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5367" r:id="rId2"/>
    <p:sldId id="5370" r:id="rId3"/>
    <p:sldId id="5368" r:id="rId4"/>
    <p:sldId id="5366" r:id="rId5"/>
    <p:sldId id="380" r:id="rId6"/>
    <p:sldId id="5372" r:id="rId7"/>
    <p:sldId id="5380" r:id="rId8"/>
    <p:sldId id="359" r:id="rId9"/>
    <p:sldId id="5371" r:id="rId10"/>
    <p:sldId id="794" r:id="rId11"/>
    <p:sldId id="5373" r:id="rId12"/>
    <p:sldId id="5374" r:id="rId13"/>
    <p:sldId id="5375" r:id="rId14"/>
    <p:sldId id="3631" r:id="rId15"/>
    <p:sldId id="5376" r:id="rId16"/>
    <p:sldId id="5377" r:id="rId17"/>
    <p:sldId id="3632" r:id="rId18"/>
    <p:sldId id="3496" r:id="rId19"/>
    <p:sldId id="2547" r:id="rId20"/>
    <p:sldId id="3497" r:id="rId21"/>
    <p:sldId id="3498" r:id="rId22"/>
    <p:sldId id="3108" r:id="rId23"/>
    <p:sldId id="3633" r:id="rId24"/>
    <p:sldId id="3489" r:id="rId25"/>
    <p:sldId id="3491" r:id="rId26"/>
    <p:sldId id="3492" r:id="rId27"/>
    <p:sldId id="3493" r:id="rId28"/>
    <p:sldId id="2561" r:id="rId29"/>
    <p:sldId id="3634" r:id="rId30"/>
    <p:sldId id="3502" r:id="rId31"/>
    <p:sldId id="3503" r:id="rId32"/>
    <p:sldId id="3504" r:id="rId33"/>
    <p:sldId id="3635" r:id="rId34"/>
    <p:sldId id="3636" r:id="rId35"/>
    <p:sldId id="3637" r:id="rId36"/>
    <p:sldId id="3523" r:id="rId37"/>
    <p:sldId id="3524" r:id="rId38"/>
    <p:sldId id="3516" r:id="rId39"/>
    <p:sldId id="3793" r:id="rId40"/>
    <p:sldId id="5379" r:id="rId41"/>
  </p:sldIdLst>
  <p:sldSz cx="12192000" cy="6858000"/>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BBEB"/>
    <a:srgbClr val="E4D2F2"/>
    <a:srgbClr val="9F5FCF"/>
    <a:srgbClr val="FFC5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43" autoAdjust="0"/>
    <p:restoredTop sz="94660"/>
  </p:normalViewPr>
  <p:slideViewPr>
    <p:cSldViewPr snapToGrid="0">
      <p:cViewPr varScale="1">
        <p:scale>
          <a:sx n="94" d="100"/>
          <a:sy n="94" d="100"/>
        </p:scale>
        <p:origin x="84" y="138"/>
      </p:cViewPr>
      <p:guideLst/>
    </p:cSldViewPr>
  </p:slideViewPr>
  <p:notesTextViewPr>
    <p:cViewPr>
      <p:scale>
        <a:sx n="3" d="2"/>
        <a:sy n="3" d="2"/>
      </p:scale>
      <p:origin x="0" y="0"/>
    </p:cViewPr>
  </p:notesTextViewPr>
  <p:notesViewPr>
    <p:cSldViewPr snapToGrid="0">
      <p:cViewPr varScale="1">
        <p:scale>
          <a:sx n="49" d="100"/>
          <a:sy n="49" d="100"/>
        </p:scale>
        <p:origin x="186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2E01A9-1559-49B1-9FD9-2047E1EBFF3E}" type="doc">
      <dgm:prSet loTypeId="urn:microsoft.com/office/officeart/2011/layout/ConvergingText" loCatId="process" qsTypeId="urn:microsoft.com/office/officeart/2005/8/quickstyle/simple1" qsCatId="simple" csTypeId="urn:microsoft.com/office/officeart/2005/8/colors/accent1_2" csCatId="accent1" phldr="1"/>
      <dgm:spPr/>
      <dgm:t>
        <a:bodyPr/>
        <a:lstStyle/>
        <a:p>
          <a:endParaRPr lang="en-US"/>
        </a:p>
      </dgm:t>
    </dgm:pt>
    <dgm:pt modelId="{70EF7C55-2C60-4947-881D-F37E15C1E778}">
      <dgm:prSet phldrT="[Text]" custT="1"/>
      <dgm:spPr/>
      <dgm:t>
        <a:bodyPr/>
        <a:lstStyle/>
        <a:p>
          <a:r>
            <a:rPr lang="en-US" sz="1600" dirty="0"/>
            <a:t>Processes</a:t>
          </a:r>
        </a:p>
      </dgm:t>
    </dgm:pt>
    <dgm:pt modelId="{05D4648C-90BC-4F41-9C19-1220784C800F}" type="parTrans" cxnId="{EDE4A3F2-9266-4ADA-82ED-13F38AF1AF4F}">
      <dgm:prSet/>
      <dgm:spPr/>
      <dgm:t>
        <a:bodyPr/>
        <a:lstStyle/>
        <a:p>
          <a:endParaRPr lang="en-US"/>
        </a:p>
      </dgm:t>
    </dgm:pt>
    <dgm:pt modelId="{897C4825-BC5C-4498-8BC4-B403CB3CBB65}" type="sibTrans" cxnId="{EDE4A3F2-9266-4ADA-82ED-13F38AF1AF4F}">
      <dgm:prSet/>
      <dgm:spPr/>
      <dgm:t>
        <a:bodyPr/>
        <a:lstStyle/>
        <a:p>
          <a:endParaRPr lang="en-US"/>
        </a:p>
      </dgm:t>
    </dgm:pt>
    <dgm:pt modelId="{317BE2F6-AAD2-4964-97A4-B8F32CEF7C7E}">
      <dgm:prSet phldrT="[Text]" custT="1"/>
      <dgm:spPr/>
      <dgm:t>
        <a:bodyPr/>
        <a:lstStyle/>
        <a:p>
          <a:r>
            <a:rPr lang="en-US" sz="1600" dirty="0"/>
            <a:t>Inputs</a:t>
          </a:r>
        </a:p>
      </dgm:t>
    </dgm:pt>
    <dgm:pt modelId="{6D43B903-9A72-463E-B0B2-30A135446169}" type="parTrans" cxnId="{73C9CFE9-691A-48F3-89EE-F510DB1EBEE0}">
      <dgm:prSet/>
      <dgm:spPr/>
      <dgm:t>
        <a:bodyPr/>
        <a:lstStyle/>
        <a:p>
          <a:endParaRPr lang="en-US"/>
        </a:p>
      </dgm:t>
    </dgm:pt>
    <dgm:pt modelId="{49B64F5B-2EC5-4808-8DF5-39E8E4526C5C}" type="sibTrans" cxnId="{73C9CFE9-691A-48F3-89EE-F510DB1EBEE0}">
      <dgm:prSet/>
      <dgm:spPr/>
      <dgm:t>
        <a:bodyPr/>
        <a:lstStyle/>
        <a:p>
          <a:endParaRPr lang="en-US"/>
        </a:p>
      </dgm:t>
    </dgm:pt>
    <dgm:pt modelId="{9EEB449D-7F40-410F-9602-AF77CEA990A0}">
      <dgm:prSet phldrT="[Text]" custT="1"/>
      <dgm:spPr/>
      <dgm:t>
        <a:bodyPr/>
        <a:lstStyle/>
        <a:p>
          <a:r>
            <a:rPr lang="en-US" sz="1600" dirty="0"/>
            <a:t>Inputs</a:t>
          </a:r>
        </a:p>
      </dgm:t>
    </dgm:pt>
    <dgm:pt modelId="{2B99FA47-8589-4775-80E1-86C4D9DE47E5}" type="parTrans" cxnId="{63860BD5-243D-49DD-A5FC-FE02F928E661}">
      <dgm:prSet/>
      <dgm:spPr/>
      <dgm:t>
        <a:bodyPr/>
        <a:lstStyle/>
        <a:p>
          <a:endParaRPr lang="en-US"/>
        </a:p>
      </dgm:t>
    </dgm:pt>
    <dgm:pt modelId="{BF89413A-B2F9-452C-890D-D14391A8371D}" type="sibTrans" cxnId="{63860BD5-243D-49DD-A5FC-FE02F928E661}">
      <dgm:prSet/>
      <dgm:spPr/>
      <dgm:t>
        <a:bodyPr/>
        <a:lstStyle/>
        <a:p>
          <a:endParaRPr lang="en-US"/>
        </a:p>
      </dgm:t>
    </dgm:pt>
    <dgm:pt modelId="{6B1BA332-5978-4DA6-9B08-CE32423355F1}">
      <dgm:prSet phldrT="[Text]" custT="1"/>
      <dgm:spPr/>
      <dgm:t>
        <a:bodyPr/>
        <a:lstStyle/>
        <a:p>
          <a:r>
            <a:rPr lang="en-US" sz="1600" dirty="0"/>
            <a:t>Inputs</a:t>
          </a:r>
        </a:p>
      </dgm:t>
    </dgm:pt>
    <dgm:pt modelId="{03C46FE3-61A4-4AA5-A5D2-043995DCBBD5}" type="parTrans" cxnId="{1759F8DE-BFD8-42F0-868B-EFC49BA95648}">
      <dgm:prSet/>
      <dgm:spPr/>
      <dgm:t>
        <a:bodyPr/>
        <a:lstStyle/>
        <a:p>
          <a:endParaRPr lang="en-US"/>
        </a:p>
      </dgm:t>
    </dgm:pt>
    <dgm:pt modelId="{36AB9D86-DE3A-404B-A29A-966D21E29902}" type="sibTrans" cxnId="{1759F8DE-BFD8-42F0-868B-EFC49BA95648}">
      <dgm:prSet/>
      <dgm:spPr/>
      <dgm:t>
        <a:bodyPr/>
        <a:lstStyle/>
        <a:p>
          <a:endParaRPr lang="en-US"/>
        </a:p>
      </dgm:t>
    </dgm:pt>
    <dgm:pt modelId="{110D120F-3438-44D1-BFE2-89B1C5218C9E}" type="pres">
      <dgm:prSet presAssocID="{982E01A9-1559-49B1-9FD9-2047E1EBFF3E}" presName="Name0" presStyleCnt="0">
        <dgm:presLayoutVars>
          <dgm:chMax/>
          <dgm:chPref val="1"/>
          <dgm:dir/>
          <dgm:animOne val="branch"/>
          <dgm:animLvl val="lvl"/>
          <dgm:resizeHandles/>
        </dgm:presLayoutVars>
      </dgm:prSet>
      <dgm:spPr/>
    </dgm:pt>
    <dgm:pt modelId="{ACD2CED6-736C-40DF-AEFB-EA5B0FDD2BC5}" type="pres">
      <dgm:prSet presAssocID="{70EF7C55-2C60-4947-881D-F37E15C1E778}" presName="composite" presStyleCnt="0"/>
      <dgm:spPr/>
    </dgm:pt>
    <dgm:pt modelId="{A5D32274-993D-4D2C-AA78-86FF29754D01}" type="pres">
      <dgm:prSet presAssocID="{70EF7C55-2C60-4947-881D-F37E15C1E778}" presName="ParentAccent1" presStyleLbl="alignNode1" presStyleIdx="0" presStyleCnt="34"/>
      <dgm:spPr/>
    </dgm:pt>
    <dgm:pt modelId="{7F006B13-65B5-4977-AD37-F7ABC4110AAB}" type="pres">
      <dgm:prSet presAssocID="{70EF7C55-2C60-4947-881D-F37E15C1E778}" presName="ParentAccent2" presStyleLbl="alignNode1" presStyleIdx="1" presStyleCnt="34"/>
      <dgm:spPr/>
    </dgm:pt>
    <dgm:pt modelId="{2757286F-A161-40C5-8ED0-17B63B929DC3}" type="pres">
      <dgm:prSet presAssocID="{70EF7C55-2C60-4947-881D-F37E15C1E778}" presName="ParentAccent3" presStyleLbl="alignNode1" presStyleIdx="2" presStyleCnt="34"/>
      <dgm:spPr/>
    </dgm:pt>
    <dgm:pt modelId="{09257706-1EE7-40A8-B681-FC76F93CD7A9}" type="pres">
      <dgm:prSet presAssocID="{70EF7C55-2C60-4947-881D-F37E15C1E778}" presName="ParentAccent4" presStyleLbl="alignNode1" presStyleIdx="3" presStyleCnt="34"/>
      <dgm:spPr/>
    </dgm:pt>
    <dgm:pt modelId="{E8752E7F-384C-4CB3-A109-51632558B678}" type="pres">
      <dgm:prSet presAssocID="{70EF7C55-2C60-4947-881D-F37E15C1E778}" presName="ParentAccent5" presStyleLbl="alignNode1" presStyleIdx="4" presStyleCnt="34"/>
      <dgm:spPr/>
    </dgm:pt>
    <dgm:pt modelId="{8B58A520-61CE-4916-B656-AF838AE00CEA}" type="pres">
      <dgm:prSet presAssocID="{70EF7C55-2C60-4947-881D-F37E15C1E778}" presName="ParentAccent6" presStyleLbl="alignNode1" presStyleIdx="5" presStyleCnt="34"/>
      <dgm:spPr/>
    </dgm:pt>
    <dgm:pt modelId="{000BB870-A87B-4C24-ABAC-AF3BA30C9A5A}" type="pres">
      <dgm:prSet presAssocID="{70EF7C55-2C60-4947-881D-F37E15C1E778}" presName="ParentAccent7" presStyleLbl="alignNode1" presStyleIdx="6" presStyleCnt="34"/>
      <dgm:spPr/>
    </dgm:pt>
    <dgm:pt modelId="{7CFC3E25-34AE-4228-B2B9-7D1F0C3D48D8}" type="pres">
      <dgm:prSet presAssocID="{70EF7C55-2C60-4947-881D-F37E15C1E778}" presName="ParentAccent8" presStyleLbl="alignNode1" presStyleIdx="7" presStyleCnt="34"/>
      <dgm:spPr/>
    </dgm:pt>
    <dgm:pt modelId="{736E225E-7EBD-498F-A421-CE4C932D7791}" type="pres">
      <dgm:prSet presAssocID="{70EF7C55-2C60-4947-881D-F37E15C1E778}" presName="ParentAccent9" presStyleLbl="alignNode1" presStyleIdx="8" presStyleCnt="34"/>
      <dgm:spPr/>
    </dgm:pt>
    <dgm:pt modelId="{CCBB6F52-9EFD-48E4-9F83-F975F74FC105}" type="pres">
      <dgm:prSet presAssocID="{70EF7C55-2C60-4947-881D-F37E15C1E778}" presName="ParentAccent10" presStyleLbl="alignNode1" presStyleIdx="9" presStyleCnt="34"/>
      <dgm:spPr/>
    </dgm:pt>
    <dgm:pt modelId="{888EE50E-E6F7-477F-8A01-8C00D54FE292}" type="pres">
      <dgm:prSet presAssocID="{70EF7C55-2C60-4947-881D-F37E15C1E778}" presName="Parent" presStyleLbl="alignNode1" presStyleIdx="10" presStyleCnt="34" custScaleX="112478">
        <dgm:presLayoutVars>
          <dgm:chMax val="5"/>
          <dgm:chPref val="3"/>
          <dgm:bulletEnabled val="1"/>
        </dgm:presLayoutVars>
      </dgm:prSet>
      <dgm:spPr/>
    </dgm:pt>
    <dgm:pt modelId="{53C1D68F-10A7-47D9-88E7-721605677A39}" type="pres">
      <dgm:prSet presAssocID="{317BE2F6-AAD2-4964-97A4-B8F32CEF7C7E}" presName="Child1Accent1" presStyleLbl="alignNode1" presStyleIdx="11" presStyleCnt="34"/>
      <dgm:spPr/>
    </dgm:pt>
    <dgm:pt modelId="{F4655CE9-81AC-4BEC-9F15-A10DF8214B41}" type="pres">
      <dgm:prSet presAssocID="{317BE2F6-AAD2-4964-97A4-B8F32CEF7C7E}" presName="Child1Accent2" presStyleLbl="alignNode1" presStyleIdx="12" presStyleCnt="34"/>
      <dgm:spPr/>
    </dgm:pt>
    <dgm:pt modelId="{E84E1479-7837-4013-84FB-F91FE1516AAE}" type="pres">
      <dgm:prSet presAssocID="{317BE2F6-AAD2-4964-97A4-B8F32CEF7C7E}" presName="Child1Accent3" presStyleLbl="alignNode1" presStyleIdx="13" presStyleCnt="34"/>
      <dgm:spPr/>
    </dgm:pt>
    <dgm:pt modelId="{6209A150-D931-4CB9-B5B8-477691461261}" type="pres">
      <dgm:prSet presAssocID="{317BE2F6-AAD2-4964-97A4-B8F32CEF7C7E}" presName="Child1Accent4" presStyleLbl="alignNode1" presStyleIdx="14" presStyleCnt="34"/>
      <dgm:spPr/>
    </dgm:pt>
    <dgm:pt modelId="{777565F8-5517-44BA-B0DE-3D720641E549}" type="pres">
      <dgm:prSet presAssocID="{317BE2F6-AAD2-4964-97A4-B8F32CEF7C7E}" presName="Child1Accent5" presStyleLbl="alignNode1" presStyleIdx="15" presStyleCnt="34"/>
      <dgm:spPr/>
    </dgm:pt>
    <dgm:pt modelId="{B183BC60-6421-47B5-AD3F-5FEEE3133DC1}" type="pres">
      <dgm:prSet presAssocID="{317BE2F6-AAD2-4964-97A4-B8F32CEF7C7E}" presName="Child1Accent6" presStyleLbl="alignNode1" presStyleIdx="16" presStyleCnt="34"/>
      <dgm:spPr/>
    </dgm:pt>
    <dgm:pt modelId="{609D0F7C-FD64-416D-A92D-2FD4D61312F0}" type="pres">
      <dgm:prSet presAssocID="{317BE2F6-AAD2-4964-97A4-B8F32CEF7C7E}" presName="Child1Accent7" presStyleLbl="alignNode1" presStyleIdx="17" presStyleCnt="34"/>
      <dgm:spPr/>
    </dgm:pt>
    <dgm:pt modelId="{43C67B5C-6697-4BF8-9D3B-B1FE0FB94D99}" type="pres">
      <dgm:prSet presAssocID="{317BE2F6-AAD2-4964-97A4-B8F32CEF7C7E}" presName="Child1Accent8" presStyleLbl="alignNode1" presStyleIdx="18" presStyleCnt="34"/>
      <dgm:spPr/>
    </dgm:pt>
    <dgm:pt modelId="{61A4152D-1FEA-4841-A4C3-E7F7447EE9CE}" type="pres">
      <dgm:prSet presAssocID="{317BE2F6-AAD2-4964-97A4-B8F32CEF7C7E}" presName="Child1Accent9" presStyleLbl="alignNode1" presStyleIdx="19" presStyleCnt="34"/>
      <dgm:spPr/>
    </dgm:pt>
    <dgm:pt modelId="{AE811F67-E007-483E-8BF4-A0DCB69C9587}" type="pres">
      <dgm:prSet presAssocID="{317BE2F6-AAD2-4964-97A4-B8F32CEF7C7E}" presName="Child1" presStyleLbl="revTx" presStyleIdx="0" presStyleCnt="3">
        <dgm:presLayoutVars>
          <dgm:chMax/>
          <dgm:chPref val="0"/>
          <dgm:bulletEnabled val="1"/>
        </dgm:presLayoutVars>
      </dgm:prSet>
      <dgm:spPr/>
    </dgm:pt>
    <dgm:pt modelId="{62E324C4-AFE1-4ADC-A0AA-2AB200652CD3}" type="pres">
      <dgm:prSet presAssocID="{9EEB449D-7F40-410F-9602-AF77CEA990A0}" presName="Child2Accent1" presStyleLbl="alignNode1" presStyleIdx="20" presStyleCnt="34"/>
      <dgm:spPr/>
    </dgm:pt>
    <dgm:pt modelId="{FD646C20-CA3B-47F7-8755-F73335B89D2A}" type="pres">
      <dgm:prSet presAssocID="{9EEB449D-7F40-410F-9602-AF77CEA990A0}" presName="Child2Accent2" presStyleLbl="alignNode1" presStyleIdx="21" presStyleCnt="34"/>
      <dgm:spPr/>
    </dgm:pt>
    <dgm:pt modelId="{7C91E3F3-8487-45ED-955E-ACB4F5348DE5}" type="pres">
      <dgm:prSet presAssocID="{9EEB449D-7F40-410F-9602-AF77CEA990A0}" presName="Child2Accent3" presStyleLbl="alignNode1" presStyleIdx="22" presStyleCnt="34"/>
      <dgm:spPr/>
    </dgm:pt>
    <dgm:pt modelId="{B4122735-33B3-4FC7-8D3C-C2A96516DD07}" type="pres">
      <dgm:prSet presAssocID="{9EEB449D-7F40-410F-9602-AF77CEA990A0}" presName="Child2Accent4" presStyleLbl="alignNode1" presStyleIdx="23" presStyleCnt="34"/>
      <dgm:spPr/>
    </dgm:pt>
    <dgm:pt modelId="{C10F6EF0-0412-40C9-93D7-16B7BB5B2D3E}" type="pres">
      <dgm:prSet presAssocID="{9EEB449D-7F40-410F-9602-AF77CEA990A0}" presName="Child2Accent5" presStyleLbl="alignNode1" presStyleIdx="24" presStyleCnt="34"/>
      <dgm:spPr/>
    </dgm:pt>
    <dgm:pt modelId="{2C41D1AE-7785-4B88-A34C-7E1A4E29B31D}" type="pres">
      <dgm:prSet presAssocID="{9EEB449D-7F40-410F-9602-AF77CEA990A0}" presName="Child2Accent6" presStyleLbl="alignNode1" presStyleIdx="25" presStyleCnt="34"/>
      <dgm:spPr/>
    </dgm:pt>
    <dgm:pt modelId="{11E38803-46E5-4161-8AE9-A740E11F3127}" type="pres">
      <dgm:prSet presAssocID="{9EEB449D-7F40-410F-9602-AF77CEA990A0}" presName="Child2Accent7" presStyleLbl="alignNode1" presStyleIdx="26" presStyleCnt="34"/>
      <dgm:spPr/>
    </dgm:pt>
    <dgm:pt modelId="{73AE6B4A-9B7B-4F6D-875B-D6DFCF05336D}" type="pres">
      <dgm:prSet presAssocID="{9EEB449D-7F40-410F-9602-AF77CEA990A0}" presName="Child2" presStyleLbl="revTx" presStyleIdx="1" presStyleCnt="3">
        <dgm:presLayoutVars>
          <dgm:chMax/>
          <dgm:chPref val="0"/>
          <dgm:bulletEnabled val="1"/>
        </dgm:presLayoutVars>
      </dgm:prSet>
      <dgm:spPr/>
    </dgm:pt>
    <dgm:pt modelId="{6D6B2B07-2AC1-4F21-B54C-35B8FCEA45FE}" type="pres">
      <dgm:prSet presAssocID="{6B1BA332-5978-4DA6-9B08-CE32423355F1}" presName="Child3Accent1" presStyleLbl="alignNode1" presStyleIdx="27" presStyleCnt="34"/>
      <dgm:spPr/>
    </dgm:pt>
    <dgm:pt modelId="{0C726BF0-DF17-4ACC-8F2D-698B9180CCFA}" type="pres">
      <dgm:prSet presAssocID="{6B1BA332-5978-4DA6-9B08-CE32423355F1}" presName="Child3Accent2" presStyleLbl="alignNode1" presStyleIdx="28" presStyleCnt="34"/>
      <dgm:spPr/>
    </dgm:pt>
    <dgm:pt modelId="{CC40B6B0-19CA-4A3C-8EC9-9B0ABEE4C857}" type="pres">
      <dgm:prSet presAssocID="{6B1BA332-5978-4DA6-9B08-CE32423355F1}" presName="Child3Accent3" presStyleLbl="alignNode1" presStyleIdx="29" presStyleCnt="34"/>
      <dgm:spPr/>
    </dgm:pt>
    <dgm:pt modelId="{B6C64D72-941C-4B8E-BDFF-330C7C40D9C6}" type="pres">
      <dgm:prSet presAssocID="{6B1BA332-5978-4DA6-9B08-CE32423355F1}" presName="Child3Accent4" presStyleLbl="alignNode1" presStyleIdx="30" presStyleCnt="34"/>
      <dgm:spPr/>
    </dgm:pt>
    <dgm:pt modelId="{899EA8C2-DF52-4C4E-A78C-A5D776325335}" type="pres">
      <dgm:prSet presAssocID="{6B1BA332-5978-4DA6-9B08-CE32423355F1}" presName="Child3Accent5" presStyleLbl="alignNode1" presStyleIdx="31" presStyleCnt="34"/>
      <dgm:spPr/>
    </dgm:pt>
    <dgm:pt modelId="{3AD6492F-C78C-4D82-827E-8E3719E06E3F}" type="pres">
      <dgm:prSet presAssocID="{6B1BA332-5978-4DA6-9B08-CE32423355F1}" presName="Child3Accent6" presStyleLbl="alignNode1" presStyleIdx="32" presStyleCnt="34"/>
      <dgm:spPr/>
    </dgm:pt>
    <dgm:pt modelId="{F85BB596-5335-4D02-81D8-A26B63885CFF}" type="pres">
      <dgm:prSet presAssocID="{6B1BA332-5978-4DA6-9B08-CE32423355F1}" presName="Child3Accent7" presStyleLbl="alignNode1" presStyleIdx="33" presStyleCnt="34"/>
      <dgm:spPr/>
    </dgm:pt>
    <dgm:pt modelId="{F4BB4DEB-00F9-47A8-B59A-38A2B8533D4A}" type="pres">
      <dgm:prSet presAssocID="{6B1BA332-5978-4DA6-9B08-CE32423355F1}" presName="Child3" presStyleLbl="revTx" presStyleIdx="2" presStyleCnt="3">
        <dgm:presLayoutVars>
          <dgm:chMax/>
          <dgm:chPref val="0"/>
          <dgm:bulletEnabled val="1"/>
        </dgm:presLayoutVars>
      </dgm:prSet>
      <dgm:spPr/>
    </dgm:pt>
  </dgm:ptLst>
  <dgm:cxnLst>
    <dgm:cxn modelId="{8910F111-EEC3-49A8-B872-7850CFEE9129}" type="presOf" srcId="{70EF7C55-2C60-4947-881D-F37E15C1E778}" destId="{888EE50E-E6F7-477F-8A01-8C00D54FE292}" srcOrd="0" destOrd="0" presId="urn:microsoft.com/office/officeart/2011/layout/ConvergingText"/>
    <dgm:cxn modelId="{E80E5D35-CD96-48AA-92AE-B5808D320272}" type="presOf" srcId="{6B1BA332-5978-4DA6-9B08-CE32423355F1}" destId="{F4BB4DEB-00F9-47A8-B59A-38A2B8533D4A}" srcOrd="0" destOrd="0" presId="urn:microsoft.com/office/officeart/2011/layout/ConvergingText"/>
    <dgm:cxn modelId="{5AF48C4F-DE6C-40BD-A2C1-716D601D7B41}" type="presOf" srcId="{982E01A9-1559-49B1-9FD9-2047E1EBFF3E}" destId="{110D120F-3438-44D1-BFE2-89B1C5218C9E}" srcOrd="0" destOrd="0" presId="urn:microsoft.com/office/officeart/2011/layout/ConvergingText"/>
    <dgm:cxn modelId="{F13DA672-01F9-45F4-824D-7772B17A9A27}" type="presOf" srcId="{9EEB449D-7F40-410F-9602-AF77CEA990A0}" destId="{73AE6B4A-9B7B-4F6D-875B-D6DFCF05336D}" srcOrd="0" destOrd="0" presId="urn:microsoft.com/office/officeart/2011/layout/ConvergingText"/>
    <dgm:cxn modelId="{56041D95-F16F-44E4-8F63-F63C0D06D26F}" type="presOf" srcId="{317BE2F6-AAD2-4964-97A4-B8F32CEF7C7E}" destId="{AE811F67-E007-483E-8BF4-A0DCB69C9587}" srcOrd="0" destOrd="0" presId="urn:microsoft.com/office/officeart/2011/layout/ConvergingText"/>
    <dgm:cxn modelId="{63860BD5-243D-49DD-A5FC-FE02F928E661}" srcId="{70EF7C55-2C60-4947-881D-F37E15C1E778}" destId="{9EEB449D-7F40-410F-9602-AF77CEA990A0}" srcOrd="1" destOrd="0" parTransId="{2B99FA47-8589-4775-80E1-86C4D9DE47E5}" sibTransId="{BF89413A-B2F9-452C-890D-D14391A8371D}"/>
    <dgm:cxn modelId="{1759F8DE-BFD8-42F0-868B-EFC49BA95648}" srcId="{70EF7C55-2C60-4947-881D-F37E15C1E778}" destId="{6B1BA332-5978-4DA6-9B08-CE32423355F1}" srcOrd="2" destOrd="0" parTransId="{03C46FE3-61A4-4AA5-A5D2-043995DCBBD5}" sibTransId="{36AB9D86-DE3A-404B-A29A-966D21E29902}"/>
    <dgm:cxn modelId="{73C9CFE9-691A-48F3-89EE-F510DB1EBEE0}" srcId="{70EF7C55-2C60-4947-881D-F37E15C1E778}" destId="{317BE2F6-AAD2-4964-97A4-B8F32CEF7C7E}" srcOrd="0" destOrd="0" parTransId="{6D43B903-9A72-463E-B0B2-30A135446169}" sibTransId="{49B64F5B-2EC5-4808-8DF5-39E8E4526C5C}"/>
    <dgm:cxn modelId="{EDE4A3F2-9266-4ADA-82ED-13F38AF1AF4F}" srcId="{982E01A9-1559-49B1-9FD9-2047E1EBFF3E}" destId="{70EF7C55-2C60-4947-881D-F37E15C1E778}" srcOrd="0" destOrd="0" parTransId="{05D4648C-90BC-4F41-9C19-1220784C800F}" sibTransId="{897C4825-BC5C-4498-8BC4-B403CB3CBB65}"/>
    <dgm:cxn modelId="{0018E517-2274-4771-A4B9-1D8C69728735}" type="presParOf" srcId="{110D120F-3438-44D1-BFE2-89B1C5218C9E}" destId="{ACD2CED6-736C-40DF-AEFB-EA5B0FDD2BC5}" srcOrd="0" destOrd="0" presId="urn:microsoft.com/office/officeart/2011/layout/ConvergingText"/>
    <dgm:cxn modelId="{F618F41C-D394-4763-8632-A474EB0CEB33}" type="presParOf" srcId="{ACD2CED6-736C-40DF-AEFB-EA5B0FDD2BC5}" destId="{A5D32274-993D-4D2C-AA78-86FF29754D01}" srcOrd="0" destOrd="0" presId="urn:microsoft.com/office/officeart/2011/layout/ConvergingText"/>
    <dgm:cxn modelId="{82BBE8DC-6542-40A7-8B33-BD02B444861E}" type="presParOf" srcId="{ACD2CED6-736C-40DF-AEFB-EA5B0FDD2BC5}" destId="{7F006B13-65B5-4977-AD37-F7ABC4110AAB}" srcOrd="1" destOrd="0" presId="urn:microsoft.com/office/officeart/2011/layout/ConvergingText"/>
    <dgm:cxn modelId="{4BD283AE-9B8A-4F77-AEB0-F9D554D71AFF}" type="presParOf" srcId="{ACD2CED6-736C-40DF-AEFB-EA5B0FDD2BC5}" destId="{2757286F-A161-40C5-8ED0-17B63B929DC3}" srcOrd="2" destOrd="0" presId="urn:microsoft.com/office/officeart/2011/layout/ConvergingText"/>
    <dgm:cxn modelId="{658F653F-A5EA-4428-B2E5-B6FD7E1F6725}" type="presParOf" srcId="{ACD2CED6-736C-40DF-AEFB-EA5B0FDD2BC5}" destId="{09257706-1EE7-40A8-B681-FC76F93CD7A9}" srcOrd="3" destOrd="0" presId="urn:microsoft.com/office/officeart/2011/layout/ConvergingText"/>
    <dgm:cxn modelId="{3BC26304-4E87-4974-B68A-1C92DB47C6E0}" type="presParOf" srcId="{ACD2CED6-736C-40DF-AEFB-EA5B0FDD2BC5}" destId="{E8752E7F-384C-4CB3-A109-51632558B678}" srcOrd="4" destOrd="0" presId="urn:microsoft.com/office/officeart/2011/layout/ConvergingText"/>
    <dgm:cxn modelId="{D30C9CEB-CEFB-4396-997D-AEAEEF5B5DD1}" type="presParOf" srcId="{ACD2CED6-736C-40DF-AEFB-EA5B0FDD2BC5}" destId="{8B58A520-61CE-4916-B656-AF838AE00CEA}" srcOrd="5" destOrd="0" presId="urn:microsoft.com/office/officeart/2011/layout/ConvergingText"/>
    <dgm:cxn modelId="{CBFCB8EB-436C-4AC4-B371-F3943FA204E0}" type="presParOf" srcId="{ACD2CED6-736C-40DF-AEFB-EA5B0FDD2BC5}" destId="{000BB870-A87B-4C24-ABAC-AF3BA30C9A5A}" srcOrd="6" destOrd="0" presId="urn:microsoft.com/office/officeart/2011/layout/ConvergingText"/>
    <dgm:cxn modelId="{C0825BB9-DB4C-41D8-A958-53D430D74C28}" type="presParOf" srcId="{ACD2CED6-736C-40DF-AEFB-EA5B0FDD2BC5}" destId="{7CFC3E25-34AE-4228-B2B9-7D1F0C3D48D8}" srcOrd="7" destOrd="0" presId="urn:microsoft.com/office/officeart/2011/layout/ConvergingText"/>
    <dgm:cxn modelId="{F66C91F0-0F28-4946-9255-D16F10372FB6}" type="presParOf" srcId="{ACD2CED6-736C-40DF-AEFB-EA5B0FDD2BC5}" destId="{736E225E-7EBD-498F-A421-CE4C932D7791}" srcOrd="8" destOrd="0" presId="urn:microsoft.com/office/officeart/2011/layout/ConvergingText"/>
    <dgm:cxn modelId="{7B7DA24A-F082-432B-B1A0-717B499974E8}" type="presParOf" srcId="{ACD2CED6-736C-40DF-AEFB-EA5B0FDD2BC5}" destId="{CCBB6F52-9EFD-48E4-9F83-F975F74FC105}" srcOrd="9" destOrd="0" presId="urn:microsoft.com/office/officeart/2011/layout/ConvergingText"/>
    <dgm:cxn modelId="{C750FE60-3E71-410D-B42E-052A20CDF246}" type="presParOf" srcId="{ACD2CED6-736C-40DF-AEFB-EA5B0FDD2BC5}" destId="{888EE50E-E6F7-477F-8A01-8C00D54FE292}" srcOrd="10" destOrd="0" presId="urn:microsoft.com/office/officeart/2011/layout/ConvergingText"/>
    <dgm:cxn modelId="{9863C4AC-29F1-4629-8298-22EB4E908A36}" type="presParOf" srcId="{ACD2CED6-736C-40DF-AEFB-EA5B0FDD2BC5}" destId="{53C1D68F-10A7-47D9-88E7-721605677A39}" srcOrd="11" destOrd="0" presId="urn:microsoft.com/office/officeart/2011/layout/ConvergingText"/>
    <dgm:cxn modelId="{90F4767D-B5EC-4C94-821F-4E464E8563F2}" type="presParOf" srcId="{ACD2CED6-736C-40DF-AEFB-EA5B0FDD2BC5}" destId="{F4655CE9-81AC-4BEC-9F15-A10DF8214B41}" srcOrd="12" destOrd="0" presId="urn:microsoft.com/office/officeart/2011/layout/ConvergingText"/>
    <dgm:cxn modelId="{6580921E-95AE-4297-8A34-F6E8237F546C}" type="presParOf" srcId="{ACD2CED6-736C-40DF-AEFB-EA5B0FDD2BC5}" destId="{E84E1479-7837-4013-84FB-F91FE1516AAE}" srcOrd="13" destOrd="0" presId="urn:microsoft.com/office/officeart/2011/layout/ConvergingText"/>
    <dgm:cxn modelId="{E28F7888-CD4A-4303-955B-01A43CEA32A8}" type="presParOf" srcId="{ACD2CED6-736C-40DF-AEFB-EA5B0FDD2BC5}" destId="{6209A150-D931-4CB9-B5B8-477691461261}" srcOrd="14" destOrd="0" presId="urn:microsoft.com/office/officeart/2011/layout/ConvergingText"/>
    <dgm:cxn modelId="{B076B7EF-2F1A-4F8F-93C7-6134A02A1914}" type="presParOf" srcId="{ACD2CED6-736C-40DF-AEFB-EA5B0FDD2BC5}" destId="{777565F8-5517-44BA-B0DE-3D720641E549}" srcOrd="15" destOrd="0" presId="urn:microsoft.com/office/officeart/2011/layout/ConvergingText"/>
    <dgm:cxn modelId="{15D24851-B5F4-49B2-ABF2-984A93F31291}" type="presParOf" srcId="{ACD2CED6-736C-40DF-AEFB-EA5B0FDD2BC5}" destId="{B183BC60-6421-47B5-AD3F-5FEEE3133DC1}" srcOrd="16" destOrd="0" presId="urn:microsoft.com/office/officeart/2011/layout/ConvergingText"/>
    <dgm:cxn modelId="{3D9AC1C9-73D9-4E76-8CA5-F7458BC9CA4E}" type="presParOf" srcId="{ACD2CED6-736C-40DF-AEFB-EA5B0FDD2BC5}" destId="{609D0F7C-FD64-416D-A92D-2FD4D61312F0}" srcOrd="17" destOrd="0" presId="urn:microsoft.com/office/officeart/2011/layout/ConvergingText"/>
    <dgm:cxn modelId="{EFA01B0C-4B3B-495E-B10D-BA355FEB97E8}" type="presParOf" srcId="{ACD2CED6-736C-40DF-AEFB-EA5B0FDD2BC5}" destId="{43C67B5C-6697-4BF8-9D3B-B1FE0FB94D99}" srcOrd="18" destOrd="0" presId="urn:microsoft.com/office/officeart/2011/layout/ConvergingText"/>
    <dgm:cxn modelId="{C8B5C481-A980-4B7D-A078-9281C44BF974}" type="presParOf" srcId="{ACD2CED6-736C-40DF-AEFB-EA5B0FDD2BC5}" destId="{61A4152D-1FEA-4841-A4C3-E7F7447EE9CE}" srcOrd="19" destOrd="0" presId="urn:microsoft.com/office/officeart/2011/layout/ConvergingText"/>
    <dgm:cxn modelId="{EF314805-7AA1-4950-8BAC-FF18295B545C}" type="presParOf" srcId="{ACD2CED6-736C-40DF-AEFB-EA5B0FDD2BC5}" destId="{AE811F67-E007-483E-8BF4-A0DCB69C9587}" srcOrd="20" destOrd="0" presId="urn:microsoft.com/office/officeart/2011/layout/ConvergingText"/>
    <dgm:cxn modelId="{2930B79E-903B-4EF6-8FD1-2D5C02EC90D6}" type="presParOf" srcId="{ACD2CED6-736C-40DF-AEFB-EA5B0FDD2BC5}" destId="{62E324C4-AFE1-4ADC-A0AA-2AB200652CD3}" srcOrd="21" destOrd="0" presId="urn:microsoft.com/office/officeart/2011/layout/ConvergingText"/>
    <dgm:cxn modelId="{45FAD129-AC7A-4B39-9D1A-28484851D2D0}" type="presParOf" srcId="{ACD2CED6-736C-40DF-AEFB-EA5B0FDD2BC5}" destId="{FD646C20-CA3B-47F7-8755-F73335B89D2A}" srcOrd="22" destOrd="0" presId="urn:microsoft.com/office/officeart/2011/layout/ConvergingText"/>
    <dgm:cxn modelId="{D46D09A9-FC96-4ECA-AE58-94B609FF6B9A}" type="presParOf" srcId="{ACD2CED6-736C-40DF-AEFB-EA5B0FDD2BC5}" destId="{7C91E3F3-8487-45ED-955E-ACB4F5348DE5}" srcOrd="23" destOrd="0" presId="urn:microsoft.com/office/officeart/2011/layout/ConvergingText"/>
    <dgm:cxn modelId="{AB36175C-1228-4759-AF75-9F4C3C58CE50}" type="presParOf" srcId="{ACD2CED6-736C-40DF-AEFB-EA5B0FDD2BC5}" destId="{B4122735-33B3-4FC7-8D3C-C2A96516DD07}" srcOrd="24" destOrd="0" presId="urn:microsoft.com/office/officeart/2011/layout/ConvergingText"/>
    <dgm:cxn modelId="{04A3CCA9-E448-4193-9EEF-F85E42B742D1}" type="presParOf" srcId="{ACD2CED6-736C-40DF-AEFB-EA5B0FDD2BC5}" destId="{C10F6EF0-0412-40C9-93D7-16B7BB5B2D3E}" srcOrd="25" destOrd="0" presId="urn:microsoft.com/office/officeart/2011/layout/ConvergingText"/>
    <dgm:cxn modelId="{7ACF1F3C-D48D-4DCD-A479-A56F3C1C9089}" type="presParOf" srcId="{ACD2CED6-736C-40DF-AEFB-EA5B0FDD2BC5}" destId="{2C41D1AE-7785-4B88-A34C-7E1A4E29B31D}" srcOrd="26" destOrd="0" presId="urn:microsoft.com/office/officeart/2011/layout/ConvergingText"/>
    <dgm:cxn modelId="{F833BFF8-DE5C-4234-9137-F6CB7CAA2F33}" type="presParOf" srcId="{ACD2CED6-736C-40DF-AEFB-EA5B0FDD2BC5}" destId="{11E38803-46E5-4161-8AE9-A740E11F3127}" srcOrd="27" destOrd="0" presId="urn:microsoft.com/office/officeart/2011/layout/ConvergingText"/>
    <dgm:cxn modelId="{17DA80A9-9680-406B-A9DD-2F8BB40847CD}" type="presParOf" srcId="{ACD2CED6-736C-40DF-AEFB-EA5B0FDD2BC5}" destId="{73AE6B4A-9B7B-4F6D-875B-D6DFCF05336D}" srcOrd="28" destOrd="0" presId="urn:microsoft.com/office/officeart/2011/layout/ConvergingText"/>
    <dgm:cxn modelId="{CAF668DB-8209-4405-8C12-E44060E0668D}" type="presParOf" srcId="{ACD2CED6-736C-40DF-AEFB-EA5B0FDD2BC5}" destId="{6D6B2B07-2AC1-4F21-B54C-35B8FCEA45FE}" srcOrd="29" destOrd="0" presId="urn:microsoft.com/office/officeart/2011/layout/ConvergingText"/>
    <dgm:cxn modelId="{6EA24CC3-D76B-4848-A706-9F6BB9E4A50D}" type="presParOf" srcId="{ACD2CED6-736C-40DF-AEFB-EA5B0FDD2BC5}" destId="{0C726BF0-DF17-4ACC-8F2D-698B9180CCFA}" srcOrd="30" destOrd="0" presId="urn:microsoft.com/office/officeart/2011/layout/ConvergingText"/>
    <dgm:cxn modelId="{88D38FAE-746F-4211-96DA-97A4F4450509}" type="presParOf" srcId="{ACD2CED6-736C-40DF-AEFB-EA5B0FDD2BC5}" destId="{CC40B6B0-19CA-4A3C-8EC9-9B0ABEE4C857}" srcOrd="31" destOrd="0" presId="urn:microsoft.com/office/officeart/2011/layout/ConvergingText"/>
    <dgm:cxn modelId="{B1C2E5F3-3DCA-432D-99A4-3F3827D0F195}" type="presParOf" srcId="{ACD2CED6-736C-40DF-AEFB-EA5B0FDD2BC5}" destId="{B6C64D72-941C-4B8E-BDFF-330C7C40D9C6}" srcOrd="32" destOrd="0" presId="urn:microsoft.com/office/officeart/2011/layout/ConvergingText"/>
    <dgm:cxn modelId="{A5749BAE-4454-46DE-92D9-C996DC74A60B}" type="presParOf" srcId="{ACD2CED6-736C-40DF-AEFB-EA5B0FDD2BC5}" destId="{899EA8C2-DF52-4C4E-A78C-A5D776325335}" srcOrd="33" destOrd="0" presId="urn:microsoft.com/office/officeart/2011/layout/ConvergingText"/>
    <dgm:cxn modelId="{082E8AFC-B5E0-4E5C-9AAC-065EB41996C6}" type="presParOf" srcId="{ACD2CED6-736C-40DF-AEFB-EA5B0FDD2BC5}" destId="{3AD6492F-C78C-4D82-827E-8E3719E06E3F}" srcOrd="34" destOrd="0" presId="urn:microsoft.com/office/officeart/2011/layout/ConvergingText"/>
    <dgm:cxn modelId="{CD7F9CFD-676A-4650-8BF1-EED74EB77CA6}" type="presParOf" srcId="{ACD2CED6-736C-40DF-AEFB-EA5B0FDD2BC5}" destId="{F85BB596-5335-4D02-81D8-A26B63885CFF}" srcOrd="35" destOrd="0" presId="urn:microsoft.com/office/officeart/2011/layout/ConvergingText"/>
    <dgm:cxn modelId="{15345791-8DBD-49D7-9400-A24E8C4A7BE0}" type="presParOf" srcId="{ACD2CED6-736C-40DF-AEFB-EA5B0FDD2BC5}" destId="{F4BB4DEB-00F9-47A8-B59A-38A2B8533D4A}" srcOrd="36" destOrd="0" presId="urn:microsoft.com/office/officeart/2011/layout/Converging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2E01A9-1559-49B1-9FD9-2047E1EBFF3E}" type="doc">
      <dgm:prSet loTypeId="urn:microsoft.com/office/officeart/2011/layout/ConvergingText" loCatId="process" qsTypeId="urn:microsoft.com/office/officeart/2005/8/quickstyle/simple1" qsCatId="simple" csTypeId="urn:microsoft.com/office/officeart/2005/8/colors/accent1_2" csCatId="accent1" phldr="1"/>
      <dgm:spPr/>
      <dgm:t>
        <a:bodyPr/>
        <a:lstStyle/>
        <a:p>
          <a:endParaRPr lang="en-US"/>
        </a:p>
      </dgm:t>
    </dgm:pt>
    <dgm:pt modelId="{70EF7C55-2C60-4947-881D-F37E15C1E778}">
      <dgm:prSet phldrT="[Text]" custT="1"/>
      <dgm:spPr/>
      <dgm:t>
        <a:bodyPr/>
        <a:lstStyle/>
        <a:p>
          <a:r>
            <a:rPr lang="en-US" sz="1500" dirty="0"/>
            <a:t>Processes</a:t>
          </a:r>
        </a:p>
      </dgm:t>
    </dgm:pt>
    <dgm:pt modelId="{05D4648C-90BC-4F41-9C19-1220784C800F}" type="parTrans" cxnId="{EDE4A3F2-9266-4ADA-82ED-13F38AF1AF4F}">
      <dgm:prSet/>
      <dgm:spPr/>
      <dgm:t>
        <a:bodyPr/>
        <a:lstStyle/>
        <a:p>
          <a:endParaRPr lang="en-US"/>
        </a:p>
      </dgm:t>
    </dgm:pt>
    <dgm:pt modelId="{897C4825-BC5C-4498-8BC4-B403CB3CBB65}" type="sibTrans" cxnId="{EDE4A3F2-9266-4ADA-82ED-13F38AF1AF4F}">
      <dgm:prSet/>
      <dgm:spPr/>
      <dgm:t>
        <a:bodyPr/>
        <a:lstStyle/>
        <a:p>
          <a:endParaRPr lang="en-US"/>
        </a:p>
      </dgm:t>
    </dgm:pt>
    <dgm:pt modelId="{317BE2F6-AAD2-4964-97A4-B8F32CEF7C7E}">
      <dgm:prSet phldrT="[Text]" custT="1"/>
      <dgm:spPr/>
      <dgm:t>
        <a:bodyPr/>
        <a:lstStyle/>
        <a:p>
          <a:r>
            <a:rPr lang="en-US" sz="1600" dirty="0"/>
            <a:t>Inputs</a:t>
          </a:r>
        </a:p>
      </dgm:t>
    </dgm:pt>
    <dgm:pt modelId="{6D43B903-9A72-463E-B0B2-30A135446169}" type="parTrans" cxnId="{73C9CFE9-691A-48F3-89EE-F510DB1EBEE0}">
      <dgm:prSet/>
      <dgm:spPr/>
      <dgm:t>
        <a:bodyPr/>
        <a:lstStyle/>
        <a:p>
          <a:endParaRPr lang="en-US"/>
        </a:p>
      </dgm:t>
    </dgm:pt>
    <dgm:pt modelId="{49B64F5B-2EC5-4808-8DF5-39E8E4526C5C}" type="sibTrans" cxnId="{73C9CFE9-691A-48F3-89EE-F510DB1EBEE0}">
      <dgm:prSet/>
      <dgm:spPr/>
      <dgm:t>
        <a:bodyPr/>
        <a:lstStyle/>
        <a:p>
          <a:endParaRPr lang="en-US"/>
        </a:p>
      </dgm:t>
    </dgm:pt>
    <dgm:pt modelId="{9EEB449D-7F40-410F-9602-AF77CEA990A0}">
      <dgm:prSet phldrT="[Text]" custT="1"/>
      <dgm:spPr/>
      <dgm:t>
        <a:bodyPr/>
        <a:lstStyle/>
        <a:p>
          <a:r>
            <a:rPr lang="en-US" sz="1600" dirty="0"/>
            <a:t>Inputs</a:t>
          </a:r>
        </a:p>
      </dgm:t>
    </dgm:pt>
    <dgm:pt modelId="{2B99FA47-8589-4775-80E1-86C4D9DE47E5}" type="parTrans" cxnId="{63860BD5-243D-49DD-A5FC-FE02F928E661}">
      <dgm:prSet/>
      <dgm:spPr/>
      <dgm:t>
        <a:bodyPr/>
        <a:lstStyle/>
        <a:p>
          <a:endParaRPr lang="en-US"/>
        </a:p>
      </dgm:t>
    </dgm:pt>
    <dgm:pt modelId="{BF89413A-B2F9-452C-890D-D14391A8371D}" type="sibTrans" cxnId="{63860BD5-243D-49DD-A5FC-FE02F928E661}">
      <dgm:prSet/>
      <dgm:spPr/>
      <dgm:t>
        <a:bodyPr/>
        <a:lstStyle/>
        <a:p>
          <a:endParaRPr lang="en-US"/>
        </a:p>
      </dgm:t>
    </dgm:pt>
    <dgm:pt modelId="{6B1BA332-5978-4DA6-9B08-CE32423355F1}">
      <dgm:prSet phldrT="[Text]" custT="1"/>
      <dgm:spPr/>
      <dgm:t>
        <a:bodyPr/>
        <a:lstStyle/>
        <a:p>
          <a:r>
            <a:rPr lang="en-US" sz="1600" dirty="0"/>
            <a:t>Inputs</a:t>
          </a:r>
        </a:p>
      </dgm:t>
    </dgm:pt>
    <dgm:pt modelId="{03C46FE3-61A4-4AA5-A5D2-043995DCBBD5}" type="parTrans" cxnId="{1759F8DE-BFD8-42F0-868B-EFC49BA95648}">
      <dgm:prSet/>
      <dgm:spPr/>
      <dgm:t>
        <a:bodyPr/>
        <a:lstStyle/>
        <a:p>
          <a:endParaRPr lang="en-US"/>
        </a:p>
      </dgm:t>
    </dgm:pt>
    <dgm:pt modelId="{36AB9D86-DE3A-404B-A29A-966D21E29902}" type="sibTrans" cxnId="{1759F8DE-BFD8-42F0-868B-EFC49BA95648}">
      <dgm:prSet/>
      <dgm:spPr/>
      <dgm:t>
        <a:bodyPr/>
        <a:lstStyle/>
        <a:p>
          <a:endParaRPr lang="en-US"/>
        </a:p>
      </dgm:t>
    </dgm:pt>
    <dgm:pt modelId="{110D120F-3438-44D1-BFE2-89B1C5218C9E}" type="pres">
      <dgm:prSet presAssocID="{982E01A9-1559-49B1-9FD9-2047E1EBFF3E}" presName="Name0" presStyleCnt="0">
        <dgm:presLayoutVars>
          <dgm:chMax/>
          <dgm:chPref val="1"/>
          <dgm:dir/>
          <dgm:animOne val="branch"/>
          <dgm:animLvl val="lvl"/>
          <dgm:resizeHandles/>
        </dgm:presLayoutVars>
      </dgm:prSet>
      <dgm:spPr/>
    </dgm:pt>
    <dgm:pt modelId="{ACD2CED6-736C-40DF-AEFB-EA5B0FDD2BC5}" type="pres">
      <dgm:prSet presAssocID="{70EF7C55-2C60-4947-881D-F37E15C1E778}" presName="composite" presStyleCnt="0"/>
      <dgm:spPr/>
    </dgm:pt>
    <dgm:pt modelId="{A5D32274-993D-4D2C-AA78-86FF29754D01}" type="pres">
      <dgm:prSet presAssocID="{70EF7C55-2C60-4947-881D-F37E15C1E778}" presName="ParentAccent1" presStyleLbl="alignNode1" presStyleIdx="0" presStyleCnt="34"/>
      <dgm:spPr/>
    </dgm:pt>
    <dgm:pt modelId="{7F006B13-65B5-4977-AD37-F7ABC4110AAB}" type="pres">
      <dgm:prSet presAssocID="{70EF7C55-2C60-4947-881D-F37E15C1E778}" presName="ParentAccent2" presStyleLbl="alignNode1" presStyleIdx="1" presStyleCnt="34"/>
      <dgm:spPr/>
    </dgm:pt>
    <dgm:pt modelId="{2757286F-A161-40C5-8ED0-17B63B929DC3}" type="pres">
      <dgm:prSet presAssocID="{70EF7C55-2C60-4947-881D-F37E15C1E778}" presName="ParentAccent3" presStyleLbl="alignNode1" presStyleIdx="2" presStyleCnt="34"/>
      <dgm:spPr/>
    </dgm:pt>
    <dgm:pt modelId="{09257706-1EE7-40A8-B681-FC76F93CD7A9}" type="pres">
      <dgm:prSet presAssocID="{70EF7C55-2C60-4947-881D-F37E15C1E778}" presName="ParentAccent4" presStyleLbl="alignNode1" presStyleIdx="3" presStyleCnt="34"/>
      <dgm:spPr/>
    </dgm:pt>
    <dgm:pt modelId="{E8752E7F-384C-4CB3-A109-51632558B678}" type="pres">
      <dgm:prSet presAssocID="{70EF7C55-2C60-4947-881D-F37E15C1E778}" presName="ParentAccent5" presStyleLbl="alignNode1" presStyleIdx="4" presStyleCnt="34"/>
      <dgm:spPr/>
    </dgm:pt>
    <dgm:pt modelId="{8B58A520-61CE-4916-B656-AF838AE00CEA}" type="pres">
      <dgm:prSet presAssocID="{70EF7C55-2C60-4947-881D-F37E15C1E778}" presName="ParentAccent6" presStyleLbl="alignNode1" presStyleIdx="5" presStyleCnt="34"/>
      <dgm:spPr/>
    </dgm:pt>
    <dgm:pt modelId="{000BB870-A87B-4C24-ABAC-AF3BA30C9A5A}" type="pres">
      <dgm:prSet presAssocID="{70EF7C55-2C60-4947-881D-F37E15C1E778}" presName="ParentAccent7" presStyleLbl="alignNode1" presStyleIdx="6" presStyleCnt="34"/>
      <dgm:spPr/>
    </dgm:pt>
    <dgm:pt modelId="{7CFC3E25-34AE-4228-B2B9-7D1F0C3D48D8}" type="pres">
      <dgm:prSet presAssocID="{70EF7C55-2C60-4947-881D-F37E15C1E778}" presName="ParentAccent8" presStyleLbl="alignNode1" presStyleIdx="7" presStyleCnt="34"/>
      <dgm:spPr/>
    </dgm:pt>
    <dgm:pt modelId="{736E225E-7EBD-498F-A421-CE4C932D7791}" type="pres">
      <dgm:prSet presAssocID="{70EF7C55-2C60-4947-881D-F37E15C1E778}" presName="ParentAccent9" presStyleLbl="alignNode1" presStyleIdx="8" presStyleCnt="34"/>
      <dgm:spPr/>
    </dgm:pt>
    <dgm:pt modelId="{CCBB6F52-9EFD-48E4-9F83-F975F74FC105}" type="pres">
      <dgm:prSet presAssocID="{70EF7C55-2C60-4947-881D-F37E15C1E778}" presName="ParentAccent10" presStyleLbl="alignNode1" presStyleIdx="9" presStyleCnt="34"/>
      <dgm:spPr/>
    </dgm:pt>
    <dgm:pt modelId="{888EE50E-E6F7-477F-8A01-8C00D54FE292}" type="pres">
      <dgm:prSet presAssocID="{70EF7C55-2C60-4947-881D-F37E15C1E778}" presName="Parent" presStyleLbl="alignNode1" presStyleIdx="10" presStyleCnt="34" custScaleX="112478" custScaleY="93257">
        <dgm:presLayoutVars>
          <dgm:chMax val="5"/>
          <dgm:chPref val="3"/>
          <dgm:bulletEnabled val="1"/>
        </dgm:presLayoutVars>
      </dgm:prSet>
      <dgm:spPr/>
    </dgm:pt>
    <dgm:pt modelId="{53C1D68F-10A7-47D9-88E7-721605677A39}" type="pres">
      <dgm:prSet presAssocID="{317BE2F6-AAD2-4964-97A4-B8F32CEF7C7E}" presName="Child1Accent1" presStyleLbl="alignNode1" presStyleIdx="11" presStyleCnt="34"/>
      <dgm:spPr/>
    </dgm:pt>
    <dgm:pt modelId="{F4655CE9-81AC-4BEC-9F15-A10DF8214B41}" type="pres">
      <dgm:prSet presAssocID="{317BE2F6-AAD2-4964-97A4-B8F32CEF7C7E}" presName="Child1Accent2" presStyleLbl="alignNode1" presStyleIdx="12" presStyleCnt="34"/>
      <dgm:spPr/>
    </dgm:pt>
    <dgm:pt modelId="{E84E1479-7837-4013-84FB-F91FE1516AAE}" type="pres">
      <dgm:prSet presAssocID="{317BE2F6-AAD2-4964-97A4-B8F32CEF7C7E}" presName="Child1Accent3" presStyleLbl="alignNode1" presStyleIdx="13" presStyleCnt="34"/>
      <dgm:spPr/>
    </dgm:pt>
    <dgm:pt modelId="{6209A150-D931-4CB9-B5B8-477691461261}" type="pres">
      <dgm:prSet presAssocID="{317BE2F6-AAD2-4964-97A4-B8F32CEF7C7E}" presName="Child1Accent4" presStyleLbl="alignNode1" presStyleIdx="14" presStyleCnt="34"/>
      <dgm:spPr/>
    </dgm:pt>
    <dgm:pt modelId="{777565F8-5517-44BA-B0DE-3D720641E549}" type="pres">
      <dgm:prSet presAssocID="{317BE2F6-AAD2-4964-97A4-B8F32CEF7C7E}" presName="Child1Accent5" presStyleLbl="alignNode1" presStyleIdx="15" presStyleCnt="34"/>
      <dgm:spPr/>
    </dgm:pt>
    <dgm:pt modelId="{B183BC60-6421-47B5-AD3F-5FEEE3133DC1}" type="pres">
      <dgm:prSet presAssocID="{317BE2F6-AAD2-4964-97A4-B8F32CEF7C7E}" presName="Child1Accent6" presStyleLbl="alignNode1" presStyleIdx="16" presStyleCnt="34"/>
      <dgm:spPr/>
    </dgm:pt>
    <dgm:pt modelId="{609D0F7C-FD64-416D-A92D-2FD4D61312F0}" type="pres">
      <dgm:prSet presAssocID="{317BE2F6-AAD2-4964-97A4-B8F32CEF7C7E}" presName="Child1Accent7" presStyleLbl="alignNode1" presStyleIdx="17" presStyleCnt="34"/>
      <dgm:spPr/>
    </dgm:pt>
    <dgm:pt modelId="{43C67B5C-6697-4BF8-9D3B-B1FE0FB94D99}" type="pres">
      <dgm:prSet presAssocID="{317BE2F6-AAD2-4964-97A4-B8F32CEF7C7E}" presName="Child1Accent8" presStyleLbl="alignNode1" presStyleIdx="18" presStyleCnt="34"/>
      <dgm:spPr/>
    </dgm:pt>
    <dgm:pt modelId="{61A4152D-1FEA-4841-A4C3-E7F7447EE9CE}" type="pres">
      <dgm:prSet presAssocID="{317BE2F6-AAD2-4964-97A4-B8F32CEF7C7E}" presName="Child1Accent9" presStyleLbl="alignNode1" presStyleIdx="19" presStyleCnt="34"/>
      <dgm:spPr/>
    </dgm:pt>
    <dgm:pt modelId="{AE811F67-E007-483E-8BF4-A0DCB69C9587}" type="pres">
      <dgm:prSet presAssocID="{317BE2F6-AAD2-4964-97A4-B8F32CEF7C7E}" presName="Child1" presStyleLbl="revTx" presStyleIdx="0" presStyleCnt="3">
        <dgm:presLayoutVars>
          <dgm:chMax/>
          <dgm:chPref val="0"/>
          <dgm:bulletEnabled val="1"/>
        </dgm:presLayoutVars>
      </dgm:prSet>
      <dgm:spPr/>
    </dgm:pt>
    <dgm:pt modelId="{62E324C4-AFE1-4ADC-A0AA-2AB200652CD3}" type="pres">
      <dgm:prSet presAssocID="{9EEB449D-7F40-410F-9602-AF77CEA990A0}" presName="Child2Accent1" presStyleLbl="alignNode1" presStyleIdx="20" presStyleCnt="34"/>
      <dgm:spPr/>
    </dgm:pt>
    <dgm:pt modelId="{FD646C20-CA3B-47F7-8755-F73335B89D2A}" type="pres">
      <dgm:prSet presAssocID="{9EEB449D-7F40-410F-9602-AF77CEA990A0}" presName="Child2Accent2" presStyleLbl="alignNode1" presStyleIdx="21" presStyleCnt="34"/>
      <dgm:spPr/>
    </dgm:pt>
    <dgm:pt modelId="{7C91E3F3-8487-45ED-955E-ACB4F5348DE5}" type="pres">
      <dgm:prSet presAssocID="{9EEB449D-7F40-410F-9602-AF77CEA990A0}" presName="Child2Accent3" presStyleLbl="alignNode1" presStyleIdx="22" presStyleCnt="34"/>
      <dgm:spPr/>
    </dgm:pt>
    <dgm:pt modelId="{B4122735-33B3-4FC7-8D3C-C2A96516DD07}" type="pres">
      <dgm:prSet presAssocID="{9EEB449D-7F40-410F-9602-AF77CEA990A0}" presName="Child2Accent4" presStyleLbl="alignNode1" presStyleIdx="23" presStyleCnt="34"/>
      <dgm:spPr/>
    </dgm:pt>
    <dgm:pt modelId="{C10F6EF0-0412-40C9-93D7-16B7BB5B2D3E}" type="pres">
      <dgm:prSet presAssocID="{9EEB449D-7F40-410F-9602-AF77CEA990A0}" presName="Child2Accent5" presStyleLbl="alignNode1" presStyleIdx="24" presStyleCnt="34"/>
      <dgm:spPr/>
    </dgm:pt>
    <dgm:pt modelId="{2C41D1AE-7785-4B88-A34C-7E1A4E29B31D}" type="pres">
      <dgm:prSet presAssocID="{9EEB449D-7F40-410F-9602-AF77CEA990A0}" presName="Child2Accent6" presStyleLbl="alignNode1" presStyleIdx="25" presStyleCnt="34"/>
      <dgm:spPr/>
    </dgm:pt>
    <dgm:pt modelId="{11E38803-46E5-4161-8AE9-A740E11F3127}" type="pres">
      <dgm:prSet presAssocID="{9EEB449D-7F40-410F-9602-AF77CEA990A0}" presName="Child2Accent7" presStyleLbl="alignNode1" presStyleIdx="26" presStyleCnt="34"/>
      <dgm:spPr/>
    </dgm:pt>
    <dgm:pt modelId="{73AE6B4A-9B7B-4F6D-875B-D6DFCF05336D}" type="pres">
      <dgm:prSet presAssocID="{9EEB449D-7F40-410F-9602-AF77CEA990A0}" presName="Child2" presStyleLbl="revTx" presStyleIdx="1" presStyleCnt="3">
        <dgm:presLayoutVars>
          <dgm:chMax/>
          <dgm:chPref val="0"/>
          <dgm:bulletEnabled val="1"/>
        </dgm:presLayoutVars>
      </dgm:prSet>
      <dgm:spPr/>
    </dgm:pt>
    <dgm:pt modelId="{6D6B2B07-2AC1-4F21-B54C-35B8FCEA45FE}" type="pres">
      <dgm:prSet presAssocID="{6B1BA332-5978-4DA6-9B08-CE32423355F1}" presName="Child3Accent1" presStyleLbl="alignNode1" presStyleIdx="27" presStyleCnt="34"/>
      <dgm:spPr/>
    </dgm:pt>
    <dgm:pt modelId="{0C726BF0-DF17-4ACC-8F2D-698B9180CCFA}" type="pres">
      <dgm:prSet presAssocID="{6B1BA332-5978-4DA6-9B08-CE32423355F1}" presName="Child3Accent2" presStyleLbl="alignNode1" presStyleIdx="28" presStyleCnt="34"/>
      <dgm:spPr/>
    </dgm:pt>
    <dgm:pt modelId="{CC40B6B0-19CA-4A3C-8EC9-9B0ABEE4C857}" type="pres">
      <dgm:prSet presAssocID="{6B1BA332-5978-4DA6-9B08-CE32423355F1}" presName="Child3Accent3" presStyleLbl="alignNode1" presStyleIdx="29" presStyleCnt="34"/>
      <dgm:spPr/>
    </dgm:pt>
    <dgm:pt modelId="{B6C64D72-941C-4B8E-BDFF-330C7C40D9C6}" type="pres">
      <dgm:prSet presAssocID="{6B1BA332-5978-4DA6-9B08-CE32423355F1}" presName="Child3Accent4" presStyleLbl="alignNode1" presStyleIdx="30" presStyleCnt="34"/>
      <dgm:spPr/>
    </dgm:pt>
    <dgm:pt modelId="{899EA8C2-DF52-4C4E-A78C-A5D776325335}" type="pres">
      <dgm:prSet presAssocID="{6B1BA332-5978-4DA6-9B08-CE32423355F1}" presName="Child3Accent5" presStyleLbl="alignNode1" presStyleIdx="31" presStyleCnt="34"/>
      <dgm:spPr/>
    </dgm:pt>
    <dgm:pt modelId="{3AD6492F-C78C-4D82-827E-8E3719E06E3F}" type="pres">
      <dgm:prSet presAssocID="{6B1BA332-5978-4DA6-9B08-CE32423355F1}" presName="Child3Accent6" presStyleLbl="alignNode1" presStyleIdx="32" presStyleCnt="34"/>
      <dgm:spPr/>
    </dgm:pt>
    <dgm:pt modelId="{F85BB596-5335-4D02-81D8-A26B63885CFF}" type="pres">
      <dgm:prSet presAssocID="{6B1BA332-5978-4DA6-9B08-CE32423355F1}" presName="Child3Accent7" presStyleLbl="alignNode1" presStyleIdx="33" presStyleCnt="34"/>
      <dgm:spPr/>
    </dgm:pt>
    <dgm:pt modelId="{F4BB4DEB-00F9-47A8-B59A-38A2B8533D4A}" type="pres">
      <dgm:prSet presAssocID="{6B1BA332-5978-4DA6-9B08-CE32423355F1}" presName="Child3" presStyleLbl="revTx" presStyleIdx="2" presStyleCnt="3">
        <dgm:presLayoutVars>
          <dgm:chMax/>
          <dgm:chPref val="0"/>
          <dgm:bulletEnabled val="1"/>
        </dgm:presLayoutVars>
      </dgm:prSet>
      <dgm:spPr/>
    </dgm:pt>
  </dgm:ptLst>
  <dgm:cxnLst>
    <dgm:cxn modelId="{7CB0AD01-EECC-459B-9956-F4BA04B9B779}" type="presOf" srcId="{6B1BA332-5978-4DA6-9B08-CE32423355F1}" destId="{F4BB4DEB-00F9-47A8-B59A-38A2B8533D4A}" srcOrd="0" destOrd="0" presId="urn:microsoft.com/office/officeart/2011/layout/ConvergingText"/>
    <dgm:cxn modelId="{3DE4C925-8F48-4F82-985C-62F21D78EC5E}" type="presOf" srcId="{317BE2F6-AAD2-4964-97A4-B8F32CEF7C7E}" destId="{AE811F67-E007-483E-8BF4-A0DCB69C9587}" srcOrd="0" destOrd="0" presId="urn:microsoft.com/office/officeart/2011/layout/ConvergingText"/>
    <dgm:cxn modelId="{9B3ABF30-26D2-495C-A054-7027EFF01106}" type="presOf" srcId="{982E01A9-1559-49B1-9FD9-2047E1EBFF3E}" destId="{110D120F-3438-44D1-BFE2-89B1C5218C9E}" srcOrd="0" destOrd="0" presId="urn:microsoft.com/office/officeart/2011/layout/ConvergingText"/>
    <dgm:cxn modelId="{63860BD5-243D-49DD-A5FC-FE02F928E661}" srcId="{70EF7C55-2C60-4947-881D-F37E15C1E778}" destId="{9EEB449D-7F40-410F-9602-AF77CEA990A0}" srcOrd="1" destOrd="0" parTransId="{2B99FA47-8589-4775-80E1-86C4D9DE47E5}" sibTransId="{BF89413A-B2F9-452C-890D-D14391A8371D}"/>
    <dgm:cxn modelId="{1759F8DE-BFD8-42F0-868B-EFC49BA95648}" srcId="{70EF7C55-2C60-4947-881D-F37E15C1E778}" destId="{6B1BA332-5978-4DA6-9B08-CE32423355F1}" srcOrd="2" destOrd="0" parTransId="{03C46FE3-61A4-4AA5-A5D2-043995DCBBD5}" sibTransId="{36AB9D86-DE3A-404B-A29A-966D21E29902}"/>
    <dgm:cxn modelId="{F698C3E7-1BA8-4792-AAF5-78A1C56D60CE}" type="presOf" srcId="{70EF7C55-2C60-4947-881D-F37E15C1E778}" destId="{888EE50E-E6F7-477F-8A01-8C00D54FE292}" srcOrd="0" destOrd="0" presId="urn:microsoft.com/office/officeart/2011/layout/ConvergingText"/>
    <dgm:cxn modelId="{3072C4E8-EC93-4478-B5AA-3E849A6A1921}" type="presOf" srcId="{9EEB449D-7F40-410F-9602-AF77CEA990A0}" destId="{73AE6B4A-9B7B-4F6D-875B-D6DFCF05336D}" srcOrd="0" destOrd="0" presId="urn:microsoft.com/office/officeart/2011/layout/ConvergingText"/>
    <dgm:cxn modelId="{73C9CFE9-691A-48F3-89EE-F510DB1EBEE0}" srcId="{70EF7C55-2C60-4947-881D-F37E15C1E778}" destId="{317BE2F6-AAD2-4964-97A4-B8F32CEF7C7E}" srcOrd="0" destOrd="0" parTransId="{6D43B903-9A72-463E-B0B2-30A135446169}" sibTransId="{49B64F5B-2EC5-4808-8DF5-39E8E4526C5C}"/>
    <dgm:cxn modelId="{EDE4A3F2-9266-4ADA-82ED-13F38AF1AF4F}" srcId="{982E01A9-1559-49B1-9FD9-2047E1EBFF3E}" destId="{70EF7C55-2C60-4947-881D-F37E15C1E778}" srcOrd="0" destOrd="0" parTransId="{05D4648C-90BC-4F41-9C19-1220784C800F}" sibTransId="{897C4825-BC5C-4498-8BC4-B403CB3CBB65}"/>
    <dgm:cxn modelId="{5EDBE050-3469-4F3D-A6DB-B7A1861DE0A4}" type="presParOf" srcId="{110D120F-3438-44D1-BFE2-89B1C5218C9E}" destId="{ACD2CED6-736C-40DF-AEFB-EA5B0FDD2BC5}" srcOrd="0" destOrd="0" presId="urn:microsoft.com/office/officeart/2011/layout/ConvergingText"/>
    <dgm:cxn modelId="{86CC4164-171D-48F6-B0EB-AED7790FABFD}" type="presParOf" srcId="{ACD2CED6-736C-40DF-AEFB-EA5B0FDD2BC5}" destId="{A5D32274-993D-4D2C-AA78-86FF29754D01}" srcOrd="0" destOrd="0" presId="urn:microsoft.com/office/officeart/2011/layout/ConvergingText"/>
    <dgm:cxn modelId="{0FE346F3-5E1C-459D-83D9-E88D42E75B7F}" type="presParOf" srcId="{ACD2CED6-736C-40DF-AEFB-EA5B0FDD2BC5}" destId="{7F006B13-65B5-4977-AD37-F7ABC4110AAB}" srcOrd="1" destOrd="0" presId="urn:microsoft.com/office/officeart/2011/layout/ConvergingText"/>
    <dgm:cxn modelId="{74AAE9CF-AEF6-48A8-8A4E-481849C2C1FB}" type="presParOf" srcId="{ACD2CED6-736C-40DF-AEFB-EA5B0FDD2BC5}" destId="{2757286F-A161-40C5-8ED0-17B63B929DC3}" srcOrd="2" destOrd="0" presId="urn:microsoft.com/office/officeart/2011/layout/ConvergingText"/>
    <dgm:cxn modelId="{8CF9D66B-C93D-47A5-B467-C79B7F25E7B8}" type="presParOf" srcId="{ACD2CED6-736C-40DF-AEFB-EA5B0FDD2BC5}" destId="{09257706-1EE7-40A8-B681-FC76F93CD7A9}" srcOrd="3" destOrd="0" presId="urn:microsoft.com/office/officeart/2011/layout/ConvergingText"/>
    <dgm:cxn modelId="{4E265DE1-A696-43A8-9BD3-656496DE973E}" type="presParOf" srcId="{ACD2CED6-736C-40DF-AEFB-EA5B0FDD2BC5}" destId="{E8752E7F-384C-4CB3-A109-51632558B678}" srcOrd="4" destOrd="0" presId="urn:microsoft.com/office/officeart/2011/layout/ConvergingText"/>
    <dgm:cxn modelId="{68256D57-7E12-44B5-9E72-7D9F56FE1731}" type="presParOf" srcId="{ACD2CED6-736C-40DF-AEFB-EA5B0FDD2BC5}" destId="{8B58A520-61CE-4916-B656-AF838AE00CEA}" srcOrd="5" destOrd="0" presId="urn:microsoft.com/office/officeart/2011/layout/ConvergingText"/>
    <dgm:cxn modelId="{52B84782-B43A-4E24-9EDB-B23B20345E14}" type="presParOf" srcId="{ACD2CED6-736C-40DF-AEFB-EA5B0FDD2BC5}" destId="{000BB870-A87B-4C24-ABAC-AF3BA30C9A5A}" srcOrd="6" destOrd="0" presId="urn:microsoft.com/office/officeart/2011/layout/ConvergingText"/>
    <dgm:cxn modelId="{7C5D4F74-00F8-4707-A101-900370CECD14}" type="presParOf" srcId="{ACD2CED6-736C-40DF-AEFB-EA5B0FDD2BC5}" destId="{7CFC3E25-34AE-4228-B2B9-7D1F0C3D48D8}" srcOrd="7" destOrd="0" presId="urn:microsoft.com/office/officeart/2011/layout/ConvergingText"/>
    <dgm:cxn modelId="{FBA402CC-036C-4C9C-B5F2-E0CE4FC9DB6B}" type="presParOf" srcId="{ACD2CED6-736C-40DF-AEFB-EA5B0FDD2BC5}" destId="{736E225E-7EBD-498F-A421-CE4C932D7791}" srcOrd="8" destOrd="0" presId="urn:microsoft.com/office/officeart/2011/layout/ConvergingText"/>
    <dgm:cxn modelId="{EE2B886F-4574-44AB-92E9-2E6F984F4B84}" type="presParOf" srcId="{ACD2CED6-736C-40DF-AEFB-EA5B0FDD2BC5}" destId="{CCBB6F52-9EFD-48E4-9F83-F975F74FC105}" srcOrd="9" destOrd="0" presId="urn:microsoft.com/office/officeart/2011/layout/ConvergingText"/>
    <dgm:cxn modelId="{0E6F6134-7AE3-4A63-93FF-22B76DE792C0}" type="presParOf" srcId="{ACD2CED6-736C-40DF-AEFB-EA5B0FDD2BC5}" destId="{888EE50E-E6F7-477F-8A01-8C00D54FE292}" srcOrd="10" destOrd="0" presId="urn:microsoft.com/office/officeart/2011/layout/ConvergingText"/>
    <dgm:cxn modelId="{5A9018EB-0B06-4DAC-A803-C993BF5376E0}" type="presParOf" srcId="{ACD2CED6-736C-40DF-AEFB-EA5B0FDD2BC5}" destId="{53C1D68F-10A7-47D9-88E7-721605677A39}" srcOrd="11" destOrd="0" presId="urn:microsoft.com/office/officeart/2011/layout/ConvergingText"/>
    <dgm:cxn modelId="{EC0298B3-5C97-45F4-AB41-B07E5960AECC}" type="presParOf" srcId="{ACD2CED6-736C-40DF-AEFB-EA5B0FDD2BC5}" destId="{F4655CE9-81AC-4BEC-9F15-A10DF8214B41}" srcOrd="12" destOrd="0" presId="urn:microsoft.com/office/officeart/2011/layout/ConvergingText"/>
    <dgm:cxn modelId="{33FAE56A-9EAD-49A7-B290-5B4B3BE120AC}" type="presParOf" srcId="{ACD2CED6-736C-40DF-AEFB-EA5B0FDD2BC5}" destId="{E84E1479-7837-4013-84FB-F91FE1516AAE}" srcOrd="13" destOrd="0" presId="urn:microsoft.com/office/officeart/2011/layout/ConvergingText"/>
    <dgm:cxn modelId="{9B821287-D0AB-425E-B863-42154EF06E00}" type="presParOf" srcId="{ACD2CED6-736C-40DF-AEFB-EA5B0FDD2BC5}" destId="{6209A150-D931-4CB9-B5B8-477691461261}" srcOrd="14" destOrd="0" presId="urn:microsoft.com/office/officeart/2011/layout/ConvergingText"/>
    <dgm:cxn modelId="{51F33A2D-D170-44CB-9797-C2D958A5E567}" type="presParOf" srcId="{ACD2CED6-736C-40DF-AEFB-EA5B0FDD2BC5}" destId="{777565F8-5517-44BA-B0DE-3D720641E549}" srcOrd="15" destOrd="0" presId="urn:microsoft.com/office/officeart/2011/layout/ConvergingText"/>
    <dgm:cxn modelId="{F65BB737-EA5A-45AD-B16B-AE5D529148BC}" type="presParOf" srcId="{ACD2CED6-736C-40DF-AEFB-EA5B0FDD2BC5}" destId="{B183BC60-6421-47B5-AD3F-5FEEE3133DC1}" srcOrd="16" destOrd="0" presId="urn:microsoft.com/office/officeart/2011/layout/ConvergingText"/>
    <dgm:cxn modelId="{43104B50-8079-45EF-8BCA-80C6E266A8C1}" type="presParOf" srcId="{ACD2CED6-736C-40DF-AEFB-EA5B0FDD2BC5}" destId="{609D0F7C-FD64-416D-A92D-2FD4D61312F0}" srcOrd="17" destOrd="0" presId="urn:microsoft.com/office/officeart/2011/layout/ConvergingText"/>
    <dgm:cxn modelId="{5B1416F1-6FF4-4D46-A8CD-5B4FF81C5220}" type="presParOf" srcId="{ACD2CED6-736C-40DF-AEFB-EA5B0FDD2BC5}" destId="{43C67B5C-6697-4BF8-9D3B-B1FE0FB94D99}" srcOrd="18" destOrd="0" presId="urn:microsoft.com/office/officeart/2011/layout/ConvergingText"/>
    <dgm:cxn modelId="{6DF21BF7-A9D2-477E-BF4B-F0E541AE82C4}" type="presParOf" srcId="{ACD2CED6-736C-40DF-AEFB-EA5B0FDD2BC5}" destId="{61A4152D-1FEA-4841-A4C3-E7F7447EE9CE}" srcOrd="19" destOrd="0" presId="urn:microsoft.com/office/officeart/2011/layout/ConvergingText"/>
    <dgm:cxn modelId="{6775E927-BA94-423F-8B52-EA63C1F730BC}" type="presParOf" srcId="{ACD2CED6-736C-40DF-AEFB-EA5B0FDD2BC5}" destId="{AE811F67-E007-483E-8BF4-A0DCB69C9587}" srcOrd="20" destOrd="0" presId="urn:microsoft.com/office/officeart/2011/layout/ConvergingText"/>
    <dgm:cxn modelId="{81BD72A8-1A0D-44D5-8976-999E9F4DCD8A}" type="presParOf" srcId="{ACD2CED6-736C-40DF-AEFB-EA5B0FDD2BC5}" destId="{62E324C4-AFE1-4ADC-A0AA-2AB200652CD3}" srcOrd="21" destOrd="0" presId="urn:microsoft.com/office/officeart/2011/layout/ConvergingText"/>
    <dgm:cxn modelId="{30F7AA5E-6AE2-4318-B0FC-A9C84A31A8C3}" type="presParOf" srcId="{ACD2CED6-736C-40DF-AEFB-EA5B0FDD2BC5}" destId="{FD646C20-CA3B-47F7-8755-F73335B89D2A}" srcOrd="22" destOrd="0" presId="urn:microsoft.com/office/officeart/2011/layout/ConvergingText"/>
    <dgm:cxn modelId="{D0335321-60BD-45F8-804D-8B29FFDB0F31}" type="presParOf" srcId="{ACD2CED6-736C-40DF-AEFB-EA5B0FDD2BC5}" destId="{7C91E3F3-8487-45ED-955E-ACB4F5348DE5}" srcOrd="23" destOrd="0" presId="urn:microsoft.com/office/officeart/2011/layout/ConvergingText"/>
    <dgm:cxn modelId="{8ECA5239-C647-4FF3-9939-E26747642AF5}" type="presParOf" srcId="{ACD2CED6-736C-40DF-AEFB-EA5B0FDD2BC5}" destId="{B4122735-33B3-4FC7-8D3C-C2A96516DD07}" srcOrd="24" destOrd="0" presId="urn:microsoft.com/office/officeart/2011/layout/ConvergingText"/>
    <dgm:cxn modelId="{2BF2C482-7D65-40A2-8D5F-D995C7C4A1D6}" type="presParOf" srcId="{ACD2CED6-736C-40DF-AEFB-EA5B0FDD2BC5}" destId="{C10F6EF0-0412-40C9-93D7-16B7BB5B2D3E}" srcOrd="25" destOrd="0" presId="urn:microsoft.com/office/officeart/2011/layout/ConvergingText"/>
    <dgm:cxn modelId="{D035F003-D57C-459A-83DF-C22F8C2F631D}" type="presParOf" srcId="{ACD2CED6-736C-40DF-AEFB-EA5B0FDD2BC5}" destId="{2C41D1AE-7785-4B88-A34C-7E1A4E29B31D}" srcOrd="26" destOrd="0" presId="urn:microsoft.com/office/officeart/2011/layout/ConvergingText"/>
    <dgm:cxn modelId="{74B5473F-F239-4303-9E81-7C46EC9B8E53}" type="presParOf" srcId="{ACD2CED6-736C-40DF-AEFB-EA5B0FDD2BC5}" destId="{11E38803-46E5-4161-8AE9-A740E11F3127}" srcOrd="27" destOrd="0" presId="urn:microsoft.com/office/officeart/2011/layout/ConvergingText"/>
    <dgm:cxn modelId="{5564A1FC-569F-4A3A-B789-0AB3B61024AE}" type="presParOf" srcId="{ACD2CED6-736C-40DF-AEFB-EA5B0FDD2BC5}" destId="{73AE6B4A-9B7B-4F6D-875B-D6DFCF05336D}" srcOrd="28" destOrd="0" presId="urn:microsoft.com/office/officeart/2011/layout/ConvergingText"/>
    <dgm:cxn modelId="{2D0985A1-BBD7-41F4-90D9-745C175549F7}" type="presParOf" srcId="{ACD2CED6-736C-40DF-AEFB-EA5B0FDD2BC5}" destId="{6D6B2B07-2AC1-4F21-B54C-35B8FCEA45FE}" srcOrd="29" destOrd="0" presId="urn:microsoft.com/office/officeart/2011/layout/ConvergingText"/>
    <dgm:cxn modelId="{00EA36AA-E262-4687-AF66-69CA3BDE366D}" type="presParOf" srcId="{ACD2CED6-736C-40DF-AEFB-EA5B0FDD2BC5}" destId="{0C726BF0-DF17-4ACC-8F2D-698B9180CCFA}" srcOrd="30" destOrd="0" presId="urn:microsoft.com/office/officeart/2011/layout/ConvergingText"/>
    <dgm:cxn modelId="{E759CC95-0D0E-4312-AB3F-FC3C66214769}" type="presParOf" srcId="{ACD2CED6-736C-40DF-AEFB-EA5B0FDD2BC5}" destId="{CC40B6B0-19CA-4A3C-8EC9-9B0ABEE4C857}" srcOrd="31" destOrd="0" presId="urn:microsoft.com/office/officeart/2011/layout/ConvergingText"/>
    <dgm:cxn modelId="{3857D9DD-8E46-492D-870F-E3ED7367A8B6}" type="presParOf" srcId="{ACD2CED6-736C-40DF-AEFB-EA5B0FDD2BC5}" destId="{B6C64D72-941C-4B8E-BDFF-330C7C40D9C6}" srcOrd="32" destOrd="0" presId="urn:microsoft.com/office/officeart/2011/layout/ConvergingText"/>
    <dgm:cxn modelId="{28E327E9-BA64-4739-AEE6-331003C3E5A1}" type="presParOf" srcId="{ACD2CED6-736C-40DF-AEFB-EA5B0FDD2BC5}" destId="{899EA8C2-DF52-4C4E-A78C-A5D776325335}" srcOrd="33" destOrd="0" presId="urn:microsoft.com/office/officeart/2011/layout/ConvergingText"/>
    <dgm:cxn modelId="{D494676D-D833-40C6-927F-AEE09FEE6884}" type="presParOf" srcId="{ACD2CED6-736C-40DF-AEFB-EA5B0FDD2BC5}" destId="{3AD6492F-C78C-4D82-827E-8E3719E06E3F}" srcOrd="34" destOrd="0" presId="urn:microsoft.com/office/officeart/2011/layout/ConvergingText"/>
    <dgm:cxn modelId="{0BA2FA15-E77D-4F33-95AE-1866773083CA}" type="presParOf" srcId="{ACD2CED6-736C-40DF-AEFB-EA5B0FDD2BC5}" destId="{F85BB596-5335-4D02-81D8-A26B63885CFF}" srcOrd="35" destOrd="0" presId="urn:microsoft.com/office/officeart/2011/layout/ConvergingText"/>
    <dgm:cxn modelId="{4E0E0E97-D05F-4E90-BD9B-2A772B4D310F}" type="presParOf" srcId="{ACD2CED6-736C-40DF-AEFB-EA5B0FDD2BC5}" destId="{F4BB4DEB-00F9-47A8-B59A-38A2B8533D4A}" srcOrd="36" destOrd="0" presId="urn:microsoft.com/office/officeart/2011/layout/ConvergingTex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D32274-993D-4D2C-AA78-86FF29754D01}">
      <dsp:nvSpPr>
        <dsp:cNvPr id="0" name=""/>
        <dsp:cNvSpPr/>
      </dsp:nvSpPr>
      <dsp:spPr>
        <a:xfrm>
          <a:off x="4808821" y="1140132"/>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006B13-65B5-4977-AD37-F7ABC4110AAB}">
      <dsp:nvSpPr>
        <dsp:cNvPr id="0" name=""/>
        <dsp:cNvSpPr/>
      </dsp:nvSpPr>
      <dsp:spPr>
        <a:xfrm>
          <a:off x="4578285" y="1140132"/>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57286F-A161-40C5-8ED0-17B63B929DC3}">
      <dsp:nvSpPr>
        <dsp:cNvPr id="0" name=""/>
        <dsp:cNvSpPr/>
      </dsp:nvSpPr>
      <dsp:spPr>
        <a:xfrm>
          <a:off x="4347749" y="1140132"/>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257706-1EE7-40A8-B681-FC76F93CD7A9}">
      <dsp:nvSpPr>
        <dsp:cNvPr id="0" name=""/>
        <dsp:cNvSpPr/>
      </dsp:nvSpPr>
      <dsp:spPr>
        <a:xfrm>
          <a:off x="4117651" y="1140132"/>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752E7F-384C-4CB3-A109-51632558B678}">
      <dsp:nvSpPr>
        <dsp:cNvPr id="0" name=""/>
        <dsp:cNvSpPr/>
      </dsp:nvSpPr>
      <dsp:spPr>
        <a:xfrm>
          <a:off x="3887115" y="1140132"/>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58A520-61CE-4916-B656-AF838AE00CEA}">
      <dsp:nvSpPr>
        <dsp:cNvPr id="0" name=""/>
        <dsp:cNvSpPr/>
      </dsp:nvSpPr>
      <dsp:spPr>
        <a:xfrm>
          <a:off x="3530792" y="1077239"/>
          <a:ext cx="251573" cy="25177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0BB870-A87B-4C24-ABAC-AF3BA30C9A5A}">
      <dsp:nvSpPr>
        <dsp:cNvPr id="0" name=""/>
        <dsp:cNvSpPr/>
      </dsp:nvSpPr>
      <dsp:spPr>
        <a:xfrm>
          <a:off x="4603705" y="880287"/>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FC3E25-34AE-4228-B2B9-7D1F0C3D48D8}">
      <dsp:nvSpPr>
        <dsp:cNvPr id="0" name=""/>
        <dsp:cNvSpPr/>
      </dsp:nvSpPr>
      <dsp:spPr>
        <a:xfrm>
          <a:off x="4603705" y="1401839"/>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6E225E-7EBD-498F-A421-CE4C932D7791}">
      <dsp:nvSpPr>
        <dsp:cNvPr id="0" name=""/>
        <dsp:cNvSpPr/>
      </dsp:nvSpPr>
      <dsp:spPr>
        <a:xfrm>
          <a:off x="4715905" y="993245"/>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BB6F52-9EFD-48E4-9F83-F975F74FC105}">
      <dsp:nvSpPr>
        <dsp:cNvPr id="0" name=""/>
        <dsp:cNvSpPr/>
      </dsp:nvSpPr>
      <dsp:spPr>
        <a:xfrm>
          <a:off x="4723356" y="1289501"/>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8EE50E-E6F7-477F-8A01-8C00D54FE292}">
      <dsp:nvSpPr>
        <dsp:cNvPr id="0" name=""/>
        <dsp:cNvSpPr/>
      </dsp:nvSpPr>
      <dsp:spPr>
        <a:xfrm>
          <a:off x="2073371" y="566238"/>
          <a:ext cx="1432572" cy="127377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Processes</a:t>
          </a:r>
        </a:p>
      </dsp:txBody>
      <dsp:txXfrm>
        <a:off x="2283166" y="752778"/>
        <a:ext cx="1012982" cy="900698"/>
      </dsp:txXfrm>
    </dsp:sp>
    <dsp:sp modelId="{53C1D68F-10A7-47D9-88E7-721605677A39}">
      <dsp:nvSpPr>
        <dsp:cNvPr id="0" name=""/>
        <dsp:cNvSpPr/>
      </dsp:nvSpPr>
      <dsp:spPr>
        <a:xfrm>
          <a:off x="2057727" y="457418"/>
          <a:ext cx="251573" cy="25177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655CE9-81AC-4BEC-9F15-A10DF8214B41}">
      <dsp:nvSpPr>
        <dsp:cNvPr id="0" name=""/>
        <dsp:cNvSpPr/>
      </dsp:nvSpPr>
      <dsp:spPr>
        <a:xfrm>
          <a:off x="1896439" y="324599"/>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4E1479-7837-4013-84FB-F91FE1516AAE}">
      <dsp:nvSpPr>
        <dsp:cNvPr id="0" name=""/>
        <dsp:cNvSpPr/>
      </dsp:nvSpPr>
      <dsp:spPr>
        <a:xfrm>
          <a:off x="1627773" y="324599"/>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09A150-D931-4CB9-B5B8-477691461261}">
      <dsp:nvSpPr>
        <dsp:cNvPr id="0" name=""/>
        <dsp:cNvSpPr/>
      </dsp:nvSpPr>
      <dsp:spPr>
        <a:xfrm>
          <a:off x="1359106" y="324599"/>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7565F8-5517-44BA-B0DE-3D720641E549}">
      <dsp:nvSpPr>
        <dsp:cNvPr id="0" name=""/>
        <dsp:cNvSpPr/>
      </dsp:nvSpPr>
      <dsp:spPr>
        <a:xfrm>
          <a:off x="1090439" y="324599"/>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83BC60-6421-47B5-AD3F-5FEEE3133DC1}">
      <dsp:nvSpPr>
        <dsp:cNvPr id="0" name=""/>
        <dsp:cNvSpPr/>
      </dsp:nvSpPr>
      <dsp:spPr>
        <a:xfrm>
          <a:off x="821335" y="324599"/>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9D0F7C-FD64-416D-A92D-2FD4D61312F0}">
      <dsp:nvSpPr>
        <dsp:cNvPr id="0" name=""/>
        <dsp:cNvSpPr/>
      </dsp:nvSpPr>
      <dsp:spPr>
        <a:xfrm>
          <a:off x="552668" y="324599"/>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811F67-E007-483E-8BF4-A0DCB69C9587}">
      <dsp:nvSpPr>
        <dsp:cNvPr id="0" name=""/>
        <dsp:cNvSpPr/>
      </dsp:nvSpPr>
      <dsp:spPr>
        <a:xfrm>
          <a:off x="551791" y="0"/>
          <a:ext cx="1474379" cy="323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711200">
            <a:lnSpc>
              <a:spcPct val="90000"/>
            </a:lnSpc>
            <a:spcBef>
              <a:spcPct val="0"/>
            </a:spcBef>
            <a:spcAft>
              <a:spcPct val="35000"/>
            </a:spcAft>
            <a:buNone/>
          </a:pPr>
          <a:r>
            <a:rPr lang="en-US" sz="1600" kern="1200" dirty="0"/>
            <a:t>Inputs</a:t>
          </a:r>
        </a:p>
      </dsp:txBody>
      <dsp:txXfrm>
        <a:off x="551791" y="0"/>
        <a:ext cx="1474379" cy="323565"/>
      </dsp:txXfrm>
    </dsp:sp>
    <dsp:sp modelId="{62E324C4-AFE1-4ADC-A0AA-2AB200652CD3}">
      <dsp:nvSpPr>
        <dsp:cNvPr id="0" name=""/>
        <dsp:cNvSpPr/>
      </dsp:nvSpPr>
      <dsp:spPr>
        <a:xfrm>
          <a:off x="1796511" y="1077239"/>
          <a:ext cx="251573" cy="25177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646C20-CA3B-47F7-8755-F73335B89D2A}">
      <dsp:nvSpPr>
        <dsp:cNvPr id="0" name=""/>
        <dsp:cNvSpPr/>
      </dsp:nvSpPr>
      <dsp:spPr>
        <a:xfrm>
          <a:off x="1547567" y="1140132"/>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91E3F3-8487-45ED-955E-ACB4F5348DE5}">
      <dsp:nvSpPr>
        <dsp:cNvPr id="0" name=""/>
        <dsp:cNvSpPr/>
      </dsp:nvSpPr>
      <dsp:spPr>
        <a:xfrm>
          <a:off x="1299062" y="1140132"/>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122735-33B3-4FC7-8D3C-C2A96516DD07}">
      <dsp:nvSpPr>
        <dsp:cNvPr id="0" name=""/>
        <dsp:cNvSpPr/>
      </dsp:nvSpPr>
      <dsp:spPr>
        <a:xfrm>
          <a:off x="1050118" y="1140132"/>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0F6EF0-0412-40C9-93D7-16B7BB5B2D3E}">
      <dsp:nvSpPr>
        <dsp:cNvPr id="0" name=""/>
        <dsp:cNvSpPr/>
      </dsp:nvSpPr>
      <dsp:spPr>
        <a:xfrm>
          <a:off x="801612" y="1140132"/>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41D1AE-7785-4B88-A34C-7E1A4E29B31D}">
      <dsp:nvSpPr>
        <dsp:cNvPr id="0" name=""/>
        <dsp:cNvSpPr/>
      </dsp:nvSpPr>
      <dsp:spPr>
        <a:xfrm>
          <a:off x="552668" y="1140132"/>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AE6B4A-9B7B-4F6D-875B-D6DFCF05336D}">
      <dsp:nvSpPr>
        <dsp:cNvPr id="0" name=""/>
        <dsp:cNvSpPr/>
      </dsp:nvSpPr>
      <dsp:spPr>
        <a:xfrm>
          <a:off x="551791" y="818222"/>
          <a:ext cx="1114988" cy="323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711200">
            <a:lnSpc>
              <a:spcPct val="90000"/>
            </a:lnSpc>
            <a:spcBef>
              <a:spcPct val="0"/>
            </a:spcBef>
            <a:spcAft>
              <a:spcPct val="35000"/>
            </a:spcAft>
            <a:buNone/>
          </a:pPr>
          <a:r>
            <a:rPr lang="en-US" sz="1600" kern="1200" dirty="0"/>
            <a:t>Inputs</a:t>
          </a:r>
        </a:p>
      </dsp:txBody>
      <dsp:txXfrm>
        <a:off x="551791" y="818222"/>
        <a:ext cx="1114988" cy="323565"/>
      </dsp:txXfrm>
    </dsp:sp>
    <dsp:sp modelId="{6D6B2B07-2AC1-4F21-B54C-35B8FCEA45FE}">
      <dsp:nvSpPr>
        <dsp:cNvPr id="0" name=""/>
        <dsp:cNvSpPr/>
      </dsp:nvSpPr>
      <dsp:spPr>
        <a:xfrm>
          <a:off x="2057727" y="1686717"/>
          <a:ext cx="251573" cy="25177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726BF0-DF17-4ACC-8F2D-698B9180CCFA}">
      <dsp:nvSpPr>
        <dsp:cNvPr id="0" name=""/>
        <dsp:cNvSpPr/>
      </dsp:nvSpPr>
      <dsp:spPr>
        <a:xfrm>
          <a:off x="1896439" y="1943045"/>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40B6B0-19CA-4A3C-8EC9-9B0ABEE4C857}">
      <dsp:nvSpPr>
        <dsp:cNvPr id="0" name=""/>
        <dsp:cNvSpPr/>
      </dsp:nvSpPr>
      <dsp:spPr>
        <a:xfrm>
          <a:off x="1627773" y="1943045"/>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C64D72-941C-4B8E-BDFF-330C7C40D9C6}">
      <dsp:nvSpPr>
        <dsp:cNvPr id="0" name=""/>
        <dsp:cNvSpPr/>
      </dsp:nvSpPr>
      <dsp:spPr>
        <a:xfrm>
          <a:off x="1359106" y="1943045"/>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9EA8C2-DF52-4C4E-A78C-A5D776325335}">
      <dsp:nvSpPr>
        <dsp:cNvPr id="0" name=""/>
        <dsp:cNvSpPr/>
      </dsp:nvSpPr>
      <dsp:spPr>
        <a:xfrm>
          <a:off x="1090439" y="1943045"/>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D6492F-C78C-4D82-827E-8E3719E06E3F}">
      <dsp:nvSpPr>
        <dsp:cNvPr id="0" name=""/>
        <dsp:cNvSpPr/>
      </dsp:nvSpPr>
      <dsp:spPr>
        <a:xfrm>
          <a:off x="821335" y="1943045"/>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5BB596-5335-4D02-81D8-A26B63885CFF}">
      <dsp:nvSpPr>
        <dsp:cNvPr id="0" name=""/>
        <dsp:cNvSpPr/>
      </dsp:nvSpPr>
      <dsp:spPr>
        <a:xfrm>
          <a:off x="552668" y="1943045"/>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BB4DEB-00F9-47A8-B59A-38A2B8533D4A}">
      <dsp:nvSpPr>
        <dsp:cNvPr id="0" name=""/>
        <dsp:cNvSpPr/>
      </dsp:nvSpPr>
      <dsp:spPr>
        <a:xfrm>
          <a:off x="551791" y="1618238"/>
          <a:ext cx="1474379" cy="323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711200">
            <a:lnSpc>
              <a:spcPct val="90000"/>
            </a:lnSpc>
            <a:spcBef>
              <a:spcPct val="0"/>
            </a:spcBef>
            <a:spcAft>
              <a:spcPct val="35000"/>
            </a:spcAft>
            <a:buNone/>
          </a:pPr>
          <a:r>
            <a:rPr lang="en-US" sz="1600" kern="1200" dirty="0"/>
            <a:t>Inputs</a:t>
          </a:r>
        </a:p>
      </dsp:txBody>
      <dsp:txXfrm>
        <a:off x="551791" y="1618238"/>
        <a:ext cx="1474379" cy="3235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D32274-993D-4D2C-AA78-86FF29754D01}">
      <dsp:nvSpPr>
        <dsp:cNvPr id="0" name=""/>
        <dsp:cNvSpPr/>
      </dsp:nvSpPr>
      <dsp:spPr>
        <a:xfrm>
          <a:off x="4808821" y="1140132"/>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006B13-65B5-4977-AD37-F7ABC4110AAB}">
      <dsp:nvSpPr>
        <dsp:cNvPr id="0" name=""/>
        <dsp:cNvSpPr/>
      </dsp:nvSpPr>
      <dsp:spPr>
        <a:xfrm>
          <a:off x="4578285" y="1140132"/>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57286F-A161-40C5-8ED0-17B63B929DC3}">
      <dsp:nvSpPr>
        <dsp:cNvPr id="0" name=""/>
        <dsp:cNvSpPr/>
      </dsp:nvSpPr>
      <dsp:spPr>
        <a:xfrm>
          <a:off x="4347749" y="1140132"/>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257706-1EE7-40A8-B681-FC76F93CD7A9}">
      <dsp:nvSpPr>
        <dsp:cNvPr id="0" name=""/>
        <dsp:cNvSpPr/>
      </dsp:nvSpPr>
      <dsp:spPr>
        <a:xfrm>
          <a:off x="4117651" y="1140132"/>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752E7F-384C-4CB3-A109-51632558B678}">
      <dsp:nvSpPr>
        <dsp:cNvPr id="0" name=""/>
        <dsp:cNvSpPr/>
      </dsp:nvSpPr>
      <dsp:spPr>
        <a:xfrm>
          <a:off x="3887115" y="1140132"/>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58A520-61CE-4916-B656-AF838AE00CEA}">
      <dsp:nvSpPr>
        <dsp:cNvPr id="0" name=""/>
        <dsp:cNvSpPr/>
      </dsp:nvSpPr>
      <dsp:spPr>
        <a:xfrm>
          <a:off x="3530792" y="1077239"/>
          <a:ext cx="251573" cy="25177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0BB870-A87B-4C24-ABAC-AF3BA30C9A5A}">
      <dsp:nvSpPr>
        <dsp:cNvPr id="0" name=""/>
        <dsp:cNvSpPr/>
      </dsp:nvSpPr>
      <dsp:spPr>
        <a:xfrm>
          <a:off x="4603705" y="880287"/>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FC3E25-34AE-4228-B2B9-7D1F0C3D48D8}">
      <dsp:nvSpPr>
        <dsp:cNvPr id="0" name=""/>
        <dsp:cNvSpPr/>
      </dsp:nvSpPr>
      <dsp:spPr>
        <a:xfrm>
          <a:off x="4603705" y="1401839"/>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6E225E-7EBD-498F-A421-CE4C932D7791}">
      <dsp:nvSpPr>
        <dsp:cNvPr id="0" name=""/>
        <dsp:cNvSpPr/>
      </dsp:nvSpPr>
      <dsp:spPr>
        <a:xfrm>
          <a:off x="4715905" y="993245"/>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BB6F52-9EFD-48E4-9F83-F975F74FC105}">
      <dsp:nvSpPr>
        <dsp:cNvPr id="0" name=""/>
        <dsp:cNvSpPr/>
      </dsp:nvSpPr>
      <dsp:spPr>
        <a:xfrm>
          <a:off x="4723356" y="1289501"/>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8EE50E-E6F7-477F-8A01-8C00D54FE292}">
      <dsp:nvSpPr>
        <dsp:cNvPr id="0" name=""/>
        <dsp:cNvSpPr/>
      </dsp:nvSpPr>
      <dsp:spPr>
        <a:xfrm>
          <a:off x="2073371" y="609184"/>
          <a:ext cx="1432572" cy="1187887"/>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Processes</a:t>
          </a:r>
        </a:p>
      </dsp:txBody>
      <dsp:txXfrm>
        <a:off x="2283166" y="783146"/>
        <a:ext cx="1012982" cy="839963"/>
      </dsp:txXfrm>
    </dsp:sp>
    <dsp:sp modelId="{53C1D68F-10A7-47D9-88E7-721605677A39}">
      <dsp:nvSpPr>
        <dsp:cNvPr id="0" name=""/>
        <dsp:cNvSpPr/>
      </dsp:nvSpPr>
      <dsp:spPr>
        <a:xfrm>
          <a:off x="2057727" y="457418"/>
          <a:ext cx="251573" cy="25177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655CE9-81AC-4BEC-9F15-A10DF8214B41}">
      <dsp:nvSpPr>
        <dsp:cNvPr id="0" name=""/>
        <dsp:cNvSpPr/>
      </dsp:nvSpPr>
      <dsp:spPr>
        <a:xfrm>
          <a:off x="1896439" y="324599"/>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4E1479-7837-4013-84FB-F91FE1516AAE}">
      <dsp:nvSpPr>
        <dsp:cNvPr id="0" name=""/>
        <dsp:cNvSpPr/>
      </dsp:nvSpPr>
      <dsp:spPr>
        <a:xfrm>
          <a:off x="1627773" y="324599"/>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09A150-D931-4CB9-B5B8-477691461261}">
      <dsp:nvSpPr>
        <dsp:cNvPr id="0" name=""/>
        <dsp:cNvSpPr/>
      </dsp:nvSpPr>
      <dsp:spPr>
        <a:xfrm>
          <a:off x="1359106" y="324599"/>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7565F8-5517-44BA-B0DE-3D720641E549}">
      <dsp:nvSpPr>
        <dsp:cNvPr id="0" name=""/>
        <dsp:cNvSpPr/>
      </dsp:nvSpPr>
      <dsp:spPr>
        <a:xfrm>
          <a:off x="1090439" y="324599"/>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83BC60-6421-47B5-AD3F-5FEEE3133DC1}">
      <dsp:nvSpPr>
        <dsp:cNvPr id="0" name=""/>
        <dsp:cNvSpPr/>
      </dsp:nvSpPr>
      <dsp:spPr>
        <a:xfrm>
          <a:off x="821335" y="324599"/>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9D0F7C-FD64-416D-A92D-2FD4D61312F0}">
      <dsp:nvSpPr>
        <dsp:cNvPr id="0" name=""/>
        <dsp:cNvSpPr/>
      </dsp:nvSpPr>
      <dsp:spPr>
        <a:xfrm>
          <a:off x="552668" y="324599"/>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811F67-E007-483E-8BF4-A0DCB69C9587}">
      <dsp:nvSpPr>
        <dsp:cNvPr id="0" name=""/>
        <dsp:cNvSpPr/>
      </dsp:nvSpPr>
      <dsp:spPr>
        <a:xfrm>
          <a:off x="551791" y="0"/>
          <a:ext cx="1474379" cy="323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711200">
            <a:lnSpc>
              <a:spcPct val="90000"/>
            </a:lnSpc>
            <a:spcBef>
              <a:spcPct val="0"/>
            </a:spcBef>
            <a:spcAft>
              <a:spcPct val="35000"/>
            </a:spcAft>
            <a:buNone/>
          </a:pPr>
          <a:r>
            <a:rPr lang="en-US" sz="1600" kern="1200" dirty="0"/>
            <a:t>Inputs</a:t>
          </a:r>
        </a:p>
      </dsp:txBody>
      <dsp:txXfrm>
        <a:off x="551791" y="0"/>
        <a:ext cx="1474379" cy="323565"/>
      </dsp:txXfrm>
    </dsp:sp>
    <dsp:sp modelId="{62E324C4-AFE1-4ADC-A0AA-2AB200652CD3}">
      <dsp:nvSpPr>
        <dsp:cNvPr id="0" name=""/>
        <dsp:cNvSpPr/>
      </dsp:nvSpPr>
      <dsp:spPr>
        <a:xfrm>
          <a:off x="1796511" y="1077239"/>
          <a:ext cx="251573" cy="25177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646C20-CA3B-47F7-8755-F73335B89D2A}">
      <dsp:nvSpPr>
        <dsp:cNvPr id="0" name=""/>
        <dsp:cNvSpPr/>
      </dsp:nvSpPr>
      <dsp:spPr>
        <a:xfrm>
          <a:off x="1547567" y="1140132"/>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91E3F3-8487-45ED-955E-ACB4F5348DE5}">
      <dsp:nvSpPr>
        <dsp:cNvPr id="0" name=""/>
        <dsp:cNvSpPr/>
      </dsp:nvSpPr>
      <dsp:spPr>
        <a:xfrm>
          <a:off x="1299062" y="1140132"/>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122735-33B3-4FC7-8D3C-C2A96516DD07}">
      <dsp:nvSpPr>
        <dsp:cNvPr id="0" name=""/>
        <dsp:cNvSpPr/>
      </dsp:nvSpPr>
      <dsp:spPr>
        <a:xfrm>
          <a:off x="1050118" y="1140132"/>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0F6EF0-0412-40C9-93D7-16B7BB5B2D3E}">
      <dsp:nvSpPr>
        <dsp:cNvPr id="0" name=""/>
        <dsp:cNvSpPr/>
      </dsp:nvSpPr>
      <dsp:spPr>
        <a:xfrm>
          <a:off x="801612" y="1140132"/>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41D1AE-7785-4B88-A34C-7E1A4E29B31D}">
      <dsp:nvSpPr>
        <dsp:cNvPr id="0" name=""/>
        <dsp:cNvSpPr/>
      </dsp:nvSpPr>
      <dsp:spPr>
        <a:xfrm>
          <a:off x="552668" y="1140132"/>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AE6B4A-9B7B-4F6D-875B-D6DFCF05336D}">
      <dsp:nvSpPr>
        <dsp:cNvPr id="0" name=""/>
        <dsp:cNvSpPr/>
      </dsp:nvSpPr>
      <dsp:spPr>
        <a:xfrm>
          <a:off x="551791" y="818222"/>
          <a:ext cx="1114988" cy="323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711200">
            <a:lnSpc>
              <a:spcPct val="90000"/>
            </a:lnSpc>
            <a:spcBef>
              <a:spcPct val="0"/>
            </a:spcBef>
            <a:spcAft>
              <a:spcPct val="35000"/>
            </a:spcAft>
            <a:buNone/>
          </a:pPr>
          <a:r>
            <a:rPr lang="en-US" sz="1600" kern="1200" dirty="0"/>
            <a:t>Inputs</a:t>
          </a:r>
        </a:p>
      </dsp:txBody>
      <dsp:txXfrm>
        <a:off x="551791" y="818222"/>
        <a:ext cx="1114988" cy="323565"/>
      </dsp:txXfrm>
    </dsp:sp>
    <dsp:sp modelId="{6D6B2B07-2AC1-4F21-B54C-35B8FCEA45FE}">
      <dsp:nvSpPr>
        <dsp:cNvPr id="0" name=""/>
        <dsp:cNvSpPr/>
      </dsp:nvSpPr>
      <dsp:spPr>
        <a:xfrm>
          <a:off x="2057727" y="1686717"/>
          <a:ext cx="251573" cy="25177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726BF0-DF17-4ACC-8F2D-698B9180CCFA}">
      <dsp:nvSpPr>
        <dsp:cNvPr id="0" name=""/>
        <dsp:cNvSpPr/>
      </dsp:nvSpPr>
      <dsp:spPr>
        <a:xfrm>
          <a:off x="1896439" y="1943045"/>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40B6B0-19CA-4A3C-8EC9-9B0ABEE4C857}">
      <dsp:nvSpPr>
        <dsp:cNvPr id="0" name=""/>
        <dsp:cNvSpPr/>
      </dsp:nvSpPr>
      <dsp:spPr>
        <a:xfrm>
          <a:off x="1627773" y="1943045"/>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C64D72-941C-4B8E-BDFF-330C7C40D9C6}">
      <dsp:nvSpPr>
        <dsp:cNvPr id="0" name=""/>
        <dsp:cNvSpPr/>
      </dsp:nvSpPr>
      <dsp:spPr>
        <a:xfrm>
          <a:off x="1359106" y="1943045"/>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9EA8C2-DF52-4C4E-A78C-A5D776325335}">
      <dsp:nvSpPr>
        <dsp:cNvPr id="0" name=""/>
        <dsp:cNvSpPr/>
      </dsp:nvSpPr>
      <dsp:spPr>
        <a:xfrm>
          <a:off x="1090439" y="1943045"/>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D6492F-C78C-4D82-827E-8E3719E06E3F}">
      <dsp:nvSpPr>
        <dsp:cNvPr id="0" name=""/>
        <dsp:cNvSpPr/>
      </dsp:nvSpPr>
      <dsp:spPr>
        <a:xfrm>
          <a:off x="821335" y="1943045"/>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5BB596-5335-4D02-81D8-A26B63885CFF}">
      <dsp:nvSpPr>
        <dsp:cNvPr id="0" name=""/>
        <dsp:cNvSpPr/>
      </dsp:nvSpPr>
      <dsp:spPr>
        <a:xfrm>
          <a:off x="552668" y="1943045"/>
          <a:ext cx="125786" cy="125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BB4DEB-00F9-47A8-B59A-38A2B8533D4A}">
      <dsp:nvSpPr>
        <dsp:cNvPr id="0" name=""/>
        <dsp:cNvSpPr/>
      </dsp:nvSpPr>
      <dsp:spPr>
        <a:xfrm>
          <a:off x="551791" y="1618238"/>
          <a:ext cx="1474379" cy="323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711200">
            <a:lnSpc>
              <a:spcPct val="90000"/>
            </a:lnSpc>
            <a:spcBef>
              <a:spcPct val="0"/>
            </a:spcBef>
            <a:spcAft>
              <a:spcPct val="35000"/>
            </a:spcAft>
            <a:buNone/>
          </a:pPr>
          <a:r>
            <a:rPr lang="en-US" sz="1600" kern="1200" dirty="0"/>
            <a:t>Inputs</a:t>
          </a:r>
        </a:p>
      </dsp:txBody>
      <dsp:txXfrm>
        <a:off x="551791" y="1618238"/>
        <a:ext cx="1474379" cy="323565"/>
      </dsp:txXfrm>
    </dsp:sp>
  </dsp:spTree>
</dsp:drawing>
</file>

<file path=ppt/diagrams/layout1.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11-05T13:31:05.879"/>
    </inkml:context>
    <inkml:brush xml:id="br0">
      <inkml:brushProperty name="width" value="0.1" units="cm"/>
      <inkml:brushProperty name="height" value="0.1" units="cm"/>
      <inkml:brushProperty name="color" value="#66CC00"/>
    </inkml:brush>
  </inkml:definitions>
  <inkml:trace contextRef="#ctx0" brushRef="#br0">20 7713 4736,'-7'4'4563,"1"2"3079,0 8-8093,6-11 594,-1 1 1,1-1-1,0 0 1,0 0-1,1 1 0,-1-1 1,1 0-1,-1 0 0,1 1 1,0-1-1,0 0 0,1 0 1,-1 0-1,0 0 0,1 0 1,1 1-144,8 21 287,-10-19-137,1 0 0,1 0 0,-1 0 0,1 0 0,0-1 0,0 1 0,0-1 0,1 1 0,0-1 0,0 0 0,3 2-150,-3-2 121,2 4-89,0 0-1,0 0 1,-1 1-1,0 0 0,-1 0 1,0 0-1,-1 1 1,0-1-1,0 2-31,15 99 785,-17-103-680,0-1-48,1 0 0,0-1 0,1 1 0,-1 0 0,1-1 0,0 0 0,1 1-57,-1-2 48,0 0-1,0 1 1,-1 0 0,0-1-1,0 1 1,0 0-1,0 0 1,-1 0-1,0 1 1,-1-1-48,0-4 41,1-1 0,-1 0-1,0 0 1,0 0 0,1 0 0,-1 0-1,0 1 1,1-1 0,-1 0 0,1 0 0,0 0-1,-1 0 1,1 0 0,0 0 0,0-1 0,-1 1-1,1 0 1,0 0 0,0 0 0,0-1-1,0 1 1,0 0 0,0-1 0,0 1 0,0-1-1,0 0 1,1 1 0,-1-1 0,0 0-1,0 1 1,0-1 0,0 0 0,1 0 0,0 0-41,1-1 39,15 9-36,-16-7-3,0 0 0,1 0 0,-1 0 0,0 0 0,0 0 0,1-1 0,-1 1 0,0-1 0,1 0 0,-1 1 0,1-1 0,-1 0 0,0-1 0,1 1 0,-1 0 0,1-1 0,-1 1 0,2-1 0,16-1 0,5 8-21,-13-5 24,1 0 1,-1-2 0,0 1-1,1-2 1,-1 1-1,4-3-3,16-10 247,-26 10-185,0 0 0,1 1 0,-1 0 0,1 1 0,-1-1 0,6 0-62,-7 0 0,5-4 12,-1 0 0,-1-1 0,1-1 0,-1 0 1,-1 0-1,0 0 0,1-3-12,33-38 64,-33 41-43,0 1 0,-1-2 0,-1 1 0,0-1-1,0 1 1,-1-2 0,0 1 0,0-1 0,-1 1 0,-1-1 0,0-1-21,2-10 52,-1-1 0,0 1 0,-2-1 1,-1 0-1,-1-1-52,0 20 2,0 0 0,0 0 0,0 0 0,1 0 0,0 0 0,-1 1 0,1-1 0,1 0 0,-1 0 0,1 0-2,6-18 1,-5 14-1,0 0 0,1 1 0,0-1 0,0 1 0,1-1 0,3-2 0,9-15 0,-12 16-10,0 0 0,1 1 0,0-1 1,0 1-1,1 1 0,7-7 10,-6 6-47,-3 4 132,-4 3-89,0 1 0,0-1 1,0 1-1,0 0 0,0-1 0,0 1 1,0 0-1,0 0 0,0-1 0,0 1 1,0 0-1,0 0 0,0 0 0,0 0 1,0 0-1,0 1 0,0-1 0,0 0 1,0 0-1,0 1 0,0-1 0,0 1 1,0-1-1,0 1 4,17 3-123,19 0 128,-36-3-6,0-1-1,1 0 1,-1 1 0,1-1 0,-1 1-1,0 0 1,1-1 0,-1 1-1,0 0 1,0 0 0,0 0 0,1 0-1,-1 0 1,0 0 0,0 0 0,0 0-1,-1 0 1,1 1 0,0-1 0,0 0-1,0 2 2,4 1 0,-5-4 0,1 1 0,-1-1 0,1 0 0,-1 0 0,1 1 0,-1-1 0,1 0 0,-1 0 0,1 1 0,-1-1 0,1 0 0,-1 1 0,0-1 0,1 1 0,-1-1 0,0 1 0,1-1 0,-1 1 0,0-1 0,1 1 0,-1-1 0,0 1 0,0-1 0,0 1 0,0-1 0,1 1 0,-1 3 22,24 24 84,-18-28-106,71 0 107,-75-1-98,0 1 1,0-1-1,-1 1 1,1-1-1,0 0 1,0 1-1,0-1 0,-1 0 1,1 0-1,0 0 1,-1-1-1,1 1 1,-1 0-1,1-1 1,-1 1-1,0-1 0,1 1 1,-1-1-1,0 1 1,0-1-1,0 0 1,0 0-1,-1 1 0,1-1 1,0 0-1,0-2-9,5-8 32,7-5 6,7-15 52,4-8-90,-6 13 0,84-179 22,-79 176-62,-18 24 24,0 0 0,-1 0 1,1 0-1,-1 0 0,0 0 1,-1-1-1,2-4 16,0 4 0,-4 7 0,1 0 0,-1 0 0,1 0 0,0 0 0,-1 1 0,1-1 0,-1 0 0,1 1 0,-1-1 0,1 1 0,-1-1 0,1 1 0,-1 0 0,1 0 0,-1 0 0,0 0 0,1 0 0,-1 0 0,0 0 0,0 0 0,0 0 0,1 1 0,9 10 9,-5-4 8,0-1 0,0 0 0,1 0 0,0-1 0,1 0 0,-1 0 0,8 3-17,6 17 0,-8-8 0,0-4 0,-11-11 0,1 0 0,0 0 0,-1 0 0,1 0 0,1-1 0,-1 1 0,0-1 0,0 0 0,1 0 0,-1 0 0,1 0 0,0 0 0,0-1 0,-1 0 0,1 0 0,0 0 0,0 0 0,0 0 0,0-1 0,0 0 0,0 0 0,0 0 0,3 0 0,-5-1 6,0 0 0,0 1 0,-1-1 0,1 0 0,-1 1 0,1-1 0,-1 0 0,1 0 0,-1-1 0,1 1 0,-1 0 0,0 0 0,0-1 0,1 1 0,-1 0 0,0-1 0,0 0-6,20-31 155,-18 27-134,17-26 86,-12 22-107,-1-1 0,-1-1 0,0 1-1,0-1 1,-1 0 0,0-1 0,60-192 128,-54 168-230,9-22 76,-1 34 40,14-13-177,-29 39 154,-1-1 0,0 1 0,0 0 1,1 0-1,-1 0 0,0 0 0,0 0 1,0 1-1,-1 0 0,1-1 0,0 1 0,2 2 9,-3-3-1,29 19 1,-5-2 0,1-2 0,0 0 0,30 10 0,-35-15 24,-21-10-20,0 0-1,1 0 1,-1 0-1,1 0 0,-1 0 1,1 0-1,0-1 1,-1 1-1,1-1 1,0 1-1,0-1 1,-1 1-1,1-1 1,0 0-1,0 0 1,0 0-1,-1 0 1,1 0-1,0-1 1,0 1-1,-1 0 0,1-1 1,0 1-1,0-1 1,-1 0-1,1 1 1,-1-1-1,1 0 1,-1 0-1,1-1-3,13-7-5,-9 6 21,1-1-1,-1 0 1,-1 0-1,1 0 0,-1-1 1,1 0-1,-1 0 1,-1 0-1,1-1 1,2-4-16,4-5 28,0 1 1,1 0-1,0 0 1,1 1-29,1 0 26,-2-1 0,0 0 0,7-11-26,8-17 21,-1-1 0,17-43-21,-17 15 0,-20 52 0,0 0 0,1-1 0,2 2 0,0 0 0,0 0 0,2 0 0,8-9 0,24-34-42,-38 51 33,1 0-1,0 1 0,1 0 1,0 0-1,0 0 1,1 1-1,0 0 1,1 0-1,6-4 10,13-15 86,-27 27-89,0-1 1,-1 0-1,1 1 1,0-1 0,0 1-1,-1 0 1,1-1 0,0 1-1,0-1 1,0 1 0,0 0-1,-1 0 1,1 0 0,0-1-1,0 1 1,0 0 0,0 0-1,0 0 1,0 0 0,0 0-1,0 1 1,0-1 0,-1 0-1,1 0 1,0 0-1,0 1 1,0-1 0,0 1-1,-1-1 1,2 1 2,4 1-15,7 0-2,-1 0 0,0 0 0,0 2 0,0-1-1,0 2 1,-1 0 0,7 3 17,11 5-8,-24-11 8,-1 0 0,1 1 0,-1 0 0,0 0 0,0 0 0,0 0 0,1 3 0,-2-4 0,0 1 0,-1-1 0,1 1 0,0-1 0,0 0 0,0 0 0,0 0 0,1-1 0,-1 1 0,0-1 0,1 1 0,1-1 0,10 3 5,-13-3 1,-1-1 0,1 1 0,0-1 0,-1 1 0,1-1-1,-1 0 1,1 0 0,0 0 0,-1 0 0,1 0 0,-1 0 0,1 0-1,0-1 1,-1 1 0,1 0 0,-1-1 0,1 1 0,-1-1 0,1 0-1,-1 1 1,1-1-6,9-4 47,1 1 0,0 0-1,0 1 1,13-1-47,13-5 69,-30 8-50,0-1 0,0-1 0,-1 0 1,1 0-1,-1 0 0,0-1 0,1 0 0,-2 0 0,1-1 0,0 0 0,-1 0 0,0-1 0,0 1 0,-1-1 0,0-1 1,0 1-1,0-1 0,0 0 0,1-3-19,12-20 65,3 0-1,16-19-64,-15 22 10,-1-1 0,15-29-10,53-107-128,-74 136 128,-2 0 0,-1 0 0,4-14 0,-6 14 0,1 0 0,2 0 0,10-15 0,9-21-21,-29 62-64,-1 2 81,0 0 0,1 1 1,-1-1-1,1 1 0,-1 0 1,1 0-1,-1-1 0,0 1 1,0 1-1,1-1 1,-1 0-1,0 1 0,0-1 1,0 1-1,-1-1 0,1 1 1,0 0-1,0 0 0,-1 0 1,1 0-1,0 1 4,22 46-67,-18-36 61,-2-5 13,0 0 0,1-1 1,-1 0-1,2 1 0,-1-2 0,1 1 0,0-1 0,1 0 0,-1 0 0,1 0 0,0-1 1,1 0-1,-1-1 0,1 1 0,0-2 0,0 1 0,0-1 0,1 0-7,28 15-38,-32-15 29,1 0 0,-1 0 0,1-1 0,-1 0 0,1 1 0,0-2 0,0 1 0,0-1 0,0 0 0,2 0 9,14 0 32,-19-1-19,0 1-1,0-1 1,1 0 0,-1 0-1,0 0 1,0-1 0,0 1-1,0-1 1,0 0 0,0 1-1,0-1 1,0-1 0,0 1-1,0 0 1,-1-1 0,3-1-13,49-29 181,-21 14-146,-1-2 0,-1 0 0,0-2 0,-2-2 0,-1 0 0,-1-2 1,0-2-36,-13 8 61,-1-1 0,-1 0 0,-1-1 0,-1 0 0,2-7-61,3-6 78,11-32-26,-2 0 0,13-71-52,-4 15 24,-25 93 81,-3 11-190,1 0 1,0 1-1,9-15 85,-15 32 0,1 0 0,0 0 0,-1 0 0,1 0 0,0 0 0,0 0 0,0 0 0,0 1 0,0-1 0,0 0 0,0 1 0,0-1 0,0 0 0,0 1 0,0 0 0,0-1 0,0 1 0,0 0 0,0-1 0,1 1 0,-1 0 0,0 0 0,0 0 0,1 0 0,6-1 0,-7 0-3,1 1 0,-1-1 0,1 1 0,0-1 0,-1 1 0,1 0 0,0 0 0,-1 0 1,1 0-1,0 0 0,-1 0 0,1 0 0,0 0 0,-1 1 0,1-1 0,-1 1 0,1-1 0,0 1 0,-1 0 0,1-1 0,-1 1 0,1 1 3,33 27-122,0 2 53,-8-8 69,-25-20 0,0-1 0,1 1 0,0 0 0,0-1 0,-1 0 0,1 0 0,1 0 0,-1 0 0,0 0 0,3 1 0,42 15-3,-41-14 5,1 0-1,0-1 1,-1 0 0,1 0 0,0-1-1,1 0 1,-1 0 0,0-1 0,0 0-1,1-1 1,-1 0 0,0 0 0,1-1-1,4 0-1,-6-1 14,-1 0-1,1-1 0,-1 1 1,0-1-1,0-1 0,0 1 1,0-1-1,2-2-13,7-6 36,-1-1 0,0 0 0,-1-1-1,-1 0 1,-1-1 0,1 0 0,0-5-36,39-49 26,-40 56-7,-2 0-1,0-1 0,-1-1 0,5-10-18,-5 9 12,0 1-1,1 0 0,8-10-11,21-29 0,-28 37 0,1 0 0,1 1 0,9-8 0,-3 3 0,-1-1 0,-1-1 0,9-19 0,18-25 0,-7 8-36,-28 44 17,1 0 0,0 1 1,1 0-1,1 0 0,0 1 0,3-2 19,-12 13-7,-1 1 0,1 0 0,0 0 0,0 0 1,0 0-1,-1 1 0,1-1 0,0 0 0,0 1 0,0-1 0,0 1 1,0 0-1,0 0 0,0 0 0,0 0 0,0 0 0,0 0 0,0 0 1,0 0-1,0 1 0,0-1 0,0 1 0,0 0 0,0 0 0,2 0 7,48 28-116,-42-22 62,72 60 33,-66-55 42,-1-1 1,1 0-1,1-2 0,0 0 1,1 0-1,5 0-21,-1 4 0,-20-11 0,0-1 0,-1 1 0,1-1 0,0 0 0,0 0 0,0 0 0,0 0 0,1 0 0,-1 0 0,0-1 0,0 1 0,0-1 0,1 1 0,-1-1 0,0 0 0,1 0 0,23 1-24,-20 0 35,1 0 0,-1 0 0,0-1 0,0 0-1,1 0 1,-1-1 0,0 0 0,0 0 0,0 0 0,0-1 0,0 0-1,0 0 1,0 0 0,1-2-11,21-15-8,-23 15 22,0 1-1,1 0 1,-2-1-1,1 0 1,0 0 0,-1-1-1,0 1 1,0-1 0,0 0-1,0-1-13,48-84 107,3-18-107,-36 65 26,10-37-26,-19 49-1,2 0 0,1 1-1,1 0 1,14-20 1,154-223-128,-167 247 128,-2 1 0,-1-2 0,7-19 0,5-13 0,-1 6-149,-20 52 63,0 1 79,0 1 0,1 0 0,-1 0-1,1 0 1,-1 1 0,0-1-1,0 1 1,0-1 0,0 1-1,0 0 1,0 0 0,-1 1-1,1-1 1,-1 0 0,1 1-1,-1 0 1,0-1 0,0 1-1,1 2 8,6 5-10,8 10 10,1-1 0,2 0 0,0-2 0,10 7 0,-27-22 0,11 8 22,0-1 0,0 0 0,16 6-22,-24-13 5,0 0 0,1 0 0,-1 0 1,0-1-1,1 0 0,-1 0 0,0-1 0,1 0 1,-1 0-1,1 0 0,-1-1 0,4-1-5,90-31 0,-90 30 14,1-2 1,-1 1-1,-1-1 0,1 0 1,-1-1-1,0 0 0,0-1 1,0 0-1,-1 0 0,0-1 1,-1 0-1,0 0 0,2-3-14,18-25 99,-2 0 0,12-25-99,-34 56 0,63-117-74,-5-3 74,40-74-54,-25 51 182,-69 134-148,-6 11 5,1 1-1,-1-1 0,1 0 1,0 0-1,-1 1 0,1-1 1,0 1-1,1 0 1,1-2 15,-3 3-4,0 1 1,0-1-1,1 1 0,-1-1 1,0 1-1,1 0 1,-1 0-1,0-1 1,1 1-1,-1 0 1,0 0-1,1 0 1,-1 1-1,1-1 1,-1 0-1,0 0 0,0 1 1,1-1-1,-1 1 1,0-1-1,1 1 1,-1-1-1,0 1 1,0 0-1,0 0 1,0-1-1,1 2 4,90 52 0,-85-49-13,0 0 0,1-1 0,0 0 0,-1 0 0,2 0 1,-1-1-1,0-1 0,0 1 0,1-1 0,0-1 0,3 1 13,9-1 47,1-1 1,-1-1-1,21-3-47,-32 1 12,0-1 1,-1 0-1,1-1 0,-1 0 0,0 0 0,0-1 1,0 0-1,-1 0 0,0-1 0,0 0 0,0-1-12,15-12-6,16-15 43,-2-1 1,-1-3-1,-3 0 0,-1-2 1,11-21-38,-6 11 48,23-46-108,-43 67 44,1 1 1,2 0-1,9-9 16,178-209 0,-133 171-127,39-29 127,-106 99-1,-6 5-2,0 0 0,0 0-1,0 0 1,1 0 0,-1 1 0,0-1-1,1 0 1,-1 0 0,0 1 0,1-1 0,-1 1-1,1 0 1,-1-1 0,1 1 0,-1 0-1,1 0 1,-1 0 0,1 0 0,-1 0-1,1 0 1,-1 0 0,1 1 0,-1-1 0,1 0-1,-1 1 1,1-1 0,-1 1 0,0 0-1,1-1 1,-1 1 0,0 0 0,1 0-1,-1 0 1,0 0 0,0 0 0,0 0-1,0 0 1,0 0 0,0 1 0,0-1 3,8 10-52,-1 1 0,-1-1 1,0 1-1,5 11 52,6 9-48,-10-20 62,0 0 1,1-1-1,0 0 0,1-1 0,0 0 0,0-1 1,1 0-1,1 0 0,1 0-14,-8-6 6,0-1-1,0 1 1,1-1-1,-1 0 1,1-1 0,-1 1-1,1-1 1,0 0-1,-1 0 1,1-1-1,0 0 1,0 0 0,0 0-1,-1-1 1,1 0-1,0 0 1,-1 0-1,1-1 1,-1 0-1,1 0 1,-1 0 0,0 0-1,3-3-5,-1 1 18,-1-1 1,0 0-1,0 0 0,-1 0 1,1-1-1,-1 1 0,1-4-18,25-23 107,80-63 42,-23 8-149,-52 49 0,-1-1 0,-2-2 0,24-40 0,-11 17 0,-28 36 30,-1-1 0,-1-1 0,10-27-30,-17 36 17,-4 14-17,-3 7-13,0-1 1,1 1 0,-1 0-1,0 0 1,1 1 0,-1-1-1,0 1 1,0-1-1,1 1 1,-1-1 0,0 1-1,0 0 1,0 0 0,0 0-1,0 1 1,0-1-1,1 1 13,5 2-24,99 40 3,-98-42 24,1 0 1,-1 0-1,0-1 1,1 0-1,-1-1 1,1 0-1,-1-1 0,1 0 1,-1 0-1,1-1 1,-1 0-1,0 0 1,0-1-1,0 0 1,0-1-1,-1 0 0,4-3-3,23-12 31,-2-2-1,0-1 0,16-15-30,57-37 79,-68 51-35,-2-3 0,-1 0 1,-2-3-1,1-2-44,-9 4 20,-2-1-1,-1-1 1,-1-1-1,10-20-19,63-133 54,-52 96-79,23-33 25,-41 82-39,79-121-157,-92 135 142,-10 22 38,0 0-1,0-1 1,0 1-1,0 0 1,0 0-1,0 0 1,1-1 0,-1 1-1,1 1 1,-1-1-1,2-1 17,-3 3-79,0-1 0,1 1 0,-1 0 0,0 0-1,0 0 1,0 0 0,1-1 0,-1 1 0,0 0 0,0 0-1,0 0 1,0-1 0,0 1 0,0 0 0,0 0-1,1 0 1,-1-1 0,0 1 0,0 0 0,0 0-1,0-1 1,0 1 0,0 0 0,0 0 0,0-1-1,0 1 1,0 0 0,0 0 0,0 0 0,0-1-1,-1 1 1,1 0 0,0 0 0,0-1 0,0 1-1,0 0 1,0 0 0,0 0 0,-1-1 0,1 1-1,0 0 1,0 0 0,0 0 0,0 0 0,-1-1-1,1 1 1,0 0 0,0 0 0,0 0 0,-1 0-1,1 0 1,0 0 0,0 0 0,-1 0 0,1 0-1,0 0 1,0-1 0,-1 1 79,-21-7-4980,8 3 2778,-18-21-1147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5317963" y="1"/>
            <a:ext cx="4068339" cy="356357"/>
          </a:xfrm>
          <a:prstGeom prst="rect">
            <a:avLst/>
          </a:prstGeom>
        </p:spPr>
        <p:txBody>
          <a:bodyPr vert="horz" lIns="94229" tIns="47114" rIns="94229" bIns="47114" rtlCol="0"/>
          <a:lstStyle>
            <a:lvl1pPr algn="r">
              <a:defRPr sz="1200"/>
            </a:lvl1pPr>
          </a:lstStyle>
          <a:p>
            <a:fld id="{17D756C1-B901-400A-B987-A81856FDDF48}" type="datetimeFigureOut">
              <a:rPr lang="en-US" smtClean="0"/>
              <a:t>9/9/2020</a:t>
            </a:fld>
            <a:endParaRPr lang="en-US"/>
          </a:p>
        </p:txBody>
      </p:sp>
      <p:sp>
        <p:nvSpPr>
          <p:cNvPr id="4" name="Slide Image Placeholder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938848" y="3418066"/>
            <a:ext cx="7510780" cy="2796600"/>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5317963" y="6746119"/>
            <a:ext cx="4068339" cy="356356"/>
          </a:xfrm>
          <a:prstGeom prst="rect">
            <a:avLst/>
          </a:prstGeom>
        </p:spPr>
        <p:txBody>
          <a:bodyPr vert="horz" lIns="94229" tIns="47114" rIns="94229" bIns="47114" rtlCol="0" anchor="b"/>
          <a:lstStyle>
            <a:lvl1pPr algn="r">
              <a:defRPr sz="1200"/>
            </a:lvl1pPr>
          </a:lstStyle>
          <a:p>
            <a:fld id="{BE208663-78D0-40E4-963E-31980F3EDD2B}" type="slidenum">
              <a:rPr lang="en-US" smtClean="0"/>
              <a:t>‹#›</a:t>
            </a:fld>
            <a:endParaRPr lang="en-US"/>
          </a:p>
        </p:txBody>
      </p:sp>
    </p:spTree>
    <p:extLst>
      <p:ext uri="{BB962C8B-B14F-4D97-AF65-F5344CB8AC3E}">
        <p14:creationId xmlns:p14="http://schemas.microsoft.com/office/powerpoint/2010/main" val="1599936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But change initiatives feel like a lot of jarring ups and downs.</a:t>
            </a:r>
          </a:p>
          <a:p>
            <a:endParaRPr lang="en-US" b="1" dirty="0"/>
          </a:p>
          <a:p>
            <a:pPr defTabSz="1020782">
              <a:defRPr/>
            </a:pPr>
            <a:r>
              <a:rPr lang="de-DE" dirty="0"/>
              <a:t>The </a:t>
            </a:r>
            <a:r>
              <a:rPr lang="de-DE" dirty="0" err="1"/>
              <a:t>trauma</a:t>
            </a:r>
            <a:r>
              <a:rPr lang="de-DE" dirty="0"/>
              <a:t> </a:t>
            </a:r>
            <a:r>
              <a:rPr lang="de-DE" dirty="0" err="1"/>
              <a:t>of</a:t>
            </a:r>
            <a:r>
              <a:rPr lang="de-DE" dirty="0"/>
              <a:t> a </a:t>
            </a:r>
            <a:r>
              <a:rPr lang="de-DE" dirty="0" err="1"/>
              <a:t>managed</a:t>
            </a:r>
            <a:r>
              <a:rPr lang="de-DE" dirty="0"/>
              <a:t> </a:t>
            </a:r>
            <a:r>
              <a:rPr lang="de-DE" dirty="0" err="1"/>
              <a:t>change</a:t>
            </a:r>
            <a:r>
              <a:rPr lang="de-DE" dirty="0"/>
              <a:t> initiative </a:t>
            </a:r>
            <a:r>
              <a:rPr lang="de-DE" dirty="0" err="1"/>
              <a:t>can</a:t>
            </a:r>
            <a:r>
              <a:rPr lang="de-DE" dirty="0"/>
              <a:t> </a:t>
            </a:r>
            <a:r>
              <a:rPr lang="de-DE" dirty="0" err="1"/>
              <a:t>feel</a:t>
            </a:r>
            <a:r>
              <a:rPr lang="de-DE" dirty="0"/>
              <a:t> </a:t>
            </a:r>
            <a:r>
              <a:rPr lang="de-DE" dirty="0" err="1"/>
              <a:t>unsafe</a:t>
            </a:r>
            <a:endParaRPr lang="de-DE" dirty="0"/>
          </a:p>
          <a:p>
            <a:pPr defTabSz="1020782">
              <a:defRPr/>
            </a:pPr>
            <a:r>
              <a:rPr lang="en-US" dirty="0"/>
              <a:t>…and require a lot of patience</a:t>
            </a:r>
          </a:p>
          <a:p>
            <a:pPr defTabSz="1020782">
              <a:defRPr/>
            </a:pPr>
            <a:endParaRPr lang="de-DE" dirty="0"/>
          </a:p>
          <a:p>
            <a:endParaRPr lang="en-US" b="1" dirty="0"/>
          </a:p>
        </p:txBody>
      </p:sp>
      <p:sp>
        <p:nvSpPr>
          <p:cNvPr id="4" name="Slide Number Placeholder 3"/>
          <p:cNvSpPr>
            <a:spLocks noGrp="1"/>
          </p:cNvSpPr>
          <p:nvPr>
            <p:ph type="sldNum" sz="quarter" idx="10"/>
          </p:nvPr>
        </p:nvSpPr>
        <p:spPr/>
        <p:txBody>
          <a:bodyPr/>
          <a:lstStyle/>
          <a:p>
            <a:pPr>
              <a:defRPr/>
            </a:pPr>
            <a:fld id="{8B953E72-4EE6-499B-9125-A3E491C481D8}" type="slidenum">
              <a:rPr lang="en-US" smtClean="0"/>
              <a:pPr>
                <a:defRPr/>
              </a:pPr>
              <a:t>7</a:t>
            </a:fld>
            <a:endParaRPr lang="en-US"/>
          </a:p>
        </p:txBody>
      </p:sp>
    </p:spTree>
    <p:extLst>
      <p:ext uri="{BB962C8B-B14F-4D97-AF65-F5344CB8AC3E}">
        <p14:creationId xmlns:p14="http://schemas.microsoft.com/office/powerpoint/2010/main" val="3616365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5855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see managers stepping in to solve problems before a disaster, or draconian policies put in place to avoid future disasters – it’s ML2</a:t>
            </a:r>
          </a:p>
          <a:p>
            <a:pPr marL="176679" indent="-176679">
              <a:buFont typeface="Arial" panose="020B0604020202020204" pitchFamily="34" charset="0"/>
              <a:buChar char="•"/>
            </a:pPr>
            <a:r>
              <a:rPr lang="en-GB" dirty="0"/>
              <a:t>If managers and people complain that they cannot meet deadlines or meet them at the cost of extra hours and tension in spite of all their intents to coordinate the teams, it is ML2.</a:t>
            </a:r>
          </a:p>
          <a:p>
            <a:pPr marL="176679" indent="-176679">
              <a:buFont typeface="Arial" panose="020B0604020202020204" pitchFamily="34" charset="0"/>
              <a:buChar char="•"/>
            </a:pPr>
            <a:r>
              <a:rPr lang="en-GB" dirty="0"/>
              <a:t>If teams complain that work within their dept goes smoothly but there are frequent conflict of priorities among departments, this is ML2T, services are managed within the departments, but the alignment around a common purpose is still missing and this creates friction and tension in the end-to-end flow management.</a:t>
            </a:r>
          </a:p>
        </p:txBody>
      </p:sp>
      <p:sp>
        <p:nvSpPr>
          <p:cNvPr id="4" name="Slide Number Placeholder 3"/>
          <p:cNvSpPr>
            <a:spLocks noGrp="1"/>
          </p:cNvSpPr>
          <p:nvPr>
            <p:ph type="sldNum" sz="quarter" idx="5"/>
          </p:nvPr>
        </p:nvSpPr>
        <p:spPr/>
        <p:txBody>
          <a:bodyPr/>
          <a:lstStyle/>
          <a:p>
            <a:pPr defTabSz="942289" eaLnBrk="0" fontAlgn="base" hangingPunct="0">
              <a:spcBef>
                <a:spcPct val="0"/>
              </a:spcBef>
              <a:spcAft>
                <a:spcPct val="0"/>
              </a:spcAft>
              <a:defRPr/>
            </a:pPr>
            <a:fld id="{8B953E72-4EE6-499B-9125-A3E491C481D8}" type="slidenum">
              <a:rPr lang="en-US" sz="1300">
                <a:solidFill>
                  <a:srgbClr val="000000"/>
                </a:solidFill>
                <a:latin typeface="Arial" charset="0"/>
              </a:rPr>
              <a:pPr defTabSz="942289" eaLnBrk="0" fontAlgn="base" hangingPunct="0">
                <a:spcBef>
                  <a:spcPct val="0"/>
                </a:spcBef>
                <a:spcAft>
                  <a:spcPct val="0"/>
                </a:spcAft>
                <a:defRPr/>
              </a:pPr>
              <a:t>23</a:t>
            </a:fld>
            <a:endParaRPr lang="en-US" sz="1300">
              <a:solidFill>
                <a:srgbClr val="000000"/>
              </a:solidFill>
              <a:latin typeface="Arial" charset="0"/>
            </a:endParaRPr>
          </a:p>
        </p:txBody>
      </p:sp>
    </p:spTree>
    <p:extLst>
      <p:ext uri="{BB962C8B-B14F-4D97-AF65-F5344CB8AC3E}">
        <p14:creationId xmlns:p14="http://schemas.microsoft.com/office/powerpoint/2010/main" val="1932867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2289" eaLnBrk="0" fontAlgn="base" hangingPunct="0">
              <a:spcBef>
                <a:spcPct val="0"/>
              </a:spcBef>
              <a:spcAft>
                <a:spcPct val="0"/>
              </a:spcAft>
              <a:defRPr/>
            </a:pPr>
            <a:fld id="{8B953E72-4EE6-499B-9125-A3E491C481D8}" type="slidenum">
              <a:rPr lang="en-US" sz="1300">
                <a:solidFill>
                  <a:srgbClr val="000000"/>
                </a:solidFill>
                <a:latin typeface="Arial" charset="0"/>
              </a:rPr>
              <a:pPr defTabSz="942289" eaLnBrk="0" fontAlgn="base" hangingPunct="0">
                <a:spcBef>
                  <a:spcPct val="0"/>
                </a:spcBef>
                <a:spcAft>
                  <a:spcPct val="0"/>
                </a:spcAft>
                <a:defRPr/>
              </a:pPr>
              <a:t>25</a:t>
            </a:fld>
            <a:endParaRPr lang="en-US" sz="1300">
              <a:solidFill>
                <a:srgbClr val="000000"/>
              </a:solidFill>
              <a:latin typeface="Arial" charset="0"/>
            </a:endParaRPr>
          </a:p>
        </p:txBody>
      </p:sp>
    </p:spTree>
    <p:extLst>
      <p:ext uri="{BB962C8B-B14F-4D97-AF65-F5344CB8AC3E}">
        <p14:creationId xmlns:p14="http://schemas.microsoft.com/office/powerpoint/2010/main" val="39732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8863" y="533400"/>
            <a:ext cx="4732337" cy="2662238"/>
          </a:xfrm>
        </p:spPr>
      </p:sp>
      <p:sp>
        <p:nvSpPr>
          <p:cNvPr id="3" name="Notes Placeholder 2"/>
          <p:cNvSpPr>
            <a:spLocks noGrp="1"/>
          </p:cNvSpPr>
          <p:nvPr>
            <p:ph type="body" idx="1"/>
          </p:nvPr>
        </p:nvSpPr>
        <p:spPr/>
        <p:txBody>
          <a:bodyPr/>
          <a:lstStyle/>
          <a:p>
            <a:pPr defTabSz="942289" eaLnBrk="0" fontAlgn="base" hangingPunct="0">
              <a:spcBef>
                <a:spcPct val="30000"/>
              </a:spcBef>
              <a:spcAft>
                <a:spcPct val="0"/>
              </a:spcAft>
              <a:defRPr/>
            </a:pPr>
            <a:r>
              <a:rPr lang="en-US" i="1" baseline="0" dirty="0">
                <a:solidFill>
                  <a:srgbClr val="FF0000"/>
                </a:solidFill>
              </a:rPr>
              <a:t>Slides in the section are for discussion of review material, as needed. </a:t>
            </a:r>
            <a:endParaRPr lang="en-US" i="1" dirty="0">
              <a:solidFill>
                <a:srgbClr val="FF0000"/>
              </a:solidFill>
            </a:endParaRPr>
          </a:p>
          <a:p>
            <a:r>
              <a:rPr lang="en-US" dirty="0"/>
              <a:t>----</a:t>
            </a:r>
          </a:p>
          <a:p>
            <a:r>
              <a:rPr lang="en-US" baseline="0" dirty="0"/>
              <a:t>Numbers written at the top of the columns can also express available slots (capacity) for new work.</a:t>
            </a:r>
            <a:endParaRPr lang="en-US" dirty="0"/>
          </a:p>
        </p:txBody>
      </p:sp>
      <p:sp>
        <p:nvSpPr>
          <p:cNvPr id="4" name="Slide Number Placeholder 3"/>
          <p:cNvSpPr>
            <a:spLocks noGrp="1"/>
          </p:cNvSpPr>
          <p:nvPr>
            <p:ph type="sldNum" sz="quarter" idx="10"/>
          </p:nvPr>
        </p:nvSpPr>
        <p:spPr/>
        <p:txBody>
          <a:bodyPr/>
          <a:lstStyle/>
          <a:p>
            <a:pPr defTabSz="942289" eaLnBrk="0" fontAlgn="base" hangingPunct="0">
              <a:spcBef>
                <a:spcPct val="0"/>
              </a:spcBef>
              <a:spcAft>
                <a:spcPct val="0"/>
              </a:spcAft>
              <a:defRPr/>
            </a:pPr>
            <a:fld id="{8B953E72-4EE6-499B-9125-A3E491C481D8}" type="slidenum">
              <a:rPr lang="en-US" sz="1300">
                <a:solidFill>
                  <a:srgbClr val="000000"/>
                </a:solidFill>
                <a:latin typeface="Arial" charset="0"/>
              </a:rPr>
              <a:pPr defTabSz="942289" eaLnBrk="0" fontAlgn="base" hangingPunct="0">
                <a:spcBef>
                  <a:spcPct val="0"/>
                </a:spcBef>
                <a:spcAft>
                  <a:spcPct val="0"/>
                </a:spcAft>
                <a:defRPr/>
              </a:pPr>
              <a:t>28</a:t>
            </a:fld>
            <a:endParaRPr lang="en-US" sz="1300">
              <a:solidFill>
                <a:srgbClr val="000000"/>
              </a:solidFill>
              <a:latin typeface="Arial" charset="0"/>
            </a:endParaRPr>
          </a:p>
        </p:txBody>
      </p:sp>
    </p:spTree>
    <p:extLst>
      <p:ext uri="{BB962C8B-B14F-4D97-AF65-F5344CB8AC3E}">
        <p14:creationId xmlns:p14="http://schemas.microsoft.com/office/powerpoint/2010/main" val="3025995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the system keeps customers happy – you don’t have to work all night – it’s ML3</a:t>
            </a:r>
          </a:p>
          <a:p>
            <a:r>
              <a:rPr lang="en-GB" dirty="0"/>
              <a:t>* When people say that they go home on time, not worrying or thinking how to manage to do everything the next day because the entire process is under control, it is ML3.</a:t>
            </a:r>
          </a:p>
        </p:txBody>
      </p:sp>
      <p:sp>
        <p:nvSpPr>
          <p:cNvPr id="4" name="Slide Number Placeholder 3"/>
          <p:cNvSpPr>
            <a:spLocks noGrp="1"/>
          </p:cNvSpPr>
          <p:nvPr>
            <p:ph type="sldNum" sz="quarter" idx="5"/>
          </p:nvPr>
        </p:nvSpPr>
        <p:spPr/>
        <p:txBody>
          <a:bodyPr/>
          <a:lstStyle/>
          <a:p>
            <a:pPr defTabSz="942289" eaLnBrk="0" fontAlgn="base" hangingPunct="0">
              <a:spcBef>
                <a:spcPct val="0"/>
              </a:spcBef>
              <a:spcAft>
                <a:spcPct val="0"/>
              </a:spcAft>
              <a:defRPr/>
            </a:pPr>
            <a:fld id="{8B953E72-4EE6-499B-9125-A3E491C481D8}" type="slidenum">
              <a:rPr lang="en-US" sz="1300">
                <a:solidFill>
                  <a:srgbClr val="000000"/>
                </a:solidFill>
                <a:latin typeface="Arial" charset="0"/>
              </a:rPr>
              <a:pPr defTabSz="942289" eaLnBrk="0" fontAlgn="base" hangingPunct="0">
                <a:spcBef>
                  <a:spcPct val="0"/>
                </a:spcBef>
                <a:spcAft>
                  <a:spcPct val="0"/>
                </a:spcAft>
                <a:defRPr/>
              </a:pPr>
              <a:t>29</a:t>
            </a:fld>
            <a:endParaRPr lang="en-US" sz="1300">
              <a:solidFill>
                <a:srgbClr val="000000"/>
              </a:solidFill>
              <a:latin typeface="Arial" charset="0"/>
            </a:endParaRPr>
          </a:p>
        </p:txBody>
      </p:sp>
    </p:spTree>
    <p:extLst>
      <p:ext uri="{BB962C8B-B14F-4D97-AF65-F5344CB8AC3E}">
        <p14:creationId xmlns:p14="http://schemas.microsoft.com/office/powerpoint/2010/main" val="574192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2289" eaLnBrk="0" fontAlgn="base" hangingPunct="0">
              <a:spcBef>
                <a:spcPct val="0"/>
              </a:spcBef>
              <a:spcAft>
                <a:spcPct val="0"/>
              </a:spcAft>
              <a:defRPr/>
            </a:pPr>
            <a:fld id="{8B953E72-4EE6-499B-9125-A3E491C481D8}" type="slidenum">
              <a:rPr lang="en-US" sz="1300">
                <a:solidFill>
                  <a:srgbClr val="000000"/>
                </a:solidFill>
                <a:latin typeface="Arial" charset="0"/>
              </a:rPr>
              <a:pPr defTabSz="942289" eaLnBrk="0" fontAlgn="base" hangingPunct="0">
                <a:spcBef>
                  <a:spcPct val="0"/>
                </a:spcBef>
                <a:spcAft>
                  <a:spcPct val="0"/>
                </a:spcAft>
                <a:defRPr/>
              </a:pPr>
              <a:t>31</a:t>
            </a:fld>
            <a:endParaRPr lang="en-US" sz="1300">
              <a:solidFill>
                <a:srgbClr val="000000"/>
              </a:solidFill>
              <a:latin typeface="Arial" charset="0"/>
            </a:endParaRPr>
          </a:p>
        </p:txBody>
      </p:sp>
    </p:spTree>
    <p:extLst>
      <p:ext uri="{BB962C8B-B14F-4D97-AF65-F5344CB8AC3E}">
        <p14:creationId xmlns:p14="http://schemas.microsoft.com/office/powerpoint/2010/main" val="1608572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the system anticipates problems and adjusts actions to avoid them, it’s ML4</a:t>
            </a:r>
          </a:p>
        </p:txBody>
      </p:sp>
      <p:sp>
        <p:nvSpPr>
          <p:cNvPr id="4" name="Slide Number Placeholder 3"/>
          <p:cNvSpPr>
            <a:spLocks noGrp="1"/>
          </p:cNvSpPr>
          <p:nvPr>
            <p:ph type="sldNum" sz="quarter" idx="5"/>
          </p:nvPr>
        </p:nvSpPr>
        <p:spPr/>
        <p:txBody>
          <a:bodyPr/>
          <a:lstStyle/>
          <a:p>
            <a:pPr defTabSz="942289" eaLnBrk="0" fontAlgn="base" hangingPunct="0">
              <a:spcBef>
                <a:spcPct val="0"/>
              </a:spcBef>
              <a:spcAft>
                <a:spcPct val="0"/>
              </a:spcAft>
              <a:defRPr/>
            </a:pPr>
            <a:fld id="{8B953E72-4EE6-499B-9125-A3E491C481D8}" type="slidenum">
              <a:rPr lang="en-US" sz="1300">
                <a:solidFill>
                  <a:srgbClr val="000000"/>
                </a:solidFill>
                <a:latin typeface="Arial" charset="0"/>
              </a:rPr>
              <a:pPr defTabSz="942289" eaLnBrk="0" fontAlgn="base" hangingPunct="0">
                <a:spcBef>
                  <a:spcPct val="0"/>
                </a:spcBef>
                <a:spcAft>
                  <a:spcPct val="0"/>
                </a:spcAft>
                <a:defRPr/>
              </a:pPr>
              <a:t>33</a:t>
            </a:fld>
            <a:endParaRPr lang="en-US" sz="1300">
              <a:solidFill>
                <a:srgbClr val="000000"/>
              </a:solidFill>
              <a:latin typeface="Arial" charset="0"/>
            </a:endParaRPr>
          </a:p>
        </p:txBody>
      </p:sp>
    </p:spTree>
    <p:extLst>
      <p:ext uri="{BB962C8B-B14F-4D97-AF65-F5344CB8AC3E}">
        <p14:creationId xmlns:p14="http://schemas.microsoft.com/office/powerpoint/2010/main" val="3572186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teams re-paint the floor, and individuals rinse their cottage cheese, to squeeze effectiveness and profit out of good economics – it’s ML5</a:t>
            </a:r>
          </a:p>
        </p:txBody>
      </p:sp>
      <p:sp>
        <p:nvSpPr>
          <p:cNvPr id="4" name="Slide Number Placeholder 3"/>
          <p:cNvSpPr>
            <a:spLocks noGrp="1"/>
          </p:cNvSpPr>
          <p:nvPr>
            <p:ph type="sldNum" sz="quarter" idx="5"/>
          </p:nvPr>
        </p:nvSpPr>
        <p:spPr/>
        <p:txBody>
          <a:bodyPr/>
          <a:lstStyle/>
          <a:p>
            <a:pPr defTabSz="942289" eaLnBrk="0" fontAlgn="base" hangingPunct="0">
              <a:spcBef>
                <a:spcPct val="0"/>
              </a:spcBef>
              <a:spcAft>
                <a:spcPct val="0"/>
              </a:spcAft>
              <a:defRPr/>
            </a:pPr>
            <a:fld id="{8B953E72-4EE6-499B-9125-A3E491C481D8}" type="slidenum">
              <a:rPr lang="en-US" sz="1300">
                <a:solidFill>
                  <a:srgbClr val="000000"/>
                </a:solidFill>
                <a:latin typeface="Arial" charset="0"/>
              </a:rPr>
              <a:pPr defTabSz="942289" eaLnBrk="0" fontAlgn="base" hangingPunct="0">
                <a:spcBef>
                  <a:spcPct val="0"/>
                </a:spcBef>
                <a:spcAft>
                  <a:spcPct val="0"/>
                </a:spcAft>
                <a:defRPr/>
              </a:pPr>
              <a:t>34</a:t>
            </a:fld>
            <a:endParaRPr lang="en-US" sz="1300">
              <a:solidFill>
                <a:srgbClr val="000000"/>
              </a:solidFill>
              <a:latin typeface="Arial" charset="0"/>
            </a:endParaRPr>
          </a:p>
        </p:txBody>
      </p:sp>
    </p:spTree>
    <p:extLst>
      <p:ext uri="{BB962C8B-B14F-4D97-AF65-F5344CB8AC3E}">
        <p14:creationId xmlns:p14="http://schemas.microsoft.com/office/powerpoint/2010/main" val="20011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the leaders challenge existing identity and purpose and redefine who, what, how, and why – successfully – it’s ML6</a:t>
            </a:r>
          </a:p>
        </p:txBody>
      </p:sp>
      <p:sp>
        <p:nvSpPr>
          <p:cNvPr id="4" name="Slide Number Placeholder 3"/>
          <p:cNvSpPr>
            <a:spLocks noGrp="1"/>
          </p:cNvSpPr>
          <p:nvPr>
            <p:ph type="sldNum" sz="quarter" idx="5"/>
          </p:nvPr>
        </p:nvSpPr>
        <p:spPr/>
        <p:txBody>
          <a:bodyPr/>
          <a:lstStyle/>
          <a:p>
            <a:pPr defTabSz="942289" eaLnBrk="0" fontAlgn="base" hangingPunct="0">
              <a:spcBef>
                <a:spcPct val="0"/>
              </a:spcBef>
              <a:spcAft>
                <a:spcPct val="0"/>
              </a:spcAft>
              <a:defRPr/>
            </a:pPr>
            <a:fld id="{8B953E72-4EE6-499B-9125-A3E491C481D8}" type="slidenum">
              <a:rPr lang="en-US" sz="1300">
                <a:solidFill>
                  <a:srgbClr val="000000"/>
                </a:solidFill>
                <a:latin typeface="Arial" charset="0"/>
              </a:rPr>
              <a:pPr defTabSz="942289" eaLnBrk="0" fontAlgn="base" hangingPunct="0">
                <a:spcBef>
                  <a:spcPct val="0"/>
                </a:spcBef>
                <a:spcAft>
                  <a:spcPct val="0"/>
                </a:spcAft>
                <a:defRPr/>
              </a:pPr>
              <a:t>35</a:t>
            </a:fld>
            <a:endParaRPr lang="en-US" sz="1300">
              <a:solidFill>
                <a:srgbClr val="000000"/>
              </a:solidFill>
              <a:latin typeface="Arial" charset="0"/>
            </a:endParaRPr>
          </a:p>
        </p:txBody>
      </p:sp>
    </p:spTree>
    <p:extLst>
      <p:ext uri="{BB962C8B-B14F-4D97-AF65-F5344CB8AC3E}">
        <p14:creationId xmlns:p14="http://schemas.microsoft.com/office/powerpoint/2010/main" val="1953474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*Every customer has their pet!</a:t>
            </a:r>
          </a:p>
        </p:txBody>
      </p:sp>
      <p:sp>
        <p:nvSpPr>
          <p:cNvPr id="4" name="Slide Number Placeholder 3"/>
          <p:cNvSpPr>
            <a:spLocks noGrp="1"/>
          </p:cNvSpPr>
          <p:nvPr>
            <p:ph type="sldNum" sz="quarter" idx="5"/>
          </p:nvPr>
        </p:nvSpPr>
        <p:spPr/>
        <p:txBody>
          <a:bodyPr/>
          <a:lstStyle/>
          <a:p>
            <a:pPr defTabSz="942289" eaLnBrk="0" fontAlgn="base" hangingPunct="0">
              <a:spcBef>
                <a:spcPct val="0"/>
              </a:spcBef>
              <a:spcAft>
                <a:spcPct val="0"/>
              </a:spcAft>
              <a:defRPr/>
            </a:pPr>
            <a:fld id="{8B953E72-4EE6-499B-9125-A3E491C481D8}" type="slidenum">
              <a:rPr lang="en-US" sz="1300">
                <a:solidFill>
                  <a:srgbClr val="000000"/>
                </a:solidFill>
                <a:latin typeface="Arial" charset="0"/>
              </a:rPr>
              <a:pPr defTabSz="942289" eaLnBrk="0" fontAlgn="base" hangingPunct="0">
                <a:spcBef>
                  <a:spcPct val="0"/>
                </a:spcBef>
                <a:spcAft>
                  <a:spcPct val="0"/>
                </a:spcAft>
                <a:defRPr/>
              </a:pPr>
              <a:t>11</a:t>
            </a:fld>
            <a:endParaRPr lang="en-US" sz="1300">
              <a:solidFill>
                <a:srgbClr val="000000"/>
              </a:solidFill>
              <a:latin typeface="Arial" charset="0"/>
            </a:endParaRPr>
          </a:p>
        </p:txBody>
      </p:sp>
    </p:spTree>
    <p:extLst>
      <p:ext uri="{BB962C8B-B14F-4D97-AF65-F5344CB8AC3E}">
        <p14:creationId xmlns:p14="http://schemas.microsoft.com/office/powerpoint/2010/main" val="774564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*Every customer has their pet!</a:t>
            </a:r>
          </a:p>
        </p:txBody>
      </p:sp>
      <p:sp>
        <p:nvSpPr>
          <p:cNvPr id="4" name="Slide Number Placeholder 3"/>
          <p:cNvSpPr>
            <a:spLocks noGrp="1"/>
          </p:cNvSpPr>
          <p:nvPr>
            <p:ph type="sldNum" sz="quarter" idx="5"/>
          </p:nvPr>
        </p:nvSpPr>
        <p:spPr/>
        <p:txBody>
          <a:bodyPr/>
          <a:lstStyle/>
          <a:p>
            <a:pPr defTabSz="942289" eaLnBrk="0" fontAlgn="base" hangingPunct="0">
              <a:spcBef>
                <a:spcPct val="0"/>
              </a:spcBef>
              <a:spcAft>
                <a:spcPct val="0"/>
              </a:spcAft>
              <a:defRPr/>
            </a:pPr>
            <a:fld id="{8B953E72-4EE6-499B-9125-A3E491C481D8}" type="slidenum">
              <a:rPr lang="en-US" sz="1300">
                <a:solidFill>
                  <a:srgbClr val="000000"/>
                </a:solidFill>
                <a:latin typeface="Arial" charset="0"/>
              </a:rPr>
              <a:pPr defTabSz="942289" eaLnBrk="0" fontAlgn="base" hangingPunct="0">
                <a:spcBef>
                  <a:spcPct val="0"/>
                </a:spcBef>
                <a:spcAft>
                  <a:spcPct val="0"/>
                </a:spcAft>
                <a:defRPr/>
              </a:pPr>
              <a:t>12</a:t>
            </a:fld>
            <a:endParaRPr lang="en-US" sz="1300">
              <a:solidFill>
                <a:srgbClr val="000000"/>
              </a:solidFill>
              <a:latin typeface="Arial" charset="0"/>
            </a:endParaRPr>
          </a:p>
        </p:txBody>
      </p:sp>
    </p:spTree>
    <p:extLst>
      <p:ext uri="{BB962C8B-B14F-4D97-AF65-F5344CB8AC3E}">
        <p14:creationId xmlns:p14="http://schemas.microsoft.com/office/powerpoint/2010/main" val="2786439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But change initiatives feel like a lot of jarring ups and downs.</a:t>
            </a:r>
          </a:p>
          <a:p>
            <a:endParaRPr lang="en-US" b="1" dirty="0"/>
          </a:p>
          <a:p>
            <a:pPr defTabSz="1020782">
              <a:defRPr/>
            </a:pPr>
            <a:r>
              <a:rPr lang="de-DE" dirty="0"/>
              <a:t>The </a:t>
            </a:r>
            <a:r>
              <a:rPr lang="de-DE" dirty="0" err="1"/>
              <a:t>trauma</a:t>
            </a:r>
            <a:r>
              <a:rPr lang="de-DE" dirty="0"/>
              <a:t> </a:t>
            </a:r>
            <a:r>
              <a:rPr lang="de-DE" dirty="0" err="1"/>
              <a:t>of</a:t>
            </a:r>
            <a:r>
              <a:rPr lang="de-DE" dirty="0"/>
              <a:t> a </a:t>
            </a:r>
            <a:r>
              <a:rPr lang="de-DE" dirty="0" err="1"/>
              <a:t>managed</a:t>
            </a:r>
            <a:r>
              <a:rPr lang="de-DE" dirty="0"/>
              <a:t> </a:t>
            </a:r>
            <a:r>
              <a:rPr lang="de-DE" dirty="0" err="1"/>
              <a:t>change</a:t>
            </a:r>
            <a:r>
              <a:rPr lang="de-DE" dirty="0"/>
              <a:t> initiative </a:t>
            </a:r>
            <a:r>
              <a:rPr lang="de-DE" dirty="0" err="1"/>
              <a:t>can</a:t>
            </a:r>
            <a:r>
              <a:rPr lang="de-DE" dirty="0"/>
              <a:t> </a:t>
            </a:r>
            <a:r>
              <a:rPr lang="de-DE" dirty="0" err="1"/>
              <a:t>feel</a:t>
            </a:r>
            <a:r>
              <a:rPr lang="de-DE" dirty="0"/>
              <a:t> </a:t>
            </a:r>
            <a:r>
              <a:rPr lang="de-DE" dirty="0" err="1"/>
              <a:t>unsafe</a:t>
            </a:r>
            <a:endParaRPr lang="de-DE" dirty="0"/>
          </a:p>
          <a:p>
            <a:pPr defTabSz="1020782">
              <a:defRPr/>
            </a:pPr>
            <a:r>
              <a:rPr lang="en-US" dirty="0"/>
              <a:t>…and require a lot of patience</a:t>
            </a:r>
          </a:p>
          <a:p>
            <a:pPr defTabSz="1020782">
              <a:defRPr/>
            </a:pPr>
            <a:endParaRPr lang="de-DE" dirty="0"/>
          </a:p>
          <a:p>
            <a:endParaRPr lang="en-US" b="1" dirty="0"/>
          </a:p>
        </p:txBody>
      </p:sp>
      <p:sp>
        <p:nvSpPr>
          <p:cNvPr id="4" name="Slide Number Placeholder 3"/>
          <p:cNvSpPr>
            <a:spLocks noGrp="1"/>
          </p:cNvSpPr>
          <p:nvPr>
            <p:ph type="sldNum" sz="quarter" idx="10"/>
          </p:nvPr>
        </p:nvSpPr>
        <p:spPr/>
        <p:txBody>
          <a:bodyPr/>
          <a:lstStyle/>
          <a:p>
            <a:pPr>
              <a:defRPr/>
            </a:pPr>
            <a:fld id="{8B953E72-4EE6-499B-9125-A3E491C481D8}" type="slidenum">
              <a:rPr lang="en-US" smtClean="0"/>
              <a:pPr>
                <a:defRPr/>
              </a:pPr>
              <a:t>13</a:t>
            </a:fld>
            <a:endParaRPr lang="en-US"/>
          </a:p>
        </p:txBody>
      </p:sp>
    </p:spTree>
    <p:extLst>
      <p:ext uri="{BB962C8B-B14F-4D97-AF65-F5344CB8AC3E}">
        <p14:creationId xmlns:p14="http://schemas.microsoft.com/office/powerpoint/2010/main" val="2787845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*Every customer has their pet!</a:t>
            </a:r>
          </a:p>
        </p:txBody>
      </p:sp>
      <p:sp>
        <p:nvSpPr>
          <p:cNvPr id="4" name="Slide Number Placeholder 3"/>
          <p:cNvSpPr>
            <a:spLocks noGrp="1"/>
          </p:cNvSpPr>
          <p:nvPr>
            <p:ph type="sldNum" sz="quarter" idx="5"/>
          </p:nvPr>
        </p:nvSpPr>
        <p:spPr/>
        <p:txBody>
          <a:bodyPr/>
          <a:lstStyle/>
          <a:p>
            <a:pPr defTabSz="942289" eaLnBrk="0" fontAlgn="base" hangingPunct="0">
              <a:spcBef>
                <a:spcPct val="0"/>
              </a:spcBef>
              <a:spcAft>
                <a:spcPct val="0"/>
              </a:spcAft>
              <a:defRPr/>
            </a:pPr>
            <a:fld id="{8B953E72-4EE6-499B-9125-A3E491C481D8}" type="slidenum">
              <a:rPr lang="en-US" sz="1300">
                <a:solidFill>
                  <a:srgbClr val="000000"/>
                </a:solidFill>
                <a:latin typeface="Arial" charset="0"/>
              </a:rPr>
              <a:pPr defTabSz="942289" eaLnBrk="0" fontAlgn="base" hangingPunct="0">
                <a:spcBef>
                  <a:spcPct val="0"/>
                </a:spcBef>
                <a:spcAft>
                  <a:spcPct val="0"/>
                </a:spcAft>
                <a:defRPr/>
              </a:pPr>
              <a:t>14</a:t>
            </a:fld>
            <a:endParaRPr lang="en-US" sz="1300">
              <a:solidFill>
                <a:srgbClr val="000000"/>
              </a:solidFill>
              <a:latin typeface="Arial" charset="0"/>
            </a:endParaRPr>
          </a:p>
        </p:txBody>
      </p:sp>
    </p:spTree>
    <p:extLst>
      <p:ext uri="{BB962C8B-B14F-4D97-AF65-F5344CB8AC3E}">
        <p14:creationId xmlns:p14="http://schemas.microsoft.com/office/powerpoint/2010/main" val="1685586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B953E72-4EE6-499B-9125-A3E491C481D8}" type="slidenum">
              <a:rPr lang="en-US" smtClean="0"/>
              <a:pPr>
                <a:defRPr/>
              </a:pPr>
              <a:t>16</a:t>
            </a:fld>
            <a:endParaRPr lang="en-US"/>
          </a:p>
        </p:txBody>
      </p:sp>
    </p:spTree>
    <p:extLst>
      <p:ext uri="{BB962C8B-B14F-4D97-AF65-F5344CB8AC3E}">
        <p14:creationId xmlns:p14="http://schemas.microsoft.com/office/powerpoint/2010/main" val="3014111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see evidence of reliance on ‘the hero’ it’s ML1</a:t>
            </a:r>
          </a:p>
          <a:p>
            <a:r>
              <a:rPr lang="en-GB" dirty="0"/>
              <a:t>If you hear that people is talking all the time about teams and nothing about aligning and coordinating different teams, it is ML1.</a:t>
            </a:r>
          </a:p>
          <a:p>
            <a:r>
              <a:rPr lang="en-GB" dirty="0"/>
              <a:t>If team members complain that the managers change priorities frequently, this is ML1 (or less) – the management does not care about how priority changes affect team’s work.</a:t>
            </a:r>
          </a:p>
        </p:txBody>
      </p:sp>
      <p:sp>
        <p:nvSpPr>
          <p:cNvPr id="4" name="Slide Number Placeholder 3"/>
          <p:cNvSpPr>
            <a:spLocks noGrp="1"/>
          </p:cNvSpPr>
          <p:nvPr>
            <p:ph type="sldNum" sz="quarter" idx="5"/>
          </p:nvPr>
        </p:nvSpPr>
        <p:spPr/>
        <p:txBody>
          <a:bodyPr/>
          <a:lstStyle/>
          <a:p>
            <a:pPr defTabSz="942289" eaLnBrk="0" fontAlgn="base" hangingPunct="0">
              <a:spcBef>
                <a:spcPct val="0"/>
              </a:spcBef>
              <a:spcAft>
                <a:spcPct val="0"/>
              </a:spcAft>
              <a:defRPr/>
            </a:pPr>
            <a:fld id="{8B953E72-4EE6-499B-9125-A3E491C481D8}" type="slidenum">
              <a:rPr lang="en-US" sz="1300">
                <a:solidFill>
                  <a:srgbClr val="000000"/>
                </a:solidFill>
                <a:latin typeface="Arial" charset="0"/>
              </a:rPr>
              <a:pPr defTabSz="942289" eaLnBrk="0" fontAlgn="base" hangingPunct="0">
                <a:spcBef>
                  <a:spcPct val="0"/>
                </a:spcBef>
                <a:spcAft>
                  <a:spcPct val="0"/>
                </a:spcAft>
                <a:defRPr/>
              </a:pPr>
              <a:t>17</a:t>
            </a:fld>
            <a:endParaRPr lang="en-US" sz="1300">
              <a:solidFill>
                <a:srgbClr val="000000"/>
              </a:solidFill>
              <a:latin typeface="Arial" charset="0"/>
            </a:endParaRPr>
          </a:p>
        </p:txBody>
      </p:sp>
    </p:spTree>
    <p:extLst>
      <p:ext uri="{BB962C8B-B14F-4D97-AF65-F5344CB8AC3E}">
        <p14:creationId xmlns:p14="http://schemas.microsoft.com/office/powerpoint/2010/main" val="943505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050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B953E72-4EE6-499B-9125-A3E491C481D8}" type="slidenum">
              <a:rPr lang="en-US" smtClean="0"/>
              <a:pPr>
                <a:defRPr/>
              </a:pPr>
              <a:t>21</a:t>
            </a:fld>
            <a:endParaRPr lang="en-US"/>
          </a:p>
        </p:txBody>
      </p:sp>
    </p:spTree>
    <p:extLst>
      <p:ext uri="{BB962C8B-B14F-4D97-AF65-F5344CB8AC3E}">
        <p14:creationId xmlns:p14="http://schemas.microsoft.com/office/powerpoint/2010/main" val="600423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3475629" y="1065155"/>
            <a:ext cx="8420668" cy="1799796"/>
          </a:xfrm>
        </p:spPr>
        <p:txBody>
          <a:bodyPr/>
          <a:lstStyle>
            <a:lvl1pPr algn="l">
              <a:defRPr>
                <a:solidFill>
                  <a:srgbClr val="714989"/>
                </a:solidFill>
              </a:defRPr>
            </a:lvl1pPr>
          </a:lstStyle>
          <a:p>
            <a:r>
              <a:rPr lang="pl-PL" dirty="0"/>
              <a:t>Kliknij, aby edytować styl</a:t>
            </a:r>
          </a:p>
        </p:txBody>
      </p:sp>
      <p:sp>
        <p:nvSpPr>
          <p:cNvPr id="3" name="Podtytuł 2"/>
          <p:cNvSpPr>
            <a:spLocks noGrp="1"/>
          </p:cNvSpPr>
          <p:nvPr>
            <p:ph type="subTitle" idx="1"/>
          </p:nvPr>
        </p:nvSpPr>
        <p:spPr>
          <a:xfrm>
            <a:off x="820793" y="4268337"/>
            <a:ext cx="1111644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6" name="TextBox 5"/>
          <p:cNvSpPr txBox="1"/>
          <p:nvPr userDrawn="1"/>
        </p:nvSpPr>
        <p:spPr>
          <a:xfrm>
            <a:off x="868220" y="2678249"/>
            <a:ext cx="2277749" cy="338554"/>
          </a:xfrm>
          <a:prstGeom prst="rect">
            <a:avLst/>
          </a:prstGeom>
          <a:noFill/>
        </p:spPr>
        <p:txBody>
          <a:bodyPr wrap="square" rtlCol="0">
            <a:spAutoFit/>
          </a:bodyPr>
          <a:lstStyle/>
          <a:p>
            <a:pPr algn="ctr"/>
            <a:r>
              <a:rPr lang="en-US" sz="1600" b="1" dirty="0">
                <a:latin typeface="Calibri" panose="020F0502020204030204" pitchFamily="34" charset="0"/>
              </a:rPr>
              <a:t>Certified Training</a:t>
            </a:r>
          </a:p>
        </p:txBody>
      </p:sp>
      <p:pic>
        <p:nvPicPr>
          <p:cNvPr id="7" name="Picture 6">
            <a:extLst>
              <a:ext uri="{FF2B5EF4-FFF2-40B4-BE49-F238E27FC236}">
                <a16:creationId xmlns:a16="http://schemas.microsoft.com/office/drawing/2014/main" id="{CF3F0D33-ACBE-429F-9C68-92A719A5A4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6086" y="0"/>
            <a:ext cx="2994583" cy="2993685"/>
          </a:xfrm>
          <a:prstGeom prst="rect">
            <a:avLst/>
          </a:prstGeom>
        </p:spPr>
      </p:pic>
    </p:spTree>
    <p:extLst>
      <p:ext uri="{BB962C8B-B14F-4D97-AF65-F5344CB8AC3E}">
        <p14:creationId xmlns:p14="http://schemas.microsoft.com/office/powerpoint/2010/main" val="4004683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dirty="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757101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525422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279201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p:nvPr userDrawn="1"/>
        </p:nvSpPr>
        <p:spPr>
          <a:xfrm>
            <a:off x="2032000" y="1295400"/>
            <a:ext cx="7981803" cy="4800600"/>
          </a:xfrm>
          <a:prstGeom prst="rect">
            <a:avLst/>
          </a:prstGeom>
          <a:gradFill flip="none" rotWithShape="1">
            <a:gsLst>
              <a:gs pos="0">
                <a:srgbClr val="D65C00"/>
              </a:gs>
              <a:gs pos="50000">
                <a:srgbClr val="FFCA00">
                  <a:shade val="67500"/>
                  <a:satMod val="115000"/>
                </a:srgbClr>
              </a:gs>
              <a:gs pos="100000">
                <a:srgbClr val="FFCA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chemeClr val="bg1"/>
              </a:solidFill>
            </a:endParaRPr>
          </a:p>
        </p:txBody>
      </p:sp>
      <p:sp>
        <p:nvSpPr>
          <p:cNvPr id="5" name="Freeform 439"/>
          <p:cNvSpPr>
            <a:spLocks/>
          </p:cNvSpPr>
          <p:nvPr userDrawn="1"/>
        </p:nvSpPr>
        <p:spPr bwMode="auto">
          <a:xfrm>
            <a:off x="1828801" y="1143000"/>
            <a:ext cx="8432800" cy="5204116"/>
          </a:xfrm>
          <a:custGeom>
            <a:avLst/>
            <a:gdLst/>
            <a:ahLst/>
            <a:cxnLst>
              <a:cxn ang="0">
                <a:pos x="273" y="1"/>
              </a:cxn>
              <a:cxn ang="0">
                <a:pos x="238" y="1"/>
              </a:cxn>
              <a:cxn ang="0">
                <a:pos x="51" y="2"/>
              </a:cxn>
              <a:cxn ang="0">
                <a:pos x="10" y="2"/>
              </a:cxn>
              <a:cxn ang="0">
                <a:pos x="4" y="15"/>
              </a:cxn>
              <a:cxn ang="0">
                <a:pos x="4" y="97"/>
              </a:cxn>
              <a:cxn ang="0">
                <a:pos x="8" y="127"/>
              </a:cxn>
              <a:cxn ang="0">
                <a:pos x="9" y="127"/>
              </a:cxn>
              <a:cxn ang="0">
                <a:pos x="47" y="126"/>
              </a:cxn>
              <a:cxn ang="0">
                <a:pos x="78" y="126"/>
              </a:cxn>
              <a:cxn ang="0">
                <a:pos x="161" y="125"/>
              </a:cxn>
              <a:cxn ang="0">
                <a:pos x="191" y="125"/>
              </a:cxn>
              <a:cxn ang="0">
                <a:pos x="262" y="124"/>
              </a:cxn>
              <a:cxn ang="0">
                <a:pos x="279" y="124"/>
              </a:cxn>
              <a:cxn ang="0">
                <a:pos x="288" y="123"/>
              </a:cxn>
              <a:cxn ang="0">
                <a:pos x="278" y="122"/>
              </a:cxn>
              <a:cxn ang="0">
                <a:pos x="265" y="122"/>
              </a:cxn>
              <a:cxn ang="0">
                <a:pos x="236" y="121"/>
              </a:cxn>
              <a:cxn ang="0">
                <a:pos x="213" y="122"/>
              </a:cxn>
              <a:cxn ang="0">
                <a:pos x="211" y="119"/>
              </a:cxn>
              <a:cxn ang="0">
                <a:pos x="204" y="118"/>
              </a:cxn>
              <a:cxn ang="0">
                <a:pos x="196" y="120"/>
              </a:cxn>
              <a:cxn ang="0">
                <a:pos x="190" y="120"/>
              </a:cxn>
              <a:cxn ang="0">
                <a:pos x="178" y="120"/>
              </a:cxn>
              <a:cxn ang="0">
                <a:pos x="166" y="118"/>
              </a:cxn>
              <a:cxn ang="0">
                <a:pos x="156" y="119"/>
              </a:cxn>
              <a:cxn ang="0">
                <a:pos x="149" y="120"/>
              </a:cxn>
              <a:cxn ang="0">
                <a:pos x="134" y="120"/>
              </a:cxn>
              <a:cxn ang="0">
                <a:pos x="120" y="120"/>
              </a:cxn>
              <a:cxn ang="0">
                <a:pos x="117" y="119"/>
              </a:cxn>
              <a:cxn ang="0">
                <a:pos x="106" y="119"/>
              </a:cxn>
              <a:cxn ang="0">
                <a:pos x="70" y="119"/>
              </a:cxn>
              <a:cxn ang="0">
                <a:pos x="54" y="119"/>
              </a:cxn>
              <a:cxn ang="0">
                <a:pos x="25" y="120"/>
              </a:cxn>
              <a:cxn ang="0">
                <a:pos x="11" y="116"/>
              </a:cxn>
              <a:cxn ang="0">
                <a:pos x="10" y="102"/>
              </a:cxn>
              <a:cxn ang="0">
                <a:pos x="11" y="96"/>
              </a:cxn>
              <a:cxn ang="0">
                <a:pos x="10" y="88"/>
              </a:cxn>
              <a:cxn ang="0">
                <a:pos x="11" y="73"/>
              </a:cxn>
              <a:cxn ang="0">
                <a:pos x="11" y="46"/>
              </a:cxn>
              <a:cxn ang="0">
                <a:pos x="11" y="24"/>
              </a:cxn>
              <a:cxn ang="0">
                <a:pos x="10" y="8"/>
              </a:cxn>
              <a:cxn ang="0">
                <a:pos x="25" y="8"/>
              </a:cxn>
              <a:cxn ang="0">
                <a:pos x="36" y="7"/>
              </a:cxn>
              <a:cxn ang="0">
                <a:pos x="39" y="7"/>
              </a:cxn>
              <a:cxn ang="0">
                <a:pos x="62" y="7"/>
              </a:cxn>
              <a:cxn ang="0">
                <a:pos x="86" y="7"/>
              </a:cxn>
              <a:cxn ang="0">
                <a:pos x="99" y="6"/>
              </a:cxn>
              <a:cxn ang="0">
                <a:pos x="122" y="4"/>
              </a:cxn>
              <a:cxn ang="0">
                <a:pos x="142" y="5"/>
              </a:cxn>
              <a:cxn ang="0">
                <a:pos x="172" y="5"/>
              </a:cxn>
              <a:cxn ang="0">
                <a:pos x="190" y="5"/>
              </a:cxn>
              <a:cxn ang="0">
                <a:pos x="243" y="6"/>
              </a:cxn>
              <a:cxn ang="0">
                <a:pos x="260" y="6"/>
              </a:cxn>
              <a:cxn ang="0">
                <a:pos x="302" y="5"/>
              </a:cxn>
              <a:cxn ang="0">
                <a:pos x="307" y="34"/>
              </a:cxn>
              <a:cxn ang="0">
                <a:pos x="310" y="65"/>
              </a:cxn>
              <a:cxn ang="0">
                <a:pos x="311" y="5"/>
              </a:cxn>
            </a:cxnLst>
            <a:rect l="0" t="0" r="r" b="b"/>
            <a:pathLst>
              <a:path w="316" h="128">
                <a:moveTo>
                  <a:pt x="306" y="0"/>
                </a:moveTo>
                <a:cubicBezTo>
                  <a:pt x="306" y="0"/>
                  <a:pt x="306" y="0"/>
                  <a:pt x="306" y="0"/>
                </a:cubicBezTo>
                <a:cubicBezTo>
                  <a:pt x="301" y="0"/>
                  <a:pt x="301" y="0"/>
                  <a:pt x="301" y="0"/>
                </a:cubicBezTo>
                <a:cubicBezTo>
                  <a:pt x="292" y="0"/>
                  <a:pt x="292" y="0"/>
                  <a:pt x="292" y="0"/>
                </a:cubicBezTo>
                <a:cubicBezTo>
                  <a:pt x="274" y="0"/>
                  <a:pt x="274" y="0"/>
                  <a:pt x="274" y="0"/>
                </a:cubicBezTo>
                <a:cubicBezTo>
                  <a:pt x="275" y="0"/>
                  <a:pt x="274" y="0"/>
                  <a:pt x="273" y="1"/>
                </a:cubicBezTo>
                <a:cubicBezTo>
                  <a:pt x="273" y="0"/>
                  <a:pt x="273" y="0"/>
                  <a:pt x="273" y="0"/>
                </a:cubicBezTo>
                <a:cubicBezTo>
                  <a:pt x="271" y="1"/>
                  <a:pt x="271" y="1"/>
                  <a:pt x="271" y="1"/>
                </a:cubicBezTo>
                <a:cubicBezTo>
                  <a:pt x="269" y="1"/>
                  <a:pt x="270" y="0"/>
                  <a:pt x="271" y="0"/>
                </a:cubicBezTo>
                <a:cubicBezTo>
                  <a:pt x="261" y="0"/>
                  <a:pt x="253" y="0"/>
                  <a:pt x="243" y="0"/>
                </a:cubicBezTo>
                <a:cubicBezTo>
                  <a:pt x="243" y="1"/>
                  <a:pt x="239" y="0"/>
                  <a:pt x="238" y="1"/>
                </a:cubicBezTo>
                <a:cubicBezTo>
                  <a:pt x="238" y="1"/>
                  <a:pt x="238" y="1"/>
                  <a:pt x="238" y="1"/>
                </a:cubicBezTo>
                <a:cubicBezTo>
                  <a:pt x="232" y="1"/>
                  <a:pt x="232" y="1"/>
                  <a:pt x="226" y="0"/>
                </a:cubicBezTo>
                <a:cubicBezTo>
                  <a:pt x="200" y="0"/>
                  <a:pt x="176" y="0"/>
                  <a:pt x="151" y="0"/>
                </a:cubicBezTo>
                <a:cubicBezTo>
                  <a:pt x="126" y="0"/>
                  <a:pt x="101" y="1"/>
                  <a:pt x="75" y="1"/>
                </a:cubicBezTo>
                <a:cubicBezTo>
                  <a:pt x="71" y="2"/>
                  <a:pt x="65" y="1"/>
                  <a:pt x="61" y="3"/>
                </a:cubicBezTo>
                <a:cubicBezTo>
                  <a:pt x="61" y="2"/>
                  <a:pt x="61" y="2"/>
                  <a:pt x="61" y="2"/>
                </a:cubicBezTo>
                <a:cubicBezTo>
                  <a:pt x="57" y="3"/>
                  <a:pt x="56" y="2"/>
                  <a:pt x="51" y="2"/>
                </a:cubicBezTo>
                <a:cubicBezTo>
                  <a:pt x="51" y="2"/>
                  <a:pt x="49" y="2"/>
                  <a:pt x="50" y="2"/>
                </a:cubicBezTo>
                <a:cubicBezTo>
                  <a:pt x="48" y="3"/>
                  <a:pt x="47" y="1"/>
                  <a:pt x="44" y="2"/>
                </a:cubicBezTo>
                <a:cubicBezTo>
                  <a:pt x="44" y="2"/>
                  <a:pt x="44" y="2"/>
                  <a:pt x="44" y="2"/>
                </a:cubicBezTo>
                <a:cubicBezTo>
                  <a:pt x="37" y="3"/>
                  <a:pt x="45" y="2"/>
                  <a:pt x="36" y="1"/>
                </a:cubicBezTo>
                <a:cubicBezTo>
                  <a:pt x="19" y="1"/>
                  <a:pt x="19" y="1"/>
                  <a:pt x="19" y="1"/>
                </a:cubicBezTo>
                <a:cubicBezTo>
                  <a:pt x="10" y="2"/>
                  <a:pt x="10" y="2"/>
                  <a:pt x="10" y="2"/>
                </a:cubicBezTo>
                <a:cubicBezTo>
                  <a:pt x="8" y="2"/>
                  <a:pt x="8" y="2"/>
                  <a:pt x="8" y="2"/>
                </a:cubicBezTo>
                <a:cubicBezTo>
                  <a:pt x="1" y="8"/>
                  <a:pt x="6" y="5"/>
                  <a:pt x="4" y="7"/>
                </a:cubicBezTo>
                <a:cubicBezTo>
                  <a:pt x="4" y="11"/>
                  <a:pt x="4" y="11"/>
                  <a:pt x="4" y="11"/>
                </a:cubicBezTo>
                <a:cubicBezTo>
                  <a:pt x="4" y="10"/>
                  <a:pt x="5" y="10"/>
                  <a:pt x="5" y="11"/>
                </a:cubicBezTo>
                <a:cubicBezTo>
                  <a:pt x="4" y="12"/>
                  <a:pt x="5" y="15"/>
                  <a:pt x="5" y="17"/>
                </a:cubicBezTo>
                <a:cubicBezTo>
                  <a:pt x="4" y="16"/>
                  <a:pt x="4" y="16"/>
                  <a:pt x="4" y="15"/>
                </a:cubicBezTo>
                <a:cubicBezTo>
                  <a:pt x="4" y="20"/>
                  <a:pt x="4" y="24"/>
                  <a:pt x="4" y="29"/>
                </a:cubicBezTo>
                <a:cubicBezTo>
                  <a:pt x="4" y="34"/>
                  <a:pt x="3" y="39"/>
                  <a:pt x="4" y="42"/>
                </a:cubicBezTo>
                <a:cubicBezTo>
                  <a:pt x="4" y="41"/>
                  <a:pt x="4" y="44"/>
                  <a:pt x="4" y="45"/>
                </a:cubicBezTo>
                <a:cubicBezTo>
                  <a:pt x="5" y="48"/>
                  <a:pt x="3" y="54"/>
                  <a:pt x="4" y="58"/>
                </a:cubicBezTo>
                <a:cubicBezTo>
                  <a:pt x="4" y="58"/>
                  <a:pt x="4" y="58"/>
                  <a:pt x="4" y="58"/>
                </a:cubicBezTo>
                <a:cubicBezTo>
                  <a:pt x="4" y="70"/>
                  <a:pt x="3" y="84"/>
                  <a:pt x="4" y="97"/>
                </a:cubicBezTo>
                <a:cubicBezTo>
                  <a:pt x="4" y="104"/>
                  <a:pt x="3" y="112"/>
                  <a:pt x="4" y="120"/>
                </a:cubicBezTo>
                <a:cubicBezTo>
                  <a:pt x="4" y="122"/>
                  <a:pt x="4" y="120"/>
                  <a:pt x="4" y="122"/>
                </a:cubicBezTo>
                <a:cubicBezTo>
                  <a:pt x="4" y="124"/>
                  <a:pt x="4" y="122"/>
                  <a:pt x="4" y="122"/>
                </a:cubicBezTo>
                <a:cubicBezTo>
                  <a:pt x="4" y="123"/>
                  <a:pt x="4" y="123"/>
                  <a:pt x="4" y="123"/>
                </a:cubicBezTo>
                <a:cubicBezTo>
                  <a:pt x="4" y="123"/>
                  <a:pt x="4" y="123"/>
                  <a:pt x="4" y="123"/>
                </a:cubicBezTo>
                <a:cubicBezTo>
                  <a:pt x="0" y="119"/>
                  <a:pt x="9" y="128"/>
                  <a:pt x="8" y="127"/>
                </a:cubicBezTo>
                <a:cubicBezTo>
                  <a:pt x="8" y="127"/>
                  <a:pt x="8" y="127"/>
                  <a:pt x="8" y="127"/>
                </a:cubicBezTo>
                <a:cubicBezTo>
                  <a:pt x="8" y="127"/>
                  <a:pt x="8" y="127"/>
                  <a:pt x="8" y="127"/>
                </a:cubicBezTo>
                <a:cubicBezTo>
                  <a:pt x="8" y="127"/>
                  <a:pt x="8" y="127"/>
                  <a:pt x="8" y="127"/>
                </a:cubicBezTo>
                <a:cubicBezTo>
                  <a:pt x="8" y="127"/>
                  <a:pt x="8" y="127"/>
                  <a:pt x="8" y="127"/>
                </a:cubicBezTo>
                <a:cubicBezTo>
                  <a:pt x="8" y="127"/>
                  <a:pt x="8" y="127"/>
                  <a:pt x="8" y="127"/>
                </a:cubicBezTo>
                <a:cubicBezTo>
                  <a:pt x="9" y="127"/>
                  <a:pt x="9" y="127"/>
                  <a:pt x="9" y="127"/>
                </a:cubicBezTo>
                <a:cubicBezTo>
                  <a:pt x="10" y="127"/>
                  <a:pt x="10" y="127"/>
                  <a:pt x="10" y="127"/>
                </a:cubicBezTo>
                <a:cubicBezTo>
                  <a:pt x="14" y="127"/>
                  <a:pt x="14" y="127"/>
                  <a:pt x="14" y="127"/>
                </a:cubicBezTo>
                <a:cubicBezTo>
                  <a:pt x="21" y="127"/>
                  <a:pt x="21" y="127"/>
                  <a:pt x="21" y="127"/>
                </a:cubicBezTo>
                <a:cubicBezTo>
                  <a:pt x="22" y="127"/>
                  <a:pt x="23" y="127"/>
                  <a:pt x="23" y="127"/>
                </a:cubicBezTo>
                <a:cubicBezTo>
                  <a:pt x="28" y="127"/>
                  <a:pt x="36" y="126"/>
                  <a:pt x="41" y="127"/>
                </a:cubicBezTo>
                <a:cubicBezTo>
                  <a:pt x="39" y="126"/>
                  <a:pt x="45" y="126"/>
                  <a:pt x="47" y="126"/>
                </a:cubicBezTo>
                <a:cubicBezTo>
                  <a:pt x="48" y="126"/>
                  <a:pt x="48" y="126"/>
                  <a:pt x="47" y="127"/>
                </a:cubicBezTo>
                <a:cubicBezTo>
                  <a:pt x="52" y="126"/>
                  <a:pt x="54" y="126"/>
                  <a:pt x="59" y="127"/>
                </a:cubicBezTo>
                <a:cubicBezTo>
                  <a:pt x="61" y="127"/>
                  <a:pt x="62" y="126"/>
                  <a:pt x="65" y="126"/>
                </a:cubicBezTo>
                <a:cubicBezTo>
                  <a:pt x="66" y="127"/>
                  <a:pt x="70" y="126"/>
                  <a:pt x="73" y="126"/>
                </a:cubicBezTo>
                <a:cubicBezTo>
                  <a:pt x="72" y="126"/>
                  <a:pt x="76" y="125"/>
                  <a:pt x="79" y="125"/>
                </a:cubicBezTo>
                <a:cubicBezTo>
                  <a:pt x="78" y="126"/>
                  <a:pt x="78" y="126"/>
                  <a:pt x="78" y="126"/>
                </a:cubicBezTo>
                <a:cubicBezTo>
                  <a:pt x="87" y="126"/>
                  <a:pt x="99" y="127"/>
                  <a:pt x="109" y="126"/>
                </a:cubicBezTo>
                <a:cubicBezTo>
                  <a:pt x="110" y="126"/>
                  <a:pt x="110" y="126"/>
                  <a:pt x="110" y="126"/>
                </a:cubicBezTo>
                <a:cubicBezTo>
                  <a:pt x="120" y="126"/>
                  <a:pt x="131" y="126"/>
                  <a:pt x="141" y="125"/>
                </a:cubicBezTo>
                <a:cubicBezTo>
                  <a:pt x="144" y="126"/>
                  <a:pt x="148" y="126"/>
                  <a:pt x="151" y="126"/>
                </a:cubicBezTo>
                <a:cubicBezTo>
                  <a:pt x="154" y="125"/>
                  <a:pt x="156" y="125"/>
                  <a:pt x="158" y="125"/>
                </a:cubicBezTo>
                <a:cubicBezTo>
                  <a:pt x="159" y="124"/>
                  <a:pt x="160" y="125"/>
                  <a:pt x="161" y="125"/>
                </a:cubicBezTo>
                <a:cubicBezTo>
                  <a:pt x="165" y="125"/>
                  <a:pt x="170" y="126"/>
                  <a:pt x="174" y="125"/>
                </a:cubicBezTo>
                <a:cubicBezTo>
                  <a:pt x="174" y="126"/>
                  <a:pt x="174" y="126"/>
                  <a:pt x="174" y="126"/>
                </a:cubicBezTo>
                <a:cubicBezTo>
                  <a:pt x="177" y="125"/>
                  <a:pt x="183" y="125"/>
                  <a:pt x="187" y="125"/>
                </a:cubicBezTo>
                <a:cubicBezTo>
                  <a:pt x="188" y="125"/>
                  <a:pt x="192" y="124"/>
                  <a:pt x="190" y="124"/>
                </a:cubicBezTo>
                <a:cubicBezTo>
                  <a:pt x="192" y="124"/>
                  <a:pt x="191" y="125"/>
                  <a:pt x="193" y="124"/>
                </a:cubicBezTo>
                <a:cubicBezTo>
                  <a:pt x="191" y="125"/>
                  <a:pt x="191" y="125"/>
                  <a:pt x="191" y="125"/>
                </a:cubicBezTo>
                <a:cubicBezTo>
                  <a:pt x="201" y="125"/>
                  <a:pt x="209" y="125"/>
                  <a:pt x="218" y="124"/>
                </a:cubicBezTo>
                <a:cubicBezTo>
                  <a:pt x="220" y="125"/>
                  <a:pt x="226" y="124"/>
                  <a:pt x="231" y="125"/>
                </a:cubicBezTo>
                <a:cubicBezTo>
                  <a:pt x="234" y="124"/>
                  <a:pt x="239" y="125"/>
                  <a:pt x="242" y="124"/>
                </a:cubicBezTo>
                <a:cubicBezTo>
                  <a:pt x="242" y="124"/>
                  <a:pt x="242" y="124"/>
                  <a:pt x="242" y="124"/>
                </a:cubicBezTo>
                <a:cubicBezTo>
                  <a:pt x="246" y="124"/>
                  <a:pt x="251" y="124"/>
                  <a:pt x="256" y="125"/>
                </a:cubicBezTo>
                <a:cubicBezTo>
                  <a:pt x="259" y="125"/>
                  <a:pt x="259" y="124"/>
                  <a:pt x="262" y="124"/>
                </a:cubicBezTo>
                <a:cubicBezTo>
                  <a:pt x="262" y="124"/>
                  <a:pt x="262" y="124"/>
                  <a:pt x="262" y="124"/>
                </a:cubicBezTo>
                <a:cubicBezTo>
                  <a:pt x="264" y="124"/>
                  <a:pt x="265" y="123"/>
                  <a:pt x="266" y="123"/>
                </a:cubicBezTo>
                <a:cubicBezTo>
                  <a:pt x="268" y="123"/>
                  <a:pt x="268" y="123"/>
                  <a:pt x="270" y="123"/>
                </a:cubicBezTo>
                <a:cubicBezTo>
                  <a:pt x="269" y="123"/>
                  <a:pt x="267" y="124"/>
                  <a:pt x="266" y="125"/>
                </a:cubicBezTo>
                <a:cubicBezTo>
                  <a:pt x="269" y="125"/>
                  <a:pt x="272" y="124"/>
                  <a:pt x="274" y="124"/>
                </a:cubicBezTo>
                <a:cubicBezTo>
                  <a:pt x="277" y="124"/>
                  <a:pt x="279" y="124"/>
                  <a:pt x="279" y="124"/>
                </a:cubicBezTo>
                <a:cubicBezTo>
                  <a:pt x="279" y="124"/>
                  <a:pt x="281" y="124"/>
                  <a:pt x="279" y="124"/>
                </a:cubicBezTo>
                <a:cubicBezTo>
                  <a:pt x="281" y="124"/>
                  <a:pt x="283" y="124"/>
                  <a:pt x="284" y="124"/>
                </a:cubicBezTo>
                <a:cubicBezTo>
                  <a:pt x="283" y="124"/>
                  <a:pt x="283" y="124"/>
                  <a:pt x="283" y="124"/>
                </a:cubicBezTo>
                <a:cubicBezTo>
                  <a:pt x="283" y="123"/>
                  <a:pt x="285" y="123"/>
                  <a:pt x="285" y="123"/>
                </a:cubicBezTo>
                <a:cubicBezTo>
                  <a:pt x="284" y="123"/>
                  <a:pt x="284" y="123"/>
                  <a:pt x="283" y="123"/>
                </a:cubicBezTo>
                <a:cubicBezTo>
                  <a:pt x="283" y="122"/>
                  <a:pt x="287" y="122"/>
                  <a:pt x="288" y="123"/>
                </a:cubicBezTo>
                <a:cubicBezTo>
                  <a:pt x="289" y="123"/>
                  <a:pt x="285" y="124"/>
                  <a:pt x="287" y="124"/>
                </a:cubicBezTo>
                <a:cubicBezTo>
                  <a:pt x="292" y="123"/>
                  <a:pt x="292" y="123"/>
                  <a:pt x="292" y="123"/>
                </a:cubicBezTo>
                <a:cubicBezTo>
                  <a:pt x="291" y="123"/>
                  <a:pt x="289" y="123"/>
                  <a:pt x="290" y="122"/>
                </a:cubicBezTo>
                <a:cubicBezTo>
                  <a:pt x="288" y="123"/>
                  <a:pt x="288" y="123"/>
                  <a:pt x="288" y="123"/>
                </a:cubicBezTo>
                <a:cubicBezTo>
                  <a:pt x="288" y="122"/>
                  <a:pt x="288" y="122"/>
                  <a:pt x="288" y="122"/>
                </a:cubicBezTo>
                <a:cubicBezTo>
                  <a:pt x="284" y="122"/>
                  <a:pt x="281" y="122"/>
                  <a:pt x="278" y="122"/>
                </a:cubicBezTo>
                <a:cubicBezTo>
                  <a:pt x="279" y="123"/>
                  <a:pt x="279" y="123"/>
                  <a:pt x="279" y="123"/>
                </a:cubicBezTo>
                <a:cubicBezTo>
                  <a:pt x="277" y="123"/>
                  <a:pt x="275" y="123"/>
                  <a:pt x="273" y="123"/>
                </a:cubicBezTo>
                <a:cubicBezTo>
                  <a:pt x="274" y="123"/>
                  <a:pt x="273" y="122"/>
                  <a:pt x="273" y="122"/>
                </a:cubicBezTo>
                <a:cubicBezTo>
                  <a:pt x="272" y="122"/>
                  <a:pt x="272" y="122"/>
                  <a:pt x="271" y="122"/>
                </a:cubicBezTo>
                <a:cubicBezTo>
                  <a:pt x="272" y="121"/>
                  <a:pt x="272" y="121"/>
                  <a:pt x="272" y="121"/>
                </a:cubicBezTo>
                <a:cubicBezTo>
                  <a:pt x="271" y="122"/>
                  <a:pt x="266" y="122"/>
                  <a:pt x="265" y="122"/>
                </a:cubicBezTo>
                <a:cubicBezTo>
                  <a:pt x="265" y="122"/>
                  <a:pt x="265" y="122"/>
                  <a:pt x="265" y="122"/>
                </a:cubicBezTo>
                <a:cubicBezTo>
                  <a:pt x="262" y="121"/>
                  <a:pt x="266" y="122"/>
                  <a:pt x="264" y="122"/>
                </a:cubicBezTo>
                <a:cubicBezTo>
                  <a:pt x="262" y="122"/>
                  <a:pt x="263" y="121"/>
                  <a:pt x="261" y="121"/>
                </a:cubicBezTo>
                <a:cubicBezTo>
                  <a:pt x="258" y="121"/>
                  <a:pt x="252" y="122"/>
                  <a:pt x="248" y="121"/>
                </a:cubicBezTo>
                <a:cubicBezTo>
                  <a:pt x="245" y="121"/>
                  <a:pt x="242" y="121"/>
                  <a:pt x="239" y="122"/>
                </a:cubicBezTo>
                <a:cubicBezTo>
                  <a:pt x="236" y="122"/>
                  <a:pt x="239" y="121"/>
                  <a:pt x="236" y="121"/>
                </a:cubicBezTo>
                <a:cubicBezTo>
                  <a:pt x="237" y="121"/>
                  <a:pt x="236" y="121"/>
                  <a:pt x="236" y="120"/>
                </a:cubicBezTo>
                <a:cubicBezTo>
                  <a:pt x="236" y="121"/>
                  <a:pt x="231" y="120"/>
                  <a:pt x="233" y="121"/>
                </a:cubicBezTo>
                <a:cubicBezTo>
                  <a:pt x="229" y="121"/>
                  <a:pt x="225" y="121"/>
                  <a:pt x="221" y="121"/>
                </a:cubicBezTo>
                <a:cubicBezTo>
                  <a:pt x="222" y="121"/>
                  <a:pt x="223" y="120"/>
                  <a:pt x="221" y="120"/>
                </a:cubicBezTo>
                <a:cubicBezTo>
                  <a:pt x="219" y="121"/>
                  <a:pt x="216" y="121"/>
                  <a:pt x="213" y="121"/>
                </a:cubicBezTo>
                <a:cubicBezTo>
                  <a:pt x="213" y="121"/>
                  <a:pt x="214" y="121"/>
                  <a:pt x="213" y="122"/>
                </a:cubicBezTo>
                <a:cubicBezTo>
                  <a:pt x="213" y="122"/>
                  <a:pt x="212" y="122"/>
                  <a:pt x="211" y="122"/>
                </a:cubicBezTo>
                <a:cubicBezTo>
                  <a:pt x="211" y="122"/>
                  <a:pt x="211" y="121"/>
                  <a:pt x="208" y="121"/>
                </a:cubicBezTo>
                <a:cubicBezTo>
                  <a:pt x="209" y="120"/>
                  <a:pt x="213" y="121"/>
                  <a:pt x="212" y="120"/>
                </a:cubicBezTo>
                <a:cubicBezTo>
                  <a:pt x="213" y="119"/>
                  <a:pt x="219" y="119"/>
                  <a:pt x="220" y="120"/>
                </a:cubicBezTo>
                <a:cubicBezTo>
                  <a:pt x="223" y="119"/>
                  <a:pt x="218" y="119"/>
                  <a:pt x="218" y="119"/>
                </a:cubicBezTo>
                <a:cubicBezTo>
                  <a:pt x="216" y="119"/>
                  <a:pt x="215" y="119"/>
                  <a:pt x="211" y="119"/>
                </a:cubicBezTo>
                <a:cubicBezTo>
                  <a:pt x="211" y="120"/>
                  <a:pt x="212" y="120"/>
                  <a:pt x="210" y="120"/>
                </a:cubicBezTo>
                <a:cubicBezTo>
                  <a:pt x="207" y="121"/>
                  <a:pt x="206" y="119"/>
                  <a:pt x="205" y="119"/>
                </a:cubicBezTo>
                <a:cubicBezTo>
                  <a:pt x="207" y="119"/>
                  <a:pt x="207" y="119"/>
                  <a:pt x="207" y="119"/>
                </a:cubicBezTo>
                <a:cubicBezTo>
                  <a:pt x="204" y="119"/>
                  <a:pt x="204" y="119"/>
                  <a:pt x="201" y="119"/>
                </a:cubicBezTo>
                <a:cubicBezTo>
                  <a:pt x="201" y="118"/>
                  <a:pt x="205" y="119"/>
                  <a:pt x="206" y="119"/>
                </a:cubicBezTo>
                <a:cubicBezTo>
                  <a:pt x="204" y="118"/>
                  <a:pt x="204" y="118"/>
                  <a:pt x="204" y="118"/>
                </a:cubicBezTo>
                <a:cubicBezTo>
                  <a:pt x="200" y="118"/>
                  <a:pt x="203" y="119"/>
                  <a:pt x="199" y="118"/>
                </a:cubicBezTo>
                <a:cubicBezTo>
                  <a:pt x="200" y="118"/>
                  <a:pt x="200" y="118"/>
                  <a:pt x="200" y="118"/>
                </a:cubicBezTo>
                <a:cubicBezTo>
                  <a:pt x="197" y="118"/>
                  <a:pt x="197" y="118"/>
                  <a:pt x="197" y="118"/>
                </a:cubicBezTo>
                <a:cubicBezTo>
                  <a:pt x="197" y="119"/>
                  <a:pt x="198" y="119"/>
                  <a:pt x="200" y="119"/>
                </a:cubicBezTo>
                <a:cubicBezTo>
                  <a:pt x="199" y="120"/>
                  <a:pt x="198" y="119"/>
                  <a:pt x="195" y="120"/>
                </a:cubicBezTo>
                <a:cubicBezTo>
                  <a:pt x="194" y="120"/>
                  <a:pt x="196" y="120"/>
                  <a:pt x="196" y="120"/>
                </a:cubicBezTo>
                <a:cubicBezTo>
                  <a:pt x="197" y="121"/>
                  <a:pt x="194" y="121"/>
                  <a:pt x="193" y="121"/>
                </a:cubicBezTo>
                <a:cubicBezTo>
                  <a:pt x="190" y="121"/>
                  <a:pt x="191" y="120"/>
                  <a:pt x="190" y="120"/>
                </a:cubicBezTo>
                <a:cubicBezTo>
                  <a:pt x="191" y="120"/>
                  <a:pt x="193" y="120"/>
                  <a:pt x="193" y="120"/>
                </a:cubicBezTo>
                <a:cubicBezTo>
                  <a:pt x="196" y="119"/>
                  <a:pt x="191" y="119"/>
                  <a:pt x="193" y="118"/>
                </a:cubicBezTo>
                <a:cubicBezTo>
                  <a:pt x="191" y="118"/>
                  <a:pt x="191" y="119"/>
                  <a:pt x="190" y="119"/>
                </a:cubicBezTo>
                <a:cubicBezTo>
                  <a:pt x="190" y="119"/>
                  <a:pt x="189" y="119"/>
                  <a:pt x="190" y="120"/>
                </a:cubicBezTo>
                <a:cubicBezTo>
                  <a:pt x="185" y="121"/>
                  <a:pt x="187" y="118"/>
                  <a:pt x="183" y="119"/>
                </a:cubicBezTo>
                <a:cubicBezTo>
                  <a:pt x="184" y="120"/>
                  <a:pt x="177" y="120"/>
                  <a:pt x="180" y="121"/>
                </a:cubicBezTo>
                <a:cubicBezTo>
                  <a:pt x="179" y="122"/>
                  <a:pt x="178" y="122"/>
                  <a:pt x="177" y="122"/>
                </a:cubicBezTo>
                <a:cubicBezTo>
                  <a:pt x="178" y="121"/>
                  <a:pt x="175" y="121"/>
                  <a:pt x="177" y="120"/>
                </a:cubicBezTo>
                <a:cubicBezTo>
                  <a:pt x="175" y="120"/>
                  <a:pt x="175" y="120"/>
                  <a:pt x="175" y="120"/>
                </a:cubicBezTo>
                <a:cubicBezTo>
                  <a:pt x="178" y="120"/>
                  <a:pt x="178" y="120"/>
                  <a:pt x="178" y="120"/>
                </a:cubicBezTo>
                <a:cubicBezTo>
                  <a:pt x="176" y="119"/>
                  <a:pt x="173" y="119"/>
                  <a:pt x="172" y="118"/>
                </a:cubicBezTo>
                <a:cubicBezTo>
                  <a:pt x="170" y="119"/>
                  <a:pt x="173" y="119"/>
                  <a:pt x="170" y="119"/>
                </a:cubicBezTo>
                <a:cubicBezTo>
                  <a:pt x="171" y="119"/>
                  <a:pt x="170" y="118"/>
                  <a:pt x="169" y="118"/>
                </a:cubicBezTo>
                <a:cubicBezTo>
                  <a:pt x="171" y="119"/>
                  <a:pt x="169" y="119"/>
                  <a:pt x="167" y="120"/>
                </a:cubicBezTo>
                <a:cubicBezTo>
                  <a:pt x="165" y="120"/>
                  <a:pt x="163" y="119"/>
                  <a:pt x="164" y="119"/>
                </a:cubicBezTo>
                <a:cubicBezTo>
                  <a:pt x="166" y="118"/>
                  <a:pt x="166" y="118"/>
                  <a:pt x="166" y="118"/>
                </a:cubicBezTo>
                <a:cubicBezTo>
                  <a:pt x="164" y="119"/>
                  <a:pt x="165" y="118"/>
                  <a:pt x="163" y="118"/>
                </a:cubicBezTo>
                <a:cubicBezTo>
                  <a:pt x="163" y="118"/>
                  <a:pt x="162" y="119"/>
                  <a:pt x="161" y="120"/>
                </a:cubicBezTo>
                <a:cubicBezTo>
                  <a:pt x="160" y="120"/>
                  <a:pt x="159" y="119"/>
                  <a:pt x="158" y="119"/>
                </a:cubicBezTo>
                <a:cubicBezTo>
                  <a:pt x="160" y="119"/>
                  <a:pt x="160" y="119"/>
                  <a:pt x="160" y="119"/>
                </a:cubicBezTo>
                <a:cubicBezTo>
                  <a:pt x="157" y="119"/>
                  <a:pt x="160" y="118"/>
                  <a:pt x="157" y="118"/>
                </a:cubicBezTo>
                <a:cubicBezTo>
                  <a:pt x="156" y="119"/>
                  <a:pt x="156" y="119"/>
                  <a:pt x="156" y="119"/>
                </a:cubicBezTo>
                <a:cubicBezTo>
                  <a:pt x="155" y="119"/>
                  <a:pt x="155" y="118"/>
                  <a:pt x="156" y="118"/>
                </a:cubicBezTo>
                <a:cubicBezTo>
                  <a:pt x="155" y="119"/>
                  <a:pt x="153" y="118"/>
                  <a:pt x="153" y="119"/>
                </a:cubicBezTo>
                <a:cubicBezTo>
                  <a:pt x="152" y="118"/>
                  <a:pt x="152" y="118"/>
                  <a:pt x="152" y="118"/>
                </a:cubicBezTo>
                <a:cubicBezTo>
                  <a:pt x="151" y="118"/>
                  <a:pt x="150" y="119"/>
                  <a:pt x="148" y="119"/>
                </a:cubicBezTo>
                <a:cubicBezTo>
                  <a:pt x="149" y="119"/>
                  <a:pt x="150" y="119"/>
                  <a:pt x="152" y="119"/>
                </a:cubicBezTo>
                <a:cubicBezTo>
                  <a:pt x="153" y="120"/>
                  <a:pt x="150" y="120"/>
                  <a:pt x="149" y="120"/>
                </a:cubicBezTo>
                <a:cubicBezTo>
                  <a:pt x="149" y="119"/>
                  <a:pt x="146" y="120"/>
                  <a:pt x="144" y="120"/>
                </a:cubicBezTo>
                <a:cubicBezTo>
                  <a:pt x="143" y="119"/>
                  <a:pt x="142" y="119"/>
                  <a:pt x="142" y="119"/>
                </a:cubicBezTo>
                <a:cubicBezTo>
                  <a:pt x="141" y="119"/>
                  <a:pt x="141" y="119"/>
                  <a:pt x="141" y="119"/>
                </a:cubicBezTo>
                <a:cubicBezTo>
                  <a:pt x="141" y="118"/>
                  <a:pt x="138" y="120"/>
                  <a:pt x="136" y="119"/>
                </a:cubicBezTo>
                <a:cubicBezTo>
                  <a:pt x="137" y="119"/>
                  <a:pt x="137" y="119"/>
                  <a:pt x="136" y="118"/>
                </a:cubicBezTo>
                <a:cubicBezTo>
                  <a:pt x="138" y="119"/>
                  <a:pt x="133" y="119"/>
                  <a:pt x="134" y="120"/>
                </a:cubicBezTo>
                <a:cubicBezTo>
                  <a:pt x="131" y="120"/>
                  <a:pt x="134" y="119"/>
                  <a:pt x="134" y="118"/>
                </a:cubicBezTo>
                <a:cubicBezTo>
                  <a:pt x="132" y="119"/>
                  <a:pt x="130" y="118"/>
                  <a:pt x="129" y="119"/>
                </a:cubicBezTo>
                <a:cubicBezTo>
                  <a:pt x="131" y="119"/>
                  <a:pt x="129" y="119"/>
                  <a:pt x="128" y="120"/>
                </a:cubicBezTo>
                <a:cubicBezTo>
                  <a:pt x="125" y="120"/>
                  <a:pt x="129" y="119"/>
                  <a:pt x="127" y="119"/>
                </a:cubicBezTo>
                <a:cubicBezTo>
                  <a:pt x="125" y="119"/>
                  <a:pt x="124" y="120"/>
                  <a:pt x="126" y="120"/>
                </a:cubicBezTo>
                <a:cubicBezTo>
                  <a:pt x="124" y="120"/>
                  <a:pt x="122" y="121"/>
                  <a:pt x="120" y="120"/>
                </a:cubicBezTo>
                <a:cubicBezTo>
                  <a:pt x="120" y="120"/>
                  <a:pt x="124" y="120"/>
                  <a:pt x="123" y="120"/>
                </a:cubicBezTo>
                <a:cubicBezTo>
                  <a:pt x="119" y="119"/>
                  <a:pt x="121" y="121"/>
                  <a:pt x="117" y="121"/>
                </a:cubicBezTo>
                <a:cubicBezTo>
                  <a:pt x="119" y="121"/>
                  <a:pt x="117" y="122"/>
                  <a:pt x="115" y="123"/>
                </a:cubicBezTo>
                <a:cubicBezTo>
                  <a:pt x="111" y="123"/>
                  <a:pt x="117" y="122"/>
                  <a:pt x="115" y="122"/>
                </a:cubicBezTo>
                <a:cubicBezTo>
                  <a:pt x="114" y="122"/>
                  <a:pt x="114" y="122"/>
                  <a:pt x="114" y="122"/>
                </a:cubicBezTo>
                <a:cubicBezTo>
                  <a:pt x="112" y="121"/>
                  <a:pt x="119" y="120"/>
                  <a:pt x="117" y="119"/>
                </a:cubicBezTo>
                <a:cubicBezTo>
                  <a:pt x="115" y="120"/>
                  <a:pt x="115" y="120"/>
                  <a:pt x="115" y="120"/>
                </a:cubicBezTo>
                <a:cubicBezTo>
                  <a:pt x="115" y="119"/>
                  <a:pt x="116" y="119"/>
                  <a:pt x="115" y="119"/>
                </a:cubicBezTo>
                <a:cubicBezTo>
                  <a:pt x="115" y="119"/>
                  <a:pt x="111" y="119"/>
                  <a:pt x="111" y="119"/>
                </a:cubicBezTo>
                <a:cubicBezTo>
                  <a:pt x="110" y="120"/>
                  <a:pt x="112" y="119"/>
                  <a:pt x="112" y="119"/>
                </a:cubicBezTo>
                <a:cubicBezTo>
                  <a:pt x="110" y="119"/>
                  <a:pt x="109" y="120"/>
                  <a:pt x="106" y="120"/>
                </a:cubicBezTo>
                <a:cubicBezTo>
                  <a:pt x="108" y="120"/>
                  <a:pt x="105" y="119"/>
                  <a:pt x="106" y="119"/>
                </a:cubicBezTo>
                <a:cubicBezTo>
                  <a:pt x="105" y="119"/>
                  <a:pt x="106" y="120"/>
                  <a:pt x="104" y="119"/>
                </a:cubicBezTo>
                <a:cubicBezTo>
                  <a:pt x="104" y="119"/>
                  <a:pt x="104" y="119"/>
                  <a:pt x="104" y="119"/>
                </a:cubicBezTo>
                <a:cubicBezTo>
                  <a:pt x="96" y="119"/>
                  <a:pt x="87" y="119"/>
                  <a:pt x="80" y="120"/>
                </a:cubicBezTo>
                <a:cubicBezTo>
                  <a:pt x="79" y="120"/>
                  <a:pt x="77" y="120"/>
                  <a:pt x="73" y="119"/>
                </a:cubicBezTo>
                <a:cubicBezTo>
                  <a:pt x="75" y="119"/>
                  <a:pt x="73" y="120"/>
                  <a:pt x="72" y="120"/>
                </a:cubicBezTo>
                <a:cubicBezTo>
                  <a:pt x="70" y="119"/>
                  <a:pt x="70" y="119"/>
                  <a:pt x="70" y="119"/>
                </a:cubicBezTo>
                <a:cubicBezTo>
                  <a:pt x="68" y="119"/>
                  <a:pt x="65" y="120"/>
                  <a:pt x="63" y="120"/>
                </a:cubicBezTo>
                <a:cubicBezTo>
                  <a:pt x="63" y="120"/>
                  <a:pt x="63" y="120"/>
                  <a:pt x="63" y="119"/>
                </a:cubicBezTo>
                <a:cubicBezTo>
                  <a:pt x="61" y="119"/>
                  <a:pt x="61" y="120"/>
                  <a:pt x="60" y="120"/>
                </a:cubicBezTo>
                <a:cubicBezTo>
                  <a:pt x="58" y="119"/>
                  <a:pt x="58" y="119"/>
                  <a:pt x="58" y="119"/>
                </a:cubicBezTo>
                <a:cubicBezTo>
                  <a:pt x="58" y="120"/>
                  <a:pt x="58" y="120"/>
                  <a:pt x="58" y="120"/>
                </a:cubicBezTo>
                <a:cubicBezTo>
                  <a:pt x="56" y="120"/>
                  <a:pt x="54" y="120"/>
                  <a:pt x="54" y="119"/>
                </a:cubicBezTo>
                <a:cubicBezTo>
                  <a:pt x="53" y="119"/>
                  <a:pt x="52" y="120"/>
                  <a:pt x="53" y="120"/>
                </a:cubicBezTo>
                <a:cubicBezTo>
                  <a:pt x="51" y="119"/>
                  <a:pt x="46" y="119"/>
                  <a:pt x="42" y="120"/>
                </a:cubicBezTo>
                <a:cubicBezTo>
                  <a:pt x="44" y="120"/>
                  <a:pt x="44" y="120"/>
                  <a:pt x="44" y="121"/>
                </a:cubicBezTo>
                <a:cubicBezTo>
                  <a:pt x="44" y="121"/>
                  <a:pt x="43" y="120"/>
                  <a:pt x="42" y="121"/>
                </a:cubicBezTo>
                <a:cubicBezTo>
                  <a:pt x="42" y="121"/>
                  <a:pt x="40" y="120"/>
                  <a:pt x="42" y="120"/>
                </a:cubicBezTo>
                <a:cubicBezTo>
                  <a:pt x="37" y="119"/>
                  <a:pt x="31" y="120"/>
                  <a:pt x="25" y="120"/>
                </a:cubicBezTo>
                <a:cubicBezTo>
                  <a:pt x="24" y="120"/>
                  <a:pt x="24" y="120"/>
                  <a:pt x="23" y="120"/>
                </a:cubicBezTo>
                <a:cubicBezTo>
                  <a:pt x="20" y="119"/>
                  <a:pt x="15" y="120"/>
                  <a:pt x="11" y="120"/>
                </a:cubicBezTo>
                <a:cubicBezTo>
                  <a:pt x="12" y="120"/>
                  <a:pt x="11" y="120"/>
                  <a:pt x="11" y="121"/>
                </a:cubicBezTo>
                <a:cubicBezTo>
                  <a:pt x="11" y="121"/>
                  <a:pt x="11" y="120"/>
                  <a:pt x="11" y="120"/>
                </a:cubicBezTo>
                <a:cubicBezTo>
                  <a:pt x="11" y="119"/>
                  <a:pt x="11" y="117"/>
                  <a:pt x="11" y="116"/>
                </a:cubicBezTo>
                <a:cubicBezTo>
                  <a:pt x="11" y="116"/>
                  <a:pt x="11" y="116"/>
                  <a:pt x="11" y="116"/>
                </a:cubicBezTo>
                <a:cubicBezTo>
                  <a:pt x="10" y="115"/>
                  <a:pt x="10" y="113"/>
                  <a:pt x="10" y="111"/>
                </a:cubicBezTo>
                <a:cubicBezTo>
                  <a:pt x="10" y="112"/>
                  <a:pt x="10" y="112"/>
                  <a:pt x="10" y="112"/>
                </a:cubicBezTo>
                <a:cubicBezTo>
                  <a:pt x="11" y="110"/>
                  <a:pt x="11" y="109"/>
                  <a:pt x="11" y="107"/>
                </a:cubicBezTo>
                <a:cubicBezTo>
                  <a:pt x="10" y="107"/>
                  <a:pt x="11" y="103"/>
                  <a:pt x="10" y="103"/>
                </a:cubicBezTo>
                <a:cubicBezTo>
                  <a:pt x="10" y="102"/>
                  <a:pt x="10" y="103"/>
                  <a:pt x="10" y="102"/>
                </a:cubicBezTo>
                <a:cubicBezTo>
                  <a:pt x="10" y="102"/>
                  <a:pt x="10" y="102"/>
                  <a:pt x="10" y="102"/>
                </a:cubicBezTo>
                <a:cubicBezTo>
                  <a:pt x="10" y="100"/>
                  <a:pt x="10" y="100"/>
                  <a:pt x="10" y="100"/>
                </a:cubicBezTo>
                <a:cubicBezTo>
                  <a:pt x="10" y="100"/>
                  <a:pt x="11" y="100"/>
                  <a:pt x="11" y="101"/>
                </a:cubicBezTo>
                <a:cubicBezTo>
                  <a:pt x="11" y="98"/>
                  <a:pt x="10" y="100"/>
                  <a:pt x="10" y="99"/>
                </a:cubicBezTo>
                <a:cubicBezTo>
                  <a:pt x="10" y="96"/>
                  <a:pt x="10" y="97"/>
                  <a:pt x="10" y="96"/>
                </a:cubicBezTo>
                <a:cubicBezTo>
                  <a:pt x="11" y="96"/>
                  <a:pt x="10" y="97"/>
                  <a:pt x="10" y="98"/>
                </a:cubicBezTo>
                <a:cubicBezTo>
                  <a:pt x="11" y="99"/>
                  <a:pt x="10" y="96"/>
                  <a:pt x="11" y="96"/>
                </a:cubicBezTo>
                <a:cubicBezTo>
                  <a:pt x="11" y="96"/>
                  <a:pt x="10" y="96"/>
                  <a:pt x="10" y="94"/>
                </a:cubicBezTo>
                <a:cubicBezTo>
                  <a:pt x="10" y="93"/>
                  <a:pt x="10" y="90"/>
                  <a:pt x="11" y="90"/>
                </a:cubicBezTo>
                <a:cubicBezTo>
                  <a:pt x="10" y="89"/>
                  <a:pt x="10" y="88"/>
                  <a:pt x="10" y="87"/>
                </a:cubicBezTo>
                <a:cubicBezTo>
                  <a:pt x="10" y="88"/>
                  <a:pt x="10" y="90"/>
                  <a:pt x="10" y="90"/>
                </a:cubicBezTo>
                <a:cubicBezTo>
                  <a:pt x="9" y="89"/>
                  <a:pt x="9" y="87"/>
                  <a:pt x="10" y="87"/>
                </a:cubicBezTo>
                <a:cubicBezTo>
                  <a:pt x="10" y="88"/>
                  <a:pt x="10" y="88"/>
                  <a:pt x="10" y="88"/>
                </a:cubicBezTo>
                <a:cubicBezTo>
                  <a:pt x="10" y="87"/>
                  <a:pt x="10" y="84"/>
                  <a:pt x="9" y="86"/>
                </a:cubicBezTo>
                <a:cubicBezTo>
                  <a:pt x="10" y="84"/>
                  <a:pt x="10" y="84"/>
                  <a:pt x="10" y="84"/>
                </a:cubicBezTo>
                <a:cubicBezTo>
                  <a:pt x="10" y="83"/>
                  <a:pt x="10" y="81"/>
                  <a:pt x="9" y="79"/>
                </a:cubicBezTo>
                <a:cubicBezTo>
                  <a:pt x="10" y="79"/>
                  <a:pt x="11" y="81"/>
                  <a:pt x="11" y="78"/>
                </a:cubicBezTo>
                <a:cubicBezTo>
                  <a:pt x="10" y="75"/>
                  <a:pt x="10" y="75"/>
                  <a:pt x="10" y="75"/>
                </a:cubicBezTo>
                <a:cubicBezTo>
                  <a:pt x="10" y="74"/>
                  <a:pt x="10" y="73"/>
                  <a:pt x="11" y="73"/>
                </a:cubicBezTo>
                <a:cubicBezTo>
                  <a:pt x="11" y="69"/>
                  <a:pt x="9" y="69"/>
                  <a:pt x="10" y="65"/>
                </a:cubicBezTo>
                <a:cubicBezTo>
                  <a:pt x="10" y="67"/>
                  <a:pt x="10" y="65"/>
                  <a:pt x="11" y="64"/>
                </a:cubicBezTo>
                <a:cubicBezTo>
                  <a:pt x="10" y="63"/>
                  <a:pt x="10" y="63"/>
                  <a:pt x="10" y="63"/>
                </a:cubicBezTo>
                <a:cubicBezTo>
                  <a:pt x="10" y="63"/>
                  <a:pt x="11" y="64"/>
                  <a:pt x="10" y="65"/>
                </a:cubicBezTo>
                <a:cubicBezTo>
                  <a:pt x="10" y="65"/>
                  <a:pt x="10" y="63"/>
                  <a:pt x="10" y="63"/>
                </a:cubicBezTo>
                <a:cubicBezTo>
                  <a:pt x="11" y="59"/>
                  <a:pt x="10" y="52"/>
                  <a:pt x="11" y="46"/>
                </a:cubicBezTo>
                <a:cubicBezTo>
                  <a:pt x="10" y="47"/>
                  <a:pt x="11" y="44"/>
                  <a:pt x="10" y="43"/>
                </a:cubicBezTo>
                <a:cubicBezTo>
                  <a:pt x="11" y="43"/>
                  <a:pt x="10" y="40"/>
                  <a:pt x="11" y="38"/>
                </a:cubicBezTo>
                <a:cubicBezTo>
                  <a:pt x="10" y="39"/>
                  <a:pt x="10" y="39"/>
                  <a:pt x="10" y="39"/>
                </a:cubicBezTo>
                <a:cubicBezTo>
                  <a:pt x="10" y="36"/>
                  <a:pt x="8" y="34"/>
                  <a:pt x="10" y="32"/>
                </a:cubicBezTo>
                <a:cubicBezTo>
                  <a:pt x="10" y="30"/>
                  <a:pt x="10" y="32"/>
                  <a:pt x="10" y="33"/>
                </a:cubicBezTo>
                <a:cubicBezTo>
                  <a:pt x="11" y="31"/>
                  <a:pt x="10" y="26"/>
                  <a:pt x="11" y="24"/>
                </a:cubicBezTo>
                <a:cubicBezTo>
                  <a:pt x="10" y="24"/>
                  <a:pt x="10" y="25"/>
                  <a:pt x="9" y="23"/>
                </a:cubicBezTo>
                <a:cubicBezTo>
                  <a:pt x="10" y="21"/>
                  <a:pt x="10" y="17"/>
                  <a:pt x="10" y="18"/>
                </a:cubicBezTo>
                <a:cubicBezTo>
                  <a:pt x="10" y="16"/>
                  <a:pt x="10" y="16"/>
                  <a:pt x="10" y="14"/>
                </a:cubicBezTo>
                <a:cubicBezTo>
                  <a:pt x="10" y="14"/>
                  <a:pt x="10" y="15"/>
                  <a:pt x="11" y="16"/>
                </a:cubicBezTo>
                <a:cubicBezTo>
                  <a:pt x="11" y="13"/>
                  <a:pt x="10" y="11"/>
                  <a:pt x="10" y="9"/>
                </a:cubicBezTo>
                <a:cubicBezTo>
                  <a:pt x="10" y="9"/>
                  <a:pt x="10" y="8"/>
                  <a:pt x="10" y="8"/>
                </a:cubicBezTo>
                <a:cubicBezTo>
                  <a:pt x="11" y="8"/>
                  <a:pt x="13" y="7"/>
                  <a:pt x="13" y="8"/>
                </a:cubicBezTo>
                <a:cubicBezTo>
                  <a:pt x="14" y="7"/>
                  <a:pt x="17" y="8"/>
                  <a:pt x="18" y="7"/>
                </a:cubicBezTo>
                <a:cubicBezTo>
                  <a:pt x="17" y="7"/>
                  <a:pt x="18" y="7"/>
                  <a:pt x="18" y="7"/>
                </a:cubicBezTo>
                <a:cubicBezTo>
                  <a:pt x="19" y="7"/>
                  <a:pt x="20" y="6"/>
                  <a:pt x="21" y="6"/>
                </a:cubicBezTo>
                <a:cubicBezTo>
                  <a:pt x="21" y="7"/>
                  <a:pt x="21" y="7"/>
                  <a:pt x="21" y="7"/>
                </a:cubicBezTo>
                <a:cubicBezTo>
                  <a:pt x="21" y="8"/>
                  <a:pt x="25" y="7"/>
                  <a:pt x="25" y="8"/>
                </a:cubicBezTo>
                <a:cubicBezTo>
                  <a:pt x="24" y="7"/>
                  <a:pt x="27" y="8"/>
                  <a:pt x="27" y="7"/>
                </a:cubicBezTo>
                <a:cubicBezTo>
                  <a:pt x="29" y="7"/>
                  <a:pt x="29" y="7"/>
                  <a:pt x="29" y="7"/>
                </a:cubicBezTo>
                <a:cubicBezTo>
                  <a:pt x="31" y="7"/>
                  <a:pt x="29" y="7"/>
                  <a:pt x="32" y="7"/>
                </a:cubicBezTo>
                <a:cubicBezTo>
                  <a:pt x="34" y="7"/>
                  <a:pt x="33" y="7"/>
                  <a:pt x="32" y="7"/>
                </a:cubicBezTo>
                <a:cubicBezTo>
                  <a:pt x="34" y="8"/>
                  <a:pt x="35" y="7"/>
                  <a:pt x="37" y="7"/>
                </a:cubicBezTo>
                <a:cubicBezTo>
                  <a:pt x="36" y="7"/>
                  <a:pt x="36" y="7"/>
                  <a:pt x="36" y="7"/>
                </a:cubicBezTo>
                <a:cubicBezTo>
                  <a:pt x="36" y="7"/>
                  <a:pt x="37" y="7"/>
                  <a:pt x="37" y="7"/>
                </a:cubicBezTo>
                <a:cubicBezTo>
                  <a:pt x="37" y="7"/>
                  <a:pt x="38" y="7"/>
                  <a:pt x="39" y="7"/>
                </a:cubicBezTo>
                <a:cubicBezTo>
                  <a:pt x="39" y="7"/>
                  <a:pt x="39" y="7"/>
                  <a:pt x="39" y="7"/>
                </a:cubicBezTo>
                <a:cubicBezTo>
                  <a:pt x="38" y="7"/>
                  <a:pt x="37" y="7"/>
                  <a:pt x="37" y="7"/>
                </a:cubicBezTo>
                <a:cubicBezTo>
                  <a:pt x="37" y="7"/>
                  <a:pt x="38" y="7"/>
                  <a:pt x="39" y="7"/>
                </a:cubicBezTo>
                <a:cubicBezTo>
                  <a:pt x="39" y="7"/>
                  <a:pt x="39" y="7"/>
                  <a:pt x="39" y="7"/>
                </a:cubicBezTo>
                <a:cubicBezTo>
                  <a:pt x="40" y="7"/>
                  <a:pt x="40" y="7"/>
                  <a:pt x="40" y="8"/>
                </a:cubicBezTo>
                <a:cubicBezTo>
                  <a:pt x="40" y="8"/>
                  <a:pt x="40" y="8"/>
                  <a:pt x="40" y="8"/>
                </a:cubicBezTo>
                <a:cubicBezTo>
                  <a:pt x="41" y="8"/>
                  <a:pt x="44" y="7"/>
                  <a:pt x="44" y="7"/>
                </a:cubicBezTo>
                <a:cubicBezTo>
                  <a:pt x="48" y="8"/>
                  <a:pt x="56" y="7"/>
                  <a:pt x="59" y="7"/>
                </a:cubicBezTo>
                <a:cubicBezTo>
                  <a:pt x="58" y="7"/>
                  <a:pt x="58" y="7"/>
                  <a:pt x="59" y="7"/>
                </a:cubicBezTo>
                <a:cubicBezTo>
                  <a:pt x="60" y="7"/>
                  <a:pt x="62" y="7"/>
                  <a:pt x="62" y="7"/>
                </a:cubicBezTo>
                <a:cubicBezTo>
                  <a:pt x="63" y="7"/>
                  <a:pt x="63" y="7"/>
                  <a:pt x="65" y="7"/>
                </a:cubicBezTo>
                <a:cubicBezTo>
                  <a:pt x="66" y="7"/>
                  <a:pt x="66" y="7"/>
                  <a:pt x="65" y="7"/>
                </a:cubicBezTo>
                <a:cubicBezTo>
                  <a:pt x="69" y="8"/>
                  <a:pt x="74" y="6"/>
                  <a:pt x="79" y="7"/>
                </a:cubicBezTo>
                <a:cubicBezTo>
                  <a:pt x="78" y="7"/>
                  <a:pt x="78" y="7"/>
                  <a:pt x="77" y="7"/>
                </a:cubicBezTo>
                <a:cubicBezTo>
                  <a:pt x="81" y="7"/>
                  <a:pt x="84" y="7"/>
                  <a:pt x="87" y="6"/>
                </a:cubicBezTo>
                <a:cubicBezTo>
                  <a:pt x="87" y="6"/>
                  <a:pt x="87" y="7"/>
                  <a:pt x="86" y="7"/>
                </a:cubicBezTo>
                <a:cubicBezTo>
                  <a:pt x="89" y="7"/>
                  <a:pt x="91" y="7"/>
                  <a:pt x="93" y="6"/>
                </a:cubicBezTo>
                <a:cubicBezTo>
                  <a:pt x="91" y="6"/>
                  <a:pt x="92" y="6"/>
                  <a:pt x="91" y="6"/>
                </a:cubicBezTo>
                <a:cubicBezTo>
                  <a:pt x="90" y="6"/>
                  <a:pt x="93" y="5"/>
                  <a:pt x="94" y="6"/>
                </a:cubicBezTo>
                <a:cubicBezTo>
                  <a:pt x="94" y="6"/>
                  <a:pt x="94" y="6"/>
                  <a:pt x="94" y="6"/>
                </a:cubicBezTo>
                <a:cubicBezTo>
                  <a:pt x="97" y="6"/>
                  <a:pt x="97" y="5"/>
                  <a:pt x="99" y="5"/>
                </a:cubicBezTo>
                <a:cubicBezTo>
                  <a:pt x="101" y="6"/>
                  <a:pt x="98" y="6"/>
                  <a:pt x="99" y="6"/>
                </a:cubicBezTo>
                <a:cubicBezTo>
                  <a:pt x="99" y="7"/>
                  <a:pt x="104" y="6"/>
                  <a:pt x="105" y="7"/>
                </a:cubicBezTo>
                <a:cubicBezTo>
                  <a:pt x="105" y="6"/>
                  <a:pt x="106" y="6"/>
                  <a:pt x="106" y="6"/>
                </a:cubicBezTo>
                <a:cubicBezTo>
                  <a:pt x="108" y="6"/>
                  <a:pt x="107" y="6"/>
                  <a:pt x="108" y="6"/>
                </a:cubicBezTo>
                <a:cubicBezTo>
                  <a:pt x="113" y="5"/>
                  <a:pt x="113" y="5"/>
                  <a:pt x="113" y="5"/>
                </a:cubicBezTo>
                <a:cubicBezTo>
                  <a:pt x="113" y="5"/>
                  <a:pt x="115" y="6"/>
                  <a:pt x="114" y="6"/>
                </a:cubicBezTo>
                <a:cubicBezTo>
                  <a:pt x="117" y="6"/>
                  <a:pt x="120" y="5"/>
                  <a:pt x="122" y="4"/>
                </a:cubicBezTo>
                <a:cubicBezTo>
                  <a:pt x="123" y="4"/>
                  <a:pt x="127" y="4"/>
                  <a:pt x="129" y="4"/>
                </a:cubicBezTo>
                <a:cubicBezTo>
                  <a:pt x="129" y="4"/>
                  <a:pt x="127" y="4"/>
                  <a:pt x="127" y="4"/>
                </a:cubicBezTo>
                <a:cubicBezTo>
                  <a:pt x="129" y="5"/>
                  <a:pt x="129" y="5"/>
                  <a:pt x="129" y="5"/>
                </a:cubicBezTo>
                <a:cubicBezTo>
                  <a:pt x="126" y="5"/>
                  <a:pt x="129" y="6"/>
                  <a:pt x="128" y="6"/>
                </a:cubicBezTo>
                <a:cubicBezTo>
                  <a:pt x="130" y="6"/>
                  <a:pt x="135" y="6"/>
                  <a:pt x="138" y="6"/>
                </a:cubicBezTo>
                <a:cubicBezTo>
                  <a:pt x="136" y="5"/>
                  <a:pt x="143" y="6"/>
                  <a:pt x="142" y="5"/>
                </a:cubicBezTo>
                <a:cubicBezTo>
                  <a:pt x="146" y="5"/>
                  <a:pt x="144" y="6"/>
                  <a:pt x="146" y="6"/>
                </a:cubicBezTo>
                <a:cubicBezTo>
                  <a:pt x="150" y="5"/>
                  <a:pt x="153" y="6"/>
                  <a:pt x="157" y="6"/>
                </a:cubicBezTo>
                <a:cubicBezTo>
                  <a:pt x="157" y="6"/>
                  <a:pt x="157" y="6"/>
                  <a:pt x="157" y="6"/>
                </a:cubicBezTo>
                <a:cubicBezTo>
                  <a:pt x="160" y="5"/>
                  <a:pt x="165" y="6"/>
                  <a:pt x="168" y="5"/>
                </a:cubicBezTo>
                <a:cubicBezTo>
                  <a:pt x="168" y="5"/>
                  <a:pt x="168" y="5"/>
                  <a:pt x="168" y="5"/>
                </a:cubicBezTo>
                <a:cubicBezTo>
                  <a:pt x="171" y="6"/>
                  <a:pt x="168" y="4"/>
                  <a:pt x="172" y="5"/>
                </a:cubicBezTo>
                <a:cubicBezTo>
                  <a:pt x="171" y="5"/>
                  <a:pt x="171" y="5"/>
                  <a:pt x="171" y="5"/>
                </a:cubicBezTo>
                <a:cubicBezTo>
                  <a:pt x="174" y="5"/>
                  <a:pt x="176" y="6"/>
                  <a:pt x="179" y="5"/>
                </a:cubicBezTo>
                <a:cubicBezTo>
                  <a:pt x="179" y="5"/>
                  <a:pt x="178" y="5"/>
                  <a:pt x="178" y="5"/>
                </a:cubicBezTo>
                <a:cubicBezTo>
                  <a:pt x="181" y="5"/>
                  <a:pt x="183" y="5"/>
                  <a:pt x="186" y="5"/>
                </a:cubicBezTo>
                <a:cubicBezTo>
                  <a:pt x="186" y="5"/>
                  <a:pt x="186" y="5"/>
                  <a:pt x="185" y="5"/>
                </a:cubicBezTo>
                <a:cubicBezTo>
                  <a:pt x="187" y="6"/>
                  <a:pt x="187" y="5"/>
                  <a:pt x="190" y="5"/>
                </a:cubicBezTo>
                <a:cubicBezTo>
                  <a:pt x="190" y="5"/>
                  <a:pt x="192" y="5"/>
                  <a:pt x="191" y="5"/>
                </a:cubicBezTo>
                <a:cubicBezTo>
                  <a:pt x="192" y="5"/>
                  <a:pt x="196" y="5"/>
                  <a:pt x="197" y="5"/>
                </a:cubicBezTo>
                <a:cubicBezTo>
                  <a:pt x="198" y="5"/>
                  <a:pt x="199" y="5"/>
                  <a:pt x="200" y="5"/>
                </a:cubicBezTo>
                <a:cubicBezTo>
                  <a:pt x="213" y="5"/>
                  <a:pt x="226" y="6"/>
                  <a:pt x="239" y="5"/>
                </a:cubicBezTo>
                <a:cubicBezTo>
                  <a:pt x="241" y="6"/>
                  <a:pt x="236" y="5"/>
                  <a:pt x="237" y="6"/>
                </a:cubicBezTo>
                <a:cubicBezTo>
                  <a:pt x="237" y="5"/>
                  <a:pt x="239" y="6"/>
                  <a:pt x="243" y="6"/>
                </a:cubicBezTo>
                <a:cubicBezTo>
                  <a:pt x="243" y="6"/>
                  <a:pt x="243" y="6"/>
                  <a:pt x="243" y="6"/>
                </a:cubicBezTo>
                <a:cubicBezTo>
                  <a:pt x="245" y="5"/>
                  <a:pt x="246" y="6"/>
                  <a:pt x="248" y="6"/>
                </a:cubicBezTo>
                <a:cubicBezTo>
                  <a:pt x="248" y="6"/>
                  <a:pt x="248" y="6"/>
                  <a:pt x="248" y="6"/>
                </a:cubicBezTo>
                <a:cubicBezTo>
                  <a:pt x="250" y="5"/>
                  <a:pt x="252" y="7"/>
                  <a:pt x="253" y="6"/>
                </a:cubicBezTo>
                <a:cubicBezTo>
                  <a:pt x="254" y="6"/>
                  <a:pt x="254" y="6"/>
                  <a:pt x="254" y="6"/>
                </a:cubicBezTo>
                <a:cubicBezTo>
                  <a:pt x="256" y="5"/>
                  <a:pt x="257" y="6"/>
                  <a:pt x="260" y="6"/>
                </a:cubicBezTo>
                <a:cubicBezTo>
                  <a:pt x="259" y="6"/>
                  <a:pt x="259" y="6"/>
                  <a:pt x="259" y="6"/>
                </a:cubicBezTo>
                <a:cubicBezTo>
                  <a:pt x="262" y="6"/>
                  <a:pt x="266" y="5"/>
                  <a:pt x="267" y="6"/>
                </a:cubicBezTo>
                <a:cubicBezTo>
                  <a:pt x="270" y="5"/>
                  <a:pt x="273" y="5"/>
                  <a:pt x="273" y="5"/>
                </a:cubicBezTo>
                <a:cubicBezTo>
                  <a:pt x="274" y="5"/>
                  <a:pt x="273" y="5"/>
                  <a:pt x="273" y="5"/>
                </a:cubicBezTo>
                <a:cubicBezTo>
                  <a:pt x="283" y="5"/>
                  <a:pt x="294" y="5"/>
                  <a:pt x="303" y="4"/>
                </a:cubicBezTo>
                <a:cubicBezTo>
                  <a:pt x="303" y="5"/>
                  <a:pt x="303" y="5"/>
                  <a:pt x="302" y="5"/>
                </a:cubicBezTo>
                <a:cubicBezTo>
                  <a:pt x="310" y="4"/>
                  <a:pt x="303" y="14"/>
                  <a:pt x="307" y="17"/>
                </a:cubicBezTo>
                <a:cubicBezTo>
                  <a:pt x="307" y="18"/>
                  <a:pt x="307" y="18"/>
                  <a:pt x="307" y="18"/>
                </a:cubicBezTo>
                <a:cubicBezTo>
                  <a:pt x="307" y="20"/>
                  <a:pt x="307" y="20"/>
                  <a:pt x="306" y="21"/>
                </a:cubicBezTo>
                <a:cubicBezTo>
                  <a:pt x="307" y="22"/>
                  <a:pt x="306" y="26"/>
                  <a:pt x="307" y="26"/>
                </a:cubicBezTo>
                <a:cubicBezTo>
                  <a:pt x="307" y="27"/>
                  <a:pt x="307" y="26"/>
                  <a:pt x="306" y="26"/>
                </a:cubicBezTo>
                <a:cubicBezTo>
                  <a:pt x="306" y="28"/>
                  <a:pt x="307" y="31"/>
                  <a:pt x="307" y="34"/>
                </a:cubicBezTo>
                <a:cubicBezTo>
                  <a:pt x="307" y="33"/>
                  <a:pt x="307" y="33"/>
                  <a:pt x="307" y="33"/>
                </a:cubicBezTo>
                <a:cubicBezTo>
                  <a:pt x="306" y="46"/>
                  <a:pt x="305" y="62"/>
                  <a:pt x="306" y="72"/>
                </a:cubicBezTo>
                <a:cubicBezTo>
                  <a:pt x="307" y="75"/>
                  <a:pt x="305" y="73"/>
                  <a:pt x="306" y="75"/>
                </a:cubicBezTo>
                <a:cubicBezTo>
                  <a:pt x="307" y="85"/>
                  <a:pt x="305" y="98"/>
                  <a:pt x="307" y="108"/>
                </a:cubicBezTo>
                <a:cubicBezTo>
                  <a:pt x="307" y="115"/>
                  <a:pt x="309" y="118"/>
                  <a:pt x="309" y="118"/>
                </a:cubicBezTo>
                <a:cubicBezTo>
                  <a:pt x="308" y="99"/>
                  <a:pt x="309" y="83"/>
                  <a:pt x="310" y="65"/>
                </a:cubicBezTo>
                <a:cubicBezTo>
                  <a:pt x="310" y="59"/>
                  <a:pt x="310" y="51"/>
                  <a:pt x="310" y="45"/>
                </a:cubicBezTo>
                <a:cubicBezTo>
                  <a:pt x="310" y="33"/>
                  <a:pt x="310" y="21"/>
                  <a:pt x="311" y="9"/>
                </a:cubicBezTo>
                <a:cubicBezTo>
                  <a:pt x="311" y="7"/>
                  <a:pt x="311" y="7"/>
                  <a:pt x="311" y="7"/>
                </a:cubicBezTo>
                <a:cubicBezTo>
                  <a:pt x="311" y="6"/>
                  <a:pt x="311" y="6"/>
                  <a:pt x="311" y="6"/>
                </a:cubicBezTo>
                <a:cubicBezTo>
                  <a:pt x="311" y="5"/>
                  <a:pt x="311" y="5"/>
                  <a:pt x="311" y="5"/>
                </a:cubicBezTo>
                <a:cubicBezTo>
                  <a:pt x="311" y="5"/>
                  <a:pt x="311" y="5"/>
                  <a:pt x="311" y="5"/>
                </a:cubicBezTo>
                <a:cubicBezTo>
                  <a:pt x="311" y="5"/>
                  <a:pt x="311" y="5"/>
                  <a:pt x="311" y="5"/>
                </a:cubicBezTo>
                <a:cubicBezTo>
                  <a:pt x="311" y="5"/>
                  <a:pt x="311" y="5"/>
                  <a:pt x="311" y="5"/>
                </a:cubicBezTo>
                <a:cubicBezTo>
                  <a:pt x="311" y="5"/>
                  <a:pt x="311" y="5"/>
                  <a:pt x="311" y="5"/>
                </a:cubicBezTo>
                <a:cubicBezTo>
                  <a:pt x="309" y="3"/>
                  <a:pt x="316" y="10"/>
                  <a:pt x="306" y="0"/>
                </a:cubicBezTo>
                <a:close/>
              </a:path>
            </a:pathLst>
          </a:custGeom>
          <a:solidFill>
            <a:srgbClr val="442A58"/>
          </a:solidFill>
          <a:ln w="9525">
            <a:noFill/>
            <a:round/>
            <a:headEnd/>
            <a:tailEnd/>
          </a:ln>
        </p:spPr>
        <p:txBody>
          <a:bodyPr vert="horz" wrap="square" lIns="36000" tIns="36000" rIns="36000" bIns="36000" numCol="1" anchor="ctr" anchorCtr="1" compatLnSpc="1">
            <a:prstTxWarp prst="textNoShape">
              <a:avLst/>
            </a:prstTxWarp>
          </a:bodyPr>
          <a:lstStyle/>
          <a:p>
            <a:pPr eaLnBrk="1" fontAlgn="auto" hangingPunct="1">
              <a:spcBef>
                <a:spcPts val="0"/>
              </a:spcBef>
              <a:spcAft>
                <a:spcPts val="0"/>
              </a:spcAft>
            </a:pPr>
            <a:endParaRPr lang="pl-PL" sz="1200" b="1" u="sng" dirty="0">
              <a:solidFill>
                <a:prstClr val="black"/>
              </a:solidFill>
              <a:latin typeface="Segoe Print" pitchFamily="2" charset="0"/>
              <a:cs typeface="+mn-cs"/>
            </a:endParaRPr>
          </a:p>
        </p:txBody>
      </p:sp>
      <p:pic>
        <p:nvPicPr>
          <p:cNvPr id="6" name="Picture 5"/>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ackgroundRemoval t="0" b="96000" l="31544" r="100000">
                        <a14:foregroundMark x1="44631" y1="91143" x2="44631" y2="91143"/>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bwMode="auto">
          <a:xfrm>
            <a:off x="-388721" y="4215684"/>
            <a:ext cx="2420721" cy="2131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userDrawn="1"/>
        </p:nvPicPr>
        <p:blipFill rotWithShape="1">
          <a:blip r:embed="rId4" cstate="print">
            <a:extLst>
              <a:ext uri="{BEBA8EAE-BF5A-486C-A8C5-ECC9F3942E4B}">
                <a14:imgProps xmlns:a14="http://schemas.microsoft.com/office/drawing/2010/main">
                  <a14:imgLayer r:embed="rId5">
                    <a14:imgEffect>
                      <a14:backgroundRemoval t="0" b="96175" l="0" r="67577">
                        <a14:foregroundMark x1="46758" y1="69126" x2="46758" y2="69126"/>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bwMode="auto">
          <a:xfrm>
            <a:off x="10013802" y="4114800"/>
            <a:ext cx="2381399" cy="2232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ymbol zastępczy zawartości 2"/>
          <p:cNvSpPr>
            <a:spLocks noGrp="1"/>
          </p:cNvSpPr>
          <p:nvPr>
            <p:ph idx="1"/>
          </p:nvPr>
        </p:nvSpPr>
        <p:spPr>
          <a:xfrm>
            <a:off x="2133601" y="1447801"/>
            <a:ext cx="7721600" cy="4495800"/>
          </a:xfrm>
        </p:spPr>
        <p:txBody>
          <a:bodyPr/>
          <a:lstStyle>
            <a:lvl1pPr marL="342900" indent="-342900">
              <a:buClr>
                <a:schemeClr val="bg1"/>
              </a:buClr>
              <a:buFont typeface="Wingdings" panose="05000000000000000000" pitchFamily="2" charset="2"/>
              <a:buChar char="§"/>
              <a:defRPr>
                <a:solidFill>
                  <a:schemeClr val="bg1"/>
                </a:solidFill>
              </a:defRPr>
            </a:lvl1pPr>
            <a:lvl2pPr>
              <a:defRPr>
                <a:solidFill>
                  <a:schemeClr val="bg1"/>
                </a:solidFill>
              </a:defRPr>
            </a:lvl2pPr>
            <a:lvl3pPr marL="1143000" indent="-228600">
              <a:buClr>
                <a:schemeClr val="bg1"/>
              </a:buClr>
              <a:buFont typeface="Wingdings" panose="05000000000000000000" pitchFamily="2" charset="2"/>
              <a:buChar char="§"/>
              <a:defRPr>
                <a:solidFill>
                  <a:schemeClr val="bg1"/>
                </a:solidFill>
              </a:defRPr>
            </a:lvl3pPr>
            <a:lvl4pPr>
              <a:defRPr>
                <a:solidFill>
                  <a:schemeClr val="bg1"/>
                </a:solidFill>
              </a:defRPr>
            </a:lvl4pPr>
            <a:lvl5pPr>
              <a:defRPr>
                <a:solidFill>
                  <a:schemeClr val="bg1"/>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592438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cSld name="Section Header KMP">
    <p:bg>
      <p:bgPr>
        <a:solidFill>
          <a:srgbClr val="D6BBE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311A3-5D34-3F4C-82E4-A490F9F17EE6}"/>
              </a:ext>
            </a:extLst>
          </p:cNvPr>
          <p:cNvSpPr>
            <a:spLocks noGrp="1"/>
          </p:cNvSpPr>
          <p:nvPr>
            <p:ph type="title"/>
          </p:nvPr>
        </p:nvSpPr>
        <p:spPr>
          <a:xfrm>
            <a:off x="839788" y="1844675"/>
            <a:ext cx="10512000" cy="2700338"/>
          </a:xfrm>
        </p:spPr>
        <p:txBody>
          <a:bodyPr anchor="b">
            <a:normAutofit/>
          </a:bodyPr>
          <a:lstStyle>
            <a:lvl1pPr algn="r">
              <a:defRPr sz="8000">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82727482-EC2B-AB4E-BE6C-B2CBBAA4CE65}"/>
              </a:ext>
            </a:extLst>
          </p:cNvPr>
          <p:cNvSpPr>
            <a:spLocks noGrp="1"/>
          </p:cNvSpPr>
          <p:nvPr>
            <p:ph type="body" idx="1"/>
          </p:nvPr>
        </p:nvSpPr>
        <p:spPr>
          <a:xfrm>
            <a:off x="839788" y="4689475"/>
            <a:ext cx="10512424" cy="1511300"/>
          </a:xfrm>
        </p:spPr>
        <p:txBody>
          <a:bodyPr/>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C5B5E79C-07B3-5D47-8C36-0722418AF938}"/>
              </a:ext>
            </a:extLst>
          </p:cNvPr>
          <p:cNvSpPr>
            <a:spLocks noGrp="1"/>
          </p:cNvSpPr>
          <p:nvPr>
            <p:ph type="ftr" sz="quarter" idx="11"/>
          </p:nvPr>
        </p:nvSpPr>
        <p:spPr/>
        <p:txBody>
          <a:bodyPr/>
          <a:lstStyle/>
          <a:p>
            <a:r>
              <a:rPr lang="en-US"/>
              <a:t>Official Licensed Material, Copyright © 2020 Kanban University</a:t>
            </a:r>
            <a:endParaRPr lang="en-US" dirty="0"/>
          </a:p>
        </p:txBody>
      </p:sp>
      <p:sp>
        <p:nvSpPr>
          <p:cNvPr id="6" name="Slide Number Placeholder 5">
            <a:extLst>
              <a:ext uri="{FF2B5EF4-FFF2-40B4-BE49-F238E27FC236}">
                <a16:creationId xmlns:a16="http://schemas.microsoft.com/office/drawing/2014/main" id="{407BB651-EAA1-4247-80BB-BA7B12557EA3}"/>
              </a:ext>
            </a:extLst>
          </p:cNvPr>
          <p:cNvSpPr>
            <a:spLocks noGrp="1"/>
          </p:cNvSpPr>
          <p:nvPr>
            <p:ph type="sldNum" sz="quarter" idx="12"/>
          </p:nvPr>
        </p:nvSpPr>
        <p:spPr/>
        <p:txBody>
          <a:bodyPr/>
          <a:lstStyle/>
          <a:p>
            <a:fld id="{113F2490-0CE6-6441-B6DE-B4EE6CFC5406}" type="slidenum">
              <a:rPr lang="en-US" smtClean="0"/>
              <a:t>‹#›</a:t>
            </a:fld>
            <a:endParaRPr lang="en-US"/>
          </a:p>
        </p:txBody>
      </p:sp>
      <p:pic>
        <p:nvPicPr>
          <p:cNvPr id="10" name="Picture 9" descr="A picture containing screenshot, drawing, computer&#10;&#10;Description automatically generated">
            <a:extLst>
              <a:ext uri="{FF2B5EF4-FFF2-40B4-BE49-F238E27FC236}">
                <a16:creationId xmlns:a16="http://schemas.microsoft.com/office/drawing/2014/main" id="{D7BA1D96-24C6-4843-9369-7EE5C78E63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E24206DC-0688-4A98-86F4-64AACDEAD7EA}"/>
              </a:ext>
            </a:extLst>
          </p:cNvPr>
          <p:cNvSpPr txBox="1"/>
          <p:nvPr userDrawn="1"/>
        </p:nvSpPr>
        <p:spPr>
          <a:xfrm>
            <a:off x="164124" y="6441776"/>
            <a:ext cx="2145323" cy="369332"/>
          </a:xfrm>
          <a:prstGeom prst="rect">
            <a:avLst/>
          </a:prstGeom>
          <a:solidFill>
            <a:schemeClr val="bg1"/>
          </a:solidFill>
        </p:spPr>
        <p:txBody>
          <a:bodyPr wrap="square" rtlCol="0">
            <a:spAutoFit/>
          </a:bodyPr>
          <a:lstStyle/>
          <a:p>
            <a:r>
              <a:rPr lang="en-US" b="1" dirty="0"/>
              <a:t>@toddelittle</a:t>
            </a:r>
          </a:p>
        </p:txBody>
      </p:sp>
    </p:spTree>
    <p:extLst>
      <p:ext uri="{BB962C8B-B14F-4D97-AF65-F5344CB8AC3E}">
        <p14:creationId xmlns:p14="http://schemas.microsoft.com/office/powerpoint/2010/main" val="3061635210"/>
      </p:ext>
    </p:extLst>
  </p:cSld>
  <p:clrMapOvr>
    <a:masterClrMapping/>
  </p:clrMapOvr>
  <p:extLst>
    <p:ext uri="{DCECCB84-F9BA-43D5-87BE-67443E8EF086}">
      <p15:sldGuideLst xmlns:p15="http://schemas.microsoft.com/office/powerpoint/2012/main">
        <p15:guide id="1" orient="horz" pos="2863">
          <p15:clr>
            <a:srgbClr val="FBAE40"/>
          </p15:clr>
        </p15:guide>
        <p15:guide id="2" orient="horz" pos="295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ransition Slide">
    <p:spTree>
      <p:nvGrpSpPr>
        <p:cNvPr id="1" name=""/>
        <p:cNvGrpSpPr/>
        <p:nvPr/>
      </p:nvGrpSpPr>
      <p:grpSpPr>
        <a:xfrm>
          <a:off x="0" y="0"/>
          <a:ext cx="0" cy="0"/>
          <a:chOff x="0" y="0"/>
          <a:chExt cx="0" cy="0"/>
        </a:xfrm>
      </p:grpSpPr>
      <p:sp>
        <p:nvSpPr>
          <p:cNvPr id="4" name="Freihandform 3">
            <a:extLst>
              <a:ext uri="{FF2B5EF4-FFF2-40B4-BE49-F238E27FC236}">
                <a16:creationId xmlns:a16="http://schemas.microsoft.com/office/drawing/2014/main" id="{A6749382-DE7D-524F-91B7-70FD6A5AC0BB}"/>
              </a:ext>
            </a:extLst>
          </p:cNvPr>
          <p:cNvSpPr/>
          <p:nvPr userDrawn="1"/>
        </p:nvSpPr>
        <p:spPr>
          <a:xfrm rot="10800000">
            <a:off x="2199430" y="1321846"/>
            <a:ext cx="7793143" cy="4648491"/>
          </a:xfrm>
          <a:custGeom>
            <a:avLst/>
            <a:gdLst>
              <a:gd name="connsiteX0" fmla="*/ 7098469 w 7793143"/>
              <a:gd name="connsiteY0" fmla="*/ 4648491 h 4648491"/>
              <a:gd name="connsiteX1" fmla="*/ 694674 w 7793143"/>
              <a:gd name="connsiteY1" fmla="*/ 4648491 h 4648491"/>
              <a:gd name="connsiteX2" fmla="*/ 0 w 7793143"/>
              <a:gd name="connsiteY2" fmla="*/ 3953817 h 4648491"/>
              <a:gd name="connsiteX3" fmla="*/ 0 w 7793143"/>
              <a:gd name="connsiteY3" fmla="*/ 1175203 h 4648491"/>
              <a:gd name="connsiteX4" fmla="*/ 694674 w 7793143"/>
              <a:gd name="connsiteY4" fmla="*/ 480529 h 4648491"/>
              <a:gd name="connsiteX5" fmla="*/ 1324898 w 7793143"/>
              <a:gd name="connsiteY5" fmla="*/ 480529 h 4648491"/>
              <a:gd name="connsiteX6" fmla="*/ 1324898 w 7793143"/>
              <a:gd name="connsiteY6" fmla="*/ 0 h 4648491"/>
              <a:gd name="connsiteX7" fmla="*/ 2354579 w 7793143"/>
              <a:gd name="connsiteY7" fmla="*/ 480529 h 4648491"/>
              <a:gd name="connsiteX8" fmla="*/ 7098469 w 7793143"/>
              <a:gd name="connsiteY8" fmla="*/ 480529 h 4648491"/>
              <a:gd name="connsiteX9" fmla="*/ 7793143 w 7793143"/>
              <a:gd name="connsiteY9" fmla="*/ 1175203 h 4648491"/>
              <a:gd name="connsiteX10" fmla="*/ 7793143 w 7793143"/>
              <a:gd name="connsiteY10" fmla="*/ 3953817 h 4648491"/>
              <a:gd name="connsiteX11" fmla="*/ 7098469 w 7793143"/>
              <a:gd name="connsiteY11" fmla="*/ 4648491 h 464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93143" h="4648491">
                <a:moveTo>
                  <a:pt x="7098469" y="4648491"/>
                </a:moveTo>
                <a:lnTo>
                  <a:pt x="694674" y="4648491"/>
                </a:lnTo>
                <a:cubicBezTo>
                  <a:pt x="311016" y="4648491"/>
                  <a:pt x="0" y="4337475"/>
                  <a:pt x="0" y="3953817"/>
                </a:cubicBezTo>
                <a:lnTo>
                  <a:pt x="0" y="1175203"/>
                </a:lnTo>
                <a:cubicBezTo>
                  <a:pt x="0" y="791545"/>
                  <a:pt x="311016" y="480529"/>
                  <a:pt x="694674" y="480529"/>
                </a:cubicBezTo>
                <a:lnTo>
                  <a:pt x="1324898" y="480529"/>
                </a:lnTo>
                <a:lnTo>
                  <a:pt x="1324898" y="0"/>
                </a:lnTo>
                <a:lnTo>
                  <a:pt x="2354579" y="480529"/>
                </a:lnTo>
                <a:lnTo>
                  <a:pt x="7098469" y="480529"/>
                </a:lnTo>
                <a:cubicBezTo>
                  <a:pt x="7482127" y="480529"/>
                  <a:pt x="7793143" y="791545"/>
                  <a:pt x="7793143" y="1175203"/>
                </a:cubicBezTo>
                <a:lnTo>
                  <a:pt x="7793143" y="3953817"/>
                </a:lnTo>
                <a:cubicBezTo>
                  <a:pt x="7793143" y="4337475"/>
                  <a:pt x="7482127" y="4648491"/>
                  <a:pt x="7098469" y="4648491"/>
                </a:cubicBezTo>
                <a:close/>
              </a:path>
            </a:pathLst>
          </a:custGeom>
          <a:gradFill>
            <a:gsLst>
              <a:gs pos="39000">
                <a:srgbClr val="5C3575"/>
              </a:gs>
              <a:gs pos="83000">
                <a:srgbClr val="9966FF"/>
              </a:gs>
              <a:gs pos="100000">
                <a:srgbClr val="BA97FF"/>
              </a:gs>
            </a:gsLst>
            <a:lin ang="17400000" scaled="0"/>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2100" b="0" i="0" dirty="0">
              <a:latin typeface="Segoe Print" panose="02000800000000000000" pitchFamily="2" charset="0"/>
            </a:endParaRPr>
          </a:p>
        </p:txBody>
      </p:sp>
      <p:sp>
        <p:nvSpPr>
          <p:cNvPr id="5" name="Textplatzhalter 4">
            <a:extLst>
              <a:ext uri="{FF2B5EF4-FFF2-40B4-BE49-F238E27FC236}">
                <a16:creationId xmlns:a16="http://schemas.microsoft.com/office/drawing/2014/main" id="{96C1E2CC-4925-6C4A-90AB-38512FC1538A}"/>
              </a:ext>
            </a:extLst>
          </p:cNvPr>
          <p:cNvSpPr>
            <a:spLocks noGrp="1"/>
          </p:cNvSpPr>
          <p:nvPr>
            <p:ph type="body" sz="quarter" idx="10"/>
          </p:nvPr>
        </p:nvSpPr>
        <p:spPr>
          <a:xfrm>
            <a:off x="2871537" y="1967397"/>
            <a:ext cx="6448927" cy="2923207"/>
          </a:xfrm>
        </p:spPr>
        <p:txBody>
          <a:bodyPr anchor="ctr">
            <a:normAutofit/>
          </a:bodyPr>
          <a:lstStyle>
            <a:lvl1pPr marL="0" indent="0" algn="ctr">
              <a:buFontTx/>
              <a:buNone/>
              <a:defRPr sz="3300" b="1" i="0">
                <a:solidFill>
                  <a:schemeClr val="bg1"/>
                </a:solidFill>
                <a:latin typeface="+mj-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endParaRPr lang="en-US" noProof="0" dirty="0"/>
          </a:p>
        </p:txBody>
      </p:sp>
    </p:spTree>
    <p:extLst>
      <p:ext uri="{BB962C8B-B14F-4D97-AF65-F5344CB8AC3E}">
        <p14:creationId xmlns:p14="http://schemas.microsoft.com/office/powerpoint/2010/main" val="3927846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y Heading">
    <p:spTree>
      <p:nvGrpSpPr>
        <p:cNvPr id="1" name=""/>
        <p:cNvGrpSpPr/>
        <p:nvPr/>
      </p:nvGrpSpPr>
      <p:grpSpPr>
        <a:xfrm>
          <a:off x="0" y="0"/>
          <a:ext cx="0" cy="0"/>
          <a:chOff x="0" y="0"/>
          <a:chExt cx="0" cy="0"/>
        </a:xfrm>
      </p:grpSpPr>
      <p:sp>
        <p:nvSpPr>
          <p:cNvPr id="4" name="Rectangle 3"/>
          <p:cNvSpPr/>
          <p:nvPr userDrawn="1"/>
        </p:nvSpPr>
        <p:spPr>
          <a:xfrm>
            <a:off x="909852" y="2183643"/>
            <a:ext cx="10317707" cy="2429300"/>
          </a:xfrm>
          <a:prstGeom prst="rect">
            <a:avLst/>
          </a:prstGeom>
          <a:gradFill flip="none" rotWithShape="1">
            <a:gsLst>
              <a:gs pos="0">
                <a:srgbClr val="714989"/>
              </a:gs>
              <a:gs pos="50000">
                <a:srgbClr val="9966FF"/>
              </a:gs>
              <a:gs pos="100000">
                <a:srgbClr val="BA97F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2" name="Tytuł 1"/>
          <p:cNvSpPr>
            <a:spLocks noGrp="1"/>
          </p:cNvSpPr>
          <p:nvPr>
            <p:ph type="title" hasCustomPrompt="1"/>
          </p:nvPr>
        </p:nvSpPr>
        <p:spPr>
          <a:xfrm>
            <a:off x="868081" y="2186215"/>
            <a:ext cx="10363200" cy="2426729"/>
          </a:xfrm>
        </p:spPr>
        <p:txBody>
          <a:bodyPr anchor="ctr"/>
          <a:lstStyle>
            <a:lvl1pPr algn="ctr">
              <a:defRPr sz="4000" b="1" cap="none" baseline="0">
                <a:solidFill>
                  <a:schemeClr val="bg1"/>
                </a:solidFill>
              </a:defRPr>
            </a:lvl1pPr>
          </a:lstStyle>
          <a:p>
            <a:r>
              <a:rPr lang="en-US" dirty="0"/>
              <a:t>Click to insert day heading</a:t>
            </a:r>
            <a:endParaRPr lang="pl-PL" dirty="0"/>
          </a:p>
        </p:txBody>
      </p:sp>
      <p:sp>
        <p:nvSpPr>
          <p:cNvPr id="5" name="Freeform 439"/>
          <p:cNvSpPr>
            <a:spLocks/>
          </p:cNvSpPr>
          <p:nvPr userDrawn="1"/>
        </p:nvSpPr>
        <p:spPr bwMode="auto">
          <a:xfrm>
            <a:off x="582305" y="2101755"/>
            <a:ext cx="10936407" cy="2620370"/>
          </a:xfrm>
          <a:custGeom>
            <a:avLst/>
            <a:gdLst/>
            <a:ahLst/>
            <a:cxnLst>
              <a:cxn ang="0">
                <a:pos x="273" y="1"/>
              </a:cxn>
              <a:cxn ang="0">
                <a:pos x="238" y="1"/>
              </a:cxn>
              <a:cxn ang="0">
                <a:pos x="51" y="2"/>
              </a:cxn>
              <a:cxn ang="0">
                <a:pos x="10" y="2"/>
              </a:cxn>
              <a:cxn ang="0">
                <a:pos x="4" y="15"/>
              </a:cxn>
              <a:cxn ang="0">
                <a:pos x="4" y="97"/>
              </a:cxn>
              <a:cxn ang="0">
                <a:pos x="8" y="127"/>
              </a:cxn>
              <a:cxn ang="0">
                <a:pos x="9" y="127"/>
              </a:cxn>
              <a:cxn ang="0">
                <a:pos x="47" y="126"/>
              </a:cxn>
              <a:cxn ang="0">
                <a:pos x="78" y="126"/>
              </a:cxn>
              <a:cxn ang="0">
                <a:pos x="161" y="125"/>
              </a:cxn>
              <a:cxn ang="0">
                <a:pos x="191" y="125"/>
              </a:cxn>
              <a:cxn ang="0">
                <a:pos x="262" y="124"/>
              </a:cxn>
              <a:cxn ang="0">
                <a:pos x="279" y="124"/>
              </a:cxn>
              <a:cxn ang="0">
                <a:pos x="288" y="123"/>
              </a:cxn>
              <a:cxn ang="0">
                <a:pos x="278" y="122"/>
              </a:cxn>
              <a:cxn ang="0">
                <a:pos x="265" y="122"/>
              </a:cxn>
              <a:cxn ang="0">
                <a:pos x="236" y="121"/>
              </a:cxn>
              <a:cxn ang="0">
                <a:pos x="213" y="122"/>
              </a:cxn>
              <a:cxn ang="0">
                <a:pos x="211" y="119"/>
              </a:cxn>
              <a:cxn ang="0">
                <a:pos x="204" y="118"/>
              </a:cxn>
              <a:cxn ang="0">
                <a:pos x="196" y="120"/>
              </a:cxn>
              <a:cxn ang="0">
                <a:pos x="190" y="120"/>
              </a:cxn>
              <a:cxn ang="0">
                <a:pos x="178" y="120"/>
              </a:cxn>
              <a:cxn ang="0">
                <a:pos x="166" y="118"/>
              </a:cxn>
              <a:cxn ang="0">
                <a:pos x="156" y="119"/>
              </a:cxn>
              <a:cxn ang="0">
                <a:pos x="149" y="120"/>
              </a:cxn>
              <a:cxn ang="0">
                <a:pos x="134" y="120"/>
              </a:cxn>
              <a:cxn ang="0">
                <a:pos x="120" y="120"/>
              </a:cxn>
              <a:cxn ang="0">
                <a:pos x="117" y="119"/>
              </a:cxn>
              <a:cxn ang="0">
                <a:pos x="106" y="119"/>
              </a:cxn>
              <a:cxn ang="0">
                <a:pos x="70" y="119"/>
              </a:cxn>
              <a:cxn ang="0">
                <a:pos x="54" y="119"/>
              </a:cxn>
              <a:cxn ang="0">
                <a:pos x="25" y="120"/>
              </a:cxn>
              <a:cxn ang="0">
                <a:pos x="11" y="116"/>
              </a:cxn>
              <a:cxn ang="0">
                <a:pos x="10" y="102"/>
              </a:cxn>
              <a:cxn ang="0">
                <a:pos x="11" y="96"/>
              </a:cxn>
              <a:cxn ang="0">
                <a:pos x="10" y="88"/>
              </a:cxn>
              <a:cxn ang="0">
                <a:pos x="11" y="73"/>
              </a:cxn>
              <a:cxn ang="0">
                <a:pos x="11" y="46"/>
              </a:cxn>
              <a:cxn ang="0">
                <a:pos x="11" y="24"/>
              </a:cxn>
              <a:cxn ang="0">
                <a:pos x="10" y="8"/>
              </a:cxn>
              <a:cxn ang="0">
                <a:pos x="25" y="8"/>
              </a:cxn>
              <a:cxn ang="0">
                <a:pos x="36" y="7"/>
              </a:cxn>
              <a:cxn ang="0">
                <a:pos x="39" y="7"/>
              </a:cxn>
              <a:cxn ang="0">
                <a:pos x="62" y="7"/>
              </a:cxn>
              <a:cxn ang="0">
                <a:pos x="86" y="7"/>
              </a:cxn>
              <a:cxn ang="0">
                <a:pos x="99" y="6"/>
              </a:cxn>
              <a:cxn ang="0">
                <a:pos x="122" y="4"/>
              </a:cxn>
              <a:cxn ang="0">
                <a:pos x="142" y="5"/>
              </a:cxn>
              <a:cxn ang="0">
                <a:pos x="172" y="5"/>
              </a:cxn>
              <a:cxn ang="0">
                <a:pos x="190" y="5"/>
              </a:cxn>
              <a:cxn ang="0">
                <a:pos x="243" y="6"/>
              </a:cxn>
              <a:cxn ang="0">
                <a:pos x="260" y="6"/>
              </a:cxn>
              <a:cxn ang="0">
                <a:pos x="302" y="5"/>
              </a:cxn>
              <a:cxn ang="0">
                <a:pos x="307" y="34"/>
              </a:cxn>
              <a:cxn ang="0">
                <a:pos x="310" y="65"/>
              </a:cxn>
              <a:cxn ang="0">
                <a:pos x="311" y="5"/>
              </a:cxn>
            </a:cxnLst>
            <a:rect l="0" t="0" r="r" b="b"/>
            <a:pathLst>
              <a:path w="316" h="128">
                <a:moveTo>
                  <a:pt x="306" y="0"/>
                </a:moveTo>
                <a:cubicBezTo>
                  <a:pt x="306" y="0"/>
                  <a:pt x="306" y="0"/>
                  <a:pt x="306" y="0"/>
                </a:cubicBezTo>
                <a:cubicBezTo>
                  <a:pt x="301" y="0"/>
                  <a:pt x="301" y="0"/>
                  <a:pt x="301" y="0"/>
                </a:cubicBezTo>
                <a:cubicBezTo>
                  <a:pt x="292" y="0"/>
                  <a:pt x="292" y="0"/>
                  <a:pt x="292" y="0"/>
                </a:cubicBezTo>
                <a:cubicBezTo>
                  <a:pt x="274" y="0"/>
                  <a:pt x="274" y="0"/>
                  <a:pt x="274" y="0"/>
                </a:cubicBezTo>
                <a:cubicBezTo>
                  <a:pt x="275" y="0"/>
                  <a:pt x="274" y="0"/>
                  <a:pt x="273" y="1"/>
                </a:cubicBezTo>
                <a:cubicBezTo>
                  <a:pt x="273" y="0"/>
                  <a:pt x="273" y="0"/>
                  <a:pt x="273" y="0"/>
                </a:cubicBezTo>
                <a:cubicBezTo>
                  <a:pt x="271" y="1"/>
                  <a:pt x="271" y="1"/>
                  <a:pt x="271" y="1"/>
                </a:cubicBezTo>
                <a:cubicBezTo>
                  <a:pt x="269" y="1"/>
                  <a:pt x="270" y="0"/>
                  <a:pt x="271" y="0"/>
                </a:cubicBezTo>
                <a:cubicBezTo>
                  <a:pt x="261" y="0"/>
                  <a:pt x="253" y="0"/>
                  <a:pt x="243" y="0"/>
                </a:cubicBezTo>
                <a:cubicBezTo>
                  <a:pt x="243" y="1"/>
                  <a:pt x="239" y="0"/>
                  <a:pt x="238" y="1"/>
                </a:cubicBezTo>
                <a:cubicBezTo>
                  <a:pt x="238" y="1"/>
                  <a:pt x="238" y="1"/>
                  <a:pt x="238" y="1"/>
                </a:cubicBezTo>
                <a:cubicBezTo>
                  <a:pt x="232" y="1"/>
                  <a:pt x="232" y="1"/>
                  <a:pt x="226" y="0"/>
                </a:cubicBezTo>
                <a:cubicBezTo>
                  <a:pt x="200" y="0"/>
                  <a:pt x="176" y="0"/>
                  <a:pt x="151" y="0"/>
                </a:cubicBezTo>
                <a:cubicBezTo>
                  <a:pt x="126" y="0"/>
                  <a:pt x="101" y="1"/>
                  <a:pt x="75" y="1"/>
                </a:cubicBezTo>
                <a:cubicBezTo>
                  <a:pt x="71" y="2"/>
                  <a:pt x="65" y="1"/>
                  <a:pt x="61" y="3"/>
                </a:cubicBezTo>
                <a:cubicBezTo>
                  <a:pt x="61" y="2"/>
                  <a:pt x="61" y="2"/>
                  <a:pt x="61" y="2"/>
                </a:cubicBezTo>
                <a:cubicBezTo>
                  <a:pt x="57" y="3"/>
                  <a:pt x="56" y="2"/>
                  <a:pt x="51" y="2"/>
                </a:cubicBezTo>
                <a:cubicBezTo>
                  <a:pt x="51" y="2"/>
                  <a:pt x="49" y="2"/>
                  <a:pt x="50" y="2"/>
                </a:cubicBezTo>
                <a:cubicBezTo>
                  <a:pt x="48" y="3"/>
                  <a:pt x="47" y="1"/>
                  <a:pt x="44" y="2"/>
                </a:cubicBezTo>
                <a:cubicBezTo>
                  <a:pt x="44" y="2"/>
                  <a:pt x="44" y="2"/>
                  <a:pt x="44" y="2"/>
                </a:cubicBezTo>
                <a:cubicBezTo>
                  <a:pt x="37" y="3"/>
                  <a:pt x="45" y="2"/>
                  <a:pt x="36" y="1"/>
                </a:cubicBezTo>
                <a:cubicBezTo>
                  <a:pt x="19" y="1"/>
                  <a:pt x="19" y="1"/>
                  <a:pt x="19" y="1"/>
                </a:cubicBezTo>
                <a:cubicBezTo>
                  <a:pt x="10" y="2"/>
                  <a:pt x="10" y="2"/>
                  <a:pt x="10" y="2"/>
                </a:cubicBezTo>
                <a:cubicBezTo>
                  <a:pt x="8" y="2"/>
                  <a:pt x="8" y="2"/>
                  <a:pt x="8" y="2"/>
                </a:cubicBezTo>
                <a:cubicBezTo>
                  <a:pt x="1" y="8"/>
                  <a:pt x="6" y="5"/>
                  <a:pt x="4" y="7"/>
                </a:cubicBezTo>
                <a:cubicBezTo>
                  <a:pt x="4" y="11"/>
                  <a:pt x="4" y="11"/>
                  <a:pt x="4" y="11"/>
                </a:cubicBezTo>
                <a:cubicBezTo>
                  <a:pt x="4" y="10"/>
                  <a:pt x="5" y="10"/>
                  <a:pt x="5" y="11"/>
                </a:cubicBezTo>
                <a:cubicBezTo>
                  <a:pt x="4" y="12"/>
                  <a:pt x="5" y="15"/>
                  <a:pt x="5" y="17"/>
                </a:cubicBezTo>
                <a:cubicBezTo>
                  <a:pt x="4" y="16"/>
                  <a:pt x="4" y="16"/>
                  <a:pt x="4" y="15"/>
                </a:cubicBezTo>
                <a:cubicBezTo>
                  <a:pt x="4" y="20"/>
                  <a:pt x="4" y="24"/>
                  <a:pt x="4" y="29"/>
                </a:cubicBezTo>
                <a:cubicBezTo>
                  <a:pt x="4" y="34"/>
                  <a:pt x="3" y="39"/>
                  <a:pt x="4" y="42"/>
                </a:cubicBezTo>
                <a:cubicBezTo>
                  <a:pt x="4" y="41"/>
                  <a:pt x="4" y="44"/>
                  <a:pt x="4" y="45"/>
                </a:cubicBezTo>
                <a:cubicBezTo>
                  <a:pt x="5" y="48"/>
                  <a:pt x="3" y="54"/>
                  <a:pt x="4" y="58"/>
                </a:cubicBezTo>
                <a:cubicBezTo>
                  <a:pt x="4" y="58"/>
                  <a:pt x="4" y="58"/>
                  <a:pt x="4" y="58"/>
                </a:cubicBezTo>
                <a:cubicBezTo>
                  <a:pt x="4" y="70"/>
                  <a:pt x="3" y="84"/>
                  <a:pt x="4" y="97"/>
                </a:cubicBezTo>
                <a:cubicBezTo>
                  <a:pt x="4" y="104"/>
                  <a:pt x="3" y="112"/>
                  <a:pt x="4" y="120"/>
                </a:cubicBezTo>
                <a:cubicBezTo>
                  <a:pt x="4" y="122"/>
                  <a:pt x="4" y="120"/>
                  <a:pt x="4" y="122"/>
                </a:cubicBezTo>
                <a:cubicBezTo>
                  <a:pt x="4" y="124"/>
                  <a:pt x="4" y="122"/>
                  <a:pt x="4" y="122"/>
                </a:cubicBezTo>
                <a:cubicBezTo>
                  <a:pt x="4" y="123"/>
                  <a:pt x="4" y="123"/>
                  <a:pt x="4" y="123"/>
                </a:cubicBezTo>
                <a:cubicBezTo>
                  <a:pt x="4" y="123"/>
                  <a:pt x="4" y="123"/>
                  <a:pt x="4" y="123"/>
                </a:cubicBezTo>
                <a:cubicBezTo>
                  <a:pt x="0" y="119"/>
                  <a:pt x="9" y="128"/>
                  <a:pt x="8" y="127"/>
                </a:cubicBezTo>
                <a:cubicBezTo>
                  <a:pt x="8" y="127"/>
                  <a:pt x="8" y="127"/>
                  <a:pt x="8" y="127"/>
                </a:cubicBezTo>
                <a:cubicBezTo>
                  <a:pt x="8" y="127"/>
                  <a:pt x="8" y="127"/>
                  <a:pt x="8" y="127"/>
                </a:cubicBezTo>
                <a:cubicBezTo>
                  <a:pt x="8" y="127"/>
                  <a:pt x="8" y="127"/>
                  <a:pt x="8" y="127"/>
                </a:cubicBezTo>
                <a:cubicBezTo>
                  <a:pt x="8" y="127"/>
                  <a:pt x="8" y="127"/>
                  <a:pt x="8" y="127"/>
                </a:cubicBezTo>
                <a:cubicBezTo>
                  <a:pt x="8" y="127"/>
                  <a:pt x="8" y="127"/>
                  <a:pt x="8" y="127"/>
                </a:cubicBezTo>
                <a:cubicBezTo>
                  <a:pt x="9" y="127"/>
                  <a:pt x="9" y="127"/>
                  <a:pt x="9" y="127"/>
                </a:cubicBezTo>
                <a:cubicBezTo>
                  <a:pt x="10" y="127"/>
                  <a:pt x="10" y="127"/>
                  <a:pt x="10" y="127"/>
                </a:cubicBezTo>
                <a:cubicBezTo>
                  <a:pt x="14" y="127"/>
                  <a:pt x="14" y="127"/>
                  <a:pt x="14" y="127"/>
                </a:cubicBezTo>
                <a:cubicBezTo>
                  <a:pt x="21" y="127"/>
                  <a:pt x="21" y="127"/>
                  <a:pt x="21" y="127"/>
                </a:cubicBezTo>
                <a:cubicBezTo>
                  <a:pt x="22" y="127"/>
                  <a:pt x="23" y="127"/>
                  <a:pt x="23" y="127"/>
                </a:cubicBezTo>
                <a:cubicBezTo>
                  <a:pt x="28" y="127"/>
                  <a:pt x="36" y="126"/>
                  <a:pt x="41" y="127"/>
                </a:cubicBezTo>
                <a:cubicBezTo>
                  <a:pt x="39" y="126"/>
                  <a:pt x="45" y="126"/>
                  <a:pt x="47" y="126"/>
                </a:cubicBezTo>
                <a:cubicBezTo>
                  <a:pt x="48" y="126"/>
                  <a:pt x="48" y="126"/>
                  <a:pt x="47" y="127"/>
                </a:cubicBezTo>
                <a:cubicBezTo>
                  <a:pt x="52" y="126"/>
                  <a:pt x="54" y="126"/>
                  <a:pt x="59" y="127"/>
                </a:cubicBezTo>
                <a:cubicBezTo>
                  <a:pt x="61" y="127"/>
                  <a:pt x="62" y="126"/>
                  <a:pt x="65" y="126"/>
                </a:cubicBezTo>
                <a:cubicBezTo>
                  <a:pt x="66" y="127"/>
                  <a:pt x="70" y="126"/>
                  <a:pt x="73" y="126"/>
                </a:cubicBezTo>
                <a:cubicBezTo>
                  <a:pt x="72" y="126"/>
                  <a:pt x="76" y="125"/>
                  <a:pt x="79" y="125"/>
                </a:cubicBezTo>
                <a:cubicBezTo>
                  <a:pt x="78" y="126"/>
                  <a:pt x="78" y="126"/>
                  <a:pt x="78" y="126"/>
                </a:cubicBezTo>
                <a:cubicBezTo>
                  <a:pt x="87" y="126"/>
                  <a:pt x="99" y="127"/>
                  <a:pt x="109" y="126"/>
                </a:cubicBezTo>
                <a:cubicBezTo>
                  <a:pt x="110" y="126"/>
                  <a:pt x="110" y="126"/>
                  <a:pt x="110" y="126"/>
                </a:cubicBezTo>
                <a:cubicBezTo>
                  <a:pt x="120" y="126"/>
                  <a:pt x="131" y="126"/>
                  <a:pt x="141" y="125"/>
                </a:cubicBezTo>
                <a:cubicBezTo>
                  <a:pt x="144" y="126"/>
                  <a:pt x="148" y="126"/>
                  <a:pt x="151" y="126"/>
                </a:cubicBezTo>
                <a:cubicBezTo>
                  <a:pt x="154" y="125"/>
                  <a:pt x="156" y="125"/>
                  <a:pt x="158" y="125"/>
                </a:cubicBezTo>
                <a:cubicBezTo>
                  <a:pt x="159" y="124"/>
                  <a:pt x="160" y="125"/>
                  <a:pt x="161" y="125"/>
                </a:cubicBezTo>
                <a:cubicBezTo>
                  <a:pt x="165" y="125"/>
                  <a:pt x="170" y="126"/>
                  <a:pt x="174" y="125"/>
                </a:cubicBezTo>
                <a:cubicBezTo>
                  <a:pt x="174" y="126"/>
                  <a:pt x="174" y="126"/>
                  <a:pt x="174" y="126"/>
                </a:cubicBezTo>
                <a:cubicBezTo>
                  <a:pt x="177" y="125"/>
                  <a:pt x="183" y="125"/>
                  <a:pt x="187" y="125"/>
                </a:cubicBezTo>
                <a:cubicBezTo>
                  <a:pt x="188" y="125"/>
                  <a:pt x="192" y="124"/>
                  <a:pt x="190" y="124"/>
                </a:cubicBezTo>
                <a:cubicBezTo>
                  <a:pt x="192" y="124"/>
                  <a:pt x="191" y="125"/>
                  <a:pt x="193" y="124"/>
                </a:cubicBezTo>
                <a:cubicBezTo>
                  <a:pt x="191" y="125"/>
                  <a:pt x="191" y="125"/>
                  <a:pt x="191" y="125"/>
                </a:cubicBezTo>
                <a:cubicBezTo>
                  <a:pt x="201" y="125"/>
                  <a:pt x="209" y="125"/>
                  <a:pt x="218" y="124"/>
                </a:cubicBezTo>
                <a:cubicBezTo>
                  <a:pt x="220" y="125"/>
                  <a:pt x="226" y="124"/>
                  <a:pt x="231" y="125"/>
                </a:cubicBezTo>
                <a:cubicBezTo>
                  <a:pt x="234" y="124"/>
                  <a:pt x="239" y="125"/>
                  <a:pt x="242" y="124"/>
                </a:cubicBezTo>
                <a:cubicBezTo>
                  <a:pt x="242" y="124"/>
                  <a:pt x="242" y="124"/>
                  <a:pt x="242" y="124"/>
                </a:cubicBezTo>
                <a:cubicBezTo>
                  <a:pt x="246" y="124"/>
                  <a:pt x="251" y="124"/>
                  <a:pt x="256" y="125"/>
                </a:cubicBezTo>
                <a:cubicBezTo>
                  <a:pt x="259" y="125"/>
                  <a:pt x="259" y="124"/>
                  <a:pt x="262" y="124"/>
                </a:cubicBezTo>
                <a:cubicBezTo>
                  <a:pt x="262" y="124"/>
                  <a:pt x="262" y="124"/>
                  <a:pt x="262" y="124"/>
                </a:cubicBezTo>
                <a:cubicBezTo>
                  <a:pt x="264" y="124"/>
                  <a:pt x="265" y="123"/>
                  <a:pt x="266" y="123"/>
                </a:cubicBezTo>
                <a:cubicBezTo>
                  <a:pt x="268" y="123"/>
                  <a:pt x="268" y="123"/>
                  <a:pt x="270" y="123"/>
                </a:cubicBezTo>
                <a:cubicBezTo>
                  <a:pt x="269" y="123"/>
                  <a:pt x="267" y="124"/>
                  <a:pt x="266" y="125"/>
                </a:cubicBezTo>
                <a:cubicBezTo>
                  <a:pt x="269" y="125"/>
                  <a:pt x="272" y="124"/>
                  <a:pt x="274" y="124"/>
                </a:cubicBezTo>
                <a:cubicBezTo>
                  <a:pt x="277" y="124"/>
                  <a:pt x="279" y="124"/>
                  <a:pt x="279" y="124"/>
                </a:cubicBezTo>
                <a:cubicBezTo>
                  <a:pt x="279" y="124"/>
                  <a:pt x="281" y="124"/>
                  <a:pt x="279" y="124"/>
                </a:cubicBezTo>
                <a:cubicBezTo>
                  <a:pt x="281" y="124"/>
                  <a:pt x="283" y="124"/>
                  <a:pt x="284" y="124"/>
                </a:cubicBezTo>
                <a:cubicBezTo>
                  <a:pt x="283" y="124"/>
                  <a:pt x="283" y="124"/>
                  <a:pt x="283" y="124"/>
                </a:cubicBezTo>
                <a:cubicBezTo>
                  <a:pt x="283" y="123"/>
                  <a:pt x="285" y="123"/>
                  <a:pt x="285" y="123"/>
                </a:cubicBezTo>
                <a:cubicBezTo>
                  <a:pt x="284" y="123"/>
                  <a:pt x="284" y="123"/>
                  <a:pt x="283" y="123"/>
                </a:cubicBezTo>
                <a:cubicBezTo>
                  <a:pt x="283" y="122"/>
                  <a:pt x="287" y="122"/>
                  <a:pt x="288" y="123"/>
                </a:cubicBezTo>
                <a:cubicBezTo>
                  <a:pt x="289" y="123"/>
                  <a:pt x="285" y="124"/>
                  <a:pt x="287" y="124"/>
                </a:cubicBezTo>
                <a:cubicBezTo>
                  <a:pt x="292" y="123"/>
                  <a:pt x="292" y="123"/>
                  <a:pt x="292" y="123"/>
                </a:cubicBezTo>
                <a:cubicBezTo>
                  <a:pt x="291" y="123"/>
                  <a:pt x="289" y="123"/>
                  <a:pt x="290" y="122"/>
                </a:cubicBezTo>
                <a:cubicBezTo>
                  <a:pt x="288" y="123"/>
                  <a:pt x="288" y="123"/>
                  <a:pt x="288" y="123"/>
                </a:cubicBezTo>
                <a:cubicBezTo>
                  <a:pt x="288" y="122"/>
                  <a:pt x="288" y="122"/>
                  <a:pt x="288" y="122"/>
                </a:cubicBezTo>
                <a:cubicBezTo>
                  <a:pt x="284" y="122"/>
                  <a:pt x="281" y="122"/>
                  <a:pt x="278" y="122"/>
                </a:cubicBezTo>
                <a:cubicBezTo>
                  <a:pt x="279" y="123"/>
                  <a:pt x="279" y="123"/>
                  <a:pt x="279" y="123"/>
                </a:cubicBezTo>
                <a:cubicBezTo>
                  <a:pt x="277" y="123"/>
                  <a:pt x="275" y="123"/>
                  <a:pt x="273" y="123"/>
                </a:cubicBezTo>
                <a:cubicBezTo>
                  <a:pt x="274" y="123"/>
                  <a:pt x="273" y="122"/>
                  <a:pt x="273" y="122"/>
                </a:cubicBezTo>
                <a:cubicBezTo>
                  <a:pt x="272" y="122"/>
                  <a:pt x="272" y="122"/>
                  <a:pt x="271" y="122"/>
                </a:cubicBezTo>
                <a:cubicBezTo>
                  <a:pt x="272" y="121"/>
                  <a:pt x="272" y="121"/>
                  <a:pt x="272" y="121"/>
                </a:cubicBezTo>
                <a:cubicBezTo>
                  <a:pt x="271" y="122"/>
                  <a:pt x="266" y="122"/>
                  <a:pt x="265" y="122"/>
                </a:cubicBezTo>
                <a:cubicBezTo>
                  <a:pt x="265" y="122"/>
                  <a:pt x="265" y="122"/>
                  <a:pt x="265" y="122"/>
                </a:cubicBezTo>
                <a:cubicBezTo>
                  <a:pt x="262" y="121"/>
                  <a:pt x="266" y="122"/>
                  <a:pt x="264" y="122"/>
                </a:cubicBezTo>
                <a:cubicBezTo>
                  <a:pt x="262" y="122"/>
                  <a:pt x="263" y="121"/>
                  <a:pt x="261" y="121"/>
                </a:cubicBezTo>
                <a:cubicBezTo>
                  <a:pt x="258" y="121"/>
                  <a:pt x="252" y="122"/>
                  <a:pt x="248" y="121"/>
                </a:cubicBezTo>
                <a:cubicBezTo>
                  <a:pt x="245" y="121"/>
                  <a:pt x="242" y="121"/>
                  <a:pt x="239" y="122"/>
                </a:cubicBezTo>
                <a:cubicBezTo>
                  <a:pt x="236" y="122"/>
                  <a:pt x="239" y="121"/>
                  <a:pt x="236" y="121"/>
                </a:cubicBezTo>
                <a:cubicBezTo>
                  <a:pt x="237" y="121"/>
                  <a:pt x="236" y="121"/>
                  <a:pt x="236" y="120"/>
                </a:cubicBezTo>
                <a:cubicBezTo>
                  <a:pt x="236" y="121"/>
                  <a:pt x="231" y="120"/>
                  <a:pt x="233" y="121"/>
                </a:cubicBezTo>
                <a:cubicBezTo>
                  <a:pt x="229" y="121"/>
                  <a:pt x="225" y="121"/>
                  <a:pt x="221" y="121"/>
                </a:cubicBezTo>
                <a:cubicBezTo>
                  <a:pt x="222" y="121"/>
                  <a:pt x="223" y="120"/>
                  <a:pt x="221" y="120"/>
                </a:cubicBezTo>
                <a:cubicBezTo>
                  <a:pt x="219" y="121"/>
                  <a:pt x="216" y="121"/>
                  <a:pt x="213" y="121"/>
                </a:cubicBezTo>
                <a:cubicBezTo>
                  <a:pt x="213" y="121"/>
                  <a:pt x="214" y="121"/>
                  <a:pt x="213" y="122"/>
                </a:cubicBezTo>
                <a:cubicBezTo>
                  <a:pt x="213" y="122"/>
                  <a:pt x="212" y="122"/>
                  <a:pt x="211" y="122"/>
                </a:cubicBezTo>
                <a:cubicBezTo>
                  <a:pt x="211" y="122"/>
                  <a:pt x="211" y="121"/>
                  <a:pt x="208" y="121"/>
                </a:cubicBezTo>
                <a:cubicBezTo>
                  <a:pt x="209" y="120"/>
                  <a:pt x="213" y="121"/>
                  <a:pt x="212" y="120"/>
                </a:cubicBezTo>
                <a:cubicBezTo>
                  <a:pt x="213" y="119"/>
                  <a:pt x="219" y="119"/>
                  <a:pt x="220" y="120"/>
                </a:cubicBezTo>
                <a:cubicBezTo>
                  <a:pt x="223" y="119"/>
                  <a:pt x="218" y="119"/>
                  <a:pt x="218" y="119"/>
                </a:cubicBezTo>
                <a:cubicBezTo>
                  <a:pt x="216" y="119"/>
                  <a:pt x="215" y="119"/>
                  <a:pt x="211" y="119"/>
                </a:cubicBezTo>
                <a:cubicBezTo>
                  <a:pt x="211" y="120"/>
                  <a:pt x="212" y="120"/>
                  <a:pt x="210" y="120"/>
                </a:cubicBezTo>
                <a:cubicBezTo>
                  <a:pt x="207" y="121"/>
                  <a:pt x="206" y="119"/>
                  <a:pt x="205" y="119"/>
                </a:cubicBezTo>
                <a:cubicBezTo>
                  <a:pt x="207" y="119"/>
                  <a:pt x="207" y="119"/>
                  <a:pt x="207" y="119"/>
                </a:cubicBezTo>
                <a:cubicBezTo>
                  <a:pt x="204" y="119"/>
                  <a:pt x="204" y="119"/>
                  <a:pt x="201" y="119"/>
                </a:cubicBezTo>
                <a:cubicBezTo>
                  <a:pt x="201" y="118"/>
                  <a:pt x="205" y="119"/>
                  <a:pt x="206" y="119"/>
                </a:cubicBezTo>
                <a:cubicBezTo>
                  <a:pt x="204" y="118"/>
                  <a:pt x="204" y="118"/>
                  <a:pt x="204" y="118"/>
                </a:cubicBezTo>
                <a:cubicBezTo>
                  <a:pt x="200" y="118"/>
                  <a:pt x="203" y="119"/>
                  <a:pt x="199" y="118"/>
                </a:cubicBezTo>
                <a:cubicBezTo>
                  <a:pt x="200" y="118"/>
                  <a:pt x="200" y="118"/>
                  <a:pt x="200" y="118"/>
                </a:cubicBezTo>
                <a:cubicBezTo>
                  <a:pt x="197" y="118"/>
                  <a:pt x="197" y="118"/>
                  <a:pt x="197" y="118"/>
                </a:cubicBezTo>
                <a:cubicBezTo>
                  <a:pt x="197" y="119"/>
                  <a:pt x="198" y="119"/>
                  <a:pt x="200" y="119"/>
                </a:cubicBezTo>
                <a:cubicBezTo>
                  <a:pt x="199" y="120"/>
                  <a:pt x="198" y="119"/>
                  <a:pt x="195" y="120"/>
                </a:cubicBezTo>
                <a:cubicBezTo>
                  <a:pt x="194" y="120"/>
                  <a:pt x="196" y="120"/>
                  <a:pt x="196" y="120"/>
                </a:cubicBezTo>
                <a:cubicBezTo>
                  <a:pt x="197" y="121"/>
                  <a:pt x="194" y="121"/>
                  <a:pt x="193" y="121"/>
                </a:cubicBezTo>
                <a:cubicBezTo>
                  <a:pt x="190" y="121"/>
                  <a:pt x="191" y="120"/>
                  <a:pt x="190" y="120"/>
                </a:cubicBezTo>
                <a:cubicBezTo>
                  <a:pt x="191" y="120"/>
                  <a:pt x="193" y="120"/>
                  <a:pt x="193" y="120"/>
                </a:cubicBezTo>
                <a:cubicBezTo>
                  <a:pt x="196" y="119"/>
                  <a:pt x="191" y="119"/>
                  <a:pt x="193" y="118"/>
                </a:cubicBezTo>
                <a:cubicBezTo>
                  <a:pt x="191" y="118"/>
                  <a:pt x="191" y="119"/>
                  <a:pt x="190" y="119"/>
                </a:cubicBezTo>
                <a:cubicBezTo>
                  <a:pt x="190" y="119"/>
                  <a:pt x="189" y="119"/>
                  <a:pt x="190" y="120"/>
                </a:cubicBezTo>
                <a:cubicBezTo>
                  <a:pt x="185" y="121"/>
                  <a:pt x="187" y="118"/>
                  <a:pt x="183" y="119"/>
                </a:cubicBezTo>
                <a:cubicBezTo>
                  <a:pt x="184" y="120"/>
                  <a:pt x="177" y="120"/>
                  <a:pt x="180" y="121"/>
                </a:cubicBezTo>
                <a:cubicBezTo>
                  <a:pt x="179" y="122"/>
                  <a:pt x="178" y="122"/>
                  <a:pt x="177" y="122"/>
                </a:cubicBezTo>
                <a:cubicBezTo>
                  <a:pt x="178" y="121"/>
                  <a:pt x="175" y="121"/>
                  <a:pt x="177" y="120"/>
                </a:cubicBezTo>
                <a:cubicBezTo>
                  <a:pt x="175" y="120"/>
                  <a:pt x="175" y="120"/>
                  <a:pt x="175" y="120"/>
                </a:cubicBezTo>
                <a:cubicBezTo>
                  <a:pt x="178" y="120"/>
                  <a:pt x="178" y="120"/>
                  <a:pt x="178" y="120"/>
                </a:cubicBezTo>
                <a:cubicBezTo>
                  <a:pt x="176" y="119"/>
                  <a:pt x="173" y="119"/>
                  <a:pt x="172" y="118"/>
                </a:cubicBezTo>
                <a:cubicBezTo>
                  <a:pt x="170" y="119"/>
                  <a:pt x="173" y="119"/>
                  <a:pt x="170" y="119"/>
                </a:cubicBezTo>
                <a:cubicBezTo>
                  <a:pt x="171" y="119"/>
                  <a:pt x="170" y="118"/>
                  <a:pt x="169" y="118"/>
                </a:cubicBezTo>
                <a:cubicBezTo>
                  <a:pt x="171" y="119"/>
                  <a:pt x="169" y="119"/>
                  <a:pt x="167" y="120"/>
                </a:cubicBezTo>
                <a:cubicBezTo>
                  <a:pt x="165" y="120"/>
                  <a:pt x="163" y="119"/>
                  <a:pt x="164" y="119"/>
                </a:cubicBezTo>
                <a:cubicBezTo>
                  <a:pt x="166" y="118"/>
                  <a:pt x="166" y="118"/>
                  <a:pt x="166" y="118"/>
                </a:cubicBezTo>
                <a:cubicBezTo>
                  <a:pt x="164" y="119"/>
                  <a:pt x="165" y="118"/>
                  <a:pt x="163" y="118"/>
                </a:cubicBezTo>
                <a:cubicBezTo>
                  <a:pt x="163" y="118"/>
                  <a:pt x="162" y="119"/>
                  <a:pt x="161" y="120"/>
                </a:cubicBezTo>
                <a:cubicBezTo>
                  <a:pt x="160" y="120"/>
                  <a:pt x="159" y="119"/>
                  <a:pt x="158" y="119"/>
                </a:cubicBezTo>
                <a:cubicBezTo>
                  <a:pt x="160" y="119"/>
                  <a:pt x="160" y="119"/>
                  <a:pt x="160" y="119"/>
                </a:cubicBezTo>
                <a:cubicBezTo>
                  <a:pt x="157" y="119"/>
                  <a:pt x="160" y="118"/>
                  <a:pt x="157" y="118"/>
                </a:cubicBezTo>
                <a:cubicBezTo>
                  <a:pt x="156" y="119"/>
                  <a:pt x="156" y="119"/>
                  <a:pt x="156" y="119"/>
                </a:cubicBezTo>
                <a:cubicBezTo>
                  <a:pt x="155" y="119"/>
                  <a:pt x="155" y="118"/>
                  <a:pt x="156" y="118"/>
                </a:cubicBezTo>
                <a:cubicBezTo>
                  <a:pt x="155" y="119"/>
                  <a:pt x="153" y="118"/>
                  <a:pt x="153" y="119"/>
                </a:cubicBezTo>
                <a:cubicBezTo>
                  <a:pt x="152" y="118"/>
                  <a:pt x="152" y="118"/>
                  <a:pt x="152" y="118"/>
                </a:cubicBezTo>
                <a:cubicBezTo>
                  <a:pt x="151" y="118"/>
                  <a:pt x="150" y="119"/>
                  <a:pt x="148" y="119"/>
                </a:cubicBezTo>
                <a:cubicBezTo>
                  <a:pt x="149" y="119"/>
                  <a:pt x="150" y="119"/>
                  <a:pt x="152" y="119"/>
                </a:cubicBezTo>
                <a:cubicBezTo>
                  <a:pt x="153" y="120"/>
                  <a:pt x="150" y="120"/>
                  <a:pt x="149" y="120"/>
                </a:cubicBezTo>
                <a:cubicBezTo>
                  <a:pt x="149" y="119"/>
                  <a:pt x="146" y="120"/>
                  <a:pt x="144" y="120"/>
                </a:cubicBezTo>
                <a:cubicBezTo>
                  <a:pt x="143" y="119"/>
                  <a:pt x="142" y="119"/>
                  <a:pt x="142" y="119"/>
                </a:cubicBezTo>
                <a:cubicBezTo>
                  <a:pt x="141" y="119"/>
                  <a:pt x="141" y="119"/>
                  <a:pt x="141" y="119"/>
                </a:cubicBezTo>
                <a:cubicBezTo>
                  <a:pt x="141" y="118"/>
                  <a:pt x="138" y="120"/>
                  <a:pt x="136" y="119"/>
                </a:cubicBezTo>
                <a:cubicBezTo>
                  <a:pt x="137" y="119"/>
                  <a:pt x="137" y="119"/>
                  <a:pt x="136" y="118"/>
                </a:cubicBezTo>
                <a:cubicBezTo>
                  <a:pt x="138" y="119"/>
                  <a:pt x="133" y="119"/>
                  <a:pt x="134" y="120"/>
                </a:cubicBezTo>
                <a:cubicBezTo>
                  <a:pt x="131" y="120"/>
                  <a:pt x="134" y="119"/>
                  <a:pt x="134" y="118"/>
                </a:cubicBezTo>
                <a:cubicBezTo>
                  <a:pt x="132" y="119"/>
                  <a:pt x="130" y="118"/>
                  <a:pt x="129" y="119"/>
                </a:cubicBezTo>
                <a:cubicBezTo>
                  <a:pt x="131" y="119"/>
                  <a:pt x="129" y="119"/>
                  <a:pt x="128" y="120"/>
                </a:cubicBezTo>
                <a:cubicBezTo>
                  <a:pt x="125" y="120"/>
                  <a:pt x="129" y="119"/>
                  <a:pt x="127" y="119"/>
                </a:cubicBezTo>
                <a:cubicBezTo>
                  <a:pt x="125" y="119"/>
                  <a:pt x="124" y="120"/>
                  <a:pt x="126" y="120"/>
                </a:cubicBezTo>
                <a:cubicBezTo>
                  <a:pt x="124" y="120"/>
                  <a:pt x="122" y="121"/>
                  <a:pt x="120" y="120"/>
                </a:cubicBezTo>
                <a:cubicBezTo>
                  <a:pt x="120" y="120"/>
                  <a:pt x="124" y="120"/>
                  <a:pt x="123" y="120"/>
                </a:cubicBezTo>
                <a:cubicBezTo>
                  <a:pt x="119" y="119"/>
                  <a:pt x="121" y="121"/>
                  <a:pt x="117" y="121"/>
                </a:cubicBezTo>
                <a:cubicBezTo>
                  <a:pt x="119" y="121"/>
                  <a:pt x="117" y="122"/>
                  <a:pt x="115" y="123"/>
                </a:cubicBezTo>
                <a:cubicBezTo>
                  <a:pt x="111" y="123"/>
                  <a:pt x="117" y="122"/>
                  <a:pt x="115" y="122"/>
                </a:cubicBezTo>
                <a:cubicBezTo>
                  <a:pt x="114" y="122"/>
                  <a:pt x="114" y="122"/>
                  <a:pt x="114" y="122"/>
                </a:cubicBezTo>
                <a:cubicBezTo>
                  <a:pt x="112" y="121"/>
                  <a:pt x="119" y="120"/>
                  <a:pt x="117" y="119"/>
                </a:cubicBezTo>
                <a:cubicBezTo>
                  <a:pt x="115" y="120"/>
                  <a:pt x="115" y="120"/>
                  <a:pt x="115" y="120"/>
                </a:cubicBezTo>
                <a:cubicBezTo>
                  <a:pt x="115" y="119"/>
                  <a:pt x="116" y="119"/>
                  <a:pt x="115" y="119"/>
                </a:cubicBezTo>
                <a:cubicBezTo>
                  <a:pt x="115" y="119"/>
                  <a:pt x="111" y="119"/>
                  <a:pt x="111" y="119"/>
                </a:cubicBezTo>
                <a:cubicBezTo>
                  <a:pt x="110" y="120"/>
                  <a:pt x="112" y="119"/>
                  <a:pt x="112" y="119"/>
                </a:cubicBezTo>
                <a:cubicBezTo>
                  <a:pt x="110" y="119"/>
                  <a:pt x="109" y="120"/>
                  <a:pt x="106" y="120"/>
                </a:cubicBezTo>
                <a:cubicBezTo>
                  <a:pt x="108" y="120"/>
                  <a:pt x="105" y="119"/>
                  <a:pt x="106" y="119"/>
                </a:cubicBezTo>
                <a:cubicBezTo>
                  <a:pt x="105" y="119"/>
                  <a:pt x="106" y="120"/>
                  <a:pt x="104" y="119"/>
                </a:cubicBezTo>
                <a:cubicBezTo>
                  <a:pt x="104" y="119"/>
                  <a:pt x="104" y="119"/>
                  <a:pt x="104" y="119"/>
                </a:cubicBezTo>
                <a:cubicBezTo>
                  <a:pt x="96" y="119"/>
                  <a:pt x="87" y="119"/>
                  <a:pt x="80" y="120"/>
                </a:cubicBezTo>
                <a:cubicBezTo>
                  <a:pt x="79" y="120"/>
                  <a:pt x="77" y="120"/>
                  <a:pt x="73" y="119"/>
                </a:cubicBezTo>
                <a:cubicBezTo>
                  <a:pt x="75" y="119"/>
                  <a:pt x="73" y="120"/>
                  <a:pt x="72" y="120"/>
                </a:cubicBezTo>
                <a:cubicBezTo>
                  <a:pt x="70" y="119"/>
                  <a:pt x="70" y="119"/>
                  <a:pt x="70" y="119"/>
                </a:cubicBezTo>
                <a:cubicBezTo>
                  <a:pt x="68" y="119"/>
                  <a:pt x="65" y="120"/>
                  <a:pt x="63" y="120"/>
                </a:cubicBezTo>
                <a:cubicBezTo>
                  <a:pt x="63" y="120"/>
                  <a:pt x="63" y="120"/>
                  <a:pt x="63" y="119"/>
                </a:cubicBezTo>
                <a:cubicBezTo>
                  <a:pt x="61" y="119"/>
                  <a:pt x="61" y="120"/>
                  <a:pt x="60" y="120"/>
                </a:cubicBezTo>
                <a:cubicBezTo>
                  <a:pt x="58" y="119"/>
                  <a:pt x="58" y="119"/>
                  <a:pt x="58" y="119"/>
                </a:cubicBezTo>
                <a:cubicBezTo>
                  <a:pt x="58" y="120"/>
                  <a:pt x="58" y="120"/>
                  <a:pt x="58" y="120"/>
                </a:cubicBezTo>
                <a:cubicBezTo>
                  <a:pt x="56" y="120"/>
                  <a:pt x="54" y="120"/>
                  <a:pt x="54" y="119"/>
                </a:cubicBezTo>
                <a:cubicBezTo>
                  <a:pt x="53" y="119"/>
                  <a:pt x="52" y="120"/>
                  <a:pt x="53" y="120"/>
                </a:cubicBezTo>
                <a:cubicBezTo>
                  <a:pt x="51" y="119"/>
                  <a:pt x="46" y="119"/>
                  <a:pt x="42" y="120"/>
                </a:cubicBezTo>
                <a:cubicBezTo>
                  <a:pt x="44" y="120"/>
                  <a:pt x="44" y="120"/>
                  <a:pt x="44" y="121"/>
                </a:cubicBezTo>
                <a:cubicBezTo>
                  <a:pt x="44" y="121"/>
                  <a:pt x="43" y="120"/>
                  <a:pt x="42" y="121"/>
                </a:cubicBezTo>
                <a:cubicBezTo>
                  <a:pt x="42" y="121"/>
                  <a:pt x="40" y="120"/>
                  <a:pt x="42" y="120"/>
                </a:cubicBezTo>
                <a:cubicBezTo>
                  <a:pt x="37" y="119"/>
                  <a:pt x="31" y="120"/>
                  <a:pt x="25" y="120"/>
                </a:cubicBezTo>
                <a:cubicBezTo>
                  <a:pt x="24" y="120"/>
                  <a:pt x="24" y="120"/>
                  <a:pt x="23" y="120"/>
                </a:cubicBezTo>
                <a:cubicBezTo>
                  <a:pt x="20" y="119"/>
                  <a:pt x="15" y="120"/>
                  <a:pt x="11" y="120"/>
                </a:cubicBezTo>
                <a:cubicBezTo>
                  <a:pt x="12" y="120"/>
                  <a:pt x="11" y="120"/>
                  <a:pt x="11" y="121"/>
                </a:cubicBezTo>
                <a:cubicBezTo>
                  <a:pt x="11" y="121"/>
                  <a:pt x="11" y="120"/>
                  <a:pt x="11" y="120"/>
                </a:cubicBezTo>
                <a:cubicBezTo>
                  <a:pt x="11" y="119"/>
                  <a:pt x="11" y="117"/>
                  <a:pt x="11" y="116"/>
                </a:cubicBezTo>
                <a:cubicBezTo>
                  <a:pt x="11" y="116"/>
                  <a:pt x="11" y="116"/>
                  <a:pt x="11" y="116"/>
                </a:cubicBezTo>
                <a:cubicBezTo>
                  <a:pt x="10" y="115"/>
                  <a:pt x="10" y="113"/>
                  <a:pt x="10" y="111"/>
                </a:cubicBezTo>
                <a:cubicBezTo>
                  <a:pt x="10" y="112"/>
                  <a:pt x="10" y="112"/>
                  <a:pt x="10" y="112"/>
                </a:cubicBezTo>
                <a:cubicBezTo>
                  <a:pt x="11" y="110"/>
                  <a:pt x="11" y="109"/>
                  <a:pt x="11" y="107"/>
                </a:cubicBezTo>
                <a:cubicBezTo>
                  <a:pt x="10" y="107"/>
                  <a:pt x="11" y="103"/>
                  <a:pt x="10" y="103"/>
                </a:cubicBezTo>
                <a:cubicBezTo>
                  <a:pt x="10" y="102"/>
                  <a:pt x="10" y="103"/>
                  <a:pt x="10" y="102"/>
                </a:cubicBezTo>
                <a:cubicBezTo>
                  <a:pt x="10" y="102"/>
                  <a:pt x="10" y="102"/>
                  <a:pt x="10" y="102"/>
                </a:cubicBezTo>
                <a:cubicBezTo>
                  <a:pt x="10" y="100"/>
                  <a:pt x="10" y="100"/>
                  <a:pt x="10" y="100"/>
                </a:cubicBezTo>
                <a:cubicBezTo>
                  <a:pt x="10" y="100"/>
                  <a:pt x="11" y="100"/>
                  <a:pt x="11" y="101"/>
                </a:cubicBezTo>
                <a:cubicBezTo>
                  <a:pt x="11" y="98"/>
                  <a:pt x="10" y="100"/>
                  <a:pt x="10" y="99"/>
                </a:cubicBezTo>
                <a:cubicBezTo>
                  <a:pt x="10" y="96"/>
                  <a:pt x="10" y="97"/>
                  <a:pt x="10" y="96"/>
                </a:cubicBezTo>
                <a:cubicBezTo>
                  <a:pt x="11" y="96"/>
                  <a:pt x="10" y="97"/>
                  <a:pt x="10" y="98"/>
                </a:cubicBezTo>
                <a:cubicBezTo>
                  <a:pt x="11" y="99"/>
                  <a:pt x="10" y="96"/>
                  <a:pt x="11" y="96"/>
                </a:cubicBezTo>
                <a:cubicBezTo>
                  <a:pt x="11" y="96"/>
                  <a:pt x="10" y="96"/>
                  <a:pt x="10" y="94"/>
                </a:cubicBezTo>
                <a:cubicBezTo>
                  <a:pt x="10" y="93"/>
                  <a:pt x="10" y="90"/>
                  <a:pt x="11" y="90"/>
                </a:cubicBezTo>
                <a:cubicBezTo>
                  <a:pt x="10" y="89"/>
                  <a:pt x="10" y="88"/>
                  <a:pt x="10" y="87"/>
                </a:cubicBezTo>
                <a:cubicBezTo>
                  <a:pt x="10" y="88"/>
                  <a:pt x="10" y="90"/>
                  <a:pt x="10" y="90"/>
                </a:cubicBezTo>
                <a:cubicBezTo>
                  <a:pt x="9" y="89"/>
                  <a:pt x="9" y="87"/>
                  <a:pt x="10" y="87"/>
                </a:cubicBezTo>
                <a:cubicBezTo>
                  <a:pt x="10" y="88"/>
                  <a:pt x="10" y="88"/>
                  <a:pt x="10" y="88"/>
                </a:cubicBezTo>
                <a:cubicBezTo>
                  <a:pt x="10" y="87"/>
                  <a:pt x="10" y="84"/>
                  <a:pt x="9" y="86"/>
                </a:cubicBezTo>
                <a:cubicBezTo>
                  <a:pt x="10" y="84"/>
                  <a:pt x="10" y="84"/>
                  <a:pt x="10" y="84"/>
                </a:cubicBezTo>
                <a:cubicBezTo>
                  <a:pt x="10" y="83"/>
                  <a:pt x="10" y="81"/>
                  <a:pt x="9" y="79"/>
                </a:cubicBezTo>
                <a:cubicBezTo>
                  <a:pt x="10" y="79"/>
                  <a:pt x="11" y="81"/>
                  <a:pt x="11" y="78"/>
                </a:cubicBezTo>
                <a:cubicBezTo>
                  <a:pt x="10" y="75"/>
                  <a:pt x="10" y="75"/>
                  <a:pt x="10" y="75"/>
                </a:cubicBezTo>
                <a:cubicBezTo>
                  <a:pt x="10" y="74"/>
                  <a:pt x="10" y="73"/>
                  <a:pt x="11" y="73"/>
                </a:cubicBezTo>
                <a:cubicBezTo>
                  <a:pt x="11" y="69"/>
                  <a:pt x="9" y="69"/>
                  <a:pt x="10" y="65"/>
                </a:cubicBezTo>
                <a:cubicBezTo>
                  <a:pt x="10" y="67"/>
                  <a:pt x="10" y="65"/>
                  <a:pt x="11" y="64"/>
                </a:cubicBezTo>
                <a:cubicBezTo>
                  <a:pt x="10" y="63"/>
                  <a:pt x="10" y="63"/>
                  <a:pt x="10" y="63"/>
                </a:cubicBezTo>
                <a:cubicBezTo>
                  <a:pt x="10" y="63"/>
                  <a:pt x="11" y="64"/>
                  <a:pt x="10" y="65"/>
                </a:cubicBezTo>
                <a:cubicBezTo>
                  <a:pt x="10" y="65"/>
                  <a:pt x="10" y="63"/>
                  <a:pt x="10" y="63"/>
                </a:cubicBezTo>
                <a:cubicBezTo>
                  <a:pt x="11" y="59"/>
                  <a:pt x="10" y="52"/>
                  <a:pt x="11" y="46"/>
                </a:cubicBezTo>
                <a:cubicBezTo>
                  <a:pt x="10" y="47"/>
                  <a:pt x="11" y="44"/>
                  <a:pt x="10" y="43"/>
                </a:cubicBezTo>
                <a:cubicBezTo>
                  <a:pt x="11" y="43"/>
                  <a:pt x="10" y="40"/>
                  <a:pt x="11" y="38"/>
                </a:cubicBezTo>
                <a:cubicBezTo>
                  <a:pt x="10" y="39"/>
                  <a:pt x="10" y="39"/>
                  <a:pt x="10" y="39"/>
                </a:cubicBezTo>
                <a:cubicBezTo>
                  <a:pt x="10" y="36"/>
                  <a:pt x="8" y="34"/>
                  <a:pt x="10" y="32"/>
                </a:cubicBezTo>
                <a:cubicBezTo>
                  <a:pt x="10" y="30"/>
                  <a:pt x="10" y="32"/>
                  <a:pt x="10" y="33"/>
                </a:cubicBezTo>
                <a:cubicBezTo>
                  <a:pt x="11" y="31"/>
                  <a:pt x="10" y="26"/>
                  <a:pt x="11" y="24"/>
                </a:cubicBezTo>
                <a:cubicBezTo>
                  <a:pt x="10" y="24"/>
                  <a:pt x="10" y="25"/>
                  <a:pt x="9" y="23"/>
                </a:cubicBezTo>
                <a:cubicBezTo>
                  <a:pt x="10" y="21"/>
                  <a:pt x="10" y="17"/>
                  <a:pt x="10" y="18"/>
                </a:cubicBezTo>
                <a:cubicBezTo>
                  <a:pt x="10" y="16"/>
                  <a:pt x="10" y="16"/>
                  <a:pt x="10" y="14"/>
                </a:cubicBezTo>
                <a:cubicBezTo>
                  <a:pt x="10" y="14"/>
                  <a:pt x="10" y="15"/>
                  <a:pt x="11" y="16"/>
                </a:cubicBezTo>
                <a:cubicBezTo>
                  <a:pt x="11" y="13"/>
                  <a:pt x="10" y="11"/>
                  <a:pt x="10" y="9"/>
                </a:cubicBezTo>
                <a:cubicBezTo>
                  <a:pt x="10" y="9"/>
                  <a:pt x="10" y="8"/>
                  <a:pt x="10" y="8"/>
                </a:cubicBezTo>
                <a:cubicBezTo>
                  <a:pt x="11" y="8"/>
                  <a:pt x="13" y="7"/>
                  <a:pt x="13" y="8"/>
                </a:cubicBezTo>
                <a:cubicBezTo>
                  <a:pt x="14" y="7"/>
                  <a:pt x="17" y="8"/>
                  <a:pt x="18" y="7"/>
                </a:cubicBezTo>
                <a:cubicBezTo>
                  <a:pt x="17" y="7"/>
                  <a:pt x="18" y="7"/>
                  <a:pt x="18" y="7"/>
                </a:cubicBezTo>
                <a:cubicBezTo>
                  <a:pt x="19" y="7"/>
                  <a:pt x="20" y="6"/>
                  <a:pt x="21" y="6"/>
                </a:cubicBezTo>
                <a:cubicBezTo>
                  <a:pt x="21" y="7"/>
                  <a:pt x="21" y="7"/>
                  <a:pt x="21" y="7"/>
                </a:cubicBezTo>
                <a:cubicBezTo>
                  <a:pt x="21" y="8"/>
                  <a:pt x="25" y="7"/>
                  <a:pt x="25" y="8"/>
                </a:cubicBezTo>
                <a:cubicBezTo>
                  <a:pt x="24" y="7"/>
                  <a:pt x="27" y="8"/>
                  <a:pt x="27" y="7"/>
                </a:cubicBezTo>
                <a:cubicBezTo>
                  <a:pt x="29" y="7"/>
                  <a:pt x="29" y="7"/>
                  <a:pt x="29" y="7"/>
                </a:cubicBezTo>
                <a:cubicBezTo>
                  <a:pt x="31" y="7"/>
                  <a:pt x="29" y="7"/>
                  <a:pt x="32" y="7"/>
                </a:cubicBezTo>
                <a:cubicBezTo>
                  <a:pt x="34" y="7"/>
                  <a:pt x="33" y="7"/>
                  <a:pt x="32" y="7"/>
                </a:cubicBezTo>
                <a:cubicBezTo>
                  <a:pt x="34" y="8"/>
                  <a:pt x="35" y="7"/>
                  <a:pt x="37" y="7"/>
                </a:cubicBezTo>
                <a:cubicBezTo>
                  <a:pt x="36" y="7"/>
                  <a:pt x="36" y="7"/>
                  <a:pt x="36" y="7"/>
                </a:cubicBezTo>
                <a:cubicBezTo>
                  <a:pt x="36" y="7"/>
                  <a:pt x="37" y="7"/>
                  <a:pt x="37" y="7"/>
                </a:cubicBezTo>
                <a:cubicBezTo>
                  <a:pt x="37" y="7"/>
                  <a:pt x="38" y="7"/>
                  <a:pt x="39" y="7"/>
                </a:cubicBezTo>
                <a:cubicBezTo>
                  <a:pt x="39" y="7"/>
                  <a:pt x="39" y="7"/>
                  <a:pt x="39" y="7"/>
                </a:cubicBezTo>
                <a:cubicBezTo>
                  <a:pt x="38" y="7"/>
                  <a:pt x="37" y="7"/>
                  <a:pt x="37" y="7"/>
                </a:cubicBezTo>
                <a:cubicBezTo>
                  <a:pt x="37" y="7"/>
                  <a:pt x="38" y="7"/>
                  <a:pt x="39" y="7"/>
                </a:cubicBezTo>
                <a:cubicBezTo>
                  <a:pt x="39" y="7"/>
                  <a:pt x="39" y="7"/>
                  <a:pt x="39" y="7"/>
                </a:cubicBezTo>
                <a:cubicBezTo>
                  <a:pt x="40" y="7"/>
                  <a:pt x="40" y="7"/>
                  <a:pt x="40" y="8"/>
                </a:cubicBezTo>
                <a:cubicBezTo>
                  <a:pt x="40" y="8"/>
                  <a:pt x="40" y="8"/>
                  <a:pt x="40" y="8"/>
                </a:cubicBezTo>
                <a:cubicBezTo>
                  <a:pt x="41" y="8"/>
                  <a:pt x="44" y="7"/>
                  <a:pt x="44" y="7"/>
                </a:cubicBezTo>
                <a:cubicBezTo>
                  <a:pt x="48" y="8"/>
                  <a:pt x="56" y="7"/>
                  <a:pt x="59" y="7"/>
                </a:cubicBezTo>
                <a:cubicBezTo>
                  <a:pt x="58" y="7"/>
                  <a:pt x="58" y="7"/>
                  <a:pt x="59" y="7"/>
                </a:cubicBezTo>
                <a:cubicBezTo>
                  <a:pt x="60" y="7"/>
                  <a:pt x="62" y="7"/>
                  <a:pt x="62" y="7"/>
                </a:cubicBezTo>
                <a:cubicBezTo>
                  <a:pt x="63" y="7"/>
                  <a:pt x="63" y="7"/>
                  <a:pt x="65" y="7"/>
                </a:cubicBezTo>
                <a:cubicBezTo>
                  <a:pt x="66" y="7"/>
                  <a:pt x="66" y="7"/>
                  <a:pt x="65" y="7"/>
                </a:cubicBezTo>
                <a:cubicBezTo>
                  <a:pt x="69" y="8"/>
                  <a:pt x="74" y="6"/>
                  <a:pt x="79" y="7"/>
                </a:cubicBezTo>
                <a:cubicBezTo>
                  <a:pt x="78" y="7"/>
                  <a:pt x="78" y="7"/>
                  <a:pt x="77" y="7"/>
                </a:cubicBezTo>
                <a:cubicBezTo>
                  <a:pt x="81" y="7"/>
                  <a:pt x="84" y="7"/>
                  <a:pt x="87" y="6"/>
                </a:cubicBezTo>
                <a:cubicBezTo>
                  <a:pt x="87" y="6"/>
                  <a:pt x="87" y="7"/>
                  <a:pt x="86" y="7"/>
                </a:cubicBezTo>
                <a:cubicBezTo>
                  <a:pt x="89" y="7"/>
                  <a:pt x="91" y="7"/>
                  <a:pt x="93" y="6"/>
                </a:cubicBezTo>
                <a:cubicBezTo>
                  <a:pt x="91" y="6"/>
                  <a:pt x="92" y="6"/>
                  <a:pt x="91" y="6"/>
                </a:cubicBezTo>
                <a:cubicBezTo>
                  <a:pt x="90" y="6"/>
                  <a:pt x="93" y="5"/>
                  <a:pt x="94" y="6"/>
                </a:cubicBezTo>
                <a:cubicBezTo>
                  <a:pt x="94" y="6"/>
                  <a:pt x="94" y="6"/>
                  <a:pt x="94" y="6"/>
                </a:cubicBezTo>
                <a:cubicBezTo>
                  <a:pt x="97" y="6"/>
                  <a:pt x="97" y="5"/>
                  <a:pt x="99" y="5"/>
                </a:cubicBezTo>
                <a:cubicBezTo>
                  <a:pt x="101" y="6"/>
                  <a:pt x="98" y="6"/>
                  <a:pt x="99" y="6"/>
                </a:cubicBezTo>
                <a:cubicBezTo>
                  <a:pt x="99" y="7"/>
                  <a:pt x="104" y="6"/>
                  <a:pt x="105" y="7"/>
                </a:cubicBezTo>
                <a:cubicBezTo>
                  <a:pt x="105" y="6"/>
                  <a:pt x="106" y="6"/>
                  <a:pt x="106" y="6"/>
                </a:cubicBezTo>
                <a:cubicBezTo>
                  <a:pt x="108" y="6"/>
                  <a:pt x="107" y="6"/>
                  <a:pt x="108" y="6"/>
                </a:cubicBezTo>
                <a:cubicBezTo>
                  <a:pt x="113" y="5"/>
                  <a:pt x="113" y="5"/>
                  <a:pt x="113" y="5"/>
                </a:cubicBezTo>
                <a:cubicBezTo>
                  <a:pt x="113" y="5"/>
                  <a:pt x="115" y="6"/>
                  <a:pt x="114" y="6"/>
                </a:cubicBezTo>
                <a:cubicBezTo>
                  <a:pt x="117" y="6"/>
                  <a:pt x="120" y="5"/>
                  <a:pt x="122" y="4"/>
                </a:cubicBezTo>
                <a:cubicBezTo>
                  <a:pt x="123" y="4"/>
                  <a:pt x="127" y="4"/>
                  <a:pt x="129" y="4"/>
                </a:cubicBezTo>
                <a:cubicBezTo>
                  <a:pt x="129" y="4"/>
                  <a:pt x="127" y="4"/>
                  <a:pt x="127" y="4"/>
                </a:cubicBezTo>
                <a:cubicBezTo>
                  <a:pt x="129" y="5"/>
                  <a:pt x="129" y="5"/>
                  <a:pt x="129" y="5"/>
                </a:cubicBezTo>
                <a:cubicBezTo>
                  <a:pt x="126" y="5"/>
                  <a:pt x="129" y="6"/>
                  <a:pt x="128" y="6"/>
                </a:cubicBezTo>
                <a:cubicBezTo>
                  <a:pt x="130" y="6"/>
                  <a:pt x="135" y="6"/>
                  <a:pt x="138" y="6"/>
                </a:cubicBezTo>
                <a:cubicBezTo>
                  <a:pt x="136" y="5"/>
                  <a:pt x="143" y="6"/>
                  <a:pt x="142" y="5"/>
                </a:cubicBezTo>
                <a:cubicBezTo>
                  <a:pt x="146" y="5"/>
                  <a:pt x="144" y="6"/>
                  <a:pt x="146" y="6"/>
                </a:cubicBezTo>
                <a:cubicBezTo>
                  <a:pt x="150" y="5"/>
                  <a:pt x="153" y="6"/>
                  <a:pt x="157" y="6"/>
                </a:cubicBezTo>
                <a:cubicBezTo>
                  <a:pt x="157" y="6"/>
                  <a:pt x="157" y="6"/>
                  <a:pt x="157" y="6"/>
                </a:cubicBezTo>
                <a:cubicBezTo>
                  <a:pt x="160" y="5"/>
                  <a:pt x="165" y="6"/>
                  <a:pt x="168" y="5"/>
                </a:cubicBezTo>
                <a:cubicBezTo>
                  <a:pt x="168" y="5"/>
                  <a:pt x="168" y="5"/>
                  <a:pt x="168" y="5"/>
                </a:cubicBezTo>
                <a:cubicBezTo>
                  <a:pt x="171" y="6"/>
                  <a:pt x="168" y="4"/>
                  <a:pt x="172" y="5"/>
                </a:cubicBezTo>
                <a:cubicBezTo>
                  <a:pt x="171" y="5"/>
                  <a:pt x="171" y="5"/>
                  <a:pt x="171" y="5"/>
                </a:cubicBezTo>
                <a:cubicBezTo>
                  <a:pt x="174" y="5"/>
                  <a:pt x="176" y="6"/>
                  <a:pt x="179" y="5"/>
                </a:cubicBezTo>
                <a:cubicBezTo>
                  <a:pt x="179" y="5"/>
                  <a:pt x="178" y="5"/>
                  <a:pt x="178" y="5"/>
                </a:cubicBezTo>
                <a:cubicBezTo>
                  <a:pt x="181" y="5"/>
                  <a:pt x="183" y="5"/>
                  <a:pt x="186" y="5"/>
                </a:cubicBezTo>
                <a:cubicBezTo>
                  <a:pt x="186" y="5"/>
                  <a:pt x="186" y="5"/>
                  <a:pt x="185" y="5"/>
                </a:cubicBezTo>
                <a:cubicBezTo>
                  <a:pt x="187" y="6"/>
                  <a:pt x="187" y="5"/>
                  <a:pt x="190" y="5"/>
                </a:cubicBezTo>
                <a:cubicBezTo>
                  <a:pt x="190" y="5"/>
                  <a:pt x="192" y="5"/>
                  <a:pt x="191" y="5"/>
                </a:cubicBezTo>
                <a:cubicBezTo>
                  <a:pt x="192" y="5"/>
                  <a:pt x="196" y="5"/>
                  <a:pt x="197" y="5"/>
                </a:cubicBezTo>
                <a:cubicBezTo>
                  <a:pt x="198" y="5"/>
                  <a:pt x="199" y="5"/>
                  <a:pt x="200" y="5"/>
                </a:cubicBezTo>
                <a:cubicBezTo>
                  <a:pt x="213" y="5"/>
                  <a:pt x="226" y="6"/>
                  <a:pt x="239" y="5"/>
                </a:cubicBezTo>
                <a:cubicBezTo>
                  <a:pt x="241" y="6"/>
                  <a:pt x="236" y="5"/>
                  <a:pt x="237" y="6"/>
                </a:cubicBezTo>
                <a:cubicBezTo>
                  <a:pt x="237" y="5"/>
                  <a:pt x="239" y="6"/>
                  <a:pt x="243" y="6"/>
                </a:cubicBezTo>
                <a:cubicBezTo>
                  <a:pt x="243" y="6"/>
                  <a:pt x="243" y="6"/>
                  <a:pt x="243" y="6"/>
                </a:cubicBezTo>
                <a:cubicBezTo>
                  <a:pt x="245" y="5"/>
                  <a:pt x="246" y="6"/>
                  <a:pt x="248" y="6"/>
                </a:cubicBezTo>
                <a:cubicBezTo>
                  <a:pt x="248" y="6"/>
                  <a:pt x="248" y="6"/>
                  <a:pt x="248" y="6"/>
                </a:cubicBezTo>
                <a:cubicBezTo>
                  <a:pt x="250" y="5"/>
                  <a:pt x="252" y="7"/>
                  <a:pt x="253" y="6"/>
                </a:cubicBezTo>
                <a:cubicBezTo>
                  <a:pt x="254" y="6"/>
                  <a:pt x="254" y="6"/>
                  <a:pt x="254" y="6"/>
                </a:cubicBezTo>
                <a:cubicBezTo>
                  <a:pt x="256" y="5"/>
                  <a:pt x="257" y="6"/>
                  <a:pt x="260" y="6"/>
                </a:cubicBezTo>
                <a:cubicBezTo>
                  <a:pt x="259" y="6"/>
                  <a:pt x="259" y="6"/>
                  <a:pt x="259" y="6"/>
                </a:cubicBezTo>
                <a:cubicBezTo>
                  <a:pt x="262" y="6"/>
                  <a:pt x="266" y="5"/>
                  <a:pt x="267" y="6"/>
                </a:cubicBezTo>
                <a:cubicBezTo>
                  <a:pt x="270" y="5"/>
                  <a:pt x="273" y="5"/>
                  <a:pt x="273" y="5"/>
                </a:cubicBezTo>
                <a:cubicBezTo>
                  <a:pt x="274" y="5"/>
                  <a:pt x="273" y="5"/>
                  <a:pt x="273" y="5"/>
                </a:cubicBezTo>
                <a:cubicBezTo>
                  <a:pt x="283" y="5"/>
                  <a:pt x="294" y="5"/>
                  <a:pt x="303" y="4"/>
                </a:cubicBezTo>
                <a:cubicBezTo>
                  <a:pt x="303" y="5"/>
                  <a:pt x="303" y="5"/>
                  <a:pt x="302" y="5"/>
                </a:cubicBezTo>
                <a:cubicBezTo>
                  <a:pt x="310" y="4"/>
                  <a:pt x="303" y="14"/>
                  <a:pt x="307" y="17"/>
                </a:cubicBezTo>
                <a:cubicBezTo>
                  <a:pt x="307" y="18"/>
                  <a:pt x="307" y="18"/>
                  <a:pt x="307" y="18"/>
                </a:cubicBezTo>
                <a:cubicBezTo>
                  <a:pt x="307" y="20"/>
                  <a:pt x="307" y="20"/>
                  <a:pt x="306" y="21"/>
                </a:cubicBezTo>
                <a:cubicBezTo>
                  <a:pt x="307" y="22"/>
                  <a:pt x="306" y="26"/>
                  <a:pt x="307" y="26"/>
                </a:cubicBezTo>
                <a:cubicBezTo>
                  <a:pt x="307" y="27"/>
                  <a:pt x="307" y="26"/>
                  <a:pt x="306" y="26"/>
                </a:cubicBezTo>
                <a:cubicBezTo>
                  <a:pt x="306" y="28"/>
                  <a:pt x="307" y="31"/>
                  <a:pt x="307" y="34"/>
                </a:cubicBezTo>
                <a:cubicBezTo>
                  <a:pt x="307" y="33"/>
                  <a:pt x="307" y="33"/>
                  <a:pt x="307" y="33"/>
                </a:cubicBezTo>
                <a:cubicBezTo>
                  <a:pt x="306" y="46"/>
                  <a:pt x="305" y="62"/>
                  <a:pt x="306" y="72"/>
                </a:cubicBezTo>
                <a:cubicBezTo>
                  <a:pt x="307" y="75"/>
                  <a:pt x="305" y="73"/>
                  <a:pt x="306" y="75"/>
                </a:cubicBezTo>
                <a:cubicBezTo>
                  <a:pt x="307" y="85"/>
                  <a:pt x="305" y="98"/>
                  <a:pt x="307" y="108"/>
                </a:cubicBezTo>
                <a:cubicBezTo>
                  <a:pt x="307" y="115"/>
                  <a:pt x="309" y="118"/>
                  <a:pt x="309" y="118"/>
                </a:cubicBezTo>
                <a:cubicBezTo>
                  <a:pt x="308" y="99"/>
                  <a:pt x="309" y="83"/>
                  <a:pt x="310" y="65"/>
                </a:cubicBezTo>
                <a:cubicBezTo>
                  <a:pt x="310" y="59"/>
                  <a:pt x="310" y="51"/>
                  <a:pt x="310" y="45"/>
                </a:cubicBezTo>
                <a:cubicBezTo>
                  <a:pt x="310" y="33"/>
                  <a:pt x="310" y="21"/>
                  <a:pt x="311" y="9"/>
                </a:cubicBezTo>
                <a:cubicBezTo>
                  <a:pt x="311" y="7"/>
                  <a:pt x="311" y="7"/>
                  <a:pt x="311" y="7"/>
                </a:cubicBezTo>
                <a:cubicBezTo>
                  <a:pt x="311" y="6"/>
                  <a:pt x="311" y="6"/>
                  <a:pt x="311" y="6"/>
                </a:cubicBezTo>
                <a:cubicBezTo>
                  <a:pt x="311" y="5"/>
                  <a:pt x="311" y="5"/>
                  <a:pt x="311" y="5"/>
                </a:cubicBezTo>
                <a:cubicBezTo>
                  <a:pt x="311" y="5"/>
                  <a:pt x="311" y="5"/>
                  <a:pt x="311" y="5"/>
                </a:cubicBezTo>
                <a:cubicBezTo>
                  <a:pt x="311" y="5"/>
                  <a:pt x="311" y="5"/>
                  <a:pt x="311" y="5"/>
                </a:cubicBezTo>
                <a:cubicBezTo>
                  <a:pt x="311" y="5"/>
                  <a:pt x="311" y="5"/>
                  <a:pt x="311" y="5"/>
                </a:cubicBezTo>
                <a:cubicBezTo>
                  <a:pt x="311" y="5"/>
                  <a:pt x="311" y="5"/>
                  <a:pt x="311" y="5"/>
                </a:cubicBezTo>
                <a:cubicBezTo>
                  <a:pt x="309" y="3"/>
                  <a:pt x="316" y="10"/>
                  <a:pt x="306" y="0"/>
                </a:cubicBezTo>
                <a:close/>
              </a:path>
            </a:pathLst>
          </a:custGeom>
          <a:solidFill>
            <a:srgbClr val="442A58"/>
          </a:solidFill>
          <a:ln w="9525">
            <a:noFill/>
            <a:round/>
            <a:headEnd/>
            <a:tailEnd/>
          </a:ln>
        </p:spPr>
        <p:txBody>
          <a:bodyPr vert="horz" wrap="square" lIns="36000" tIns="36000" rIns="36000" bIns="36000" numCol="1" anchor="ctr" anchorCtr="1" compatLnSpc="1">
            <a:prstTxWarp prst="textNoShape">
              <a:avLst/>
            </a:prstTxWarp>
          </a:bodyPr>
          <a:lstStyle/>
          <a:p>
            <a:pPr eaLnBrk="1" fontAlgn="auto" hangingPunct="1">
              <a:spcBef>
                <a:spcPts val="0"/>
              </a:spcBef>
              <a:spcAft>
                <a:spcPts val="0"/>
              </a:spcAft>
            </a:pPr>
            <a:endParaRPr lang="pl-PL" sz="1200" b="1" u="sng" dirty="0">
              <a:solidFill>
                <a:prstClr val="black"/>
              </a:solidFill>
              <a:latin typeface="Segoe Print" pitchFamily="2" charset="0"/>
              <a:cs typeface="+mn-cs"/>
            </a:endParaRPr>
          </a:p>
        </p:txBody>
      </p:sp>
    </p:spTree>
    <p:extLst>
      <p:ext uri="{BB962C8B-B14F-4D97-AF65-F5344CB8AC3E}">
        <p14:creationId xmlns:p14="http://schemas.microsoft.com/office/powerpoint/2010/main" val="2694874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ing">
    <p:spTree>
      <p:nvGrpSpPr>
        <p:cNvPr id="1" name=""/>
        <p:cNvGrpSpPr/>
        <p:nvPr/>
      </p:nvGrpSpPr>
      <p:grpSpPr>
        <a:xfrm>
          <a:off x="0" y="0"/>
          <a:ext cx="0" cy="0"/>
          <a:chOff x="0" y="0"/>
          <a:chExt cx="0" cy="0"/>
        </a:xfrm>
      </p:grpSpPr>
      <p:sp>
        <p:nvSpPr>
          <p:cNvPr id="3" name="Rectangle 2"/>
          <p:cNvSpPr/>
          <p:nvPr userDrawn="1"/>
        </p:nvSpPr>
        <p:spPr>
          <a:xfrm>
            <a:off x="909852" y="2183643"/>
            <a:ext cx="10317707" cy="2429300"/>
          </a:xfrm>
          <a:prstGeom prst="rect">
            <a:avLst/>
          </a:prstGeom>
          <a:gradFill flip="none" rotWithShape="1">
            <a:gsLst>
              <a:gs pos="0">
                <a:srgbClr val="D65C00"/>
              </a:gs>
              <a:gs pos="50000">
                <a:srgbClr val="FFCA00">
                  <a:shade val="67500"/>
                  <a:satMod val="115000"/>
                </a:srgbClr>
              </a:gs>
              <a:gs pos="100000">
                <a:srgbClr val="FFCA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chemeClr val="bg1"/>
              </a:solidFill>
            </a:endParaRPr>
          </a:p>
        </p:txBody>
      </p:sp>
      <p:sp>
        <p:nvSpPr>
          <p:cNvPr id="2" name="Title 1"/>
          <p:cNvSpPr>
            <a:spLocks noGrp="1"/>
          </p:cNvSpPr>
          <p:nvPr>
            <p:ph type="title"/>
          </p:nvPr>
        </p:nvSpPr>
        <p:spPr>
          <a:xfrm>
            <a:off x="909852" y="2183643"/>
            <a:ext cx="10317707" cy="2429300"/>
          </a:xfrm>
        </p:spPr>
        <p:txBody>
          <a:bodyPr/>
          <a:lstStyle>
            <a:lvl1pPr>
              <a:defRPr>
                <a:solidFill>
                  <a:schemeClr val="bg1"/>
                </a:solidFill>
              </a:defRPr>
            </a:lvl1pPr>
          </a:lstStyle>
          <a:p>
            <a:r>
              <a:rPr lang="en-US" dirty="0"/>
              <a:t>Click to edit Master title style</a:t>
            </a:r>
          </a:p>
        </p:txBody>
      </p:sp>
      <p:sp>
        <p:nvSpPr>
          <p:cNvPr id="4" name="Freeform 439"/>
          <p:cNvSpPr>
            <a:spLocks/>
          </p:cNvSpPr>
          <p:nvPr userDrawn="1"/>
        </p:nvSpPr>
        <p:spPr bwMode="auto">
          <a:xfrm>
            <a:off x="582305" y="2101755"/>
            <a:ext cx="10936407" cy="2620370"/>
          </a:xfrm>
          <a:custGeom>
            <a:avLst/>
            <a:gdLst/>
            <a:ahLst/>
            <a:cxnLst>
              <a:cxn ang="0">
                <a:pos x="273" y="1"/>
              </a:cxn>
              <a:cxn ang="0">
                <a:pos x="238" y="1"/>
              </a:cxn>
              <a:cxn ang="0">
                <a:pos x="51" y="2"/>
              </a:cxn>
              <a:cxn ang="0">
                <a:pos x="10" y="2"/>
              </a:cxn>
              <a:cxn ang="0">
                <a:pos x="4" y="15"/>
              </a:cxn>
              <a:cxn ang="0">
                <a:pos x="4" y="97"/>
              </a:cxn>
              <a:cxn ang="0">
                <a:pos x="8" y="127"/>
              </a:cxn>
              <a:cxn ang="0">
                <a:pos x="9" y="127"/>
              </a:cxn>
              <a:cxn ang="0">
                <a:pos x="47" y="126"/>
              </a:cxn>
              <a:cxn ang="0">
                <a:pos x="78" y="126"/>
              </a:cxn>
              <a:cxn ang="0">
                <a:pos x="161" y="125"/>
              </a:cxn>
              <a:cxn ang="0">
                <a:pos x="191" y="125"/>
              </a:cxn>
              <a:cxn ang="0">
                <a:pos x="262" y="124"/>
              </a:cxn>
              <a:cxn ang="0">
                <a:pos x="279" y="124"/>
              </a:cxn>
              <a:cxn ang="0">
                <a:pos x="288" y="123"/>
              </a:cxn>
              <a:cxn ang="0">
                <a:pos x="278" y="122"/>
              </a:cxn>
              <a:cxn ang="0">
                <a:pos x="265" y="122"/>
              </a:cxn>
              <a:cxn ang="0">
                <a:pos x="236" y="121"/>
              </a:cxn>
              <a:cxn ang="0">
                <a:pos x="213" y="122"/>
              </a:cxn>
              <a:cxn ang="0">
                <a:pos x="211" y="119"/>
              </a:cxn>
              <a:cxn ang="0">
                <a:pos x="204" y="118"/>
              </a:cxn>
              <a:cxn ang="0">
                <a:pos x="196" y="120"/>
              </a:cxn>
              <a:cxn ang="0">
                <a:pos x="190" y="120"/>
              </a:cxn>
              <a:cxn ang="0">
                <a:pos x="178" y="120"/>
              </a:cxn>
              <a:cxn ang="0">
                <a:pos x="166" y="118"/>
              </a:cxn>
              <a:cxn ang="0">
                <a:pos x="156" y="119"/>
              </a:cxn>
              <a:cxn ang="0">
                <a:pos x="149" y="120"/>
              </a:cxn>
              <a:cxn ang="0">
                <a:pos x="134" y="120"/>
              </a:cxn>
              <a:cxn ang="0">
                <a:pos x="120" y="120"/>
              </a:cxn>
              <a:cxn ang="0">
                <a:pos x="117" y="119"/>
              </a:cxn>
              <a:cxn ang="0">
                <a:pos x="106" y="119"/>
              </a:cxn>
              <a:cxn ang="0">
                <a:pos x="70" y="119"/>
              </a:cxn>
              <a:cxn ang="0">
                <a:pos x="54" y="119"/>
              </a:cxn>
              <a:cxn ang="0">
                <a:pos x="25" y="120"/>
              </a:cxn>
              <a:cxn ang="0">
                <a:pos x="11" y="116"/>
              </a:cxn>
              <a:cxn ang="0">
                <a:pos x="10" y="102"/>
              </a:cxn>
              <a:cxn ang="0">
                <a:pos x="11" y="96"/>
              </a:cxn>
              <a:cxn ang="0">
                <a:pos x="10" y="88"/>
              </a:cxn>
              <a:cxn ang="0">
                <a:pos x="11" y="73"/>
              </a:cxn>
              <a:cxn ang="0">
                <a:pos x="11" y="46"/>
              </a:cxn>
              <a:cxn ang="0">
                <a:pos x="11" y="24"/>
              </a:cxn>
              <a:cxn ang="0">
                <a:pos x="10" y="8"/>
              </a:cxn>
              <a:cxn ang="0">
                <a:pos x="25" y="8"/>
              </a:cxn>
              <a:cxn ang="0">
                <a:pos x="36" y="7"/>
              </a:cxn>
              <a:cxn ang="0">
                <a:pos x="39" y="7"/>
              </a:cxn>
              <a:cxn ang="0">
                <a:pos x="62" y="7"/>
              </a:cxn>
              <a:cxn ang="0">
                <a:pos x="86" y="7"/>
              </a:cxn>
              <a:cxn ang="0">
                <a:pos x="99" y="6"/>
              </a:cxn>
              <a:cxn ang="0">
                <a:pos x="122" y="4"/>
              </a:cxn>
              <a:cxn ang="0">
                <a:pos x="142" y="5"/>
              </a:cxn>
              <a:cxn ang="0">
                <a:pos x="172" y="5"/>
              </a:cxn>
              <a:cxn ang="0">
                <a:pos x="190" y="5"/>
              </a:cxn>
              <a:cxn ang="0">
                <a:pos x="243" y="6"/>
              </a:cxn>
              <a:cxn ang="0">
                <a:pos x="260" y="6"/>
              </a:cxn>
              <a:cxn ang="0">
                <a:pos x="302" y="5"/>
              </a:cxn>
              <a:cxn ang="0">
                <a:pos x="307" y="34"/>
              </a:cxn>
              <a:cxn ang="0">
                <a:pos x="310" y="65"/>
              </a:cxn>
              <a:cxn ang="0">
                <a:pos x="311" y="5"/>
              </a:cxn>
            </a:cxnLst>
            <a:rect l="0" t="0" r="r" b="b"/>
            <a:pathLst>
              <a:path w="316" h="128">
                <a:moveTo>
                  <a:pt x="306" y="0"/>
                </a:moveTo>
                <a:cubicBezTo>
                  <a:pt x="306" y="0"/>
                  <a:pt x="306" y="0"/>
                  <a:pt x="306" y="0"/>
                </a:cubicBezTo>
                <a:cubicBezTo>
                  <a:pt x="301" y="0"/>
                  <a:pt x="301" y="0"/>
                  <a:pt x="301" y="0"/>
                </a:cubicBezTo>
                <a:cubicBezTo>
                  <a:pt x="292" y="0"/>
                  <a:pt x="292" y="0"/>
                  <a:pt x="292" y="0"/>
                </a:cubicBezTo>
                <a:cubicBezTo>
                  <a:pt x="274" y="0"/>
                  <a:pt x="274" y="0"/>
                  <a:pt x="274" y="0"/>
                </a:cubicBezTo>
                <a:cubicBezTo>
                  <a:pt x="275" y="0"/>
                  <a:pt x="274" y="0"/>
                  <a:pt x="273" y="1"/>
                </a:cubicBezTo>
                <a:cubicBezTo>
                  <a:pt x="273" y="0"/>
                  <a:pt x="273" y="0"/>
                  <a:pt x="273" y="0"/>
                </a:cubicBezTo>
                <a:cubicBezTo>
                  <a:pt x="271" y="1"/>
                  <a:pt x="271" y="1"/>
                  <a:pt x="271" y="1"/>
                </a:cubicBezTo>
                <a:cubicBezTo>
                  <a:pt x="269" y="1"/>
                  <a:pt x="270" y="0"/>
                  <a:pt x="271" y="0"/>
                </a:cubicBezTo>
                <a:cubicBezTo>
                  <a:pt x="261" y="0"/>
                  <a:pt x="253" y="0"/>
                  <a:pt x="243" y="0"/>
                </a:cubicBezTo>
                <a:cubicBezTo>
                  <a:pt x="243" y="1"/>
                  <a:pt x="239" y="0"/>
                  <a:pt x="238" y="1"/>
                </a:cubicBezTo>
                <a:cubicBezTo>
                  <a:pt x="238" y="1"/>
                  <a:pt x="238" y="1"/>
                  <a:pt x="238" y="1"/>
                </a:cubicBezTo>
                <a:cubicBezTo>
                  <a:pt x="232" y="1"/>
                  <a:pt x="232" y="1"/>
                  <a:pt x="226" y="0"/>
                </a:cubicBezTo>
                <a:cubicBezTo>
                  <a:pt x="200" y="0"/>
                  <a:pt x="176" y="0"/>
                  <a:pt x="151" y="0"/>
                </a:cubicBezTo>
                <a:cubicBezTo>
                  <a:pt x="126" y="0"/>
                  <a:pt x="101" y="1"/>
                  <a:pt x="75" y="1"/>
                </a:cubicBezTo>
                <a:cubicBezTo>
                  <a:pt x="71" y="2"/>
                  <a:pt x="65" y="1"/>
                  <a:pt x="61" y="3"/>
                </a:cubicBezTo>
                <a:cubicBezTo>
                  <a:pt x="61" y="2"/>
                  <a:pt x="61" y="2"/>
                  <a:pt x="61" y="2"/>
                </a:cubicBezTo>
                <a:cubicBezTo>
                  <a:pt x="57" y="3"/>
                  <a:pt x="56" y="2"/>
                  <a:pt x="51" y="2"/>
                </a:cubicBezTo>
                <a:cubicBezTo>
                  <a:pt x="51" y="2"/>
                  <a:pt x="49" y="2"/>
                  <a:pt x="50" y="2"/>
                </a:cubicBezTo>
                <a:cubicBezTo>
                  <a:pt x="48" y="3"/>
                  <a:pt x="47" y="1"/>
                  <a:pt x="44" y="2"/>
                </a:cubicBezTo>
                <a:cubicBezTo>
                  <a:pt x="44" y="2"/>
                  <a:pt x="44" y="2"/>
                  <a:pt x="44" y="2"/>
                </a:cubicBezTo>
                <a:cubicBezTo>
                  <a:pt x="37" y="3"/>
                  <a:pt x="45" y="2"/>
                  <a:pt x="36" y="1"/>
                </a:cubicBezTo>
                <a:cubicBezTo>
                  <a:pt x="19" y="1"/>
                  <a:pt x="19" y="1"/>
                  <a:pt x="19" y="1"/>
                </a:cubicBezTo>
                <a:cubicBezTo>
                  <a:pt x="10" y="2"/>
                  <a:pt x="10" y="2"/>
                  <a:pt x="10" y="2"/>
                </a:cubicBezTo>
                <a:cubicBezTo>
                  <a:pt x="8" y="2"/>
                  <a:pt x="8" y="2"/>
                  <a:pt x="8" y="2"/>
                </a:cubicBezTo>
                <a:cubicBezTo>
                  <a:pt x="1" y="8"/>
                  <a:pt x="6" y="5"/>
                  <a:pt x="4" y="7"/>
                </a:cubicBezTo>
                <a:cubicBezTo>
                  <a:pt x="4" y="11"/>
                  <a:pt x="4" y="11"/>
                  <a:pt x="4" y="11"/>
                </a:cubicBezTo>
                <a:cubicBezTo>
                  <a:pt x="4" y="10"/>
                  <a:pt x="5" y="10"/>
                  <a:pt x="5" y="11"/>
                </a:cubicBezTo>
                <a:cubicBezTo>
                  <a:pt x="4" y="12"/>
                  <a:pt x="5" y="15"/>
                  <a:pt x="5" y="17"/>
                </a:cubicBezTo>
                <a:cubicBezTo>
                  <a:pt x="4" y="16"/>
                  <a:pt x="4" y="16"/>
                  <a:pt x="4" y="15"/>
                </a:cubicBezTo>
                <a:cubicBezTo>
                  <a:pt x="4" y="20"/>
                  <a:pt x="4" y="24"/>
                  <a:pt x="4" y="29"/>
                </a:cubicBezTo>
                <a:cubicBezTo>
                  <a:pt x="4" y="34"/>
                  <a:pt x="3" y="39"/>
                  <a:pt x="4" y="42"/>
                </a:cubicBezTo>
                <a:cubicBezTo>
                  <a:pt x="4" y="41"/>
                  <a:pt x="4" y="44"/>
                  <a:pt x="4" y="45"/>
                </a:cubicBezTo>
                <a:cubicBezTo>
                  <a:pt x="5" y="48"/>
                  <a:pt x="3" y="54"/>
                  <a:pt x="4" y="58"/>
                </a:cubicBezTo>
                <a:cubicBezTo>
                  <a:pt x="4" y="58"/>
                  <a:pt x="4" y="58"/>
                  <a:pt x="4" y="58"/>
                </a:cubicBezTo>
                <a:cubicBezTo>
                  <a:pt x="4" y="70"/>
                  <a:pt x="3" y="84"/>
                  <a:pt x="4" y="97"/>
                </a:cubicBezTo>
                <a:cubicBezTo>
                  <a:pt x="4" y="104"/>
                  <a:pt x="3" y="112"/>
                  <a:pt x="4" y="120"/>
                </a:cubicBezTo>
                <a:cubicBezTo>
                  <a:pt x="4" y="122"/>
                  <a:pt x="4" y="120"/>
                  <a:pt x="4" y="122"/>
                </a:cubicBezTo>
                <a:cubicBezTo>
                  <a:pt x="4" y="124"/>
                  <a:pt x="4" y="122"/>
                  <a:pt x="4" y="122"/>
                </a:cubicBezTo>
                <a:cubicBezTo>
                  <a:pt x="4" y="123"/>
                  <a:pt x="4" y="123"/>
                  <a:pt x="4" y="123"/>
                </a:cubicBezTo>
                <a:cubicBezTo>
                  <a:pt x="4" y="123"/>
                  <a:pt x="4" y="123"/>
                  <a:pt x="4" y="123"/>
                </a:cubicBezTo>
                <a:cubicBezTo>
                  <a:pt x="0" y="119"/>
                  <a:pt x="9" y="128"/>
                  <a:pt x="8" y="127"/>
                </a:cubicBezTo>
                <a:cubicBezTo>
                  <a:pt x="8" y="127"/>
                  <a:pt x="8" y="127"/>
                  <a:pt x="8" y="127"/>
                </a:cubicBezTo>
                <a:cubicBezTo>
                  <a:pt x="8" y="127"/>
                  <a:pt x="8" y="127"/>
                  <a:pt x="8" y="127"/>
                </a:cubicBezTo>
                <a:cubicBezTo>
                  <a:pt x="8" y="127"/>
                  <a:pt x="8" y="127"/>
                  <a:pt x="8" y="127"/>
                </a:cubicBezTo>
                <a:cubicBezTo>
                  <a:pt x="8" y="127"/>
                  <a:pt x="8" y="127"/>
                  <a:pt x="8" y="127"/>
                </a:cubicBezTo>
                <a:cubicBezTo>
                  <a:pt x="8" y="127"/>
                  <a:pt x="8" y="127"/>
                  <a:pt x="8" y="127"/>
                </a:cubicBezTo>
                <a:cubicBezTo>
                  <a:pt x="9" y="127"/>
                  <a:pt x="9" y="127"/>
                  <a:pt x="9" y="127"/>
                </a:cubicBezTo>
                <a:cubicBezTo>
                  <a:pt x="10" y="127"/>
                  <a:pt x="10" y="127"/>
                  <a:pt x="10" y="127"/>
                </a:cubicBezTo>
                <a:cubicBezTo>
                  <a:pt x="14" y="127"/>
                  <a:pt x="14" y="127"/>
                  <a:pt x="14" y="127"/>
                </a:cubicBezTo>
                <a:cubicBezTo>
                  <a:pt x="21" y="127"/>
                  <a:pt x="21" y="127"/>
                  <a:pt x="21" y="127"/>
                </a:cubicBezTo>
                <a:cubicBezTo>
                  <a:pt x="22" y="127"/>
                  <a:pt x="23" y="127"/>
                  <a:pt x="23" y="127"/>
                </a:cubicBezTo>
                <a:cubicBezTo>
                  <a:pt x="28" y="127"/>
                  <a:pt x="36" y="126"/>
                  <a:pt x="41" y="127"/>
                </a:cubicBezTo>
                <a:cubicBezTo>
                  <a:pt x="39" y="126"/>
                  <a:pt x="45" y="126"/>
                  <a:pt x="47" y="126"/>
                </a:cubicBezTo>
                <a:cubicBezTo>
                  <a:pt x="48" y="126"/>
                  <a:pt x="48" y="126"/>
                  <a:pt x="47" y="127"/>
                </a:cubicBezTo>
                <a:cubicBezTo>
                  <a:pt x="52" y="126"/>
                  <a:pt x="54" y="126"/>
                  <a:pt x="59" y="127"/>
                </a:cubicBezTo>
                <a:cubicBezTo>
                  <a:pt x="61" y="127"/>
                  <a:pt x="62" y="126"/>
                  <a:pt x="65" y="126"/>
                </a:cubicBezTo>
                <a:cubicBezTo>
                  <a:pt x="66" y="127"/>
                  <a:pt x="70" y="126"/>
                  <a:pt x="73" y="126"/>
                </a:cubicBezTo>
                <a:cubicBezTo>
                  <a:pt x="72" y="126"/>
                  <a:pt x="76" y="125"/>
                  <a:pt x="79" y="125"/>
                </a:cubicBezTo>
                <a:cubicBezTo>
                  <a:pt x="78" y="126"/>
                  <a:pt x="78" y="126"/>
                  <a:pt x="78" y="126"/>
                </a:cubicBezTo>
                <a:cubicBezTo>
                  <a:pt x="87" y="126"/>
                  <a:pt x="99" y="127"/>
                  <a:pt x="109" y="126"/>
                </a:cubicBezTo>
                <a:cubicBezTo>
                  <a:pt x="110" y="126"/>
                  <a:pt x="110" y="126"/>
                  <a:pt x="110" y="126"/>
                </a:cubicBezTo>
                <a:cubicBezTo>
                  <a:pt x="120" y="126"/>
                  <a:pt x="131" y="126"/>
                  <a:pt x="141" y="125"/>
                </a:cubicBezTo>
                <a:cubicBezTo>
                  <a:pt x="144" y="126"/>
                  <a:pt x="148" y="126"/>
                  <a:pt x="151" y="126"/>
                </a:cubicBezTo>
                <a:cubicBezTo>
                  <a:pt x="154" y="125"/>
                  <a:pt x="156" y="125"/>
                  <a:pt x="158" y="125"/>
                </a:cubicBezTo>
                <a:cubicBezTo>
                  <a:pt x="159" y="124"/>
                  <a:pt x="160" y="125"/>
                  <a:pt x="161" y="125"/>
                </a:cubicBezTo>
                <a:cubicBezTo>
                  <a:pt x="165" y="125"/>
                  <a:pt x="170" y="126"/>
                  <a:pt x="174" y="125"/>
                </a:cubicBezTo>
                <a:cubicBezTo>
                  <a:pt x="174" y="126"/>
                  <a:pt x="174" y="126"/>
                  <a:pt x="174" y="126"/>
                </a:cubicBezTo>
                <a:cubicBezTo>
                  <a:pt x="177" y="125"/>
                  <a:pt x="183" y="125"/>
                  <a:pt x="187" y="125"/>
                </a:cubicBezTo>
                <a:cubicBezTo>
                  <a:pt x="188" y="125"/>
                  <a:pt x="192" y="124"/>
                  <a:pt x="190" y="124"/>
                </a:cubicBezTo>
                <a:cubicBezTo>
                  <a:pt x="192" y="124"/>
                  <a:pt x="191" y="125"/>
                  <a:pt x="193" y="124"/>
                </a:cubicBezTo>
                <a:cubicBezTo>
                  <a:pt x="191" y="125"/>
                  <a:pt x="191" y="125"/>
                  <a:pt x="191" y="125"/>
                </a:cubicBezTo>
                <a:cubicBezTo>
                  <a:pt x="201" y="125"/>
                  <a:pt x="209" y="125"/>
                  <a:pt x="218" y="124"/>
                </a:cubicBezTo>
                <a:cubicBezTo>
                  <a:pt x="220" y="125"/>
                  <a:pt x="226" y="124"/>
                  <a:pt x="231" y="125"/>
                </a:cubicBezTo>
                <a:cubicBezTo>
                  <a:pt x="234" y="124"/>
                  <a:pt x="239" y="125"/>
                  <a:pt x="242" y="124"/>
                </a:cubicBezTo>
                <a:cubicBezTo>
                  <a:pt x="242" y="124"/>
                  <a:pt x="242" y="124"/>
                  <a:pt x="242" y="124"/>
                </a:cubicBezTo>
                <a:cubicBezTo>
                  <a:pt x="246" y="124"/>
                  <a:pt x="251" y="124"/>
                  <a:pt x="256" y="125"/>
                </a:cubicBezTo>
                <a:cubicBezTo>
                  <a:pt x="259" y="125"/>
                  <a:pt x="259" y="124"/>
                  <a:pt x="262" y="124"/>
                </a:cubicBezTo>
                <a:cubicBezTo>
                  <a:pt x="262" y="124"/>
                  <a:pt x="262" y="124"/>
                  <a:pt x="262" y="124"/>
                </a:cubicBezTo>
                <a:cubicBezTo>
                  <a:pt x="264" y="124"/>
                  <a:pt x="265" y="123"/>
                  <a:pt x="266" y="123"/>
                </a:cubicBezTo>
                <a:cubicBezTo>
                  <a:pt x="268" y="123"/>
                  <a:pt x="268" y="123"/>
                  <a:pt x="270" y="123"/>
                </a:cubicBezTo>
                <a:cubicBezTo>
                  <a:pt x="269" y="123"/>
                  <a:pt x="267" y="124"/>
                  <a:pt x="266" y="125"/>
                </a:cubicBezTo>
                <a:cubicBezTo>
                  <a:pt x="269" y="125"/>
                  <a:pt x="272" y="124"/>
                  <a:pt x="274" y="124"/>
                </a:cubicBezTo>
                <a:cubicBezTo>
                  <a:pt x="277" y="124"/>
                  <a:pt x="279" y="124"/>
                  <a:pt x="279" y="124"/>
                </a:cubicBezTo>
                <a:cubicBezTo>
                  <a:pt x="279" y="124"/>
                  <a:pt x="281" y="124"/>
                  <a:pt x="279" y="124"/>
                </a:cubicBezTo>
                <a:cubicBezTo>
                  <a:pt x="281" y="124"/>
                  <a:pt x="283" y="124"/>
                  <a:pt x="284" y="124"/>
                </a:cubicBezTo>
                <a:cubicBezTo>
                  <a:pt x="283" y="124"/>
                  <a:pt x="283" y="124"/>
                  <a:pt x="283" y="124"/>
                </a:cubicBezTo>
                <a:cubicBezTo>
                  <a:pt x="283" y="123"/>
                  <a:pt x="285" y="123"/>
                  <a:pt x="285" y="123"/>
                </a:cubicBezTo>
                <a:cubicBezTo>
                  <a:pt x="284" y="123"/>
                  <a:pt x="284" y="123"/>
                  <a:pt x="283" y="123"/>
                </a:cubicBezTo>
                <a:cubicBezTo>
                  <a:pt x="283" y="122"/>
                  <a:pt x="287" y="122"/>
                  <a:pt x="288" y="123"/>
                </a:cubicBezTo>
                <a:cubicBezTo>
                  <a:pt x="289" y="123"/>
                  <a:pt x="285" y="124"/>
                  <a:pt x="287" y="124"/>
                </a:cubicBezTo>
                <a:cubicBezTo>
                  <a:pt x="292" y="123"/>
                  <a:pt x="292" y="123"/>
                  <a:pt x="292" y="123"/>
                </a:cubicBezTo>
                <a:cubicBezTo>
                  <a:pt x="291" y="123"/>
                  <a:pt x="289" y="123"/>
                  <a:pt x="290" y="122"/>
                </a:cubicBezTo>
                <a:cubicBezTo>
                  <a:pt x="288" y="123"/>
                  <a:pt x="288" y="123"/>
                  <a:pt x="288" y="123"/>
                </a:cubicBezTo>
                <a:cubicBezTo>
                  <a:pt x="288" y="122"/>
                  <a:pt x="288" y="122"/>
                  <a:pt x="288" y="122"/>
                </a:cubicBezTo>
                <a:cubicBezTo>
                  <a:pt x="284" y="122"/>
                  <a:pt x="281" y="122"/>
                  <a:pt x="278" y="122"/>
                </a:cubicBezTo>
                <a:cubicBezTo>
                  <a:pt x="279" y="123"/>
                  <a:pt x="279" y="123"/>
                  <a:pt x="279" y="123"/>
                </a:cubicBezTo>
                <a:cubicBezTo>
                  <a:pt x="277" y="123"/>
                  <a:pt x="275" y="123"/>
                  <a:pt x="273" y="123"/>
                </a:cubicBezTo>
                <a:cubicBezTo>
                  <a:pt x="274" y="123"/>
                  <a:pt x="273" y="122"/>
                  <a:pt x="273" y="122"/>
                </a:cubicBezTo>
                <a:cubicBezTo>
                  <a:pt x="272" y="122"/>
                  <a:pt x="272" y="122"/>
                  <a:pt x="271" y="122"/>
                </a:cubicBezTo>
                <a:cubicBezTo>
                  <a:pt x="272" y="121"/>
                  <a:pt x="272" y="121"/>
                  <a:pt x="272" y="121"/>
                </a:cubicBezTo>
                <a:cubicBezTo>
                  <a:pt x="271" y="122"/>
                  <a:pt x="266" y="122"/>
                  <a:pt x="265" y="122"/>
                </a:cubicBezTo>
                <a:cubicBezTo>
                  <a:pt x="265" y="122"/>
                  <a:pt x="265" y="122"/>
                  <a:pt x="265" y="122"/>
                </a:cubicBezTo>
                <a:cubicBezTo>
                  <a:pt x="262" y="121"/>
                  <a:pt x="266" y="122"/>
                  <a:pt x="264" y="122"/>
                </a:cubicBezTo>
                <a:cubicBezTo>
                  <a:pt x="262" y="122"/>
                  <a:pt x="263" y="121"/>
                  <a:pt x="261" y="121"/>
                </a:cubicBezTo>
                <a:cubicBezTo>
                  <a:pt x="258" y="121"/>
                  <a:pt x="252" y="122"/>
                  <a:pt x="248" y="121"/>
                </a:cubicBezTo>
                <a:cubicBezTo>
                  <a:pt x="245" y="121"/>
                  <a:pt x="242" y="121"/>
                  <a:pt x="239" y="122"/>
                </a:cubicBezTo>
                <a:cubicBezTo>
                  <a:pt x="236" y="122"/>
                  <a:pt x="239" y="121"/>
                  <a:pt x="236" y="121"/>
                </a:cubicBezTo>
                <a:cubicBezTo>
                  <a:pt x="237" y="121"/>
                  <a:pt x="236" y="121"/>
                  <a:pt x="236" y="120"/>
                </a:cubicBezTo>
                <a:cubicBezTo>
                  <a:pt x="236" y="121"/>
                  <a:pt x="231" y="120"/>
                  <a:pt x="233" y="121"/>
                </a:cubicBezTo>
                <a:cubicBezTo>
                  <a:pt x="229" y="121"/>
                  <a:pt x="225" y="121"/>
                  <a:pt x="221" y="121"/>
                </a:cubicBezTo>
                <a:cubicBezTo>
                  <a:pt x="222" y="121"/>
                  <a:pt x="223" y="120"/>
                  <a:pt x="221" y="120"/>
                </a:cubicBezTo>
                <a:cubicBezTo>
                  <a:pt x="219" y="121"/>
                  <a:pt x="216" y="121"/>
                  <a:pt x="213" y="121"/>
                </a:cubicBezTo>
                <a:cubicBezTo>
                  <a:pt x="213" y="121"/>
                  <a:pt x="214" y="121"/>
                  <a:pt x="213" y="122"/>
                </a:cubicBezTo>
                <a:cubicBezTo>
                  <a:pt x="213" y="122"/>
                  <a:pt x="212" y="122"/>
                  <a:pt x="211" y="122"/>
                </a:cubicBezTo>
                <a:cubicBezTo>
                  <a:pt x="211" y="122"/>
                  <a:pt x="211" y="121"/>
                  <a:pt x="208" y="121"/>
                </a:cubicBezTo>
                <a:cubicBezTo>
                  <a:pt x="209" y="120"/>
                  <a:pt x="213" y="121"/>
                  <a:pt x="212" y="120"/>
                </a:cubicBezTo>
                <a:cubicBezTo>
                  <a:pt x="213" y="119"/>
                  <a:pt x="219" y="119"/>
                  <a:pt x="220" y="120"/>
                </a:cubicBezTo>
                <a:cubicBezTo>
                  <a:pt x="223" y="119"/>
                  <a:pt x="218" y="119"/>
                  <a:pt x="218" y="119"/>
                </a:cubicBezTo>
                <a:cubicBezTo>
                  <a:pt x="216" y="119"/>
                  <a:pt x="215" y="119"/>
                  <a:pt x="211" y="119"/>
                </a:cubicBezTo>
                <a:cubicBezTo>
                  <a:pt x="211" y="120"/>
                  <a:pt x="212" y="120"/>
                  <a:pt x="210" y="120"/>
                </a:cubicBezTo>
                <a:cubicBezTo>
                  <a:pt x="207" y="121"/>
                  <a:pt x="206" y="119"/>
                  <a:pt x="205" y="119"/>
                </a:cubicBezTo>
                <a:cubicBezTo>
                  <a:pt x="207" y="119"/>
                  <a:pt x="207" y="119"/>
                  <a:pt x="207" y="119"/>
                </a:cubicBezTo>
                <a:cubicBezTo>
                  <a:pt x="204" y="119"/>
                  <a:pt x="204" y="119"/>
                  <a:pt x="201" y="119"/>
                </a:cubicBezTo>
                <a:cubicBezTo>
                  <a:pt x="201" y="118"/>
                  <a:pt x="205" y="119"/>
                  <a:pt x="206" y="119"/>
                </a:cubicBezTo>
                <a:cubicBezTo>
                  <a:pt x="204" y="118"/>
                  <a:pt x="204" y="118"/>
                  <a:pt x="204" y="118"/>
                </a:cubicBezTo>
                <a:cubicBezTo>
                  <a:pt x="200" y="118"/>
                  <a:pt x="203" y="119"/>
                  <a:pt x="199" y="118"/>
                </a:cubicBezTo>
                <a:cubicBezTo>
                  <a:pt x="200" y="118"/>
                  <a:pt x="200" y="118"/>
                  <a:pt x="200" y="118"/>
                </a:cubicBezTo>
                <a:cubicBezTo>
                  <a:pt x="197" y="118"/>
                  <a:pt x="197" y="118"/>
                  <a:pt x="197" y="118"/>
                </a:cubicBezTo>
                <a:cubicBezTo>
                  <a:pt x="197" y="119"/>
                  <a:pt x="198" y="119"/>
                  <a:pt x="200" y="119"/>
                </a:cubicBezTo>
                <a:cubicBezTo>
                  <a:pt x="199" y="120"/>
                  <a:pt x="198" y="119"/>
                  <a:pt x="195" y="120"/>
                </a:cubicBezTo>
                <a:cubicBezTo>
                  <a:pt x="194" y="120"/>
                  <a:pt x="196" y="120"/>
                  <a:pt x="196" y="120"/>
                </a:cubicBezTo>
                <a:cubicBezTo>
                  <a:pt x="197" y="121"/>
                  <a:pt x="194" y="121"/>
                  <a:pt x="193" y="121"/>
                </a:cubicBezTo>
                <a:cubicBezTo>
                  <a:pt x="190" y="121"/>
                  <a:pt x="191" y="120"/>
                  <a:pt x="190" y="120"/>
                </a:cubicBezTo>
                <a:cubicBezTo>
                  <a:pt x="191" y="120"/>
                  <a:pt x="193" y="120"/>
                  <a:pt x="193" y="120"/>
                </a:cubicBezTo>
                <a:cubicBezTo>
                  <a:pt x="196" y="119"/>
                  <a:pt x="191" y="119"/>
                  <a:pt x="193" y="118"/>
                </a:cubicBezTo>
                <a:cubicBezTo>
                  <a:pt x="191" y="118"/>
                  <a:pt x="191" y="119"/>
                  <a:pt x="190" y="119"/>
                </a:cubicBezTo>
                <a:cubicBezTo>
                  <a:pt x="190" y="119"/>
                  <a:pt x="189" y="119"/>
                  <a:pt x="190" y="120"/>
                </a:cubicBezTo>
                <a:cubicBezTo>
                  <a:pt x="185" y="121"/>
                  <a:pt x="187" y="118"/>
                  <a:pt x="183" y="119"/>
                </a:cubicBezTo>
                <a:cubicBezTo>
                  <a:pt x="184" y="120"/>
                  <a:pt x="177" y="120"/>
                  <a:pt x="180" y="121"/>
                </a:cubicBezTo>
                <a:cubicBezTo>
                  <a:pt x="179" y="122"/>
                  <a:pt x="178" y="122"/>
                  <a:pt x="177" y="122"/>
                </a:cubicBezTo>
                <a:cubicBezTo>
                  <a:pt x="178" y="121"/>
                  <a:pt x="175" y="121"/>
                  <a:pt x="177" y="120"/>
                </a:cubicBezTo>
                <a:cubicBezTo>
                  <a:pt x="175" y="120"/>
                  <a:pt x="175" y="120"/>
                  <a:pt x="175" y="120"/>
                </a:cubicBezTo>
                <a:cubicBezTo>
                  <a:pt x="178" y="120"/>
                  <a:pt x="178" y="120"/>
                  <a:pt x="178" y="120"/>
                </a:cubicBezTo>
                <a:cubicBezTo>
                  <a:pt x="176" y="119"/>
                  <a:pt x="173" y="119"/>
                  <a:pt x="172" y="118"/>
                </a:cubicBezTo>
                <a:cubicBezTo>
                  <a:pt x="170" y="119"/>
                  <a:pt x="173" y="119"/>
                  <a:pt x="170" y="119"/>
                </a:cubicBezTo>
                <a:cubicBezTo>
                  <a:pt x="171" y="119"/>
                  <a:pt x="170" y="118"/>
                  <a:pt x="169" y="118"/>
                </a:cubicBezTo>
                <a:cubicBezTo>
                  <a:pt x="171" y="119"/>
                  <a:pt x="169" y="119"/>
                  <a:pt x="167" y="120"/>
                </a:cubicBezTo>
                <a:cubicBezTo>
                  <a:pt x="165" y="120"/>
                  <a:pt x="163" y="119"/>
                  <a:pt x="164" y="119"/>
                </a:cubicBezTo>
                <a:cubicBezTo>
                  <a:pt x="166" y="118"/>
                  <a:pt x="166" y="118"/>
                  <a:pt x="166" y="118"/>
                </a:cubicBezTo>
                <a:cubicBezTo>
                  <a:pt x="164" y="119"/>
                  <a:pt x="165" y="118"/>
                  <a:pt x="163" y="118"/>
                </a:cubicBezTo>
                <a:cubicBezTo>
                  <a:pt x="163" y="118"/>
                  <a:pt x="162" y="119"/>
                  <a:pt x="161" y="120"/>
                </a:cubicBezTo>
                <a:cubicBezTo>
                  <a:pt x="160" y="120"/>
                  <a:pt x="159" y="119"/>
                  <a:pt x="158" y="119"/>
                </a:cubicBezTo>
                <a:cubicBezTo>
                  <a:pt x="160" y="119"/>
                  <a:pt x="160" y="119"/>
                  <a:pt x="160" y="119"/>
                </a:cubicBezTo>
                <a:cubicBezTo>
                  <a:pt x="157" y="119"/>
                  <a:pt x="160" y="118"/>
                  <a:pt x="157" y="118"/>
                </a:cubicBezTo>
                <a:cubicBezTo>
                  <a:pt x="156" y="119"/>
                  <a:pt x="156" y="119"/>
                  <a:pt x="156" y="119"/>
                </a:cubicBezTo>
                <a:cubicBezTo>
                  <a:pt x="155" y="119"/>
                  <a:pt x="155" y="118"/>
                  <a:pt x="156" y="118"/>
                </a:cubicBezTo>
                <a:cubicBezTo>
                  <a:pt x="155" y="119"/>
                  <a:pt x="153" y="118"/>
                  <a:pt x="153" y="119"/>
                </a:cubicBezTo>
                <a:cubicBezTo>
                  <a:pt x="152" y="118"/>
                  <a:pt x="152" y="118"/>
                  <a:pt x="152" y="118"/>
                </a:cubicBezTo>
                <a:cubicBezTo>
                  <a:pt x="151" y="118"/>
                  <a:pt x="150" y="119"/>
                  <a:pt x="148" y="119"/>
                </a:cubicBezTo>
                <a:cubicBezTo>
                  <a:pt x="149" y="119"/>
                  <a:pt x="150" y="119"/>
                  <a:pt x="152" y="119"/>
                </a:cubicBezTo>
                <a:cubicBezTo>
                  <a:pt x="153" y="120"/>
                  <a:pt x="150" y="120"/>
                  <a:pt x="149" y="120"/>
                </a:cubicBezTo>
                <a:cubicBezTo>
                  <a:pt x="149" y="119"/>
                  <a:pt x="146" y="120"/>
                  <a:pt x="144" y="120"/>
                </a:cubicBezTo>
                <a:cubicBezTo>
                  <a:pt x="143" y="119"/>
                  <a:pt x="142" y="119"/>
                  <a:pt x="142" y="119"/>
                </a:cubicBezTo>
                <a:cubicBezTo>
                  <a:pt x="141" y="119"/>
                  <a:pt x="141" y="119"/>
                  <a:pt x="141" y="119"/>
                </a:cubicBezTo>
                <a:cubicBezTo>
                  <a:pt x="141" y="118"/>
                  <a:pt x="138" y="120"/>
                  <a:pt x="136" y="119"/>
                </a:cubicBezTo>
                <a:cubicBezTo>
                  <a:pt x="137" y="119"/>
                  <a:pt x="137" y="119"/>
                  <a:pt x="136" y="118"/>
                </a:cubicBezTo>
                <a:cubicBezTo>
                  <a:pt x="138" y="119"/>
                  <a:pt x="133" y="119"/>
                  <a:pt x="134" y="120"/>
                </a:cubicBezTo>
                <a:cubicBezTo>
                  <a:pt x="131" y="120"/>
                  <a:pt x="134" y="119"/>
                  <a:pt x="134" y="118"/>
                </a:cubicBezTo>
                <a:cubicBezTo>
                  <a:pt x="132" y="119"/>
                  <a:pt x="130" y="118"/>
                  <a:pt x="129" y="119"/>
                </a:cubicBezTo>
                <a:cubicBezTo>
                  <a:pt x="131" y="119"/>
                  <a:pt x="129" y="119"/>
                  <a:pt x="128" y="120"/>
                </a:cubicBezTo>
                <a:cubicBezTo>
                  <a:pt x="125" y="120"/>
                  <a:pt x="129" y="119"/>
                  <a:pt x="127" y="119"/>
                </a:cubicBezTo>
                <a:cubicBezTo>
                  <a:pt x="125" y="119"/>
                  <a:pt x="124" y="120"/>
                  <a:pt x="126" y="120"/>
                </a:cubicBezTo>
                <a:cubicBezTo>
                  <a:pt x="124" y="120"/>
                  <a:pt x="122" y="121"/>
                  <a:pt x="120" y="120"/>
                </a:cubicBezTo>
                <a:cubicBezTo>
                  <a:pt x="120" y="120"/>
                  <a:pt x="124" y="120"/>
                  <a:pt x="123" y="120"/>
                </a:cubicBezTo>
                <a:cubicBezTo>
                  <a:pt x="119" y="119"/>
                  <a:pt x="121" y="121"/>
                  <a:pt x="117" y="121"/>
                </a:cubicBezTo>
                <a:cubicBezTo>
                  <a:pt x="119" y="121"/>
                  <a:pt x="117" y="122"/>
                  <a:pt x="115" y="123"/>
                </a:cubicBezTo>
                <a:cubicBezTo>
                  <a:pt x="111" y="123"/>
                  <a:pt x="117" y="122"/>
                  <a:pt x="115" y="122"/>
                </a:cubicBezTo>
                <a:cubicBezTo>
                  <a:pt x="114" y="122"/>
                  <a:pt x="114" y="122"/>
                  <a:pt x="114" y="122"/>
                </a:cubicBezTo>
                <a:cubicBezTo>
                  <a:pt x="112" y="121"/>
                  <a:pt x="119" y="120"/>
                  <a:pt x="117" y="119"/>
                </a:cubicBezTo>
                <a:cubicBezTo>
                  <a:pt x="115" y="120"/>
                  <a:pt x="115" y="120"/>
                  <a:pt x="115" y="120"/>
                </a:cubicBezTo>
                <a:cubicBezTo>
                  <a:pt x="115" y="119"/>
                  <a:pt x="116" y="119"/>
                  <a:pt x="115" y="119"/>
                </a:cubicBezTo>
                <a:cubicBezTo>
                  <a:pt x="115" y="119"/>
                  <a:pt x="111" y="119"/>
                  <a:pt x="111" y="119"/>
                </a:cubicBezTo>
                <a:cubicBezTo>
                  <a:pt x="110" y="120"/>
                  <a:pt x="112" y="119"/>
                  <a:pt x="112" y="119"/>
                </a:cubicBezTo>
                <a:cubicBezTo>
                  <a:pt x="110" y="119"/>
                  <a:pt x="109" y="120"/>
                  <a:pt x="106" y="120"/>
                </a:cubicBezTo>
                <a:cubicBezTo>
                  <a:pt x="108" y="120"/>
                  <a:pt x="105" y="119"/>
                  <a:pt x="106" y="119"/>
                </a:cubicBezTo>
                <a:cubicBezTo>
                  <a:pt x="105" y="119"/>
                  <a:pt x="106" y="120"/>
                  <a:pt x="104" y="119"/>
                </a:cubicBezTo>
                <a:cubicBezTo>
                  <a:pt x="104" y="119"/>
                  <a:pt x="104" y="119"/>
                  <a:pt x="104" y="119"/>
                </a:cubicBezTo>
                <a:cubicBezTo>
                  <a:pt x="96" y="119"/>
                  <a:pt x="87" y="119"/>
                  <a:pt x="80" y="120"/>
                </a:cubicBezTo>
                <a:cubicBezTo>
                  <a:pt x="79" y="120"/>
                  <a:pt x="77" y="120"/>
                  <a:pt x="73" y="119"/>
                </a:cubicBezTo>
                <a:cubicBezTo>
                  <a:pt x="75" y="119"/>
                  <a:pt x="73" y="120"/>
                  <a:pt x="72" y="120"/>
                </a:cubicBezTo>
                <a:cubicBezTo>
                  <a:pt x="70" y="119"/>
                  <a:pt x="70" y="119"/>
                  <a:pt x="70" y="119"/>
                </a:cubicBezTo>
                <a:cubicBezTo>
                  <a:pt x="68" y="119"/>
                  <a:pt x="65" y="120"/>
                  <a:pt x="63" y="120"/>
                </a:cubicBezTo>
                <a:cubicBezTo>
                  <a:pt x="63" y="120"/>
                  <a:pt x="63" y="120"/>
                  <a:pt x="63" y="119"/>
                </a:cubicBezTo>
                <a:cubicBezTo>
                  <a:pt x="61" y="119"/>
                  <a:pt x="61" y="120"/>
                  <a:pt x="60" y="120"/>
                </a:cubicBezTo>
                <a:cubicBezTo>
                  <a:pt x="58" y="119"/>
                  <a:pt x="58" y="119"/>
                  <a:pt x="58" y="119"/>
                </a:cubicBezTo>
                <a:cubicBezTo>
                  <a:pt x="58" y="120"/>
                  <a:pt x="58" y="120"/>
                  <a:pt x="58" y="120"/>
                </a:cubicBezTo>
                <a:cubicBezTo>
                  <a:pt x="56" y="120"/>
                  <a:pt x="54" y="120"/>
                  <a:pt x="54" y="119"/>
                </a:cubicBezTo>
                <a:cubicBezTo>
                  <a:pt x="53" y="119"/>
                  <a:pt x="52" y="120"/>
                  <a:pt x="53" y="120"/>
                </a:cubicBezTo>
                <a:cubicBezTo>
                  <a:pt x="51" y="119"/>
                  <a:pt x="46" y="119"/>
                  <a:pt x="42" y="120"/>
                </a:cubicBezTo>
                <a:cubicBezTo>
                  <a:pt x="44" y="120"/>
                  <a:pt x="44" y="120"/>
                  <a:pt x="44" y="121"/>
                </a:cubicBezTo>
                <a:cubicBezTo>
                  <a:pt x="44" y="121"/>
                  <a:pt x="43" y="120"/>
                  <a:pt x="42" y="121"/>
                </a:cubicBezTo>
                <a:cubicBezTo>
                  <a:pt x="42" y="121"/>
                  <a:pt x="40" y="120"/>
                  <a:pt x="42" y="120"/>
                </a:cubicBezTo>
                <a:cubicBezTo>
                  <a:pt x="37" y="119"/>
                  <a:pt x="31" y="120"/>
                  <a:pt x="25" y="120"/>
                </a:cubicBezTo>
                <a:cubicBezTo>
                  <a:pt x="24" y="120"/>
                  <a:pt x="24" y="120"/>
                  <a:pt x="23" y="120"/>
                </a:cubicBezTo>
                <a:cubicBezTo>
                  <a:pt x="20" y="119"/>
                  <a:pt x="15" y="120"/>
                  <a:pt x="11" y="120"/>
                </a:cubicBezTo>
                <a:cubicBezTo>
                  <a:pt x="12" y="120"/>
                  <a:pt x="11" y="120"/>
                  <a:pt x="11" y="121"/>
                </a:cubicBezTo>
                <a:cubicBezTo>
                  <a:pt x="11" y="121"/>
                  <a:pt x="11" y="120"/>
                  <a:pt x="11" y="120"/>
                </a:cubicBezTo>
                <a:cubicBezTo>
                  <a:pt x="11" y="119"/>
                  <a:pt x="11" y="117"/>
                  <a:pt x="11" y="116"/>
                </a:cubicBezTo>
                <a:cubicBezTo>
                  <a:pt x="11" y="116"/>
                  <a:pt x="11" y="116"/>
                  <a:pt x="11" y="116"/>
                </a:cubicBezTo>
                <a:cubicBezTo>
                  <a:pt x="10" y="115"/>
                  <a:pt x="10" y="113"/>
                  <a:pt x="10" y="111"/>
                </a:cubicBezTo>
                <a:cubicBezTo>
                  <a:pt x="10" y="112"/>
                  <a:pt x="10" y="112"/>
                  <a:pt x="10" y="112"/>
                </a:cubicBezTo>
                <a:cubicBezTo>
                  <a:pt x="11" y="110"/>
                  <a:pt x="11" y="109"/>
                  <a:pt x="11" y="107"/>
                </a:cubicBezTo>
                <a:cubicBezTo>
                  <a:pt x="10" y="107"/>
                  <a:pt x="11" y="103"/>
                  <a:pt x="10" y="103"/>
                </a:cubicBezTo>
                <a:cubicBezTo>
                  <a:pt x="10" y="102"/>
                  <a:pt x="10" y="103"/>
                  <a:pt x="10" y="102"/>
                </a:cubicBezTo>
                <a:cubicBezTo>
                  <a:pt x="10" y="102"/>
                  <a:pt x="10" y="102"/>
                  <a:pt x="10" y="102"/>
                </a:cubicBezTo>
                <a:cubicBezTo>
                  <a:pt x="10" y="100"/>
                  <a:pt x="10" y="100"/>
                  <a:pt x="10" y="100"/>
                </a:cubicBezTo>
                <a:cubicBezTo>
                  <a:pt x="10" y="100"/>
                  <a:pt x="11" y="100"/>
                  <a:pt x="11" y="101"/>
                </a:cubicBezTo>
                <a:cubicBezTo>
                  <a:pt x="11" y="98"/>
                  <a:pt x="10" y="100"/>
                  <a:pt x="10" y="99"/>
                </a:cubicBezTo>
                <a:cubicBezTo>
                  <a:pt x="10" y="96"/>
                  <a:pt x="10" y="97"/>
                  <a:pt x="10" y="96"/>
                </a:cubicBezTo>
                <a:cubicBezTo>
                  <a:pt x="11" y="96"/>
                  <a:pt x="10" y="97"/>
                  <a:pt x="10" y="98"/>
                </a:cubicBezTo>
                <a:cubicBezTo>
                  <a:pt x="11" y="99"/>
                  <a:pt x="10" y="96"/>
                  <a:pt x="11" y="96"/>
                </a:cubicBezTo>
                <a:cubicBezTo>
                  <a:pt x="11" y="96"/>
                  <a:pt x="10" y="96"/>
                  <a:pt x="10" y="94"/>
                </a:cubicBezTo>
                <a:cubicBezTo>
                  <a:pt x="10" y="93"/>
                  <a:pt x="10" y="90"/>
                  <a:pt x="11" y="90"/>
                </a:cubicBezTo>
                <a:cubicBezTo>
                  <a:pt x="10" y="89"/>
                  <a:pt x="10" y="88"/>
                  <a:pt x="10" y="87"/>
                </a:cubicBezTo>
                <a:cubicBezTo>
                  <a:pt x="10" y="88"/>
                  <a:pt x="10" y="90"/>
                  <a:pt x="10" y="90"/>
                </a:cubicBezTo>
                <a:cubicBezTo>
                  <a:pt x="9" y="89"/>
                  <a:pt x="9" y="87"/>
                  <a:pt x="10" y="87"/>
                </a:cubicBezTo>
                <a:cubicBezTo>
                  <a:pt x="10" y="88"/>
                  <a:pt x="10" y="88"/>
                  <a:pt x="10" y="88"/>
                </a:cubicBezTo>
                <a:cubicBezTo>
                  <a:pt x="10" y="87"/>
                  <a:pt x="10" y="84"/>
                  <a:pt x="9" y="86"/>
                </a:cubicBezTo>
                <a:cubicBezTo>
                  <a:pt x="10" y="84"/>
                  <a:pt x="10" y="84"/>
                  <a:pt x="10" y="84"/>
                </a:cubicBezTo>
                <a:cubicBezTo>
                  <a:pt x="10" y="83"/>
                  <a:pt x="10" y="81"/>
                  <a:pt x="9" y="79"/>
                </a:cubicBezTo>
                <a:cubicBezTo>
                  <a:pt x="10" y="79"/>
                  <a:pt x="11" y="81"/>
                  <a:pt x="11" y="78"/>
                </a:cubicBezTo>
                <a:cubicBezTo>
                  <a:pt x="10" y="75"/>
                  <a:pt x="10" y="75"/>
                  <a:pt x="10" y="75"/>
                </a:cubicBezTo>
                <a:cubicBezTo>
                  <a:pt x="10" y="74"/>
                  <a:pt x="10" y="73"/>
                  <a:pt x="11" y="73"/>
                </a:cubicBezTo>
                <a:cubicBezTo>
                  <a:pt x="11" y="69"/>
                  <a:pt x="9" y="69"/>
                  <a:pt x="10" y="65"/>
                </a:cubicBezTo>
                <a:cubicBezTo>
                  <a:pt x="10" y="67"/>
                  <a:pt x="10" y="65"/>
                  <a:pt x="11" y="64"/>
                </a:cubicBezTo>
                <a:cubicBezTo>
                  <a:pt x="10" y="63"/>
                  <a:pt x="10" y="63"/>
                  <a:pt x="10" y="63"/>
                </a:cubicBezTo>
                <a:cubicBezTo>
                  <a:pt x="10" y="63"/>
                  <a:pt x="11" y="64"/>
                  <a:pt x="10" y="65"/>
                </a:cubicBezTo>
                <a:cubicBezTo>
                  <a:pt x="10" y="65"/>
                  <a:pt x="10" y="63"/>
                  <a:pt x="10" y="63"/>
                </a:cubicBezTo>
                <a:cubicBezTo>
                  <a:pt x="11" y="59"/>
                  <a:pt x="10" y="52"/>
                  <a:pt x="11" y="46"/>
                </a:cubicBezTo>
                <a:cubicBezTo>
                  <a:pt x="10" y="47"/>
                  <a:pt x="11" y="44"/>
                  <a:pt x="10" y="43"/>
                </a:cubicBezTo>
                <a:cubicBezTo>
                  <a:pt x="11" y="43"/>
                  <a:pt x="10" y="40"/>
                  <a:pt x="11" y="38"/>
                </a:cubicBezTo>
                <a:cubicBezTo>
                  <a:pt x="10" y="39"/>
                  <a:pt x="10" y="39"/>
                  <a:pt x="10" y="39"/>
                </a:cubicBezTo>
                <a:cubicBezTo>
                  <a:pt x="10" y="36"/>
                  <a:pt x="8" y="34"/>
                  <a:pt x="10" y="32"/>
                </a:cubicBezTo>
                <a:cubicBezTo>
                  <a:pt x="10" y="30"/>
                  <a:pt x="10" y="32"/>
                  <a:pt x="10" y="33"/>
                </a:cubicBezTo>
                <a:cubicBezTo>
                  <a:pt x="11" y="31"/>
                  <a:pt x="10" y="26"/>
                  <a:pt x="11" y="24"/>
                </a:cubicBezTo>
                <a:cubicBezTo>
                  <a:pt x="10" y="24"/>
                  <a:pt x="10" y="25"/>
                  <a:pt x="9" y="23"/>
                </a:cubicBezTo>
                <a:cubicBezTo>
                  <a:pt x="10" y="21"/>
                  <a:pt x="10" y="17"/>
                  <a:pt x="10" y="18"/>
                </a:cubicBezTo>
                <a:cubicBezTo>
                  <a:pt x="10" y="16"/>
                  <a:pt x="10" y="16"/>
                  <a:pt x="10" y="14"/>
                </a:cubicBezTo>
                <a:cubicBezTo>
                  <a:pt x="10" y="14"/>
                  <a:pt x="10" y="15"/>
                  <a:pt x="11" y="16"/>
                </a:cubicBezTo>
                <a:cubicBezTo>
                  <a:pt x="11" y="13"/>
                  <a:pt x="10" y="11"/>
                  <a:pt x="10" y="9"/>
                </a:cubicBezTo>
                <a:cubicBezTo>
                  <a:pt x="10" y="9"/>
                  <a:pt x="10" y="8"/>
                  <a:pt x="10" y="8"/>
                </a:cubicBezTo>
                <a:cubicBezTo>
                  <a:pt x="11" y="8"/>
                  <a:pt x="13" y="7"/>
                  <a:pt x="13" y="8"/>
                </a:cubicBezTo>
                <a:cubicBezTo>
                  <a:pt x="14" y="7"/>
                  <a:pt x="17" y="8"/>
                  <a:pt x="18" y="7"/>
                </a:cubicBezTo>
                <a:cubicBezTo>
                  <a:pt x="17" y="7"/>
                  <a:pt x="18" y="7"/>
                  <a:pt x="18" y="7"/>
                </a:cubicBezTo>
                <a:cubicBezTo>
                  <a:pt x="19" y="7"/>
                  <a:pt x="20" y="6"/>
                  <a:pt x="21" y="6"/>
                </a:cubicBezTo>
                <a:cubicBezTo>
                  <a:pt x="21" y="7"/>
                  <a:pt x="21" y="7"/>
                  <a:pt x="21" y="7"/>
                </a:cubicBezTo>
                <a:cubicBezTo>
                  <a:pt x="21" y="8"/>
                  <a:pt x="25" y="7"/>
                  <a:pt x="25" y="8"/>
                </a:cubicBezTo>
                <a:cubicBezTo>
                  <a:pt x="24" y="7"/>
                  <a:pt x="27" y="8"/>
                  <a:pt x="27" y="7"/>
                </a:cubicBezTo>
                <a:cubicBezTo>
                  <a:pt x="29" y="7"/>
                  <a:pt x="29" y="7"/>
                  <a:pt x="29" y="7"/>
                </a:cubicBezTo>
                <a:cubicBezTo>
                  <a:pt x="31" y="7"/>
                  <a:pt x="29" y="7"/>
                  <a:pt x="32" y="7"/>
                </a:cubicBezTo>
                <a:cubicBezTo>
                  <a:pt x="34" y="7"/>
                  <a:pt x="33" y="7"/>
                  <a:pt x="32" y="7"/>
                </a:cubicBezTo>
                <a:cubicBezTo>
                  <a:pt x="34" y="8"/>
                  <a:pt x="35" y="7"/>
                  <a:pt x="37" y="7"/>
                </a:cubicBezTo>
                <a:cubicBezTo>
                  <a:pt x="36" y="7"/>
                  <a:pt x="36" y="7"/>
                  <a:pt x="36" y="7"/>
                </a:cubicBezTo>
                <a:cubicBezTo>
                  <a:pt x="36" y="7"/>
                  <a:pt x="37" y="7"/>
                  <a:pt x="37" y="7"/>
                </a:cubicBezTo>
                <a:cubicBezTo>
                  <a:pt x="37" y="7"/>
                  <a:pt x="38" y="7"/>
                  <a:pt x="39" y="7"/>
                </a:cubicBezTo>
                <a:cubicBezTo>
                  <a:pt x="39" y="7"/>
                  <a:pt x="39" y="7"/>
                  <a:pt x="39" y="7"/>
                </a:cubicBezTo>
                <a:cubicBezTo>
                  <a:pt x="38" y="7"/>
                  <a:pt x="37" y="7"/>
                  <a:pt x="37" y="7"/>
                </a:cubicBezTo>
                <a:cubicBezTo>
                  <a:pt x="37" y="7"/>
                  <a:pt x="38" y="7"/>
                  <a:pt x="39" y="7"/>
                </a:cubicBezTo>
                <a:cubicBezTo>
                  <a:pt x="39" y="7"/>
                  <a:pt x="39" y="7"/>
                  <a:pt x="39" y="7"/>
                </a:cubicBezTo>
                <a:cubicBezTo>
                  <a:pt x="40" y="7"/>
                  <a:pt x="40" y="7"/>
                  <a:pt x="40" y="8"/>
                </a:cubicBezTo>
                <a:cubicBezTo>
                  <a:pt x="40" y="8"/>
                  <a:pt x="40" y="8"/>
                  <a:pt x="40" y="8"/>
                </a:cubicBezTo>
                <a:cubicBezTo>
                  <a:pt x="41" y="8"/>
                  <a:pt x="44" y="7"/>
                  <a:pt x="44" y="7"/>
                </a:cubicBezTo>
                <a:cubicBezTo>
                  <a:pt x="48" y="8"/>
                  <a:pt x="56" y="7"/>
                  <a:pt x="59" y="7"/>
                </a:cubicBezTo>
                <a:cubicBezTo>
                  <a:pt x="58" y="7"/>
                  <a:pt x="58" y="7"/>
                  <a:pt x="59" y="7"/>
                </a:cubicBezTo>
                <a:cubicBezTo>
                  <a:pt x="60" y="7"/>
                  <a:pt x="62" y="7"/>
                  <a:pt x="62" y="7"/>
                </a:cubicBezTo>
                <a:cubicBezTo>
                  <a:pt x="63" y="7"/>
                  <a:pt x="63" y="7"/>
                  <a:pt x="65" y="7"/>
                </a:cubicBezTo>
                <a:cubicBezTo>
                  <a:pt x="66" y="7"/>
                  <a:pt x="66" y="7"/>
                  <a:pt x="65" y="7"/>
                </a:cubicBezTo>
                <a:cubicBezTo>
                  <a:pt x="69" y="8"/>
                  <a:pt x="74" y="6"/>
                  <a:pt x="79" y="7"/>
                </a:cubicBezTo>
                <a:cubicBezTo>
                  <a:pt x="78" y="7"/>
                  <a:pt x="78" y="7"/>
                  <a:pt x="77" y="7"/>
                </a:cubicBezTo>
                <a:cubicBezTo>
                  <a:pt x="81" y="7"/>
                  <a:pt x="84" y="7"/>
                  <a:pt x="87" y="6"/>
                </a:cubicBezTo>
                <a:cubicBezTo>
                  <a:pt x="87" y="6"/>
                  <a:pt x="87" y="7"/>
                  <a:pt x="86" y="7"/>
                </a:cubicBezTo>
                <a:cubicBezTo>
                  <a:pt x="89" y="7"/>
                  <a:pt x="91" y="7"/>
                  <a:pt x="93" y="6"/>
                </a:cubicBezTo>
                <a:cubicBezTo>
                  <a:pt x="91" y="6"/>
                  <a:pt x="92" y="6"/>
                  <a:pt x="91" y="6"/>
                </a:cubicBezTo>
                <a:cubicBezTo>
                  <a:pt x="90" y="6"/>
                  <a:pt x="93" y="5"/>
                  <a:pt x="94" y="6"/>
                </a:cubicBezTo>
                <a:cubicBezTo>
                  <a:pt x="94" y="6"/>
                  <a:pt x="94" y="6"/>
                  <a:pt x="94" y="6"/>
                </a:cubicBezTo>
                <a:cubicBezTo>
                  <a:pt x="97" y="6"/>
                  <a:pt x="97" y="5"/>
                  <a:pt x="99" y="5"/>
                </a:cubicBezTo>
                <a:cubicBezTo>
                  <a:pt x="101" y="6"/>
                  <a:pt x="98" y="6"/>
                  <a:pt x="99" y="6"/>
                </a:cubicBezTo>
                <a:cubicBezTo>
                  <a:pt x="99" y="7"/>
                  <a:pt x="104" y="6"/>
                  <a:pt x="105" y="7"/>
                </a:cubicBezTo>
                <a:cubicBezTo>
                  <a:pt x="105" y="6"/>
                  <a:pt x="106" y="6"/>
                  <a:pt x="106" y="6"/>
                </a:cubicBezTo>
                <a:cubicBezTo>
                  <a:pt x="108" y="6"/>
                  <a:pt x="107" y="6"/>
                  <a:pt x="108" y="6"/>
                </a:cubicBezTo>
                <a:cubicBezTo>
                  <a:pt x="113" y="5"/>
                  <a:pt x="113" y="5"/>
                  <a:pt x="113" y="5"/>
                </a:cubicBezTo>
                <a:cubicBezTo>
                  <a:pt x="113" y="5"/>
                  <a:pt x="115" y="6"/>
                  <a:pt x="114" y="6"/>
                </a:cubicBezTo>
                <a:cubicBezTo>
                  <a:pt x="117" y="6"/>
                  <a:pt x="120" y="5"/>
                  <a:pt x="122" y="4"/>
                </a:cubicBezTo>
                <a:cubicBezTo>
                  <a:pt x="123" y="4"/>
                  <a:pt x="127" y="4"/>
                  <a:pt x="129" y="4"/>
                </a:cubicBezTo>
                <a:cubicBezTo>
                  <a:pt x="129" y="4"/>
                  <a:pt x="127" y="4"/>
                  <a:pt x="127" y="4"/>
                </a:cubicBezTo>
                <a:cubicBezTo>
                  <a:pt x="129" y="5"/>
                  <a:pt x="129" y="5"/>
                  <a:pt x="129" y="5"/>
                </a:cubicBezTo>
                <a:cubicBezTo>
                  <a:pt x="126" y="5"/>
                  <a:pt x="129" y="6"/>
                  <a:pt x="128" y="6"/>
                </a:cubicBezTo>
                <a:cubicBezTo>
                  <a:pt x="130" y="6"/>
                  <a:pt x="135" y="6"/>
                  <a:pt x="138" y="6"/>
                </a:cubicBezTo>
                <a:cubicBezTo>
                  <a:pt x="136" y="5"/>
                  <a:pt x="143" y="6"/>
                  <a:pt x="142" y="5"/>
                </a:cubicBezTo>
                <a:cubicBezTo>
                  <a:pt x="146" y="5"/>
                  <a:pt x="144" y="6"/>
                  <a:pt x="146" y="6"/>
                </a:cubicBezTo>
                <a:cubicBezTo>
                  <a:pt x="150" y="5"/>
                  <a:pt x="153" y="6"/>
                  <a:pt x="157" y="6"/>
                </a:cubicBezTo>
                <a:cubicBezTo>
                  <a:pt x="157" y="6"/>
                  <a:pt x="157" y="6"/>
                  <a:pt x="157" y="6"/>
                </a:cubicBezTo>
                <a:cubicBezTo>
                  <a:pt x="160" y="5"/>
                  <a:pt x="165" y="6"/>
                  <a:pt x="168" y="5"/>
                </a:cubicBezTo>
                <a:cubicBezTo>
                  <a:pt x="168" y="5"/>
                  <a:pt x="168" y="5"/>
                  <a:pt x="168" y="5"/>
                </a:cubicBezTo>
                <a:cubicBezTo>
                  <a:pt x="171" y="6"/>
                  <a:pt x="168" y="4"/>
                  <a:pt x="172" y="5"/>
                </a:cubicBezTo>
                <a:cubicBezTo>
                  <a:pt x="171" y="5"/>
                  <a:pt x="171" y="5"/>
                  <a:pt x="171" y="5"/>
                </a:cubicBezTo>
                <a:cubicBezTo>
                  <a:pt x="174" y="5"/>
                  <a:pt x="176" y="6"/>
                  <a:pt x="179" y="5"/>
                </a:cubicBezTo>
                <a:cubicBezTo>
                  <a:pt x="179" y="5"/>
                  <a:pt x="178" y="5"/>
                  <a:pt x="178" y="5"/>
                </a:cubicBezTo>
                <a:cubicBezTo>
                  <a:pt x="181" y="5"/>
                  <a:pt x="183" y="5"/>
                  <a:pt x="186" y="5"/>
                </a:cubicBezTo>
                <a:cubicBezTo>
                  <a:pt x="186" y="5"/>
                  <a:pt x="186" y="5"/>
                  <a:pt x="185" y="5"/>
                </a:cubicBezTo>
                <a:cubicBezTo>
                  <a:pt x="187" y="6"/>
                  <a:pt x="187" y="5"/>
                  <a:pt x="190" y="5"/>
                </a:cubicBezTo>
                <a:cubicBezTo>
                  <a:pt x="190" y="5"/>
                  <a:pt x="192" y="5"/>
                  <a:pt x="191" y="5"/>
                </a:cubicBezTo>
                <a:cubicBezTo>
                  <a:pt x="192" y="5"/>
                  <a:pt x="196" y="5"/>
                  <a:pt x="197" y="5"/>
                </a:cubicBezTo>
                <a:cubicBezTo>
                  <a:pt x="198" y="5"/>
                  <a:pt x="199" y="5"/>
                  <a:pt x="200" y="5"/>
                </a:cubicBezTo>
                <a:cubicBezTo>
                  <a:pt x="213" y="5"/>
                  <a:pt x="226" y="6"/>
                  <a:pt x="239" y="5"/>
                </a:cubicBezTo>
                <a:cubicBezTo>
                  <a:pt x="241" y="6"/>
                  <a:pt x="236" y="5"/>
                  <a:pt x="237" y="6"/>
                </a:cubicBezTo>
                <a:cubicBezTo>
                  <a:pt x="237" y="5"/>
                  <a:pt x="239" y="6"/>
                  <a:pt x="243" y="6"/>
                </a:cubicBezTo>
                <a:cubicBezTo>
                  <a:pt x="243" y="6"/>
                  <a:pt x="243" y="6"/>
                  <a:pt x="243" y="6"/>
                </a:cubicBezTo>
                <a:cubicBezTo>
                  <a:pt x="245" y="5"/>
                  <a:pt x="246" y="6"/>
                  <a:pt x="248" y="6"/>
                </a:cubicBezTo>
                <a:cubicBezTo>
                  <a:pt x="248" y="6"/>
                  <a:pt x="248" y="6"/>
                  <a:pt x="248" y="6"/>
                </a:cubicBezTo>
                <a:cubicBezTo>
                  <a:pt x="250" y="5"/>
                  <a:pt x="252" y="7"/>
                  <a:pt x="253" y="6"/>
                </a:cubicBezTo>
                <a:cubicBezTo>
                  <a:pt x="254" y="6"/>
                  <a:pt x="254" y="6"/>
                  <a:pt x="254" y="6"/>
                </a:cubicBezTo>
                <a:cubicBezTo>
                  <a:pt x="256" y="5"/>
                  <a:pt x="257" y="6"/>
                  <a:pt x="260" y="6"/>
                </a:cubicBezTo>
                <a:cubicBezTo>
                  <a:pt x="259" y="6"/>
                  <a:pt x="259" y="6"/>
                  <a:pt x="259" y="6"/>
                </a:cubicBezTo>
                <a:cubicBezTo>
                  <a:pt x="262" y="6"/>
                  <a:pt x="266" y="5"/>
                  <a:pt x="267" y="6"/>
                </a:cubicBezTo>
                <a:cubicBezTo>
                  <a:pt x="270" y="5"/>
                  <a:pt x="273" y="5"/>
                  <a:pt x="273" y="5"/>
                </a:cubicBezTo>
                <a:cubicBezTo>
                  <a:pt x="274" y="5"/>
                  <a:pt x="273" y="5"/>
                  <a:pt x="273" y="5"/>
                </a:cubicBezTo>
                <a:cubicBezTo>
                  <a:pt x="283" y="5"/>
                  <a:pt x="294" y="5"/>
                  <a:pt x="303" y="4"/>
                </a:cubicBezTo>
                <a:cubicBezTo>
                  <a:pt x="303" y="5"/>
                  <a:pt x="303" y="5"/>
                  <a:pt x="302" y="5"/>
                </a:cubicBezTo>
                <a:cubicBezTo>
                  <a:pt x="310" y="4"/>
                  <a:pt x="303" y="14"/>
                  <a:pt x="307" y="17"/>
                </a:cubicBezTo>
                <a:cubicBezTo>
                  <a:pt x="307" y="18"/>
                  <a:pt x="307" y="18"/>
                  <a:pt x="307" y="18"/>
                </a:cubicBezTo>
                <a:cubicBezTo>
                  <a:pt x="307" y="20"/>
                  <a:pt x="307" y="20"/>
                  <a:pt x="306" y="21"/>
                </a:cubicBezTo>
                <a:cubicBezTo>
                  <a:pt x="307" y="22"/>
                  <a:pt x="306" y="26"/>
                  <a:pt x="307" y="26"/>
                </a:cubicBezTo>
                <a:cubicBezTo>
                  <a:pt x="307" y="27"/>
                  <a:pt x="307" y="26"/>
                  <a:pt x="306" y="26"/>
                </a:cubicBezTo>
                <a:cubicBezTo>
                  <a:pt x="306" y="28"/>
                  <a:pt x="307" y="31"/>
                  <a:pt x="307" y="34"/>
                </a:cubicBezTo>
                <a:cubicBezTo>
                  <a:pt x="307" y="33"/>
                  <a:pt x="307" y="33"/>
                  <a:pt x="307" y="33"/>
                </a:cubicBezTo>
                <a:cubicBezTo>
                  <a:pt x="306" y="46"/>
                  <a:pt x="305" y="62"/>
                  <a:pt x="306" y="72"/>
                </a:cubicBezTo>
                <a:cubicBezTo>
                  <a:pt x="307" y="75"/>
                  <a:pt x="305" y="73"/>
                  <a:pt x="306" y="75"/>
                </a:cubicBezTo>
                <a:cubicBezTo>
                  <a:pt x="307" y="85"/>
                  <a:pt x="305" y="98"/>
                  <a:pt x="307" y="108"/>
                </a:cubicBezTo>
                <a:cubicBezTo>
                  <a:pt x="307" y="115"/>
                  <a:pt x="309" y="118"/>
                  <a:pt x="309" y="118"/>
                </a:cubicBezTo>
                <a:cubicBezTo>
                  <a:pt x="308" y="99"/>
                  <a:pt x="309" y="83"/>
                  <a:pt x="310" y="65"/>
                </a:cubicBezTo>
                <a:cubicBezTo>
                  <a:pt x="310" y="59"/>
                  <a:pt x="310" y="51"/>
                  <a:pt x="310" y="45"/>
                </a:cubicBezTo>
                <a:cubicBezTo>
                  <a:pt x="310" y="33"/>
                  <a:pt x="310" y="21"/>
                  <a:pt x="311" y="9"/>
                </a:cubicBezTo>
                <a:cubicBezTo>
                  <a:pt x="311" y="7"/>
                  <a:pt x="311" y="7"/>
                  <a:pt x="311" y="7"/>
                </a:cubicBezTo>
                <a:cubicBezTo>
                  <a:pt x="311" y="6"/>
                  <a:pt x="311" y="6"/>
                  <a:pt x="311" y="6"/>
                </a:cubicBezTo>
                <a:cubicBezTo>
                  <a:pt x="311" y="5"/>
                  <a:pt x="311" y="5"/>
                  <a:pt x="311" y="5"/>
                </a:cubicBezTo>
                <a:cubicBezTo>
                  <a:pt x="311" y="5"/>
                  <a:pt x="311" y="5"/>
                  <a:pt x="311" y="5"/>
                </a:cubicBezTo>
                <a:cubicBezTo>
                  <a:pt x="311" y="5"/>
                  <a:pt x="311" y="5"/>
                  <a:pt x="311" y="5"/>
                </a:cubicBezTo>
                <a:cubicBezTo>
                  <a:pt x="311" y="5"/>
                  <a:pt x="311" y="5"/>
                  <a:pt x="311" y="5"/>
                </a:cubicBezTo>
                <a:cubicBezTo>
                  <a:pt x="311" y="5"/>
                  <a:pt x="311" y="5"/>
                  <a:pt x="311" y="5"/>
                </a:cubicBezTo>
                <a:cubicBezTo>
                  <a:pt x="309" y="3"/>
                  <a:pt x="316" y="10"/>
                  <a:pt x="306" y="0"/>
                </a:cubicBezTo>
                <a:close/>
              </a:path>
            </a:pathLst>
          </a:custGeom>
          <a:solidFill>
            <a:srgbClr val="442A58"/>
          </a:solidFill>
          <a:ln w="9525">
            <a:noFill/>
            <a:round/>
            <a:headEnd/>
            <a:tailEnd/>
          </a:ln>
        </p:spPr>
        <p:txBody>
          <a:bodyPr vert="horz" wrap="square" lIns="36000" tIns="36000" rIns="36000" bIns="36000" numCol="1" anchor="ctr" anchorCtr="1" compatLnSpc="1">
            <a:prstTxWarp prst="textNoShape">
              <a:avLst/>
            </a:prstTxWarp>
          </a:bodyPr>
          <a:lstStyle/>
          <a:p>
            <a:pPr eaLnBrk="1" fontAlgn="auto" hangingPunct="1">
              <a:spcBef>
                <a:spcPts val="0"/>
              </a:spcBef>
              <a:spcAft>
                <a:spcPts val="0"/>
              </a:spcAft>
            </a:pPr>
            <a:endParaRPr lang="pl-PL" sz="1200" b="1" u="sng" dirty="0">
              <a:solidFill>
                <a:prstClr val="black"/>
              </a:solidFill>
              <a:latin typeface="Segoe Print" pitchFamily="2" charset="0"/>
              <a:cs typeface="+mn-cs"/>
            </a:endParaRPr>
          </a:p>
        </p:txBody>
      </p:sp>
    </p:spTree>
    <p:extLst>
      <p:ext uri="{BB962C8B-B14F-4D97-AF65-F5344CB8AC3E}">
        <p14:creationId xmlns:p14="http://schemas.microsoft.com/office/powerpoint/2010/main" val="3270628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solidFill>
                  <a:srgbClr val="714989"/>
                </a:solidFill>
              </a:defRPr>
            </a:lvl1pPr>
          </a:lstStyle>
          <a:p>
            <a:r>
              <a:rPr lang="pl-PL" dirty="0"/>
              <a:t>Kliknij, aby edytować styl</a:t>
            </a:r>
          </a:p>
        </p:txBody>
      </p:sp>
      <p:sp>
        <p:nvSpPr>
          <p:cNvPr id="3" name="Symbol zastępczy zawartości 2"/>
          <p:cNvSpPr>
            <a:spLocks noGrp="1"/>
          </p:cNvSpPr>
          <p:nvPr>
            <p:ph idx="1"/>
          </p:nvPr>
        </p:nvSpPr>
        <p:spPr/>
        <p:txBody>
          <a:bodyPr/>
          <a:lstStyle>
            <a:lvl1pPr marL="342900" indent="-342900">
              <a:buClr>
                <a:srgbClr val="7030A0"/>
              </a:buClr>
              <a:buFontTx/>
              <a:buBlip>
                <a:blip r:embed="rId2"/>
              </a:buBlip>
              <a:defRPr>
                <a:latin typeface="+mn-lt"/>
              </a:defRPr>
            </a:lvl1pPr>
            <a:lvl2pPr marL="742950" indent="-285750">
              <a:buClr>
                <a:srgbClr val="7030A0"/>
              </a:buClr>
              <a:buFont typeface="Wingdings" panose="05000000000000000000" pitchFamily="2" charset="2"/>
              <a:buChar char="§"/>
              <a:defRPr>
                <a:latin typeface="+mn-lt"/>
              </a:defRPr>
            </a:lvl2pPr>
            <a:lvl3pPr>
              <a:defRPr>
                <a:latin typeface="+mn-lt"/>
              </a:defRPr>
            </a:lvl3pPr>
            <a:lvl4pPr>
              <a:defRPr>
                <a:latin typeface="+mn-lt"/>
              </a:defRPr>
            </a:lvl4pPr>
            <a:lvl5pPr>
              <a:defRPr>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1006595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175345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2201727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Tree>
    <p:extLst>
      <p:ext uri="{BB962C8B-B14F-4D97-AF65-F5344CB8AC3E}">
        <p14:creationId xmlns:p14="http://schemas.microsoft.com/office/powerpoint/2010/main" val="1765067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8240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dirty="0"/>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atin typeface="+mn-lt"/>
              </a:defRPr>
            </a:lvl1pPr>
            <a:lvl2pPr>
              <a:defRPr sz="2800">
                <a:latin typeface="+mn-lt"/>
              </a:defRPr>
            </a:lvl2pPr>
            <a:lvl3pPr>
              <a:defRPr sz="2400">
                <a:latin typeface="+mn-lt"/>
              </a:defRPr>
            </a:lvl3pPr>
            <a:lvl4pPr>
              <a:defRPr sz="2000">
                <a:latin typeface="+mn-lt"/>
              </a:defRPr>
            </a:lvl4pPr>
            <a:lvl5pPr>
              <a:defRPr sz="2000">
                <a:latin typeface="+mn-lt"/>
              </a:defRPr>
            </a:lvl5pPr>
            <a:lvl6pPr>
              <a:defRPr sz="2000"/>
            </a:lvl6pPr>
            <a:lvl7pPr>
              <a:defRPr sz="2000"/>
            </a:lvl7pPr>
            <a:lvl8pPr>
              <a:defRPr sz="2000"/>
            </a:lvl8pPr>
            <a:lvl9pPr>
              <a:defRPr sz="20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dirty="0"/>
              <a:t>Kliknij, aby edytować style wzorca tekstu</a:t>
            </a:r>
          </a:p>
        </p:txBody>
      </p:sp>
    </p:spTree>
    <p:extLst>
      <p:ext uri="{BB962C8B-B14F-4D97-AF65-F5344CB8AC3E}">
        <p14:creationId xmlns:p14="http://schemas.microsoft.com/office/powerpoint/2010/main" val="3970513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335360" y="71414"/>
            <a:ext cx="11521280" cy="928694"/>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hidden="1"/>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pic>
        <p:nvPicPr>
          <p:cNvPr id="5" name="Picture 4" descr="A picture containing building, floor&#10;&#10;Description automatically generated">
            <a:extLst>
              <a:ext uri="{FF2B5EF4-FFF2-40B4-BE49-F238E27FC236}">
                <a16:creationId xmlns:a16="http://schemas.microsoft.com/office/drawing/2014/main" id="{F6FC7C85-4765-D042-B298-D0B96EEF28C5}"/>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C94E30B-866D-4644-A3FF-F29ABFB60B46}"/>
              </a:ext>
            </a:extLst>
          </p:cNvPr>
          <p:cNvSpPr txBox="1"/>
          <p:nvPr userDrawn="1"/>
        </p:nvSpPr>
        <p:spPr>
          <a:xfrm>
            <a:off x="164124" y="6441776"/>
            <a:ext cx="2145323" cy="369332"/>
          </a:xfrm>
          <a:prstGeom prst="rect">
            <a:avLst/>
          </a:prstGeom>
          <a:solidFill>
            <a:schemeClr val="bg1"/>
          </a:solidFill>
        </p:spPr>
        <p:txBody>
          <a:bodyPr wrap="square" rtlCol="0">
            <a:spAutoFit/>
          </a:bodyPr>
          <a:lstStyle/>
          <a:p>
            <a:r>
              <a:rPr lang="en-US" b="1" dirty="0"/>
              <a:t>@toddelittle</a:t>
            </a:r>
          </a:p>
        </p:txBody>
      </p:sp>
    </p:spTree>
    <p:extLst>
      <p:ext uri="{BB962C8B-B14F-4D97-AF65-F5344CB8AC3E}">
        <p14:creationId xmlns:p14="http://schemas.microsoft.com/office/powerpoint/2010/main" val="1337534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 id="2147483763" r:id="rId15"/>
  </p:sldLayoutIdLst>
  <p:txStyles>
    <p:titleStyle>
      <a:lvl1pPr algn="ctr" defTabSz="914400" rtl="0" eaLnBrk="1" latinLnBrk="0" hangingPunct="1">
        <a:spcBef>
          <a:spcPct val="0"/>
        </a:spcBef>
        <a:buNone/>
        <a:defRPr lang="pl-PL" sz="3600" b="1" kern="1200" dirty="0">
          <a:solidFill>
            <a:srgbClr val="714989"/>
          </a:solidFill>
          <a:latin typeface="+mj-lt"/>
          <a:ea typeface="+mj-ea"/>
          <a:cs typeface="Arial" pitchFamily="34" charset="0"/>
        </a:defRPr>
      </a:lvl1pPr>
    </p:titleStyle>
    <p:bodyStyle>
      <a:lvl1pPr marL="342900" indent="-342900" algn="l" defTabSz="914400" rtl="0" eaLnBrk="1" latinLnBrk="0" hangingPunct="1">
        <a:spcBef>
          <a:spcPct val="20000"/>
        </a:spcBef>
        <a:buClr>
          <a:srgbClr val="F0A000"/>
        </a:buClr>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0070C0"/>
        </a:buClr>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customXml" Target="../ink/ink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82534-93F1-4787-B3AD-2EAE945BAB2B}"/>
              </a:ext>
            </a:extLst>
          </p:cNvPr>
          <p:cNvSpPr>
            <a:spLocks noGrp="1"/>
          </p:cNvSpPr>
          <p:nvPr>
            <p:ph type="title"/>
          </p:nvPr>
        </p:nvSpPr>
        <p:spPr>
          <a:xfrm>
            <a:off x="839364" y="1"/>
            <a:ext cx="10512424" cy="3429000"/>
          </a:xfrm>
        </p:spPr>
        <p:txBody>
          <a:bodyPr>
            <a:noAutofit/>
          </a:bodyPr>
          <a:lstStyle/>
          <a:p>
            <a:r>
              <a:rPr lang="en-US" sz="6000" dirty="0">
                <a:solidFill>
                  <a:schemeClr val="bg1"/>
                </a:solidFill>
              </a:rPr>
              <a:t>Resilience and Agility Through Evolutionary Change and the Kanban Maturity Model</a:t>
            </a:r>
          </a:p>
        </p:txBody>
      </p:sp>
      <p:sp>
        <p:nvSpPr>
          <p:cNvPr id="4" name="Text Placeholder 3">
            <a:extLst>
              <a:ext uri="{FF2B5EF4-FFF2-40B4-BE49-F238E27FC236}">
                <a16:creationId xmlns:a16="http://schemas.microsoft.com/office/drawing/2014/main" id="{9EEDCC09-98C8-443E-B09D-BC70084B47AB}"/>
              </a:ext>
            </a:extLst>
          </p:cNvPr>
          <p:cNvSpPr>
            <a:spLocks noGrp="1"/>
          </p:cNvSpPr>
          <p:nvPr>
            <p:ph type="body" idx="1"/>
          </p:nvPr>
        </p:nvSpPr>
        <p:spPr/>
        <p:txBody>
          <a:bodyPr>
            <a:normAutofit/>
          </a:bodyPr>
          <a:lstStyle/>
          <a:p>
            <a:r>
              <a:rPr lang="en-US" sz="3200" dirty="0">
                <a:solidFill>
                  <a:schemeClr val="bg1"/>
                </a:solidFill>
              </a:rPr>
              <a:t>Todd Little</a:t>
            </a:r>
          </a:p>
          <a:p>
            <a:r>
              <a:rPr lang="en-US" sz="3200" dirty="0">
                <a:solidFill>
                  <a:schemeClr val="bg1"/>
                </a:solidFill>
              </a:rPr>
              <a:t>Chairman Kanban University</a:t>
            </a:r>
          </a:p>
        </p:txBody>
      </p:sp>
      <p:pic>
        <p:nvPicPr>
          <p:cNvPr id="7" name="Picture 6" descr="A close up of a logo&#10;&#10;Description automatically generated">
            <a:extLst>
              <a:ext uri="{FF2B5EF4-FFF2-40B4-BE49-F238E27FC236}">
                <a16:creationId xmlns:a16="http://schemas.microsoft.com/office/drawing/2014/main" id="{F0FD0A9D-055A-4AEA-9F0E-77ED0F6A22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9842" y="2756275"/>
            <a:ext cx="3039815" cy="2943006"/>
          </a:xfrm>
          <a:prstGeom prst="rect">
            <a:avLst/>
          </a:prstGeom>
        </p:spPr>
      </p:pic>
    </p:spTree>
    <p:extLst>
      <p:ext uri="{BB962C8B-B14F-4D97-AF65-F5344CB8AC3E}">
        <p14:creationId xmlns:p14="http://schemas.microsoft.com/office/powerpoint/2010/main" val="3756678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575303" y="3883025"/>
            <a:ext cx="3744913" cy="2133600"/>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lIns="91439" tIns="45719" rIns="91439" bIns="45719" anchor="ctr"/>
          <a:lstStyle/>
          <a:p>
            <a:pPr algn="ctr">
              <a:defRPr/>
            </a:pPr>
            <a:endParaRPr lang="en-GB" b="1" dirty="0">
              <a:solidFill>
                <a:schemeClr val="tx1"/>
              </a:solidFill>
              <a:cs typeface="Arial" pitchFamily="34" charset="0"/>
            </a:endParaRPr>
          </a:p>
          <a:p>
            <a:pPr algn="ctr">
              <a:defRPr/>
            </a:pPr>
            <a:endParaRPr lang="en-GB" b="1" dirty="0">
              <a:solidFill>
                <a:schemeClr val="tx1"/>
              </a:solidFill>
              <a:cs typeface="Arial" pitchFamily="34" charset="0"/>
            </a:endParaRPr>
          </a:p>
        </p:txBody>
      </p:sp>
      <p:sp>
        <p:nvSpPr>
          <p:cNvPr id="10" name="Rectangle 9"/>
          <p:cNvSpPr/>
          <p:nvPr/>
        </p:nvSpPr>
        <p:spPr>
          <a:xfrm>
            <a:off x="3276600" y="1371600"/>
            <a:ext cx="3124200" cy="213360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lIns="91439" tIns="45719" rIns="91439" bIns="45719" anchor="ctr"/>
          <a:lstStyle/>
          <a:p>
            <a:pPr algn="ctr">
              <a:defRPr/>
            </a:pPr>
            <a:endParaRPr lang="en-GB" b="1" dirty="0">
              <a:solidFill>
                <a:schemeClr val="tx1"/>
              </a:solidFill>
              <a:cs typeface="Arial" pitchFamily="34" charset="0"/>
            </a:endParaRPr>
          </a:p>
          <a:p>
            <a:pPr algn="ctr">
              <a:defRPr/>
            </a:pPr>
            <a:endParaRPr lang="en-GB" b="1" dirty="0">
              <a:solidFill>
                <a:schemeClr val="tx1"/>
              </a:solidFill>
              <a:cs typeface="Arial" pitchFamily="34" charset="0"/>
            </a:endParaRPr>
          </a:p>
        </p:txBody>
      </p:sp>
      <p:sp>
        <p:nvSpPr>
          <p:cNvPr id="82948" name="Title 1"/>
          <p:cNvSpPr>
            <a:spLocks noGrp="1"/>
          </p:cNvSpPr>
          <p:nvPr>
            <p:ph type="title"/>
          </p:nvPr>
        </p:nvSpPr>
        <p:spPr/>
        <p:txBody>
          <a:bodyPr>
            <a:normAutofit/>
          </a:bodyPr>
          <a:lstStyle/>
          <a:p>
            <a:r>
              <a:rPr lang="en-US" altLang="en-US" sz="3600" dirty="0"/>
              <a:t>How the Kanban Maturity Model is Different</a:t>
            </a:r>
          </a:p>
        </p:txBody>
      </p:sp>
      <p:graphicFrame>
        <p:nvGraphicFramePr>
          <p:cNvPr id="5" name="Diagram 4"/>
          <p:cNvGraphicFramePr>
            <a:graphicFrameLocks noChangeAspect="1"/>
          </p:cNvGraphicFramePr>
          <p:nvPr/>
        </p:nvGraphicFramePr>
        <p:xfrm>
          <a:off x="2895600" y="1295400"/>
          <a:ext cx="5486400" cy="20688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a:graphicFrameLocks noChangeAspect="1"/>
          </p:cNvGraphicFramePr>
          <p:nvPr/>
        </p:nvGraphicFramePr>
        <p:xfrm>
          <a:off x="2895600" y="3962400"/>
          <a:ext cx="5486400" cy="20688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Curved Up Arrow 7"/>
          <p:cNvSpPr>
            <a:spLocks noChangeAspect="1"/>
          </p:cNvSpPr>
          <p:nvPr/>
        </p:nvSpPr>
        <p:spPr>
          <a:xfrm rot="575575" flipH="1" flipV="1">
            <a:off x="5759453" y="4024316"/>
            <a:ext cx="1768475" cy="67468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5" name="TextBox 14"/>
          <p:cNvSpPr txBox="1">
            <a:spLocks noChangeArrowheads="1"/>
          </p:cNvSpPr>
          <p:nvPr/>
        </p:nvSpPr>
        <p:spPr bwMode="auto">
          <a:xfrm>
            <a:off x="7878766" y="4919666"/>
            <a:ext cx="14509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r>
              <a:rPr lang="en-US" altLang="en-US" sz="1800" dirty="0">
                <a:solidFill>
                  <a:schemeClr val="tx1"/>
                </a:solidFill>
              </a:rPr>
              <a:t>Outcomes and Results</a:t>
            </a:r>
          </a:p>
        </p:txBody>
      </p:sp>
      <p:sp>
        <p:nvSpPr>
          <p:cNvPr id="2" name="TextBox 1"/>
          <p:cNvSpPr txBox="1"/>
          <p:nvPr/>
        </p:nvSpPr>
        <p:spPr>
          <a:xfrm>
            <a:off x="776284" y="1598278"/>
            <a:ext cx="2309816" cy="1569660"/>
          </a:xfrm>
          <a:prstGeom prst="rect">
            <a:avLst/>
          </a:prstGeom>
          <a:noFill/>
        </p:spPr>
        <p:txBody>
          <a:bodyPr wrap="square" rtlCol="0">
            <a:spAutoFit/>
          </a:bodyPr>
          <a:lstStyle/>
          <a:p>
            <a:r>
              <a:rPr lang="en-US" sz="3200" dirty="0"/>
              <a:t>Traditional Maturity Models</a:t>
            </a:r>
          </a:p>
        </p:txBody>
      </p:sp>
      <p:sp>
        <p:nvSpPr>
          <p:cNvPr id="11" name="TextBox 10">
            <a:extLst>
              <a:ext uri="{FF2B5EF4-FFF2-40B4-BE49-F238E27FC236}">
                <a16:creationId xmlns:a16="http://schemas.microsoft.com/office/drawing/2014/main" id="{ED08B8CB-E82D-4CDB-AED7-0164FA6737D5}"/>
              </a:ext>
            </a:extLst>
          </p:cNvPr>
          <p:cNvSpPr txBox="1">
            <a:spLocks noChangeArrowheads="1"/>
          </p:cNvSpPr>
          <p:nvPr/>
        </p:nvSpPr>
        <p:spPr bwMode="auto">
          <a:xfrm>
            <a:off x="3362078" y="1027739"/>
            <a:ext cx="34197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r>
              <a:rPr lang="en-US" altLang="en-US" sz="1800" dirty="0">
                <a:solidFill>
                  <a:schemeClr val="tx1"/>
                </a:solidFill>
              </a:rPr>
              <a:t>Conformance to Practices</a:t>
            </a:r>
          </a:p>
        </p:txBody>
      </p:sp>
      <p:sp>
        <p:nvSpPr>
          <p:cNvPr id="3" name="TextBox 2">
            <a:extLst>
              <a:ext uri="{FF2B5EF4-FFF2-40B4-BE49-F238E27FC236}">
                <a16:creationId xmlns:a16="http://schemas.microsoft.com/office/drawing/2014/main" id="{571829D6-A803-465C-8D63-5D45DDADC0D0}"/>
              </a:ext>
            </a:extLst>
          </p:cNvPr>
          <p:cNvSpPr txBox="1"/>
          <p:nvPr/>
        </p:nvSpPr>
        <p:spPr>
          <a:xfrm>
            <a:off x="770728" y="4276610"/>
            <a:ext cx="2309816" cy="1569660"/>
          </a:xfrm>
          <a:prstGeom prst="rect">
            <a:avLst/>
          </a:prstGeom>
          <a:noFill/>
        </p:spPr>
        <p:txBody>
          <a:bodyPr wrap="square" rtlCol="0">
            <a:spAutoFit/>
          </a:bodyPr>
          <a:lstStyle/>
          <a:p>
            <a:r>
              <a:rPr lang="en-US" sz="3200" dirty="0"/>
              <a:t>Kanban Maturity Model</a:t>
            </a:r>
          </a:p>
        </p:txBody>
      </p:sp>
      <p:sp>
        <p:nvSpPr>
          <p:cNvPr id="4" name="TextBox 3">
            <a:extLst>
              <a:ext uri="{FF2B5EF4-FFF2-40B4-BE49-F238E27FC236}">
                <a16:creationId xmlns:a16="http://schemas.microsoft.com/office/drawing/2014/main" id="{D5B7353A-B1C5-4906-B3D3-31598C04C515}"/>
              </a:ext>
            </a:extLst>
          </p:cNvPr>
          <p:cNvSpPr txBox="1">
            <a:spLocks noChangeArrowheads="1"/>
          </p:cNvSpPr>
          <p:nvPr/>
        </p:nvSpPr>
        <p:spPr bwMode="auto">
          <a:xfrm>
            <a:off x="7878766" y="2190799"/>
            <a:ext cx="14509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r>
              <a:rPr lang="en-US" altLang="en-US" sz="1800" dirty="0">
                <a:solidFill>
                  <a:schemeClr val="tx1"/>
                </a:solidFill>
              </a:rPr>
              <a:t>Outcomes and Results</a:t>
            </a:r>
          </a:p>
        </p:txBody>
      </p:sp>
    </p:spTree>
    <p:extLst>
      <p:ext uri="{BB962C8B-B14F-4D97-AF65-F5344CB8AC3E}">
        <p14:creationId xmlns:p14="http://schemas.microsoft.com/office/powerpoint/2010/main" val="123989256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Graphic spid="7" grpId="0">
        <p:bldAsOne/>
      </p:bldGraphic>
      <p:bldP spid="8" grpId="0" animBg="1"/>
      <p:bldP spid="15" grpId="0"/>
      <p:bldP spid="11"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8B7860-8A87-4B7B-952C-900D9E487F5F}"/>
              </a:ext>
            </a:extLst>
          </p:cNvPr>
          <p:cNvSpPr/>
          <p:nvPr/>
        </p:nvSpPr>
        <p:spPr>
          <a:xfrm>
            <a:off x="-29183" y="-38912"/>
            <a:ext cx="12221183" cy="6858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 name="Picture 9" descr="A screenshot of a cell phone&#10;&#10;Description automatically generated">
            <a:extLst>
              <a:ext uri="{FF2B5EF4-FFF2-40B4-BE49-F238E27FC236}">
                <a16:creationId xmlns:a16="http://schemas.microsoft.com/office/drawing/2014/main" id="{AE73022F-A5E0-4C75-80EC-42914F77A625}"/>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5211" t="25862" r="6852" b="3333"/>
          <a:stretch/>
        </p:blipFill>
        <p:spPr>
          <a:xfrm>
            <a:off x="182028" y="2236551"/>
            <a:ext cx="5137287" cy="4479705"/>
          </a:xfrm>
          <a:prstGeom prst="rect">
            <a:avLst/>
          </a:prstGeom>
          <a:solidFill>
            <a:schemeClr val="bg1"/>
          </a:solidFill>
        </p:spPr>
      </p:pic>
      <p:pic>
        <p:nvPicPr>
          <p:cNvPr id="11" name="Picture 10" descr="A close up of a sign&#10;&#10;Description automatically generated">
            <a:extLst>
              <a:ext uri="{FF2B5EF4-FFF2-40B4-BE49-F238E27FC236}">
                <a16:creationId xmlns:a16="http://schemas.microsoft.com/office/drawing/2014/main" id="{84BEC9A0-F5B6-44C1-8C29-ECEA779E9E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7263" y="186251"/>
            <a:ext cx="2286819" cy="2195346"/>
          </a:xfrm>
          <a:prstGeom prst="rect">
            <a:avLst/>
          </a:prstGeom>
        </p:spPr>
      </p:pic>
      <p:pic>
        <p:nvPicPr>
          <p:cNvPr id="4" name="Picture 3">
            <a:extLst>
              <a:ext uri="{FF2B5EF4-FFF2-40B4-BE49-F238E27FC236}">
                <a16:creationId xmlns:a16="http://schemas.microsoft.com/office/drawing/2014/main" id="{028E424D-817A-40BF-88EA-C8F0EFB03E34}"/>
              </a:ext>
            </a:extLst>
          </p:cNvPr>
          <p:cNvPicPr>
            <a:picLocks noChangeAspect="1"/>
          </p:cNvPicPr>
          <p:nvPr/>
        </p:nvPicPr>
        <p:blipFill rotWithShape="1">
          <a:blip r:embed="rId5"/>
          <a:srcRect l="60335" t="-10093"/>
          <a:stretch/>
        </p:blipFill>
        <p:spPr>
          <a:xfrm>
            <a:off x="4220202" y="2218126"/>
            <a:ext cx="895103" cy="338462"/>
          </a:xfrm>
          <a:prstGeom prst="rect">
            <a:avLst/>
          </a:prstGeom>
        </p:spPr>
      </p:pic>
      <p:sp>
        <p:nvSpPr>
          <p:cNvPr id="3" name="Rectangle 2">
            <a:extLst>
              <a:ext uri="{FF2B5EF4-FFF2-40B4-BE49-F238E27FC236}">
                <a16:creationId xmlns:a16="http://schemas.microsoft.com/office/drawing/2014/main" id="{81820072-6DF1-4C12-8D5C-BE1214F9A01E}"/>
              </a:ext>
            </a:extLst>
          </p:cNvPr>
          <p:cNvSpPr/>
          <p:nvPr/>
        </p:nvSpPr>
        <p:spPr>
          <a:xfrm>
            <a:off x="6074571" y="2483828"/>
            <a:ext cx="5126829" cy="2677656"/>
          </a:xfrm>
          <a:prstGeom prst="rect">
            <a:avLst/>
          </a:prstGeom>
        </p:spPr>
        <p:txBody>
          <a:bodyPr wrap="square">
            <a:spAutoFit/>
          </a:bodyPr>
          <a:lstStyle/>
          <a:p>
            <a:pPr lvl="0"/>
            <a:r>
              <a:rPr lang="en-US" sz="2800" b="1" dirty="0">
                <a:latin typeface="Arial" panose="020B0604020202020204" pitchFamily="34" charset="0"/>
              </a:rPr>
              <a:t>The Kanban Maturity Model (KMM) maps ~150 specific Kanban practices to </a:t>
            </a:r>
            <a:r>
              <a:rPr lang="en-US" sz="2800" b="1" dirty="0">
                <a:solidFill>
                  <a:srgbClr val="FF0000"/>
                </a:solidFill>
                <a:latin typeface="Arial" panose="020B0604020202020204" pitchFamily="34" charset="0"/>
              </a:rPr>
              <a:t>observable business outcomes</a:t>
            </a:r>
            <a:r>
              <a:rPr lang="en-US" sz="2800" b="1" dirty="0">
                <a:latin typeface="Arial" panose="020B0604020202020204" pitchFamily="34" charset="0"/>
              </a:rPr>
              <a:t> using seven levels of organizational maturity</a:t>
            </a:r>
            <a:endParaRPr lang="en-US" sz="2800" b="1" dirty="0"/>
          </a:p>
        </p:txBody>
      </p:sp>
    </p:spTree>
    <p:extLst>
      <p:ext uri="{BB962C8B-B14F-4D97-AF65-F5344CB8AC3E}">
        <p14:creationId xmlns:p14="http://schemas.microsoft.com/office/powerpoint/2010/main" val="663581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8B7860-8A87-4B7B-952C-900D9E487F5F}"/>
              </a:ext>
            </a:extLst>
          </p:cNvPr>
          <p:cNvSpPr/>
          <p:nvPr/>
        </p:nvSpPr>
        <p:spPr>
          <a:xfrm>
            <a:off x="-29183" y="-38912"/>
            <a:ext cx="12221183" cy="6858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0" name="Picture 9" descr="A screenshot of a cell phone&#10;&#10;Description automatically generated">
            <a:extLst>
              <a:ext uri="{FF2B5EF4-FFF2-40B4-BE49-F238E27FC236}">
                <a16:creationId xmlns:a16="http://schemas.microsoft.com/office/drawing/2014/main" id="{AE73022F-A5E0-4C75-80EC-42914F77A625}"/>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5211" t="25862" r="6852" b="3333"/>
          <a:stretch/>
        </p:blipFill>
        <p:spPr>
          <a:xfrm>
            <a:off x="182028" y="2236551"/>
            <a:ext cx="5137287" cy="4479705"/>
          </a:xfrm>
          <a:prstGeom prst="rect">
            <a:avLst/>
          </a:prstGeom>
          <a:solidFill>
            <a:schemeClr val="bg1"/>
          </a:solidFill>
        </p:spPr>
      </p:pic>
      <p:pic>
        <p:nvPicPr>
          <p:cNvPr id="11" name="Picture 10" descr="A close up of a sign&#10;&#10;Description automatically generated">
            <a:extLst>
              <a:ext uri="{FF2B5EF4-FFF2-40B4-BE49-F238E27FC236}">
                <a16:creationId xmlns:a16="http://schemas.microsoft.com/office/drawing/2014/main" id="{84BEC9A0-F5B6-44C1-8C29-ECEA779E9E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7263" y="186251"/>
            <a:ext cx="2286819" cy="2195346"/>
          </a:xfrm>
          <a:prstGeom prst="rect">
            <a:avLst/>
          </a:prstGeom>
        </p:spPr>
      </p:pic>
      <p:pic>
        <p:nvPicPr>
          <p:cNvPr id="4" name="Picture 3">
            <a:extLst>
              <a:ext uri="{FF2B5EF4-FFF2-40B4-BE49-F238E27FC236}">
                <a16:creationId xmlns:a16="http://schemas.microsoft.com/office/drawing/2014/main" id="{028E424D-817A-40BF-88EA-C8F0EFB03E34}"/>
              </a:ext>
            </a:extLst>
          </p:cNvPr>
          <p:cNvPicPr>
            <a:picLocks noChangeAspect="1"/>
          </p:cNvPicPr>
          <p:nvPr/>
        </p:nvPicPr>
        <p:blipFill rotWithShape="1">
          <a:blip r:embed="rId5"/>
          <a:srcRect l="60335" t="-10093"/>
          <a:stretch/>
        </p:blipFill>
        <p:spPr>
          <a:xfrm>
            <a:off x="4220202" y="2218126"/>
            <a:ext cx="895103" cy="338462"/>
          </a:xfrm>
          <a:prstGeom prst="rect">
            <a:avLst/>
          </a:prstGeom>
        </p:spPr>
      </p:pic>
      <p:sp>
        <p:nvSpPr>
          <p:cNvPr id="3" name="Rectangle 2">
            <a:extLst>
              <a:ext uri="{FF2B5EF4-FFF2-40B4-BE49-F238E27FC236}">
                <a16:creationId xmlns:a16="http://schemas.microsoft.com/office/drawing/2014/main" id="{81820072-6DF1-4C12-8D5C-BE1214F9A01E}"/>
              </a:ext>
            </a:extLst>
          </p:cNvPr>
          <p:cNvSpPr/>
          <p:nvPr/>
        </p:nvSpPr>
        <p:spPr>
          <a:xfrm>
            <a:off x="6098947" y="2556588"/>
            <a:ext cx="5126829" cy="1384995"/>
          </a:xfrm>
          <a:prstGeom prst="rect">
            <a:avLst/>
          </a:prstGeom>
        </p:spPr>
        <p:txBody>
          <a:bodyPr wrap="square">
            <a:spAutoFit/>
          </a:bodyPr>
          <a:lstStyle/>
          <a:p>
            <a:pPr lvl="0"/>
            <a:r>
              <a:rPr lang="en-US" sz="2800" b="1" dirty="0">
                <a:latin typeface="Arial" panose="020B0604020202020204" pitchFamily="34" charset="0"/>
              </a:rPr>
              <a:t>KMM helps eliminate the two failure modes in Kanban and Agile implementations:</a:t>
            </a:r>
          </a:p>
        </p:txBody>
      </p:sp>
      <p:sp>
        <p:nvSpPr>
          <p:cNvPr id="5" name="Curved Left Arrow 5">
            <a:extLst>
              <a:ext uri="{FF2B5EF4-FFF2-40B4-BE49-F238E27FC236}">
                <a16:creationId xmlns:a16="http://schemas.microsoft.com/office/drawing/2014/main" id="{E86F64DF-B0B1-4FEE-B020-B42EE575EF12}"/>
              </a:ext>
            </a:extLst>
          </p:cNvPr>
          <p:cNvSpPr/>
          <p:nvPr/>
        </p:nvSpPr>
        <p:spPr>
          <a:xfrm>
            <a:off x="5268604" y="2825662"/>
            <a:ext cx="553916" cy="184083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6" name="Left-Right Arrow 6">
            <a:extLst>
              <a:ext uri="{FF2B5EF4-FFF2-40B4-BE49-F238E27FC236}">
                <a16:creationId xmlns:a16="http://schemas.microsoft.com/office/drawing/2014/main" id="{92B7E4F7-E65B-4F9C-ACE9-6A7EA8A21CB3}"/>
              </a:ext>
            </a:extLst>
          </p:cNvPr>
          <p:cNvSpPr/>
          <p:nvPr/>
        </p:nvSpPr>
        <p:spPr>
          <a:xfrm>
            <a:off x="182028" y="3580396"/>
            <a:ext cx="5086576" cy="33846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TextBox 7">
            <a:extLst>
              <a:ext uri="{FF2B5EF4-FFF2-40B4-BE49-F238E27FC236}">
                <a16:creationId xmlns:a16="http://schemas.microsoft.com/office/drawing/2014/main" id="{488B4498-6266-4CB2-8C8B-1CEB364EF04F}"/>
              </a:ext>
            </a:extLst>
          </p:cNvPr>
          <p:cNvSpPr txBox="1"/>
          <p:nvPr/>
        </p:nvSpPr>
        <p:spPr>
          <a:xfrm>
            <a:off x="5669301" y="3972606"/>
            <a:ext cx="6172712" cy="954107"/>
          </a:xfrm>
          <a:prstGeom prst="rect">
            <a:avLst/>
          </a:prstGeom>
          <a:noFill/>
        </p:spPr>
        <p:txBody>
          <a:bodyPr wrap="square" rtlCol="0">
            <a:spAutoFit/>
          </a:bodyPr>
          <a:lstStyle/>
          <a:p>
            <a:pPr marL="914400" lvl="1" indent="-457200">
              <a:buFont typeface="Arial" panose="020B0604020202020204" pitchFamily="34" charset="0"/>
              <a:buChar char="•"/>
            </a:pPr>
            <a:r>
              <a:rPr lang="en-US" sz="2800" b="1" dirty="0">
                <a:solidFill>
                  <a:schemeClr val="accent2"/>
                </a:solidFill>
                <a:latin typeface="Arial" panose="020B0604020202020204" pitchFamily="34" charset="0"/>
              </a:rPr>
              <a:t>overreaching</a:t>
            </a:r>
            <a:r>
              <a:rPr lang="en-US" sz="2800" b="1" dirty="0">
                <a:latin typeface="Arial" panose="020B0604020202020204" pitchFamily="34" charset="0"/>
              </a:rPr>
              <a:t> causing an aborted start; </a:t>
            </a:r>
          </a:p>
        </p:txBody>
      </p:sp>
      <p:sp>
        <p:nvSpPr>
          <p:cNvPr id="13" name="TextBox 12">
            <a:extLst>
              <a:ext uri="{FF2B5EF4-FFF2-40B4-BE49-F238E27FC236}">
                <a16:creationId xmlns:a16="http://schemas.microsoft.com/office/drawing/2014/main" id="{624DEE6E-ABC2-4D35-A411-970456AC4893}"/>
              </a:ext>
            </a:extLst>
          </p:cNvPr>
          <p:cNvSpPr txBox="1"/>
          <p:nvPr/>
        </p:nvSpPr>
        <p:spPr>
          <a:xfrm>
            <a:off x="5669301" y="4926713"/>
            <a:ext cx="6172712" cy="954107"/>
          </a:xfrm>
          <a:prstGeom prst="rect">
            <a:avLst/>
          </a:prstGeom>
          <a:noFill/>
        </p:spPr>
        <p:txBody>
          <a:bodyPr wrap="square" rtlCol="0">
            <a:spAutoFit/>
          </a:bodyPr>
          <a:lstStyle/>
          <a:p>
            <a:pPr marL="914400" lvl="1" indent="-457200">
              <a:buFont typeface="Arial" panose="020B0604020202020204" pitchFamily="34" charset="0"/>
              <a:buChar char="•"/>
            </a:pPr>
            <a:r>
              <a:rPr lang="en-US" sz="2800" b="1" dirty="0">
                <a:latin typeface="Arial" panose="020B0604020202020204" pitchFamily="34" charset="0"/>
              </a:rPr>
              <a:t>false summit </a:t>
            </a:r>
            <a:r>
              <a:rPr lang="en-US" sz="2800" b="1" dirty="0">
                <a:solidFill>
                  <a:schemeClr val="accent2"/>
                </a:solidFill>
                <a:latin typeface="Arial" panose="020B0604020202020204" pitchFamily="34" charset="0"/>
              </a:rPr>
              <a:t>plateaus</a:t>
            </a:r>
            <a:r>
              <a:rPr lang="en-US" sz="2800" b="1" dirty="0">
                <a:latin typeface="Arial" panose="020B0604020202020204" pitchFamily="34" charset="0"/>
              </a:rPr>
              <a:t> that fail to realize full benefit.</a:t>
            </a:r>
          </a:p>
        </p:txBody>
      </p:sp>
    </p:spTree>
    <p:extLst>
      <p:ext uri="{BB962C8B-B14F-4D97-AF65-F5344CB8AC3E}">
        <p14:creationId xmlns:p14="http://schemas.microsoft.com/office/powerpoint/2010/main" val="332606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D06DB9BF-F4E2-954B-B896-B7D117EB4F9C}"/>
              </a:ext>
            </a:extLst>
          </p:cNvPr>
          <p:cNvSpPr>
            <a:spLocks noGrp="1"/>
          </p:cNvSpPr>
          <p:nvPr>
            <p:ph type="title"/>
          </p:nvPr>
        </p:nvSpPr>
        <p:spPr/>
        <p:txBody>
          <a:bodyPr>
            <a:normAutofit/>
          </a:bodyPr>
          <a:lstStyle/>
          <a:p>
            <a:r>
              <a:rPr lang="en-US" dirty="0"/>
              <a:t>Overreaching and Plateauing</a:t>
            </a:r>
          </a:p>
        </p:txBody>
      </p:sp>
      <p:pic>
        <p:nvPicPr>
          <p:cNvPr id="27" name="Grafik 26">
            <a:extLst>
              <a:ext uri="{FF2B5EF4-FFF2-40B4-BE49-F238E27FC236}">
                <a16:creationId xmlns:a16="http://schemas.microsoft.com/office/drawing/2014/main" id="{1B674C01-935E-C848-8EAA-50DB2620D7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7834" y="1458859"/>
            <a:ext cx="6996331" cy="3926973"/>
          </a:xfrm>
          <a:prstGeom prst="rect">
            <a:avLst/>
          </a:prstGeom>
        </p:spPr>
      </p:pic>
      <p:sp>
        <p:nvSpPr>
          <p:cNvPr id="32" name="Textfeld 31">
            <a:extLst>
              <a:ext uri="{FF2B5EF4-FFF2-40B4-BE49-F238E27FC236}">
                <a16:creationId xmlns:a16="http://schemas.microsoft.com/office/drawing/2014/main" id="{66C448CC-9A13-254E-BD06-A9501BC754FE}"/>
              </a:ext>
            </a:extLst>
          </p:cNvPr>
          <p:cNvSpPr txBox="1"/>
          <p:nvPr/>
        </p:nvSpPr>
        <p:spPr>
          <a:xfrm>
            <a:off x="8767688" y="3669431"/>
            <a:ext cx="1652953" cy="369332"/>
          </a:xfrm>
          <a:prstGeom prst="rect">
            <a:avLst/>
          </a:prstGeom>
          <a:noFill/>
        </p:spPr>
        <p:txBody>
          <a:bodyPr wrap="square" rtlCol="0">
            <a:spAutoFit/>
          </a:bodyPr>
          <a:lstStyle/>
          <a:p>
            <a:r>
              <a:rPr lang="en-US" dirty="0">
                <a:latin typeface="+mj-lt"/>
              </a:rPr>
              <a:t>time</a:t>
            </a:r>
          </a:p>
        </p:txBody>
      </p:sp>
      <p:sp>
        <p:nvSpPr>
          <p:cNvPr id="33" name="Textfeld 32">
            <a:extLst>
              <a:ext uri="{FF2B5EF4-FFF2-40B4-BE49-F238E27FC236}">
                <a16:creationId xmlns:a16="http://schemas.microsoft.com/office/drawing/2014/main" id="{0A4F7B2B-8EB1-4D41-9DF8-12FB4C4DDBC7}"/>
              </a:ext>
            </a:extLst>
          </p:cNvPr>
          <p:cNvSpPr txBox="1"/>
          <p:nvPr/>
        </p:nvSpPr>
        <p:spPr>
          <a:xfrm rot="16200000">
            <a:off x="1586691" y="1341856"/>
            <a:ext cx="1652953" cy="369332"/>
          </a:xfrm>
          <a:prstGeom prst="rect">
            <a:avLst/>
          </a:prstGeom>
          <a:noFill/>
        </p:spPr>
        <p:txBody>
          <a:bodyPr wrap="square" rtlCol="0">
            <a:spAutoFit/>
          </a:bodyPr>
          <a:lstStyle/>
          <a:p>
            <a:pPr algn="ctr"/>
            <a:r>
              <a:rPr lang="en-US" dirty="0">
                <a:latin typeface="+mj-lt"/>
              </a:rPr>
              <a:t>Capability</a:t>
            </a:r>
          </a:p>
        </p:txBody>
      </p:sp>
      <p:cxnSp>
        <p:nvCxnSpPr>
          <p:cNvPr id="24" name="Straight Arrow Connector 2">
            <a:extLst>
              <a:ext uri="{FF2B5EF4-FFF2-40B4-BE49-F238E27FC236}">
                <a16:creationId xmlns:a16="http://schemas.microsoft.com/office/drawing/2014/main" id="{05C61CF9-7501-4C89-9027-F109C541D88D}"/>
              </a:ext>
            </a:extLst>
          </p:cNvPr>
          <p:cNvCxnSpPr>
            <a:cxnSpLocks/>
          </p:cNvCxnSpPr>
          <p:nvPr/>
        </p:nvCxnSpPr>
        <p:spPr bwMode="auto">
          <a:xfrm>
            <a:off x="9586138" y="1584950"/>
            <a:ext cx="0" cy="1197071"/>
          </a:xfrm>
          <a:prstGeom prst="straightConnector1">
            <a:avLst/>
          </a:prstGeom>
          <a:solidFill>
            <a:schemeClr val="accent1"/>
          </a:solidFill>
          <a:ln w="57150" cap="flat" cmpd="sng" algn="ctr">
            <a:solidFill>
              <a:srgbClr val="F25A23"/>
            </a:solidFill>
            <a:prstDash val="solid"/>
            <a:miter lim="800000"/>
            <a:headEnd type="arrow" w="med" len="sm"/>
            <a:tailEnd type="arrow" w="med" len="sm"/>
          </a:ln>
          <a:effectLst/>
        </p:spPr>
      </p:cxnSp>
      <p:sp>
        <p:nvSpPr>
          <p:cNvPr id="25" name="TextBox 4">
            <a:extLst>
              <a:ext uri="{FF2B5EF4-FFF2-40B4-BE49-F238E27FC236}">
                <a16:creationId xmlns:a16="http://schemas.microsoft.com/office/drawing/2014/main" id="{CE2A0963-CC92-4CFF-A298-4CFF28C79EF0}"/>
              </a:ext>
            </a:extLst>
          </p:cNvPr>
          <p:cNvSpPr txBox="1"/>
          <p:nvPr/>
        </p:nvSpPr>
        <p:spPr>
          <a:xfrm rot="16200000">
            <a:off x="9942257" y="1291985"/>
            <a:ext cx="1249841" cy="1491684"/>
          </a:xfrm>
          <a:prstGeom prst="rect">
            <a:avLst/>
          </a:prstGeom>
          <a:noFill/>
        </p:spPr>
        <p:txBody>
          <a:bodyPr wrap="square" rtlCol="0">
            <a:spAutoFit/>
          </a:bodyPr>
          <a:lstStyle/>
          <a:p>
            <a:r>
              <a:rPr lang="en-US" sz="2400" b="1" dirty="0">
                <a:solidFill>
                  <a:srgbClr val="F25A23"/>
                </a:solidFill>
                <a:latin typeface="+mn-lt"/>
              </a:rPr>
              <a:t>Missed</a:t>
            </a:r>
          </a:p>
          <a:p>
            <a:r>
              <a:rPr lang="en-US" sz="2400" b="1" dirty="0">
                <a:solidFill>
                  <a:srgbClr val="F25A23"/>
                </a:solidFill>
              </a:rPr>
              <a:t>Benefit</a:t>
            </a:r>
            <a:endParaRPr lang="en-US" sz="2400" b="1" dirty="0">
              <a:solidFill>
                <a:srgbClr val="F25A23"/>
              </a:solidFill>
              <a:latin typeface="+mn-lt"/>
            </a:endParaRPr>
          </a:p>
        </p:txBody>
      </p:sp>
      <p:pic>
        <p:nvPicPr>
          <p:cNvPr id="7" name="Grafik 26">
            <a:extLst>
              <a:ext uri="{FF2B5EF4-FFF2-40B4-BE49-F238E27FC236}">
                <a16:creationId xmlns:a16="http://schemas.microsoft.com/office/drawing/2014/main" id="{C0FB0341-067E-42CD-A672-7A44592044A3}"/>
              </a:ext>
            </a:extLst>
          </p:cNvPr>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80312" b="81766"/>
          <a:stretch/>
        </p:blipFill>
        <p:spPr>
          <a:xfrm>
            <a:off x="7445830" y="2782021"/>
            <a:ext cx="2249156" cy="716044"/>
          </a:xfrm>
          <a:prstGeom prst="rect">
            <a:avLst/>
          </a:prstGeom>
        </p:spPr>
      </p:pic>
      <p:sp>
        <p:nvSpPr>
          <p:cNvPr id="35" name="TextBox 4">
            <a:extLst>
              <a:ext uri="{FF2B5EF4-FFF2-40B4-BE49-F238E27FC236}">
                <a16:creationId xmlns:a16="http://schemas.microsoft.com/office/drawing/2014/main" id="{F7FBA643-3AD1-4628-8B92-FF846E1BFEBB}"/>
              </a:ext>
            </a:extLst>
          </p:cNvPr>
          <p:cNvSpPr txBox="1"/>
          <p:nvPr/>
        </p:nvSpPr>
        <p:spPr>
          <a:xfrm>
            <a:off x="9594164" y="2661999"/>
            <a:ext cx="1946025" cy="830997"/>
          </a:xfrm>
          <a:prstGeom prst="rect">
            <a:avLst/>
          </a:prstGeom>
          <a:noFill/>
        </p:spPr>
        <p:txBody>
          <a:bodyPr wrap="square" rtlCol="0">
            <a:spAutoFit/>
          </a:bodyPr>
          <a:lstStyle/>
          <a:p>
            <a:r>
              <a:rPr lang="en-US" sz="2400" b="1" dirty="0">
                <a:solidFill>
                  <a:srgbClr val="F25A23"/>
                </a:solidFill>
                <a:latin typeface="+mn-lt"/>
              </a:rPr>
              <a:t>False Summit Plateau</a:t>
            </a:r>
          </a:p>
        </p:txBody>
      </p:sp>
      <p:grpSp>
        <p:nvGrpSpPr>
          <p:cNvPr id="37" name="Gruppieren 1">
            <a:extLst>
              <a:ext uri="{FF2B5EF4-FFF2-40B4-BE49-F238E27FC236}">
                <a16:creationId xmlns:a16="http://schemas.microsoft.com/office/drawing/2014/main" id="{1F0DEAFC-53EF-41D1-876F-B462355AA324}"/>
              </a:ext>
            </a:extLst>
          </p:cNvPr>
          <p:cNvGrpSpPr/>
          <p:nvPr/>
        </p:nvGrpSpPr>
        <p:grpSpPr>
          <a:xfrm>
            <a:off x="1866545" y="3413091"/>
            <a:ext cx="653917" cy="1946026"/>
            <a:chOff x="2956230" y="3889121"/>
            <a:chExt cx="501303" cy="1798233"/>
          </a:xfrm>
        </p:grpSpPr>
        <p:cxnSp>
          <p:nvCxnSpPr>
            <p:cNvPr id="38" name="Straight Arrow Connector 2">
              <a:extLst>
                <a:ext uri="{FF2B5EF4-FFF2-40B4-BE49-F238E27FC236}">
                  <a16:creationId xmlns:a16="http://schemas.microsoft.com/office/drawing/2014/main" id="{A32EC141-32AD-4605-879B-0A5731DF9832}"/>
                </a:ext>
              </a:extLst>
            </p:cNvPr>
            <p:cNvCxnSpPr>
              <a:cxnSpLocks/>
            </p:cNvCxnSpPr>
            <p:nvPr/>
          </p:nvCxnSpPr>
          <p:spPr bwMode="auto">
            <a:xfrm>
              <a:off x="3457533" y="3965046"/>
              <a:ext cx="0" cy="1722308"/>
            </a:xfrm>
            <a:prstGeom prst="straightConnector1">
              <a:avLst/>
            </a:prstGeom>
            <a:solidFill>
              <a:schemeClr val="accent1"/>
            </a:solidFill>
            <a:ln w="57150" cap="flat" cmpd="sng" algn="ctr">
              <a:solidFill>
                <a:srgbClr val="F25A23"/>
              </a:solidFill>
              <a:prstDash val="solid"/>
              <a:miter lim="800000"/>
              <a:headEnd type="arrow" w="med" len="sm"/>
              <a:tailEnd type="arrow" w="med" len="sm"/>
            </a:ln>
            <a:effectLst/>
          </p:spPr>
        </p:cxnSp>
        <p:sp>
          <p:nvSpPr>
            <p:cNvPr id="39" name="TextBox 4">
              <a:extLst>
                <a:ext uri="{FF2B5EF4-FFF2-40B4-BE49-F238E27FC236}">
                  <a16:creationId xmlns:a16="http://schemas.microsoft.com/office/drawing/2014/main" id="{BCA567C8-E08C-4071-91CF-DEF8A0D0C956}"/>
                </a:ext>
              </a:extLst>
            </p:cNvPr>
            <p:cNvSpPr txBox="1"/>
            <p:nvPr/>
          </p:nvSpPr>
          <p:spPr>
            <a:xfrm rot="16200000">
              <a:off x="2287947" y="4557404"/>
              <a:ext cx="1798232" cy="461665"/>
            </a:xfrm>
            <a:prstGeom prst="rect">
              <a:avLst/>
            </a:prstGeom>
            <a:noFill/>
          </p:spPr>
          <p:txBody>
            <a:bodyPr wrap="square" rtlCol="0">
              <a:spAutoFit/>
            </a:bodyPr>
            <a:lstStyle/>
            <a:p>
              <a:r>
                <a:rPr lang="en-US" sz="2400" b="1" dirty="0">
                  <a:solidFill>
                    <a:srgbClr val="F25A23"/>
                  </a:solidFill>
                  <a:latin typeface="+mn-lt"/>
                </a:rPr>
                <a:t>Overreaching</a:t>
              </a:r>
            </a:p>
          </p:txBody>
        </p:sp>
      </p:grpSp>
    </p:spTree>
    <p:extLst>
      <p:ext uri="{BB962C8B-B14F-4D97-AF65-F5344CB8AC3E}">
        <p14:creationId xmlns:p14="http://schemas.microsoft.com/office/powerpoint/2010/main" val="387523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8B7860-8A87-4B7B-952C-900D9E487F5F}"/>
              </a:ext>
            </a:extLst>
          </p:cNvPr>
          <p:cNvSpPr/>
          <p:nvPr/>
        </p:nvSpPr>
        <p:spPr>
          <a:xfrm>
            <a:off x="-29183" y="-38912"/>
            <a:ext cx="12221183" cy="6858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B4D5AE89-B7FD-4900-BF0F-FE0055D60716}"/>
              </a:ext>
            </a:extLst>
          </p:cNvPr>
          <p:cNvSpPr txBox="1"/>
          <p:nvPr/>
        </p:nvSpPr>
        <p:spPr>
          <a:xfrm>
            <a:off x="5714999" y="2747806"/>
            <a:ext cx="6227379" cy="378565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charset="0"/>
                <a:ea typeface="+mn-ea"/>
                <a:cs typeface="Arial" charset="0"/>
              </a:rPr>
              <a:t>ML0: Oblivious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Arial" charset="0"/>
                <a:ea typeface="+mn-ea"/>
                <a:cs typeface="Arial" charset="0"/>
              </a:rPr>
              <a:t>“My Way”</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Arial" charset="0"/>
                <a:ea typeface="+mn-ea"/>
                <a:cs typeface="Arial" charset="0"/>
              </a:rPr>
              <a:t>Every customer has their pet</a:t>
            </a:r>
          </a:p>
        </p:txBody>
      </p:sp>
      <p:pic>
        <p:nvPicPr>
          <p:cNvPr id="10" name="Picture 9" descr="A screenshot of a cell phone&#10;&#10;Description automatically generated">
            <a:extLst>
              <a:ext uri="{FF2B5EF4-FFF2-40B4-BE49-F238E27FC236}">
                <a16:creationId xmlns:a16="http://schemas.microsoft.com/office/drawing/2014/main" id="{AE73022F-A5E0-4C75-80EC-42914F77A625}"/>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5211" t="25862" r="6852" b="3333"/>
          <a:stretch/>
        </p:blipFill>
        <p:spPr>
          <a:xfrm>
            <a:off x="182028" y="2236551"/>
            <a:ext cx="5137287" cy="4479705"/>
          </a:xfrm>
          <a:prstGeom prst="rect">
            <a:avLst/>
          </a:prstGeom>
          <a:solidFill>
            <a:schemeClr val="bg1"/>
          </a:solidFill>
        </p:spPr>
      </p:pic>
      <p:pic>
        <p:nvPicPr>
          <p:cNvPr id="11" name="Picture 10" descr="A close up of a sign&#10;&#10;Description automatically generated">
            <a:extLst>
              <a:ext uri="{FF2B5EF4-FFF2-40B4-BE49-F238E27FC236}">
                <a16:creationId xmlns:a16="http://schemas.microsoft.com/office/drawing/2014/main" id="{84BEC9A0-F5B6-44C1-8C29-ECEA779E9E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7263" y="186251"/>
            <a:ext cx="2286819" cy="2195346"/>
          </a:xfrm>
          <a:prstGeom prst="rect">
            <a:avLst/>
          </a:prstGeom>
        </p:spPr>
      </p:pic>
      <p:pic>
        <p:nvPicPr>
          <p:cNvPr id="4" name="Picture 3">
            <a:extLst>
              <a:ext uri="{FF2B5EF4-FFF2-40B4-BE49-F238E27FC236}">
                <a16:creationId xmlns:a16="http://schemas.microsoft.com/office/drawing/2014/main" id="{028E424D-817A-40BF-88EA-C8F0EFB03E34}"/>
              </a:ext>
            </a:extLst>
          </p:cNvPr>
          <p:cNvPicPr>
            <a:picLocks noChangeAspect="1"/>
          </p:cNvPicPr>
          <p:nvPr/>
        </p:nvPicPr>
        <p:blipFill rotWithShape="1">
          <a:blip r:embed="rId5"/>
          <a:srcRect l="60335" t="-10093"/>
          <a:stretch/>
        </p:blipFill>
        <p:spPr>
          <a:xfrm>
            <a:off x="4220202" y="2218126"/>
            <a:ext cx="895103" cy="338462"/>
          </a:xfrm>
          <a:prstGeom prst="rect">
            <a:avLst/>
          </a:prstGeom>
        </p:spPr>
      </p:pic>
    </p:spTree>
    <p:extLst>
      <p:ext uri="{BB962C8B-B14F-4D97-AF65-F5344CB8AC3E}">
        <p14:creationId xmlns:p14="http://schemas.microsoft.com/office/powerpoint/2010/main" val="493737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itting at a desk using a computer&#10;&#10;Description automatically generated">
            <a:extLst>
              <a:ext uri="{FF2B5EF4-FFF2-40B4-BE49-F238E27FC236}">
                <a16:creationId xmlns:a16="http://schemas.microsoft.com/office/drawing/2014/main" id="{04A9C3AE-BFB1-4367-8FE5-4AB5416FFD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7036"/>
            <a:ext cx="9191331" cy="6130636"/>
          </a:xfrm>
          <a:prstGeom prst="rect">
            <a:avLst/>
          </a:prstGeom>
        </p:spPr>
      </p:pic>
      <p:sp>
        <p:nvSpPr>
          <p:cNvPr id="4" name="TextBox 3">
            <a:extLst>
              <a:ext uri="{FF2B5EF4-FFF2-40B4-BE49-F238E27FC236}">
                <a16:creationId xmlns:a16="http://schemas.microsoft.com/office/drawing/2014/main" id="{BEF385E4-4B08-45F0-9192-EA9F4ACC108D}"/>
              </a:ext>
            </a:extLst>
          </p:cNvPr>
          <p:cNvSpPr txBox="1"/>
          <p:nvPr/>
        </p:nvSpPr>
        <p:spPr>
          <a:xfrm>
            <a:off x="9191331" y="1241634"/>
            <a:ext cx="3087910" cy="2092881"/>
          </a:xfrm>
          <a:prstGeom prst="rect">
            <a:avLst/>
          </a:prstGeom>
          <a:noFill/>
        </p:spPr>
        <p:txBody>
          <a:bodyPr wrap="square" rtlCol="0">
            <a:spAutoFit/>
          </a:bodyPr>
          <a:lstStyle/>
          <a:p>
            <a:pPr marR="0" lvl="0" algn="l" defTabSz="914400" rtl="0" eaLnBrk="0" fontAlgn="base" latinLnBrk="0" hangingPunct="0">
              <a:lnSpc>
                <a:spcPct val="100000"/>
              </a:lnSpc>
              <a:spcBef>
                <a:spcPct val="0"/>
              </a:spcBef>
              <a:spcAft>
                <a:spcPts val="600"/>
              </a:spcAft>
              <a:buClrTx/>
              <a:buSzPct val="70000"/>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Georgia"/>
                <a:ea typeface="+mn-ea"/>
                <a:cs typeface="Georgia"/>
              </a:rPr>
              <a:t>Individualism</a:t>
            </a:r>
            <a:endParaRPr lang="en-US" sz="2400" dirty="0">
              <a:solidFill>
                <a:prstClr val="black">
                  <a:lumMod val="65000"/>
                  <a:lumOff val="35000"/>
                </a:prstClr>
              </a:solidFill>
              <a:latin typeface="Georgia"/>
              <a:cs typeface="Georgia"/>
            </a:endParaRPr>
          </a:p>
          <a:p>
            <a:pPr marR="0" lvl="0" algn="l" defTabSz="914400" rtl="0" eaLnBrk="0" fontAlgn="base" latinLnBrk="0" hangingPunct="0">
              <a:lnSpc>
                <a:spcPct val="100000"/>
              </a:lnSpc>
              <a:spcBef>
                <a:spcPct val="0"/>
              </a:spcBef>
              <a:spcAft>
                <a:spcPts val="600"/>
              </a:spcAft>
              <a:buClrTx/>
              <a:buSzPct val="70000"/>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Georgia"/>
                <a:ea typeface="+mn-ea"/>
                <a:cs typeface="Georgia"/>
              </a:rPr>
              <a:t>Unpredictable and unreliable service</a:t>
            </a:r>
          </a:p>
          <a:p>
            <a:pPr marR="0" lvl="0" algn="l" defTabSz="914400" rtl="0" eaLnBrk="0" fontAlgn="base" latinLnBrk="0" hangingPunct="0">
              <a:lnSpc>
                <a:spcPct val="100000"/>
              </a:lnSpc>
              <a:spcBef>
                <a:spcPct val="0"/>
              </a:spcBef>
              <a:spcAft>
                <a:spcPts val="600"/>
              </a:spcAft>
              <a:buClrTx/>
              <a:buSzPct val="70000"/>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Georgia"/>
                <a:ea typeface="+mn-ea"/>
                <a:cs typeface="Georgia"/>
              </a:rPr>
              <a:t>Overburdened people</a:t>
            </a:r>
          </a:p>
        </p:txBody>
      </p:sp>
      <p:sp>
        <p:nvSpPr>
          <p:cNvPr id="5" name="TextBox 4">
            <a:extLst>
              <a:ext uri="{FF2B5EF4-FFF2-40B4-BE49-F238E27FC236}">
                <a16:creationId xmlns:a16="http://schemas.microsoft.com/office/drawing/2014/main" id="{B9BB468F-B5C4-4DDC-8AED-486B7336ABE0}"/>
              </a:ext>
            </a:extLst>
          </p:cNvPr>
          <p:cNvSpPr txBox="1"/>
          <p:nvPr/>
        </p:nvSpPr>
        <p:spPr>
          <a:xfrm>
            <a:off x="9191331" y="4225929"/>
            <a:ext cx="3087910" cy="1200329"/>
          </a:xfrm>
          <a:prstGeom prst="rect">
            <a:avLst/>
          </a:prstGeom>
          <a:noFill/>
        </p:spPr>
        <p:txBody>
          <a:bodyPr wrap="square" rtlCol="0">
            <a:spAutoFit/>
          </a:bodyPr>
          <a:lstStyle/>
          <a:p>
            <a:pPr marR="0" lvl="0" algn="l" defTabSz="914400" rtl="0" eaLnBrk="0" fontAlgn="base" latinLnBrk="0" hangingPunct="0">
              <a:lnSpc>
                <a:spcPct val="100000"/>
              </a:lnSpc>
              <a:spcBef>
                <a:spcPct val="0"/>
              </a:spcBef>
              <a:spcAft>
                <a:spcPts val="600"/>
              </a:spcAft>
              <a:buClrTx/>
              <a:buSzPct val="70000"/>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Georgia"/>
                <a:ea typeface="+mn-ea"/>
                <a:cs typeface="Georgia"/>
              </a:rPr>
              <a:t>Unhappy customers Unhappy managers Unhappy people</a:t>
            </a:r>
          </a:p>
        </p:txBody>
      </p:sp>
    </p:spTree>
    <p:extLst>
      <p:ext uri="{BB962C8B-B14F-4D97-AF65-F5344CB8AC3E}">
        <p14:creationId xmlns:p14="http://schemas.microsoft.com/office/powerpoint/2010/main" val="188322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980ED-DE05-4230-ABFA-07B24EE45A09}"/>
              </a:ext>
            </a:extLst>
          </p:cNvPr>
          <p:cNvSpPr>
            <a:spLocks noGrp="1"/>
          </p:cNvSpPr>
          <p:nvPr>
            <p:ph type="title"/>
          </p:nvPr>
        </p:nvSpPr>
        <p:spPr/>
        <p:txBody>
          <a:bodyPr/>
          <a:lstStyle/>
          <a:p>
            <a:r>
              <a:rPr lang="en-US" dirty="0"/>
              <a:t>Recommendations</a:t>
            </a:r>
          </a:p>
        </p:txBody>
      </p:sp>
      <p:sp>
        <p:nvSpPr>
          <p:cNvPr id="3" name="Rectangle 2">
            <a:extLst>
              <a:ext uri="{FF2B5EF4-FFF2-40B4-BE49-F238E27FC236}">
                <a16:creationId xmlns:a16="http://schemas.microsoft.com/office/drawing/2014/main" id="{58C062E3-8DFE-4E06-A5BA-616083EC0426}"/>
              </a:ext>
            </a:extLst>
          </p:cNvPr>
          <p:cNvSpPr/>
          <p:nvPr/>
        </p:nvSpPr>
        <p:spPr>
          <a:xfrm>
            <a:off x="1265549" y="1690062"/>
            <a:ext cx="9660901" cy="3477875"/>
          </a:xfrm>
          <a:prstGeom prst="rect">
            <a:avLst/>
          </a:prstGeom>
        </p:spPr>
        <p:txBody>
          <a:bodyPr wrap="square">
            <a:spAutoFit/>
          </a:bodyPr>
          <a:lstStyle/>
          <a:p>
            <a:pPr algn="ctr"/>
            <a:r>
              <a:rPr lang="en-US" sz="4400" dirty="0">
                <a:solidFill>
                  <a:srgbClr val="C00000"/>
                </a:solidFill>
                <a:latin typeface="Gill Sans Nova Cond XBd" panose="020B0A06020104020203" pitchFamily="34" charset="0"/>
              </a:rPr>
              <a:t>Implement:</a:t>
            </a:r>
          </a:p>
          <a:p>
            <a:pPr algn="ctr"/>
            <a:r>
              <a:rPr lang="en-US" sz="4400" dirty="0">
                <a:latin typeface="Gill Sans Nova Cond XBd" panose="020B0A06020104020203" pitchFamily="34" charset="0"/>
              </a:rPr>
              <a:t>Visualize Work at Team Level</a:t>
            </a:r>
            <a:br>
              <a:rPr lang="en-US" sz="4400" dirty="0">
                <a:latin typeface="Gill Sans Nova Cond XBd" panose="020B0A06020104020203" pitchFamily="34" charset="0"/>
              </a:rPr>
            </a:br>
            <a:r>
              <a:rPr lang="en-US" sz="4400" dirty="0">
                <a:latin typeface="Gill Sans Nova Cond XBd" panose="020B0A06020104020203" pitchFamily="34" charset="0"/>
              </a:rPr>
              <a:t>Limit Work In Progress (WIP)</a:t>
            </a:r>
          </a:p>
          <a:p>
            <a:pPr algn="ctr"/>
            <a:r>
              <a:rPr lang="en-US" sz="4400" dirty="0">
                <a:latin typeface="Gill Sans Nova Cond XBd" panose="020B0A06020104020203" pitchFamily="34" charset="0"/>
              </a:rPr>
              <a:t>Define Initial Policies</a:t>
            </a:r>
          </a:p>
          <a:p>
            <a:pPr algn="ctr"/>
            <a:r>
              <a:rPr lang="en-US" sz="4400" dirty="0">
                <a:latin typeface="Gill Sans Nova Cond XBd" panose="020B0A06020104020203" pitchFamily="34" charset="0"/>
              </a:rPr>
              <a:t>Feedback Loops – Kanban Meeting</a:t>
            </a:r>
          </a:p>
        </p:txBody>
      </p:sp>
    </p:spTree>
    <p:extLst>
      <p:ext uri="{BB962C8B-B14F-4D97-AF65-F5344CB8AC3E}">
        <p14:creationId xmlns:p14="http://schemas.microsoft.com/office/powerpoint/2010/main" val="1718960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B0B45F-2FA6-4D7A-8028-24CE7BC0F28B}"/>
              </a:ext>
            </a:extLst>
          </p:cNvPr>
          <p:cNvSpPr/>
          <p:nvPr/>
        </p:nvSpPr>
        <p:spPr>
          <a:xfrm>
            <a:off x="-29183" y="-38912"/>
            <a:ext cx="12221183"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 name="Picture 9" descr="A screenshot of a cell phone&#10;&#10;Description automatically generated">
            <a:extLst>
              <a:ext uri="{FF2B5EF4-FFF2-40B4-BE49-F238E27FC236}">
                <a16:creationId xmlns:a16="http://schemas.microsoft.com/office/drawing/2014/main" id="{CC17A88D-FC71-4C95-8220-55BF9F765C49}"/>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5211" t="25862" r="6852" b="3333"/>
          <a:stretch/>
        </p:blipFill>
        <p:spPr>
          <a:xfrm>
            <a:off x="182028" y="2236551"/>
            <a:ext cx="5137287" cy="4479705"/>
          </a:xfrm>
          <a:prstGeom prst="rect">
            <a:avLst/>
          </a:prstGeom>
          <a:solidFill>
            <a:schemeClr val="bg1"/>
          </a:solidFill>
        </p:spPr>
      </p:pic>
      <p:sp>
        <p:nvSpPr>
          <p:cNvPr id="5" name="TextBox 4">
            <a:extLst>
              <a:ext uri="{FF2B5EF4-FFF2-40B4-BE49-F238E27FC236}">
                <a16:creationId xmlns:a16="http://schemas.microsoft.com/office/drawing/2014/main" id="{B4D5AE89-B7FD-4900-BF0F-FE0055D60716}"/>
              </a:ext>
            </a:extLst>
          </p:cNvPr>
          <p:cNvSpPr txBox="1"/>
          <p:nvPr/>
        </p:nvSpPr>
        <p:spPr>
          <a:xfrm>
            <a:off x="5580993" y="2313750"/>
            <a:ext cx="6437586" cy="440120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charset="0"/>
                <a:ea typeface="+mn-ea"/>
                <a:cs typeface="Arial" charset="0"/>
              </a:rPr>
              <a:t>ML1: Team-Focused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Arial" charset="0"/>
                <a:ea typeface="+mn-ea"/>
                <a:cs typeface="Arial" charset="0"/>
              </a:rPr>
              <a:t>“Never the same way twice”</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1" u="none" strike="noStrike" kern="1200" cap="none" spc="0" normalizeH="0" baseline="0" noProof="0" dirty="0">
                <a:ln>
                  <a:noFill/>
                </a:ln>
                <a:solidFill>
                  <a:prstClr val="black"/>
                </a:solidFill>
                <a:effectLst/>
                <a:uLnTx/>
                <a:uFillTx/>
                <a:latin typeface="Arial" charset="0"/>
                <a:ea typeface="+mn-ea"/>
                <a:cs typeface="Arial" charset="0"/>
              </a:rPr>
              <a:t>individual heroics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1" u="none" strike="noStrike" kern="1200" cap="none" spc="0" normalizeH="0" baseline="0" noProof="0" dirty="0">
                <a:ln>
                  <a:noFill/>
                </a:ln>
                <a:solidFill>
                  <a:prstClr val="black"/>
                </a:solidFill>
                <a:effectLst/>
                <a:uLnTx/>
                <a:uFillTx/>
                <a:latin typeface="Arial" charset="0"/>
                <a:ea typeface="+mn-ea"/>
                <a:cs typeface="Arial" charset="0"/>
              </a:rPr>
              <a:t>unconnected teams</a:t>
            </a:r>
            <a:endParaRPr kumimoji="0" lang="en-US" sz="4800" b="0" i="1" u="none" strike="noStrike" kern="1200" cap="none" spc="0" normalizeH="0" baseline="0" noProof="0" dirty="0">
              <a:ln>
                <a:noFill/>
              </a:ln>
              <a:solidFill>
                <a:prstClr val="black"/>
              </a:solidFill>
              <a:effectLst/>
              <a:uLnTx/>
              <a:uFillTx/>
              <a:latin typeface="Arial" charset="0"/>
              <a:ea typeface="+mn-ea"/>
              <a:cs typeface="Arial" charset="0"/>
            </a:endParaRPr>
          </a:p>
        </p:txBody>
      </p:sp>
      <p:pic>
        <p:nvPicPr>
          <p:cNvPr id="9" name="Picture 8" descr="A close up of a sign&#10;&#10;Description automatically generated">
            <a:extLst>
              <a:ext uri="{FF2B5EF4-FFF2-40B4-BE49-F238E27FC236}">
                <a16:creationId xmlns:a16="http://schemas.microsoft.com/office/drawing/2014/main" id="{94C1B5AD-0B99-42BD-86A6-30513D9FB1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7263" y="186251"/>
            <a:ext cx="2286819" cy="2195346"/>
          </a:xfrm>
          <a:prstGeom prst="rect">
            <a:avLst/>
          </a:prstGeom>
        </p:spPr>
      </p:pic>
      <p:pic>
        <p:nvPicPr>
          <p:cNvPr id="6" name="Picture 5">
            <a:extLst>
              <a:ext uri="{FF2B5EF4-FFF2-40B4-BE49-F238E27FC236}">
                <a16:creationId xmlns:a16="http://schemas.microsoft.com/office/drawing/2014/main" id="{91533679-2210-4D24-86D0-31DA3A698E85}"/>
              </a:ext>
            </a:extLst>
          </p:cNvPr>
          <p:cNvPicPr>
            <a:picLocks noChangeAspect="1"/>
          </p:cNvPicPr>
          <p:nvPr/>
        </p:nvPicPr>
        <p:blipFill rotWithShape="1">
          <a:blip r:embed="rId5"/>
          <a:srcRect l="60335" t="-10093"/>
          <a:stretch/>
        </p:blipFill>
        <p:spPr>
          <a:xfrm>
            <a:off x="4220202" y="2218126"/>
            <a:ext cx="895103" cy="338462"/>
          </a:xfrm>
          <a:prstGeom prst="rect">
            <a:avLst/>
          </a:prstGeom>
        </p:spPr>
      </p:pic>
    </p:spTree>
    <p:extLst>
      <p:ext uri="{BB962C8B-B14F-4D97-AF65-F5344CB8AC3E}">
        <p14:creationId xmlns:p14="http://schemas.microsoft.com/office/powerpoint/2010/main" val="3940388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980ED-DE05-4230-ABFA-07B24EE45A09}"/>
              </a:ext>
            </a:extLst>
          </p:cNvPr>
          <p:cNvSpPr>
            <a:spLocks noGrp="1"/>
          </p:cNvSpPr>
          <p:nvPr>
            <p:ph type="title"/>
          </p:nvPr>
        </p:nvSpPr>
        <p:spPr/>
        <p:txBody>
          <a:bodyPr/>
          <a:lstStyle/>
          <a:p>
            <a:r>
              <a:rPr lang="en-US" dirty="0"/>
              <a:t>Problem Statement</a:t>
            </a:r>
          </a:p>
        </p:txBody>
      </p:sp>
      <p:sp>
        <p:nvSpPr>
          <p:cNvPr id="3" name="Rectangle 2">
            <a:extLst>
              <a:ext uri="{FF2B5EF4-FFF2-40B4-BE49-F238E27FC236}">
                <a16:creationId xmlns:a16="http://schemas.microsoft.com/office/drawing/2014/main" id="{58C062E3-8DFE-4E06-A5BA-616083EC0426}"/>
              </a:ext>
            </a:extLst>
          </p:cNvPr>
          <p:cNvSpPr/>
          <p:nvPr/>
        </p:nvSpPr>
        <p:spPr>
          <a:xfrm>
            <a:off x="1449729" y="1418310"/>
            <a:ext cx="9292542" cy="3662541"/>
          </a:xfrm>
          <a:prstGeom prst="rect">
            <a:avLst/>
          </a:prstGeom>
        </p:spPr>
        <p:txBody>
          <a:bodyPr wrap="square">
            <a:spAutoFit/>
          </a:bodyPr>
          <a:lstStyle/>
          <a:p>
            <a:pPr algn="ctr"/>
            <a:r>
              <a:rPr lang="en-US" sz="4400" dirty="0">
                <a:latin typeface="Gill Sans Nova Cond XBd" panose="020B0A06020104020203" pitchFamily="34" charset="0"/>
              </a:rPr>
              <a:t>“Every team reports that they deliver on their commitments, but I know that customers are waiting longer than 6 months for delivery”</a:t>
            </a:r>
            <a:r>
              <a:rPr lang="en-US" sz="2800" dirty="0">
                <a:latin typeface="Gill Sans Nova Cond XBd" panose="020B0A06020104020203" pitchFamily="34" charset="0"/>
              </a:rPr>
              <a:t> </a:t>
            </a:r>
            <a:br>
              <a:rPr lang="en-US" sz="2800" dirty="0">
                <a:latin typeface="Gill Sans Nova Cond XBd" panose="020B0A06020104020203" pitchFamily="34" charset="0"/>
              </a:rPr>
            </a:br>
            <a:r>
              <a:rPr lang="en-US" sz="2800" dirty="0">
                <a:latin typeface="Gill Sans Nova Cond XBd" panose="020B0A06020104020203" pitchFamily="34" charset="0"/>
              </a:rPr>
              <a:t>								agile coach,</a:t>
            </a:r>
            <a:br>
              <a:rPr lang="en-US" sz="2800" dirty="0">
                <a:latin typeface="Gill Sans Nova Cond XBd" panose="020B0A06020104020203" pitchFamily="34" charset="0"/>
              </a:rPr>
            </a:br>
            <a:r>
              <a:rPr lang="en-US" sz="2800" dirty="0">
                <a:latin typeface="Gill Sans Nova Cond XBd" panose="020B0A06020104020203" pitchFamily="34" charset="0"/>
              </a:rPr>
              <a:t>				    internet equipment manufacturer</a:t>
            </a:r>
          </a:p>
        </p:txBody>
      </p:sp>
    </p:spTree>
    <p:extLst>
      <p:ext uri="{BB962C8B-B14F-4D97-AF65-F5344CB8AC3E}">
        <p14:creationId xmlns:p14="http://schemas.microsoft.com/office/powerpoint/2010/main" val="1460536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Maturity Level 1 - Team Kanban Boards</a:t>
            </a:r>
          </a:p>
        </p:txBody>
      </p:sp>
      <p:sp>
        <p:nvSpPr>
          <p:cNvPr id="8" name="pole tekstowe 53"/>
          <p:cNvSpPr txBox="1"/>
          <p:nvPr/>
        </p:nvSpPr>
        <p:spPr>
          <a:xfrm>
            <a:off x="2972865" y="1269780"/>
            <a:ext cx="970137" cy="338554"/>
          </a:xfrm>
          <a:prstGeom prst="rect">
            <a:avLst/>
          </a:prstGeom>
          <a:noFill/>
        </p:spPr>
        <p:txBody>
          <a:bodyPr wrap="none" rtlCol="0">
            <a:spAutoFit/>
          </a:bodyPr>
          <a:lstStyle/>
          <a:p>
            <a:pPr algn="ctr"/>
            <a:r>
              <a:rPr lang="en-US" sz="1600" b="1" dirty="0">
                <a:solidFill>
                  <a:schemeClr val="accent4"/>
                </a:solidFill>
                <a:latin typeface="Segoe Print" pitchFamily="2" charset="0"/>
              </a:rPr>
              <a:t>Backlog</a:t>
            </a:r>
            <a:endParaRPr lang="pl-PL" sz="1600" b="1" dirty="0">
              <a:solidFill>
                <a:schemeClr val="accent4"/>
              </a:solidFill>
              <a:latin typeface="Segoe Print" pitchFamily="2" charset="0"/>
            </a:endParaRPr>
          </a:p>
        </p:txBody>
      </p:sp>
      <p:grpSp>
        <p:nvGrpSpPr>
          <p:cNvPr id="9" name="Grupa 57"/>
          <p:cNvGrpSpPr/>
          <p:nvPr/>
        </p:nvGrpSpPr>
        <p:grpSpPr>
          <a:xfrm>
            <a:off x="6291866" y="4326285"/>
            <a:ext cx="700148" cy="489271"/>
            <a:chOff x="5246340" y="1637308"/>
            <a:chExt cx="1384382" cy="936104"/>
          </a:xfrm>
        </p:grpSpPr>
        <p:sp>
          <p:nvSpPr>
            <p:cNvPr id="10"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algn="ctr" eaLnBrk="1" fontAlgn="auto" hangingPunct="1">
                <a:spcBef>
                  <a:spcPts val="0"/>
                </a:spcBef>
                <a:spcAft>
                  <a:spcPts val="0"/>
                </a:spcAft>
                <a:defRPr/>
              </a:pPr>
              <a:r>
                <a:rPr lang="pl-PL" sz="2000" kern="0" dirty="0">
                  <a:solidFill>
                    <a:sysClr val="windowText" lastClr="000000">
                      <a:lumMod val="95000"/>
                      <a:lumOff val="5000"/>
                    </a:sysClr>
                  </a:solidFill>
                  <a:latin typeface="Segoe Print" pitchFamily="2" charset="0"/>
                  <a:cs typeface="Arial" pitchFamily="34" charset="0"/>
                </a:rPr>
                <a:t>F</a:t>
              </a:r>
              <a:endParaRPr lang="pl-PL" sz="2000" kern="0" baseline="-16000" dirty="0">
                <a:solidFill>
                  <a:sysClr val="windowText" lastClr="000000">
                    <a:lumMod val="95000"/>
                    <a:lumOff val="5000"/>
                  </a:sysClr>
                </a:solidFill>
                <a:latin typeface="Segoe Print" pitchFamily="2" charset="0"/>
                <a:cs typeface="Arial" pitchFamily="34" charset="0"/>
              </a:endParaRPr>
            </a:p>
          </p:txBody>
        </p:sp>
        <p:sp>
          <p:nvSpPr>
            <p:cNvPr id="11"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eaLnBrk="1" fontAlgn="auto" hangingPunct="1">
                <a:spcBef>
                  <a:spcPts val="0"/>
                </a:spcBef>
                <a:spcAft>
                  <a:spcPts val="0"/>
                </a:spcAft>
                <a:defRPr/>
              </a:pPr>
              <a:endParaRPr lang="pl-PL" sz="2000" kern="0">
                <a:solidFill>
                  <a:sysClr val="windowText" lastClr="000000"/>
                </a:solidFill>
                <a:latin typeface="Segoe Print" pitchFamily="2" charset="0"/>
              </a:endParaRPr>
            </a:p>
          </p:txBody>
        </p:sp>
      </p:grpSp>
      <p:grpSp>
        <p:nvGrpSpPr>
          <p:cNvPr id="12" name="Grupa 57"/>
          <p:cNvGrpSpPr/>
          <p:nvPr/>
        </p:nvGrpSpPr>
        <p:grpSpPr>
          <a:xfrm rot="21418658">
            <a:off x="3315468" y="2885942"/>
            <a:ext cx="700148" cy="489271"/>
            <a:chOff x="5246340" y="1637308"/>
            <a:chExt cx="1384382" cy="936104"/>
          </a:xfrm>
        </p:grpSpPr>
        <p:sp>
          <p:nvSpPr>
            <p:cNvPr id="13"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algn="ctr" eaLnBrk="1" fontAlgn="auto" hangingPunct="1">
                <a:spcBef>
                  <a:spcPts val="0"/>
                </a:spcBef>
                <a:spcAft>
                  <a:spcPts val="0"/>
                </a:spcAft>
                <a:defRPr/>
              </a:pPr>
              <a:r>
                <a:rPr lang="pl-PL" sz="2000" kern="0" dirty="0">
                  <a:solidFill>
                    <a:sysClr val="windowText" lastClr="000000">
                      <a:lumMod val="95000"/>
                      <a:lumOff val="5000"/>
                    </a:sysClr>
                  </a:solidFill>
                  <a:latin typeface="Segoe Print" pitchFamily="2" charset="0"/>
                  <a:cs typeface="Arial" pitchFamily="34" charset="0"/>
                </a:rPr>
                <a:t>H</a:t>
              </a:r>
              <a:endParaRPr lang="pl-PL" sz="2000" kern="0" baseline="-16000" dirty="0">
                <a:solidFill>
                  <a:sysClr val="windowText" lastClr="000000">
                    <a:lumMod val="95000"/>
                    <a:lumOff val="5000"/>
                  </a:sysClr>
                </a:solidFill>
                <a:latin typeface="Segoe Print" pitchFamily="2" charset="0"/>
                <a:cs typeface="Arial" pitchFamily="34" charset="0"/>
              </a:endParaRPr>
            </a:p>
          </p:txBody>
        </p:sp>
        <p:sp>
          <p:nvSpPr>
            <p:cNvPr id="14"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eaLnBrk="1" fontAlgn="auto" hangingPunct="1">
                <a:spcBef>
                  <a:spcPts val="0"/>
                </a:spcBef>
                <a:spcAft>
                  <a:spcPts val="0"/>
                </a:spcAft>
                <a:defRPr/>
              </a:pPr>
              <a:endParaRPr lang="pl-PL" sz="2000" kern="0">
                <a:solidFill>
                  <a:sysClr val="windowText" lastClr="000000"/>
                </a:solidFill>
                <a:latin typeface="Segoe Print" pitchFamily="2" charset="0"/>
              </a:endParaRPr>
            </a:p>
          </p:txBody>
        </p:sp>
      </p:grpSp>
      <p:grpSp>
        <p:nvGrpSpPr>
          <p:cNvPr id="15" name="Grupa 57"/>
          <p:cNvGrpSpPr/>
          <p:nvPr/>
        </p:nvGrpSpPr>
        <p:grpSpPr>
          <a:xfrm>
            <a:off x="5704156" y="3287214"/>
            <a:ext cx="691807" cy="483443"/>
            <a:chOff x="5246340" y="1637308"/>
            <a:chExt cx="1384382" cy="936104"/>
          </a:xfrm>
        </p:grpSpPr>
        <p:sp>
          <p:nvSpPr>
            <p:cNvPr id="16"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algn="ctr" eaLnBrk="1" fontAlgn="auto" hangingPunct="1">
                <a:spcBef>
                  <a:spcPts val="0"/>
                </a:spcBef>
                <a:spcAft>
                  <a:spcPts val="0"/>
                </a:spcAft>
                <a:defRPr/>
              </a:pPr>
              <a:r>
                <a:rPr lang="pl-PL" sz="2000" kern="0" dirty="0">
                  <a:solidFill>
                    <a:sysClr val="windowText" lastClr="000000">
                      <a:lumMod val="95000"/>
                      <a:lumOff val="5000"/>
                    </a:sysClr>
                  </a:solidFill>
                  <a:latin typeface="Segoe Print" pitchFamily="2" charset="0"/>
                  <a:cs typeface="Arial" pitchFamily="34" charset="0"/>
                </a:rPr>
                <a:t>E</a:t>
              </a:r>
              <a:endParaRPr lang="pl-PL" sz="2000" kern="0" baseline="-16000" dirty="0">
                <a:solidFill>
                  <a:sysClr val="windowText" lastClr="000000">
                    <a:lumMod val="95000"/>
                    <a:lumOff val="5000"/>
                  </a:sysClr>
                </a:solidFill>
                <a:latin typeface="Segoe Print" pitchFamily="2" charset="0"/>
                <a:cs typeface="Arial" pitchFamily="34" charset="0"/>
              </a:endParaRPr>
            </a:p>
          </p:txBody>
        </p:sp>
        <p:sp>
          <p:nvSpPr>
            <p:cNvPr id="17"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eaLnBrk="1" fontAlgn="auto" hangingPunct="1">
                <a:spcBef>
                  <a:spcPts val="0"/>
                </a:spcBef>
                <a:spcAft>
                  <a:spcPts val="0"/>
                </a:spcAft>
                <a:defRPr/>
              </a:pPr>
              <a:endParaRPr lang="pl-PL" sz="2000" kern="0">
                <a:solidFill>
                  <a:sysClr val="windowText" lastClr="000000"/>
                </a:solidFill>
                <a:latin typeface="Segoe Print" pitchFamily="2" charset="0"/>
              </a:endParaRPr>
            </a:p>
          </p:txBody>
        </p:sp>
      </p:grpSp>
      <p:grpSp>
        <p:nvGrpSpPr>
          <p:cNvPr id="18" name="Grupa 57"/>
          <p:cNvGrpSpPr/>
          <p:nvPr/>
        </p:nvGrpSpPr>
        <p:grpSpPr>
          <a:xfrm rot="404062">
            <a:off x="6319101" y="2572187"/>
            <a:ext cx="691807" cy="483443"/>
            <a:chOff x="5246340" y="1637308"/>
            <a:chExt cx="1384382" cy="936104"/>
          </a:xfrm>
        </p:grpSpPr>
        <p:sp>
          <p:nvSpPr>
            <p:cNvPr id="19"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algn="ctr" eaLnBrk="1" fontAlgn="auto" hangingPunct="1">
                <a:spcBef>
                  <a:spcPts val="0"/>
                </a:spcBef>
                <a:spcAft>
                  <a:spcPts val="0"/>
                </a:spcAft>
                <a:defRPr/>
              </a:pPr>
              <a:r>
                <a:rPr lang="pl-PL" sz="2000" kern="0" dirty="0">
                  <a:solidFill>
                    <a:sysClr val="windowText" lastClr="000000">
                      <a:lumMod val="95000"/>
                      <a:lumOff val="5000"/>
                    </a:sysClr>
                  </a:solidFill>
                  <a:latin typeface="Segoe Print" pitchFamily="2" charset="0"/>
                  <a:cs typeface="Arial" pitchFamily="34" charset="0"/>
                </a:rPr>
                <a:t>C</a:t>
              </a:r>
              <a:endParaRPr lang="pl-PL" sz="2000" kern="0" baseline="-16000" dirty="0">
                <a:solidFill>
                  <a:sysClr val="windowText" lastClr="000000">
                    <a:lumMod val="95000"/>
                    <a:lumOff val="5000"/>
                  </a:sysClr>
                </a:solidFill>
                <a:latin typeface="Segoe Print" pitchFamily="2" charset="0"/>
                <a:cs typeface="Arial" pitchFamily="34" charset="0"/>
              </a:endParaRPr>
            </a:p>
          </p:txBody>
        </p:sp>
        <p:sp>
          <p:nvSpPr>
            <p:cNvPr id="20"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eaLnBrk="1" fontAlgn="auto" hangingPunct="1">
                <a:spcBef>
                  <a:spcPts val="0"/>
                </a:spcBef>
                <a:spcAft>
                  <a:spcPts val="0"/>
                </a:spcAft>
                <a:defRPr/>
              </a:pPr>
              <a:endParaRPr lang="pl-PL" sz="2000" kern="0">
                <a:solidFill>
                  <a:sysClr val="windowText" lastClr="000000"/>
                </a:solidFill>
                <a:latin typeface="Segoe Print" pitchFamily="2" charset="0"/>
              </a:endParaRPr>
            </a:p>
          </p:txBody>
        </p:sp>
      </p:grpSp>
      <p:grpSp>
        <p:nvGrpSpPr>
          <p:cNvPr id="21" name="Grupa 57"/>
          <p:cNvGrpSpPr/>
          <p:nvPr/>
        </p:nvGrpSpPr>
        <p:grpSpPr>
          <a:xfrm rot="599610">
            <a:off x="8636362" y="2590775"/>
            <a:ext cx="691807" cy="483443"/>
            <a:chOff x="5246340" y="1637308"/>
            <a:chExt cx="1384382" cy="936104"/>
          </a:xfrm>
        </p:grpSpPr>
        <p:sp>
          <p:nvSpPr>
            <p:cNvPr id="22"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algn="ctr" eaLnBrk="1" fontAlgn="auto" hangingPunct="1">
                <a:spcBef>
                  <a:spcPts val="0"/>
                </a:spcBef>
                <a:spcAft>
                  <a:spcPts val="0"/>
                </a:spcAft>
                <a:defRPr/>
              </a:pPr>
              <a:r>
                <a:rPr lang="pl-PL" sz="2000" kern="0" dirty="0">
                  <a:solidFill>
                    <a:sysClr val="windowText" lastClr="000000">
                      <a:lumMod val="95000"/>
                      <a:lumOff val="5000"/>
                    </a:sysClr>
                  </a:solidFill>
                  <a:latin typeface="Segoe Print" pitchFamily="2" charset="0"/>
                  <a:cs typeface="Arial" pitchFamily="34" charset="0"/>
                </a:rPr>
                <a:t>A</a:t>
              </a:r>
              <a:endParaRPr lang="pl-PL" sz="2000" kern="0" baseline="-16000" dirty="0">
                <a:solidFill>
                  <a:sysClr val="windowText" lastClr="000000">
                    <a:lumMod val="95000"/>
                    <a:lumOff val="5000"/>
                  </a:sysClr>
                </a:solidFill>
                <a:latin typeface="Segoe Print" pitchFamily="2" charset="0"/>
                <a:cs typeface="Arial" pitchFamily="34" charset="0"/>
              </a:endParaRPr>
            </a:p>
          </p:txBody>
        </p:sp>
        <p:sp>
          <p:nvSpPr>
            <p:cNvPr id="23"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eaLnBrk="1" fontAlgn="auto" hangingPunct="1">
                <a:spcBef>
                  <a:spcPts val="0"/>
                </a:spcBef>
                <a:spcAft>
                  <a:spcPts val="0"/>
                </a:spcAft>
                <a:defRPr/>
              </a:pPr>
              <a:endParaRPr lang="pl-PL" sz="2000" kern="0">
                <a:solidFill>
                  <a:sysClr val="windowText" lastClr="000000"/>
                </a:solidFill>
                <a:latin typeface="Segoe Print" pitchFamily="2" charset="0"/>
              </a:endParaRPr>
            </a:p>
          </p:txBody>
        </p:sp>
      </p:grpSp>
      <p:sp>
        <p:nvSpPr>
          <p:cNvPr id="24" name="Freeform 145"/>
          <p:cNvSpPr>
            <a:spLocks/>
          </p:cNvSpPr>
          <p:nvPr/>
        </p:nvSpPr>
        <p:spPr bwMode="auto">
          <a:xfrm rot="16200000">
            <a:off x="5157644" y="3707284"/>
            <a:ext cx="4797546" cy="45719"/>
          </a:xfrm>
          <a:custGeom>
            <a:avLst/>
            <a:gdLst/>
            <a:ahLst/>
            <a:cxnLst>
              <a:cxn ang="0">
                <a:pos x="543" y="15"/>
              </a:cxn>
              <a:cxn ang="0">
                <a:pos x="525" y="15"/>
              </a:cxn>
              <a:cxn ang="0">
                <a:pos x="488" y="18"/>
              </a:cxn>
              <a:cxn ang="0">
                <a:pos x="475" y="17"/>
              </a:cxn>
              <a:cxn ang="0">
                <a:pos x="436" y="15"/>
              </a:cxn>
              <a:cxn ang="0">
                <a:pos x="423" y="15"/>
              </a:cxn>
              <a:cxn ang="0">
                <a:pos x="401" y="16"/>
              </a:cxn>
              <a:cxn ang="0">
                <a:pos x="382" y="15"/>
              </a:cxn>
              <a:cxn ang="0">
                <a:pos x="372" y="14"/>
              </a:cxn>
              <a:cxn ang="0">
                <a:pos x="363" y="16"/>
              </a:cxn>
              <a:cxn ang="0">
                <a:pos x="341" y="18"/>
              </a:cxn>
              <a:cxn ang="0">
                <a:pos x="329" y="17"/>
              </a:cxn>
              <a:cxn ang="0">
                <a:pos x="316" y="19"/>
              </a:cxn>
              <a:cxn ang="0">
                <a:pos x="300" y="17"/>
              </a:cxn>
              <a:cxn ang="0">
                <a:pos x="282" y="17"/>
              </a:cxn>
              <a:cxn ang="0">
                <a:pos x="259" y="16"/>
              </a:cxn>
              <a:cxn ang="0">
                <a:pos x="250" y="17"/>
              </a:cxn>
              <a:cxn ang="0">
                <a:pos x="241" y="15"/>
              </a:cxn>
              <a:cxn ang="0">
                <a:pos x="233" y="17"/>
              </a:cxn>
              <a:cxn ang="0">
                <a:pos x="230" y="17"/>
              </a:cxn>
              <a:cxn ang="0">
                <a:pos x="219" y="17"/>
              </a:cxn>
              <a:cxn ang="0">
                <a:pos x="188" y="17"/>
              </a:cxn>
              <a:cxn ang="0">
                <a:pos x="176" y="17"/>
              </a:cxn>
              <a:cxn ang="0">
                <a:pos x="166" y="17"/>
              </a:cxn>
              <a:cxn ang="0">
                <a:pos x="140" y="16"/>
              </a:cxn>
              <a:cxn ang="0">
                <a:pos x="134" y="12"/>
              </a:cxn>
              <a:cxn ang="0">
                <a:pos x="125" y="16"/>
              </a:cxn>
              <a:cxn ang="0">
                <a:pos x="118" y="20"/>
              </a:cxn>
              <a:cxn ang="0">
                <a:pos x="106" y="18"/>
              </a:cxn>
              <a:cxn ang="0">
                <a:pos x="102" y="20"/>
              </a:cxn>
              <a:cxn ang="0">
                <a:pos x="97" y="18"/>
              </a:cxn>
              <a:cxn ang="0">
                <a:pos x="88" y="15"/>
              </a:cxn>
              <a:cxn ang="0">
                <a:pos x="78" y="18"/>
              </a:cxn>
              <a:cxn ang="0">
                <a:pos x="73" y="16"/>
              </a:cxn>
              <a:cxn ang="0">
                <a:pos x="65" y="18"/>
              </a:cxn>
              <a:cxn ang="0">
                <a:pos x="56" y="18"/>
              </a:cxn>
              <a:cxn ang="0">
                <a:pos x="60" y="13"/>
              </a:cxn>
              <a:cxn ang="0">
                <a:pos x="44" y="16"/>
              </a:cxn>
              <a:cxn ang="0">
                <a:pos x="22" y="9"/>
              </a:cxn>
              <a:cxn ang="0">
                <a:pos x="15" y="8"/>
              </a:cxn>
              <a:cxn ang="0">
                <a:pos x="0" y="8"/>
              </a:cxn>
              <a:cxn ang="0">
                <a:pos x="6" y="5"/>
              </a:cxn>
              <a:cxn ang="0">
                <a:pos x="20" y="8"/>
              </a:cxn>
              <a:cxn ang="0">
                <a:pos x="46" y="4"/>
              </a:cxn>
              <a:cxn ang="0">
                <a:pos x="89" y="3"/>
              </a:cxn>
              <a:cxn ang="0">
                <a:pos x="137" y="2"/>
              </a:cxn>
              <a:cxn ang="0">
                <a:pos x="176" y="2"/>
              </a:cxn>
              <a:cxn ang="0">
                <a:pos x="204" y="1"/>
              </a:cxn>
              <a:cxn ang="0">
                <a:pos x="263" y="3"/>
              </a:cxn>
              <a:cxn ang="0">
                <a:pos x="294" y="5"/>
              </a:cxn>
              <a:cxn ang="0">
                <a:pos x="334" y="7"/>
              </a:cxn>
              <a:cxn ang="0">
                <a:pos x="467" y="4"/>
              </a:cxn>
              <a:cxn ang="0">
                <a:pos x="502" y="5"/>
              </a:cxn>
              <a:cxn ang="0">
                <a:pos x="604" y="17"/>
              </a:cxn>
            </a:cxnLst>
            <a:rect l="0" t="0" r="r" b="b"/>
            <a:pathLst>
              <a:path w="613" h="21">
                <a:moveTo>
                  <a:pt x="604" y="17"/>
                </a:moveTo>
                <a:cubicBezTo>
                  <a:pt x="597" y="21"/>
                  <a:pt x="587" y="16"/>
                  <a:pt x="579" y="18"/>
                </a:cubicBezTo>
                <a:cubicBezTo>
                  <a:pt x="578" y="19"/>
                  <a:pt x="580" y="16"/>
                  <a:pt x="577" y="17"/>
                </a:cubicBezTo>
                <a:cubicBezTo>
                  <a:pt x="570" y="20"/>
                  <a:pt x="557" y="17"/>
                  <a:pt x="548" y="15"/>
                </a:cubicBezTo>
                <a:cubicBezTo>
                  <a:pt x="549" y="14"/>
                  <a:pt x="549" y="14"/>
                  <a:pt x="549" y="14"/>
                </a:cubicBezTo>
                <a:cubicBezTo>
                  <a:pt x="547" y="13"/>
                  <a:pt x="545" y="15"/>
                  <a:pt x="543" y="15"/>
                </a:cubicBezTo>
                <a:cubicBezTo>
                  <a:pt x="543" y="15"/>
                  <a:pt x="543" y="14"/>
                  <a:pt x="543" y="14"/>
                </a:cubicBezTo>
                <a:cubicBezTo>
                  <a:pt x="542" y="15"/>
                  <a:pt x="539" y="14"/>
                  <a:pt x="539" y="15"/>
                </a:cubicBezTo>
                <a:cubicBezTo>
                  <a:pt x="538" y="15"/>
                  <a:pt x="538" y="14"/>
                  <a:pt x="537" y="13"/>
                </a:cubicBezTo>
                <a:cubicBezTo>
                  <a:pt x="536" y="15"/>
                  <a:pt x="536" y="15"/>
                  <a:pt x="536" y="15"/>
                </a:cubicBezTo>
                <a:cubicBezTo>
                  <a:pt x="533" y="18"/>
                  <a:pt x="529" y="14"/>
                  <a:pt x="524" y="16"/>
                </a:cubicBezTo>
                <a:cubicBezTo>
                  <a:pt x="525" y="16"/>
                  <a:pt x="525" y="15"/>
                  <a:pt x="525" y="15"/>
                </a:cubicBezTo>
                <a:cubicBezTo>
                  <a:pt x="518" y="17"/>
                  <a:pt x="510" y="16"/>
                  <a:pt x="502" y="17"/>
                </a:cubicBezTo>
                <a:cubicBezTo>
                  <a:pt x="503" y="16"/>
                  <a:pt x="503" y="15"/>
                  <a:pt x="502" y="15"/>
                </a:cubicBezTo>
                <a:cubicBezTo>
                  <a:pt x="502" y="16"/>
                  <a:pt x="500" y="17"/>
                  <a:pt x="498" y="17"/>
                </a:cubicBezTo>
                <a:cubicBezTo>
                  <a:pt x="497" y="15"/>
                  <a:pt x="494" y="18"/>
                  <a:pt x="492" y="17"/>
                </a:cubicBezTo>
                <a:cubicBezTo>
                  <a:pt x="492" y="17"/>
                  <a:pt x="492" y="17"/>
                  <a:pt x="492" y="17"/>
                </a:cubicBezTo>
                <a:cubicBezTo>
                  <a:pt x="490" y="19"/>
                  <a:pt x="490" y="16"/>
                  <a:pt x="488" y="18"/>
                </a:cubicBezTo>
                <a:cubicBezTo>
                  <a:pt x="487" y="17"/>
                  <a:pt x="487" y="17"/>
                  <a:pt x="487" y="17"/>
                </a:cubicBezTo>
                <a:cubicBezTo>
                  <a:pt x="486" y="19"/>
                  <a:pt x="485" y="16"/>
                  <a:pt x="483" y="17"/>
                </a:cubicBezTo>
                <a:cubicBezTo>
                  <a:pt x="483" y="17"/>
                  <a:pt x="483" y="17"/>
                  <a:pt x="483" y="17"/>
                </a:cubicBezTo>
                <a:cubicBezTo>
                  <a:pt x="482" y="18"/>
                  <a:pt x="481" y="16"/>
                  <a:pt x="480" y="17"/>
                </a:cubicBezTo>
                <a:cubicBezTo>
                  <a:pt x="480" y="17"/>
                  <a:pt x="480" y="17"/>
                  <a:pt x="480" y="17"/>
                </a:cubicBezTo>
                <a:cubicBezTo>
                  <a:pt x="477" y="17"/>
                  <a:pt x="475" y="16"/>
                  <a:pt x="475" y="17"/>
                </a:cubicBezTo>
                <a:cubicBezTo>
                  <a:pt x="474" y="16"/>
                  <a:pt x="478" y="17"/>
                  <a:pt x="477" y="15"/>
                </a:cubicBezTo>
                <a:cubicBezTo>
                  <a:pt x="467" y="16"/>
                  <a:pt x="457" y="16"/>
                  <a:pt x="447" y="16"/>
                </a:cubicBezTo>
                <a:cubicBezTo>
                  <a:pt x="446" y="15"/>
                  <a:pt x="446" y="15"/>
                  <a:pt x="445" y="14"/>
                </a:cubicBezTo>
                <a:cubicBezTo>
                  <a:pt x="444" y="15"/>
                  <a:pt x="442" y="14"/>
                  <a:pt x="441" y="15"/>
                </a:cubicBezTo>
                <a:cubicBezTo>
                  <a:pt x="441" y="15"/>
                  <a:pt x="440" y="14"/>
                  <a:pt x="440" y="14"/>
                </a:cubicBezTo>
                <a:cubicBezTo>
                  <a:pt x="438" y="14"/>
                  <a:pt x="438" y="16"/>
                  <a:pt x="436" y="15"/>
                </a:cubicBezTo>
                <a:cubicBezTo>
                  <a:pt x="437" y="15"/>
                  <a:pt x="437" y="14"/>
                  <a:pt x="437" y="14"/>
                </a:cubicBezTo>
                <a:cubicBezTo>
                  <a:pt x="435" y="15"/>
                  <a:pt x="433" y="15"/>
                  <a:pt x="431" y="15"/>
                </a:cubicBezTo>
                <a:cubicBezTo>
                  <a:pt x="431" y="15"/>
                  <a:pt x="432" y="15"/>
                  <a:pt x="431" y="14"/>
                </a:cubicBezTo>
                <a:cubicBezTo>
                  <a:pt x="429" y="16"/>
                  <a:pt x="428" y="14"/>
                  <a:pt x="426" y="15"/>
                </a:cubicBezTo>
                <a:cubicBezTo>
                  <a:pt x="426" y="14"/>
                  <a:pt x="426" y="14"/>
                  <a:pt x="426" y="14"/>
                </a:cubicBezTo>
                <a:cubicBezTo>
                  <a:pt x="423" y="12"/>
                  <a:pt x="426" y="16"/>
                  <a:pt x="423" y="15"/>
                </a:cubicBezTo>
                <a:cubicBezTo>
                  <a:pt x="424" y="15"/>
                  <a:pt x="423" y="14"/>
                  <a:pt x="423" y="14"/>
                </a:cubicBezTo>
                <a:cubicBezTo>
                  <a:pt x="421" y="16"/>
                  <a:pt x="417" y="15"/>
                  <a:pt x="415" y="16"/>
                </a:cubicBezTo>
                <a:cubicBezTo>
                  <a:pt x="415" y="15"/>
                  <a:pt x="415" y="15"/>
                  <a:pt x="415" y="15"/>
                </a:cubicBezTo>
                <a:cubicBezTo>
                  <a:pt x="412" y="15"/>
                  <a:pt x="409" y="15"/>
                  <a:pt x="406" y="15"/>
                </a:cubicBezTo>
                <a:cubicBezTo>
                  <a:pt x="405" y="15"/>
                  <a:pt x="407" y="13"/>
                  <a:pt x="404" y="13"/>
                </a:cubicBezTo>
                <a:cubicBezTo>
                  <a:pt x="404" y="15"/>
                  <a:pt x="399" y="14"/>
                  <a:pt x="401" y="16"/>
                </a:cubicBezTo>
                <a:cubicBezTo>
                  <a:pt x="399" y="16"/>
                  <a:pt x="395" y="15"/>
                  <a:pt x="393" y="16"/>
                </a:cubicBezTo>
                <a:cubicBezTo>
                  <a:pt x="394" y="15"/>
                  <a:pt x="392" y="13"/>
                  <a:pt x="394" y="13"/>
                </a:cubicBezTo>
                <a:cubicBezTo>
                  <a:pt x="393" y="12"/>
                  <a:pt x="393" y="12"/>
                  <a:pt x="393" y="12"/>
                </a:cubicBezTo>
                <a:cubicBezTo>
                  <a:pt x="393" y="11"/>
                  <a:pt x="394" y="12"/>
                  <a:pt x="394" y="11"/>
                </a:cubicBezTo>
                <a:cubicBezTo>
                  <a:pt x="393" y="11"/>
                  <a:pt x="390" y="12"/>
                  <a:pt x="389" y="12"/>
                </a:cubicBezTo>
                <a:cubicBezTo>
                  <a:pt x="387" y="13"/>
                  <a:pt x="385" y="15"/>
                  <a:pt x="382" y="15"/>
                </a:cubicBezTo>
                <a:cubicBezTo>
                  <a:pt x="384" y="15"/>
                  <a:pt x="382" y="13"/>
                  <a:pt x="383" y="13"/>
                </a:cubicBezTo>
                <a:cubicBezTo>
                  <a:pt x="378" y="17"/>
                  <a:pt x="378" y="17"/>
                  <a:pt x="378" y="17"/>
                </a:cubicBezTo>
                <a:cubicBezTo>
                  <a:pt x="377" y="17"/>
                  <a:pt x="378" y="15"/>
                  <a:pt x="377" y="16"/>
                </a:cubicBezTo>
                <a:cubicBezTo>
                  <a:pt x="377" y="16"/>
                  <a:pt x="376" y="16"/>
                  <a:pt x="376" y="17"/>
                </a:cubicBezTo>
                <a:cubicBezTo>
                  <a:pt x="375" y="17"/>
                  <a:pt x="372" y="17"/>
                  <a:pt x="371" y="15"/>
                </a:cubicBezTo>
                <a:cubicBezTo>
                  <a:pt x="371" y="15"/>
                  <a:pt x="373" y="15"/>
                  <a:pt x="372" y="14"/>
                </a:cubicBezTo>
                <a:cubicBezTo>
                  <a:pt x="370" y="14"/>
                  <a:pt x="370" y="15"/>
                  <a:pt x="368" y="15"/>
                </a:cubicBezTo>
                <a:cubicBezTo>
                  <a:pt x="368" y="15"/>
                  <a:pt x="368" y="15"/>
                  <a:pt x="368" y="15"/>
                </a:cubicBezTo>
                <a:cubicBezTo>
                  <a:pt x="367" y="14"/>
                  <a:pt x="364" y="15"/>
                  <a:pt x="366" y="16"/>
                </a:cubicBezTo>
                <a:cubicBezTo>
                  <a:pt x="366" y="17"/>
                  <a:pt x="365" y="15"/>
                  <a:pt x="367" y="16"/>
                </a:cubicBezTo>
                <a:cubicBezTo>
                  <a:pt x="366" y="17"/>
                  <a:pt x="364" y="17"/>
                  <a:pt x="362" y="17"/>
                </a:cubicBezTo>
                <a:cubicBezTo>
                  <a:pt x="362" y="17"/>
                  <a:pt x="362" y="16"/>
                  <a:pt x="363" y="16"/>
                </a:cubicBezTo>
                <a:cubicBezTo>
                  <a:pt x="360" y="17"/>
                  <a:pt x="357" y="18"/>
                  <a:pt x="355" y="18"/>
                </a:cubicBezTo>
                <a:cubicBezTo>
                  <a:pt x="355" y="19"/>
                  <a:pt x="356" y="17"/>
                  <a:pt x="356" y="17"/>
                </a:cubicBezTo>
                <a:cubicBezTo>
                  <a:pt x="353" y="16"/>
                  <a:pt x="349" y="19"/>
                  <a:pt x="346" y="17"/>
                </a:cubicBezTo>
                <a:cubicBezTo>
                  <a:pt x="346" y="17"/>
                  <a:pt x="346" y="18"/>
                  <a:pt x="346" y="18"/>
                </a:cubicBezTo>
                <a:cubicBezTo>
                  <a:pt x="344" y="18"/>
                  <a:pt x="345" y="17"/>
                  <a:pt x="343" y="17"/>
                </a:cubicBezTo>
                <a:cubicBezTo>
                  <a:pt x="343" y="16"/>
                  <a:pt x="342" y="17"/>
                  <a:pt x="341" y="18"/>
                </a:cubicBezTo>
                <a:cubicBezTo>
                  <a:pt x="340" y="18"/>
                  <a:pt x="341" y="17"/>
                  <a:pt x="342" y="17"/>
                </a:cubicBezTo>
                <a:cubicBezTo>
                  <a:pt x="340" y="18"/>
                  <a:pt x="334" y="19"/>
                  <a:pt x="330" y="18"/>
                </a:cubicBezTo>
                <a:cubicBezTo>
                  <a:pt x="330" y="18"/>
                  <a:pt x="328" y="20"/>
                  <a:pt x="327" y="19"/>
                </a:cubicBezTo>
                <a:cubicBezTo>
                  <a:pt x="327" y="18"/>
                  <a:pt x="327" y="18"/>
                  <a:pt x="327" y="18"/>
                </a:cubicBezTo>
                <a:cubicBezTo>
                  <a:pt x="327" y="17"/>
                  <a:pt x="324" y="18"/>
                  <a:pt x="324" y="17"/>
                </a:cubicBezTo>
                <a:cubicBezTo>
                  <a:pt x="322" y="19"/>
                  <a:pt x="331" y="16"/>
                  <a:pt x="329" y="17"/>
                </a:cubicBezTo>
                <a:cubicBezTo>
                  <a:pt x="328" y="16"/>
                  <a:pt x="325" y="19"/>
                  <a:pt x="326" y="17"/>
                </a:cubicBezTo>
                <a:cubicBezTo>
                  <a:pt x="324" y="17"/>
                  <a:pt x="323" y="19"/>
                  <a:pt x="321" y="18"/>
                </a:cubicBezTo>
                <a:cubicBezTo>
                  <a:pt x="321" y="18"/>
                  <a:pt x="322" y="16"/>
                  <a:pt x="321" y="16"/>
                </a:cubicBezTo>
                <a:cubicBezTo>
                  <a:pt x="319" y="16"/>
                  <a:pt x="320" y="17"/>
                  <a:pt x="318" y="17"/>
                </a:cubicBezTo>
                <a:cubicBezTo>
                  <a:pt x="317" y="17"/>
                  <a:pt x="317" y="17"/>
                  <a:pt x="317" y="17"/>
                </a:cubicBezTo>
                <a:cubicBezTo>
                  <a:pt x="317" y="19"/>
                  <a:pt x="315" y="17"/>
                  <a:pt x="316" y="19"/>
                </a:cubicBezTo>
                <a:cubicBezTo>
                  <a:pt x="316" y="18"/>
                  <a:pt x="312" y="19"/>
                  <a:pt x="313" y="17"/>
                </a:cubicBezTo>
                <a:cubicBezTo>
                  <a:pt x="313" y="16"/>
                  <a:pt x="313" y="16"/>
                  <a:pt x="313" y="16"/>
                </a:cubicBezTo>
                <a:cubicBezTo>
                  <a:pt x="312" y="16"/>
                  <a:pt x="311" y="17"/>
                  <a:pt x="310" y="18"/>
                </a:cubicBezTo>
                <a:cubicBezTo>
                  <a:pt x="310" y="18"/>
                  <a:pt x="310" y="17"/>
                  <a:pt x="310" y="17"/>
                </a:cubicBezTo>
                <a:cubicBezTo>
                  <a:pt x="310" y="20"/>
                  <a:pt x="308" y="17"/>
                  <a:pt x="306" y="19"/>
                </a:cubicBezTo>
                <a:cubicBezTo>
                  <a:pt x="304" y="18"/>
                  <a:pt x="301" y="19"/>
                  <a:pt x="300" y="17"/>
                </a:cubicBezTo>
                <a:cubicBezTo>
                  <a:pt x="298" y="18"/>
                  <a:pt x="297" y="19"/>
                  <a:pt x="295" y="18"/>
                </a:cubicBezTo>
                <a:cubicBezTo>
                  <a:pt x="295" y="18"/>
                  <a:pt x="296" y="18"/>
                  <a:pt x="296" y="17"/>
                </a:cubicBezTo>
                <a:cubicBezTo>
                  <a:pt x="295" y="17"/>
                  <a:pt x="294" y="17"/>
                  <a:pt x="293" y="18"/>
                </a:cubicBezTo>
                <a:cubicBezTo>
                  <a:pt x="293" y="17"/>
                  <a:pt x="291" y="16"/>
                  <a:pt x="289" y="15"/>
                </a:cubicBezTo>
                <a:cubicBezTo>
                  <a:pt x="288" y="16"/>
                  <a:pt x="288" y="17"/>
                  <a:pt x="288" y="18"/>
                </a:cubicBezTo>
                <a:cubicBezTo>
                  <a:pt x="287" y="16"/>
                  <a:pt x="283" y="20"/>
                  <a:pt x="282" y="17"/>
                </a:cubicBezTo>
                <a:cubicBezTo>
                  <a:pt x="282" y="17"/>
                  <a:pt x="284" y="16"/>
                  <a:pt x="283" y="16"/>
                </a:cubicBezTo>
                <a:cubicBezTo>
                  <a:pt x="281" y="13"/>
                  <a:pt x="280" y="17"/>
                  <a:pt x="277" y="16"/>
                </a:cubicBezTo>
                <a:cubicBezTo>
                  <a:pt x="278" y="18"/>
                  <a:pt x="278" y="18"/>
                  <a:pt x="278" y="18"/>
                </a:cubicBezTo>
                <a:cubicBezTo>
                  <a:pt x="277" y="17"/>
                  <a:pt x="274" y="19"/>
                  <a:pt x="274" y="17"/>
                </a:cubicBezTo>
                <a:cubicBezTo>
                  <a:pt x="273" y="18"/>
                  <a:pt x="271" y="17"/>
                  <a:pt x="272" y="18"/>
                </a:cubicBezTo>
                <a:cubicBezTo>
                  <a:pt x="268" y="17"/>
                  <a:pt x="262" y="19"/>
                  <a:pt x="259" y="16"/>
                </a:cubicBezTo>
                <a:cubicBezTo>
                  <a:pt x="259" y="16"/>
                  <a:pt x="257" y="16"/>
                  <a:pt x="258" y="17"/>
                </a:cubicBezTo>
                <a:cubicBezTo>
                  <a:pt x="259" y="18"/>
                  <a:pt x="259" y="16"/>
                  <a:pt x="259" y="17"/>
                </a:cubicBezTo>
                <a:cubicBezTo>
                  <a:pt x="259" y="17"/>
                  <a:pt x="259" y="17"/>
                  <a:pt x="259" y="18"/>
                </a:cubicBezTo>
                <a:cubicBezTo>
                  <a:pt x="257" y="17"/>
                  <a:pt x="256" y="17"/>
                  <a:pt x="258" y="15"/>
                </a:cubicBezTo>
                <a:cubicBezTo>
                  <a:pt x="255" y="14"/>
                  <a:pt x="255" y="19"/>
                  <a:pt x="251" y="18"/>
                </a:cubicBezTo>
                <a:cubicBezTo>
                  <a:pt x="251" y="17"/>
                  <a:pt x="251" y="17"/>
                  <a:pt x="250" y="17"/>
                </a:cubicBezTo>
                <a:cubicBezTo>
                  <a:pt x="248" y="18"/>
                  <a:pt x="248" y="18"/>
                  <a:pt x="248" y="18"/>
                </a:cubicBezTo>
                <a:cubicBezTo>
                  <a:pt x="246" y="18"/>
                  <a:pt x="247" y="16"/>
                  <a:pt x="247" y="15"/>
                </a:cubicBezTo>
                <a:cubicBezTo>
                  <a:pt x="246" y="15"/>
                  <a:pt x="244" y="15"/>
                  <a:pt x="243" y="16"/>
                </a:cubicBezTo>
                <a:cubicBezTo>
                  <a:pt x="242" y="14"/>
                  <a:pt x="242" y="14"/>
                  <a:pt x="242" y="14"/>
                </a:cubicBezTo>
                <a:cubicBezTo>
                  <a:pt x="243" y="16"/>
                  <a:pt x="241" y="15"/>
                  <a:pt x="240" y="16"/>
                </a:cubicBezTo>
                <a:cubicBezTo>
                  <a:pt x="241" y="15"/>
                  <a:pt x="241" y="15"/>
                  <a:pt x="241" y="15"/>
                </a:cubicBezTo>
                <a:cubicBezTo>
                  <a:pt x="241" y="15"/>
                  <a:pt x="239" y="15"/>
                  <a:pt x="239" y="15"/>
                </a:cubicBezTo>
                <a:cubicBezTo>
                  <a:pt x="239" y="16"/>
                  <a:pt x="240" y="16"/>
                  <a:pt x="241" y="17"/>
                </a:cubicBezTo>
                <a:cubicBezTo>
                  <a:pt x="240" y="17"/>
                  <a:pt x="239" y="17"/>
                  <a:pt x="239" y="18"/>
                </a:cubicBezTo>
                <a:cubicBezTo>
                  <a:pt x="239" y="16"/>
                  <a:pt x="237" y="17"/>
                  <a:pt x="236" y="17"/>
                </a:cubicBezTo>
                <a:cubicBezTo>
                  <a:pt x="235" y="16"/>
                  <a:pt x="234" y="18"/>
                  <a:pt x="234" y="18"/>
                </a:cubicBezTo>
                <a:cubicBezTo>
                  <a:pt x="234" y="17"/>
                  <a:pt x="232" y="18"/>
                  <a:pt x="233" y="17"/>
                </a:cubicBezTo>
                <a:cubicBezTo>
                  <a:pt x="233" y="16"/>
                  <a:pt x="234" y="17"/>
                  <a:pt x="235" y="17"/>
                </a:cubicBezTo>
                <a:cubicBezTo>
                  <a:pt x="234" y="16"/>
                  <a:pt x="234" y="15"/>
                  <a:pt x="232" y="16"/>
                </a:cubicBezTo>
                <a:cubicBezTo>
                  <a:pt x="231" y="16"/>
                  <a:pt x="233" y="18"/>
                  <a:pt x="231" y="18"/>
                </a:cubicBezTo>
                <a:cubicBezTo>
                  <a:pt x="231" y="17"/>
                  <a:pt x="231" y="17"/>
                  <a:pt x="232" y="16"/>
                </a:cubicBezTo>
                <a:cubicBezTo>
                  <a:pt x="230" y="16"/>
                  <a:pt x="230" y="16"/>
                  <a:pt x="230" y="16"/>
                </a:cubicBezTo>
                <a:cubicBezTo>
                  <a:pt x="230" y="17"/>
                  <a:pt x="230" y="17"/>
                  <a:pt x="230" y="17"/>
                </a:cubicBezTo>
                <a:cubicBezTo>
                  <a:pt x="229" y="16"/>
                  <a:pt x="229" y="16"/>
                  <a:pt x="229" y="16"/>
                </a:cubicBezTo>
                <a:cubicBezTo>
                  <a:pt x="229" y="17"/>
                  <a:pt x="226" y="17"/>
                  <a:pt x="226" y="18"/>
                </a:cubicBezTo>
                <a:cubicBezTo>
                  <a:pt x="225" y="18"/>
                  <a:pt x="224" y="17"/>
                  <a:pt x="223" y="17"/>
                </a:cubicBezTo>
                <a:cubicBezTo>
                  <a:pt x="223" y="17"/>
                  <a:pt x="223" y="17"/>
                  <a:pt x="223" y="17"/>
                </a:cubicBezTo>
                <a:cubicBezTo>
                  <a:pt x="222" y="16"/>
                  <a:pt x="220" y="17"/>
                  <a:pt x="219" y="17"/>
                </a:cubicBezTo>
                <a:cubicBezTo>
                  <a:pt x="219" y="17"/>
                  <a:pt x="219" y="17"/>
                  <a:pt x="219" y="17"/>
                </a:cubicBezTo>
                <a:cubicBezTo>
                  <a:pt x="218" y="17"/>
                  <a:pt x="217" y="17"/>
                  <a:pt x="216" y="18"/>
                </a:cubicBezTo>
                <a:cubicBezTo>
                  <a:pt x="214" y="17"/>
                  <a:pt x="215" y="13"/>
                  <a:pt x="214" y="15"/>
                </a:cubicBezTo>
                <a:cubicBezTo>
                  <a:pt x="212" y="15"/>
                  <a:pt x="211" y="17"/>
                  <a:pt x="212" y="18"/>
                </a:cubicBezTo>
                <a:cubicBezTo>
                  <a:pt x="209" y="17"/>
                  <a:pt x="205" y="19"/>
                  <a:pt x="202" y="17"/>
                </a:cubicBezTo>
                <a:cubicBezTo>
                  <a:pt x="202" y="17"/>
                  <a:pt x="202" y="18"/>
                  <a:pt x="201" y="18"/>
                </a:cubicBezTo>
                <a:cubicBezTo>
                  <a:pt x="197" y="17"/>
                  <a:pt x="192" y="19"/>
                  <a:pt x="188" y="17"/>
                </a:cubicBezTo>
                <a:cubicBezTo>
                  <a:pt x="190" y="16"/>
                  <a:pt x="188" y="16"/>
                  <a:pt x="188" y="15"/>
                </a:cubicBezTo>
                <a:cubicBezTo>
                  <a:pt x="187" y="16"/>
                  <a:pt x="187" y="14"/>
                  <a:pt x="187" y="16"/>
                </a:cubicBezTo>
                <a:cubicBezTo>
                  <a:pt x="187" y="17"/>
                  <a:pt x="187" y="17"/>
                  <a:pt x="188" y="18"/>
                </a:cubicBezTo>
                <a:cubicBezTo>
                  <a:pt x="185" y="18"/>
                  <a:pt x="181" y="18"/>
                  <a:pt x="180" y="17"/>
                </a:cubicBezTo>
                <a:cubicBezTo>
                  <a:pt x="181" y="18"/>
                  <a:pt x="180" y="18"/>
                  <a:pt x="179" y="18"/>
                </a:cubicBezTo>
                <a:cubicBezTo>
                  <a:pt x="180" y="17"/>
                  <a:pt x="178" y="16"/>
                  <a:pt x="176" y="17"/>
                </a:cubicBezTo>
                <a:cubicBezTo>
                  <a:pt x="176" y="18"/>
                  <a:pt x="176" y="18"/>
                  <a:pt x="176" y="18"/>
                </a:cubicBezTo>
                <a:cubicBezTo>
                  <a:pt x="175" y="17"/>
                  <a:pt x="175" y="17"/>
                  <a:pt x="175" y="17"/>
                </a:cubicBezTo>
                <a:cubicBezTo>
                  <a:pt x="174" y="17"/>
                  <a:pt x="174" y="19"/>
                  <a:pt x="173" y="18"/>
                </a:cubicBezTo>
                <a:cubicBezTo>
                  <a:pt x="172" y="17"/>
                  <a:pt x="172" y="17"/>
                  <a:pt x="172" y="17"/>
                </a:cubicBezTo>
                <a:cubicBezTo>
                  <a:pt x="171" y="18"/>
                  <a:pt x="169" y="19"/>
                  <a:pt x="167" y="18"/>
                </a:cubicBezTo>
                <a:cubicBezTo>
                  <a:pt x="166" y="17"/>
                  <a:pt x="166" y="17"/>
                  <a:pt x="166" y="17"/>
                </a:cubicBezTo>
                <a:cubicBezTo>
                  <a:pt x="165" y="17"/>
                  <a:pt x="164" y="18"/>
                  <a:pt x="165" y="18"/>
                </a:cubicBezTo>
                <a:cubicBezTo>
                  <a:pt x="162" y="17"/>
                  <a:pt x="160" y="17"/>
                  <a:pt x="160" y="16"/>
                </a:cubicBezTo>
                <a:cubicBezTo>
                  <a:pt x="155" y="19"/>
                  <a:pt x="147" y="19"/>
                  <a:pt x="142" y="19"/>
                </a:cubicBezTo>
                <a:cubicBezTo>
                  <a:pt x="142" y="18"/>
                  <a:pt x="142" y="18"/>
                  <a:pt x="142" y="18"/>
                </a:cubicBezTo>
                <a:cubicBezTo>
                  <a:pt x="140" y="17"/>
                  <a:pt x="141" y="19"/>
                  <a:pt x="140" y="19"/>
                </a:cubicBezTo>
                <a:cubicBezTo>
                  <a:pt x="141" y="18"/>
                  <a:pt x="139" y="17"/>
                  <a:pt x="140" y="16"/>
                </a:cubicBezTo>
                <a:cubicBezTo>
                  <a:pt x="138" y="15"/>
                  <a:pt x="137" y="17"/>
                  <a:pt x="136" y="18"/>
                </a:cubicBezTo>
                <a:cubicBezTo>
                  <a:pt x="136" y="19"/>
                  <a:pt x="137" y="17"/>
                  <a:pt x="137" y="18"/>
                </a:cubicBezTo>
                <a:cubicBezTo>
                  <a:pt x="137" y="19"/>
                  <a:pt x="134" y="18"/>
                  <a:pt x="133" y="19"/>
                </a:cubicBezTo>
                <a:cubicBezTo>
                  <a:pt x="133" y="18"/>
                  <a:pt x="133" y="17"/>
                  <a:pt x="134" y="17"/>
                </a:cubicBezTo>
                <a:cubicBezTo>
                  <a:pt x="132" y="17"/>
                  <a:pt x="132" y="17"/>
                  <a:pt x="132" y="17"/>
                </a:cubicBezTo>
                <a:cubicBezTo>
                  <a:pt x="131" y="16"/>
                  <a:pt x="136" y="14"/>
                  <a:pt x="134" y="12"/>
                </a:cubicBezTo>
                <a:cubicBezTo>
                  <a:pt x="133" y="12"/>
                  <a:pt x="133" y="12"/>
                  <a:pt x="133" y="12"/>
                </a:cubicBezTo>
                <a:cubicBezTo>
                  <a:pt x="132" y="11"/>
                  <a:pt x="136" y="10"/>
                  <a:pt x="133" y="10"/>
                </a:cubicBezTo>
                <a:cubicBezTo>
                  <a:pt x="132" y="11"/>
                  <a:pt x="131" y="13"/>
                  <a:pt x="132" y="14"/>
                </a:cubicBezTo>
                <a:cubicBezTo>
                  <a:pt x="129" y="14"/>
                  <a:pt x="131" y="17"/>
                  <a:pt x="128" y="17"/>
                </a:cubicBezTo>
                <a:cubicBezTo>
                  <a:pt x="127" y="16"/>
                  <a:pt x="130" y="17"/>
                  <a:pt x="129" y="16"/>
                </a:cubicBezTo>
                <a:cubicBezTo>
                  <a:pt x="128" y="14"/>
                  <a:pt x="127" y="16"/>
                  <a:pt x="125" y="16"/>
                </a:cubicBezTo>
                <a:cubicBezTo>
                  <a:pt x="127" y="16"/>
                  <a:pt x="126" y="18"/>
                  <a:pt x="125" y="18"/>
                </a:cubicBezTo>
                <a:cubicBezTo>
                  <a:pt x="123" y="17"/>
                  <a:pt x="126" y="17"/>
                  <a:pt x="124" y="17"/>
                </a:cubicBezTo>
                <a:cubicBezTo>
                  <a:pt x="123" y="17"/>
                  <a:pt x="121" y="18"/>
                  <a:pt x="123" y="19"/>
                </a:cubicBezTo>
                <a:cubicBezTo>
                  <a:pt x="122" y="21"/>
                  <a:pt x="121" y="18"/>
                  <a:pt x="119" y="20"/>
                </a:cubicBezTo>
                <a:cubicBezTo>
                  <a:pt x="119" y="18"/>
                  <a:pt x="122" y="16"/>
                  <a:pt x="119" y="16"/>
                </a:cubicBezTo>
                <a:cubicBezTo>
                  <a:pt x="120" y="17"/>
                  <a:pt x="116" y="17"/>
                  <a:pt x="118" y="20"/>
                </a:cubicBezTo>
                <a:cubicBezTo>
                  <a:pt x="117" y="19"/>
                  <a:pt x="117" y="18"/>
                  <a:pt x="117" y="17"/>
                </a:cubicBezTo>
                <a:cubicBezTo>
                  <a:pt x="116" y="16"/>
                  <a:pt x="114" y="20"/>
                  <a:pt x="114" y="17"/>
                </a:cubicBezTo>
                <a:cubicBezTo>
                  <a:pt x="113" y="18"/>
                  <a:pt x="113" y="18"/>
                  <a:pt x="113" y="18"/>
                </a:cubicBezTo>
                <a:cubicBezTo>
                  <a:pt x="113" y="18"/>
                  <a:pt x="112" y="18"/>
                  <a:pt x="111" y="17"/>
                </a:cubicBezTo>
                <a:cubicBezTo>
                  <a:pt x="110" y="17"/>
                  <a:pt x="108" y="19"/>
                  <a:pt x="108" y="16"/>
                </a:cubicBezTo>
                <a:cubicBezTo>
                  <a:pt x="107" y="17"/>
                  <a:pt x="105" y="17"/>
                  <a:pt x="106" y="18"/>
                </a:cubicBezTo>
                <a:cubicBezTo>
                  <a:pt x="107" y="19"/>
                  <a:pt x="108" y="17"/>
                  <a:pt x="109" y="19"/>
                </a:cubicBezTo>
                <a:cubicBezTo>
                  <a:pt x="107" y="17"/>
                  <a:pt x="106" y="19"/>
                  <a:pt x="105" y="20"/>
                </a:cubicBezTo>
                <a:cubicBezTo>
                  <a:pt x="105" y="19"/>
                  <a:pt x="105" y="19"/>
                  <a:pt x="105" y="19"/>
                </a:cubicBezTo>
                <a:cubicBezTo>
                  <a:pt x="105" y="19"/>
                  <a:pt x="103" y="19"/>
                  <a:pt x="103" y="20"/>
                </a:cubicBezTo>
                <a:cubicBezTo>
                  <a:pt x="103" y="19"/>
                  <a:pt x="103" y="19"/>
                  <a:pt x="103" y="19"/>
                </a:cubicBezTo>
                <a:cubicBezTo>
                  <a:pt x="102" y="20"/>
                  <a:pt x="102" y="20"/>
                  <a:pt x="102" y="20"/>
                </a:cubicBezTo>
                <a:cubicBezTo>
                  <a:pt x="100" y="20"/>
                  <a:pt x="101" y="18"/>
                  <a:pt x="99" y="18"/>
                </a:cubicBezTo>
                <a:cubicBezTo>
                  <a:pt x="101" y="17"/>
                  <a:pt x="101" y="17"/>
                  <a:pt x="101" y="17"/>
                </a:cubicBezTo>
                <a:cubicBezTo>
                  <a:pt x="101" y="17"/>
                  <a:pt x="100" y="16"/>
                  <a:pt x="99" y="16"/>
                </a:cubicBezTo>
                <a:cubicBezTo>
                  <a:pt x="98" y="18"/>
                  <a:pt x="97" y="19"/>
                  <a:pt x="97" y="20"/>
                </a:cubicBezTo>
                <a:cubicBezTo>
                  <a:pt x="96" y="20"/>
                  <a:pt x="97" y="19"/>
                  <a:pt x="95" y="20"/>
                </a:cubicBezTo>
                <a:cubicBezTo>
                  <a:pt x="97" y="18"/>
                  <a:pt x="97" y="18"/>
                  <a:pt x="97" y="18"/>
                </a:cubicBezTo>
                <a:cubicBezTo>
                  <a:pt x="97" y="18"/>
                  <a:pt x="96" y="16"/>
                  <a:pt x="94" y="16"/>
                </a:cubicBezTo>
                <a:cubicBezTo>
                  <a:pt x="93" y="17"/>
                  <a:pt x="91" y="18"/>
                  <a:pt x="93" y="19"/>
                </a:cubicBezTo>
                <a:cubicBezTo>
                  <a:pt x="92" y="19"/>
                  <a:pt x="91" y="18"/>
                  <a:pt x="92" y="18"/>
                </a:cubicBezTo>
                <a:cubicBezTo>
                  <a:pt x="90" y="18"/>
                  <a:pt x="92" y="19"/>
                  <a:pt x="90" y="19"/>
                </a:cubicBezTo>
                <a:cubicBezTo>
                  <a:pt x="90" y="19"/>
                  <a:pt x="87" y="18"/>
                  <a:pt x="86" y="16"/>
                </a:cubicBezTo>
                <a:cubicBezTo>
                  <a:pt x="88" y="15"/>
                  <a:pt x="88" y="15"/>
                  <a:pt x="88" y="15"/>
                </a:cubicBezTo>
                <a:cubicBezTo>
                  <a:pt x="87" y="15"/>
                  <a:pt x="87" y="15"/>
                  <a:pt x="87" y="15"/>
                </a:cubicBezTo>
                <a:cubicBezTo>
                  <a:pt x="88" y="13"/>
                  <a:pt x="86" y="13"/>
                  <a:pt x="87" y="12"/>
                </a:cubicBezTo>
                <a:cubicBezTo>
                  <a:pt x="86" y="12"/>
                  <a:pt x="85" y="12"/>
                  <a:pt x="84" y="12"/>
                </a:cubicBezTo>
                <a:cubicBezTo>
                  <a:pt x="87" y="15"/>
                  <a:pt x="82" y="16"/>
                  <a:pt x="82" y="18"/>
                </a:cubicBezTo>
                <a:cubicBezTo>
                  <a:pt x="79" y="19"/>
                  <a:pt x="81" y="13"/>
                  <a:pt x="77" y="16"/>
                </a:cubicBezTo>
                <a:cubicBezTo>
                  <a:pt x="78" y="17"/>
                  <a:pt x="76" y="19"/>
                  <a:pt x="78" y="18"/>
                </a:cubicBezTo>
                <a:cubicBezTo>
                  <a:pt x="76" y="18"/>
                  <a:pt x="77" y="20"/>
                  <a:pt x="74" y="19"/>
                </a:cubicBezTo>
                <a:cubicBezTo>
                  <a:pt x="76" y="18"/>
                  <a:pt x="73" y="17"/>
                  <a:pt x="75" y="15"/>
                </a:cubicBezTo>
                <a:cubicBezTo>
                  <a:pt x="75" y="16"/>
                  <a:pt x="76" y="16"/>
                  <a:pt x="77" y="16"/>
                </a:cubicBezTo>
                <a:cubicBezTo>
                  <a:pt x="76" y="15"/>
                  <a:pt x="77" y="13"/>
                  <a:pt x="75" y="13"/>
                </a:cubicBezTo>
                <a:cubicBezTo>
                  <a:pt x="74" y="14"/>
                  <a:pt x="72" y="14"/>
                  <a:pt x="72" y="15"/>
                </a:cubicBezTo>
                <a:cubicBezTo>
                  <a:pt x="72" y="16"/>
                  <a:pt x="74" y="15"/>
                  <a:pt x="73" y="16"/>
                </a:cubicBezTo>
                <a:cubicBezTo>
                  <a:pt x="71" y="17"/>
                  <a:pt x="71" y="15"/>
                  <a:pt x="70" y="17"/>
                </a:cubicBezTo>
                <a:cubicBezTo>
                  <a:pt x="71" y="17"/>
                  <a:pt x="71" y="18"/>
                  <a:pt x="71" y="19"/>
                </a:cubicBezTo>
                <a:cubicBezTo>
                  <a:pt x="70" y="20"/>
                  <a:pt x="70" y="20"/>
                  <a:pt x="70" y="20"/>
                </a:cubicBezTo>
                <a:cubicBezTo>
                  <a:pt x="70" y="19"/>
                  <a:pt x="70" y="19"/>
                  <a:pt x="70" y="19"/>
                </a:cubicBezTo>
                <a:cubicBezTo>
                  <a:pt x="67" y="18"/>
                  <a:pt x="69" y="20"/>
                  <a:pt x="66" y="20"/>
                </a:cubicBezTo>
                <a:cubicBezTo>
                  <a:pt x="65" y="18"/>
                  <a:pt x="65" y="18"/>
                  <a:pt x="65" y="18"/>
                </a:cubicBezTo>
                <a:cubicBezTo>
                  <a:pt x="66" y="17"/>
                  <a:pt x="69" y="19"/>
                  <a:pt x="69" y="16"/>
                </a:cubicBezTo>
                <a:cubicBezTo>
                  <a:pt x="67" y="16"/>
                  <a:pt x="66" y="18"/>
                  <a:pt x="64" y="17"/>
                </a:cubicBezTo>
                <a:cubicBezTo>
                  <a:pt x="66" y="16"/>
                  <a:pt x="66" y="16"/>
                  <a:pt x="66" y="16"/>
                </a:cubicBezTo>
                <a:cubicBezTo>
                  <a:pt x="65" y="16"/>
                  <a:pt x="65" y="13"/>
                  <a:pt x="62" y="15"/>
                </a:cubicBezTo>
                <a:cubicBezTo>
                  <a:pt x="61" y="16"/>
                  <a:pt x="62" y="16"/>
                  <a:pt x="61" y="17"/>
                </a:cubicBezTo>
                <a:cubicBezTo>
                  <a:pt x="59" y="17"/>
                  <a:pt x="58" y="18"/>
                  <a:pt x="56" y="18"/>
                </a:cubicBezTo>
                <a:cubicBezTo>
                  <a:pt x="56" y="16"/>
                  <a:pt x="52" y="18"/>
                  <a:pt x="55" y="16"/>
                </a:cubicBezTo>
                <a:cubicBezTo>
                  <a:pt x="55" y="17"/>
                  <a:pt x="60" y="17"/>
                  <a:pt x="61" y="15"/>
                </a:cubicBezTo>
                <a:cubicBezTo>
                  <a:pt x="60" y="13"/>
                  <a:pt x="63" y="16"/>
                  <a:pt x="64" y="13"/>
                </a:cubicBezTo>
                <a:cubicBezTo>
                  <a:pt x="61" y="13"/>
                  <a:pt x="62" y="11"/>
                  <a:pt x="61" y="10"/>
                </a:cubicBezTo>
                <a:cubicBezTo>
                  <a:pt x="61" y="10"/>
                  <a:pt x="60" y="10"/>
                  <a:pt x="60" y="11"/>
                </a:cubicBezTo>
                <a:cubicBezTo>
                  <a:pt x="59" y="12"/>
                  <a:pt x="60" y="12"/>
                  <a:pt x="60" y="13"/>
                </a:cubicBezTo>
                <a:cubicBezTo>
                  <a:pt x="57" y="13"/>
                  <a:pt x="55" y="13"/>
                  <a:pt x="53" y="15"/>
                </a:cubicBezTo>
                <a:cubicBezTo>
                  <a:pt x="53" y="14"/>
                  <a:pt x="53" y="13"/>
                  <a:pt x="54" y="13"/>
                </a:cubicBezTo>
                <a:cubicBezTo>
                  <a:pt x="51" y="13"/>
                  <a:pt x="48" y="13"/>
                  <a:pt x="45" y="12"/>
                </a:cubicBezTo>
                <a:cubicBezTo>
                  <a:pt x="46" y="14"/>
                  <a:pt x="41" y="13"/>
                  <a:pt x="43" y="15"/>
                </a:cubicBezTo>
                <a:cubicBezTo>
                  <a:pt x="44" y="15"/>
                  <a:pt x="45" y="17"/>
                  <a:pt x="45" y="18"/>
                </a:cubicBezTo>
                <a:cubicBezTo>
                  <a:pt x="44" y="17"/>
                  <a:pt x="45" y="17"/>
                  <a:pt x="44" y="16"/>
                </a:cubicBezTo>
                <a:cubicBezTo>
                  <a:pt x="43" y="17"/>
                  <a:pt x="42" y="14"/>
                  <a:pt x="41" y="16"/>
                </a:cubicBezTo>
                <a:cubicBezTo>
                  <a:pt x="44" y="15"/>
                  <a:pt x="42" y="13"/>
                  <a:pt x="42" y="12"/>
                </a:cubicBezTo>
                <a:cubicBezTo>
                  <a:pt x="40" y="13"/>
                  <a:pt x="42" y="11"/>
                  <a:pt x="40" y="11"/>
                </a:cubicBezTo>
                <a:cubicBezTo>
                  <a:pt x="38" y="11"/>
                  <a:pt x="36" y="12"/>
                  <a:pt x="33" y="12"/>
                </a:cubicBezTo>
                <a:cubicBezTo>
                  <a:pt x="31" y="11"/>
                  <a:pt x="26" y="12"/>
                  <a:pt x="24" y="12"/>
                </a:cubicBezTo>
                <a:cubicBezTo>
                  <a:pt x="22" y="11"/>
                  <a:pt x="23" y="10"/>
                  <a:pt x="22" y="9"/>
                </a:cubicBezTo>
                <a:cubicBezTo>
                  <a:pt x="20" y="9"/>
                  <a:pt x="23" y="11"/>
                  <a:pt x="20" y="10"/>
                </a:cubicBezTo>
                <a:cubicBezTo>
                  <a:pt x="21" y="10"/>
                  <a:pt x="21" y="10"/>
                  <a:pt x="21" y="10"/>
                </a:cubicBezTo>
                <a:cubicBezTo>
                  <a:pt x="20" y="10"/>
                  <a:pt x="16" y="9"/>
                  <a:pt x="15" y="11"/>
                </a:cubicBezTo>
                <a:cubicBezTo>
                  <a:pt x="16" y="9"/>
                  <a:pt x="16" y="9"/>
                  <a:pt x="16" y="9"/>
                </a:cubicBezTo>
                <a:cubicBezTo>
                  <a:pt x="16" y="9"/>
                  <a:pt x="15" y="9"/>
                  <a:pt x="15" y="10"/>
                </a:cubicBezTo>
                <a:cubicBezTo>
                  <a:pt x="15" y="9"/>
                  <a:pt x="14" y="8"/>
                  <a:pt x="15" y="8"/>
                </a:cubicBezTo>
                <a:cubicBezTo>
                  <a:pt x="14" y="7"/>
                  <a:pt x="12" y="8"/>
                  <a:pt x="10" y="8"/>
                </a:cubicBezTo>
                <a:cubicBezTo>
                  <a:pt x="11" y="9"/>
                  <a:pt x="11" y="9"/>
                  <a:pt x="11" y="9"/>
                </a:cubicBezTo>
                <a:cubicBezTo>
                  <a:pt x="8" y="10"/>
                  <a:pt x="6" y="9"/>
                  <a:pt x="4" y="9"/>
                </a:cubicBezTo>
                <a:cubicBezTo>
                  <a:pt x="4" y="8"/>
                  <a:pt x="4" y="8"/>
                  <a:pt x="4" y="8"/>
                </a:cubicBezTo>
                <a:cubicBezTo>
                  <a:pt x="2" y="9"/>
                  <a:pt x="2" y="9"/>
                  <a:pt x="2" y="9"/>
                </a:cubicBezTo>
                <a:cubicBezTo>
                  <a:pt x="2" y="8"/>
                  <a:pt x="1" y="7"/>
                  <a:pt x="0" y="8"/>
                </a:cubicBezTo>
                <a:cubicBezTo>
                  <a:pt x="4" y="5"/>
                  <a:pt x="4" y="5"/>
                  <a:pt x="4" y="5"/>
                </a:cubicBezTo>
                <a:cubicBezTo>
                  <a:pt x="6" y="6"/>
                  <a:pt x="3" y="6"/>
                  <a:pt x="4" y="8"/>
                </a:cubicBezTo>
                <a:cubicBezTo>
                  <a:pt x="4" y="9"/>
                  <a:pt x="7" y="8"/>
                  <a:pt x="8" y="7"/>
                </a:cubicBezTo>
                <a:cubicBezTo>
                  <a:pt x="7" y="7"/>
                  <a:pt x="6" y="7"/>
                  <a:pt x="6" y="8"/>
                </a:cubicBezTo>
                <a:cubicBezTo>
                  <a:pt x="5" y="6"/>
                  <a:pt x="7" y="6"/>
                  <a:pt x="8" y="5"/>
                </a:cubicBezTo>
                <a:cubicBezTo>
                  <a:pt x="7" y="5"/>
                  <a:pt x="6" y="5"/>
                  <a:pt x="6" y="5"/>
                </a:cubicBezTo>
                <a:cubicBezTo>
                  <a:pt x="7" y="4"/>
                  <a:pt x="8" y="4"/>
                  <a:pt x="10" y="4"/>
                </a:cubicBezTo>
                <a:cubicBezTo>
                  <a:pt x="9" y="5"/>
                  <a:pt x="11" y="5"/>
                  <a:pt x="10" y="6"/>
                </a:cubicBezTo>
                <a:cubicBezTo>
                  <a:pt x="10" y="4"/>
                  <a:pt x="12" y="4"/>
                  <a:pt x="14" y="4"/>
                </a:cubicBezTo>
                <a:cubicBezTo>
                  <a:pt x="16" y="6"/>
                  <a:pt x="18" y="4"/>
                  <a:pt x="20" y="4"/>
                </a:cubicBezTo>
                <a:cubicBezTo>
                  <a:pt x="19" y="5"/>
                  <a:pt x="18" y="7"/>
                  <a:pt x="17" y="7"/>
                </a:cubicBezTo>
                <a:cubicBezTo>
                  <a:pt x="18" y="8"/>
                  <a:pt x="18" y="7"/>
                  <a:pt x="20" y="8"/>
                </a:cubicBezTo>
                <a:cubicBezTo>
                  <a:pt x="21" y="7"/>
                  <a:pt x="21" y="5"/>
                  <a:pt x="23" y="5"/>
                </a:cubicBezTo>
                <a:cubicBezTo>
                  <a:pt x="23" y="6"/>
                  <a:pt x="23" y="6"/>
                  <a:pt x="23" y="6"/>
                </a:cubicBezTo>
                <a:cubicBezTo>
                  <a:pt x="25" y="5"/>
                  <a:pt x="25" y="4"/>
                  <a:pt x="27" y="4"/>
                </a:cubicBezTo>
                <a:cubicBezTo>
                  <a:pt x="31" y="5"/>
                  <a:pt x="35" y="5"/>
                  <a:pt x="38" y="5"/>
                </a:cubicBezTo>
                <a:cubicBezTo>
                  <a:pt x="38" y="6"/>
                  <a:pt x="38" y="6"/>
                  <a:pt x="38" y="6"/>
                </a:cubicBezTo>
                <a:cubicBezTo>
                  <a:pt x="40" y="4"/>
                  <a:pt x="44" y="5"/>
                  <a:pt x="46" y="4"/>
                </a:cubicBezTo>
                <a:cubicBezTo>
                  <a:pt x="50" y="5"/>
                  <a:pt x="55" y="3"/>
                  <a:pt x="57" y="5"/>
                </a:cubicBezTo>
                <a:cubicBezTo>
                  <a:pt x="63" y="4"/>
                  <a:pt x="69" y="4"/>
                  <a:pt x="76" y="4"/>
                </a:cubicBezTo>
                <a:cubicBezTo>
                  <a:pt x="75" y="6"/>
                  <a:pt x="75" y="6"/>
                  <a:pt x="75" y="6"/>
                </a:cubicBezTo>
                <a:cubicBezTo>
                  <a:pt x="76" y="5"/>
                  <a:pt x="76" y="7"/>
                  <a:pt x="77" y="7"/>
                </a:cubicBezTo>
                <a:cubicBezTo>
                  <a:pt x="76" y="5"/>
                  <a:pt x="79" y="5"/>
                  <a:pt x="80" y="4"/>
                </a:cubicBezTo>
                <a:cubicBezTo>
                  <a:pt x="83" y="5"/>
                  <a:pt x="87" y="4"/>
                  <a:pt x="89" y="3"/>
                </a:cubicBezTo>
                <a:cubicBezTo>
                  <a:pt x="90" y="4"/>
                  <a:pt x="90" y="4"/>
                  <a:pt x="90" y="4"/>
                </a:cubicBezTo>
                <a:cubicBezTo>
                  <a:pt x="92" y="2"/>
                  <a:pt x="96" y="4"/>
                  <a:pt x="99" y="4"/>
                </a:cubicBezTo>
                <a:cubicBezTo>
                  <a:pt x="100" y="5"/>
                  <a:pt x="100" y="6"/>
                  <a:pt x="101" y="6"/>
                </a:cubicBezTo>
                <a:cubicBezTo>
                  <a:pt x="103" y="4"/>
                  <a:pt x="104" y="4"/>
                  <a:pt x="107" y="3"/>
                </a:cubicBezTo>
                <a:cubicBezTo>
                  <a:pt x="109" y="3"/>
                  <a:pt x="112" y="4"/>
                  <a:pt x="114" y="4"/>
                </a:cubicBezTo>
                <a:cubicBezTo>
                  <a:pt x="122" y="2"/>
                  <a:pt x="130" y="4"/>
                  <a:pt x="137" y="2"/>
                </a:cubicBezTo>
                <a:cubicBezTo>
                  <a:pt x="138" y="3"/>
                  <a:pt x="138" y="3"/>
                  <a:pt x="138" y="3"/>
                </a:cubicBezTo>
                <a:cubicBezTo>
                  <a:pt x="146" y="1"/>
                  <a:pt x="155" y="3"/>
                  <a:pt x="162" y="2"/>
                </a:cubicBezTo>
                <a:cubicBezTo>
                  <a:pt x="161" y="4"/>
                  <a:pt x="161" y="4"/>
                  <a:pt x="161" y="4"/>
                </a:cubicBezTo>
                <a:cubicBezTo>
                  <a:pt x="163" y="5"/>
                  <a:pt x="166" y="4"/>
                  <a:pt x="165" y="2"/>
                </a:cubicBezTo>
                <a:cubicBezTo>
                  <a:pt x="167" y="3"/>
                  <a:pt x="170" y="1"/>
                  <a:pt x="172" y="3"/>
                </a:cubicBezTo>
                <a:cubicBezTo>
                  <a:pt x="174" y="4"/>
                  <a:pt x="174" y="2"/>
                  <a:pt x="176" y="2"/>
                </a:cubicBezTo>
                <a:cubicBezTo>
                  <a:pt x="180" y="3"/>
                  <a:pt x="182" y="3"/>
                  <a:pt x="186" y="2"/>
                </a:cubicBezTo>
                <a:cubicBezTo>
                  <a:pt x="185" y="2"/>
                  <a:pt x="185" y="2"/>
                  <a:pt x="185" y="2"/>
                </a:cubicBezTo>
                <a:cubicBezTo>
                  <a:pt x="184" y="3"/>
                  <a:pt x="184" y="3"/>
                  <a:pt x="185" y="4"/>
                </a:cubicBezTo>
                <a:cubicBezTo>
                  <a:pt x="187" y="3"/>
                  <a:pt x="190" y="4"/>
                  <a:pt x="189" y="2"/>
                </a:cubicBezTo>
                <a:cubicBezTo>
                  <a:pt x="193" y="3"/>
                  <a:pt x="199" y="1"/>
                  <a:pt x="203" y="3"/>
                </a:cubicBezTo>
                <a:cubicBezTo>
                  <a:pt x="203" y="2"/>
                  <a:pt x="204" y="2"/>
                  <a:pt x="204" y="1"/>
                </a:cubicBezTo>
                <a:cubicBezTo>
                  <a:pt x="208" y="1"/>
                  <a:pt x="212" y="3"/>
                  <a:pt x="215" y="2"/>
                </a:cubicBezTo>
                <a:cubicBezTo>
                  <a:pt x="215" y="2"/>
                  <a:pt x="214" y="3"/>
                  <a:pt x="215" y="3"/>
                </a:cubicBezTo>
                <a:cubicBezTo>
                  <a:pt x="216" y="3"/>
                  <a:pt x="215" y="2"/>
                  <a:pt x="216" y="2"/>
                </a:cubicBezTo>
                <a:cubicBezTo>
                  <a:pt x="222" y="0"/>
                  <a:pt x="229" y="3"/>
                  <a:pt x="234" y="3"/>
                </a:cubicBezTo>
                <a:cubicBezTo>
                  <a:pt x="244" y="2"/>
                  <a:pt x="254" y="3"/>
                  <a:pt x="263" y="3"/>
                </a:cubicBezTo>
                <a:cubicBezTo>
                  <a:pt x="263" y="3"/>
                  <a:pt x="263" y="3"/>
                  <a:pt x="263" y="3"/>
                </a:cubicBezTo>
                <a:cubicBezTo>
                  <a:pt x="266" y="1"/>
                  <a:pt x="270" y="5"/>
                  <a:pt x="273" y="2"/>
                </a:cubicBezTo>
                <a:cubicBezTo>
                  <a:pt x="274" y="3"/>
                  <a:pt x="276" y="2"/>
                  <a:pt x="275" y="3"/>
                </a:cubicBezTo>
                <a:cubicBezTo>
                  <a:pt x="278" y="2"/>
                  <a:pt x="282" y="5"/>
                  <a:pt x="286" y="3"/>
                </a:cubicBezTo>
                <a:cubicBezTo>
                  <a:pt x="285" y="3"/>
                  <a:pt x="285" y="3"/>
                  <a:pt x="285" y="3"/>
                </a:cubicBezTo>
                <a:cubicBezTo>
                  <a:pt x="288" y="5"/>
                  <a:pt x="292" y="3"/>
                  <a:pt x="295" y="4"/>
                </a:cubicBezTo>
                <a:cubicBezTo>
                  <a:pt x="295" y="4"/>
                  <a:pt x="294" y="5"/>
                  <a:pt x="294" y="5"/>
                </a:cubicBezTo>
                <a:cubicBezTo>
                  <a:pt x="296" y="6"/>
                  <a:pt x="298" y="3"/>
                  <a:pt x="298" y="5"/>
                </a:cubicBezTo>
                <a:cubicBezTo>
                  <a:pt x="299" y="5"/>
                  <a:pt x="299" y="4"/>
                  <a:pt x="299" y="4"/>
                </a:cubicBezTo>
                <a:cubicBezTo>
                  <a:pt x="307" y="5"/>
                  <a:pt x="316" y="4"/>
                  <a:pt x="325" y="3"/>
                </a:cubicBezTo>
                <a:cubicBezTo>
                  <a:pt x="331" y="5"/>
                  <a:pt x="325" y="8"/>
                  <a:pt x="330" y="6"/>
                </a:cubicBezTo>
                <a:cubicBezTo>
                  <a:pt x="330" y="6"/>
                  <a:pt x="330" y="5"/>
                  <a:pt x="330" y="5"/>
                </a:cubicBezTo>
                <a:cubicBezTo>
                  <a:pt x="332" y="5"/>
                  <a:pt x="333" y="8"/>
                  <a:pt x="334" y="7"/>
                </a:cubicBezTo>
                <a:cubicBezTo>
                  <a:pt x="334" y="5"/>
                  <a:pt x="335" y="6"/>
                  <a:pt x="335" y="5"/>
                </a:cubicBezTo>
                <a:cubicBezTo>
                  <a:pt x="339" y="6"/>
                  <a:pt x="340" y="8"/>
                  <a:pt x="343" y="7"/>
                </a:cubicBezTo>
                <a:cubicBezTo>
                  <a:pt x="343" y="7"/>
                  <a:pt x="343" y="7"/>
                  <a:pt x="343" y="7"/>
                </a:cubicBezTo>
                <a:cubicBezTo>
                  <a:pt x="346" y="5"/>
                  <a:pt x="350" y="6"/>
                  <a:pt x="353" y="4"/>
                </a:cubicBezTo>
                <a:cubicBezTo>
                  <a:pt x="373" y="4"/>
                  <a:pt x="392" y="3"/>
                  <a:pt x="411" y="3"/>
                </a:cubicBezTo>
                <a:cubicBezTo>
                  <a:pt x="429" y="3"/>
                  <a:pt x="448" y="3"/>
                  <a:pt x="467" y="4"/>
                </a:cubicBezTo>
                <a:cubicBezTo>
                  <a:pt x="471" y="7"/>
                  <a:pt x="472" y="6"/>
                  <a:pt x="476" y="6"/>
                </a:cubicBezTo>
                <a:cubicBezTo>
                  <a:pt x="476" y="6"/>
                  <a:pt x="476" y="6"/>
                  <a:pt x="476" y="6"/>
                </a:cubicBezTo>
                <a:cubicBezTo>
                  <a:pt x="477" y="5"/>
                  <a:pt x="480" y="6"/>
                  <a:pt x="480" y="5"/>
                </a:cubicBezTo>
                <a:cubicBezTo>
                  <a:pt x="487" y="5"/>
                  <a:pt x="494" y="5"/>
                  <a:pt x="501" y="5"/>
                </a:cubicBezTo>
                <a:cubicBezTo>
                  <a:pt x="500" y="5"/>
                  <a:pt x="499" y="7"/>
                  <a:pt x="501" y="7"/>
                </a:cubicBezTo>
                <a:cubicBezTo>
                  <a:pt x="502" y="5"/>
                  <a:pt x="502" y="5"/>
                  <a:pt x="502" y="5"/>
                </a:cubicBezTo>
                <a:cubicBezTo>
                  <a:pt x="502" y="6"/>
                  <a:pt x="502" y="6"/>
                  <a:pt x="502" y="6"/>
                </a:cubicBezTo>
                <a:cubicBezTo>
                  <a:pt x="503" y="6"/>
                  <a:pt x="504" y="5"/>
                  <a:pt x="503" y="4"/>
                </a:cubicBezTo>
                <a:cubicBezTo>
                  <a:pt x="522" y="3"/>
                  <a:pt x="539" y="7"/>
                  <a:pt x="557" y="7"/>
                </a:cubicBezTo>
                <a:cubicBezTo>
                  <a:pt x="562" y="8"/>
                  <a:pt x="568" y="8"/>
                  <a:pt x="572" y="7"/>
                </a:cubicBezTo>
                <a:cubicBezTo>
                  <a:pt x="586" y="10"/>
                  <a:pt x="598" y="13"/>
                  <a:pt x="613" y="12"/>
                </a:cubicBezTo>
                <a:cubicBezTo>
                  <a:pt x="613" y="12"/>
                  <a:pt x="610" y="17"/>
                  <a:pt x="604" y="17"/>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5" name="Freeform 145"/>
          <p:cNvSpPr>
            <a:spLocks/>
          </p:cNvSpPr>
          <p:nvPr/>
        </p:nvSpPr>
        <p:spPr bwMode="auto">
          <a:xfrm flipV="1">
            <a:off x="2776498" y="2105299"/>
            <a:ext cx="6906472" cy="45719"/>
          </a:xfrm>
          <a:custGeom>
            <a:avLst/>
            <a:gdLst/>
            <a:ahLst/>
            <a:cxnLst>
              <a:cxn ang="0">
                <a:pos x="543" y="15"/>
              </a:cxn>
              <a:cxn ang="0">
                <a:pos x="525" y="15"/>
              </a:cxn>
              <a:cxn ang="0">
                <a:pos x="488" y="18"/>
              </a:cxn>
              <a:cxn ang="0">
                <a:pos x="475" y="17"/>
              </a:cxn>
              <a:cxn ang="0">
                <a:pos x="436" y="15"/>
              </a:cxn>
              <a:cxn ang="0">
                <a:pos x="423" y="15"/>
              </a:cxn>
              <a:cxn ang="0">
                <a:pos x="401" y="16"/>
              </a:cxn>
              <a:cxn ang="0">
                <a:pos x="382" y="15"/>
              </a:cxn>
              <a:cxn ang="0">
                <a:pos x="372" y="14"/>
              </a:cxn>
              <a:cxn ang="0">
                <a:pos x="363" y="16"/>
              </a:cxn>
              <a:cxn ang="0">
                <a:pos x="341" y="18"/>
              </a:cxn>
              <a:cxn ang="0">
                <a:pos x="329" y="17"/>
              </a:cxn>
              <a:cxn ang="0">
                <a:pos x="316" y="19"/>
              </a:cxn>
              <a:cxn ang="0">
                <a:pos x="300" y="17"/>
              </a:cxn>
              <a:cxn ang="0">
                <a:pos x="282" y="17"/>
              </a:cxn>
              <a:cxn ang="0">
                <a:pos x="259" y="16"/>
              </a:cxn>
              <a:cxn ang="0">
                <a:pos x="250" y="17"/>
              </a:cxn>
              <a:cxn ang="0">
                <a:pos x="241" y="15"/>
              </a:cxn>
              <a:cxn ang="0">
                <a:pos x="233" y="17"/>
              </a:cxn>
              <a:cxn ang="0">
                <a:pos x="230" y="17"/>
              </a:cxn>
              <a:cxn ang="0">
                <a:pos x="219" y="17"/>
              </a:cxn>
              <a:cxn ang="0">
                <a:pos x="188" y="17"/>
              </a:cxn>
              <a:cxn ang="0">
                <a:pos x="176" y="17"/>
              </a:cxn>
              <a:cxn ang="0">
                <a:pos x="166" y="17"/>
              </a:cxn>
              <a:cxn ang="0">
                <a:pos x="140" y="16"/>
              </a:cxn>
              <a:cxn ang="0">
                <a:pos x="134" y="12"/>
              </a:cxn>
              <a:cxn ang="0">
                <a:pos x="125" y="16"/>
              </a:cxn>
              <a:cxn ang="0">
                <a:pos x="118" y="20"/>
              </a:cxn>
              <a:cxn ang="0">
                <a:pos x="106" y="18"/>
              </a:cxn>
              <a:cxn ang="0">
                <a:pos x="102" y="20"/>
              </a:cxn>
              <a:cxn ang="0">
                <a:pos x="97" y="18"/>
              </a:cxn>
              <a:cxn ang="0">
                <a:pos x="88" y="15"/>
              </a:cxn>
              <a:cxn ang="0">
                <a:pos x="78" y="18"/>
              </a:cxn>
              <a:cxn ang="0">
                <a:pos x="73" y="16"/>
              </a:cxn>
              <a:cxn ang="0">
                <a:pos x="65" y="18"/>
              </a:cxn>
              <a:cxn ang="0">
                <a:pos x="56" y="18"/>
              </a:cxn>
              <a:cxn ang="0">
                <a:pos x="60" y="13"/>
              </a:cxn>
              <a:cxn ang="0">
                <a:pos x="44" y="16"/>
              </a:cxn>
              <a:cxn ang="0">
                <a:pos x="22" y="9"/>
              </a:cxn>
              <a:cxn ang="0">
                <a:pos x="15" y="8"/>
              </a:cxn>
              <a:cxn ang="0">
                <a:pos x="0" y="8"/>
              </a:cxn>
              <a:cxn ang="0">
                <a:pos x="6" y="5"/>
              </a:cxn>
              <a:cxn ang="0">
                <a:pos x="20" y="8"/>
              </a:cxn>
              <a:cxn ang="0">
                <a:pos x="46" y="4"/>
              </a:cxn>
              <a:cxn ang="0">
                <a:pos x="89" y="3"/>
              </a:cxn>
              <a:cxn ang="0">
                <a:pos x="137" y="2"/>
              </a:cxn>
              <a:cxn ang="0">
                <a:pos x="176" y="2"/>
              </a:cxn>
              <a:cxn ang="0">
                <a:pos x="204" y="1"/>
              </a:cxn>
              <a:cxn ang="0">
                <a:pos x="263" y="3"/>
              </a:cxn>
              <a:cxn ang="0">
                <a:pos x="294" y="5"/>
              </a:cxn>
              <a:cxn ang="0">
                <a:pos x="334" y="7"/>
              </a:cxn>
              <a:cxn ang="0">
                <a:pos x="467" y="4"/>
              </a:cxn>
              <a:cxn ang="0">
                <a:pos x="502" y="5"/>
              </a:cxn>
              <a:cxn ang="0">
                <a:pos x="604" y="17"/>
              </a:cxn>
            </a:cxnLst>
            <a:rect l="0" t="0" r="r" b="b"/>
            <a:pathLst>
              <a:path w="613" h="21">
                <a:moveTo>
                  <a:pt x="604" y="17"/>
                </a:moveTo>
                <a:cubicBezTo>
                  <a:pt x="597" y="21"/>
                  <a:pt x="587" y="16"/>
                  <a:pt x="579" y="18"/>
                </a:cubicBezTo>
                <a:cubicBezTo>
                  <a:pt x="578" y="19"/>
                  <a:pt x="580" y="16"/>
                  <a:pt x="577" y="17"/>
                </a:cubicBezTo>
                <a:cubicBezTo>
                  <a:pt x="570" y="20"/>
                  <a:pt x="557" y="17"/>
                  <a:pt x="548" y="15"/>
                </a:cubicBezTo>
                <a:cubicBezTo>
                  <a:pt x="549" y="14"/>
                  <a:pt x="549" y="14"/>
                  <a:pt x="549" y="14"/>
                </a:cubicBezTo>
                <a:cubicBezTo>
                  <a:pt x="547" y="13"/>
                  <a:pt x="545" y="15"/>
                  <a:pt x="543" y="15"/>
                </a:cubicBezTo>
                <a:cubicBezTo>
                  <a:pt x="543" y="15"/>
                  <a:pt x="543" y="14"/>
                  <a:pt x="543" y="14"/>
                </a:cubicBezTo>
                <a:cubicBezTo>
                  <a:pt x="542" y="15"/>
                  <a:pt x="539" y="14"/>
                  <a:pt x="539" y="15"/>
                </a:cubicBezTo>
                <a:cubicBezTo>
                  <a:pt x="538" y="15"/>
                  <a:pt x="538" y="14"/>
                  <a:pt x="537" y="13"/>
                </a:cubicBezTo>
                <a:cubicBezTo>
                  <a:pt x="536" y="15"/>
                  <a:pt x="536" y="15"/>
                  <a:pt x="536" y="15"/>
                </a:cubicBezTo>
                <a:cubicBezTo>
                  <a:pt x="533" y="18"/>
                  <a:pt x="529" y="14"/>
                  <a:pt x="524" y="16"/>
                </a:cubicBezTo>
                <a:cubicBezTo>
                  <a:pt x="525" y="16"/>
                  <a:pt x="525" y="15"/>
                  <a:pt x="525" y="15"/>
                </a:cubicBezTo>
                <a:cubicBezTo>
                  <a:pt x="518" y="17"/>
                  <a:pt x="510" y="16"/>
                  <a:pt x="502" y="17"/>
                </a:cubicBezTo>
                <a:cubicBezTo>
                  <a:pt x="503" y="16"/>
                  <a:pt x="503" y="15"/>
                  <a:pt x="502" y="15"/>
                </a:cubicBezTo>
                <a:cubicBezTo>
                  <a:pt x="502" y="16"/>
                  <a:pt x="500" y="17"/>
                  <a:pt x="498" y="17"/>
                </a:cubicBezTo>
                <a:cubicBezTo>
                  <a:pt x="497" y="15"/>
                  <a:pt x="494" y="18"/>
                  <a:pt x="492" y="17"/>
                </a:cubicBezTo>
                <a:cubicBezTo>
                  <a:pt x="492" y="17"/>
                  <a:pt x="492" y="17"/>
                  <a:pt x="492" y="17"/>
                </a:cubicBezTo>
                <a:cubicBezTo>
                  <a:pt x="490" y="19"/>
                  <a:pt x="490" y="16"/>
                  <a:pt x="488" y="18"/>
                </a:cubicBezTo>
                <a:cubicBezTo>
                  <a:pt x="487" y="17"/>
                  <a:pt x="487" y="17"/>
                  <a:pt x="487" y="17"/>
                </a:cubicBezTo>
                <a:cubicBezTo>
                  <a:pt x="486" y="19"/>
                  <a:pt x="485" y="16"/>
                  <a:pt x="483" y="17"/>
                </a:cubicBezTo>
                <a:cubicBezTo>
                  <a:pt x="483" y="17"/>
                  <a:pt x="483" y="17"/>
                  <a:pt x="483" y="17"/>
                </a:cubicBezTo>
                <a:cubicBezTo>
                  <a:pt x="482" y="18"/>
                  <a:pt x="481" y="16"/>
                  <a:pt x="480" y="17"/>
                </a:cubicBezTo>
                <a:cubicBezTo>
                  <a:pt x="480" y="17"/>
                  <a:pt x="480" y="17"/>
                  <a:pt x="480" y="17"/>
                </a:cubicBezTo>
                <a:cubicBezTo>
                  <a:pt x="477" y="17"/>
                  <a:pt x="475" y="16"/>
                  <a:pt x="475" y="17"/>
                </a:cubicBezTo>
                <a:cubicBezTo>
                  <a:pt x="474" y="16"/>
                  <a:pt x="478" y="17"/>
                  <a:pt x="477" y="15"/>
                </a:cubicBezTo>
                <a:cubicBezTo>
                  <a:pt x="467" y="16"/>
                  <a:pt x="457" y="16"/>
                  <a:pt x="447" y="16"/>
                </a:cubicBezTo>
                <a:cubicBezTo>
                  <a:pt x="446" y="15"/>
                  <a:pt x="446" y="15"/>
                  <a:pt x="445" y="14"/>
                </a:cubicBezTo>
                <a:cubicBezTo>
                  <a:pt x="444" y="15"/>
                  <a:pt x="442" y="14"/>
                  <a:pt x="441" y="15"/>
                </a:cubicBezTo>
                <a:cubicBezTo>
                  <a:pt x="441" y="15"/>
                  <a:pt x="440" y="14"/>
                  <a:pt x="440" y="14"/>
                </a:cubicBezTo>
                <a:cubicBezTo>
                  <a:pt x="438" y="14"/>
                  <a:pt x="438" y="16"/>
                  <a:pt x="436" y="15"/>
                </a:cubicBezTo>
                <a:cubicBezTo>
                  <a:pt x="437" y="15"/>
                  <a:pt x="437" y="14"/>
                  <a:pt x="437" y="14"/>
                </a:cubicBezTo>
                <a:cubicBezTo>
                  <a:pt x="435" y="15"/>
                  <a:pt x="433" y="15"/>
                  <a:pt x="431" y="15"/>
                </a:cubicBezTo>
                <a:cubicBezTo>
                  <a:pt x="431" y="15"/>
                  <a:pt x="432" y="15"/>
                  <a:pt x="431" y="14"/>
                </a:cubicBezTo>
                <a:cubicBezTo>
                  <a:pt x="429" y="16"/>
                  <a:pt x="428" y="14"/>
                  <a:pt x="426" y="15"/>
                </a:cubicBezTo>
                <a:cubicBezTo>
                  <a:pt x="426" y="14"/>
                  <a:pt x="426" y="14"/>
                  <a:pt x="426" y="14"/>
                </a:cubicBezTo>
                <a:cubicBezTo>
                  <a:pt x="423" y="12"/>
                  <a:pt x="426" y="16"/>
                  <a:pt x="423" y="15"/>
                </a:cubicBezTo>
                <a:cubicBezTo>
                  <a:pt x="424" y="15"/>
                  <a:pt x="423" y="14"/>
                  <a:pt x="423" y="14"/>
                </a:cubicBezTo>
                <a:cubicBezTo>
                  <a:pt x="421" y="16"/>
                  <a:pt x="417" y="15"/>
                  <a:pt x="415" y="16"/>
                </a:cubicBezTo>
                <a:cubicBezTo>
                  <a:pt x="415" y="15"/>
                  <a:pt x="415" y="15"/>
                  <a:pt x="415" y="15"/>
                </a:cubicBezTo>
                <a:cubicBezTo>
                  <a:pt x="412" y="15"/>
                  <a:pt x="409" y="15"/>
                  <a:pt x="406" y="15"/>
                </a:cubicBezTo>
                <a:cubicBezTo>
                  <a:pt x="405" y="15"/>
                  <a:pt x="407" y="13"/>
                  <a:pt x="404" y="13"/>
                </a:cubicBezTo>
                <a:cubicBezTo>
                  <a:pt x="404" y="15"/>
                  <a:pt x="399" y="14"/>
                  <a:pt x="401" y="16"/>
                </a:cubicBezTo>
                <a:cubicBezTo>
                  <a:pt x="399" y="16"/>
                  <a:pt x="395" y="15"/>
                  <a:pt x="393" y="16"/>
                </a:cubicBezTo>
                <a:cubicBezTo>
                  <a:pt x="394" y="15"/>
                  <a:pt x="392" y="13"/>
                  <a:pt x="394" y="13"/>
                </a:cubicBezTo>
                <a:cubicBezTo>
                  <a:pt x="393" y="12"/>
                  <a:pt x="393" y="12"/>
                  <a:pt x="393" y="12"/>
                </a:cubicBezTo>
                <a:cubicBezTo>
                  <a:pt x="393" y="11"/>
                  <a:pt x="394" y="12"/>
                  <a:pt x="394" y="11"/>
                </a:cubicBezTo>
                <a:cubicBezTo>
                  <a:pt x="393" y="11"/>
                  <a:pt x="390" y="12"/>
                  <a:pt x="389" y="12"/>
                </a:cubicBezTo>
                <a:cubicBezTo>
                  <a:pt x="387" y="13"/>
                  <a:pt x="385" y="15"/>
                  <a:pt x="382" y="15"/>
                </a:cubicBezTo>
                <a:cubicBezTo>
                  <a:pt x="384" y="15"/>
                  <a:pt x="382" y="13"/>
                  <a:pt x="383" y="13"/>
                </a:cubicBezTo>
                <a:cubicBezTo>
                  <a:pt x="378" y="17"/>
                  <a:pt x="378" y="17"/>
                  <a:pt x="378" y="17"/>
                </a:cubicBezTo>
                <a:cubicBezTo>
                  <a:pt x="377" y="17"/>
                  <a:pt x="378" y="15"/>
                  <a:pt x="377" y="16"/>
                </a:cubicBezTo>
                <a:cubicBezTo>
                  <a:pt x="377" y="16"/>
                  <a:pt x="376" y="16"/>
                  <a:pt x="376" y="17"/>
                </a:cubicBezTo>
                <a:cubicBezTo>
                  <a:pt x="375" y="17"/>
                  <a:pt x="372" y="17"/>
                  <a:pt x="371" y="15"/>
                </a:cubicBezTo>
                <a:cubicBezTo>
                  <a:pt x="371" y="15"/>
                  <a:pt x="373" y="15"/>
                  <a:pt x="372" y="14"/>
                </a:cubicBezTo>
                <a:cubicBezTo>
                  <a:pt x="370" y="14"/>
                  <a:pt x="370" y="15"/>
                  <a:pt x="368" y="15"/>
                </a:cubicBezTo>
                <a:cubicBezTo>
                  <a:pt x="368" y="15"/>
                  <a:pt x="368" y="15"/>
                  <a:pt x="368" y="15"/>
                </a:cubicBezTo>
                <a:cubicBezTo>
                  <a:pt x="367" y="14"/>
                  <a:pt x="364" y="15"/>
                  <a:pt x="366" y="16"/>
                </a:cubicBezTo>
                <a:cubicBezTo>
                  <a:pt x="366" y="17"/>
                  <a:pt x="365" y="15"/>
                  <a:pt x="367" y="16"/>
                </a:cubicBezTo>
                <a:cubicBezTo>
                  <a:pt x="366" y="17"/>
                  <a:pt x="364" y="17"/>
                  <a:pt x="362" y="17"/>
                </a:cubicBezTo>
                <a:cubicBezTo>
                  <a:pt x="362" y="17"/>
                  <a:pt x="362" y="16"/>
                  <a:pt x="363" y="16"/>
                </a:cubicBezTo>
                <a:cubicBezTo>
                  <a:pt x="360" y="17"/>
                  <a:pt x="357" y="18"/>
                  <a:pt x="355" y="18"/>
                </a:cubicBezTo>
                <a:cubicBezTo>
                  <a:pt x="355" y="19"/>
                  <a:pt x="356" y="17"/>
                  <a:pt x="356" y="17"/>
                </a:cubicBezTo>
                <a:cubicBezTo>
                  <a:pt x="353" y="16"/>
                  <a:pt x="349" y="19"/>
                  <a:pt x="346" y="17"/>
                </a:cubicBezTo>
                <a:cubicBezTo>
                  <a:pt x="346" y="17"/>
                  <a:pt x="346" y="18"/>
                  <a:pt x="346" y="18"/>
                </a:cubicBezTo>
                <a:cubicBezTo>
                  <a:pt x="344" y="18"/>
                  <a:pt x="345" y="17"/>
                  <a:pt x="343" y="17"/>
                </a:cubicBezTo>
                <a:cubicBezTo>
                  <a:pt x="343" y="16"/>
                  <a:pt x="342" y="17"/>
                  <a:pt x="341" y="18"/>
                </a:cubicBezTo>
                <a:cubicBezTo>
                  <a:pt x="340" y="18"/>
                  <a:pt x="341" y="17"/>
                  <a:pt x="342" y="17"/>
                </a:cubicBezTo>
                <a:cubicBezTo>
                  <a:pt x="340" y="18"/>
                  <a:pt x="334" y="19"/>
                  <a:pt x="330" y="18"/>
                </a:cubicBezTo>
                <a:cubicBezTo>
                  <a:pt x="330" y="18"/>
                  <a:pt x="328" y="20"/>
                  <a:pt x="327" y="19"/>
                </a:cubicBezTo>
                <a:cubicBezTo>
                  <a:pt x="327" y="18"/>
                  <a:pt x="327" y="18"/>
                  <a:pt x="327" y="18"/>
                </a:cubicBezTo>
                <a:cubicBezTo>
                  <a:pt x="327" y="17"/>
                  <a:pt x="324" y="18"/>
                  <a:pt x="324" y="17"/>
                </a:cubicBezTo>
                <a:cubicBezTo>
                  <a:pt x="322" y="19"/>
                  <a:pt x="331" y="16"/>
                  <a:pt x="329" y="17"/>
                </a:cubicBezTo>
                <a:cubicBezTo>
                  <a:pt x="328" y="16"/>
                  <a:pt x="325" y="19"/>
                  <a:pt x="326" y="17"/>
                </a:cubicBezTo>
                <a:cubicBezTo>
                  <a:pt x="324" y="17"/>
                  <a:pt x="323" y="19"/>
                  <a:pt x="321" y="18"/>
                </a:cubicBezTo>
                <a:cubicBezTo>
                  <a:pt x="321" y="18"/>
                  <a:pt x="322" y="16"/>
                  <a:pt x="321" y="16"/>
                </a:cubicBezTo>
                <a:cubicBezTo>
                  <a:pt x="319" y="16"/>
                  <a:pt x="320" y="17"/>
                  <a:pt x="318" y="17"/>
                </a:cubicBezTo>
                <a:cubicBezTo>
                  <a:pt x="317" y="17"/>
                  <a:pt x="317" y="17"/>
                  <a:pt x="317" y="17"/>
                </a:cubicBezTo>
                <a:cubicBezTo>
                  <a:pt x="317" y="19"/>
                  <a:pt x="315" y="17"/>
                  <a:pt x="316" y="19"/>
                </a:cubicBezTo>
                <a:cubicBezTo>
                  <a:pt x="316" y="18"/>
                  <a:pt x="312" y="19"/>
                  <a:pt x="313" y="17"/>
                </a:cubicBezTo>
                <a:cubicBezTo>
                  <a:pt x="313" y="16"/>
                  <a:pt x="313" y="16"/>
                  <a:pt x="313" y="16"/>
                </a:cubicBezTo>
                <a:cubicBezTo>
                  <a:pt x="312" y="16"/>
                  <a:pt x="311" y="17"/>
                  <a:pt x="310" y="18"/>
                </a:cubicBezTo>
                <a:cubicBezTo>
                  <a:pt x="310" y="18"/>
                  <a:pt x="310" y="17"/>
                  <a:pt x="310" y="17"/>
                </a:cubicBezTo>
                <a:cubicBezTo>
                  <a:pt x="310" y="20"/>
                  <a:pt x="308" y="17"/>
                  <a:pt x="306" y="19"/>
                </a:cubicBezTo>
                <a:cubicBezTo>
                  <a:pt x="304" y="18"/>
                  <a:pt x="301" y="19"/>
                  <a:pt x="300" y="17"/>
                </a:cubicBezTo>
                <a:cubicBezTo>
                  <a:pt x="298" y="18"/>
                  <a:pt x="297" y="19"/>
                  <a:pt x="295" y="18"/>
                </a:cubicBezTo>
                <a:cubicBezTo>
                  <a:pt x="295" y="18"/>
                  <a:pt x="296" y="18"/>
                  <a:pt x="296" y="17"/>
                </a:cubicBezTo>
                <a:cubicBezTo>
                  <a:pt x="295" y="17"/>
                  <a:pt x="294" y="17"/>
                  <a:pt x="293" y="18"/>
                </a:cubicBezTo>
                <a:cubicBezTo>
                  <a:pt x="293" y="17"/>
                  <a:pt x="291" y="16"/>
                  <a:pt x="289" y="15"/>
                </a:cubicBezTo>
                <a:cubicBezTo>
                  <a:pt x="288" y="16"/>
                  <a:pt x="288" y="17"/>
                  <a:pt x="288" y="18"/>
                </a:cubicBezTo>
                <a:cubicBezTo>
                  <a:pt x="287" y="16"/>
                  <a:pt x="283" y="20"/>
                  <a:pt x="282" y="17"/>
                </a:cubicBezTo>
                <a:cubicBezTo>
                  <a:pt x="282" y="17"/>
                  <a:pt x="284" y="16"/>
                  <a:pt x="283" y="16"/>
                </a:cubicBezTo>
                <a:cubicBezTo>
                  <a:pt x="281" y="13"/>
                  <a:pt x="280" y="17"/>
                  <a:pt x="277" y="16"/>
                </a:cubicBezTo>
                <a:cubicBezTo>
                  <a:pt x="278" y="18"/>
                  <a:pt x="278" y="18"/>
                  <a:pt x="278" y="18"/>
                </a:cubicBezTo>
                <a:cubicBezTo>
                  <a:pt x="277" y="17"/>
                  <a:pt x="274" y="19"/>
                  <a:pt x="274" y="17"/>
                </a:cubicBezTo>
                <a:cubicBezTo>
                  <a:pt x="273" y="18"/>
                  <a:pt x="271" y="17"/>
                  <a:pt x="272" y="18"/>
                </a:cubicBezTo>
                <a:cubicBezTo>
                  <a:pt x="268" y="17"/>
                  <a:pt x="262" y="19"/>
                  <a:pt x="259" y="16"/>
                </a:cubicBezTo>
                <a:cubicBezTo>
                  <a:pt x="259" y="16"/>
                  <a:pt x="257" y="16"/>
                  <a:pt x="258" y="17"/>
                </a:cubicBezTo>
                <a:cubicBezTo>
                  <a:pt x="259" y="18"/>
                  <a:pt x="259" y="16"/>
                  <a:pt x="259" y="17"/>
                </a:cubicBezTo>
                <a:cubicBezTo>
                  <a:pt x="259" y="17"/>
                  <a:pt x="259" y="17"/>
                  <a:pt x="259" y="18"/>
                </a:cubicBezTo>
                <a:cubicBezTo>
                  <a:pt x="257" y="17"/>
                  <a:pt x="256" y="17"/>
                  <a:pt x="258" y="15"/>
                </a:cubicBezTo>
                <a:cubicBezTo>
                  <a:pt x="255" y="14"/>
                  <a:pt x="255" y="19"/>
                  <a:pt x="251" y="18"/>
                </a:cubicBezTo>
                <a:cubicBezTo>
                  <a:pt x="251" y="17"/>
                  <a:pt x="251" y="17"/>
                  <a:pt x="250" y="17"/>
                </a:cubicBezTo>
                <a:cubicBezTo>
                  <a:pt x="248" y="18"/>
                  <a:pt x="248" y="18"/>
                  <a:pt x="248" y="18"/>
                </a:cubicBezTo>
                <a:cubicBezTo>
                  <a:pt x="246" y="18"/>
                  <a:pt x="247" y="16"/>
                  <a:pt x="247" y="15"/>
                </a:cubicBezTo>
                <a:cubicBezTo>
                  <a:pt x="246" y="15"/>
                  <a:pt x="244" y="15"/>
                  <a:pt x="243" y="16"/>
                </a:cubicBezTo>
                <a:cubicBezTo>
                  <a:pt x="242" y="14"/>
                  <a:pt x="242" y="14"/>
                  <a:pt x="242" y="14"/>
                </a:cubicBezTo>
                <a:cubicBezTo>
                  <a:pt x="243" y="16"/>
                  <a:pt x="241" y="15"/>
                  <a:pt x="240" y="16"/>
                </a:cubicBezTo>
                <a:cubicBezTo>
                  <a:pt x="241" y="15"/>
                  <a:pt x="241" y="15"/>
                  <a:pt x="241" y="15"/>
                </a:cubicBezTo>
                <a:cubicBezTo>
                  <a:pt x="241" y="15"/>
                  <a:pt x="239" y="15"/>
                  <a:pt x="239" y="15"/>
                </a:cubicBezTo>
                <a:cubicBezTo>
                  <a:pt x="239" y="16"/>
                  <a:pt x="240" y="16"/>
                  <a:pt x="241" y="17"/>
                </a:cubicBezTo>
                <a:cubicBezTo>
                  <a:pt x="240" y="17"/>
                  <a:pt x="239" y="17"/>
                  <a:pt x="239" y="18"/>
                </a:cubicBezTo>
                <a:cubicBezTo>
                  <a:pt x="239" y="16"/>
                  <a:pt x="237" y="17"/>
                  <a:pt x="236" y="17"/>
                </a:cubicBezTo>
                <a:cubicBezTo>
                  <a:pt x="235" y="16"/>
                  <a:pt x="234" y="18"/>
                  <a:pt x="234" y="18"/>
                </a:cubicBezTo>
                <a:cubicBezTo>
                  <a:pt x="234" y="17"/>
                  <a:pt x="232" y="18"/>
                  <a:pt x="233" y="17"/>
                </a:cubicBezTo>
                <a:cubicBezTo>
                  <a:pt x="233" y="16"/>
                  <a:pt x="234" y="17"/>
                  <a:pt x="235" y="17"/>
                </a:cubicBezTo>
                <a:cubicBezTo>
                  <a:pt x="234" y="16"/>
                  <a:pt x="234" y="15"/>
                  <a:pt x="232" y="16"/>
                </a:cubicBezTo>
                <a:cubicBezTo>
                  <a:pt x="231" y="16"/>
                  <a:pt x="233" y="18"/>
                  <a:pt x="231" y="18"/>
                </a:cubicBezTo>
                <a:cubicBezTo>
                  <a:pt x="231" y="17"/>
                  <a:pt x="231" y="17"/>
                  <a:pt x="232" y="16"/>
                </a:cubicBezTo>
                <a:cubicBezTo>
                  <a:pt x="230" y="16"/>
                  <a:pt x="230" y="16"/>
                  <a:pt x="230" y="16"/>
                </a:cubicBezTo>
                <a:cubicBezTo>
                  <a:pt x="230" y="17"/>
                  <a:pt x="230" y="17"/>
                  <a:pt x="230" y="17"/>
                </a:cubicBezTo>
                <a:cubicBezTo>
                  <a:pt x="229" y="16"/>
                  <a:pt x="229" y="16"/>
                  <a:pt x="229" y="16"/>
                </a:cubicBezTo>
                <a:cubicBezTo>
                  <a:pt x="229" y="17"/>
                  <a:pt x="226" y="17"/>
                  <a:pt x="226" y="18"/>
                </a:cubicBezTo>
                <a:cubicBezTo>
                  <a:pt x="225" y="18"/>
                  <a:pt x="224" y="17"/>
                  <a:pt x="223" y="17"/>
                </a:cubicBezTo>
                <a:cubicBezTo>
                  <a:pt x="223" y="17"/>
                  <a:pt x="223" y="17"/>
                  <a:pt x="223" y="17"/>
                </a:cubicBezTo>
                <a:cubicBezTo>
                  <a:pt x="222" y="16"/>
                  <a:pt x="220" y="17"/>
                  <a:pt x="219" y="17"/>
                </a:cubicBezTo>
                <a:cubicBezTo>
                  <a:pt x="219" y="17"/>
                  <a:pt x="219" y="17"/>
                  <a:pt x="219" y="17"/>
                </a:cubicBezTo>
                <a:cubicBezTo>
                  <a:pt x="218" y="17"/>
                  <a:pt x="217" y="17"/>
                  <a:pt x="216" y="18"/>
                </a:cubicBezTo>
                <a:cubicBezTo>
                  <a:pt x="214" y="17"/>
                  <a:pt x="215" y="13"/>
                  <a:pt x="214" y="15"/>
                </a:cubicBezTo>
                <a:cubicBezTo>
                  <a:pt x="212" y="15"/>
                  <a:pt x="211" y="17"/>
                  <a:pt x="212" y="18"/>
                </a:cubicBezTo>
                <a:cubicBezTo>
                  <a:pt x="209" y="17"/>
                  <a:pt x="205" y="19"/>
                  <a:pt x="202" y="17"/>
                </a:cubicBezTo>
                <a:cubicBezTo>
                  <a:pt x="202" y="17"/>
                  <a:pt x="202" y="18"/>
                  <a:pt x="201" y="18"/>
                </a:cubicBezTo>
                <a:cubicBezTo>
                  <a:pt x="197" y="17"/>
                  <a:pt x="192" y="19"/>
                  <a:pt x="188" y="17"/>
                </a:cubicBezTo>
                <a:cubicBezTo>
                  <a:pt x="190" y="16"/>
                  <a:pt x="188" y="16"/>
                  <a:pt x="188" y="15"/>
                </a:cubicBezTo>
                <a:cubicBezTo>
                  <a:pt x="187" y="16"/>
                  <a:pt x="187" y="14"/>
                  <a:pt x="187" y="16"/>
                </a:cubicBezTo>
                <a:cubicBezTo>
                  <a:pt x="187" y="17"/>
                  <a:pt x="187" y="17"/>
                  <a:pt x="188" y="18"/>
                </a:cubicBezTo>
                <a:cubicBezTo>
                  <a:pt x="185" y="18"/>
                  <a:pt x="181" y="18"/>
                  <a:pt x="180" y="17"/>
                </a:cubicBezTo>
                <a:cubicBezTo>
                  <a:pt x="181" y="18"/>
                  <a:pt x="180" y="18"/>
                  <a:pt x="179" y="18"/>
                </a:cubicBezTo>
                <a:cubicBezTo>
                  <a:pt x="180" y="17"/>
                  <a:pt x="178" y="16"/>
                  <a:pt x="176" y="17"/>
                </a:cubicBezTo>
                <a:cubicBezTo>
                  <a:pt x="176" y="18"/>
                  <a:pt x="176" y="18"/>
                  <a:pt x="176" y="18"/>
                </a:cubicBezTo>
                <a:cubicBezTo>
                  <a:pt x="175" y="17"/>
                  <a:pt x="175" y="17"/>
                  <a:pt x="175" y="17"/>
                </a:cubicBezTo>
                <a:cubicBezTo>
                  <a:pt x="174" y="17"/>
                  <a:pt x="174" y="19"/>
                  <a:pt x="173" y="18"/>
                </a:cubicBezTo>
                <a:cubicBezTo>
                  <a:pt x="172" y="17"/>
                  <a:pt x="172" y="17"/>
                  <a:pt x="172" y="17"/>
                </a:cubicBezTo>
                <a:cubicBezTo>
                  <a:pt x="171" y="18"/>
                  <a:pt x="169" y="19"/>
                  <a:pt x="167" y="18"/>
                </a:cubicBezTo>
                <a:cubicBezTo>
                  <a:pt x="166" y="17"/>
                  <a:pt x="166" y="17"/>
                  <a:pt x="166" y="17"/>
                </a:cubicBezTo>
                <a:cubicBezTo>
                  <a:pt x="165" y="17"/>
                  <a:pt x="164" y="18"/>
                  <a:pt x="165" y="18"/>
                </a:cubicBezTo>
                <a:cubicBezTo>
                  <a:pt x="162" y="17"/>
                  <a:pt x="160" y="17"/>
                  <a:pt x="160" y="16"/>
                </a:cubicBezTo>
                <a:cubicBezTo>
                  <a:pt x="155" y="19"/>
                  <a:pt x="147" y="19"/>
                  <a:pt x="142" y="19"/>
                </a:cubicBezTo>
                <a:cubicBezTo>
                  <a:pt x="142" y="18"/>
                  <a:pt x="142" y="18"/>
                  <a:pt x="142" y="18"/>
                </a:cubicBezTo>
                <a:cubicBezTo>
                  <a:pt x="140" y="17"/>
                  <a:pt x="141" y="19"/>
                  <a:pt x="140" y="19"/>
                </a:cubicBezTo>
                <a:cubicBezTo>
                  <a:pt x="141" y="18"/>
                  <a:pt x="139" y="17"/>
                  <a:pt x="140" y="16"/>
                </a:cubicBezTo>
                <a:cubicBezTo>
                  <a:pt x="138" y="15"/>
                  <a:pt x="137" y="17"/>
                  <a:pt x="136" y="18"/>
                </a:cubicBezTo>
                <a:cubicBezTo>
                  <a:pt x="136" y="19"/>
                  <a:pt x="137" y="17"/>
                  <a:pt x="137" y="18"/>
                </a:cubicBezTo>
                <a:cubicBezTo>
                  <a:pt x="137" y="19"/>
                  <a:pt x="134" y="18"/>
                  <a:pt x="133" y="19"/>
                </a:cubicBezTo>
                <a:cubicBezTo>
                  <a:pt x="133" y="18"/>
                  <a:pt x="133" y="17"/>
                  <a:pt x="134" y="17"/>
                </a:cubicBezTo>
                <a:cubicBezTo>
                  <a:pt x="132" y="17"/>
                  <a:pt x="132" y="17"/>
                  <a:pt x="132" y="17"/>
                </a:cubicBezTo>
                <a:cubicBezTo>
                  <a:pt x="131" y="16"/>
                  <a:pt x="136" y="14"/>
                  <a:pt x="134" y="12"/>
                </a:cubicBezTo>
                <a:cubicBezTo>
                  <a:pt x="133" y="12"/>
                  <a:pt x="133" y="12"/>
                  <a:pt x="133" y="12"/>
                </a:cubicBezTo>
                <a:cubicBezTo>
                  <a:pt x="132" y="11"/>
                  <a:pt x="136" y="10"/>
                  <a:pt x="133" y="10"/>
                </a:cubicBezTo>
                <a:cubicBezTo>
                  <a:pt x="132" y="11"/>
                  <a:pt x="131" y="13"/>
                  <a:pt x="132" y="14"/>
                </a:cubicBezTo>
                <a:cubicBezTo>
                  <a:pt x="129" y="14"/>
                  <a:pt x="131" y="17"/>
                  <a:pt x="128" y="17"/>
                </a:cubicBezTo>
                <a:cubicBezTo>
                  <a:pt x="127" y="16"/>
                  <a:pt x="130" y="17"/>
                  <a:pt x="129" y="16"/>
                </a:cubicBezTo>
                <a:cubicBezTo>
                  <a:pt x="128" y="14"/>
                  <a:pt x="127" y="16"/>
                  <a:pt x="125" y="16"/>
                </a:cubicBezTo>
                <a:cubicBezTo>
                  <a:pt x="127" y="16"/>
                  <a:pt x="126" y="18"/>
                  <a:pt x="125" y="18"/>
                </a:cubicBezTo>
                <a:cubicBezTo>
                  <a:pt x="123" y="17"/>
                  <a:pt x="126" y="17"/>
                  <a:pt x="124" y="17"/>
                </a:cubicBezTo>
                <a:cubicBezTo>
                  <a:pt x="123" y="17"/>
                  <a:pt x="121" y="18"/>
                  <a:pt x="123" y="19"/>
                </a:cubicBezTo>
                <a:cubicBezTo>
                  <a:pt x="122" y="21"/>
                  <a:pt x="121" y="18"/>
                  <a:pt x="119" y="20"/>
                </a:cubicBezTo>
                <a:cubicBezTo>
                  <a:pt x="119" y="18"/>
                  <a:pt x="122" y="16"/>
                  <a:pt x="119" y="16"/>
                </a:cubicBezTo>
                <a:cubicBezTo>
                  <a:pt x="120" y="17"/>
                  <a:pt x="116" y="17"/>
                  <a:pt x="118" y="20"/>
                </a:cubicBezTo>
                <a:cubicBezTo>
                  <a:pt x="117" y="19"/>
                  <a:pt x="117" y="18"/>
                  <a:pt x="117" y="17"/>
                </a:cubicBezTo>
                <a:cubicBezTo>
                  <a:pt x="116" y="16"/>
                  <a:pt x="114" y="20"/>
                  <a:pt x="114" y="17"/>
                </a:cubicBezTo>
                <a:cubicBezTo>
                  <a:pt x="113" y="18"/>
                  <a:pt x="113" y="18"/>
                  <a:pt x="113" y="18"/>
                </a:cubicBezTo>
                <a:cubicBezTo>
                  <a:pt x="113" y="18"/>
                  <a:pt x="112" y="18"/>
                  <a:pt x="111" y="17"/>
                </a:cubicBezTo>
                <a:cubicBezTo>
                  <a:pt x="110" y="17"/>
                  <a:pt x="108" y="19"/>
                  <a:pt x="108" y="16"/>
                </a:cubicBezTo>
                <a:cubicBezTo>
                  <a:pt x="107" y="17"/>
                  <a:pt x="105" y="17"/>
                  <a:pt x="106" y="18"/>
                </a:cubicBezTo>
                <a:cubicBezTo>
                  <a:pt x="107" y="19"/>
                  <a:pt x="108" y="17"/>
                  <a:pt x="109" y="19"/>
                </a:cubicBezTo>
                <a:cubicBezTo>
                  <a:pt x="107" y="17"/>
                  <a:pt x="106" y="19"/>
                  <a:pt x="105" y="20"/>
                </a:cubicBezTo>
                <a:cubicBezTo>
                  <a:pt x="105" y="19"/>
                  <a:pt x="105" y="19"/>
                  <a:pt x="105" y="19"/>
                </a:cubicBezTo>
                <a:cubicBezTo>
                  <a:pt x="105" y="19"/>
                  <a:pt x="103" y="19"/>
                  <a:pt x="103" y="20"/>
                </a:cubicBezTo>
                <a:cubicBezTo>
                  <a:pt x="103" y="19"/>
                  <a:pt x="103" y="19"/>
                  <a:pt x="103" y="19"/>
                </a:cubicBezTo>
                <a:cubicBezTo>
                  <a:pt x="102" y="20"/>
                  <a:pt x="102" y="20"/>
                  <a:pt x="102" y="20"/>
                </a:cubicBezTo>
                <a:cubicBezTo>
                  <a:pt x="100" y="20"/>
                  <a:pt x="101" y="18"/>
                  <a:pt x="99" y="18"/>
                </a:cubicBezTo>
                <a:cubicBezTo>
                  <a:pt x="101" y="17"/>
                  <a:pt x="101" y="17"/>
                  <a:pt x="101" y="17"/>
                </a:cubicBezTo>
                <a:cubicBezTo>
                  <a:pt x="101" y="17"/>
                  <a:pt x="100" y="16"/>
                  <a:pt x="99" y="16"/>
                </a:cubicBezTo>
                <a:cubicBezTo>
                  <a:pt x="98" y="18"/>
                  <a:pt x="97" y="19"/>
                  <a:pt x="97" y="20"/>
                </a:cubicBezTo>
                <a:cubicBezTo>
                  <a:pt x="96" y="20"/>
                  <a:pt x="97" y="19"/>
                  <a:pt x="95" y="20"/>
                </a:cubicBezTo>
                <a:cubicBezTo>
                  <a:pt x="97" y="18"/>
                  <a:pt x="97" y="18"/>
                  <a:pt x="97" y="18"/>
                </a:cubicBezTo>
                <a:cubicBezTo>
                  <a:pt x="97" y="18"/>
                  <a:pt x="96" y="16"/>
                  <a:pt x="94" y="16"/>
                </a:cubicBezTo>
                <a:cubicBezTo>
                  <a:pt x="93" y="17"/>
                  <a:pt x="91" y="18"/>
                  <a:pt x="93" y="19"/>
                </a:cubicBezTo>
                <a:cubicBezTo>
                  <a:pt x="92" y="19"/>
                  <a:pt x="91" y="18"/>
                  <a:pt x="92" y="18"/>
                </a:cubicBezTo>
                <a:cubicBezTo>
                  <a:pt x="90" y="18"/>
                  <a:pt x="92" y="19"/>
                  <a:pt x="90" y="19"/>
                </a:cubicBezTo>
                <a:cubicBezTo>
                  <a:pt x="90" y="19"/>
                  <a:pt x="87" y="18"/>
                  <a:pt x="86" y="16"/>
                </a:cubicBezTo>
                <a:cubicBezTo>
                  <a:pt x="88" y="15"/>
                  <a:pt x="88" y="15"/>
                  <a:pt x="88" y="15"/>
                </a:cubicBezTo>
                <a:cubicBezTo>
                  <a:pt x="87" y="15"/>
                  <a:pt x="87" y="15"/>
                  <a:pt x="87" y="15"/>
                </a:cubicBezTo>
                <a:cubicBezTo>
                  <a:pt x="88" y="13"/>
                  <a:pt x="86" y="13"/>
                  <a:pt x="87" y="12"/>
                </a:cubicBezTo>
                <a:cubicBezTo>
                  <a:pt x="86" y="12"/>
                  <a:pt x="85" y="12"/>
                  <a:pt x="84" y="12"/>
                </a:cubicBezTo>
                <a:cubicBezTo>
                  <a:pt x="87" y="15"/>
                  <a:pt x="82" y="16"/>
                  <a:pt x="82" y="18"/>
                </a:cubicBezTo>
                <a:cubicBezTo>
                  <a:pt x="79" y="19"/>
                  <a:pt x="81" y="13"/>
                  <a:pt x="77" y="16"/>
                </a:cubicBezTo>
                <a:cubicBezTo>
                  <a:pt x="78" y="17"/>
                  <a:pt x="76" y="19"/>
                  <a:pt x="78" y="18"/>
                </a:cubicBezTo>
                <a:cubicBezTo>
                  <a:pt x="76" y="18"/>
                  <a:pt x="77" y="20"/>
                  <a:pt x="74" y="19"/>
                </a:cubicBezTo>
                <a:cubicBezTo>
                  <a:pt x="76" y="18"/>
                  <a:pt x="73" y="17"/>
                  <a:pt x="75" y="15"/>
                </a:cubicBezTo>
                <a:cubicBezTo>
                  <a:pt x="75" y="16"/>
                  <a:pt x="76" y="16"/>
                  <a:pt x="77" y="16"/>
                </a:cubicBezTo>
                <a:cubicBezTo>
                  <a:pt x="76" y="15"/>
                  <a:pt x="77" y="13"/>
                  <a:pt x="75" y="13"/>
                </a:cubicBezTo>
                <a:cubicBezTo>
                  <a:pt x="74" y="14"/>
                  <a:pt x="72" y="14"/>
                  <a:pt x="72" y="15"/>
                </a:cubicBezTo>
                <a:cubicBezTo>
                  <a:pt x="72" y="16"/>
                  <a:pt x="74" y="15"/>
                  <a:pt x="73" y="16"/>
                </a:cubicBezTo>
                <a:cubicBezTo>
                  <a:pt x="71" y="17"/>
                  <a:pt x="71" y="15"/>
                  <a:pt x="70" y="17"/>
                </a:cubicBezTo>
                <a:cubicBezTo>
                  <a:pt x="71" y="17"/>
                  <a:pt x="71" y="18"/>
                  <a:pt x="71" y="19"/>
                </a:cubicBezTo>
                <a:cubicBezTo>
                  <a:pt x="70" y="20"/>
                  <a:pt x="70" y="20"/>
                  <a:pt x="70" y="20"/>
                </a:cubicBezTo>
                <a:cubicBezTo>
                  <a:pt x="70" y="19"/>
                  <a:pt x="70" y="19"/>
                  <a:pt x="70" y="19"/>
                </a:cubicBezTo>
                <a:cubicBezTo>
                  <a:pt x="67" y="18"/>
                  <a:pt x="69" y="20"/>
                  <a:pt x="66" y="20"/>
                </a:cubicBezTo>
                <a:cubicBezTo>
                  <a:pt x="65" y="18"/>
                  <a:pt x="65" y="18"/>
                  <a:pt x="65" y="18"/>
                </a:cubicBezTo>
                <a:cubicBezTo>
                  <a:pt x="66" y="17"/>
                  <a:pt x="69" y="19"/>
                  <a:pt x="69" y="16"/>
                </a:cubicBezTo>
                <a:cubicBezTo>
                  <a:pt x="67" y="16"/>
                  <a:pt x="66" y="18"/>
                  <a:pt x="64" y="17"/>
                </a:cubicBezTo>
                <a:cubicBezTo>
                  <a:pt x="66" y="16"/>
                  <a:pt x="66" y="16"/>
                  <a:pt x="66" y="16"/>
                </a:cubicBezTo>
                <a:cubicBezTo>
                  <a:pt x="65" y="16"/>
                  <a:pt x="65" y="13"/>
                  <a:pt x="62" y="15"/>
                </a:cubicBezTo>
                <a:cubicBezTo>
                  <a:pt x="61" y="16"/>
                  <a:pt x="62" y="16"/>
                  <a:pt x="61" y="17"/>
                </a:cubicBezTo>
                <a:cubicBezTo>
                  <a:pt x="59" y="17"/>
                  <a:pt x="58" y="18"/>
                  <a:pt x="56" y="18"/>
                </a:cubicBezTo>
                <a:cubicBezTo>
                  <a:pt x="56" y="16"/>
                  <a:pt x="52" y="18"/>
                  <a:pt x="55" y="16"/>
                </a:cubicBezTo>
                <a:cubicBezTo>
                  <a:pt x="55" y="17"/>
                  <a:pt x="60" y="17"/>
                  <a:pt x="61" y="15"/>
                </a:cubicBezTo>
                <a:cubicBezTo>
                  <a:pt x="60" y="13"/>
                  <a:pt x="63" y="16"/>
                  <a:pt x="64" y="13"/>
                </a:cubicBezTo>
                <a:cubicBezTo>
                  <a:pt x="61" y="13"/>
                  <a:pt x="62" y="11"/>
                  <a:pt x="61" y="10"/>
                </a:cubicBezTo>
                <a:cubicBezTo>
                  <a:pt x="61" y="10"/>
                  <a:pt x="60" y="10"/>
                  <a:pt x="60" y="11"/>
                </a:cubicBezTo>
                <a:cubicBezTo>
                  <a:pt x="59" y="12"/>
                  <a:pt x="60" y="12"/>
                  <a:pt x="60" y="13"/>
                </a:cubicBezTo>
                <a:cubicBezTo>
                  <a:pt x="57" y="13"/>
                  <a:pt x="55" y="13"/>
                  <a:pt x="53" y="15"/>
                </a:cubicBezTo>
                <a:cubicBezTo>
                  <a:pt x="53" y="14"/>
                  <a:pt x="53" y="13"/>
                  <a:pt x="54" y="13"/>
                </a:cubicBezTo>
                <a:cubicBezTo>
                  <a:pt x="51" y="13"/>
                  <a:pt x="48" y="13"/>
                  <a:pt x="45" y="12"/>
                </a:cubicBezTo>
                <a:cubicBezTo>
                  <a:pt x="46" y="14"/>
                  <a:pt x="41" y="13"/>
                  <a:pt x="43" y="15"/>
                </a:cubicBezTo>
                <a:cubicBezTo>
                  <a:pt x="44" y="15"/>
                  <a:pt x="45" y="17"/>
                  <a:pt x="45" y="18"/>
                </a:cubicBezTo>
                <a:cubicBezTo>
                  <a:pt x="44" y="17"/>
                  <a:pt x="45" y="17"/>
                  <a:pt x="44" y="16"/>
                </a:cubicBezTo>
                <a:cubicBezTo>
                  <a:pt x="43" y="17"/>
                  <a:pt x="42" y="14"/>
                  <a:pt x="41" y="16"/>
                </a:cubicBezTo>
                <a:cubicBezTo>
                  <a:pt x="44" y="15"/>
                  <a:pt x="42" y="13"/>
                  <a:pt x="42" y="12"/>
                </a:cubicBezTo>
                <a:cubicBezTo>
                  <a:pt x="40" y="13"/>
                  <a:pt x="42" y="11"/>
                  <a:pt x="40" y="11"/>
                </a:cubicBezTo>
                <a:cubicBezTo>
                  <a:pt x="38" y="11"/>
                  <a:pt x="36" y="12"/>
                  <a:pt x="33" y="12"/>
                </a:cubicBezTo>
                <a:cubicBezTo>
                  <a:pt x="31" y="11"/>
                  <a:pt x="26" y="12"/>
                  <a:pt x="24" y="12"/>
                </a:cubicBezTo>
                <a:cubicBezTo>
                  <a:pt x="22" y="11"/>
                  <a:pt x="23" y="10"/>
                  <a:pt x="22" y="9"/>
                </a:cubicBezTo>
                <a:cubicBezTo>
                  <a:pt x="20" y="9"/>
                  <a:pt x="23" y="11"/>
                  <a:pt x="20" y="10"/>
                </a:cubicBezTo>
                <a:cubicBezTo>
                  <a:pt x="21" y="10"/>
                  <a:pt x="21" y="10"/>
                  <a:pt x="21" y="10"/>
                </a:cubicBezTo>
                <a:cubicBezTo>
                  <a:pt x="20" y="10"/>
                  <a:pt x="16" y="9"/>
                  <a:pt x="15" y="11"/>
                </a:cubicBezTo>
                <a:cubicBezTo>
                  <a:pt x="16" y="9"/>
                  <a:pt x="16" y="9"/>
                  <a:pt x="16" y="9"/>
                </a:cubicBezTo>
                <a:cubicBezTo>
                  <a:pt x="16" y="9"/>
                  <a:pt x="15" y="9"/>
                  <a:pt x="15" y="10"/>
                </a:cubicBezTo>
                <a:cubicBezTo>
                  <a:pt x="15" y="9"/>
                  <a:pt x="14" y="8"/>
                  <a:pt x="15" y="8"/>
                </a:cubicBezTo>
                <a:cubicBezTo>
                  <a:pt x="14" y="7"/>
                  <a:pt x="12" y="8"/>
                  <a:pt x="10" y="8"/>
                </a:cubicBezTo>
                <a:cubicBezTo>
                  <a:pt x="11" y="9"/>
                  <a:pt x="11" y="9"/>
                  <a:pt x="11" y="9"/>
                </a:cubicBezTo>
                <a:cubicBezTo>
                  <a:pt x="8" y="10"/>
                  <a:pt x="6" y="9"/>
                  <a:pt x="4" y="9"/>
                </a:cubicBezTo>
                <a:cubicBezTo>
                  <a:pt x="4" y="8"/>
                  <a:pt x="4" y="8"/>
                  <a:pt x="4" y="8"/>
                </a:cubicBezTo>
                <a:cubicBezTo>
                  <a:pt x="2" y="9"/>
                  <a:pt x="2" y="9"/>
                  <a:pt x="2" y="9"/>
                </a:cubicBezTo>
                <a:cubicBezTo>
                  <a:pt x="2" y="8"/>
                  <a:pt x="1" y="7"/>
                  <a:pt x="0" y="8"/>
                </a:cubicBezTo>
                <a:cubicBezTo>
                  <a:pt x="4" y="5"/>
                  <a:pt x="4" y="5"/>
                  <a:pt x="4" y="5"/>
                </a:cubicBezTo>
                <a:cubicBezTo>
                  <a:pt x="6" y="6"/>
                  <a:pt x="3" y="6"/>
                  <a:pt x="4" y="8"/>
                </a:cubicBezTo>
                <a:cubicBezTo>
                  <a:pt x="4" y="9"/>
                  <a:pt x="7" y="8"/>
                  <a:pt x="8" y="7"/>
                </a:cubicBezTo>
                <a:cubicBezTo>
                  <a:pt x="7" y="7"/>
                  <a:pt x="6" y="7"/>
                  <a:pt x="6" y="8"/>
                </a:cubicBezTo>
                <a:cubicBezTo>
                  <a:pt x="5" y="6"/>
                  <a:pt x="7" y="6"/>
                  <a:pt x="8" y="5"/>
                </a:cubicBezTo>
                <a:cubicBezTo>
                  <a:pt x="7" y="5"/>
                  <a:pt x="6" y="5"/>
                  <a:pt x="6" y="5"/>
                </a:cubicBezTo>
                <a:cubicBezTo>
                  <a:pt x="7" y="4"/>
                  <a:pt x="8" y="4"/>
                  <a:pt x="10" y="4"/>
                </a:cubicBezTo>
                <a:cubicBezTo>
                  <a:pt x="9" y="5"/>
                  <a:pt x="11" y="5"/>
                  <a:pt x="10" y="6"/>
                </a:cubicBezTo>
                <a:cubicBezTo>
                  <a:pt x="10" y="4"/>
                  <a:pt x="12" y="4"/>
                  <a:pt x="14" y="4"/>
                </a:cubicBezTo>
                <a:cubicBezTo>
                  <a:pt x="16" y="6"/>
                  <a:pt x="18" y="4"/>
                  <a:pt x="20" y="4"/>
                </a:cubicBezTo>
                <a:cubicBezTo>
                  <a:pt x="19" y="5"/>
                  <a:pt x="18" y="7"/>
                  <a:pt x="17" y="7"/>
                </a:cubicBezTo>
                <a:cubicBezTo>
                  <a:pt x="18" y="8"/>
                  <a:pt x="18" y="7"/>
                  <a:pt x="20" y="8"/>
                </a:cubicBezTo>
                <a:cubicBezTo>
                  <a:pt x="21" y="7"/>
                  <a:pt x="21" y="5"/>
                  <a:pt x="23" y="5"/>
                </a:cubicBezTo>
                <a:cubicBezTo>
                  <a:pt x="23" y="6"/>
                  <a:pt x="23" y="6"/>
                  <a:pt x="23" y="6"/>
                </a:cubicBezTo>
                <a:cubicBezTo>
                  <a:pt x="25" y="5"/>
                  <a:pt x="25" y="4"/>
                  <a:pt x="27" y="4"/>
                </a:cubicBezTo>
                <a:cubicBezTo>
                  <a:pt x="31" y="5"/>
                  <a:pt x="35" y="5"/>
                  <a:pt x="38" y="5"/>
                </a:cubicBezTo>
                <a:cubicBezTo>
                  <a:pt x="38" y="6"/>
                  <a:pt x="38" y="6"/>
                  <a:pt x="38" y="6"/>
                </a:cubicBezTo>
                <a:cubicBezTo>
                  <a:pt x="40" y="4"/>
                  <a:pt x="44" y="5"/>
                  <a:pt x="46" y="4"/>
                </a:cubicBezTo>
                <a:cubicBezTo>
                  <a:pt x="50" y="5"/>
                  <a:pt x="55" y="3"/>
                  <a:pt x="57" y="5"/>
                </a:cubicBezTo>
                <a:cubicBezTo>
                  <a:pt x="63" y="4"/>
                  <a:pt x="69" y="4"/>
                  <a:pt x="76" y="4"/>
                </a:cubicBezTo>
                <a:cubicBezTo>
                  <a:pt x="75" y="6"/>
                  <a:pt x="75" y="6"/>
                  <a:pt x="75" y="6"/>
                </a:cubicBezTo>
                <a:cubicBezTo>
                  <a:pt x="76" y="5"/>
                  <a:pt x="76" y="7"/>
                  <a:pt x="77" y="7"/>
                </a:cubicBezTo>
                <a:cubicBezTo>
                  <a:pt x="76" y="5"/>
                  <a:pt x="79" y="5"/>
                  <a:pt x="80" y="4"/>
                </a:cubicBezTo>
                <a:cubicBezTo>
                  <a:pt x="83" y="5"/>
                  <a:pt x="87" y="4"/>
                  <a:pt x="89" y="3"/>
                </a:cubicBezTo>
                <a:cubicBezTo>
                  <a:pt x="90" y="4"/>
                  <a:pt x="90" y="4"/>
                  <a:pt x="90" y="4"/>
                </a:cubicBezTo>
                <a:cubicBezTo>
                  <a:pt x="92" y="2"/>
                  <a:pt x="96" y="4"/>
                  <a:pt x="99" y="4"/>
                </a:cubicBezTo>
                <a:cubicBezTo>
                  <a:pt x="100" y="5"/>
                  <a:pt x="100" y="6"/>
                  <a:pt x="101" y="6"/>
                </a:cubicBezTo>
                <a:cubicBezTo>
                  <a:pt x="103" y="4"/>
                  <a:pt x="104" y="4"/>
                  <a:pt x="107" y="3"/>
                </a:cubicBezTo>
                <a:cubicBezTo>
                  <a:pt x="109" y="3"/>
                  <a:pt x="112" y="4"/>
                  <a:pt x="114" y="4"/>
                </a:cubicBezTo>
                <a:cubicBezTo>
                  <a:pt x="122" y="2"/>
                  <a:pt x="130" y="4"/>
                  <a:pt x="137" y="2"/>
                </a:cubicBezTo>
                <a:cubicBezTo>
                  <a:pt x="138" y="3"/>
                  <a:pt x="138" y="3"/>
                  <a:pt x="138" y="3"/>
                </a:cubicBezTo>
                <a:cubicBezTo>
                  <a:pt x="146" y="1"/>
                  <a:pt x="155" y="3"/>
                  <a:pt x="162" y="2"/>
                </a:cubicBezTo>
                <a:cubicBezTo>
                  <a:pt x="161" y="4"/>
                  <a:pt x="161" y="4"/>
                  <a:pt x="161" y="4"/>
                </a:cubicBezTo>
                <a:cubicBezTo>
                  <a:pt x="163" y="5"/>
                  <a:pt x="166" y="4"/>
                  <a:pt x="165" y="2"/>
                </a:cubicBezTo>
                <a:cubicBezTo>
                  <a:pt x="167" y="3"/>
                  <a:pt x="170" y="1"/>
                  <a:pt x="172" y="3"/>
                </a:cubicBezTo>
                <a:cubicBezTo>
                  <a:pt x="174" y="4"/>
                  <a:pt x="174" y="2"/>
                  <a:pt x="176" y="2"/>
                </a:cubicBezTo>
                <a:cubicBezTo>
                  <a:pt x="180" y="3"/>
                  <a:pt x="182" y="3"/>
                  <a:pt x="186" y="2"/>
                </a:cubicBezTo>
                <a:cubicBezTo>
                  <a:pt x="185" y="2"/>
                  <a:pt x="185" y="2"/>
                  <a:pt x="185" y="2"/>
                </a:cubicBezTo>
                <a:cubicBezTo>
                  <a:pt x="184" y="3"/>
                  <a:pt x="184" y="3"/>
                  <a:pt x="185" y="4"/>
                </a:cubicBezTo>
                <a:cubicBezTo>
                  <a:pt x="187" y="3"/>
                  <a:pt x="190" y="4"/>
                  <a:pt x="189" y="2"/>
                </a:cubicBezTo>
                <a:cubicBezTo>
                  <a:pt x="193" y="3"/>
                  <a:pt x="199" y="1"/>
                  <a:pt x="203" y="3"/>
                </a:cubicBezTo>
                <a:cubicBezTo>
                  <a:pt x="203" y="2"/>
                  <a:pt x="204" y="2"/>
                  <a:pt x="204" y="1"/>
                </a:cubicBezTo>
                <a:cubicBezTo>
                  <a:pt x="208" y="1"/>
                  <a:pt x="212" y="3"/>
                  <a:pt x="215" y="2"/>
                </a:cubicBezTo>
                <a:cubicBezTo>
                  <a:pt x="215" y="2"/>
                  <a:pt x="214" y="3"/>
                  <a:pt x="215" y="3"/>
                </a:cubicBezTo>
                <a:cubicBezTo>
                  <a:pt x="216" y="3"/>
                  <a:pt x="215" y="2"/>
                  <a:pt x="216" y="2"/>
                </a:cubicBezTo>
                <a:cubicBezTo>
                  <a:pt x="222" y="0"/>
                  <a:pt x="229" y="3"/>
                  <a:pt x="234" y="3"/>
                </a:cubicBezTo>
                <a:cubicBezTo>
                  <a:pt x="244" y="2"/>
                  <a:pt x="254" y="3"/>
                  <a:pt x="263" y="3"/>
                </a:cubicBezTo>
                <a:cubicBezTo>
                  <a:pt x="263" y="3"/>
                  <a:pt x="263" y="3"/>
                  <a:pt x="263" y="3"/>
                </a:cubicBezTo>
                <a:cubicBezTo>
                  <a:pt x="266" y="1"/>
                  <a:pt x="270" y="5"/>
                  <a:pt x="273" y="2"/>
                </a:cubicBezTo>
                <a:cubicBezTo>
                  <a:pt x="274" y="3"/>
                  <a:pt x="276" y="2"/>
                  <a:pt x="275" y="3"/>
                </a:cubicBezTo>
                <a:cubicBezTo>
                  <a:pt x="278" y="2"/>
                  <a:pt x="282" y="5"/>
                  <a:pt x="286" y="3"/>
                </a:cubicBezTo>
                <a:cubicBezTo>
                  <a:pt x="285" y="3"/>
                  <a:pt x="285" y="3"/>
                  <a:pt x="285" y="3"/>
                </a:cubicBezTo>
                <a:cubicBezTo>
                  <a:pt x="288" y="5"/>
                  <a:pt x="292" y="3"/>
                  <a:pt x="295" y="4"/>
                </a:cubicBezTo>
                <a:cubicBezTo>
                  <a:pt x="295" y="4"/>
                  <a:pt x="294" y="5"/>
                  <a:pt x="294" y="5"/>
                </a:cubicBezTo>
                <a:cubicBezTo>
                  <a:pt x="296" y="6"/>
                  <a:pt x="298" y="3"/>
                  <a:pt x="298" y="5"/>
                </a:cubicBezTo>
                <a:cubicBezTo>
                  <a:pt x="299" y="5"/>
                  <a:pt x="299" y="4"/>
                  <a:pt x="299" y="4"/>
                </a:cubicBezTo>
                <a:cubicBezTo>
                  <a:pt x="307" y="5"/>
                  <a:pt x="316" y="4"/>
                  <a:pt x="325" y="3"/>
                </a:cubicBezTo>
                <a:cubicBezTo>
                  <a:pt x="331" y="5"/>
                  <a:pt x="325" y="8"/>
                  <a:pt x="330" y="6"/>
                </a:cubicBezTo>
                <a:cubicBezTo>
                  <a:pt x="330" y="6"/>
                  <a:pt x="330" y="5"/>
                  <a:pt x="330" y="5"/>
                </a:cubicBezTo>
                <a:cubicBezTo>
                  <a:pt x="332" y="5"/>
                  <a:pt x="333" y="8"/>
                  <a:pt x="334" y="7"/>
                </a:cubicBezTo>
                <a:cubicBezTo>
                  <a:pt x="334" y="5"/>
                  <a:pt x="335" y="6"/>
                  <a:pt x="335" y="5"/>
                </a:cubicBezTo>
                <a:cubicBezTo>
                  <a:pt x="339" y="6"/>
                  <a:pt x="340" y="8"/>
                  <a:pt x="343" y="7"/>
                </a:cubicBezTo>
                <a:cubicBezTo>
                  <a:pt x="343" y="7"/>
                  <a:pt x="343" y="7"/>
                  <a:pt x="343" y="7"/>
                </a:cubicBezTo>
                <a:cubicBezTo>
                  <a:pt x="346" y="5"/>
                  <a:pt x="350" y="6"/>
                  <a:pt x="353" y="4"/>
                </a:cubicBezTo>
                <a:cubicBezTo>
                  <a:pt x="373" y="4"/>
                  <a:pt x="392" y="3"/>
                  <a:pt x="411" y="3"/>
                </a:cubicBezTo>
                <a:cubicBezTo>
                  <a:pt x="429" y="3"/>
                  <a:pt x="448" y="3"/>
                  <a:pt x="467" y="4"/>
                </a:cubicBezTo>
                <a:cubicBezTo>
                  <a:pt x="471" y="7"/>
                  <a:pt x="472" y="6"/>
                  <a:pt x="476" y="6"/>
                </a:cubicBezTo>
                <a:cubicBezTo>
                  <a:pt x="476" y="6"/>
                  <a:pt x="476" y="6"/>
                  <a:pt x="476" y="6"/>
                </a:cubicBezTo>
                <a:cubicBezTo>
                  <a:pt x="477" y="5"/>
                  <a:pt x="480" y="6"/>
                  <a:pt x="480" y="5"/>
                </a:cubicBezTo>
                <a:cubicBezTo>
                  <a:pt x="487" y="5"/>
                  <a:pt x="494" y="5"/>
                  <a:pt x="501" y="5"/>
                </a:cubicBezTo>
                <a:cubicBezTo>
                  <a:pt x="500" y="5"/>
                  <a:pt x="499" y="7"/>
                  <a:pt x="501" y="7"/>
                </a:cubicBezTo>
                <a:cubicBezTo>
                  <a:pt x="502" y="5"/>
                  <a:pt x="502" y="5"/>
                  <a:pt x="502" y="5"/>
                </a:cubicBezTo>
                <a:cubicBezTo>
                  <a:pt x="502" y="6"/>
                  <a:pt x="502" y="6"/>
                  <a:pt x="502" y="6"/>
                </a:cubicBezTo>
                <a:cubicBezTo>
                  <a:pt x="503" y="6"/>
                  <a:pt x="504" y="5"/>
                  <a:pt x="503" y="4"/>
                </a:cubicBezTo>
                <a:cubicBezTo>
                  <a:pt x="522" y="3"/>
                  <a:pt x="539" y="7"/>
                  <a:pt x="557" y="7"/>
                </a:cubicBezTo>
                <a:cubicBezTo>
                  <a:pt x="562" y="8"/>
                  <a:pt x="568" y="8"/>
                  <a:pt x="572" y="7"/>
                </a:cubicBezTo>
                <a:cubicBezTo>
                  <a:pt x="586" y="10"/>
                  <a:pt x="598" y="13"/>
                  <a:pt x="613" y="12"/>
                </a:cubicBezTo>
                <a:cubicBezTo>
                  <a:pt x="613" y="12"/>
                  <a:pt x="610" y="17"/>
                  <a:pt x="604" y="17"/>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algn="ctr"/>
            <a:endParaRPr lang="pl-PL"/>
          </a:p>
        </p:txBody>
      </p:sp>
      <p:sp>
        <p:nvSpPr>
          <p:cNvPr id="26" name="Freeform 145"/>
          <p:cNvSpPr>
            <a:spLocks/>
          </p:cNvSpPr>
          <p:nvPr/>
        </p:nvSpPr>
        <p:spPr bwMode="auto">
          <a:xfrm rot="16200000">
            <a:off x="3108654" y="3752303"/>
            <a:ext cx="4797546" cy="45719"/>
          </a:xfrm>
          <a:custGeom>
            <a:avLst/>
            <a:gdLst/>
            <a:ahLst/>
            <a:cxnLst>
              <a:cxn ang="0">
                <a:pos x="543" y="15"/>
              </a:cxn>
              <a:cxn ang="0">
                <a:pos x="525" y="15"/>
              </a:cxn>
              <a:cxn ang="0">
                <a:pos x="488" y="18"/>
              </a:cxn>
              <a:cxn ang="0">
                <a:pos x="475" y="17"/>
              </a:cxn>
              <a:cxn ang="0">
                <a:pos x="436" y="15"/>
              </a:cxn>
              <a:cxn ang="0">
                <a:pos x="423" y="15"/>
              </a:cxn>
              <a:cxn ang="0">
                <a:pos x="401" y="16"/>
              </a:cxn>
              <a:cxn ang="0">
                <a:pos x="382" y="15"/>
              </a:cxn>
              <a:cxn ang="0">
                <a:pos x="372" y="14"/>
              </a:cxn>
              <a:cxn ang="0">
                <a:pos x="363" y="16"/>
              </a:cxn>
              <a:cxn ang="0">
                <a:pos x="341" y="18"/>
              </a:cxn>
              <a:cxn ang="0">
                <a:pos x="329" y="17"/>
              </a:cxn>
              <a:cxn ang="0">
                <a:pos x="316" y="19"/>
              </a:cxn>
              <a:cxn ang="0">
                <a:pos x="300" y="17"/>
              </a:cxn>
              <a:cxn ang="0">
                <a:pos x="282" y="17"/>
              </a:cxn>
              <a:cxn ang="0">
                <a:pos x="259" y="16"/>
              </a:cxn>
              <a:cxn ang="0">
                <a:pos x="250" y="17"/>
              </a:cxn>
              <a:cxn ang="0">
                <a:pos x="241" y="15"/>
              </a:cxn>
              <a:cxn ang="0">
                <a:pos x="233" y="17"/>
              </a:cxn>
              <a:cxn ang="0">
                <a:pos x="230" y="17"/>
              </a:cxn>
              <a:cxn ang="0">
                <a:pos x="219" y="17"/>
              </a:cxn>
              <a:cxn ang="0">
                <a:pos x="188" y="17"/>
              </a:cxn>
              <a:cxn ang="0">
                <a:pos x="176" y="17"/>
              </a:cxn>
              <a:cxn ang="0">
                <a:pos x="166" y="17"/>
              </a:cxn>
              <a:cxn ang="0">
                <a:pos x="140" y="16"/>
              </a:cxn>
              <a:cxn ang="0">
                <a:pos x="134" y="12"/>
              </a:cxn>
              <a:cxn ang="0">
                <a:pos x="125" y="16"/>
              </a:cxn>
              <a:cxn ang="0">
                <a:pos x="118" y="20"/>
              </a:cxn>
              <a:cxn ang="0">
                <a:pos x="106" y="18"/>
              </a:cxn>
              <a:cxn ang="0">
                <a:pos x="102" y="20"/>
              </a:cxn>
              <a:cxn ang="0">
                <a:pos x="97" y="18"/>
              </a:cxn>
              <a:cxn ang="0">
                <a:pos x="88" y="15"/>
              </a:cxn>
              <a:cxn ang="0">
                <a:pos x="78" y="18"/>
              </a:cxn>
              <a:cxn ang="0">
                <a:pos x="73" y="16"/>
              </a:cxn>
              <a:cxn ang="0">
                <a:pos x="65" y="18"/>
              </a:cxn>
              <a:cxn ang="0">
                <a:pos x="56" y="18"/>
              </a:cxn>
              <a:cxn ang="0">
                <a:pos x="60" y="13"/>
              </a:cxn>
              <a:cxn ang="0">
                <a:pos x="44" y="16"/>
              </a:cxn>
              <a:cxn ang="0">
                <a:pos x="22" y="9"/>
              </a:cxn>
              <a:cxn ang="0">
                <a:pos x="15" y="8"/>
              </a:cxn>
              <a:cxn ang="0">
                <a:pos x="0" y="8"/>
              </a:cxn>
              <a:cxn ang="0">
                <a:pos x="6" y="5"/>
              </a:cxn>
              <a:cxn ang="0">
                <a:pos x="20" y="8"/>
              </a:cxn>
              <a:cxn ang="0">
                <a:pos x="46" y="4"/>
              </a:cxn>
              <a:cxn ang="0">
                <a:pos x="89" y="3"/>
              </a:cxn>
              <a:cxn ang="0">
                <a:pos x="137" y="2"/>
              </a:cxn>
              <a:cxn ang="0">
                <a:pos x="176" y="2"/>
              </a:cxn>
              <a:cxn ang="0">
                <a:pos x="204" y="1"/>
              </a:cxn>
              <a:cxn ang="0">
                <a:pos x="263" y="3"/>
              </a:cxn>
              <a:cxn ang="0">
                <a:pos x="294" y="5"/>
              </a:cxn>
              <a:cxn ang="0">
                <a:pos x="334" y="7"/>
              </a:cxn>
              <a:cxn ang="0">
                <a:pos x="467" y="4"/>
              </a:cxn>
              <a:cxn ang="0">
                <a:pos x="502" y="5"/>
              </a:cxn>
              <a:cxn ang="0">
                <a:pos x="604" y="17"/>
              </a:cxn>
            </a:cxnLst>
            <a:rect l="0" t="0" r="r" b="b"/>
            <a:pathLst>
              <a:path w="613" h="21">
                <a:moveTo>
                  <a:pt x="604" y="17"/>
                </a:moveTo>
                <a:cubicBezTo>
                  <a:pt x="597" y="21"/>
                  <a:pt x="587" y="16"/>
                  <a:pt x="579" y="18"/>
                </a:cubicBezTo>
                <a:cubicBezTo>
                  <a:pt x="578" y="19"/>
                  <a:pt x="580" y="16"/>
                  <a:pt x="577" y="17"/>
                </a:cubicBezTo>
                <a:cubicBezTo>
                  <a:pt x="570" y="20"/>
                  <a:pt x="557" y="17"/>
                  <a:pt x="548" y="15"/>
                </a:cubicBezTo>
                <a:cubicBezTo>
                  <a:pt x="549" y="14"/>
                  <a:pt x="549" y="14"/>
                  <a:pt x="549" y="14"/>
                </a:cubicBezTo>
                <a:cubicBezTo>
                  <a:pt x="547" y="13"/>
                  <a:pt x="545" y="15"/>
                  <a:pt x="543" y="15"/>
                </a:cubicBezTo>
                <a:cubicBezTo>
                  <a:pt x="543" y="15"/>
                  <a:pt x="543" y="14"/>
                  <a:pt x="543" y="14"/>
                </a:cubicBezTo>
                <a:cubicBezTo>
                  <a:pt x="542" y="15"/>
                  <a:pt x="539" y="14"/>
                  <a:pt x="539" y="15"/>
                </a:cubicBezTo>
                <a:cubicBezTo>
                  <a:pt x="538" y="15"/>
                  <a:pt x="538" y="14"/>
                  <a:pt x="537" y="13"/>
                </a:cubicBezTo>
                <a:cubicBezTo>
                  <a:pt x="536" y="15"/>
                  <a:pt x="536" y="15"/>
                  <a:pt x="536" y="15"/>
                </a:cubicBezTo>
                <a:cubicBezTo>
                  <a:pt x="533" y="18"/>
                  <a:pt x="529" y="14"/>
                  <a:pt x="524" y="16"/>
                </a:cubicBezTo>
                <a:cubicBezTo>
                  <a:pt x="525" y="16"/>
                  <a:pt x="525" y="15"/>
                  <a:pt x="525" y="15"/>
                </a:cubicBezTo>
                <a:cubicBezTo>
                  <a:pt x="518" y="17"/>
                  <a:pt x="510" y="16"/>
                  <a:pt x="502" y="17"/>
                </a:cubicBezTo>
                <a:cubicBezTo>
                  <a:pt x="503" y="16"/>
                  <a:pt x="503" y="15"/>
                  <a:pt x="502" y="15"/>
                </a:cubicBezTo>
                <a:cubicBezTo>
                  <a:pt x="502" y="16"/>
                  <a:pt x="500" y="17"/>
                  <a:pt x="498" y="17"/>
                </a:cubicBezTo>
                <a:cubicBezTo>
                  <a:pt x="497" y="15"/>
                  <a:pt x="494" y="18"/>
                  <a:pt x="492" y="17"/>
                </a:cubicBezTo>
                <a:cubicBezTo>
                  <a:pt x="492" y="17"/>
                  <a:pt x="492" y="17"/>
                  <a:pt x="492" y="17"/>
                </a:cubicBezTo>
                <a:cubicBezTo>
                  <a:pt x="490" y="19"/>
                  <a:pt x="490" y="16"/>
                  <a:pt x="488" y="18"/>
                </a:cubicBezTo>
                <a:cubicBezTo>
                  <a:pt x="487" y="17"/>
                  <a:pt x="487" y="17"/>
                  <a:pt x="487" y="17"/>
                </a:cubicBezTo>
                <a:cubicBezTo>
                  <a:pt x="486" y="19"/>
                  <a:pt x="485" y="16"/>
                  <a:pt x="483" y="17"/>
                </a:cubicBezTo>
                <a:cubicBezTo>
                  <a:pt x="483" y="17"/>
                  <a:pt x="483" y="17"/>
                  <a:pt x="483" y="17"/>
                </a:cubicBezTo>
                <a:cubicBezTo>
                  <a:pt x="482" y="18"/>
                  <a:pt x="481" y="16"/>
                  <a:pt x="480" y="17"/>
                </a:cubicBezTo>
                <a:cubicBezTo>
                  <a:pt x="480" y="17"/>
                  <a:pt x="480" y="17"/>
                  <a:pt x="480" y="17"/>
                </a:cubicBezTo>
                <a:cubicBezTo>
                  <a:pt x="477" y="17"/>
                  <a:pt x="475" y="16"/>
                  <a:pt x="475" y="17"/>
                </a:cubicBezTo>
                <a:cubicBezTo>
                  <a:pt x="474" y="16"/>
                  <a:pt x="478" y="17"/>
                  <a:pt x="477" y="15"/>
                </a:cubicBezTo>
                <a:cubicBezTo>
                  <a:pt x="467" y="16"/>
                  <a:pt x="457" y="16"/>
                  <a:pt x="447" y="16"/>
                </a:cubicBezTo>
                <a:cubicBezTo>
                  <a:pt x="446" y="15"/>
                  <a:pt x="446" y="15"/>
                  <a:pt x="445" y="14"/>
                </a:cubicBezTo>
                <a:cubicBezTo>
                  <a:pt x="444" y="15"/>
                  <a:pt x="442" y="14"/>
                  <a:pt x="441" y="15"/>
                </a:cubicBezTo>
                <a:cubicBezTo>
                  <a:pt x="441" y="15"/>
                  <a:pt x="440" y="14"/>
                  <a:pt x="440" y="14"/>
                </a:cubicBezTo>
                <a:cubicBezTo>
                  <a:pt x="438" y="14"/>
                  <a:pt x="438" y="16"/>
                  <a:pt x="436" y="15"/>
                </a:cubicBezTo>
                <a:cubicBezTo>
                  <a:pt x="437" y="15"/>
                  <a:pt x="437" y="14"/>
                  <a:pt x="437" y="14"/>
                </a:cubicBezTo>
                <a:cubicBezTo>
                  <a:pt x="435" y="15"/>
                  <a:pt x="433" y="15"/>
                  <a:pt x="431" y="15"/>
                </a:cubicBezTo>
                <a:cubicBezTo>
                  <a:pt x="431" y="15"/>
                  <a:pt x="432" y="15"/>
                  <a:pt x="431" y="14"/>
                </a:cubicBezTo>
                <a:cubicBezTo>
                  <a:pt x="429" y="16"/>
                  <a:pt x="428" y="14"/>
                  <a:pt x="426" y="15"/>
                </a:cubicBezTo>
                <a:cubicBezTo>
                  <a:pt x="426" y="14"/>
                  <a:pt x="426" y="14"/>
                  <a:pt x="426" y="14"/>
                </a:cubicBezTo>
                <a:cubicBezTo>
                  <a:pt x="423" y="12"/>
                  <a:pt x="426" y="16"/>
                  <a:pt x="423" y="15"/>
                </a:cubicBezTo>
                <a:cubicBezTo>
                  <a:pt x="424" y="15"/>
                  <a:pt x="423" y="14"/>
                  <a:pt x="423" y="14"/>
                </a:cubicBezTo>
                <a:cubicBezTo>
                  <a:pt x="421" y="16"/>
                  <a:pt x="417" y="15"/>
                  <a:pt x="415" y="16"/>
                </a:cubicBezTo>
                <a:cubicBezTo>
                  <a:pt x="415" y="15"/>
                  <a:pt x="415" y="15"/>
                  <a:pt x="415" y="15"/>
                </a:cubicBezTo>
                <a:cubicBezTo>
                  <a:pt x="412" y="15"/>
                  <a:pt x="409" y="15"/>
                  <a:pt x="406" y="15"/>
                </a:cubicBezTo>
                <a:cubicBezTo>
                  <a:pt x="405" y="15"/>
                  <a:pt x="407" y="13"/>
                  <a:pt x="404" y="13"/>
                </a:cubicBezTo>
                <a:cubicBezTo>
                  <a:pt x="404" y="15"/>
                  <a:pt x="399" y="14"/>
                  <a:pt x="401" y="16"/>
                </a:cubicBezTo>
                <a:cubicBezTo>
                  <a:pt x="399" y="16"/>
                  <a:pt x="395" y="15"/>
                  <a:pt x="393" y="16"/>
                </a:cubicBezTo>
                <a:cubicBezTo>
                  <a:pt x="394" y="15"/>
                  <a:pt x="392" y="13"/>
                  <a:pt x="394" y="13"/>
                </a:cubicBezTo>
                <a:cubicBezTo>
                  <a:pt x="393" y="12"/>
                  <a:pt x="393" y="12"/>
                  <a:pt x="393" y="12"/>
                </a:cubicBezTo>
                <a:cubicBezTo>
                  <a:pt x="393" y="11"/>
                  <a:pt x="394" y="12"/>
                  <a:pt x="394" y="11"/>
                </a:cubicBezTo>
                <a:cubicBezTo>
                  <a:pt x="393" y="11"/>
                  <a:pt x="390" y="12"/>
                  <a:pt x="389" y="12"/>
                </a:cubicBezTo>
                <a:cubicBezTo>
                  <a:pt x="387" y="13"/>
                  <a:pt x="385" y="15"/>
                  <a:pt x="382" y="15"/>
                </a:cubicBezTo>
                <a:cubicBezTo>
                  <a:pt x="384" y="15"/>
                  <a:pt x="382" y="13"/>
                  <a:pt x="383" y="13"/>
                </a:cubicBezTo>
                <a:cubicBezTo>
                  <a:pt x="378" y="17"/>
                  <a:pt x="378" y="17"/>
                  <a:pt x="378" y="17"/>
                </a:cubicBezTo>
                <a:cubicBezTo>
                  <a:pt x="377" y="17"/>
                  <a:pt x="378" y="15"/>
                  <a:pt x="377" y="16"/>
                </a:cubicBezTo>
                <a:cubicBezTo>
                  <a:pt x="377" y="16"/>
                  <a:pt x="376" y="16"/>
                  <a:pt x="376" y="17"/>
                </a:cubicBezTo>
                <a:cubicBezTo>
                  <a:pt x="375" y="17"/>
                  <a:pt x="372" y="17"/>
                  <a:pt x="371" y="15"/>
                </a:cubicBezTo>
                <a:cubicBezTo>
                  <a:pt x="371" y="15"/>
                  <a:pt x="373" y="15"/>
                  <a:pt x="372" y="14"/>
                </a:cubicBezTo>
                <a:cubicBezTo>
                  <a:pt x="370" y="14"/>
                  <a:pt x="370" y="15"/>
                  <a:pt x="368" y="15"/>
                </a:cubicBezTo>
                <a:cubicBezTo>
                  <a:pt x="368" y="15"/>
                  <a:pt x="368" y="15"/>
                  <a:pt x="368" y="15"/>
                </a:cubicBezTo>
                <a:cubicBezTo>
                  <a:pt x="367" y="14"/>
                  <a:pt x="364" y="15"/>
                  <a:pt x="366" y="16"/>
                </a:cubicBezTo>
                <a:cubicBezTo>
                  <a:pt x="366" y="17"/>
                  <a:pt x="365" y="15"/>
                  <a:pt x="367" y="16"/>
                </a:cubicBezTo>
                <a:cubicBezTo>
                  <a:pt x="366" y="17"/>
                  <a:pt x="364" y="17"/>
                  <a:pt x="362" y="17"/>
                </a:cubicBezTo>
                <a:cubicBezTo>
                  <a:pt x="362" y="17"/>
                  <a:pt x="362" y="16"/>
                  <a:pt x="363" y="16"/>
                </a:cubicBezTo>
                <a:cubicBezTo>
                  <a:pt x="360" y="17"/>
                  <a:pt x="357" y="18"/>
                  <a:pt x="355" y="18"/>
                </a:cubicBezTo>
                <a:cubicBezTo>
                  <a:pt x="355" y="19"/>
                  <a:pt x="356" y="17"/>
                  <a:pt x="356" y="17"/>
                </a:cubicBezTo>
                <a:cubicBezTo>
                  <a:pt x="353" y="16"/>
                  <a:pt x="349" y="19"/>
                  <a:pt x="346" y="17"/>
                </a:cubicBezTo>
                <a:cubicBezTo>
                  <a:pt x="346" y="17"/>
                  <a:pt x="346" y="18"/>
                  <a:pt x="346" y="18"/>
                </a:cubicBezTo>
                <a:cubicBezTo>
                  <a:pt x="344" y="18"/>
                  <a:pt x="345" y="17"/>
                  <a:pt x="343" y="17"/>
                </a:cubicBezTo>
                <a:cubicBezTo>
                  <a:pt x="343" y="16"/>
                  <a:pt x="342" y="17"/>
                  <a:pt x="341" y="18"/>
                </a:cubicBezTo>
                <a:cubicBezTo>
                  <a:pt x="340" y="18"/>
                  <a:pt x="341" y="17"/>
                  <a:pt x="342" y="17"/>
                </a:cubicBezTo>
                <a:cubicBezTo>
                  <a:pt x="340" y="18"/>
                  <a:pt x="334" y="19"/>
                  <a:pt x="330" y="18"/>
                </a:cubicBezTo>
                <a:cubicBezTo>
                  <a:pt x="330" y="18"/>
                  <a:pt x="328" y="20"/>
                  <a:pt x="327" y="19"/>
                </a:cubicBezTo>
                <a:cubicBezTo>
                  <a:pt x="327" y="18"/>
                  <a:pt x="327" y="18"/>
                  <a:pt x="327" y="18"/>
                </a:cubicBezTo>
                <a:cubicBezTo>
                  <a:pt x="327" y="17"/>
                  <a:pt x="324" y="18"/>
                  <a:pt x="324" y="17"/>
                </a:cubicBezTo>
                <a:cubicBezTo>
                  <a:pt x="322" y="19"/>
                  <a:pt x="331" y="16"/>
                  <a:pt x="329" y="17"/>
                </a:cubicBezTo>
                <a:cubicBezTo>
                  <a:pt x="328" y="16"/>
                  <a:pt x="325" y="19"/>
                  <a:pt x="326" y="17"/>
                </a:cubicBezTo>
                <a:cubicBezTo>
                  <a:pt x="324" y="17"/>
                  <a:pt x="323" y="19"/>
                  <a:pt x="321" y="18"/>
                </a:cubicBezTo>
                <a:cubicBezTo>
                  <a:pt x="321" y="18"/>
                  <a:pt x="322" y="16"/>
                  <a:pt x="321" y="16"/>
                </a:cubicBezTo>
                <a:cubicBezTo>
                  <a:pt x="319" y="16"/>
                  <a:pt x="320" y="17"/>
                  <a:pt x="318" y="17"/>
                </a:cubicBezTo>
                <a:cubicBezTo>
                  <a:pt x="317" y="17"/>
                  <a:pt x="317" y="17"/>
                  <a:pt x="317" y="17"/>
                </a:cubicBezTo>
                <a:cubicBezTo>
                  <a:pt x="317" y="19"/>
                  <a:pt x="315" y="17"/>
                  <a:pt x="316" y="19"/>
                </a:cubicBezTo>
                <a:cubicBezTo>
                  <a:pt x="316" y="18"/>
                  <a:pt x="312" y="19"/>
                  <a:pt x="313" y="17"/>
                </a:cubicBezTo>
                <a:cubicBezTo>
                  <a:pt x="313" y="16"/>
                  <a:pt x="313" y="16"/>
                  <a:pt x="313" y="16"/>
                </a:cubicBezTo>
                <a:cubicBezTo>
                  <a:pt x="312" y="16"/>
                  <a:pt x="311" y="17"/>
                  <a:pt x="310" y="18"/>
                </a:cubicBezTo>
                <a:cubicBezTo>
                  <a:pt x="310" y="18"/>
                  <a:pt x="310" y="17"/>
                  <a:pt x="310" y="17"/>
                </a:cubicBezTo>
                <a:cubicBezTo>
                  <a:pt x="310" y="20"/>
                  <a:pt x="308" y="17"/>
                  <a:pt x="306" y="19"/>
                </a:cubicBezTo>
                <a:cubicBezTo>
                  <a:pt x="304" y="18"/>
                  <a:pt x="301" y="19"/>
                  <a:pt x="300" y="17"/>
                </a:cubicBezTo>
                <a:cubicBezTo>
                  <a:pt x="298" y="18"/>
                  <a:pt x="297" y="19"/>
                  <a:pt x="295" y="18"/>
                </a:cubicBezTo>
                <a:cubicBezTo>
                  <a:pt x="295" y="18"/>
                  <a:pt x="296" y="18"/>
                  <a:pt x="296" y="17"/>
                </a:cubicBezTo>
                <a:cubicBezTo>
                  <a:pt x="295" y="17"/>
                  <a:pt x="294" y="17"/>
                  <a:pt x="293" y="18"/>
                </a:cubicBezTo>
                <a:cubicBezTo>
                  <a:pt x="293" y="17"/>
                  <a:pt x="291" y="16"/>
                  <a:pt x="289" y="15"/>
                </a:cubicBezTo>
                <a:cubicBezTo>
                  <a:pt x="288" y="16"/>
                  <a:pt x="288" y="17"/>
                  <a:pt x="288" y="18"/>
                </a:cubicBezTo>
                <a:cubicBezTo>
                  <a:pt x="287" y="16"/>
                  <a:pt x="283" y="20"/>
                  <a:pt x="282" y="17"/>
                </a:cubicBezTo>
                <a:cubicBezTo>
                  <a:pt x="282" y="17"/>
                  <a:pt x="284" y="16"/>
                  <a:pt x="283" y="16"/>
                </a:cubicBezTo>
                <a:cubicBezTo>
                  <a:pt x="281" y="13"/>
                  <a:pt x="280" y="17"/>
                  <a:pt x="277" y="16"/>
                </a:cubicBezTo>
                <a:cubicBezTo>
                  <a:pt x="278" y="18"/>
                  <a:pt x="278" y="18"/>
                  <a:pt x="278" y="18"/>
                </a:cubicBezTo>
                <a:cubicBezTo>
                  <a:pt x="277" y="17"/>
                  <a:pt x="274" y="19"/>
                  <a:pt x="274" y="17"/>
                </a:cubicBezTo>
                <a:cubicBezTo>
                  <a:pt x="273" y="18"/>
                  <a:pt x="271" y="17"/>
                  <a:pt x="272" y="18"/>
                </a:cubicBezTo>
                <a:cubicBezTo>
                  <a:pt x="268" y="17"/>
                  <a:pt x="262" y="19"/>
                  <a:pt x="259" y="16"/>
                </a:cubicBezTo>
                <a:cubicBezTo>
                  <a:pt x="259" y="16"/>
                  <a:pt x="257" y="16"/>
                  <a:pt x="258" y="17"/>
                </a:cubicBezTo>
                <a:cubicBezTo>
                  <a:pt x="259" y="18"/>
                  <a:pt x="259" y="16"/>
                  <a:pt x="259" y="17"/>
                </a:cubicBezTo>
                <a:cubicBezTo>
                  <a:pt x="259" y="17"/>
                  <a:pt x="259" y="17"/>
                  <a:pt x="259" y="18"/>
                </a:cubicBezTo>
                <a:cubicBezTo>
                  <a:pt x="257" y="17"/>
                  <a:pt x="256" y="17"/>
                  <a:pt x="258" y="15"/>
                </a:cubicBezTo>
                <a:cubicBezTo>
                  <a:pt x="255" y="14"/>
                  <a:pt x="255" y="19"/>
                  <a:pt x="251" y="18"/>
                </a:cubicBezTo>
                <a:cubicBezTo>
                  <a:pt x="251" y="17"/>
                  <a:pt x="251" y="17"/>
                  <a:pt x="250" y="17"/>
                </a:cubicBezTo>
                <a:cubicBezTo>
                  <a:pt x="248" y="18"/>
                  <a:pt x="248" y="18"/>
                  <a:pt x="248" y="18"/>
                </a:cubicBezTo>
                <a:cubicBezTo>
                  <a:pt x="246" y="18"/>
                  <a:pt x="247" y="16"/>
                  <a:pt x="247" y="15"/>
                </a:cubicBezTo>
                <a:cubicBezTo>
                  <a:pt x="246" y="15"/>
                  <a:pt x="244" y="15"/>
                  <a:pt x="243" y="16"/>
                </a:cubicBezTo>
                <a:cubicBezTo>
                  <a:pt x="242" y="14"/>
                  <a:pt x="242" y="14"/>
                  <a:pt x="242" y="14"/>
                </a:cubicBezTo>
                <a:cubicBezTo>
                  <a:pt x="243" y="16"/>
                  <a:pt x="241" y="15"/>
                  <a:pt x="240" y="16"/>
                </a:cubicBezTo>
                <a:cubicBezTo>
                  <a:pt x="241" y="15"/>
                  <a:pt x="241" y="15"/>
                  <a:pt x="241" y="15"/>
                </a:cubicBezTo>
                <a:cubicBezTo>
                  <a:pt x="241" y="15"/>
                  <a:pt x="239" y="15"/>
                  <a:pt x="239" y="15"/>
                </a:cubicBezTo>
                <a:cubicBezTo>
                  <a:pt x="239" y="16"/>
                  <a:pt x="240" y="16"/>
                  <a:pt x="241" y="17"/>
                </a:cubicBezTo>
                <a:cubicBezTo>
                  <a:pt x="240" y="17"/>
                  <a:pt x="239" y="17"/>
                  <a:pt x="239" y="18"/>
                </a:cubicBezTo>
                <a:cubicBezTo>
                  <a:pt x="239" y="16"/>
                  <a:pt x="237" y="17"/>
                  <a:pt x="236" y="17"/>
                </a:cubicBezTo>
                <a:cubicBezTo>
                  <a:pt x="235" y="16"/>
                  <a:pt x="234" y="18"/>
                  <a:pt x="234" y="18"/>
                </a:cubicBezTo>
                <a:cubicBezTo>
                  <a:pt x="234" y="17"/>
                  <a:pt x="232" y="18"/>
                  <a:pt x="233" y="17"/>
                </a:cubicBezTo>
                <a:cubicBezTo>
                  <a:pt x="233" y="16"/>
                  <a:pt x="234" y="17"/>
                  <a:pt x="235" y="17"/>
                </a:cubicBezTo>
                <a:cubicBezTo>
                  <a:pt x="234" y="16"/>
                  <a:pt x="234" y="15"/>
                  <a:pt x="232" y="16"/>
                </a:cubicBezTo>
                <a:cubicBezTo>
                  <a:pt x="231" y="16"/>
                  <a:pt x="233" y="18"/>
                  <a:pt x="231" y="18"/>
                </a:cubicBezTo>
                <a:cubicBezTo>
                  <a:pt x="231" y="17"/>
                  <a:pt x="231" y="17"/>
                  <a:pt x="232" y="16"/>
                </a:cubicBezTo>
                <a:cubicBezTo>
                  <a:pt x="230" y="16"/>
                  <a:pt x="230" y="16"/>
                  <a:pt x="230" y="16"/>
                </a:cubicBezTo>
                <a:cubicBezTo>
                  <a:pt x="230" y="17"/>
                  <a:pt x="230" y="17"/>
                  <a:pt x="230" y="17"/>
                </a:cubicBezTo>
                <a:cubicBezTo>
                  <a:pt x="229" y="16"/>
                  <a:pt x="229" y="16"/>
                  <a:pt x="229" y="16"/>
                </a:cubicBezTo>
                <a:cubicBezTo>
                  <a:pt x="229" y="17"/>
                  <a:pt x="226" y="17"/>
                  <a:pt x="226" y="18"/>
                </a:cubicBezTo>
                <a:cubicBezTo>
                  <a:pt x="225" y="18"/>
                  <a:pt x="224" y="17"/>
                  <a:pt x="223" y="17"/>
                </a:cubicBezTo>
                <a:cubicBezTo>
                  <a:pt x="223" y="17"/>
                  <a:pt x="223" y="17"/>
                  <a:pt x="223" y="17"/>
                </a:cubicBezTo>
                <a:cubicBezTo>
                  <a:pt x="222" y="16"/>
                  <a:pt x="220" y="17"/>
                  <a:pt x="219" y="17"/>
                </a:cubicBezTo>
                <a:cubicBezTo>
                  <a:pt x="219" y="17"/>
                  <a:pt x="219" y="17"/>
                  <a:pt x="219" y="17"/>
                </a:cubicBezTo>
                <a:cubicBezTo>
                  <a:pt x="218" y="17"/>
                  <a:pt x="217" y="17"/>
                  <a:pt x="216" y="18"/>
                </a:cubicBezTo>
                <a:cubicBezTo>
                  <a:pt x="214" y="17"/>
                  <a:pt x="215" y="13"/>
                  <a:pt x="214" y="15"/>
                </a:cubicBezTo>
                <a:cubicBezTo>
                  <a:pt x="212" y="15"/>
                  <a:pt x="211" y="17"/>
                  <a:pt x="212" y="18"/>
                </a:cubicBezTo>
                <a:cubicBezTo>
                  <a:pt x="209" y="17"/>
                  <a:pt x="205" y="19"/>
                  <a:pt x="202" y="17"/>
                </a:cubicBezTo>
                <a:cubicBezTo>
                  <a:pt x="202" y="17"/>
                  <a:pt x="202" y="18"/>
                  <a:pt x="201" y="18"/>
                </a:cubicBezTo>
                <a:cubicBezTo>
                  <a:pt x="197" y="17"/>
                  <a:pt x="192" y="19"/>
                  <a:pt x="188" y="17"/>
                </a:cubicBezTo>
                <a:cubicBezTo>
                  <a:pt x="190" y="16"/>
                  <a:pt x="188" y="16"/>
                  <a:pt x="188" y="15"/>
                </a:cubicBezTo>
                <a:cubicBezTo>
                  <a:pt x="187" y="16"/>
                  <a:pt x="187" y="14"/>
                  <a:pt x="187" y="16"/>
                </a:cubicBezTo>
                <a:cubicBezTo>
                  <a:pt x="187" y="17"/>
                  <a:pt x="187" y="17"/>
                  <a:pt x="188" y="18"/>
                </a:cubicBezTo>
                <a:cubicBezTo>
                  <a:pt x="185" y="18"/>
                  <a:pt x="181" y="18"/>
                  <a:pt x="180" y="17"/>
                </a:cubicBezTo>
                <a:cubicBezTo>
                  <a:pt x="181" y="18"/>
                  <a:pt x="180" y="18"/>
                  <a:pt x="179" y="18"/>
                </a:cubicBezTo>
                <a:cubicBezTo>
                  <a:pt x="180" y="17"/>
                  <a:pt x="178" y="16"/>
                  <a:pt x="176" y="17"/>
                </a:cubicBezTo>
                <a:cubicBezTo>
                  <a:pt x="176" y="18"/>
                  <a:pt x="176" y="18"/>
                  <a:pt x="176" y="18"/>
                </a:cubicBezTo>
                <a:cubicBezTo>
                  <a:pt x="175" y="17"/>
                  <a:pt x="175" y="17"/>
                  <a:pt x="175" y="17"/>
                </a:cubicBezTo>
                <a:cubicBezTo>
                  <a:pt x="174" y="17"/>
                  <a:pt x="174" y="19"/>
                  <a:pt x="173" y="18"/>
                </a:cubicBezTo>
                <a:cubicBezTo>
                  <a:pt x="172" y="17"/>
                  <a:pt x="172" y="17"/>
                  <a:pt x="172" y="17"/>
                </a:cubicBezTo>
                <a:cubicBezTo>
                  <a:pt x="171" y="18"/>
                  <a:pt x="169" y="19"/>
                  <a:pt x="167" y="18"/>
                </a:cubicBezTo>
                <a:cubicBezTo>
                  <a:pt x="166" y="17"/>
                  <a:pt x="166" y="17"/>
                  <a:pt x="166" y="17"/>
                </a:cubicBezTo>
                <a:cubicBezTo>
                  <a:pt x="165" y="17"/>
                  <a:pt x="164" y="18"/>
                  <a:pt x="165" y="18"/>
                </a:cubicBezTo>
                <a:cubicBezTo>
                  <a:pt x="162" y="17"/>
                  <a:pt x="160" y="17"/>
                  <a:pt x="160" y="16"/>
                </a:cubicBezTo>
                <a:cubicBezTo>
                  <a:pt x="155" y="19"/>
                  <a:pt x="147" y="19"/>
                  <a:pt x="142" y="19"/>
                </a:cubicBezTo>
                <a:cubicBezTo>
                  <a:pt x="142" y="18"/>
                  <a:pt x="142" y="18"/>
                  <a:pt x="142" y="18"/>
                </a:cubicBezTo>
                <a:cubicBezTo>
                  <a:pt x="140" y="17"/>
                  <a:pt x="141" y="19"/>
                  <a:pt x="140" y="19"/>
                </a:cubicBezTo>
                <a:cubicBezTo>
                  <a:pt x="141" y="18"/>
                  <a:pt x="139" y="17"/>
                  <a:pt x="140" y="16"/>
                </a:cubicBezTo>
                <a:cubicBezTo>
                  <a:pt x="138" y="15"/>
                  <a:pt x="137" y="17"/>
                  <a:pt x="136" y="18"/>
                </a:cubicBezTo>
                <a:cubicBezTo>
                  <a:pt x="136" y="19"/>
                  <a:pt x="137" y="17"/>
                  <a:pt x="137" y="18"/>
                </a:cubicBezTo>
                <a:cubicBezTo>
                  <a:pt x="137" y="19"/>
                  <a:pt x="134" y="18"/>
                  <a:pt x="133" y="19"/>
                </a:cubicBezTo>
                <a:cubicBezTo>
                  <a:pt x="133" y="18"/>
                  <a:pt x="133" y="17"/>
                  <a:pt x="134" y="17"/>
                </a:cubicBezTo>
                <a:cubicBezTo>
                  <a:pt x="132" y="17"/>
                  <a:pt x="132" y="17"/>
                  <a:pt x="132" y="17"/>
                </a:cubicBezTo>
                <a:cubicBezTo>
                  <a:pt x="131" y="16"/>
                  <a:pt x="136" y="14"/>
                  <a:pt x="134" y="12"/>
                </a:cubicBezTo>
                <a:cubicBezTo>
                  <a:pt x="133" y="12"/>
                  <a:pt x="133" y="12"/>
                  <a:pt x="133" y="12"/>
                </a:cubicBezTo>
                <a:cubicBezTo>
                  <a:pt x="132" y="11"/>
                  <a:pt x="136" y="10"/>
                  <a:pt x="133" y="10"/>
                </a:cubicBezTo>
                <a:cubicBezTo>
                  <a:pt x="132" y="11"/>
                  <a:pt x="131" y="13"/>
                  <a:pt x="132" y="14"/>
                </a:cubicBezTo>
                <a:cubicBezTo>
                  <a:pt x="129" y="14"/>
                  <a:pt x="131" y="17"/>
                  <a:pt x="128" y="17"/>
                </a:cubicBezTo>
                <a:cubicBezTo>
                  <a:pt x="127" y="16"/>
                  <a:pt x="130" y="17"/>
                  <a:pt x="129" y="16"/>
                </a:cubicBezTo>
                <a:cubicBezTo>
                  <a:pt x="128" y="14"/>
                  <a:pt x="127" y="16"/>
                  <a:pt x="125" y="16"/>
                </a:cubicBezTo>
                <a:cubicBezTo>
                  <a:pt x="127" y="16"/>
                  <a:pt x="126" y="18"/>
                  <a:pt x="125" y="18"/>
                </a:cubicBezTo>
                <a:cubicBezTo>
                  <a:pt x="123" y="17"/>
                  <a:pt x="126" y="17"/>
                  <a:pt x="124" y="17"/>
                </a:cubicBezTo>
                <a:cubicBezTo>
                  <a:pt x="123" y="17"/>
                  <a:pt x="121" y="18"/>
                  <a:pt x="123" y="19"/>
                </a:cubicBezTo>
                <a:cubicBezTo>
                  <a:pt x="122" y="21"/>
                  <a:pt x="121" y="18"/>
                  <a:pt x="119" y="20"/>
                </a:cubicBezTo>
                <a:cubicBezTo>
                  <a:pt x="119" y="18"/>
                  <a:pt x="122" y="16"/>
                  <a:pt x="119" y="16"/>
                </a:cubicBezTo>
                <a:cubicBezTo>
                  <a:pt x="120" y="17"/>
                  <a:pt x="116" y="17"/>
                  <a:pt x="118" y="20"/>
                </a:cubicBezTo>
                <a:cubicBezTo>
                  <a:pt x="117" y="19"/>
                  <a:pt x="117" y="18"/>
                  <a:pt x="117" y="17"/>
                </a:cubicBezTo>
                <a:cubicBezTo>
                  <a:pt x="116" y="16"/>
                  <a:pt x="114" y="20"/>
                  <a:pt x="114" y="17"/>
                </a:cubicBezTo>
                <a:cubicBezTo>
                  <a:pt x="113" y="18"/>
                  <a:pt x="113" y="18"/>
                  <a:pt x="113" y="18"/>
                </a:cubicBezTo>
                <a:cubicBezTo>
                  <a:pt x="113" y="18"/>
                  <a:pt x="112" y="18"/>
                  <a:pt x="111" y="17"/>
                </a:cubicBezTo>
                <a:cubicBezTo>
                  <a:pt x="110" y="17"/>
                  <a:pt x="108" y="19"/>
                  <a:pt x="108" y="16"/>
                </a:cubicBezTo>
                <a:cubicBezTo>
                  <a:pt x="107" y="17"/>
                  <a:pt x="105" y="17"/>
                  <a:pt x="106" y="18"/>
                </a:cubicBezTo>
                <a:cubicBezTo>
                  <a:pt x="107" y="19"/>
                  <a:pt x="108" y="17"/>
                  <a:pt x="109" y="19"/>
                </a:cubicBezTo>
                <a:cubicBezTo>
                  <a:pt x="107" y="17"/>
                  <a:pt x="106" y="19"/>
                  <a:pt x="105" y="20"/>
                </a:cubicBezTo>
                <a:cubicBezTo>
                  <a:pt x="105" y="19"/>
                  <a:pt x="105" y="19"/>
                  <a:pt x="105" y="19"/>
                </a:cubicBezTo>
                <a:cubicBezTo>
                  <a:pt x="105" y="19"/>
                  <a:pt x="103" y="19"/>
                  <a:pt x="103" y="20"/>
                </a:cubicBezTo>
                <a:cubicBezTo>
                  <a:pt x="103" y="19"/>
                  <a:pt x="103" y="19"/>
                  <a:pt x="103" y="19"/>
                </a:cubicBezTo>
                <a:cubicBezTo>
                  <a:pt x="102" y="20"/>
                  <a:pt x="102" y="20"/>
                  <a:pt x="102" y="20"/>
                </a:cubicBezTo>
                <a:cubicBezTo>
                  <a:pt x="100" y="20"/>
                  <a:pt x="101" y="18"/>
                  <a:pt x="99" y="18"/>
                </a:cubicBezTo>
                <a:cubicBezTo>
                  <a:pt x="101" y="17"/>
                  <a:pt x="101" y="17"/>
                  <a:pt x="101" y="17"/>
                </a:cubicBezTo>
                <a:cubicBezTo>
                  <a:pt x="101" y="17"/>
                  <a:pt x="100" y="16"/>
                  <a:pt x="99" y="16"/>
                </a:cubicBezTo>
                <a:cubicBezTo>
                  <a:pt x="98" y="18"/>
                  <a:pt x="97" y="19"/>
                  <a:pt x="97" y="20"/>
                </a:cubicBezTo>
                <a:cubicBezTo>
                  <a:pt x="96" y="20"/>
                  <a:pt x="97" y="19"/>
                  <a:pt x="95" y="20"/>
                </a:cubicBezTo>
                <a:cubicBezTo>
                  <a:pt x="97" y="18"/>
                  <a:pt x="97" y="18"/>
                  <a:pt x="97" y="18"/>
                </a:cubicBezTo>
                <a:cubicBezTo>
                  <a:pt x="97" y="18"/>
                  <a:pt x="96" y="16"/>
                  <a:pt x="94" y="16"/>
                </a:cubicBezTo>
                <a:cubicBezTo>
                  <a:pt x="93" y="17"/>
                  <a:pt x="91" y="18"/>
                  <a:pt x="93" y="19"/>
                </a:cubicBezTo>
                <a:cubicBezTo>
                  <a:pt x="92" y="19"/>
                  <a:pt x="91" y="18"/>
                  <a:pt x="92" y="18"/>
                </a:cubicBezTo>
                <a:cubicBezTo>
                  <a:pt x="90" y="18"/>
                  <a:pt x="92" y="19"/>
                  <a:pt x="90" y="19"/>
                </a:cubicBezTo>
                <a:cubicBezTo>
                  <a:pt x="90" y="19"/>
                  <a:pt x="87" y="18"/>
                  <a:pt x="86" y="16"/>
                </a:cubicBezTo>
                <a:cubicBezTo>
                  <a:pt x="88" y="15"/>
                  <a:pt x="88" y="15"/>
                  <a:pt x="88" y="15"/>
                </a:cubicBezTo>
                <a:cubicBezTo>
                  <a:pt x="87" y="15"/>
                  <a:pt x="87" y="15"/>
                  <a:pt x="87" y="15"/>
                </a:cubicBezTo>
                <a:cubicBezTo>
                  <a:pt x="88" y="13"/>
                  <a:pt x="86" y="13"/>
                  <a:pt x="87" y="12"/>
                </a:cubicBezTo>
                <a:cubicBezTo>
                  <a:pt x="86" y="12"/>
                  <a:pt x="85" y="12"/>
                  <a:pt x="84" y="12"/>
                </a:cubicBezTo>
                <a:cubicBezTo>
                  <a:pt x="87" y="15"/>
                  <a:pt x="82" y="16"/>
                  <a:pt x="82" y="18"/>
                </a:cubicBezTo>
                <a:cubicBezTo>
                  <a:pt x="79" y="19"/>
                  <a:pt x="81" y="13"/>
                  <a:pt x="77" y="16"/>
                </a:cubicBezTo>
                <a:cubicBezTo>
                  <a:pt x="78" y="17"/>
                  <a:pt x="76" y="19"/>
                  <a:pt x="78" y="18"/>
                </a:cubicBezTo>
                <a:cubicBezTo>
                  <a:pt x="76" y="18"/>
                  <a:pt x="77" y="20"/>
                  <a:pt x="74" y="19"/>
                </a:cubicBezTo>
                <a:cubicBezTo>
                  <a:pt x="76" y="18"/>
                  <a:pt x="73" y="17"/>
                  <a:pt x="75" y="15"/>
                </a:cubicBezTo>
                <a:cubicBezTo>
                  <a:pt x="75" y="16"/>
                  <a:pt x="76" y="16"/>
                  <a:pt x="77" y="16"/>
                </a:cubicBezTo>
                <a:cubicBezTo>
                  <a:pt x="76" y="15"/>
                  <a:pt x="77" y="13"/>
                  <a:pt x="75" y="13"/>
                </a:cubicBezTo>
                <a:cubicBezTo>
                  <a:pt x="74" y="14"/>
                  <a:pt x="72" y="14"/>
                  <a:pt x="72" y="15"/>
                </a:cubicBezTo>
                <a:cubicBezTo>
                  <a:pt x="72" y="16"/>
                  <a:pt x="74" y="15"/>
                  <a:pt x="73" y="16"/>
                </a:cubicBezTo>
                <a:cubicBezTo>
                  <a:pt x="71" y="17"/>
                  <a:pt x="71" y="15"/>
                  <a:pt x="70" y="17"/>
                </a:cubicBezTo>
                <a:cubicBezTo>
                  <a:pt x="71" y="17"/>
                  <a:pt x="71" y="18"/>
                  <a:pt x="71" y="19"/>
                </a:cubicBezTo>
                <a:cubicBezTo>
                  <a:pt x="70" y="20"/>
                  <a:pt x="70" y="20"/>
                  <a:pt x="70" y="20"/>
                </a:cubicBezTo>
                <a:cubicBezTo>
                  <a:pt x="70" y="19"/>
                  <a:pt x="70" y="19"/>
                  <a:pt x="70" y="19"/>
                </a:cubicBezTo>
                <a:cubicBezTo>
                  <a:pt x="67" y="18"/>
                  <a:pt x="69" y="20"/>
                  <a:pt x="66" y="20"/>
                </a:cubicBezTo>
                <a:cubicBezTo>
                  <a:pt x="65" y="18"/>
                  <a:pt x="65" y="18"/>
                  <a:pt x="65" y="18"/>
                </a:cubicBezTo>
                <a:cubicBezTo>
                  <a:pt x="66" y="17"/>
                  <a:pt x="69" y="19"/>
                  <a:pt x="69" y="16"/>
                </a:cubicBezTo>
                <a:cubicBezTo>
                  <a:pt x="67" y="16"/>
                  <a:pt x="66" y="18"/>
                  <a:pt x="64" y="17"/>
                </a:cubicBezTo>
                <a:cubicBezTo>
                  <a:pt x="66" y="16"/>
                  <a:pt x="66" y="16"/>
                  <a:pt x="66" y="16"/>
                </a:cubicBezTo>
                <a:cubicBezTo>
                  <a:pt x="65" y="16"/>
                  <a:pt x="65" y="13"/>
                  <a:pt x="62" y="15"/>
                </a:cubicBezTo>
                <a:cubicBezTo>
                  <a:pt x="61" y="16"/>
                  <a:pt x="62" y="16"/>
                  <a:pt x="61" y="17"/>
                </a:cubicBezTo>
                <a:cubicBezTo>
                  <a:pt x="59" y="17"/>
                  <a:pt x="58" y="18"/>
                  <a:pt x="56" y="18"/>
                </a:cubicBezTo>
                <a:cubicBezTo>
                  <a:pt x="56" y="16"/>
                  <a:pt x="52" y="18"/>
                  <a:pt x="55" y="16"/>
                </a:cubicBezTo>
                <a:cubicBezTo>
                  <a:pt x="55" y="17"/>
                  <a:pt x="60" y="17"/>
                  <a:pt x="61" y="15"/>
                </a:cubicBezTo>
                <a:cubicBezTo>
                  <a:pt x="60" y="13"/>
                  <a:pt x="63" y="16"/>
                  <a:pt x="64" y="13"/>
                </a:cubicBezTo>
                <a:cubicBezTo>
                  <a:pt x="61" y="13"/>
                  <a:pt x="62" y="11"/>
                  <a:pt x="61" y="10"/>
                </a:cubicBezTo>
                <a:cubicBezTo>
                  <a:pt x="61" y="10"/>
                  <a:pt x="60" y="10"/>
                  <a:pt x="60" y="11"/>
                </a:cubicBezTo>
                <a:cubicBezTo>
                  <a:pt x="59" y="12"/>
                  <a:pt x="60" y="12"/>
                  <a:pt x="60" y="13"/>
                </a:cubicBezTo>
                <a:cubicBezTo>
                  <a:pt x="57" y="13"/>
                  <a:pt x="55" y="13"/>
                  <a:pt x="53" y="15"/>
                </a:cubicBezTo>
                <a:cubicBezTo>
                  <a:pt x="53" y="14"/>
                  <a:pt x="53" y="13"/>
                  <a:pt x="54" y="13"/>
                </a:cubicBezTo>
                <a:cubicBezTo>
                  <a:pt x="51" y="13"/>
                  <a:pt x="48" y="13"/>
                  <a:pt x="45" y="12"/>
                </a:cubicBezTo>
                <a:cubicBezTo>
                  <a:pt x="46" y="14"/>
                  <a:pt x="41" y="13"/>
                  <a:pt x="43" y="15"/>
                </a:cubicBezTo>
                <a:cubicBezTo>
                  <a:pt x="44" y="15"/>
                  <a:pt x="45" y="17"/>
                  <a:pt x="45" y="18"/>
                </a:cubicBezTo>
                <a:cubicBezTo>
                  <a:pt x="44" y="17"/>
                  <a:pt x="45" y="17"/>
                  <a:pt x="44" y="16"/>
                </a:cubicBezTo>
                <a:cubicBezTo>
                  <a:pt x="43" y="17"/>
                  <a:pt x="42" y="14"/>
                  <a:pt x="41" y="16"/>
                </a:cubicBezTo>
                <a:cubicBezTo>
                  <a:pt x="44" y="15"/>
                  <a:pt x="42" y="13"/>
                  <a:pt x="42" y="12"/>
                </a:cubicBezTo>
                <a:cubicBezTo>
                  <a:pt x="40" y="13"/>
                  <a:pt x="42" y="11"/>
                  <a:pt x="40" y="11"/>
                </a:cubicBezTo>
                <a:cubicBezTo>
                  <a:pt x="38" y="11"/>
                  <a:pt x="36" y="12"/>
                  <a:pt x="33" y="12"/>
                </a:cubicBezTo>
                <a:cubicBezTo>
                  <a:pt x="31" y="11"/>
                  <a:pt x="26" y="12"/>
                  <a:pt x="24" y="12"/>
                </a:cubicBezTo>
                <a:cubicBezTo>
                  <a:pt x="22" y="11"/>
                  <a:pt x="23" y="10"/>
                  <a:pt x="22" y="9"/>
                </a:cubicBezTo>
                <a:cubicBezTo>
                  <a:pt x="20" y="9"/>
                  <a:pt x="23" y="11"/>
                  <a:pt x="20" y="10"/>
                </a:cubicBezTo>
                <a:cubicBezTo>
                  <a:pt x="21" y="10"/>
                  <a:pt x="21" y="10"/>
                  <a:pt x="21" y="10"/>
                </a:cubicBezTo>
                <a:cubicBezTo>
                  <a:pt x="20" y="10"/>
                  <a:pt x="16" y="9"/>
                  <a:pt x="15" y="11"/>
                </a:cubicBezTo>
                <a:cubicBezTo>
                  <a:pt x="16" y="9"/>
                  <a:pt x="16" y="9"/>
                  <a:pt x="16" y="9"/>
                </a:cubicBezTo>
                <a:cubicBezTo>
                  <a:pt x="16" y="9"/>
                  <a:pt x="15" y="9"/>
                  <a:pt x="15" y="10"/>
                </a:cubicBezTo>
                <a:cubicBezTo>
                  <a:pt x="15" y="9"/>
                  <a:pt x="14" y="8"/>
                  <a:pt x="15" y="8"/>
                </a:cubicBezTo>
                <a:cubicBezTo>
                  <a:pt x="14" y="7"/>
                  <a:pt x="12" y="8"/>
                  <a:pt x="10" y="8"/>
                </a:cubicBezTo>
                <a:cubicBezTo>
                  <a:pt x="11" y="9"/>
                  <a:pt x="11" y="9"/>
                  <a:pt x="11" y="9"/>
                </a:cubicBezTo>
                <a:cubicBezTo>
                  <a:pt x="8" y="10"/>
                  <a:pt x="6" y="9"/>
                  <a:pt x="4" y="9"/>
                </a:cubicBezTo>
                <a:cubicBezTo>
                  <a:pt x="4" y="8"/>
                  <a:pt x="4" y="8"/>
                  <a:pt x="4" y="8"/>
                </a:cubicBezTo>
                <a:cubicBezTo>
                  <a:pt x="2" y="9"/>
                  <a:pt x="2" y="9"/>
                  <a:pt x="2" y="9"/>
                </a:cubicBezTo>
                <a:cubicBezTo>
                  <a:pt x="2" y="8"/>
                  <a:pt x="1" y="7"/>
                  <a:pt x="0" y="8"/>
                </a:cubicBezTo>
                <a:cubicBezTo>
                  <a:pt x="4" y="5"/>
                  <a:pt x="4" y="5"/>
                  <a:pt x="4" y="5"/>
                </a:cubicBezTo>
                <a:cubicBezTo>
                  <a:pt x="6" y="6"/>
                  <a:pt x="3" y="6"/>
                  <a:pt x="4" y="8"/>
                </a:cubicBezTo>
                <a:cubicBezTo>
                  <a:pt x="4" y="9"/>
                  <a:pt x="7" y="8"/>
                  <a:pt x="8" y="7"/>
                </a:cubicBezTo>
                <a:cubicBezTo>
                  <a:pt x="7" y="7"/>
                  <a:pt x="6" y="7"/>
                  <a:pt x="6" y="8"/>
                </a:cubicBezTo>
                <a:cubicBezTo>
                  <a:pt x="5" y="6"/>
                  <a:pt x="7" y="6"/>
                  <a:pt x="8" y="5"/>
                </a:cubicBezTo>
                <a:cubicBezTo>
                  <a:pt x="7" y="5"/>
                  <a:pt x="6" y="5"/>
                  <a:pt x="6" y="5"/>
                </a:cubicBezTo>
                <a:cubicBezTo>
                  <a:pt x="7" y="4"/>
                  <a:pt x="8" y="4"/>
                  <a:pt x="10" y="4"/>
                </a:cubicBezTo>
                <a:cubicBezTo>
                  <a:pt x="9" y="5"/>
                  <a:pt x="11" y="5"/>
                  <a:pt x="10" y="6"/>
                </a:cubicBezTo>
                <a:cubicBezTo>
                  <a:pt x="10" y="4"/>
                  <a:pt x="12" y="4"/>
                  <a:pt x="14" y="4"/>
                </a:cubicBezTo>
                <a:cubicBezTo>
                  <a:pt x="16" y="6"/>
                  <a:pt x="18" y="4"/>
                  <a:pt x="20" y="4"/>
                </a:cubicBezTo>
                <a:cubicBezTo>
                  <a:pt x="19" y="5"/>
                  <a:pt x="18" y="7"/>
                  <a:pt x="17" y="7"/>
                </a:cubicBezTo>
                <a:cubicBezTo>
                  <a:pt x="18" y="8"/>
                  <a:pt x="18" y="7"/>
                  <a:pt x="20" y="8"/>
                </a:cubicBezTo>
                <a:cubicBezTo>
                  <a:pt x="21" y="7"/>
                  <a:pt x="21" y="5"/>
                  <a:pt x="23" y="5"/>
                </a:cubicBezTo>
                <a:cubicBezTo>
                  <a:pt x="23" y="6"/>
                  <a:pt x="23" y="6"/>
                  <a:pt x="23" y="6"/>
                </a:cubicBezTo>
                <a:cubicBezTo>
                  <a:pt x="25" y="5"/>
                  <a:pt x="25" y="4"/>
                  <a:pt x="27" y="4"/>
                </a:cubicBezTo>
                <a:cubicBezTo>
                  <a:pt x="31" y="5"/>
                  <a:pt x="35" y="5"/>
                  <a:pt x="38" y="5"/>
                </a:cubicBezTo>
                <a:cubicBezTo>
                  <a:pt x="38" y="6"/>
                  <a:pt x="38" y="6"/>
                  <a:pt x="38" y="6"/>
                </a:cubicBezTo>
                <a:cubicBezTo>
                  <a:pt x="40" y="4"/>
                  <a:pt x="44" y="5"/>
                  <a:pt x="46" y="4"/>
                </a:cubicBezTo>
                <a:cubicBezTo>
                  <a:pt x="50" y="5"/>
                  <a:pt x="55" y="3"/>
                  <a:pt x="57" y="5"/>
                </a:cubicBezTo>
                <a:cubicBezTo>
                  <a:pt x="63" y="4"/>
                  <a:pt x="69" y="4"/>
                  <a:pt x="76" y="4"/>
                </a:cubicBezTo>
                <a:cubicBezTo>
                  <a:pt x="75" y="6"/>
                  <a:pt x="75" y="6"/>
                  <a:pt x="75" y="6"/>
                </a:cubicBezTo>
                <a:cubicBezTo>
                  <a:pt x="76" y="5"/>
                  <a:pt x="76" y="7"/>
                  <a:pt x="77" y="7"/>
                </a:cubicBezTo>
                <a:cubicBezTo>
                  <a:pt x="76" y="5"/>
                  <a:pt x="79" y="5"/>
                  <a:pt x="80" y="4"/>
                </a:cubicBezTo>
                <a:cubicBezTo>
                  <a:pt x="83" y="5"/>
                  <a:pt x="87" y="4"/>
                  <a:pt x="89" y="3"/>
                </a:cubicBezTo>
                <a:cubicBezTo>
                  <a:pt x="90" y="4"/>
                  <a:pt x="90" y="4"/>
                  <a:pt x="90" y="4"/>
                </a:cubicBezTo>
                <a:cubicBezTo>
                  <a:pt x="92" y="2"/>
                  <a:pt x="96" y="4"/>
                  <a:pt x="99" y="4"/>
                </a:cubicBezTo>
                <a:cubicBezTo>
                  <a:pt x="100" y="5"/>
                  <a:pt x="100" y="6"/>
                  <a:pt x="101" y="6"/>
                </a:cubicBezTo>
                <a:cubicBezTo>
                  <a:pt x="103" y="4"/>
                  <a:pt x="104" y="4"/>
                  <a:pt x="107" y="3"/>
                </a:cubicBezTo>
                <a:cubicBezTo>
                  <a:pt x="109" y="3"/>
                  <a:pt x="112" y="4"/>
                  <a:pt x="114" y="4"/>
                </a:cubicBezTo>
                <a:cubicBezTo>
                  <a:pt x="122" y="2"/>
                  <a:pt x="130" y="4"/>
                  <a:pt x="137" y="2"/>
                </a:cubicBezTo>
                <a:cubicBezTo>
                  <a:pt x="138" y="3"/>
                  <a:pt x="138" y="3"/>
                  <a:pt x="138" y="3"/>
                </a:cubicBezTo>
                <a:cubicBezTo>
                  <a:pt x="146" y="1"/>
                  <a:pt x="155" y="3"/>
                  <a:pt x="162" y="2"/>
                </a:cubicBezTo>
                <a:cubicBezTo>
                  <a:pt x="161" y="4"/>
                  <a:pt x="161" y="4"/>
                  <a:pt x="161" y="4"/>
                </a:cubicBezTo>
                <a:cubicBezTo>
                  <a:pt x="163" y="5"/>
                  <a:pt x="166" y="4"/>
                  <a:pt x="165" y="2"/>
                </a:cubicBezTo>
                <a:cubicBezTo>
                  <a:pt x="167" y="3"/>
                  <a:pt x="170" y="1"/>
                  <a:pt x="172" y="3"/>
                </a:cubicBezTo>
                <a:cubicBezTo>
                  <a:pt x="174" y="4"/>
                  <a:pt x="174" y="2"/>
                  <a:pt x="176" y="2"/>
                </a:cubicBezTo>
                <a:cubicBezTo>
                  <a:pt x="180" y="3"/>
                  <a:pt x="182" y="3"/>
                  <a:pt x="186" y="2"/>
                </a:cubicBezTo>
                <a:cubicBezTo>
                  <a:pt x="185" y="2"/>
                  <a:pt x="185" y="2"/>
                  <a:pt x="185" y="2"/>
                </a:cubicBezTo>
                <a:cubicBezTo>
                  <a:pt x="184" y="3"/>
                  <a:pt x="184" y="3"/>
                  <a:pt x="185" y="4"/>
                </a:cubicBezTo>
                <a:cubicBezTo>
                  <a:pt x="187" y="3"/>
                  <a:pt x="190" y="4"/>
                  <a:pt x="189" y="2"/>
                </a:cubicBezTo>
                <a:cubicBezTo>
                  <a:pt x="193" y="3"/>
                  <a:pt x="199" y="1"/>
                  <a:pt x="203" y="3"/>
                </a:cubicBezTo>
                <a:cubicBezTo>
                  <a:pt x="203" y="2"/>
                  <a:pt x="204" y="2"/>
                  <a:pt x="204" y="1"/>
                </a:cubicBezTo>
                <a:cubicBezTo>
                  <a:pt x="208" y="1"/>
                  <a:pt x="212" y="3"/>
                  <a:pt x="215" y="2"/>
                </a:cubicBezTo>
                <a:cubicBezTo>
                  <a:pt x="215" y="2"/>
                  <a:pt x="214" y="3"/>
                  <a:pt x="215" y="3"/>
                </a:cubicBezTo>
                <a:cubicBezTo>
                  <a:pt x="216" y="3"/>
                  <a:pt x="215" y="2"/>
                  <a:pt x="216" y="2"/>
                </a:cubicBezTo>
                <a:cubicBezTo>
                  <a:pt x="222" y="0"/>
                  <a:pt x="229" y="3"/>
                  <a:pt x="234" y="3"/>
                </a:cubicBezTo>
                <a:cubicBezTo>
                  <a:pt x="244" y="2"/>
                  <a:pt x="254" y="3"/>
                  <a:pt x="263" y="3"/>
                </a:cubicBezTo>
                <a:cubicBezTo>
                  <a:pt x="263" y="3"/>
                  <a:pt x="263" y="3"/>
                  <a:pt x="263" y="3"/>
                </a:cubicBezTo>
                <a:cubicBezTo>
                  <a:pt x="266" y="1"/>
                  <a:pt x="270" y="5"/>
                  <a:pt x="273" y="2"/>
                </a:cubicBezTo>
                <a:cubicBezTo>
                  <a:pt x="274" y="3"/>
                  <a:pt x="276" y="2"/>
                  <a:pt x="275" y="3"/>
                </a:cubicBezTo>
                <a:cubicBezTo>
                  <a:pt x="278" y="2"/>
                  <a:pt x="282" y="5"/>
                  <a:pt x="286" y="3"/>
                </a:cubicBezTo>
                <a:cubicBezTo>
                  <a:pt x="285" y="3"/>
                  <a:pt x="285" y="3"/>
                  <a:pt x="285" y="3"/>
                </a:cubicBezTo>
                <a:cubicBezTo>
                  <a:pt x="288" y="5"/>
                  <a:pt x="292" y="3"/>
                  <a:pt x="295" y="4"/>
                </a:cubicBezTo>
                <a:cubicBezTo>
                  <a:pt x="295" y="4"/>
                  <a:pt x="294" y="5"/>
                  <a:pt x="294" y="5"/>
                </a:cubicBezTo>
                <a:cubicBezTo>
                  <a:pt x="296" y="6"/>
                  <a:pt x="298" y="3"/>
                  <a:pt x="298" y="5"/>
                </a:cubicBezTo>
                <a:cubicBezTo>
                  <a:pt x="299" y="5"/>
                  <a:pt x="299" y="4"/>
                  <a:pt x="299" y="4"/>
                </a:cubicBezTo>
                <a:cubicBezTo>
                  <a:pt x="307" y="5"/>
                  <a:pt x="316" y="4"/>
                  <a:pt x="325" y="3"/>
                </a:cubicBezTo>
                <a:cubicBezTo>
                  <a:pt x="331" y="5"/>
                  <a:pt x="325" y="8"/>
                  <a:pt x="330" y="6"/>
                </a:cubicBezTo>
                <a:cubicBezTo>
                  <a:pt x="330" y="6"/>
                  <a:pt x="330" y="5"/>
                  <a:pt x="330" y="5"/>
                </a:cubicBezTo>
                <a:cubicBezTo>
                  <a:pt x="332" y="5"/>
                  <a:pt x="333" y="8"/>
                  <a:pt x="334" y="7"/>
                </a:cubicBezTo>
                <a:cubicBezTo>
                  <a:pt x="334" y="5"/>
                  <a:pt x="335" y="6"/>
                  <a:pt x="335" y="5"/>
                </a:cubicBezTo>
                <a:cubicBezTo>
                  <a:pt x="339" y="6"/>
                  <a:pt x="340" y="8"/>
                  <a:pt x="343" y="7"/>
                </a:cubicBezTo>
                <a:cubicBezTo>
                  <a:pt x="343" y="7"/>
                  <a:pt x="343" y="7"/>
                  <a:pt x="343" y="7"/>
                </a:cubicBezTo>
                <a:cubicBezTo>
                  <a:pt x="346" y="5"/>
                  <a:pt x="350" y="6"/>
                  <a:pt x="353" y="4"/>
                </a:cubicBezTo>
                <a:cubicBezTo>
                  <a:pt x="373" y="4"/>
                  <a:pt x="392" y="3"/>
                  <a:pt x="411" y="3"/>
                </a:cubicBezTo>
                <a:cubicBezTo>
                  <a:pt x="429" y="3"/>
                  <a:pt x="448" y="3"/>
                  <a:pt x="467" y="4"/>
                </a:cubicBezTo>
                <a:cubicBezTo>
                  <a:pt x="471" y="7"/>
                  <a:pt x="472" y="6"/>
                  <a:pt x="476" y="6"/>
                </a:cubicBezTo>
                <a:cubicBezTo>
                  <a:pt x="476" y="6"/>
                  <a:pt x="476" y="6"/>
                  <a:pt x="476" y="6"/>
                </a:cubicBezTo>
                <a:cubicBezTo>
                  <a:pt x="477" y="5"/>
                  <a:pt x="480" y="6"/>
                  <a:pt x="480" y="5"/>
                </a:cubicBezTo>
                <a:cubicBezTo>
                  <a:pt x="487" y="5"/>
                  <a:pt x="494" y="5"/>
                  <a:pt x="501" y="5"/>
                </a:cubicBezTo>
                <a:cubicBezTo>
                  <a:pt x="500" y="5"/>
                  <a:pt x="499" y="7"/>
                  <a:pt x="501" y="7"/>
                </a:cubicBezTo>
                <a:cubicBezTo>
                  <a:pt x="502" y="5"/>
                  <a:pt x="502" y="5"/>
                  <a:pt x="502" y="5"/>
                </a:cubicBezTo>
                <a:cubicBezTo>
                  <a:pt x="502" y="6"/>
                  <a:pt x="502" y="6"/>
                  <a:pt x="502" y="6"/>
                </a:cubicBezTo>
                <a:cubicBezTo>
                  <a:pt x="503" y="6"/>
                  <a:pt x="504" y="5"/>
                  <a:pt x="503" y="4"/>
                </a:cubicBezTo>
                <a:cubicBezTo>
                  <a:pt x="522" y="3"/>
                  <a:pt x="539" y="7"/>
                  <a:pt x="557" y="7"/>
                </a:cubicBezTo>
                <a:cubicBezTo>
                  <a:pt x="562" y="8"/>
                  <a:pt x="568" y="8"/>
                  <a:pt x="572" y="7"/>
                </a:cubicBezTo>
                <a:cubicBezTo>
                  <a:pt x="586" y="10"/>
                  <a:pt x="598" y="13"/>
                  <a:pt x="613" y="12"/>
                </a:cubicBezTo>
                <a:cubicBezTo>
                  <a:pt x="613" y="12"/>
                  <a:pt x="610" y="17"/>
                  <a:pt x="604" y="17"/>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7" name="Freeform 145"/>
          <p:cNvSpPr>
            <a:spLocks/>
          </p:cNvSpPr>
          <p:nvPr/>
        </p:nvSpPr>
        <p:spPr bwMode="auto">
          <a:xfrm rot="16200000">
            <a:off x="2062964" y="3707285"/>
            <a:ext cx="4797546" cy="45719"/>
          </a:xfrm>
          <a:custGeom>
            <a:avLst/>
            <a:gdLst/>
            <a:ahLst/>
            <a:cxnLst>
              <a:cxn ang="0">
                <a:pos x="543" y="15"/>
              </a:cxn>
              <a:cxn ang="0">
                <a:pos x="525" y="15"/>
              </a:cxn>
              <a:cxn ang="0">
                <a:pos x="488" y="18"/>
              </a:cxn>
              <a:cxn ang="0">
                <a:pos x="475" y="17"/>
              </a:cxn>
              <a:cxn ang="0">
                <a:pos x="436" y="15"/>
              </a:cxn>
              <a:cxn ang="0">
                <a:pos x="423" y="15"/>
              </a:cxn>
              <a:cxn ang="0">
                <a:pos x="401" y="16"/>
              </a:cxn>
              <a:cxn ang="0">
                <a:pos x="382" y="15"/>
              </a:cxn>
              <a:cxn ang="0">
                <a:pos x="372" y="14"/>
              </a:cxn>
              <a:cxn ang="0">
                <a:pos x="363" y="16"/>
              </a:cxn>
              <a:cxn ang="0">
                <a:pos x="341" y="18"/>
              </a:cxn>
              <a:cxn ang="0">
                <a:pos x="329" y="17"/>
              </a:cxn>
              <a:cxn ang="0">
                <a:pos x="316" y="19"/>
              </a:cxn>
              <a:cxn ang="0">
                <a:pos x="300" y="17"/>
              </a:cxn>
              <a:cxn ang="0">
                <a:pos x="282" y="17"/>
              </a:cxn>
              <a:cxn ang="0">
                <a:pos x="259" y="16"/>
              </a:cxn>
              <a:cxn ang="0">
                <a:pos x="250" y="17"/>
              </a:cxn>
              <a:cxn ang="0">
                <a:pos x="241" y="15"/>
              </a:cxn>
              <a:cxn ang="0">
                <a:pos x="233" y="17"/>
              </a:cxn>
              <a:cxn ang="0">
                <a:pos x="230" y="17"/>
              </a:cxn>
              <a:cxn ang="0">
                <a:pos x="219" y="17"/>
              </a:cxn>
              <a:cxn ang="0">
                <a:pos x="188" y="17"/>
              </a:cxn>
              <a:cxn ang="0">
                <a:pos x="176" y="17"/>
              </a:cxn>
              <a:cxn ang="0">
                <a:pos x="166" y="17"/>
              </a:cxn>
              <a:cxn ang="0">
                <a:pos x="140" y="16"/>
              </a:cxn>
              <a:cxn ang="0">
                <a:pos x="134" y="12"/>
              </a:cxn>
              <a:cxn ang="0">
                <a:pos x="125" y="16"/>
              </a:cxn>
              <a:cxn ang="0">
                <a:pos x="118" y="20"/>
              </a:cxn>
              <a:cxn ang="0">
                <a:pos x="106" y="18"/>
              </a:cxn>
              <a:cxn ang="0">
                <a:pos x="102" y="20"/>
              </a:cxn>
              <a:cxn ang="0">
                <a:pos x="97" y="18"/>
              </a:cxn>
              <a:cxn ang="0">
                <a:pos x="88" y="15"/>
              </a:cxn>
              <a:cxn ang="0">
                <a:pos x="78" y="18"/>
              </a:cxn>
              <a:cxn ang="0">
                <a:pos x="73" y="16"/>
              </a:cxn>
              <a:cxn ang="0">
                <a:pos x="65" y="18"/>
              </a:cxn>
              <a:cxn ang="0">
                <a:pos x="56" y="18"/>
              </a:cxn>
              <a:cxn ang="0">
                <a:pos x="60" y="13"/>
              </a:cxn>
              <a:cxn ang="0">
                <a:pos x="44" y="16"/>
              </a:cxn>
              <a:cxn ang="0">
                <a:pos x="22" y="9"/>
              </a:cxn>
              <a:cxn ang="0">
                <a:pos x="15" y="8"/>
              </a:cxn>
              <a:cxn ang="0">
                <a:pos x="0" y="8"/>
              </a:cxn>
              <a:cxn ang="0">
                <a:pos x="6" y="5"/>
              </a:cxn>
              <a:cxn ang="0">
                <a:pos x="20" y="8"/>
              </a:cxn>
              <a:cxn ang="0">
                <a:pos x="46" y="4"/>
              </a:cxn>
              <a:cxn ang="0">
                <a:pos x="89" y="3"/>
              </a:cxn>
              <a:cxn ang="0">
                <a:pos x="137" y="2"/>
              </a:cxn>
              <a:cxn ang="0">
                <a:pos x="176" y="2"/>
              </a:cxn>
              <a:cxn ang="0">
                <a:pos x="204" y="1"/>
              </a:cxn>
              <a:cxn ang="0">
                <a:pos x="263" y="3"/>
              </a:cxn>
              <a:cxn ang="0">
                <a:pos x="294" y="5"/>
              </a:cxn>
              <a:cxn ang="0">
                <a:pos x="334" y="7"/>
              </a:cxn>
              <a:cxn ang="0">
                <a:pos x="467" y="4"/>
              </a:cxn>
              <a:cxn ang="0">
                <a:pos x="502" y="5"/>
              </a:cxn>
              <a:cxn ang="0">
                <a:pos x="604" y="17"/>
              </a:cxn>
            </a:cxnLst>
            <a:rect l="0" t="0" r="r" b="b"/>
            <a:pathLst>
              <a:path w="613" h="21">
                <a:moveTo>
                  <a:pt x="604" y="17"/>
                </a:moveTo>
                <a:cubicBezTo>
                  <a:pt x="597" y="21"/>
                  <a:pt x="587" y="16"/>
                  <a:pt x="579" y="18"/>
                </a:cubicBezTo>
                <a:cubicBezTo>
                  <a:pt x="578" y="19"/>
                  <a:pt x="580" y="16"/>
                  <a:pt x="577" y="17"/>
                </a:cubicBezTo>
                <a:cubicBezTo>
                  <a:pt x="570" y="20"/>
                  <a:pt x="557" y="17"/>
                  <a:pt x="548" y="15"/>
                </a:cubicBezTo>
                <a:cubicBezTo>
                  <a:pt x="549" y="14"/>
                  <a:pt x="549" y="14"/>
                  <a:pt x="549" y="14"/>
                </a:cubicBezTo>
                <a:cubicBezTo>
                  <a:pt x="547" y="13"/>
                  <a:pt x="545" y="15"/>
                  <a:pt x="543" y="15"/>
                </a:cubicBezTo>
                <a:cubicBezTo>
                  <a:pt x="543" y="15"/>
                  <a:pt x="543" y="14"/>
                  <a:pt x="543" y="14"/>
                </a:cubicBezTo>
                <a:cubicBezTo>
                  <a:pt x="542" y="15"/>
                  <a:pt x="539" y="14"/>
                  <a:pt x="539" y="15"/>
                </a:cubicBezTo>
                <a:cubicBezTo>
                  <a:pt x="538" y="15"/>
                  <a:pt x="538" y="14"/>
                  <a:pt x="537" y="13"/>
                </a:cubicBezTo>
                <a:cubicBezTo>
                  <a:pt x="536" y="15"/>
                  <a:pt x="536" y="15"/>
                  <a:pt x="536" y="15"/>
                </a:cubicBezTo>
                <a:cubicBezTo>
                  <a:pt x="533" y="18"/>
                  <a:pt x="529" y="14"/>
                  <a:pt x="524" y="16"/>
                </a:cubicBezTo>
                <a:cubicBezTo>
                  <a:pt x="525" y="16"/>
                  <a:pt x="525" y="15"/>
                  <a:pt x="525" y="15"/>
                </a:cubicBezTo>
                <a:cubicBezTo>
                  <a:pt x="518" y="17"/>
                  <a:pt x="510" y="16"/>
                  <a:pt x="502" y="17"/>
                </a:cubicBezTo>
                <a:cubicBezTo>
                  <a:pt x="503" y="16"/>
                  <a:pt x="503" y="15"/>
                  <a:pt x="502" y="15"/>
                </a:cubicBezTo>
                <a:cubicBezTo>
                  <a:pt x="502" y="16"/>
                  <a:pt x="500" y="17"/>
                  <a:pt x="498" y="17"/>
                </a:cubicBezTo>
                <a:cubicBezTo>
                  <a:pt x="497" y="15"/>
                  <a:pt x="494" y="18"/>
                  <a:pt x="492" y="17"/>
                </a:cubicBezTo>
                <a:cubicBezTo>
                  <a:pt x="492" y="17"/>
                  <a:pt x="492" y="17"/>
                  <a:pt x="492" y="17"/>
                </a:cubicBezTo>
                <a:cubicBezTo>
                  <a:pt x="490" y="19"/>
                  <a:pt x="490" y="16"/>
                  <a:pt x="488" y="18"/>
                </a:cubicBezTo>
                <a:cubicBezTo>
                  <a:pt x="487" y="17"/>
                  <a:pt x="487" y="17"/>
                  <a:pt x="487" y="17"/>
                </a:cubicBezTo>
                <a:cubicBezTo>
                  <a:pt x="486" y="19"/>
                  <a:pt x="485" y="16"/>
                  <a:pt x="483" y="17"/>
                </a:cubicBezTo>
                <a:cubicBezTo>
                  <a:pt x="483" y="17"/>
                  <a:pt x="483" y="17"/>
                  <a:pt x="483" y="17"/>
                </a:cubicBezTo>
                <a:cubicBezTo>
                  <a:pt x="482" y="18"/>
                  <a:pt x="481" y="16"/>
                  <a:pt x="480" y="17"/>
                </a:cubicBezTo>
                <a:cubicBezTo>
                  <a:pt x="480" y="17"/>
                  <a:pt x="480" y="17"/>
                  <a:pt x="480" y="17"/>
                </a:cubicBezTo>
                <a:cubicBezTo>
                  <a:pt x="477" y="17"/>
                  <a:pt x="475" y="16"/>
                  <a:pt x="475" y="17"/>
                </a:cubicBezTo>
                <a:cubicBezTo>
                  <a:pt x="474" y="16"/>
                  <a:pt x="478" y="17"/>
                  <a:pt x="477" y="15"/>
                </a:cubicBezTo>
                <a:cubicBezTo>
                  <a:pt x="467" y="16"/>
                  <a:pt x="457" y="16"/>
                  <a:pt x="447" y="16"/>
                </a:cubicBezTo>
                <a:cubicBezTo>
                  <a:pt x="446" y="15"/>
                  <a:pt x="446" y="15"/>
                  <a:pt x="445" y="14"/>
                </a:cubicBezTo>
                <a:cubicBezTo>
                  <a:pt x="444" y="15"/>
                  <a:pt x="442" y="14"/>
                  <a:pt x="441" y="15"/>
                </a:cubicBezTo>
                <a:cubicBezTo>
                  <a:pt x="441" y="15"/>
                  <a:pt x="440" y="14"/>
                  <a:pt x="440" y="14"/>
                </a:cubicBezTo>
                <a:cubicBezTo>
                  <a:pt x="438" y="14"/>
                  <a:pt x="438" y="16"/>
                  <a:pt x="436" y="15"/>
                </a:cubicBezTo>
                <a:cubicBezTo>
                  <a:pt x="437" y="15"/>
                  <a:pt x="437" y="14"/>
                  <a:pt x="437" y="14"/>
                </a:cubicBezTo>
                <a:cubicBezTo>
                  <a:pt x="435" y="15"/>
                  <a:pt x="433" y="15"/>
                  <a:pt x="431" y="15"/>
                </a:cubicBezTo>
                <a:cubicBezTo>
                  <a:pt x="431" y="15"/>
                  <a:pt x="432" y="15"/>
                  <a:pt x="431" y="14"/>
                </a:cubicBezTo>
                <a:cubicBezTo>
                  <a:pt x="429" y="16"/>
                  <a:pt x="428" y="14"/>
                  <a:pt x="426" y="15"/>
                </a:cubicBezTo>
                <a:cubicBezTo>
                  <a:pt x="426" y="14"/>
                  <a:pt x="426" y="14"/>
                  <a:pt x="426" y="14"/>
                </a:cubicBezTo>
                <a:cubicBezTo>
                  <a:pt x="423" y="12"/>
                  <a:pt x="426" y="16"/>
                  <a:pt x="423" y="15"/>
                </a:cubicBezTo>
                <a:cubicBezTo>
                  <a:pt x="424" y="15"/>
                  <a:pt x="423" y="14"/>
                  <a:pt x="423" y="14"/>
                </a:cubicBezTo>
                <a:cubicBezTo>
                  <a:pt x="421" y="16"/>
                  <a:pt x="417" y="15"/>
                  <a:pt x="415" y="16"/>
                </a:cubicBezTo>
                <a:cubicBezTo>
                  <a:pt x="415" y="15"/>
                  <a:pt x="415" y="15"/>
                  <a:pt x="415" y="15"/>
                </a:cubicBezTo>
                <a:cubicBezTo>
                  <a:pt x="412" y="15"/>
                  <a:pt x="409" y="15"/>
                  <a:pt x="406" y="15"/>
                </a:cubicBezTo>
                <a:cubicBezTo>
                  <a:pt x="405" y="15"/>
                  <a:pt x="407" y="13"/>
                  <a:pt x="404" y="13"/>
                </a:cubicBezTo>
                <a:cubicBezTo>
                  <a:pt x="404" y="15"/>
                  <a:pt x="399" y="14"/>
                  <a:pt x="401" y="16"/>
                </a:cubicBezTo>
                <a:cubicBezTo>
                  <a:pt x="399" y="16"/>
                  <a:pt x="395" y="15"/>
                  <a:pt x="393" y="16"/>
                </a:cubicBezTo>
                <a:cubicBezTo>
                  <a:pt x="394" y="15"/>
                  <a:pt x="392" y="13"/>
                  <a:pt x="394" y="13"/>
                </a:cubicBezTo>
                <a:cubicBezTo>
                  <a:pt x="393" y="12"/>
                  <a:pt x="393" y="12"/>
                  <a:pt x="393" y="12"/>
                </a:cubicBezTo>
                <a:cubicBezTo>
                  <a:pt x="393" y="11"/>
                  <a:pt x="394" y="12"/>
                  <a:pt x="394" y="11"/>
                </a:cubicBezTo>
                <a:cubicBezTo>
                  <a:pt x="393" y="11"/>
                  <a:pt x="390" y="12"/>
                  <a:pt x="389" y="12"/>
                </a:cubicBezTo>
                <a:cubicBezTo>
                  <a:pt x="387" y="13"/>
                  <a:pt x="385" y="15"/>
                  <a:pt x="382" y="15"/>
                </a:cubicBezTo>
                <a:cubicBezTo>
                  <a:pt x="384" y="15"/>
                  <a:pt x="382" y="13"/>
                  <a:pt x="383" y="13"/>
                </a:cubicBezTo>
                <a:cubicBezTo>
                  <a:pt x="378" y="17"/>
                  <a:pt x="378" y="17"/>
                  <a:pt x="378" y="17"/>
                </a:cubicBezTo>
                <a:cubicBezTo>
                  <a:pt x="377" y="17"/>
                  <a:pt x="378" y="15"/>
                  <a:pt x="377" y="16"/>
                </a:cubicBezTo>
                <a:cubicBezTo>
                  <a:pt x="377" y="16"/>
                  <a:pt x="376" y="16"/>
                  <a:pt x="376" y="17"/>
                </a:cubicBezTo>
                <a:cubicBezTo>
                  <a:pt x="375" y="17"/>
                  <a:pt x="372" y="17"/>
                  <a:pt x="371" y="15"/>
                </a:cubicBezTo>
                <a:cubicBezTo>
                  <a:pt x="371" y="15"/>
                  <a:pt x="373" y="15"/>
                  <a:pt x="372" y="14"/>
                </a:cubicBezTo>
                <a:cubicBezTo>
                  <a:pt x="370" y="14"/>
                  <a:pt x="370" y="15"/>
                  <a:pt x="368" y="15"/>
                </a:cubicBezTo>
                <a:cubicBezTo>
                  <a:pt x="368" y="15"/>
                  <a:pt x="368" y="15"/>
                  <a:pt x="368" y="15"/>
                </a:cubicBezTo>
                <a:cubicBezTo>
                  <a:pt x="367" y="14"/>
                  <a:pt x="364" y="15"/>
                  <a:pt x="366" y="16"/>
                </a:cubicBezTo>
                <a:cubicBezTo>
                  <a:pt x="366" y="17"/>
                  <a:pt x="365" y="15"/>
                  <a:pt x="367" y="16"/>
                </a:cubicBezTo>
                <a:cubicBezTo>
                  <a:pt x="366" y="17"/>
                  <a:pt x="364" y="17"/>
                  <a:pt x="362" y="17"/>
                </a:cubicBezTo>
                <a:cubicBezTo>
                  <a:pt x="362" y="17"/>
                  <a:pt x="362" y="16"/>
                  <a:pt x="363" y="16"/>
                </a:cubicBezTo>
                <a:cubicBezTo>
                  <a:pt x="360" y="17"/>
                  <a:pt x="357" y="18"/>
                  <a:pt x="355" y="18"/>
                </a:cubicBezTo>
                <a:cubicBezTo>
                  <a:pt x="355" y="19"/>
                  <a:pt x="356" y="17"/>
                  <a:pt x="356" y="17"/>
                </a:cubicBezTo>
                <a:cubicBezTo>
                  <a:pt x="353" y="16"/>
                  <a:pt x="349" y="19"/>
                  <a:pt x="346" y="17"/>
                </a:cubicBezTo>
                <a:cubicBezTo>
                  <a:pt x="346" y="17"/>
                  <a:pt x="346" y="18"/>
                  <a:pt x="346" y="18"/>
                </a:cubicBezTo>
                <a:cubicBezTo>
                  <a:pt x="344" y="18"/>
                  <a:pt x="345" y="17"/>
                  <a:pt x="343" y="17"/>
                </a:cubicBezTo>
                <a:cubicBezTo>
                  <a:pt x="343" y="16"/>
                  <a:pt x="342" y="17"/>
                  <a:pt x="341" y="18"/>
                </a:cubicBezTo>
                <a:cubicBezTo>
                  <a:pt x="340" y="18"/>
                  <a:pt x="341" y="17"/>
                  <a:pt x="342" y="17"/>
                </a:cubicBezTo>
                <a:cubicBezTo>
                  <a:pt x="340" y="18"/>
                  <a:pt x="334" y="19"/>
                  <a:pt x="330" y="18"/>
                </a:cubicBezTo>
                <a:cubicBezTo>
                  <a:pt x="330" y="18"/>
                  <a:pt x="328" y="20"/>
                  <a:pt x="327" y="19"/>
                </a:cubicBezTo>
                <a:cubicBezTo>
                  <a:pt x="327" y="18"/>
                  <a:pt x="327" y="18"/>
                  <a:pt x="327" y="18"/>
                </a:cubicBezTo>
                <a:cubicBezTo>
                  <a:pt x="327" y="17"/>
                  <a:pt x="324" y="18"/>
                  <a:pt x="324" y="17"/>
                </a:cubicBezTo>
                <a:cubicBezTo>
                  <a:pt x="322" y="19"/>
                  <a:pt x="331" y="16"/>
                  <a:pt x="329" y="17"/>
                </a:cubicBezTo>
                <a:cubicBezTo>
                  <a:pt x="328" y="16"/>
                  <a:pt x="325" y="19"/>
                  <a:pt x="326" y="17"/>
                </a:cubicBezTo>
                <a:cubicBezTo>
                  <a:pt x="324" y="17"/>
                  <a:pt x="323" y="19"/>
                  <a:pt x="321" y="18"/>
                </a:cubicBezTo>
                <a:cubicBezTo>
                  <a:pt x="321" y="18"/>
                  <a:pt x="322" y="16"/>
                  <a:pt x="321" y="16"/>
                </a:cubicBezTo>
                <a:cubicBezTo>
                  <a:pt x="319" y="16"/>
                  <a:pt x="320" y="17"/>
                  <a:pt x="318" y="17"/>
                </a:cubicBezTo>
                <a:cubicBezTo>
                  <a:pt x="317" y="17"/>
                  <a:pt x="317" y="17"/>
                  <a:pt x="317" y="17"/>
                </a:cubicBezTo>
                <a:cubicBezTo>
                  <a:pt x="317" y="19"/>
                  <a:pt x="315" y="17"/>
                  <a:pt x="316" y="19"/>
                </a:cubicBezTo>
                <a:cubicBezTo>
                  <a:pt x="316" y="18"/>
                  <a:pt x="312" y="19"/>
                  <a:pt x="313" y="17"/>
                </a:cubicBezTo>
                <a:cubicBezTo>
                  <a:pt x="313" y="16"/>
                  <a:pt x="313" y="16"/>
                  <a:pt x="313" y="16"/>
                </a:cubicBezTo>
                <a:cubicBezTo>
                  <a:pt x="312" y="16"/>
                  <a:pt x="311" y="17"/>
                  <a:pt x="310" y="18"/>
                </a:cubicBezTo>
                <a:cubicBezTo>
                  <a:pt x="310" y="18"/>
                  <a:pt x="310" y="17"/>
                  <a:pt x="310" y="17"/>
                </a:cubicBezTo>
                <a:cubicBezTo>
                  <a:pt x="310" y="20"/>
                  <a:pt x="308" y="17"/>
                  <a:pt x="306" y="19"/>
                </a:cubicBezTo>
                <a:cubicBezTo>
                  <a:pt x="304" y="18"/>
                  <a:pt x="301" y="19"/>
                  <a:pt x="300" y="17"/>
                </a:cubicBezTo>
                <a:cubicBezTo>
                  <a:pt x="298" y="18"/>
                  <a:pt x="297" y="19"/>
                  <a:pt x="295" y="18"/>
                </a:cubicBezTo>
                <a:cubicBezTo>
                  <a:pt x="295" y="18"/>
                  <a:pt x="296" y="18"/>
                  <a:pt x="296" y="17"/>
                </a:cubicBezTo>
                <a:cubicBezTo>
                  <a:pt x="295" y="17"/>
                  <a:pt x="294" y="17"/>
                  <a:pt x="293" y="18"/>
                </a:cubicBezTo>
                <a:cubicBezTo>
                  <a:pt x="293" y="17"/>
                  <a:pt x="291" y="16"/>
                  <a:pt x="289" y="15"/>
                </a:cubicBezTo>
                <a:cubicBezTo>
                  <a:pt x="288" y="16"/>
                  <a:pt x="288" y="17"/>
                  <a:pt x="288" y="18"/>
                </a:cubicBezTo>
                <a:cubicBezTo>
                  <a:pt x="287" y="16"/>
                  <a:pt x="283" y="20"/>
                  <a:pt x="282" y="17"/>
                </a:cubicBezTo>
                <a:cubicBezTo>
                  <a:pt x="282" y="17"/>
                  <a:pt x="284" y="16"/>
                  <a:pt x="283" y="16"/>
                </a:cubicBezTo>
                <a:cubicBezTo>
                  <a:pt x="281" y="13"/>
                  <a:pt x="280" y="17"/>
                  <a:pt x="277" y="16"/>
                </a:cubicBezTo>
                <a:cubicBezTo>
                  <a:pt x="278" y="18"/>
                  <a:pt x="278" y="18"/>
                  <a:pt x="278" y="18"/>
                </a:cubicBezTo>
                <a:cubicBezTo>
                  <a:pt x="277" y="17"/>
                  <a:pt x="274" y="19"/>
                  <a:pt x="274" y="17"/>
                </a:cubicBezTo>
                <a:cubicBezTo>
                  <a:pt x="273" y="18"/>
                  <a:pt x="271" y="17"/>
                  <a:pt x="272" y="18"/>
                </a:cubicBezTo>
                <a:cubicBezTo>
                  <a:pt x="268" y="17"/>
                  <a:pt x="262" y="19"/>
                  <a:pt x="259" y="16"/>
                </a:cubicBezTo>
                <a:cubicBezTo>
                  <a:pt x="259" y="16"/>
                  <a:pt x="257" y="16"/>
                  <a:pt x="258" y="17"/>
                </a:cubicBezTo>
                <a:cubicBezTo>
                  <a:pt x="259" y="18"/>
                  <a:pt x="259" y="16"/>
                  <a:pt x="259" y="17"/>
                </a:cubicBezTo>
                <a:cubicBezTo>
                  <a:pt x="259" y="17"/>
                  <a:pt x="259" y="17"/>
                  <a:pt x="259" y="18"/>
                </a:cubicBezTo>
                <a:cubicBezTo>
                  <a:pt x="257" y="17"/>
                  <a:pt x="256" y="17"/>
                  <a:pt x="258" y="15"/>
                </a:cubicBezTo>
                <a:cubicBezTo>
                  <a:pt x="255" y="14"/>
                  <a:pt x="255" y="19"/>
                  <a:pt x="251" y="18"/>
                </a:cubicBezTo>
                <a:cubicBezTo>
                  <a:pt x="251" y="17"/>
                  <a:pt x="251" y="17"/>
                  <a:pt x="250" y="17"/>
                </a:cubicBezTo>
                <a:cubicBezTo>
                  <a:pt x="248" y="18"/>
                  <a:pt x="248" y="18"/>
                  <a:pt x="248" y="18"/>
                </a:cubicBezTo>
                <a:cubicBezTo>
                  <a:pt x="246" y="18"/>
                  <a:pt x="247" y="16"/>
                  <a:pt x="247" y="15"/>
                </a:cubicBezTo>
                <a:cubicBezTo>
                  <a:pt x="246" y="15"/>
                  <a:pt x="244" y="15"/>
                  <a:pt x="243" y="16"/>
                </a:cubicBezTo>
                <a:cubicBezTo>
                  <a:pt x="242" y="14"/>
                  <a:pt x="242" y="14"/>
                  <a:pt x="242" y="14"/>
                </a:cubicBezTo>
                <a:cubicBezTo>
                  <a:pt x="243" y="16"/>
                  <a:pt x="241" y="15"/>
                  <a:pt x="240" y="16"/>
                </a:cubicBezTo>
                <a:cubicBezTo>
                  <a:pt x="241" y="15"/>
                  <a:pt x="241" y="15"/>
                  <a:pt x="241" y="15"/>
                </a:cubicBezTo>
                <a:cubicBezTo>
                  <a:pt x="241" y="15"/>
                  <a:pt x="239" y="15"/>
                  <a:pt x="239" y="15"/>
                </a:cubicBezTo>
                <a:cubicBezTo>
                  <a:pt x="239" y="16"/>
                  <a:pt x="240" y="16"/>
                  <a:pt x="241" y="17"/>
                </a:cubicBezTo>
                <a:cubicBezTo>
                  <a:pt x="240" y="17"/>
                  <a:pt x="239" y="17"/>
                  <a:pt x="239" y="18"/>
                </a:cubicBezTo>
                <a:cubicBezTo>
                  <a:pt x="239" y="16"/>
                  <a:pt x="237" y="17"/>
                  <a:pt x="236" y="17"/>
                </a:cubicBezTo>
                <a:cubicBezTo>
                  <a:pt x="235" y="16"/>
                  <a:pt x="234" y="18"/>
                  <a:pt x="234" y="18"/>
                </a:cubicBezTo>
                <a:cubicBezTo>
                  <a:pt x="234" y="17"/>
                  <a:pt x="232" y="18"/>
                  <a:pt x="233" y="17"/>
                </a:cubicBezTo>
                <a:cubicBezTo>
                  <a:pt x="233" y="16"/>
                  <a:pt x="234" y="17"/>
                  <a:pt x="235" y="17"/>
                </a:cubicBezTo>
                <a:cubicBezTo>
                  <a:pt x="234" y="16"/>
                  <a:pt x="234" y="15"/>
                  <a:pt x="232" y="16"/>
                </a:cubicBezTo>
                <a:cubicBezTo>
                  <a:pt x="231" y="16"/>
                  <a:pt x="233" y="18"/>
                  <a:pt x="231" y="18"/>
                </a:cubicBezTo>
                <a:cubicBezTo>
                  <a:pt x="231" y="17"/>
                  <a:pt x="231" y="17"/>
                  <a:pt x="232" y="16"/>
                </a:cubicBezTo>
                <a:cubicBezTo>
                  <a:pt x="230" y="16"/>
                  <a:pt x="230" y="16"/>
                  <a:pt x="230" y="16"/>
                </a:cubicBezTo>
                <a:cubicBezTo>
                  <a:pt x="230" y="17"/>
                  <a:pt x="230" y="17"/>
                  <a:pt x="230" y="17"/>
                </a:cubicBezTo>
                <a:cubicBezTo>
                  <a:pt x="229" y="16"/>
                  <a:pt x="229" y="16"/>
                  <a:pt x="229" y="16"/>
                </a:cubicBezTo>
                <a:cubicBezTo>
                  <a:pt x="229" y="17"/>
                  <a:pt x="226" y="17"/>
                  <a:pt x="226" y="18"/>
                </a:cubicBezTo>
                <a:cubicBezTo>
                  <a:pt x="225" y="18"/>
                  <a:pt x="224" y="17"/>
                  <a:pt x="223" y="17"/>
                </a:cubicBezTo>
                <a:cubicBezTo>
                  <a:pt x="223" y="17"/>
                  <a:pt x="223" y="17"/>
                  <a:pt x="223" y="17"/>
                </a:cubicBezTo>
                <a:cubicBezTo>
                  <a:pt x="222" y="16"/>
                  <a:pt x="220" y="17"/>
                  <a:pt x="219" y="17"/>
                </a:cubicBezTo>
                <a:cubicBezTo>
                  <a:pt x="219" y="17"/>
                  <a:pt x="219" y="17"/>
                  <a:pt x="219" y="17"/>
                </a:cubicBezTo>
                <a:cubicBezTo>
                  <a:pt x="218" y="17"/>
                  <a:pt x="217" y="17"/>
                  <a:pt x="216" y="18"/>
                </a:cubicBezTo>
                <a:cubicBezTo>
                  <a:pt x="214" y="17"/>
                  <a:pt x="215" y="13"/>
                  <a:pt x="214" y="15"/>
                </a:cubicBezTo>
                <a:cubicBezTo>
                  <a:pt x="212" y="15"/>
                  <a:pt x="211" y="17"/>
                  <a:pt x="212" y="18"/>
                </a:cubicBezTo>
                <a:cubicBezTo>
                  <a:pt x="209" y="17"/>
                  <a:pt x="205" y="19"/>
                  <a:pt x="202" y="17"/>
                </a:cubicBezTo>
                <a:cubicBezTo>
                  <a:pt x="202" y="17"/>
                  <a:pt x="202" y="18"/>
                  <a:pt x="201" y="18"/>
                </a:cubicBezTo>
                <a:cubicBezTo>
                  <a:pt x="197" y="17"/>
                  <a:pt x="192" y="19"/>
                  <a:pt x="188" y="17"/>
                </a:cubicBezTo>
                <a:cubicBezTo>
                  <a:pt x="190" y="16"/>
                  <a:pt x="188" y="16"/>
                  <a:pt x="188" y="15"/>
                </a:cubicBezTo>
                <a:cubicBezTo>
                  <a:pt x="187" y="16"/>
                  <a:pt x="187" y="14"/>
                  <a:pt x="187" y="16"/>
                </a:cubicBezTo>
                <a:cubicBezTo>
                  <a:pt x="187" y="17"/>
                  <a:pt x="187" y="17"/>
                  <a:pt x="188" y="18"/>
                </a:cubicBezTo>
                <a:cubicBezTo>
                  <a:pt x="185" y="18"/>
                  <a:pt x="181" y="18"/>
                  <a:pt x="180" y="17"/>
                </a:cubicBezTo>
                <a:cubicBezTo>
                  <a:pt x="181" y="18"/>
                  <a:pt x="180" y="18"/>
                  <a:pt x="179" y="18"/>
                </a:cubicBezTo>
                <a:cubicBezTo>
                  <a:pt x="180" y="17"/>
                  <a:pt x="178" y="16"/>
                  <a:pt x="176" y="17"/>
                </a:cubicBezTo>
                <a:cubicBezTo>
                  <a:pt x="176" y="18"/>
                  <a:pt x="176" y="18"/>
                  <a:pt x="176" y="18"/>
                </a:cubicBezTo>
                <a:cubicBezTo>
                  <a:pt x="175" y="17"/>
                  <a:pt x="175" y="17"/>
                  <a:pt x="175" y="17"/>
                </a:cubicBezTo>
                <a:cubicBezTo>
                  <a:pt x="174" y="17"/>
                  <a:pt x="174" y="19"/>
                  <a:pt x="173" y="18"/>
                </a:cubicBezTo>
                <a:cubicBezTo>
                  <a:pt x="172" y="17"/>
                  <a:pt x="172" y="17"/>
                  <a:pt x="172" y="17"/>
                </a:cubicBezTo>
                <a:cubicBezTo>
                  <a:pt x="171" y="18"/>
                  <a:pt x="169" y="19"/>
                  <a:pt x="167" y="18"/>
                </a:cubicBezTo>
                <a:cubicBezTo>
                  <a:pt x="166" y="17"/>
                  <a:pt x="166" y="17"/>
                  <a:pt x="166" y="17"/>
                </a:cubicBezTo>
                <a:cubicBezTo>
                  <a:pt x="165" y="17"/>
                  <a:pt x="164" y="18"/>
                  <a:pt x="165" y="18"/>
                </a:cubicBezTo>
                <a:cubicBezTo>
                  <a:pt x="162" y="17"/>
                  <a:pt x="160" y="17"/>
                  <a:pt x="160" y="16"/>
                </a:cubicBezTo>
                <a:cubicBezTo>
                  <a:pt x="155" y="19"/>
                  <a:pt x="147" y="19"/>
                  <a:pt x="142" y="19"/>
                </a:cubicBezTo>
                <a:cubicBezTo>
                  <a:pt x="142" y="18"/>
                  <a:pt x="142" y="18"/>
                  <a:pt x="142" y="18"/>
                </a:cubicBezTo>
                <a:cubicBezTo>
                  <a:pt x="140" y="17"/>
                  <a:pt x="141" y="19"/>
                  <a:pt x="140" y="19"/>
                </a:cubicBezTo>
                <a:cubicBezTo>
                  <a:pt x="141" y="18"/>
                  <a:pt x="139" y="17"/>
                  <a:pt x="140" y="16"/>
                </a:cubicBezTo>
                <a:cubicBezTo>
                  <a:pt x="138" y="15"/>
                  <a:pt x="137" y="17"/>
                  <a:pt x="136" y="18"/>
                </a:cubicBezTo>
                <a:cubicBezTo>
                  <a:pt x="136" y="19"/>
                  <a:pt x="137" y="17"/>
                  <a:pt x="137" y="18"/>
                </a:cubicBezTo>
                <a:cubicBezTo>
                  <a:pt x="137" y="19"/>
                  <a:pt x="134" y="18"/>
                  <a:pt x="133" y="19"/>
                </a:cubicBezTo>
                <a:cubicBezTo>
                  <a:pt x="133" y="18"/>
                  <a:pt x="133" y="17"/>
                  <a:pt x="134" y="17"/>
                </a:cubicBezTo>
                <a:cubicBezTo>
                  <a:pt x="132" y="17"/>
                  <a:pt x="132" y="17"/>
                  <a:pt x="132" y="17"/>
                </a:cubicBezTo>
                <a:cubicBezTo>
                  <a:pt x="131" y="16"/>
                  <a:pt x="136" y="14"/>
                  <a:pt x="134" y="12"/>
                </a:cubicBezTo>
                <a:cubicBezTo>
                  <a:pt x="133" y="12"/>
                  <a:pt x="133" y="12"/>
                  <a:pt x="133" y="12"/>
                </a:cubicBezTo>
                <a:cubicBezTo>
                  <a:pt x="132" y="11"/>
                  <a:pt x="136" y="10"/>
                  <a:pt x="133" y="10"/>
                </a:cubicBezTo>
                <a:cubicBezTo>
                  <a:pt x="132" y="11"/>
                  <a:pt x="131" y="13"/>
                  <a:pt x="132" y="14"/>
                </a:cubicBezTo>
                <a:cubicBezTo>
                  <a:pt x="129" y="14"/>
                  <a:pt x="131" y="17"/>
                  <a:pt x="128" y="17"/>
                </a:cubicBezTo>
                <a:cubicBezTo>
                  <a:pt x="127" y="16"/>
                  <a:pt x="130" y="17"/>
                  <a:pt x="129" y="16"/>
                </a:cubicBezTo>
                <a:cubicBezTo>
                  <a:pt x="128" y="14"/>
                  <a:pt x="127" y="16"/>
                  <a:pt x="125" y="16"/>
                </a:cubicBezTo>
                <a:cubicBezTo>
                  <a:pt x="127" y="16"/>
                  <a:pt x="126" y="18"/>
                  <a:pt x="125" y="18"/>
                </a:cubicBezTo>
                <a:cubicBezTo>
                  <a:pt x="123" y="17"/>
                  <a:pt x="126" y="17"/>
                  <a:pt x="124" y="17"/>
                </a:cubicBezTo>
                <a:cubicBezTo>
                  <a:pt x="123" y="17"/>
                  <a:pt x="121" y="18"/>
                  <a:pt x="123" y="19"/>
                </a:cubicBezTo>
                <a:cubicBezTo>
                  <a:pt x="122" y="21"/>
                  <a:pt x="121" y="18"/>
                  <a:pt x="119" y="20"/>
                </a:cubicBezTo>
                <a:cubicBezTo>
                  <a:pt x="119" y="18"/>
                  <a:pt x="122" y="16"/>
                  <a:pt x="119" y="16"/>
                </a:cubicBezTo>
                <a:cubicBezTo>
                  <a:pt x="120" y="17"/>
                  <a:pt x="116" y="17"/>
                  <a:pt x="118" y="20"/>
                </a:cubicBezTo>
                <a:cubicBezTo>
                  <a:pt x="117" y="19"/>
                  <a:pt x="117" y="18"/>
                  <a:pt x="117" y="17"/>
                </a:cubicBezTo>
                <a:cubicBezTo>
                  <a:pt x="116" y="16"/>
                  <a:pt x="114" y="20"/>
                  <a:pt x="114" y="17"/>
                </a:cubicBezTo>
                <a:cubicBezTo>
                  <a:pt x="113" y="18"/>
                  <a:pt x="113" y="18"/>
                  <a:pt x="113" y="18"/>
                </a:cubicBezTo>
                <a:cubicBezTo>
                  <a:pt x="113" y="18"/>
                  <a:pt x="112" y="18"/>
                  <a:pt x="111" y="17"/>
                </a:cubicBezTo>
                <a:cubicBezTo>
                  <a:pt x="110" y="17"/>
                  <a:pt x="108" y="19"/>
                  <a:pt x="108" y="16"/>
                </a:cubicBezTo>
                <a:cubicBezTo>
                  <a:pt x="107" y="17"/>
                  <a:pt x="105" y="17"/>
                  <a:pt x="106" y="18"/>
                </a:cubicBezTo>
                <a:cubicBezTo>
                  <a:pt x="107" y="19"/>
                  <a:pt x="108" y="17"/>
                  <a:pt x="109" y="19"/>
                </a:cubicBezTo>
                <a:cubicBezTo>
                  <a:pt x="107" y="17"/>
                  <a:pt x="106" y="19"/>
                  <a:pt x="105" y="20"/>
                </a:cubicBezTo>
                <a:cubicBezTo>
                  <a:pt x="105" y="19"/>
                  <a:pt x="105" y="19"/>
                  <a:pt x="105" y="19"/>
                </a:cubicBezTo>
                <a:cubicBezTo>
                  <a:pt x="105" y="19"/>
                  <a:pt x="103" y="19"/>
                  <a:pt x="103" y="20"/>
                </a:cubicBezTo>
                <a:cubicBezTo>
                  <a:pt x="103" y="19"/>
                  <a:pt x="103" y="19"/>
                  <a:pt x="103" y="19"/>
                </a:cubicBezTo>
                <a:cubicBezTo>
                  <a:pt x="102" y="20"/>
                  <a:pt x="102" y="20"/>
                  <a:pt x="102" y="20"/>
                </a:cubicBezTo>
                <a:cubicBezTo>
                  <a:pt x="100" y="20"/>
                  <a:pt x="101" y="18"/>
                  <a:pt x="99" y="18"/>
                </a:cubicBezTo>
                <a:cubicBezTo>
                  <a:pt x="101" y="17"/>
                  <a:pt x="101" y="17"/>
                  <a:pt x="101" y="17"/>
                </a:cubicBezTo>
                <a:cubicBezTo>
                  <a:pt x="101" y="17"/>
                  <a:pt x="100" y="16"/>
                  <a:pt x="99" y="16"/>
                </a:cubicBezTo>
                <a:cubicBezTo>
                  <a:pt x="98" y="18"/>
                  <a:pt x="97" y="19"/>
                  <a:pt x="97" y="20"/>
                </a:cubicBezTo>
                <a:cubicBezTo>
                  <a:pt x="96" y="20"/>
                  <a:pt x="97" y="19"/>
                  <a:pt x="95" y="20"/>
                </a:cubicBezTo>
                <a:cubicBezTo>
                  <a:pt x="97" y="18"/>
                  <a:pt x="97" y="18"/>
                  <a:pt x="97" y="18"/>
                </a:cubicBezTo>
                <a:cubicBezTo>
                  <a:pt x="97" y="18"/>
                  <a:pt x="96" y="16"/>
                  <a:pt x="94" y="16"/>
                </a:cubicBezTo>
                <a:cubicBezTo>
                  <a:pt x="93" y="17"/>
                  <a:pt x="91" y="18"/>
                  <a:pt x="93" y="19"/>
                </a:cubicBezTo>
                <a:cubicBezTo>
                  <a:pt x="92" y="19"/>
                  <a:pt x="91" y="18"/>
                  <a:pt x="92" y="18"/>
                </a:cubicBezTo>
                <a:cubicBezTo>
                  <a:pt x="90" y="18"/>
                  <a:pt x="92" y="19"/>
                  <a:pt x="90" y="19"/>
                </a:cubicBezTo>
                <a:cubicBezTo>
                  <a:pt x="90" y="19"/>
                  <a:pt x="87" y="18"/>
                  <a:pt x="86" y="16"/>
                </a:cubicBezTo>
                <a:cubicBezTo>
                  <a:pt x="88" y="15"/>
                  <a:pt x="88" y="15"/>
                  <a:pt x="88" y="15"/>
                </a:cubicBezTo>
                <a:cubicBezTo>
                  <a:pt x="87" y="15"/>
                  <a:pt x="87" y="15"/>
                  <a:pt x="87" y="15"/>
                </a:cubicBezTo>
                <a:cubicBezTo>
                  <a:pt x="88" y="13"/>
                  <a:pt x="86" y="13"/>
                  <a:pt x="87" y="12"/>
                </a:cubicBezTo>
                <a:cubicBezTo>
                  <a:pt x="86" y="12"/>
                  <a:pt x="85" y="12"/>
                  <a:pt x="84" y="12"/>
                </a:cubicBezTo>
                <a:cubicBezTo>
                  <a:pt x="87" y="15"/>
                  <a:pt x="82" y="16"/>
                  <a:pt x="82" y="18"/>
                </a:cubicBezTo>
                <a:cubicBezTo>
                  <a:pt x="79" y="19"/>
                  <a:pt x="81" y="13"/>
                  <a:pt x="77" y="16"/>
                </a:cubicBezTo>
                <a:cubicBezTo>
                  <a:pt x="78" y="17"/>
                  <a:pt x="76" y="19"/>
                  <a:pt x="78" y="18"/>
                </a:cubicBezTo>
                <a:cubicBezTo>
                  <a:pt x="76" y="18"/>
                  <a:pt x="77" y="20"/>
                  <a:pt x="74" y="19"/>
                </a:cubicBezTo>
                <a:cubicBezTo>
                  <a:pt x="76" y="18"/>
                  <a:pt x="73" y="17"/>
                  <a:pt x="75" y="15"/>
                </a:cubicBezTo>
                <a:cubicBezTo>
                  <a:pt x="75" y="16"/>
                  <a:pt x="76" y="16"/>
                  <a:pt x="77" y="16"/>
                </a:cubicBezTo>
                <a:cubicBezTo>
                  <a:pt x="76" y="15"/>
                  <a:pt x="77" y="13"/>
                  <a:pt x="75" y="13"/>
                </a:cubicBezTo>
                <a:cubicBezTo>
                  <a:pt x="74" y="14"/>
                  <a:pt x="72" y="14"/>
                  <a:pt x="72" y="15"/>
                </a:cubicBezTo>
                <a:cubicBezTo>
                  <a:pt x="72" y="16"/>
                  <a:pt x="74" y="15"/>
                  <a:pt x="73" y="16"/>
                </a:cubicBezTo>
                <a:cubicBezTo>
                  <a:pt x="71" y="17"/>
                  <a:pt x="71" y="15"/>
                  <a:pt x="70" y="17"/>
                </a:cubicBezTo>
                <a:cubicBezTo>
                  <a:pt x="71" y="17"/>
                  <a:pt x="71" y="18"/>
                  <a:pt x="71" y="19"/>
                </a:cubicBezTo>
                <a:cubicBezTo>
                  <a:pt x="70" y="20"/>
                  <a:pt x="70" y="20"/>
                  <a:pt x="70" y="20"/>
                </a:cubicBezTo>
                <a:cubicBezTo>
                  <a:pt x="70" y="19"/>
                  <a:pt x="70" y="19"/>
                  <a:pt x="70" y="19"/>
                </a:cubicBezTo>
                <a:cubicBezTo>
                  <a:pt x="67" y="18"/>
                  <a:pt x="69" y="20"/>
                  <a:pt x="66" y="20"/>
                </a:cubicBezTo>
                <a:cubicBezTo>
                  <a:pt x="65" y="18"/>
                  <a:pt x="65" y="18"/>
                  <a:pt x="65" y="18"/>
                </a:cubicBezTo>
                <a:cubicBezTo>
                  <a:pt x="66" y="17"/>
                  <a:pt x="69" y="19"/>
                  <a:pt x="69" y="16"/>
                </a:cubicBezTo>
                <a:cubicBezTo>
                  <a:pt x="67" y="16"/>
                  <a:pt x="66" y="18"/>
                  <a:pt x="64" y="17"/>
                </a:cubicBezTo>
                <a:cubicBezTo>
                  <a:pt x="66" y="16"/>
                  <a:pt x="66" y="16"/>
                  <a:pt x="66" y="16"/>
                </a:cubicBezTo>
                <a:cubicBezTo>
                  <a:pt x="65" y="16"/>
                  <a:pt x="65" y="13"/>
                  <a:pt x="62" y="15"/>
                </a:cubicBezTo>
                <a:cubicBezTo>
                  <a:pt x="61" y="16"/>
                  <a:pt x="62" y="16"/>
                  <a:pt x="61" y="17"/>
                </a:cubicBezTo>
                <a:cubicBezTo>
                  <a:pt x="59" y="17"/>
                  <a:pt x="58" y="18"/>
                  <a:pt x="56" y="18"/>
                </a:cubicBezTo>
                <a:cubicBezTo>
                  <a:pt x="56" y="16"/>
                  <a:pt x="52" y="18"/>
                  <a:pt x="55" y="16"/>
                </a:cubicBezTo>
                <a:cubicBezTo>
                  <a:pt x="55" y="17"/>
                  <a:pt x="60" y="17"/>
                  <a:pt x="61" y="15"/>
                </a:cubicBezTo>
                <a:cubicBezTo>
                  <a:pt x="60" y="13"/>
                  <a:pt x="63" y="16"/>
                  <a:pt x="64" y="13"/>
                </a:cubicBezTo>
                <a:cubicBezTo>
                  <a:pt x="61" y="13"/>
                  <a:pt x="62" y="11"/>
                  <a:pt x="61" y="10"/>
                </a:cubicBezTo>
                <a:cubicBezTo>
                  <a:pt x="61" y="10"/>
                  <a:pt x="60" y="10"/>
                  <a:pt x="60" y="11"/>
                </a:cubicBezTo>
                <a:cubicBezTo>
                  <a:pt x="59" y="12"/>
                  <a:pt x="60" y="12"/>
                  <a:pt x="60" y="13"/>
                </a:cubicBezTo>
                <a:cubicBezTo>
                  <a:pt x="57" y="13"/>
                  <a:pt x="55" y="13"/>
                  <a:pt x="53" y="15"/>
                </a:cubicBezTo>
                <a:cubicBezTo>
                  <a:pt x="53" y="14"/>
                  <a:pt x="53" y="13"/>
                  <a:pt x="54" y="13"/>
                </a:cubicBezTo>
                <a:cubicBezTo>
                  <a:pt x="51" y="13"/>
                  <a:pt x="48" y="13"/>
                  <a:pt x="45" y="12"/>
                </a:cubicBezTo>
                <a:cubicBezTo>
                  <a:pt x="46" y="14"/>
                  <a:pt x="41" y="13"/>
                  <a:pt x="43" y="15"/>
                </a:cubicBezTo>
                <a:cubicBezTo>
                  <a:pt x="44" y="15"/>
                  <a:pt x="45" y="17"/>
                  <a:pt x="45" y="18"/>
                </a:cubicBezTo>
                <a:cubicBezTo>
                  <a:pt x="44" y="17"/>
                  <a:pt x="45" y="17"/>
                  <a:pt x="44" y="16"/>
                </a:cubicBezTo>
                <a:cubicBezTo>
                  <a:pt x="43" y="17"/>
                  <a:pt x="42" y="14"/>
                  <a:pt x="41" y="16"/>
                </a:cubicBezTo>
                <a:cubicBezTo>
                  <a:pt x="44" y="15"/>
                  <a:pt x="42" y="13"/>
                  <a:pt x="42" y="12"/>
                </a:cubicBezTo>
                <a:cubicBezTo>
                  <a:pt x="40" y="13"/>
                  <a:pt x="42" y="11"/>
                  <a:pt x="40" y="11"/>
                </a:cubicBezTo>
                <a:cubicBezTo>
                  <a:pt x="38" y="11"/>
                  <a:pt x="36" y="12"/>
                  <a:pt x="33" y="12"/>
                </a:cubicBezTo>
                <a:cubicBezTo>
                  <a:pt x="31" y="11"/>
                  <a:pt x="26" y="12"/>
                  <a:pt x="24" y="12"/>
                </a:cubicBezTo>
                <a:cubicBezTo>
                  <a:pt x="22" y="11"/>
                  <a:pt x="23" y="10"/>
                  <a:pt x="22" y="9"/>
                </a:cubicBezTo>
                <a:cubicBezTo>
                  <a:pt x="20" y="9"/>
                  <a:pt x="23" y="11"/>
                  <a:pt x="20" y="10"/>
                </a:cubicBezTo>
                <a:cubicBezTo>
                  <a:pt x="21" y="10"/>
                  <a:pt x="21" y="10"/>
                  <a:pt x="21" y="10"/>
                </a:cubicBezTo>
                <a:cubicBezTo>
                  <a:pt x="20" y="10"/>
                  <a:pt x="16" y="9"/>
                  <a:pt x="15" y="11"/>
                </a:cubicBezTo>
                <a:cubicBezTo>
                  <a:pt x="16" y="9"/>
                  <a:pt x="16" y="9"/>
                  <a:pt x="16" y="9"/>
                </a:cubicBezTo>
                <a:cubicBezTo>
                  <a:pt x="16" y="9"/>
                  <a:pt x="15" y="9"/>
                  <a:pt x="15" y="10"/>
                </a:cubicBezTo>
                <a:cubicBezTo>
                  <a:pt x="15" y="9"/>
                  <a:pt x="14" y="8"/>
                  <a:pt x="15" y="8"/>
                </a:cubicBezTo>
                <a:cubicBezTo>
                  <a:pt x="14" y="7"/>
                  <a:pt x="12" y="8"/>
                  <a:pt x="10" y="8"/>
                </a:cubicBezTo>
                <a:cubicBezTo>
                  <a:pt x="11" y="9"/>
                  <a:pt x="11" y="9"/>
                  <a:pt x="11" y="9"/>
                </a:cubicBezTo>
                <a:cubicBezTo>
                  <a:pt x="8" y="10"/>
                  <a:pt x="6" y="9"/>
                  <a:pt x="4" y="9"/>
                </a:cubicBezTo>
                <a:cubicBezTo>
                  <a:pt x="4" y="8"/>
                  <a:pt x="4" y="8"/>
                  <a:pt x="4" y="8"/>
                </a:cubicBezTo>
                <a:cubicBezTo>
                  <a:pt x="2" y="9"/>
                  <a:pt x="2" y="9"/>
                  <a:pt x="2" y="9"/>
                </a:cubicBezTo>
                <a:cubicBezTo>
                  <a:pt x="2" y="8"/>
                  <a:pt x="1" y="7"/>
                  <a:pt x="0" y="8"/>
                </a:cubicBezTo>
                <a:cubicBezTo>
                  <a:pt x="4" y="5"/>
                  <a:pt x="4" y="5"/>
                  <a:pt x="4" y="5"/>
                </a:cubicBezTo>
                <a:cubicBezTo>
                  <a:pt x="6" y="6"/>
                  <a:pt x="3" y="6"/>
                  <a:pt x="4" y="8"/>
                </a:cubicBezTo>
                <a:cubicBezTo>
                  <a:pt x="4" y="9"/>
                  <a:pt x="7" y="8"/>
                  <a:pt x="8" y="7"/>
                </a:cubicBezTo>
                <a:cubicBezTo>
                  <a:pt x="7" y="7"/>
                  <a:pt x="6" y="7"/>
                  <a:pt x="6" y="8"/>
                </a:cubicBezTo>
                <a:cubicBezTo>
                  <a:pt x="5" y="6"/>
                  <a:pt x="7" y="6"/>
                  <a:pt x="8" y="5"/>
                </a:cubicBezTo>
                <a:cubicBezTo>
                  <a:pt x="7" y="5"/>
                  <a:pt x="6" y="5"/>
                  <a:pt x="6" y="5"/>
                </a:cubicBezTo>
                <a:cubicBezTo>
                  <a:pt x="7" y="4"/>
                  <a:pt x="8" y="4"/>
                  <a:pt x="10" y="4"/>
                </a:cubicBezTo>
                <a:cubicBezTo>
                  <a:pt x="9" y="5"/>
                  <a:pt x="11" y="5"/>
                  <a:pt x="10" y="6"/>
                </a:cubicBezTo>
                <a:cubicBezTo>
                  <a:pt x="10" y="4"/>
                  <a:pt x="12" y="4"/>
                  <a:pt x="14" y="4"/>
                </a:cubicBezTo>
                <a:cubicBezTo>
                  <a:pt x="16" y="6"/>
                  <a:pt x="18" y="4"/>
                  <a:pt x="20" y="4"/>
                </a:cubicBezTo>
                <a:cubicBezTo>
                  <a:pt x="19" y="5"/>
                  <a:pt x="18" y="7"/>
                  <a:pt x="17" y="7"/>
                </a:cubicBezTo>
                <a:cubicBezTo>
                  <a:pt x="18" y="8"/>
                  <a:pt x="18" y="7"/>
                  <a:pt x="20" y="8"/>
                </a:cubicBezTo>
                <a:cubicBezTo>
                  <a:pt x="21" y="7"/>
                  <a:pt x="21" y="5"/>
                  <a:pt x="23" y="5"/>
                </a:cubicBezTo>
                <a:cubicBezTo>
                  <a:pt x="23" y="6"/>
                  <a:pt x="23" y="6"/>
                  <a:pt x="23" y="6"/>
                </a:cubicBezTo>
                <a:cubicBezTo>
                  <a:pt x="25" y="5"/>
                  <a:pt x="25" y="4"/>
                  <a:pt x="27" y="4"/>
                </a:cubicBezTo>
                <a:cubicBezTo>
                  <a:pt x="31" y="5"/>
                  <a:pt x="35" y="5"/>
                  <a:pt x="38" y="5"/>
                </a:cubicBezTo>
                <a:cubicBezTo>
                  <a:pt x="38" y="6"/>
                  <a:pt x="38" y="6"/>
                  <a:pt x="38" y="6"/>
                </a:cubicBezTo>
                <a:cubicBezTo>
                  <a:pt x="40" y="4"/>
                  <a:pt x="44" y="5"/>
                  <a:pt x="46" y="4"/>
                </a:cubicBezTo>
                <a:cubicBezTo>
                  <a:pt x="50" y="5"/>
                  <a:pt x="55" y="3"/>
                  <a:pt x="57" y="5"/>
                </a:cubicBezTo>
                <a:cubicBezTo>
                  <a:pt x="63" y="4"/>
                  <a:pt x="69" y="4"/>
                  <a:pt x="76" y="4"/>
                </a:cubicBezTo>
                <a:cubicBezTo>
                  <a:pt x="75" y="6"/>
                  <a:pt x="75" y="6"/>
                  <a:pt x="75" y="6"/>
                </a:cubicBezTo>
                <a:cubicBezTo>
                  <a:pt x="76" y="5"/>
                  <a:pt x="76" y="7"/>
                  <a:pt x="77" y="7"/>
                </a:cubicBezTo>
                <a:cubicBezTo>
                  <a:pt x="76" y="5"/>
                  <a:pt x="79" y="5"/>
                  <a:pt x="80" y="4"/>
                </a:cubicBezTo>
                <a:cubicBezTo>
                  <a:pt x="83" y="5"/>
                  <a:pt x="87" y="4"/>
                  <a:pt x="89" y="3"/>
                </a:cubicBezTo>
                <a:cubicBezTo>
                  <a:pt x="90" y="4"/>
                  <a:pt x="90" y="4"/>
                  <a:pt x="90" y="4"/>
                </a:cubicBezTo>
                <a:cubicBezTo>
                  <a:pt x="92" y="2"/>
                  <a:pt x="96" y="4"/>
                  <a:pt x="99" y="4"/>
                </a:cubicBezTo>
                <a:cubicBezTo>
                  <a:pt x="100" y="5"/>
                  <a:pt x="100" y="6"/>
                  <a:pt x="101" y="6"/>
                </a:cubicBezTo>
                <a:cubicBezTo>
                  <a:pt x="103" y="4"/>
                  <a:pt x="104" y="4"/>
                  <a:pt x="107" y="3"/>
                </a:cubicBezTo>
                <a:cubicBezTo>
                  <a:pt x="109" y="3"/>
                  <a:pt x="112" y="4"/>
                  <a:pt x="114" y="4"/>
                </a:cubicBezTo>
                <a:cubicBezTo>
                  <a:pt x="122" y="2"/>
                  <a:pt x="130" y="4"/>
                  <a:pt x="137" y="2"/>
                </a:cubicBezTo>
                <a:cubicBezTo>
                  <a:pt x="138" y="3"/>
                  <a:pt x="138" y="3"/>
                  <a:pt x="138" y="3"/>
                </a:cubicBezTo>
                <a:cubicBezTo>
                  <a:pt x="146" y="1"/>
                  <a:pt x="155" y="3"/>
                  <a:pt x="162" y="2"/>
                </a:cubicBezTo>
                <a:cubicBezTo>
                  <a:pt x="161" y="4"/>
                  <a:pt x="161" y="4"/>
                  <a:pt x="161" y="4"/>
                </a:cubicBezTo>
                <a:cubicBezTo>
                  <a:pt x="163" y="5"/>
                  <a:pt x="166" y="4"/>
                  <a:pt x="165" y="2"/>
                </a:cubicBezTo>
                <a:cubicBezTo>
                  <a:pt x="167" y="3"/>
                  <a:pt x="170" y="1"/>
                  <a:pt x="172" y="3"/>
                </a:cubicBezTo>
                <a:cubicBezTo>
                  <a:pt x="174" y="4"/>
                  <a:pt x="174" y="2"/>
                  <a:pt x="176" y="2"/>
                </a:cubicBezTo>
                <a:cubicBezTo>
                  <a:pt x="180" y="3"/>
                  <a:pt x="182" y="3"/>
                  <a:pt x="186" y="2"/>
                </a:cubicBezTo>
                <a:cubicBezTo>
                  <a:pt x="185" y="2"/>
                  <a:pt x="185" y="2"/>
                  <a:pt x="185" y="2"/>
                </a:cubicBezTo>
                <a:cubicBezTo>
                  <a:pt x="184" y="3"/>
                  <a:pt x="184" y="3"/>
                  <a:pt x="185" y="4"/>
                </a:cubicBezTo>
                <a:cubicBezTo>
                  <a:pt x="187" y="3"/>
                  <a:pt x="190" y="4"/>
                  <a:pt x="189" y="2"/>
                </a:cubicBezTo>
                <a:cubicBezTo>
                  <a:pt x="193" y="3"/>
                  <a:pt x="199" y="1"/>
                  <a:pt x="203" y="3"/>
                </a:cubicBezTo>
                <a:cubicBezTo>
                  <a:pt x="203" y="2"/>
                  <a:pt x="204" y="2"/>
                  <a:pt x="204" y="1"/>
                </a:cubicBezTo>
                <a:cubicBezTo>
                  <a:pt x="208" y="1"/>
                  <a:pt x="212" y="3"/>
                  <a:pt x="215" y="2"/>
                </a:cubicBezTo>
                <a:cubicBezTo>
                  <a:pt x="215" y="2"/>
                  <a:pt x="214" y="3"/>
                  <a:pt x="215" y="3"/>
                </a:cubicBezTo>
                <a:cubicBezTo>
                  <a:pt x="216" y="3"/>
                  <a:pt x="215" y="2"/>
                  <a:pt x="216" y="2"/>
                </a:cubicBezTo>
                <a:cubicBezTo>
                  <a:pt x="222" y="0"/>
                  <a:pt x="229" y="3"/>
                  <a:pt x="234" y="3"/>
                </a:cubicBezTo>
                <a:cubicBezTo>
                  <a:pt x="244" y="2"/>
                  <a:pt x="254" y="3"/>
                  <a:pt x="263" y="3"/>
                </a:cubicBezTo>
                <a:cubicBezTo>
                  <a:pt x="263" y="3"/>
                  <a:pt x="263" y="3"/>
                  <a:pt x="263" y="3"/>
                </a:cubicBezTo>
                <a:cubicBezTo>
                  <a:pt x="266" y="1"/>
                  <a:pt x="270" y="5"/>
                  <a:pt x="273" y="2"/>
                </a:cubicBezTo>
                <a:cubicBezTo>
                  <a:pt x="274" y="3"/>
                  <a:pt x="276" y="2"/>
                  <a:pt x="275" y="3"/>
                </a:cubicBezTo>
                <a:cubicBezTo>
                  <a:pt x="278" y="2"/>
                  <a:pt x="282" y="5"/>
                  <a:pt x="286" y="3"/>
                </a:cubicBezTo>
                <a:cubicBezTo>
                  <a:pt x="285" y="3"/>
                  <a:pt x="285" y="3"/>
                  <a:pt x="285" y="3"/>
                </a:cubicBezTo>
                <a:cubicBezTo>
                  <a:pt x="288" y="5"/>
                  <a:pt x="292" y="3"/>
                  <a:pt x="295" y="4"/>
                </a:cubicBezTo>
                <a:cubicBezTo>
                  <a:pt x="295" y="4"/>
                  <a:pt x="294" y="5"/>
                  <a:pt x="294" y="5"/>
                </a:cubicBezTo>
                <a:cubicBezTo>
                  <a:pt x="296" y="6"/>
                  <a:pt x="298" y="3"/>
                  <a:pt x="298" y="5"/>
                </a:cubicBezTo>
                <a:cubicBezTo>
                  <a:pt x="299" y="5"/>
                  <a:pt x="299" y="4"/>
                  <a:pt x="299" y="4"/>
                </a:cubicBezTo>
                <a:cubicBezTo>
                  <a:pt x="307" y="5"/>
                  <a:pt x="316" y="4"/>
                  <a:pt x="325" y="3"/>
                </a:cubicBezTo>
                <a:cubicBezTo>
                  <a:pt x="331" y="5"/>
                  <a:pt x="325" y="8"/>
                  <a:pt x="330" y="6"/>
                </a:cubicBezTo>
                <a:cubicBezTo>
                  <a:pt x="330" y="6"/>
                  <a:pt x="330" y="5"/>
                  <a:pt x="330" y="5"/>
                </a:cubicBezTo>
                <a:cubicBezTo>
                  <a:pt x="332" y="5"/>
                  <a:pt x="333" y="8"/>
                  <a:pt x="334" y="7"/>
                </a:cubicBezTo>
                <a:cubicBezTo>
                  <a:pt x="334" y="5"/>
                  <a:pt x="335" y="6"/>
                  <a:pt x="335" y="5"/>
                </a:cubicBezTo>
                <a:cubicBezTo>
                  <a:pt x="339" y="6"/>
                  <a:pt x="340" y="8"/>
                  <a:pt x="343" y="7"/>
                </a:cubicBezTo>
                <a:cubicBezTo>
                  <a:pt x="343" y="7"/>
                  <a:pt x="343" y="7"/>
                  <a:pt x="343" y="7"/>
                </a:cubicBezTo>
                <a:cubicBezTo>
                  <a:pt x="346" y="5"/>
                  <a:pt x="350" y="6"/>
                  <a:pt x="353" y="4"/>
                </a:cubicBezTo>
                <a:cubicBezTo>
                  <a:pt x="373" y="4"/>
                  <a:pt x="392" y="3"/>
                  <a:pt x="411" y="3"/>
                </a:cubicBezTo>
                <a:cubicBezTo>
                  <a:pt x="429" y="3"/>
                  <a:pt x="448" y="3"/>
                  <a:pt x="467" y="4"/>
                </a:cubicBezTo>
                <a:cubicBezTo>
                  <a:pt x="471" y="7"/>
                  <a:pt x="472" y="6"/>
                  <a:pt x="476" y="6"/>
                </a:cubicBezTo>
                <a:cubicBezTo>
                  <a:pt x="476" y="6"/>
                  <a:pt x="476" y="6"/>
                  <a:pt x="476" y="6"/>
                </a:cubicBezTo>
                <a:cubicBezTo>
                  <a:pt x="477" y="5"/>
                  <a:pt x="480" y="6"/>
                  <a:pt x="480" y="5"/>
                </a:cubicBezTo>
                <a:cubicBezTo>
                  <a:pt x="487" y="5"/>
                  <a:pt x="494" y="5"/>
                  <a:pt x="501" y="5"/>
                </a:cubicBezTo>
                <a:cubicBezTo>
                  <a:pt x="500" y="5"/>
                  <a:pt x="499" y="7"/>
                  <a:pt x="501" y="7"/>
                </a:cubicBezTo>
                <a:cubicBezTo>
                  <a:pt x="502" y="5"/>
                  <a:pt x="502" y="5"/>
                  <a:pt x="502" y="5"/>
                </a:cubicBezTo>
                <a:cubicBezTo>
                  <a:pt x="502" y="6"/>
                  <a:pt x="502" y="6"/>
                  <a:pt x="502" y="6"/>
                </a:cubicBezTo>
                <a:cubicBezTo>
                  <a:pt x="503" y="6"/>
                  <a:pt x="504" y="5"/>
                  <a:pt x="503" y="4"/>
                </a:cubicBezTo>
                <a:cubicBezTo>
                  <a:pt x="522" y="3"/>
                  <a:pt x="539" y="7"/>
                  <a:pt x="557" y="7"/>
                </a:cubicBezTo>
                <a:cubicBezTo>
                  <a:pt x="562" y="8"/>
                  <a:pt x="568" y="8"/>
                  <a:pt x="572" y="7"/>
                </a:cubicBezTo>
                <a:cubicBezTo>
                  <a:pt x="586" y="10"/>
                  <a:pt x="598" y="13"/>
                  <a:pt x="613" y="12"/>
                </a:cubicBezTo>
                <a:cubicBezTo>
                  <a:pt x="613" y="12"/>
                  <a:pt x="610" y="17"/>
                  <a:pt x="604" y="17"/>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grpSp>
        <p:nvGrpSpPr>
          <p:cNvPr id="30" name="Grupa 57"/>
          <p:cNvGrpSpPr/>
          <p:nvPr/>
        </p:nvGrpSpPr>
        <p:grpSpPr>
          <a:xfrm>
            <a:off x="4567677" y="4371368"/>
            <a:ext cx="691807" cy="483443"/>
            <a:chOff x="5246340" y="1637308"/>
            <a:chExt cx="1384382" cy="936104"/>
          </a:xfrm>
        </p:grpSpPr>
        <p:sp>
          <p:nvSpPr>
            <p:cNvPr id="31"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algn="ctr" eaLnBrk="1" fontAlgn="auto" hangingPunct="1">
                <a:spcBef>
                  <a:spcPts val="0"/>
                </a:spcBef>
                <a:spcAft>
                  <a:spcPts val="0"/>
                </a:spcAft>
                <a:defRPr/>
              </a:pPr>
              <a:r>
                <a:rPr lang="pl-PL" sz="2000" kern="0" dirty="0">
                  <a:solidFill>
                    <a:sysClr val="windowText" lastClr="000000">
                      <a:lumMod val="95000"/>
                      <a:lumOff val="5000"/>
                    </a:sysClr>
                  </a:solidFill>
                  <a:latin typeface="Segoe Print" pitchFamily="2" charset="0"/>
                  <a:cs typeface="Arial" pitchFamily="34" charset="0"/>
                </a:rPr>
                <a:t>G</a:t>
              </a:r>
              <a:endParaRPr lang="pl-PL" sz="2000" kern="0" baseline="-16000" dirty="0">
                <a:solidFill>
                  <a:sysClr val="windowText" lastClr="000000">
                    <a:lumMod val="95000"/>
                    <a:lumOff val="5000"/>
                  </a:sysClr>
                </a:solidFill>
                <a:latin typeface="Segoe Print" pitchFamily="2" charset="0"/>
                <a:cs typeface="Arial" pitchFamily="34" charset="0"/>
              </a:endParaRPr>
            </a:p>
          </p:txBody>
        </p:sp>
        <p:sp>
          <p:nvSpPr>
            <p:cNvPr id="32"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eaLnBrk="1" fontAlgn="auto" hangingPunct="1">
                <a:spcBef>
                  <a:spcPts val="0"/>
                </a:spcBef>
                <a:spcAft>
                  <a:spcPts val="0"/>
                </a:spcAft>
                <a:defRPr/>
              </a:pPr>
              <a:endParaRPr lang="pl-PL" sz="2000" kern="0">
                <a:solidFill>
                  <a:sysClr val="windowText" lastClr="000000"/>
                </a:solidFill>
                <a:latin typeface="Segoe Print" pitchFamily="2" charset="0"/>
              </a:endParaRPr>
            </a:p>
          </p:txBody>
        </p:sp>
      </p:grpSp>
      <p:grpSp>
        <p:nvGrpSpPr>
          <p:cNvPr id="33" name="Grupa 57"/>
          <p:cNvGrpSpPr/>
          <p:nvPr/>
        </p:nvGrpSpPr>
        <p:grpSpPr>
          <a:xfrm>
            <a:off x="4484598" y="2264752"/>
            <a:ext cx="691807" cy="483443"/>
            <a:chOff x="5246340" y="1637308"/>
            <a:chExt cx="1384382" cy="936104"/>
          </a:xfrm>
        </p:grpSpPr>
        <p:sp>
          <p:nvSpPr>
            <p:cNvPr id="34"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algn="ctr" eaLnBrk="1" fontAlgn="auto" hangingPunct="1">
                <a:spcBef>
                  <a:spcPts val="0"/>
                </a:spcBef>
                <a:spcAft>
                  <a:spcPts val="0"/>
                </a:spcAft>
                <a:defRPr/>
              </a:pPr>
              <a:r>
                <a:rPr lang="pl-PL" sz="2000" kern="0" dirty="0">
                  <a:solidFill>
                    <a:sysClr val="windowText" lastClr="000000">
                      <a:lumMod val="95000"/>
                      <a:lumOff val="5000"/>
                    </a:sysClr>
                  </a:solidFill>
                  <a:latin typeface="Segoe Print" pitchFamily="2" charset="0"/>
                  <a:cs typeface="Arial" pitchFamily="34" charset="0"/>
                </a:rPr>
                <a:t>D</a:t>
              </a:r>
              <a:endParaRPr lang="pl-PL" sz="2000" kern="0" baseline="-16000" dirty="0">
                <a:solidFill>
                  <a:sysClr val="windowText" lastClr="000000">
                    <a:lumMod val="95000"/>
                    <a:lumOff val="5000"/>
                  </a:sysClr>
                </a:solidFill>
                <a:latin typeface="Segoe Print" pitchFamily="2" charset="0"/>
                <a:cs typeface="Arial" pitchFamily="34" charset="0"/>
              </a:endParaRPr>
            </a:p>
          </p:txBody>
        </p:sp>
        <p:sp>
          <p:nvSpPr>
            <p:cNvPr id="35"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eaLnBrk="1" fontAlgn="auto" hangingPunct="1">
                <a:spcBef>
                  <a:spcPts val="0"/>
                </a:spcBef>
                <a:spcAft>
                  <a:spcPts val="0"/>
                </a:spcAft>
                <a:defRPr/>
              </a:pPr>
              <a:endParaRPr lang="pl-PL" sz="2000" kern="0">
                <a:solidFill>
                  <a:sysClr val="windowText" lastClr="000000"/>
                </a:solidFill>
                <a:latin typeface="Segoe Print" pitchFamily="2" charset="0"/>
              </a:endParaRPr>
            </a:p>
          </p:txBody>
        </p:sp>
      </p:grpSp>
      <p:sp>
        <p:nvSpPr>
          <p:cNvPr id="36" name="pole tekstowe 63"/>
          <p:cNvSpPr txBox="1"/>
          <p:nvPr/>
        </p:nvSpPr>
        <p:spPr>
          <a:xfrm>
            <a:off x="4618976" y="1288425"/>
            <a:ext cx="662361" cy="338554"/>
          </a:xfrm>
          <a:prstGeom prst="rect">
            <a:avLst/>
          </a:prstGeom>
          <a:noFill/>
        </p:spPr>
        <p:txBody>
          <a:bodyPr wrap="none" rtlCol="0">
            <a:spAutoFit/>
          </a:bodyPr>
          <a:lstStyle/>
          <a:p>
            <a:pPr algn="ctr"/>
            <a:r>
              <a:rPr lang="en-US" sz="1600" b="1" dirty="0">
                <a:solidFill>
                  <a:schemeClr val="accent4"/>
                </a:solidFill>
                <a:latin typeface="Segoe Print" pitchFamily="2" charset="0"/>
              </a:rPr>
              <a:t>Next</a:t>
            </a:r>
            <a:endParaRPr lang="pl-PL" sz="1600" b="1" dirty="0">
              <a:solidFill>
                <a:schemeClr val="accent4"/>
              </a:solidFill>
              <a:latin typeface="Segoe Print" pitchFamily="2" charset="0"/>
            </a:endParaRPr>
          </a:p>
        </p:txBody>
      </p:sp>
      <p:sp>
        <p:nvSpPr>
          <p:cNvPr id="37" name="pole tekstowe 69"/>
          <p:cNvSpPr txBox="1"/>
          <p:nvPr/>
        </p:nvSpPr>
        <p:spPr>
          <a:xfrm>
            <a:off x="8201195" y="1288425"/>
            <a:ext cx="704040" cy="338554"/>
          </a:xfrm>
          <a:prstGeom prst="rect">
            <a:avLst/>
          </a:prstGeom>
          <a:noFill/>
        </p:spPr>
        <p:txBody>
          <a:bodyPr wrap="none" rtlCol="0">
            <a:spAutoFit/>
          </a:bodyPr>
          <a:lstStyle/>
          <a:p>
            <a:pPr algn="ctr"/>
            <a:r>
              <a:rPr lang="en-US" sz="1600" b="1" dirty="0">
                <a:solidFill>
                  <a:schemeClr val="accent4"/>
                </a:solidFill>
                <a:latin typeface="Segoe Print" pitchFamily="2" charset="0"/>
              </a:rPr>
              <a:t>Done</a:t>
            </a:r>
            <a:endParaRPr lang="pl-PL" sz="1600" b="1" dirty="0">
              <a:solidFill>
                <a:schemeClr val="accent4"/>
              </a:solidFill>
              <a:latin typeface="Segoe Print" pitchFamily="2" charset="0"/>
            </a:endParaRPr>
          </a:p>
        </p:txBody>
      </p:sp>
      <p:grpSp>
        <p:nvGrpSpPr>
          <p:cNvPr id="38" name="Grupa 102"/>
          <p:cNvGrpSpPr/>
          <p:nvPr/>
        </p:nvGrpSpPr>
        <p:grpSpPr>
          <a:xfrm>
            <a:off x="4818987" y="1641212"/>
            <a:ext cx="346591" cy="341898"/>
            <a:chOff x="5454612" y="1083597"/>
            <a:chExt cx="677640" cy="735827"/>
          </a:xfrm>
        </p:grpSpPr>
        <p:sp>
          <p:nvSpPr>
            <p:cNvPr id="39" name="Freeform 18"/>
            <p:cNvSpPr>
              <a:spLocks/>
            </p:cNvSpPr>
            <p:nvPr/>
          </p:nvSpPr>
          <p:spPr bwMode="auto">
            <a:xfrm>
              <a:off x="5461496" y="1222333"/>
              <a:ext cx="670756" cy="597091"/>
            </a:xfrm>
            <a:custGeom>
              <a:avLst/>
              <a:gdLst/>
              <a:ahLst/>
              <a:cxnLst>
                <a:cxn ang="0">
                  <a:pos x="427" y="3"/>
                </a:cxn>
                <a:cxn ang="0">
                  <a:pos x="492" y="12"/>
                </a:cxn>
                <a:cxn ang="0">
                  <a:pos x="614" y="65"/>
                </a:cxn>
                <a:cxn ang="0">
                  <a:pos x="651" y="96"/>
                </a:cxn>
                <a:cxn ang="0">
                  <a:pos x="733" y="215"/>
                </a:cxn>
                <a:cxn ang="0">
                  <a:pos x="749" y="259"/>
                </a:cxn>
                <a:cxn ang="0">
                  <a:pos x="767" y="339"/>
                </a:cxn>
                <a:cxn ang="0">
                  <a:pos x="762" y="407"/>
                </a:cxn>
                <a:cxn ang="0">
                  <a:pos x="752" y="445"/>
                </a:cxn>
                <a:cxn ang="0">
                  <a:pos x="743" y="478"/>
                </a:cxn>
                <a:cxn ang="0">
                  <a:pos x="705" y="549"/>
                </a:cxn>
                <a:cxn ang="0">
                  <a:pos x="673" y="582"/>
                </a:cxn>
                <a:cxn ang="0">
                  <a:pos x="637" y="615"/>
                </a:cxn>
                <a:cxn ang="0">
                  <a:pos x="583" y="643"/>
                </a:cxn>
                <a:cxn ang="0">
                  <a:pos x="519" y="666"/>
                </a:cxn>
                <a:cxn ang="0">
                  <a:pos x="437" y="677"/>
                </a:cxn>
                <a:cxn ang="0">
                  <a:pos x="402" y="680"/>
                </a:cxn>
                <a:cxn ang="0">
                  <a:pos x="368" y="675"/>
                </a:cxn>
                <a:cxn ang="0">
                  <a:pos x="339" y="674"/>
                </a:cxn>
                <a:cxn ang="0">
                  <a:pos x="326" y="672"/>
                </a:cxn>
                <a:cxn ang="0">
                  <a:pos x="287" y="664"/>
                </a:cxn>
                <a:cxn ang="0">
                  <a:pos x="181" y="620"/>
                </a:cxn>
                <a:cxn ang="0">
                  <a:pos x="143" y="595"/>
                </a:cxn>
                <a:cxn ang="0">
                  <a:pos x="113" y="569"/>
                </a:cxn>
                <a:cxn ang="0">
                  <a:pos x="52" y="494"/>
                </a:cxn>
                <a:cxn ang="0">
                  <a:pos x="47" y="472"/>
                </a:cxn>
                <a:cxn ang="0">
                  <a:pos x="27" y="444"/>
                </a:cxn>
                <a:cxn ang="0">
                  <a:pos x="11" y="418"/>
                </a:cxn>
                <a:cxn ang="0">
                  <a:pos x="5" y="372"/>
                </a:cxn>
                <a:cxn ang="0">
                  <a:pos x="1" y="357"/>
                </a:cxn>
                <a:cxn ang="0">
                  <a:pos x="5" y="336"/>
                </a:cxn>
                <a:cxn ang="0">
                  <a:pos x="19" y="303"/>
                </a:cxn>
                <a:cxn ang="0">
                  <a:pos x="30" y="265"/>
                </a:cxn>
                <a:cxn ang="0">
                  <a:pos x="43" y="251"/>
                </a:cxn>
                <a:cxn ang="0">
                  <a:pos x="61" y="224"/>
                </a:cxn>
                <a:cxn ang="0">
                  <a:pos x="88" y="200"/>
                </a:cxn>
                <a:cxn ang="0">
                  <a:pos x="81" y="217"/>
                </a:cxn>
                <a:cxn ang="0">
                  <a:pos x="126" y="178"/>
                </a:cxn>
                <a:cxn ang="0">
                  <a:pos x="207" y="151"/>
                </a:cxn>
                <a:cxn ang="0">
                  <a:pos x="230" y="144"/>
                </a:cxn>
                <a:cxn ang="0">
                  <a:pos x="282" y="126"/>
                </a:cxn>
                <a:cxn ang="0">
                  <a:pos x="262" y="138"/>
                </a:cxn>
                <a:cxn ang="0">
                  <a:pos x="214" y="151"/>
                </a:cxn>
                <a:cxn ang="0">
                  <a:pos x="132" y="200"/>
                </a:cxn>
                <a:cxn ang="0">
                  <a:pos x="38" y="314"/>
                </a:cxn>
                <a:cxn ang="0">
                  <a:pos x="68" y="473"/>
                </a:cxn>
                <a:cxn ang="0">
                  <a:pos x="157" y="572"/>
                </a:cxn>
                <a:cxn ang="0">
                  <a:pos x="244" y="620"/>
                </a:cxn>
                <a:cxn ang="0">
                  <a:pos x="448" y="653"/>
                </a:cxn>
                <a:cxn ang="0">
                  <a:pos x="555" y="631"/>
                </a:cxn>
                <a:cxn ang="0">
                  <a:pos x="675" y="555"/>
                </a:cxn>
                <a:cxn ang="0">
                  <a:pos x="656" y="134"/>
                </a:cxn>
                <a:cxn ang="0">
                  <a:pos x="561" y="57"/>
                </a:cxn>
                <a:cxn ang="0">
                  <a:pos x="218" y="69"/>
                </a:cxn>
              </a:cxnLst>
              <a:rect l="0" t="0" r="r" b="b"/>
              <a:pathLst>
                <a:path w="767" h="683">
                  <a:moveTo>
                    <a:pt x="218" y="69"/>
                  </a:moveTo>
                  <a:cubicBezTo>
                    <a:pt x="236" y="49"/>
                    <a:pt x="271" y="38"/>
                    <a:pt x="296" y="23"/>
                  </a:cubicBezTo>
                  <a:cubicBezTo>
                    <a:pt x="299" y="21"/>
                    <a:pt x="297" y="27"/>
                    <a:pt x="304" y="23"/>
                  </a:cubicBezTo>
                  <a:cubicBezTo>
                    <a:pt x="328" y="7"/>
                    <a:pt x="374" y="0"/>
                    <a:pt x="408" y="4"/>
                  </a:cubicBezTo>
                  <a:cubicBezTo>
                    <a:pt x="406" y="5"/>
                    <a:pt x="406" y="5"/>
                    <a:pt x="406" y="5"/>
                  </a:cubicBezTo>
                  <a:cubicBezTo>
                    <a:pt x="412" y="6"/>
                    <a:pt x="420" y="3"/>
                    <a:pt x="427" y="3"/>
                  </a:cubicBezTo>
                  <a:cubicBezTo>
                    <a:pt x="427" y="4"/>
                    <a:pt x="425" y="4"/>
                    <a:pt x="427" y="5"/>
                  </a:cubicBezTo>
                  <a:cubicBezTo>
                    <a:pt x="428" y="3"/>
                    <a:pt x="439" y="4"/>
                    <a:pt x="442" y="3"/>
                  </a:cubicBezTo>
                  <a:cubicBezTo>
                    <a:pt x="445" y="5"/>
                    <a:pt x="444" y="6"/>
                    <a:pt x="448" y="8"/>
                  </a:cubicBezTo>
                  <a:cubicBezTo>
                    <a:pt x="452" y="6"/>
                    <a:pt x="452" y="6"/>
                    <a:pt x="452" y="6"/>
                  </a:cubicBezTo>
                  <a:cubicBezTo>
                    <a:pt x="464" y="0"/>
                    <a:pt x="478" y="10"/>
                    <a:pt x="494" y="11"/>
                  </a:cubicBezTo>
                  <a:cubicBezTo>
                    <a:pt x="493" y="11"/>
                    <a:pt x="491" y="11"/>
                    <a:pt x="492" y="12"/>
                  </a:cubicBezTo>
                  <a:cubicBezTo>
                    <a:pt x="516" y="15"/>
                    <a:pt x="545" y="27"/>
                    <a:pt x="569" y="39"/>
                  </a:cubicBezTo>
                  <a:cubicBezTo>
                    <a:pt x="568" y="39"/>
                    <a:pt x="566" y="40"/>
                    <a:pt x="567" y="42"/>
                  </a:cubicBezTo>
                  <a:cubicBezTo>
                    <a:pt x="570" y="40"/>
                    <a:pt x="577" y="44"/>
                    <a:pt x="584" y="47"/>
                  </a:cubicBezTo>
                  <a:cubicBezTo>
                    <a:pt x="585" y="51"/>
                    <a:pt x="596" y="51"/>
                    <a:pt x="602" y="58"/>
                  </a:cubicBezTo>
                  <a:cubicBezTo>
                    <a:pt x="601" y="58"/>
                    <a:pt x="601" y="58"/>
                    <a:pt x="601" y="58"/>
                  </a:cubicBezTo>
                  <a:cubicBezTo>
                    <a:pt x="608" y="59"/>
                    <a:pt x="608" y="65"/>
                    <a:pt x="614" y="65"/>
                  </a:cubicBezTo>
                  <a:cubicBezTo>
                    <a:pt x="616" y="69"/>
                    <a:pt x="616" y="69"/>
                    <a:pt x="616" y="69"/>
                  </a:cubicBezTo>
                  <a:cubicBezTo>
                    <a:pt x="621" y="68"/>
                    <a:pt x="622" y="76"/>
                    <a:pt x="627" y="78"/>
                  </a:cubicBezTo>
                  <a:cubicBezTo>
                    <a:pt x="628" y="77"/>
                    <a:pt x="628" y="77"/>
                    <a:pt x="628" y="77"/>
                  </a:cubicBezTo>
                  <a:cubicBezTo>
                    <a:pt x="632" y="80"/>
                    <a:pt x="633" y="83"/>
                    <a:pt x="637" y="85"/>
                  </a:cubicBezTo>
                  <a:cubicBezTo>
                    <a:pt x="637" y="86"/>
                    <a:pt x="637" y="86"/>
                    <a:pt x="637" y="86"/>
                  </a:cubicBezTo>
                  <a:cubicBezTo>
                    <a:pt x="646" y="92"/>
                    <a:pt x="649" y="98"/>
                    <a:pt x="651" y="96"/>
                  </a:cubicBezTo>
                  <a:cubicBezTo>
                    <a:pt x="652" y="100"/>
                    <a:pt x="642" y="89"/>
                    <a:pt x="644" y="96"/>
                  </a:cubicBezTo>
                  <a:cubicBezTo>
                    <a:pt x="672" y="118"/>
                    <a:pt x="695" y="147"/>
                    <a:pt x="713" y="177"/>
                  </a:cubicBezTo>
                  <a:cubicBezTo>
                    <a:pt x="714" y="181"/>
                    <a:pt x="715" y="184"/>
                    <a:pt x="715" y="185"/>
                  </a:cubicBezTo>
                  <a:cubicBezTo>
                    <a:pt x="717" y="188"/>
                    <a:pt x="722" y="197"/>
                    <a:pt x="725" y="199"/>
                  </a:cubicBezTo>
                  <a:cubicBezTo>
                    <a:pt x="724" y="198"/>
                    <a:pt x="724" y="201"/>
                    <a:pt x="725" y="203"/>
                  </a:cubicBezTo>
                  <a:cubicBezTo>
                    <a:pt x="727" y="209"/>
                    <a:pt x="731" y="208"/>
                    <a:pt x="733" y="215"/>
                  </a:cubicBezTo>
                  <a:cubicBezTo>
                    <a:pt x="731" y="213"/>
                    <a:pt x="730" y="212"/>
                    <a:pt x="729" y="214"/>
                  </a:cubicBezTo>
                  <a:cubicBezTo>
                    <a:pt x="734" y="218"/>
                    <a:pt x="737" y="226"/>
                    <a:pt x="740" y="232"/>
                  </a:cubicBezTo>
                  <a:cubicBezTo>
                    <a:pt x="739" y="231"/>
                    <a:pt x="738" y="230"/>
                    <a:pt x="737" y="231"/>
                  </a:cubicBezTo>
                  <a:cubicBezTo>
                    <a:pt x="743" y="237"/>
                    <a:pt x="742" y="244"/>
                    <a:pt x="746" y="250"/>
                  </a:cubicBezTo>
                  <a:cubicBezTo>
                    <a:pt x="743" y="248"/>
                    <a:pt x="743" y="248"/>
                    <a:pt x="743" y="248"/>
                  </a:cubicBezTo>
                  <a:cubicBezTo>
                    <a:pt x="745" y="259"/>
                    <a:pt x="748" y="250"/>
                    <a:pt x="749" y="259"/>
                  </a:cubicBezTo>
                  <a:cubicBezTo>
                    <a:pt x="748" y="257"/>
                    <a:pt x="748" y="258"/>
                    <a:pt x="747" y="258"/>
                  </a:cubicBezTo>
                  <a:cubicBezTo>
                    <a:pt x="753" y="266"/>
                    <a:pt x="755" y="280"/>
                    <a:pt x="758" y="289"/>
                  </a:cubicBezTo>
                  <a:cubicBezTo>
                    <a:pt x="758" y="288"/>
                    <a:pt x="757" y="288"/>
                    <a:pt x="757" y="288"/>
                  </a:cubicBezTo>
                  <a:cubicBezTo>
                    <a:pt x="760" y="298"/>
                    <a:pt x="760" y="308"/>
                    <a:pt x="763" y="318"/>
                  </a:cubicBezTo>
                  <a:cubicBezTo>
                    <a:pt x="763" y="322"/>
                    <a:pt x="759" y="318"/>
                    <a:pt x="760" y="328"/>
                  </a:cubicBezTo>
                  <a:cubicBezTo>
                    <a:pt x="764" y="327"/>
                    <a:pt x="763" y="345"/>
                    <a:pt x="767" y="339"/>
                  </a:cubicBezTo>
                  <a:cubicBezTo>
                    <a:pt x="767" y="348"/>
                    <a:pt x="765" y="361"/>
                    <a:pt x="767" y="367"/>
                  </a:cubicBezTo>
                  <a:cubicBezTo>
                    <a:pt x="765" y="363"/>
                    <a:pt x="762" y="371"/>
                    <a:pt x="762" y="364"/>
                  </a:cubicBezTo>
                  <a:cubicBezTo>
                    <a:pt x="760" y="370"/>
                    <a:pt x="760" y="370"/>
                    <a:pt x="760" y="370"/>
                  </a:cubicBezTo>
                  <a:cubicBezTo>
                    <a:pt x="758" y="369"/>
                    <a:pt x="760" y="364"/>
                    <a:pt x="758" y="366"/>
                  </a:cubicBezTo>
                  <a:cubicBezTo>
                    <a:pt x="759" y="369"/>
                    <a:pt x="759" y="380"/>
                    <a:pt x="758" y="383"/>
                  </a:cubicBezTo>
                  <a:cubicBezTo>
                    <a:pt x="760" y="390"/>
                    <a:pt x="763" y="396"/>
                    <a:pt x="762" y="407"/>
                  </a:cubicBezTo>
                  <a:cubicBezTo>
                    <a:pt x="762" y="402"/>
                    <a:pt x="758" y="410"/>
                    <a:pt x="758" y="406"/>
                  </a:cubicBezTo>
                  <a:cubicBezTo>
                    <a:pt x="759" y="412"/>
                    <a:pt x="761" y="417"/>
                    <a:pt x="762" y="423"/>
                  </a:cubicBezTo>
                  <a:cubicBezTo>
                    <a:pt x="761" y="426"/>
                    <a:pt x="759" y="423"/>
                    <a:pt x="759" y="428"/>
                  </a:cubicBezTo>
                  <a:cubicBezTo>
                    <a:pt x="760" y="428"/>
                    <a:pt x="760" y="430"/>
                    <a:pt x="760" y="432"/>
                  </a:cubicBezTo>
                  <a:cubicBezTo>
                    <a:pt x="759" y="433"/>
                    <a:pt x="757" y="447"/>
                    <a:pt x="753" y="448"/>
                  </a:cubicBezTo>
                  <a:cubicBezTo>
                    <a:pt x="751" y="449"/>
                    <a:pt x="754" y="442"/>
                    <a:pt x="752" y="445"/>
                  </a:cubicBezTo>
                  <a:cubicBezTo>
                    <a:pt x="750" y="452"/>
                    <a:pt x="751" y="453"/>
                    <a:pt x="749" y="459"/>
                  </a:cubicBezTo>
                  <a:cubicBezTo>
                    <a:pt x="748" y="459"/>
                    <a:pt x="748" y="459"/>
                    <a:pt x="748" y="459"/>
                  </a:cubicBezTo>
                  <a:cubicBezTo>
                    <a:pt x="746" y="463"/>
                    <a:pt x="745" y="472"/>
                    <a:pt x="749" y="468"/>
                  </a:cubicBezTo>
                  <a:cubicBezTo>
                    <a:pt x="750" y="465"/>
                    <a:pt x="746" y="468"/>
                    <a:pt x="749" y="464"/>
                  </a:cubicBezTo>
                  <a:cubicBezTo>
                    <a:pt x="750" y="468"/>
                    <a:pt x="747" y="476"/>
                    <a:pt x="745" y="482"/>
                  </a:cubicBezTo>
                  <a:cubicBezTo>
                    <a:pt x="745" y="480"/>
                    <a:pt x="744" y="480"/>
                    <a:pt x="743" y="478"/>
                  </a:cubicBezTo>
                  <a:cubicBezTo>
                    <a:pt x="742" y="488"/>
                    <a:pt x="739" y="497"/>
                    <a:pt x="735" y="507"/>
                  </a:cubicBezTo>
                  <a:cubicBezTo>
                    <a:pt x="736" y="508"/>
                    <a:pt x="734" y="502"/>
                    <a:pt x="736" y="501"/>
                  </a:cubicBezTo>
                  <a:cubicBezTo>
                    <a:pt x="727" y="511"/>
                    <a:pt x="724" y="526"/>
                    <a:pt x="715" y="534"/>
                  </a:cubicBezTo>
                  <a:cubicBezTo>
                    <a:pt x="716" y="532"/>
                    <a:pt x="718" y="534"/>
                    <a:pt x="717" y="534"/>
                  </a:cubicBezTo>
                  <a:cubicBezTo>
                    <a:pt x="713" y="539"/>
                    <a:pt x="712" y="537"/>
                    <a:pt x="710" y="541"/>
                  </a:cubicBezTo>
                  <a:cubicBezTo>
                    <a:pt x="708" y="541"/>
                    <a:pt x="707" y="546"/>
                    <a:pt x="705" y="549"/>
                  </a:cubicBezTo>
                  <a:cubicBezTo>
                    <a:pt x="704" y="552"/>
                    <a:pt x="704" y="550"/>
                    <a:pt x="706" y="547"/>
                  </a:cubicBezTo>
                  <a:cubicBezTo>
                    <a:pt x="703" y="552"/>
                    <a:pt x="689" y="572"/>
                    <a:pt x="677" y="580"/>
                  </a:cubicBezTo>
                  <a:cubicBezTo>
                    <a:pt x="678" y="580"/>
                    <a:pt x="673" y="588"/>
                    <a:pt x="671" y="590"/>
                  </a:cubicBezTo>
                  <a:cubicBezTo>
                    <a:pt x="670" y="588"/>
                    <a:pt x="670" y="588"/>
                    <a:pt x="670" y="588"/>
                  </a:cubicBezTo>
                  <a:cubicBezTo>
                    <a:pt x="667" y="588"/>
                    <a:pt x="662" y="595"/>
                    <a:pt x="661" y="594"/>
                  </a:cubicBezTo>
                  <a:cubicBezTo>
                    <a:pt x="657" y="600"/>
                    <a:pt x="679" y="575"/>
                    <a:pt x="673" y="582"/>
                  </a:cubicBezTo>
                  <a:cubicBezTo>
                    <a:pt x="670" y="582"/>
                    <a:pt x="666" y="593"/>
                    <a:pt x="666" y="590"/>
                  </a:cubicBezTo>
                  <a:cubicBezTo>
                    <a:pt x="661" y="594"/>
                    <a:pt x="658" y="600"/>
                    <a:pt x="651" y="602"/>
                  </a:cubicBezTo>
                  <a:cubicBezTo>
                    <a:pt x="653" y="601"/>
                    <a:pt x="654" y="596"/>
                    <a:pt x="650" y="600"/>
                  </a:cubicBezTo>
                  <a:cubicBezTo>
                    <a:pt x="643" y="605"/>
                    <a:pt x="648" y="602"/>
                    <a:pt x="643" y="607"/>
                  </a:cubicBezTo>
                  <a:cubicBezTo>
                    <a:pt x="640" y="610"/>
                    <a:pt x="640" y="610"/>
                    <a:pt x="640" y="610"/>
                  </a:cubicBezTo>
                  <a:cubicBezTo>
                    <a:pt x="641" y="612"/>
                    <a:pt x="633" y="615"/>
                    <a:pt x="637" y="615"/>
                  </a:cubicBezTo>
                  <a:cubicBezTo>
                    <a:pt x="635" y="614"/>
                    <a:pt x="627" y="623"/>
                    <a:pt x="625" y="619"/>
                  </a:cubicBezTo>
                  <a:cubicBezTo>
                    <a:pt x="625" y="616"/>
                    <a:pt x="625" y="616"/>
                    <a:pt x="625" y="616"/>
                  </a:cubicBezTo>
                  <a:cubicBezTo>
                    <a:pt x="622" y="619"/>
                    <a:pt x="621" y="622"/>
                    <a:pt x="619" y="625"/>
                  </a:cubicBezTo>
                  <a:cubicBezTo>
                    <a:pt x="619" y="625"/>
                    <a:pt x="617" y="625"/>
                    <a:pt x="617" y="624"/>
                  </a:cubicBezTo>
                  <a:cubicBezTo>
                    <a:pt x="619" y="628"/>
                    <a:pt x="609" y="629"/>
                    <a:pt x="607" y="634"/>
                  </a:cubicBezTo>
                  <a:cubicBezTo>
                    <a:pt x="599" y="637"/>
                    <a:pt x="588" y="643"/>
                    <a:pt x="583" y="643"/>
                  </a:cubicBezTo>
                  <a:cubicBezTo>
                    <a:pt x="578" y="646"/>
                    <a:pt x="573" y="650"/>
                    <a:pt x="566" y="652"/>
                  </a:cubicBezTo>
                  <a:cubicBezTo>
                    <a:pt x="568" y="651"/>
                    <a:pt x="569" y="650"/>
                    <a:pt x="569" y="649"/>
                  </a:cubicBezTo>
                  <a:cubicBezTo>
                    <a:pt x="565" y="650"/>
                    <a:pt x="564" y="651"/>
                    <a:pt x="560" y="653"/>
                  </a:cubicBezTo>
                  <a:cubicBezTo>
                    <a:pt x="561" y="652"/>
                    <a:pt x="551" y="654"/>
                    <a:pt x="546" y="654"/>
                  </a:cubicBezTo>
                  <a:cubicBezTo>
                    <a:pt x="541" y="657"/>
                    <a:pt x="543" y="659"/>
                    <a:pt x="543" y="660"/>
                  </a:cubicBezTo>
                  <a:cubicBezTo>
                    <a:pt x="536" y="658"/>
                    <a:pt x="527" y="668"/>
                    <a:pt x="519" y="666"/>
                  </a:cubicBezTo>
                  <a:cubicBezTo>
                    <a:pt x="521" y="665"/>
                    <a:pt x="527" y="662"/>
                    <a:pt x="522" y="662"/>
                  </a:cubicBezTo>
                  <a:cubicBezTo>
                    <a:pt x="515" y="660"/>
                    <a:pt x="512" y="668"/>
                    <a:pt x="502" y="668"/>
                  </a:cubicBezTo>
                  <a:cubicBezTo>
                    <a:pt x="505" y="671"/>
                    <a:pt x="505" y="671"/>
                    <a:pt x="505" y="671"/>
                  </a:cubicBezTo>
                  <a:cubicBezTo>
                    <a:pt x="501" y="670"/>
                    <a:pt x="492" y="676"/>
                    <a:pt x="492" y="672"/>
                  </a:cubicBezTo>
                  <a:cubicBezTo>
                    <a:pt x="490" y="674"/>
                    <a:pt x="482" y="673"/>
                    <a:pt x="483" y="676"/>
                  </a:cubicBezTo>
                  <a:cubicBezTo>
                    <a:pt x="468" y="676"/>
                    <a:pt x="447" y="682"/>
                    <a:pt x="437" y="677"/>
                  </a:cubicBezTo>
                  <a:cubicBezTo>
                    <a:pt x="435" y="677"/>
                    <a:pt x="429" y="677"/>
                    <a:pt x="431" y="679"/>
                  </a:cubicBezTo>
                  <a:cubicBezTo>
                    <a:pt x="434" y="681"/>
                    <a:pt x="436" y="677"/>
                    <a:pt x="437" y="678"/>
                  </a:cubicBezTo>
                  <a:cubicBezTo>
                    <a:pt x="435" y="679"/>
                    <a:pt x="435" y="680"/>
                    <a:pt x="434" y="680"/>
                  </a:cubicBezTo>
                  <a:cubicBezTo>
                    <a:pt x="430" y="679"/>
                    <a:pt x="426" y="679"/>
                    <a:pt x="430" y="676"/>
                  </a:cubicBezTo>
                  <a:cubicBezTo>
                    <a:pt x="420" y="675"/>
                    <a:pt x="420" y="683"/>
                    <a:pt x="406" y="681"/>
                  </a:cubicBezTo>
                  <a:cubicBezTo>
                    <a:pt x="407" y="680"/>
                    <a:pt x="406" y="679"/>
                    <a:pt x="402" y="680"/>
                  </a:cubicBezTo>
                  <a:cubicBezTo>
                    <a:pt x="395" y="682"/>
                    <a:pt x="395" y="682"/>
                    <a:pt x="395" y="682"/>
                  </a:cubicBezTo>
                  <a:cubicBezTo>
                    <a:pt x="386" y="681"/>
                    <a:pt x="390" y="678"/>
                    <a:pt x="390" y="676"/>
                  </a:cubicBezTo>
                  <a:cubicBezTo>
                    <a:pt x="385" y="676"/>
                    <a:pt x="380" y="676"/>
                    <a:pt x="378" y="677"/>
                  </a:cubicBezTo>
                  <a:cubicBezTo>
                    <a:pt x="372" y="674"/>
                    <a:pt x="372" y="674"/>
                    <a:pt x="372" y="674"/>
                  </a:cubicBezTo>
                  <a:cubicBezTo>
                    <a:pt x="376" y="676"/>
                    <a:pt x="368" y="675"/>
                    <a:pt x="366" y="675"/>
                  </a:cubicBezTo>
                  <a:cubicBezTo>
                    <a:pt x="368" y="675"/>
                    <a:pt x="368" y="675"/>
                    <a:pt x="368" y="675"/>
                  </a:cubicBezTo>
                  <a:cubicBezTo>
                    <a:pt x="368" y="674"/>
                    <a:pt x="362" y="674"/>
                    <a:pt x="360" y="674"/>
                  </a:cubicBezTo>
                  <a:cubicBezTo>
                    <a:pt x="360" y="676"/>
                    <a:pt x="365" y="677"/>
                    <a:pt x="368" y="677"/>
                  </a:cubicBezTo>
                  <a:cubicBezTo>
                    <a:pt x="366" y="678"/>
                    <a:pt x="362" y="678"/>
                    <a:pt x="359" y="678"/>
                  </a:cubicBezTo>
                  <a:cubicBezTo>
                    <a:pt x="360" y="676"/>
                    <a:pt x="352" y="676"/>
                    <a:pt x="348" y="675"/>
                  </a:cubicBezTo>
                  <a:cubicBezTo>
                    <a:pt x="344" y="674"/>
                    <a:pt x="343" y="677"/>
                    <a:pt x="342" y="676"/>
                  </a:cubicBezTo>
                  <a:cubicBezTo>
                    <a:pt x="342" y="675"/>
                    <a:pt x="335" y="675"/>
                    <a:pt x="339" y="674"/>
                  </a:cubicBezTo>
                  <a:cubicBezTo>
                    <a:pt x="340" y="674"/>
                    <a:pt x="342" y="676"/>
                    <a:pt x="344" y="675"/>
                  </a:cubicBezTo>
                  <a:cubicBezTo>
                    <a:pt x="342" y="674"/>
                    <a:pt x="342" y="672"/>
                    <a:pt x="337" y="672"/>
                  </a:cubicBezTo>
                  <a:cubicBezTo>
                    <a:pt x="332" y="673"/>
                    <a:pt x="337" y="677"/>
                    <a:pt x="329" y="674"/>
                  </a:cubicBezTo>
                  <a:cubicBezTo>
                    <a:pt x="331" y="674"/>
                    <a:pt x="332" y="673"/>
                    <a:pt x="334" y="673"/>
                  </a:cubicBezTo>
                  <a:cubicBezTo>
                    <a:pt x="326" y="670"/>
                    <a:pt x="326" y="670"/>
                    <a:pt x="326" y="670"/>
                  </a:cubicBezTo>
                  <a:cubicBezTo>
                    <a:pt x="326" y="672"/>
                    <a:pt x="326" y="672"/>
                    <a:pt x="326" y="672"/>
                  </a:cubicBezTo>
                  <a:cubicBezTo>
                    <a:pt x="325" y="671"/>
                    <a:pt x="325" y="671"/>
                    <a:pt x="325" y="671"/>
                  </a:cubicBezTo>
                  <a:cubicBezTo>
                    <a:pt x="322" y="673"/>
                    <a:pt x="313" y="669"/>
                    <a:pt x="311" y="671"/>
                  </a:cubicBezTo>
                  <a:cubicBezTo>
                    <a:pt x="307" y="671"/>
                    <a:pt x="304" y="668"/>
                    <a:pt x="300" y="667"/>
                  </a:cubicBezTo>
                  <a:cubicBezTo>
                    <a:pt x="301" y="667"/>
                    <a:pt x="301" y="667"/>
                    <a:pt x="301" y="667"/>
                  </a:cubicBezTo>
                  <a:cubicBezTo>
                    <a:pt x="297" y="665"/>
                    <a:pt x="291" y="664"/>
                    <a:pt x="287" y="664"/>
                  </a:cubicBezTo>
                  <a:cubicBezTo>
                    <a:pt x="287" y="664"/>
                    <a:pt x="287" y="664"/>
                    <a:pt x="287" y="664"/>
                  </a:cubicBezTo>
                  <a:cubicBezTo>
                    <a:pt x="285" y="663"/>
                    <a:pt x="279" y="662"/>
                    <a:pt x="276" y="662"/>
                  </a:cubicBezTo>
                  <a:cubicBezTo>
                    <a:pt x="270" y="659"/>
                    <a:pt x="276" y="654"/>
                    <a:pt x="269" y="654"/>
                  </a:cubicBezTo>
                  <a:cubicBezTo>
                    <a:pt x="263" y="652"/>
                    <a:pt x="258" y="655"/>
                    <a:pt x="260" y="657"/>
                  </a:cubicBezTo>
                  <a:cubicBezTo>
                    <a:pt x="250" y="652"/>
                    <a:pt x="236" y="650"/>
                    <a:pt x="228" y="643"/>
                  </a:cubicBezTo>
                  <a:cubicBezTo>
                    <a:pt x="226" y="643"/>
                    <a:pt x="227" y="644"/>
                    <a:pt x="224" y="643"/>
                  </a:cubicBezTo>
                  <a:cubicBezTo>
                    <a:pt x="209" y="636"/>
                    <a:pt x="190" y="630"/>
                    <a:pt x="181" y="620"/>
                  </a:cubicBezTo>
                  <a:cubicBezTo>
                    <a:pt x="186" y="621"/>
                    <a:pt x="182" y="618"/>
                    <a:pt x="183" y="617"/>
                  </a:cubicBezTo>
                  <a:cubicBezTo>
                    <a:pt x="178" y="616"/>
                    <a:pt x="180" y="613"/>
                    <a:pt x="177" y="615"/>
                  </a:cubicBezTo>
                  <a:cubicBezTo>
                    <a:pt x="176" y="617"/>
                    <a:pt x="175" y="617"/>
                    <a:pt x="179" y="620"/>
                  </a:cubicBezTo>
                  <a:cubicBezTo>
                    <a:pt x="170" y="616"/>
                    <a:pt x="157" y="608"/>
                    <a:pt x="154" y="603"/>
                  </a:cubicBezTo>
                  <a:cubicBezTo>
                    <a:pt x="155" y="605"/>
                    <a:pt x="153" y="605"/>
                    <a:pt x="151" y="604"/>
                  </a:cubicBezTo>
                  <a:cubicBezTo>
                    <a:pt x="153" y="602"/>
                    <a:pt x="148" y="597"/>
                    <a:pt x="143" y="595"/>
                  </a:cubicBezTo>
                  <a:cubicBezTo>
                    <a:pt x="141" y="596"/>
                    <a:pt x="141" y="596"/>
                    <a:pt x="141" y="596"/>
                  </a:cubicBezTo>
                  <a:cubicBezTo>
                    <a:pt x="139" y="592"/>
                    <a:pt x="139" y="592"/>
                    <a:pt x="139" y="592"/>
                  </a:cubicBezTo>
                  <a:cubicBezTo>
                    <a:pt x="137" y="591"/>
                    <a:pt x="135" y="594"/>
                    <a:pt x="132" y="589"/>
                  </a:cubicBezTo>
                  <a:cubicBezTo>
                    <a:pt x="132" y="588"/>
                    <a:pt x="132" y="587"/>
                    <a:pt x="132" y="586"/>
                  </a:cubicBezTo>
                  <a:cubicBezTo>
                    <a:pt x="126" y="583"/>
                    <a:pt x="118" y="580"/>
                    <a:pt x="114" y="575"/>
                  </a:cubicBezTo>
                  <a:cubicBezTo>
                    <a:pt x="113" y="569"/>
                    <a:pt x="113" y="569"/>
                    <a:pt x="113" y="569"/>
                  </a:cubicBezTo>
                  <a:cubicBezTo>
                    <a:pt x="110" y="568"/>
                    <a:pt x="106" y="566"/>
                    <a:pt x="109" y="570"/>
                  </a:cubicBezTo>
                  <a:cubicBezTo>
                    <a:pt x="102" y="561"/>
                    <a:pt x="98" y="556"/>
                    <a:pt x="97" y="552"/>
                  </a:cubicBezTo>
                  <a:cubicBezTo>
                    <a:pt x="80" y="542"/>
                    <a:pt x="62" y="521"/>
                    <a:pt x="51" y="502"/>
                  </a:cubicBezTo>
                  <a:cubicBezTo>
                    <a:pt x="53" y="502"/>
                    <a:pt x="53" y="502"/>
                    <a:pt x="53" y="502"/>
                  </a:cubicBezTo>
                  <a:cubicBezTo>
                    <a:pt x="51" y="496"/>
                    <a:pt x="49" y="501"/>
                    <a:pt x="48" y="497"/>
                  </a:cubicBezTo>
                  <a:cubicBezTo>
                    <a:pt x="50" y="498"/>
                    <a:pt x="48" y="491"/>
                    <a:pt x="52" y="494"/>
                  </a:cubicBezTo>
                  <a:cubicBezTo>
                    <a:pt x="49" y="487"/>
                    <a:pt x="44" y="486"/>
                    <a:pt x="41" y="482"/>
                  </a:cubicBezTo>
                  <a:cubicBezTo>
                    <a:pt x="39" y="482"/>
                    <a:pt x="44" y="485"/>
                    <a:pt x="42" y="485"/>
                  </a:cubicBezTo>
                  <a:cubicBezTo>
                    <a:pt x="41" y="485"/>
                    <a:pt x="38" y="475"/>
                    <a:pt x="34" y="475"/>
                  </a:cubicBezTo>
                  <a:cubicBezTo>
                    <a:pt x="35" y="472"/>
                    <a:pt x="37" y="473"/>
                    <a:pt x="39" y="473"/>
                  </a:cubicBezTo>
                  <a:cubicBezTo>
                    <a:pt x="35" y="469"/>
                    <a:pt x="35" y="469"/>
                    <a:pt x="35" y="469"/>
                  </a:cubicBezTo>
                  <a:cubicBezTo>
                    <a:pt x="35" y="462"/>
                    <a:pt x="47" y="479"/>
                    <a:pt x="47" y="472"/>
                  </a:cubicBezTo>
                  <a:cubicBezTo>
                    <a:pt x="45" y="468"/>
                    <a:pt x="45" y="468"/>
                    <a:pt x="45" y="468"/>
                  </a:cubicBezTo>
                  <a:cubicBezTo>
                    <a:pt x="45" y="463"/>
                    <a:pt x="53" y="477"/>
                    <a:pt x="49" y="466"/>
                  </a:cubicBezTo>
                  <a:cubicBezTo>
                    <a:pt x="46" y="463"/>
                    <a:pt x="40" y="460"/>
                    <a:pt x="41" y="465"/>
                  </a:cubicBezTo>
                  <a:cubicBezTo>
                    <a:pt x="36" y="456"/>
                    <a:pt x="33" y="463"/>
                    <a:pt x="28" y="453"/>
                  </a:cubicBezTo>
                  <a:cubicBezTo>
                    <a:pt x="28" y="450"/>
                    <a:pt x="32" y="461"/>
                    <a:pt x="34" y="458"/>
                  </a:cubicBezTo>
                  <a:cubicBezTo>
                    <a:pt x="33" y="452"/>
                    <a:pt x="28" y="449"/>
                    <a:pt x="27" y="444"/>
                  </a:cubicBezTo>
                  <a:cubicBezTo>
                    <a:pt x="28" y="449"/>
                    <a:pt x="24" y="446"/>
                    <a:pt x="22" y="443"/>
                  </a:cubicBezTo>
                  <a:cubicBezTo>
                    <a:pt x="21" y="437"/>
                    <a:pt x="26" y="446"/>
                    <a:pt x="23" y="438"/>
                  </a:cubicBezTo>
                  <a:cubicBezTo>
                    <a:pt x="21" y="437"/>
                    <a:pt x="17" y="431"/>
                    <a:pt x="19" y="437"/>
                  </a:cubicBezTo>
                  <a:cubicBezTo>
                    <a:pt x="14" y="436"/>
                    <a:pt x="17" y="429"/>
                    <a:pt x="13" y="425"/>
                  </a:cubicBezTo>
                  <a:cubicBezTo>
                    <a:pt x="15" y="422"/>
                    <a:pt x="21" y="431"/>
                    <a:pt x="20" y="422"/>
                  </a:cubicBezTo>
                  <a:cubicBezTo>
                    <a:pt x="18" y="424"/>
                    <a:pt x="13" y="413"/>
                    <a:pt x="11" y="418"/>
                  </a:cubicBezTo>
                  <a:cubicBezTo>
                    <a:pt x="11" y="414"/>
                    <a:pt x="12" y="414"/>
                    <a:pt x="15" y="416"/>
                  </a:cubicBezTo>
                  <a:cubicBezTo>
                    <a:pt x="15" y="410"/>
                    <a:pt x="7" y="405"/>
                    <a:pt x="12" y="402"/>
                  </a:cubicBezTo>
                  <a:cubicBezTo>
                    <a:pt x="9" y="401"/>
                    <a:pt x="9" y="401"/>
                    <a:pt x="9" y="401"/>
                  </a:cubicBezTo>
                  <a:cubicBezTo>
                    <a:pt x="9" y="399"/>
                    <a:pt x="9" y="396"/>
                    <a:pt x="10" y="394"/>
                  </a:cubicBezTo>
                  <a:cubicBezTo>
                    <a:pt x="10" y="389"/>
                    <a:pt x="5" y="379"/>
                    <a:pt x="9" y="379"/>
                  </a:cubicBezTo>
                  <a:cubicBezTo>
                    <a:pt x="8" y="378"/>
                    <a:pt x="8" y="368"/>
                    <a:pt x="5" y="372"/>
                  </a:cubicBezTo>
                  <a:cubicBezTo>
                    <a:pt x="4" y="378"/>
                    <a:pt x="7" y="379"/>
                    <a:pt x="5" y="383"/>
                  </a:cubicBezTo>
                  <a:cubicBezTo>
                    <a:pt x="7" y="378"/>
                    <a:pt x="3" y="374"/>
                    <a:pt x="2" y="370"/>
                  </a:cubicBezTo>
                  <a:cubicBezTo>
                    <a:pt x="3" y="369"/>
                    <a:pt x="3" y="369"/>
                    <a:pt x="3" y="369"/>
                  </a:cubicBezTo>
                  <a:cubicBezTo>
                    <a:pt x="3" y="367"/>
                    <a:pt x="3" y="362"/>
                    <a:pt x="1" y="360"/>
                  </a:cubicBezTo>
                  <a:cubicBezTo>
                    <a:pt x="2" y="362"/>
                    <a:pt x="3" y="361"/>
                    <a:pt x="3" y="359"/>
                  </a:cubicBezTo>
                  <a:cubicBezTo>
                    <a:pt x="1" y="357"/>
                    <a:pt x="1" y="357"/>
                    <a:pt x="1" y="357"/>
                  </a:cubicBezTo>
                  <a:cubicBezTo>
                    <a:pt x="0" y="347"/>
                    <a:pt x="5" y="355"/>
                    <a:pt x="5" y="346"/>
                  </a:cubicBezTo>
                  <a:cubicBezTo>
                    <a:pt x="5" y="348"/>
                    <a:pt x="6" y="350"/>
                    <a:pt x="6" y="352"/>
                  </a:cubicBezTo>
                  <a:cubicBezTo>
                    <a:pt x="6" y="351"/>
                    <a:pt x="8" y="348"/>
                    <a:pt x="8" y="344"/>
                  </a:cubicBezTo>
                  <a:cubicBezTo>
                    <a:pt x="6" y="342"/>
                    <a:pt x="4" y="339"/>
                    <a:pt x="2" y="337"/>
                  </a:cubicBezTo>
                  <a:cubicBezTo>
                    <a:pt x="2" y="332"/>
                    <a:pt x="5" y="335"/>
                    <a:pt x="3" y="329"/>
                  </a:cubicBezTo>
                  <a:cubicBezTo>
                    <a:pt x="4" y="332"/>
                    <a:pt x="5" y="334"/>
                    <a:pt x="5" y="336"/>
                  </a:cubicBezTo>
                  <a:cubicBezTo>
                    <a:pt x="6" y="337"/>
                    <a:pt x="9" y="332"/>
                    <a:pt x="10" y="326"/>
                  </a:cubicBezTo>
                  <a:cubicBezTo>
                    <a:pt x="10" y="322"/>
                    <a:pt x="9" y="314"/>
                    <a:pt x="6" y="321"/>
                  </a:cubicBezTo>
                  <a:cubicBezTo>
                    <a:pt x="7" y="317"/>
                    <a:pt x="9" y="313"/>
                    <a:pt x="10" y="316"/>
                  </a:cubicBezTo>
                  <a:cubicBezTo>
                    <a:pt x="11" y="308"/>
                    <a:pt x="7" y="316"/>
                    <a:pt x="8" y="309"/>
                  </a:cubicBezTo>
                  <a:cubicBezTo>
                    <a:pt x="10" y="307"/>
                    <a:pt x="14" y="299"/>
                    <a:pt x="18" y="295"/>
                  </a:cubicBezTo>
                  <a:cubicBezTo>
                    <a:pt x="19" y="303"/>
                    <a:pt x="19" y="303"/>
                    <a:pt x="19" y="303"/>
                  </a:cubicBezTo>
                  <a:cubicBezTo>
                    <a:pt x="21" y="299"/>
                    <a:pt x="21" y="299"/>
                    <a:pt x="21" y="299"/>
                  </a:cubicBezTo>
                  <a:cubicBezTo>
                    <a:pt x="21" y="305"/>
                    <a:pt x="24" y="297"/>
                    <a:pt x="25" y="301"/>
                  </a:cubicBezTo>
                  <a:cubicBezTo>
                    <a:pt x="27" y="298"/>
                    <a:pt x="27" y="294"/>
                    <a:pt x="27" y="291"/>
                  </a:cubicBezTo>
                  <a:cubicBezTo>
                    <a:pt x="20" y="298"/>
                    <a:pt x="26" y="280"/>
                    <a:pt x="21" y="280"/>
                  </a:cubicBezTo>
                  <a:cubicBezTo>
                    <a:pt x="26" y="268"/>
                    <a:pt x="34" y="278"/>
                    <a:pt x="34" y="264"/>
                  </a:cubicBezTo>
                  <a:cubicBezTo>
                    <a:pt x="32" y="265"/>
                    <a:pt x="33" y="258"/>
                    <a:pt x="30" y="265"/>
                  </a:cubicBezTo>
                  <a:cubicBezTo>
                    <a:pt x="34" y="259"/>
                    <a:pt x="29" y="258"/>
                    <a:pt x="36" y="252"/>
                  </a:cubicBezTo>
                  <a:cubicBezTo>
                    <a:pt x="33" y="258"/>
                    <a:pt x="43" y="248"/>
                    <a:pt x="40" y="258"/>
                  </a:cubicBezTo>
                  <a:cubicBezTo>
                    <a:pt x="39" y="256"/>
                    <a:pt x="36" y="261"/>
                    <a:pt x="35" y="263"/>
                  </a:cubicBezTo>
                  <a:cubicBezTo>
                    <a:pt x="38" y="261"/>
                    <a:pt x="39" y="266"/>
                    <a:pt x="43" y="259"/>
                  </a:cubicBezTo>
                  <a:cubicBezTo>
                    <a:pt x="45" y="255"/>
                    <a:pt x="49" y="250"/>
                    <a:pt x="47" y="249"/>
                  </a:cubicBezTo>
                  <a:cubicBezTo>
                    <a:pt x="45" y="248"/>
                    <a:pt x="43" y="255"/>
                    <a:pt x="43" y="251"/>
                  </a:cubicBezTo>
                  <a:cubicBezTo>
                    <a:pt x="48" y="243"/>
                    <a:pt x="52" y="245"/>
                    <a:pt x="51" y="239"/>
                  </a:cubicBezTo>
                  <a:cubicBezTo>
                    <a:pt x="47" y="244"/>
                    <a:pt x="44" y="243"/>
                    <a:pt x="43" y="242"/>
                  </a:cubicBezTo>
                  <a:cubicBezTo>
                    <a:pt x="47" y="236"/>
                    <a:pt x="47" y="236"/>
                    <a:pt x="47" y="236"/>
                  </a:cubicBezTo>
                  <a:cubicBezTo>
                    <a:pt x="47" y="238"/>
                    <a:pt x="47" y="238"/>
                    <a:pt x="47" y="238"/>
                  </a:cubicBezTo>
                  <a:cubicBezTo>
                    <a:pt x="56" y="230"/>
                    <a:pt x="47" y="233"/>
                    <a:pt x="55" y="225"/>
                  </a:cubicBezTo>
                  <a:cubicBezTo>
                    <a:pt x="61" y="224"/>
                    <a:pt x="61" y="224"/>
                    <a:pt x="61" y="224"/>
                  </a:cubicBezTo>
                  <a:cubicBezTo>
                    <a:pt x="61" y="228"/>
                    <a:pt x="49" y="235"/>
                    <a:pt x="54" y="236"/>
                  </a:cubicBezTo>
                  <a:cubicBezTo>
                    <a:pt x="59" y="231"/>
                    <a:pt x="59" y="228"/>
                    <a:pt x="64" y="224"/>
                  </a:cubicBezTo>
                  <a:cubicBezTo>
                    <a:pt x="63" y="225"/>
                    <a:pt x="62" y="227"/>
                    <a:pt x="61" y="228"/>
                  </a:cubicBezTo>
                  <a:cubicBezTo>
                    <a:pt x="63" y="226"/>
                    <a:pt x="69" y="229"/>
                    <a:pt x="74" y="220"/>
                  </a:cubicBezTo>
                  <a:cubicBezTo>
                    <a:pt x="77" y="215"/>
                    <a:pt x="74" y="217"/>
                    <a:pt x="73" y="216"/>
                  </a:cubicBezTo>
                  <a:cubicBezTo>
                    <a:pt x="81" y="208"/>
                    <a:pt x="82" y="205"/>
                    <a:pt x="88" y="200"/>
                  </a:cubicBezTo>
                  <a:cubicBezTo>
                    <a:pt x="89" y="204"/>
                    <a:pt x="98" y="193"/>
                    <a:pt x="94" y="200"/>
                  </a:cubicBezTo>
                  <a:cubicBezTo>
                    <a:pt x="90" y="201"/>
                    <a:pt x="77" y="211"/>
                    <a:pt x="77" y="216"/>
                  </a:cubicBezTo>
                  <a:cubicBezTo>
                    <a:pt x="82" y="216"/>
                    <a:pt x="70" y="222"/>
                    <a:pt x="71" y="226"/>
                  </a:cubicBezTo>
                  <a:cubicBezTo>
                    <a:pt x="77" y="220"/>
                    <a:pt x="79" y="223"/>
                    <a:pt x="82" y="224"/>
                  </a:cubicBezTo>
                  <a:cubicBezTo>
                    <a:pt x="84" y="223"/>
                    <a:pt x="85" y="221"/>
                    <a:pt x="86" y="219"/>
                  </a:cubicBezTo>
                  <a:cubicBezTo>
                    <a:pt x="85" y="217"/>
                    <a:pt x="83" y="219"/>
                    <a:pt x="81" y="217"/>
                  </a:cubicBezTo>
                  <a:cubicBezTo>
                    <a:pt x="89" y="211"/>
                    <a:pt x="96" y="205"/>
                    <a:pt x="99" y="199"/>
                  </a:cubicBezTo>
                  <a:cubicBezTo>
                    <a:pt x="102" y="198"/>
                    <a:pt x="102" y="201"/>
                    <a:pt x="100" y="203"/>
                  </a:cubicBezTo>
                  <a:cubicBezTo>
                    <a:pt x="109" y="196"/>
                    <a:pt x="119" y="189"/>
                    <a:pt x="129" y="184"/>
                  </a:cubicBezTo>
                  <a:cubicBezTo>
                    <a:pt x="121" y="184"/>
                    <a:pt x="139" y="177"/>
                    <a:pt x="133" y="177"/>
                  </a:cubicBezTo>
                  <a:cubicBezTo>
                    <a:pt x="128" y="179"/>
                    <a:pt x="122" y="179"/>
                    <a:pt x="124" y="176"/>
                  </a:cubicBezTo>
                  <a:cubicBezTo>
                    <a:pt x="127" y="175"/>
                    <a:pt x="125" y="178"/>
                    <a:pt x="126" y="178"/>
                  </a:cubicBezTo>
                  <a:cubicBezTo>
                    <a:pt x="129" y="173"/>
                    <a:pt x="134" y="177"/>
                    <a:pt x="137" y="172"/>
                  </a:cubicBezTo>
                  <a:cubicBezTo>
                    <a:pt x="128" y="178"/>
                    <a:pt x="137" y="177"/>
                    <a:pt x="137" y="180"/>
                  </a:cubicBezTo>
                  <a:cubicBezTo>
                    <a:pt x="143" y="175"/>
                    <a:pt x="138" y="182"/>
                    <a:pt x="144" y="179"/>
                  </a:cubicBezTo>
                  <a:cubicBezTo>
                    <a:pt x="150" y="173"/>
                    <a:pt x="158" y="168"/>
                    <a:pt x="165" y="164"/>
                  </a:cubicBezTo>
                  <a:cubicBezTo>
                    <a:pt x="176" y="162"/>
                    <a:pt x="189" y="152"/>
                    <a:pt x="198" y="149"/>
                  </a:cubicBezTo>
                  <a:cubicBezTo>
                    <a:pt x="203" y="148"/>
                    <a:pt x="202" y="153"/>
                    <a:pt x="207" y="151"/>
                  </a:cubicBezTo>
                  <a:cubicBezTo>
                    <a:pt x="212" y="149"/>
                    <a:pt x="201" y="150"/>
                    <a:pt x="210" y="148"/>
                  </a:cubicBezTo>
                  <a:cubicBezTo>
                    <a:pt x="210" y="148"/>
                    <a:pt x="210" y="148"/>
                    <a:pt x="210" y="148"/>
                  </a:cubicBezTo>
                  <a:cubicBezTo>
                    <a:pt x="212" y="147"/>
                    <a:pt x="226" y="145"/>
                    <a:pt x="227" y="139"/>
                  </a:cubicBezTo>
                  <a:cubicBezTo>
                    <a:pt x="226" y="143"/>
                    <a:pt x="226" y="143"/>
                    <a:pt x="226" y="143"/>
                  </a:cubicBezTo>
                  <a:cubicBezTo>
                    <a:pt x="227" y="143"/>
                    <a:pt x="229" y="142"/>
                    <a:pt x="230" y="141"/>
                  </a:cubicBezTo>
                  <a:cubicBezTo>
                    <a:pt x="230" y="142"/>
                    <a:pt x="233" y="142"/>
                    <a:pt x="230" y="144"/>
                  </a:cubicBezTo>
                  <a:cubicBezTo>
                    <a:pt x="236" y="145"/>
                    <a:pt x="241" y="140"/>
                    <a:pt x="247" y="138"/>
                  </a:cubicBezTo>
                  <a:cubicBezTo>
                    <a:pt x="243" y="137"/>
                    <a:pt x="243" y="137"/>
                    <a:pt x="243" y="137"/>
                  </a:cubicBezTo>
                  <a:cubicBezTo>
                    <a:pt x="252" y="132"/>
                    <a:pt x="259" y="131"/>
                    <a:pt x="269" y="128"/>
                  </a:cubicBezTo>
                  <a:cubicBezTo>
                    <a:pt x="269" y="130"/>
                    <a:pt x="269" y="130"/>
                    <a:pt x="269" y="130"/>
                  </a:cubicBezTo>
                  <a:cubicBezTo>
                    <a:pt x="275" y="127"/>
                    <a:pt x="275" y="127"/>
                    <a:pt x="275" y="127"/>
                  </a:cubicBezTo>
                  <a:cubicBezTo>
                    <a:pt x="274" y="129"/>
                    <a:pt x="280" y="129"/>
                    <a:pt x="282" y="126"/>
                  </a:cubicBezTo>
                  <a:cubicBezTo>
                    <a:pt x="269" y="136"/>
                    <a:pt x="269" y="136"/>
                    <a:pt x="269" y="136"/>
                  </a:cubicBezTo>
                  <a:cubicBezTo>
                    <a:pt x="264" y="136"/>
                    <a:pt x="273" y="132"/>
                    <a:pt x="269" y="131"/>
                  </a:cubicBezTo>
                  <a:cubicBezTo>
                    <a:pt x="267" y="130"/>
                    <a:pt x="258" y="133"/>
                    <a:pt x="257" y="136"/>
                  </a:cubicBezTo>
                  <a:cubicBezTo>
                    <a:pt x="260" y="135"/>
                    <a:pt x="260" y="134"/>
                    <a:pt x="263" y="133"/>
                  </a:cubicBezTo>
                  <a:cubicBezTo>
                    <a:pt x="265" y="135"/>
                    <a:pt x="260" y="137"/>
                    <a:pt x="258" y="139"/>
                  </a:cubicBezTo>
                  <a:cubicBezTo>
                    <a:pt x="259" y="139"/>
                    <a:pt x="262" y="139"/>
                    <a:pt x="262" y="138"/>
                  </a:cubicBezTo>
                  <a:cubicBezTo>
                    <a:pt x="259" y="140"/>
                    <a:pt x="256" y="142"/>
                    <a:pt x="250" y="144"/>
                  </a:cubicBezTo>
                  <a:cubicBezTo>
                    <a:pt x="254" y="141"/>
                    <a:pt x="247" y="143"/>
                    <a:pt x="248" y="141"/>
                  </a:cubicBezTo>
                  <a:cubicBezTo>
                    <a:pt x="249" y="144"/>
                    <a:pt x="244" y="147"/>
                    <a:pt x="236" y="149"/>
                  </a:cubicBezTo>
                  <a:cubicBezTo>
                    <a:pt x="230" y="148"/>
                    <a:pt x="223" y="155"/>
                    <a:pt x="215" y="158"/>
                  </a:cubicBezTo>
                  <a:cubicBezTo>
                    <a:pt x="217" y="154"/>
                    <a:pt x="221" y="150"/>
                    <a:pt x="225" y="148"/>
                  </a:cubicBezTo>
                  <a:cubicBezTo>
                    <a:pt x="220" y="148"/>
                    <a:pt x="220" y="150"/>
                    <a:pt x="214" y="151"/>
                  </a:cubicBezTo>
                  <a:cubicBezTo>
                    <a:pt x="212" y="153"/>
                    <a:pt x="212" y="157"/>
                    <a:pt x="205" y="161"/>
                  </a:cubicBezTo>
                  <a:cubicBezTo>
                    <a:pt x="204" y="159"/>
                    <a:pt x="204" y="159"/>
                    <a:pt x="204" y="159"/>
                  </a:cubicBezTo>
                  <a:cubicBezTo>
                    <a:pt x="199" y="163"/>
                    <a:pt x="200" y="165"/>
                    <a:pt x="192" y="168"/>
                  </a:cubicBezTo>
                  <a:cubicBezTo>
                    <a:pt x="178" y="173"/>
                    <a:pt x="165" y="179"/>
                    <a:pt x="156" y="184"/>
                  </a:cubicBezTo>
                  <a:cubicBezTo>
                    <a:pt x="154" y="183"/>
                    <a:pt x="154" y="183"/>
                    <a:pt x="154" y="183"/>
                  </a:cubicBezTo>
                  <a:cubicBezTo>
                    <a:pt x="151" y="189"/>
                    <a:pt x="138" y="194"/>
                    <a:pt x="132" y="200"/>
                  </a:cubicBezTo>
                  <a:cubicBezTo>
                    <a:pt x="119" y="205"/>
                    <a:pt x="108" y="218"/>
                    <a:pt x="101" y="220"/>
                  </a:cubicBezTo>
                  <a:cubicBezTo>
                    <a:pt x="83" y="236"/>
                    <a:pt x="69" y="252"/>
                    <a:pt x="55" y="272"/>
                  </a:cubicBezTo>
                  <a:cubicBezTo>
                    <a:pt x="55" y="267"/>
                    <a:pt x="55" y="267"/>
                    <a:pt x="55" y="267"/>
                  </a:cubicBezTo>
                  <a:cubicBezTo>
                    <a:pt x="54" y="271"/>
                    <a:pt x="52" y="268"/>
                    <a:pt x="50" y="272"/>
                  </a:cubicBezTo>
                  <a:cubicBezTo>
                    <a:pt x="54" y="269"/>
                    <a:pt x="49" y="279"/>
                    <a:pt x="49" y="282"/>
                  </a:cubicBezTo>
                  <a:cubicBezTo>
                    <a:pt x="42" y="290"/>
                    <a:pt x="38" y="304"/>
                    <a:pt x="38" y="314"/>
                  </a:cubicBezTo>
                  <a:cubicBezTo>
                    <a:pt x="36" y="314"/>
                    <a:pt x="36" y="314"/>
                    <a:pt x="36" y="314"/>
                  </a:cubicBezTo>
                  <a:cubicBezTo>
                    <a:pt x="36" y="324"/>
                    <a:pt x="31" y="334"/>
                    <a:pt x="30" y="346"/>
                  </a:cubicBezTo>
                  <a:cubicBezTo>
                    <a:pt x="29" y="348"/>
                    <a:pt x="27" y="350"/>
                    <a:pt x="27" y="353"/>
                  </a:cubicBezTo>
                  <a:cubicBezTo>
                    <a:pt x="30" y="360"/>
                    <a:pt x="30" y="363"/>
                    <a:pt x="32" y="373"/>
                  </a:cubicBezTo>
                  <a:cubicBezTo>
                    <a:pt x="33" y="380"/>
                    <a:pt x="34" y="391"/>
                    <a:pt x="34" y="398"/>
                  </a:cubicBezTo>
                  <a:cubicBezTo>
                    <a:pt x="44" y="423"/>
                    <a:pt x="52" y="449"/>
                    <a:pt x="68" y="473"/>
                  </a:cubicBezTo>
                  <a:cubicBezTo>
                    <a:pt x="67" y="475"/>
                    <a:pt x="67" y="475"/>
                    <a:pt x="67" y="475"/>
                  </a:cubicBezTo>
                  <a:cubicBezTo>
                    <a:pt x="84" y="496"/>
                    <a:pt x="101" y="525"/>
                    <a:pt x="119" y="540"/>
                  </a:cubicBezTo>
                  <a:cubicBezTo>
                    <a:pt x="115" y="541"/>
                    <a:pt x="115" y="541"/>
                    <a:pt x="115" y="541"/>
                  </a:cubicBezTo>
                  <a:cubicBezTo>
                    <a:pt x="119" y="547"/>
                    <a:pt x="128" y="552"/>
                    <a:pt x="128" y="548"/>
                  </a:cubicBezTo>
                  <a:cubicBezTo>
                    <a:pt x="132" y="554"/>
                    <a:pt x="143" y="559"/>
                    <a:pt x="144" y="564"/>
                  </a:cubicBezTo>
                  <a:cubicBezTo>
                    <a:pt x="149" y="570"/>
                    <a:pt x="152" y="569"/>
                    <a:pt x="157" y="572"/>
                  </a:cubicBezTo>
                  <a:cubicBezTo>
                    <a:pt x="168" y="582"/>
                    <a:pt x="173" y="585"/>
                    <a:pt x="185" y="592"/>
                  </a:cubicBezTo>
                  <a:cubicBezTo>
                    <a:pt x="182" y="590"/>
                    <a:pt x="182" y="590"/>
                    <a:pt x="182" y="590"/>
                  </a:cubicBezTo>
                  <a:cubicBezTo>
                    <a:pt x="181" y="590"/>
                    <a:pt x="180" y="591"/>
                    <a:pt x="183" y="593"/>
                  </a:cubicBezTo>
                  <a:cubicBezTo>
                    <a:pt x="188" y="595"/>
                    <a:pt x="199" y="604"/>
                    <a:pt x="196" y="597"/>
                  </a:cubicBezTo>
                  <a:cubicBezTo>
                    <a:pt x="208" y="607"/>
                    <a:pt x="228" y="611"/>
                    <a:pt x="240" y="621"/>
                  </a:cubicBezTo>
                  <a:cubicBezTo>
                    <a:pt x="239" y="619"/>
                    <a:pt x="243" y="620"/>
                    <a:pt x="244" y="620"/>
                  </a:cubicBezTo>
                  <a:cubicBezTo>
                    <a:pt x="256" y="625"/>
                    <a:pt x="269" y="632"/>
                    <a:pt x="279" y="633"/>
                  </a:cubicBezTo>
                  <a:cubicBezTo>
                    <a:pt x="281" y="634"/>
                    <a:pt x="275" y="634"/>
                    <a:pt x="280" y="636"/>
                  </a:cubicBezTo>
                  <a:cubicBezTo>
                    <a:pt x="284" y="636"/>
                    <a:pt x="281" y="634"/>
                    <a:pt x="285" y="635"/>
                  </a:cubicBezTo>
                  <a:cubicBezTo>
                    <a:pt x="306" y="639"/>
                    <a:pt x="326" y="648"/>
                    <a:pt x="345" y="650"/>
                  </a:cubicBezTo>
                  <a:cubicBezTo>
                    <a:pt x="379" y="653"/>
                    <a:pt x="415" y="655"/>
                    <a:pt x="448" y="652"/>
                  </a:cubicBezTo>
                  <a:cubicBezTo>
                    <a:pt x="448" y="653"/>
                    <a:pt x="448" y="653"/>
                    <a:pt x="448" y="653"/>
                  </a:cubicBezTo>
                  <a:cubicBezTo>
                    <a:pt x="458" y="648"/>
                    <a:pt x="474" y="653"/>
                    <a:pt x="482" y="647"/>
                  </a:cubicBezTo>
                  <a:cubicBezTo>
                    <a:pt x="484" y="647"/>
                    <a:pt x="491" y="645"/>
                    <a:pt x="490" y="647"/>
                  </a:cubicBezTo>
                  <a:cubicBezTo>
                    <a:pt x="498" y="643"/>
                    <a:pt x="514" y="644"/>
                    <a:pt x="526" y="638"/>
                  </a:cubicBezTo>
                  <a:cubicBezTo>
                    <a:pt x="525" y="638"/>
                    <a:pt x="524" y="638"/>
                    <a:pt x="523" y="639"/>
                  </a:cubicBezTo>
                  <a:cubicBezTo>
                    <a:pt x="536" y="638"/>
                    <a:pt x="545" y="631"/>
                    <a:pt x="559" y="628"/>
                  </a:cubicBezTo>
                  <a:cubicBezTo>
                    <a:pt x="557" y="629"/>
                    <a:pt x="555" y="630"/>
                    <a:pt x="555" y="631"/>
                  </a:cubicBezTo>
                  <a:cubicBezTo>
                    <a:pt x="561" y="631"/>
                    <a:pt x="565" y="623"/>
                    <a:pt x="569" y="626"/>
                  </a:cubicBezTo>
                  <a:cubicBezTo>
                    <a:pt x="572" y="624"/>
                    <a:pt x="571" y="623"/>
                    <a:pt x="569" y="624"/>
                  </a:cubicBezTo>
                  <a:cubicBezTo>
                    <a:pt x="597" y="613"/>
                    <a:pt x="623" y="595"/>
                    <a:pt x="645" y="574"/>
                  </a:cubicBezTo>
                  <a:cubicBezTo>
                    <a:pt x="663" y="562"/>
                    <a:pt x="651" y="579"/>
                    <a:pt x="662" y="565"/>
                  </a:cubicBezTo>
                  <a:cubicBezTo>
                    <a:pt x="663" y="565"/>
                    <a:pt x="661" y="563"/>
                    <a:pt x="662" y="564"/>
                  </a:cubicBezTo>
                  <a:cubicBezTo>
                    <a:pt x="666" y="558"/>
                    <a:pt x="673" y="560"/>
                    <a:pt x="675" y="555"/>
                  </a:cubicBezTo>
                  <a:cubicBezTo>
                    <a:pt x="671" y="554"/>
                    <a:pt x="676" y="552"/>
                    <a:pt x="675" y="550"/>
                  </a:cubicBezTo>
                  <a:cubicBezTo>
                    <a:pt x="685" y="542"/>
                    <a:pt x="689" y="541"/>
                    <a:pt x="693" y="531"/>
                  </a:cubicBezTo>
                  <a:cubicBezTo>
                    <a:pt x="694" y="533"/>
                    <a:pt x="694" y="533"/>
                    <a:pt x="694" y="533"/>
                  </a:cubicBezTo>
                  <a:cubicBezTo>
                    <a:pt x="699" y="521"/>
                    <a:pt x="708" y="510"/>
                    <a:pt x="709" y="499"/>
                  </a:cubicBezTo>
                  <a:cubicBezTo>
                    <a:pt x="742" y="440"/>
                    <a:pt x="749" y="372"/>
                    <a:pt x="738" y="308"/>
                  </a:cubicBezTo>
                  <a:cubicBezTo>
                    <a:pt x="728" y="244"/>
                    <a:pt x="697" y="185"/>
                    <a:pt x="656" y="134"/>
                  </a:cubicBezTo>
                  <a:cubicBezTo>
                    <a:pt x="648" y="121"/>
                    <a:pt x="647" y="119"/>
                    <a:pt x="633" y="109"/>
                  </a:cubicBezTo>
                  <a:cubicBezTo>
                    <a:pt x="634" y="109"/>
                    <a:pt x="635" y="109"/>
                    <a:pt x="635" y="108"/>
                  </a:cubicBezTo>
                  <a:cubicBezTo>
                    <a:pt x="632" y="110"/>
                    <a:pt x="626" y="100"/>
                    <a:pt x="622" y="102"/>
                  </a:cubicBezTo>
                  <a:cubicBezTo>
                    <a:pt x="604" y="85"/>
                    <a:pt x="585" y="73"/>
                    <a:pt x="563" y="60"/>
                  </a:cubicBezTo>
                  <a:cubicBezTo>
                    <a:pt x="567" y="62"/>
                    <a:pt x="570" y="60"/>
                    <a:pt x="566" y="58"/>
                  </a:cubicBezTo>
                  <a:cubicBezTo>
                    <a:pt x="561" y="57"/>
                    <a:pt x="561" y="57"/>
                    <a:pt x="561" y="57"/>
                  </a:cubicBezTo>
                  <a:cubicBezTo>
                    <a:pt x="560" y="56"/>
                    <a:pt x="560" y="56"/>
                    <a:pt x="560" y="56"/>
                  </a:cubicBezTo>
                  <a:cubicBezTo>
                    <a:pt x="557" y="55"/>
                    <a:pt x="553" y="55"/>
                    <a:pt x="556" y="57"/>
                  </a:cubicBezTo>
                  <a:cubicBezTo>
                    <a:pt x="500" y="29"/>
                    <a:pt x="439" y="11"/>
                    <a:pt x="377" y="21"/>
                  </a:cubicBezTo>
                  <a:cubicBezTo>
                    <a:pt x="363" y="21"/>
                    <a:pt x="342" y="27"/>
                    <a:pt x="327" y="32"/>
                  </a:cubicBezTo>
                  <a:cubicBezTo>
                    <a:pt x="281" y="43"/>
                    <a:pt x="240" y="62"/>
                    <a:pt x="201" y="93"/>
                  </a:cubicBezTo>
                  <a:cubicBezTo>
                    <a:pt x="201" y="93"/>
                    <a:pt x="202" y="83"/>
                    <a:pt x="218" y="6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pl-PL" sz="1100">
                <a:solidFill>
                  <a:srgbClr val="C00000"/>
                </a:solidFill>
                <a:latin typeface="Segoe Print" pitchFamily="2" charset="0"/>
              </a:endParaRPr>
            </a:p>
          </p:txBody>
        </p:sp>
        <p:sp>
          <p:nvSpPr>
            <p:cNvPr id="40" name="pole tekstowe 105"/>
            <p:cNvSpPr txBox="1"/>
            <p:nvPr/>
          </p:nvSpPr>
          <p:spPr>
            <a:xfrm>
              <a:off x="5454612" y="1083597"/>
              <a:ext cx="652526" cy="728630"/>
            </a:xfrm>
            <a:prstGeom prst="rect">
              <a:avLst/>
            </a:prstGeom>
            <a:noFill/>
          </p:spPr>
          <p:txBody>
            <a:bodyPr wrap="none" rtlCol="0" anchor="ctr">
              <a:spAutoFit/>
            </a:bodyPr>
            <a:lstStyle/>
            <a:p>
              <a:pPr algn="ctr"/>
              <a:r>
                <a:rPr lang="en-US" sz="2400" b="1" i="1" kern="0" baseline="-16000" dirty="0">
                  <a:solidFill>
                    <a:srgbClr val="C00000"/>
                  </a:solidFill>
                  <a:latin typeface="Segoe Print" pitchFamily="2" charset="0"/>
                  <a:cs typeface="Arial" pitchFamily="34" charset="0"/>
                </a:rPr>
                <a:t>3</a:t>
              </a:r>
              <a:endParaRPr lang="pl-PL" sz="2400" b="1" i="1" kern="0" baseline="-16000" dirty="0">
                <a:solidFill>
                  <a:srgbClr val="C00000"/>
                </a:solidFill>
                <a:latin typeface="Segoe Print" pitchFamily="2" charset="0"/>
                <a:cs typeface="Arial" pitchFamily="34" charset="0"/>
              </a:endParaRPr>
            </a:p>
          </p:txBody>
        </p:sp>
      </p:grpSp>
      <p:sp>
        <p:nvSpPr>
          <p:cNvPr id="41" name="pole tekstowe 63"/>
          <p:cNvSpPr txBox="1"/>
          <p:nvPr/>
        </p:nvSpPr>
        <p:spPr>
          <a:xfrm>
            <a:off x="5874967" y="1288425"/>
            <a:ext cx="1369286" cy="338554"/>
          </a:xfrm>
          <a:prstGeom prst="rect">
            <a:avLst/>
          </a:prstGeom>
          <a:noFill/>
        </p:spPr>
        <p:txBody>
          <a:bodyPr wrap="none" rtlCol="0">
            <a:spAutoFit/>
          </a:bodyPr>
          <a:lstStyle/>
          <a:p>
            <a:pPr algn="ctr"/>
            <a:r>
              <a:rPr lang="en-US" sz="1600" b="1" dirty="0">
                <a:solidFill>
                  <a:schemeClr val="accent4"/>
                </a:solidFill>
                <a:latin typeface="Segoe Print" pitchFamily="2" charset="0"/>
              </a:rPr>
              <a:t>In-progress</a:t>
            </a:r>
            <a:endParaRPr lang="pl-PL" sz="1600" b="1" dirty="0">
              <a:solidFill>
                <a:schemeClr val="accent4"/>
              </a:solidFill>
              <a:latin typeface="Segoe Print" pitchFamily="2" charset="0"/>
            </a:endParaRPr>
          </a:p>
        </p:txBody>
      </p:sp>
      <p:grpSp>
        <p:nvGrpSpPr>
          <p:cNvPr id="57" name="Group 56"/>
          <p:cNvGrpSpPr/>
          <p:nvPr/>
        </p:nvGrpSpPr>
        <p:grpSpPr>
          <a:xfrm>
            <a:off x="6353315" y="1650780"/>
            <a:ext cx="346591" cy="341898"/>
            <a:chOff x="4766246" y="1650780"/>
            <a:chExt cx="346591" cy="341898"/>
          </a:xfrm>
        </p:grpSpPr>
        <p:sp>
          <p:nvSpPr>
            <p:cNvPr id="43" name="Freeform 18"/>
            <p:cNvSpPr>
              <a:spLocks/>
            </p:cNvSpPr>
            <p:nvPr/>
          </p:nvSpPr>
          <p:spPr bwMode="auto">
            <a:xfrm>
              <a:off x="4769767" y="1715243"/>
              <a:ext cx="343070" cy="277435"/>
            </a:xfrm>
            <a:custGeom>
              <a:avLst/>
              <a:gdLst/>
              <a:ahLst/>
              <a:cxnLst>
                <a:cxn ang="0">
                  <a:pos x="427" y="3"/>
                </a:cxn>
                <a:cxn ang="0">
                  <a:pos x="492" y="12"/>
                </a:cxn>
                <a:cxn ang="0">
                  <a:pos x="614" y="65"/>
                </a:cxn>
                <a:cxn ang="0">
                  <a:pos x="651" y="96"/>
                </a:cxn>
                <a:cxn ang="0">
                  <a:pos x="733" y="215"/>
                </a:cxn>
                <a:cxn ang="0">
                  <a:pos x="749" y="259"/>
                </a:cxn>
                <a:cxn ang="0">
                  <a:pos x="767" y="339"/>
                </a:cxn>
                <a:cxn ang="0">
                  <a:pos x="762" y="407"/>
                </a:cxn>
                <a:cxn ang="0">
                  <a:pos x="752" y="445"/>
                </a:cxn>
                <a:cxn ang="0">
                  <a:pos x="743" y="478"/>
                </a:cxn>
                <a:cxn ang="0">
                  <a:pos x="705" y="549"/>
                </a:cxn>
                <a:cxn ang="0">
                  <a:pos x="673" y="582"/>
                </a:cxn>
                <a:cxn ang="0">
                  <a:pos x="637" y="615"/>
                </a:cxn>
                <a:cxn ang="0">
                  <a:pos x="583" y="643"/>
                </a:cxn>
                <a:cxn ang="0">
                  <a:pos x="519" y="666"/>
                </a:cxn>
                <a:cxn ang="0">
                  <a:pos x="437" y="677"/>
                </a:cxn>
                <a:cxn ang="0">
                  <a:pos x="402" y="680"/>
                </a:cxn>
                <a:cxn ang="0">
                  <a:pos x="368" y="675"/>
                </a:cxn>
                <a:cxn ang="0">
                  <a:pos x="339" y="674"/>
                </a:cxn>
                <a:cxn ang="0">
                  <a:pos x="326" y="672"/>
                </a:cxn>
                <a:cxn ang="0">
                  <a:pos x="287" y="664"/>
                </a:cxn>
                <a:cxn ang="0">
                  <a:pos x="181" y="620"/>
                </a:cxn>
                <a:cxn ang="0">
                  <a:pos x="143" y="595"/>
                </a:cxn>
                <a:cxn ang="0">
                  <a:pos x="113" y="569"/>
                </a:cxn>
                <a:cxn ang="0">
                  <a:pos x="52" y="494"/>
                </a:cxn>
                <a:cxn ang="0">
                  <a:pos x="47" y="472"/>
                </a:cxn>
                <a:cxn ang="0">
                  <a:pos x="27" y="444"/>
                </a:cxn>
                <a:cxn ang="0">
                  <a:pos x="11" y="418"/>
                </a:cxn>
                <a:cxn ang="0">
                  <a:pos x="5" y="372"/>
                </a:cxn>
                <a:cxn ang="0">
                  <a:pos x="1" y="357"/>
                </a:cxn>
                <a:cxn ang="0">
                  <a:pos x="5" y="336"/>
                </a:cxn>
                <a:cxn ang="0">
                  <a:pos x="19" y="303"/>
                </a:cxn>
                <a:cxn ang="0">
                  <a:pos x="30" y="265"/>
                </a:cxn>
                <a:cxn ang="0">
                  <a:pos x="43" y="251"/>
                </a:cxn>
                <a:cxn ang="0">
                  <a:pos x="61" y="224"/>
                </a:cxn>
                <a:cxn ang="0">
                  <a:pos x="88" y="200"/>
                </a:cxn>
                <a:cxn ang="0">
                  <a:pos x="81" y="217"/>
                </a:cxn>
                <a:cxn ang="0">
                  <a:pos x="126" y="178"/>
                </a:cxn>
                <a:cxn ang="0">
                  <a:pos x="207" y="151"/>
                </a:cxn>
                <a:cxn ang="0">
                  <a:pos x="230" y="144"/>
                </a:cxn>
                <a:cxn ang="0">
                  <a:pos x="282" y="126"/>
                </a:cxn>
                <a:cxn ang="0">
                  <a:pos x="262" y="138"/>
                </a:cxn>
                <a:cxn ang="0">
                  <a:pos x="214" y="151"/>
                </a:cxn>
                <a:cxn ang="0">
                  <a:pos x="132" y="200"/>
                </a:cxn>
                <a:cxn ang="0">
                  <a:pos x="38" y="314"/>
                </a:cxn>
                <a:cxn ang="0">
                  <a:pos x="68" y="473"/>
                </a:cxn>
                <a:cxn ang="0">
                  <a:pos x="157" y="572"/>
                </a:cxn>
                <a:cxn ang="0">
                  <a:pos x="244" y="620"/>
                </a:cxn>
                <a:cxn ang="0">
                  <a:pos x="448" y="653"/>
                </a:cxn>
                <a:cxn ang="0">
                  <a:pos x="555" y="631"/>
                </a:cxn>
                <a:cxn ang="0">
                  <a:pos x="675" y="555"/>
                </a:cxn>
                <a:cxn ang="0">
                  <a:pos x="656" y="134"/>
                </a:cxn>
                <a:cxn ang="0">
                  <a:pos x="561" y="57"/>
                </a:cxn>
                <a:cxn ang="0">
                  <a:pos x="218" y="69"/>
                </a:cxn>
              </a:cxnLst>
              <a:rect l="0" t="0" r="r" b="b"/>
              <a:pathLst>
                <a:path w="767" h="683">
                  <a:moveTo>
                    <a:pt x="218" y="69"/>
                  </a:moveTo>
                  <a:cubicBezTo>
                    <a:pt x="236" y="49"/>
                    <a:pt x="271" y="38"/>
                    <a:pt x="296" y="23"/>
                  </a:cubicBezTo>
                  <a:cubicBezTo>
                    <a:pt x="299" y="21"/>
                    <a:pt x="297" y="27"/>
                    <a:pt x="304" y="23"/>
                  </a:cubicBezTo>
                  <a:cubicBezTo>
                    <a:pt x="328" y="7"/>
                    <a:pt x="374" y="0"/>
                    <a:pt x="408" y="4"/>
                  </a:cubicBezTo>
                  <a:cubicBezTo>
                    <a:pt x="406" y="5"/>
                    <a:pt x="406" y="5"/>
                    <a:pt x="406" y="5"/>
                  </a:cubicBezTo>
                  <a:cubicBezTo>
                    <a:pt x="412" y="6"/>
                    <a:pt x="420" y="3"/>
                    <a:pt x="427" y="3"/>
                  </a:cubicBezTo>
                  <a:cubicBezTo>
                    <a:pt x="427" y="4"/>
                    <a:pt x="425" y="4"/>
                    <a:pt x="427" y="5"/>
                  </a:cubicBezTo>
                  <a:cubicBezTo>
                    <a:pt x="428" y="3"/>
                    <a:pt x="439" y="4"/>
                    <a:pt x="442" y="3"/>
                  </a:cubicBezTo>
                  <a:cubicBezTo>
                    <a:pt x="445" y="5"/>
                    <a:pt x="444" y="6"/>
                    <a:pt x="448" y="8"/>
                  </a:cubicBezTo>
                  <a:cubicBezTo>
                    <a:pt x="452" y="6"/>
                    <a:pt x="452" y="6"/>
                    <a:pt x="452" y="6"/>
                  </a:cubicBezTo>
                  <a:cubicBezTo>
                    <a:pt x="464" y="0"/>
                    <a:pt x="478" y="10"/>
                    <a:pt x="494" y="11"/>
                  </a:cubicBezTo>
                  <a:cubicBezTo>
                    <a:pt x="493" y="11"/>
                    <a:pt x="491" y="11"/>
                    <a:pt x="492" y="12"/>
                  </a:cubicBezTo>
                  <a:cubicBezTo>
                    <a:pt x="516" y="15"/>
                    <a:pt x="545" y="27"/>
                    <a:pt x="569" y="39"/>
                  </a:cubicBezTo>
                  <a:cubicBezTo>
                    <a:pt x="568" y="39"/>
                    <a:pt x="566" y="40"/>
                    <a:pt x="567" y="42"/>
                  </a:cubicBezTo>
                  <a:cubicBezTo>
                    <a:pt x="570" y="40"/>
                    <a:pt x="577" y="44"/>
                    <a:pt x="584" y="47"/>
                  </a:cubicBezTo>
                  <a:cubicBezTo>
                    <a:pt x="585" y="51"/>
                    <a:pt x="596" y="51"/>
                    <a:pt x="602" y="58"/>
                  </a:cubicBezTo>
                  <a:cubicBezTo>
                    <a:pt x="601" y="58"/>
                    <a:pt x="601" y="58"/>
                    <a:pt x="601" y="58"/>
                  </a:cubicBezTo>
                  <a:cubicBezTo>
                    <a:pt x="608" y="59"/>
                    <a:pt x="608" y="65"/>
                    <a:pt x="614" y="65"/>
                  </a:cubicBezTo>
                  <a:cubicBezTo>
                    <a:pt x="616" y="69"/>
                    <a:pt x="616" y="69"/>
                    <a:pt x="616" y="69"/>
                  </a:cubicBezTo>
                  <a:cubicBezTo>
                    <a:pt x="621" y="68"/>
                    <a:pt x="622" y="76"/>
                    <a:pt x="627" y="78"/>
                  </a:cubicBezTo>
                  <a:cubicBezTo>
                    <a:pt x="628" y="77"/>
                    <a:pt x="628" y="77"/>
                    <a:pt x="628" y="77"/>
                  </a:cubicBezTo>
                  <a:cubicBezTo>
                    <a:pt x="632" y="80"/>
                    <a:pt x="633" y="83"/>
                    <a:pt x="637" y="85"/>
                  </a:cubicBezTo>
                  <a:cubicBezTo>
                    <a:pt x="637" y="86"/>
                    <a:pt x="637" y="86"/>
                    <a:pt x="637" y="86"/>
                  </a:cubicBezTo>
                  <a:cubicBezTo>
                    <a:pt x="646" y="92"/>
                    <a:pt x="649" y="98"/>
                    <a:pt x="651" y="96"/>
                  </a:cubicBezTo>
                  <a:cubicBezTo>
                    <a:pt x="652" y="100"/>
                    <a:pt x="642" y="89"/>
                    <a:pt x="644" y="96"/>
                  </a:cubicBezTo>
                  <a:cubicBezTo>
                    <a:pt x="672" y="118"/>
                    <a:pt x="695" y="147"/>
                    <a:pt x="713" y="177"/>
                  </a:cubicBezTo>
                  <a:cubicBezTo>
                    <a:pt x="714" y="181"/>
                    <a:pt x="715" y="184"/>
                    <a:pt x="715" y="185"/>
                  </a:cubicBezTo>
                  <a:cubicBezTo>
                    <a:pt x="717" y="188"/>
                    <a:pt x="722" y="197"/>
                    <a:pt x="725" y="199"/>
                  </a:cubicBezTo>
                  <a:cubicBezTo>
                    <a:pt x="724" y="198"/>
                    <a:pt x="724" y="201"/>
                    <a:pt x="725" y="203"/>
                  </a:cubicBezTo>
                  <a:cubicBezTo>
                    <a:pt x="727" y="209"/>
                    <a:pt x="731" y="208"/>
                    <a:pt x="733" y="215"/>
                  </a:cubicBezTo>
                  <a:cubicBezTo>
                    <a:pt x="731" y="213"/>
                    <a:pt x="730" y="212"/>
                    <a:pt x="729" y="214"/>
                  </a:cubicBezTo>
                  <a:cubicBezTo>
                    <a:pt x="734" y="218"/>
                    <a:pt x="737" y="226"/>
                    <a:pt x="740" y="232"/>
                  </a:cubicBezTo>
                  <a:cubicBezTo>
                    <a:pt x="739" y="231"/>
                    <a:pt x="738" y="230"/>
                    <a:pt x="737" y="231"/>
                  </a:cubicBezTo>
                  <a:cubicBezTo>
                    <a:pt x="743" y="237"/>
                    <a:pt x="742" y="244"/>
                    <a:pt x="746" y="250"/>
                  </a:cubicBezTo>
                  <a:cubicBezTo>
                    <a:pt x="743" y="248"/>
                    <a:pt x="743" y="248"/>
                    <a:pt x="743" y="248"/>
                  </a:cubicBezTo>
                  <a:cubicBezTo>
                    <a:pt x="745" y="259"/>
                    <a:pt x="748" y="250"/>
                    <a:pt x="749" y="259"/>
                  </a:cubicBezTo>
                  <a:cubicBezTo>
                    <a:pt x="748" y="257"/>
                    <a:pt x="748" y="258"/>
                    <a:pt x="747" y="258"/>
                  </a:cubicBezTo>
                  <a:cubicBezTo>
                    <a:pt x="753" y="266"/>
                    <a:pt x="755" y="280"/>
                    <a:pt x="758" y="289"/>
                  </a:cubicBezTo>
                  <a:cubicBezTo>
                    <a:pt x="758" y="288"/>
                    <a:pt x="757" y="288"/>
                    <a:pt x="757" y="288"/>
                  </a:cubicBezTo>
                  <a:cubicBezTo>
                    <a:pt x="760" y="298"/>
                    <a:pt x="760" y="308"/>
                    <a:pt x="763" y="318"/>
                  </a:cubicBezTo>
                  <a:cubicBezTo>
                    <a:pt x="763" y="322"/>
                    <a:pt x="759" y="318"/>
                    <a:pt x="760" y="328"/>
                  </a:cubicBezTo>
                  <a:cubicBezTo>
                    <a:pt x="764" y="327"/>
                    <a:pt x="763" y="345"/>
                    <a:pt x="767" y="339"/>
                  </a:cubicBezTo>
                  <a:cubicBezTo>
                    <a:pt x="767" y="348"/>
                    <a:pt x="765" y="361"/>
                    <a:pt x="767" y="367"/>
                  </a:cubicBezTo>
                  <a:cubicBezTo>
                    <a:pt x="765" y="363"/>
                    <a:pt x="762" y="371"/>
                    <a:pt x="762" y="364"/>
                  </a:cubicBezTo>
                  <a:cubicBezTo>
                    <a:pt x="760" y="370"/>
                    <a:pt x="760" y="370"/>
                    <a:pt x="760" y="370"/>
                  </a:cubicBezTo>
                  <a:cubicBezTo>
                    <a:pt x="758" y="369"/>
                    <a:pt x="760" y="364"/>
                    <a:pt x="758" y="366"/>
                  </a:cubicBezTo>
                  <a:cubicBezTo>
                    <a:pt x="759" y="369"/>
                    <a:pt x="759" y="380"/>
                    <a:pt x="758" y="383"/>
                  </a:cubicBezTo>
                  <a:cubicBezTo>
                    <a:pt x="760" y="390"/>
                    <a:pt x="763" y="396"/>
                    <a:pt x="762" y="407"/>
                  </a:cubicBezTo>
                  <a:cubicBezTo>
                    <a:pt x="762" y="402"/>
                    <a:pt x="758" y="410"/>
                    <a:pt x="758" y="406"/>
                  </a:cubicBezTo>
                  <a:cubicBezTo>
                    <a:pt x="759" y="412"/>
                    <a:pt x="761" y="417"/>
                    <a:pt x="762" y="423"/>
                  </a:cubicBezTo>
                  <a:cubicBezTo>
                    <a:pt x="761" y="426"/>
                    <a:pt x="759" y="423"/>
                    <a:pt x="759" y="428"/>
                  </a:cubicBezTo>
                  <a:cubicBezTo>
                    <a:pt x="760" y="428"/>
                    <a:pt x="760" y="430"/>
                    <a:pt x="760" y="432"/>
                  </a:cubicBezTo>
                  <a:cubicBezTo>
                    <a:pt x="759" y="433"/>
                    <a:pt x="757" y="447"/>
                    <a:pt x="753" y="448"/>
                  </a:cubicBezTo>
                  <a:cubicBezTo>
                    <a:pt x="751" y="449"/>
                    <a:pt x="754" y="442"/>
                    <a:pt x="752" y="445"/>
                  </a:cubicBezTo>
                  <a:cubicBezTo>
                    <a:pt x="750" y="452"/>
                    <a:pt x="751" y="453"/>
                    <a:pt x="749" y="459"/>
                  </a:cubicBezTo>
                  <a:cubicBezTo>
                    <a:pt x="748" y="459"/>
                    <a:pt x="748" y="459"/>
                    <a:pt x="748" y="459"/>
                  </a:cubicBezTo>
                  <a:cubicBezTo>
                    <a:pt x="746" y="463"/>
                    <a:pt x="745" y="472"/>
                    <a:pt x="749" y="468"/>
                  </a:cubicBezTo>
                  <a:cubicBezTo>
                    <a:pt x="750" y="465"/>
                    <a:pt x="746" y="468"/>
                    <a:pt x="749" y="464"/>
                  </a:cubicBezTo>
                  <a:cubicBezTo>
                    <a:pt x="750" y="468"/>
                    <a:pt x="747" y="476"/>
                    <a:pt x="745" y="482"/>
                  </a:cubicBezTo>
                  <a:cubicBezTo>
                    <a:pt x="745" y="480"/>
                    <a:pt x="744" y="480"/>
                    <a:pt x="743" y="478"/>
                  </a:cubicBezTo>
                  <a:cubicBezTo>
                    <a:pt x="742" y="488"/>
                    <a:pt x="739" y="497"/>
                    <a:pt x="735" y="507"/>
                  </a:cubicBezTo>
                  <a:cubicBezTo>
                    <a:pt x="736" y="508"/>
                    <a:pt x="734" y="502"/>
                    <a:pt x="736" y="501"/>
                  </a:cubicBezTo>
                  <a:cubicBezTo>
                    <a:pt x="727" y="511"/>
                    <a:pt x="724" y="526"/>
                    <a:pt x="715" y="534"/>
                  </a:cubicBezTo>
                  <a:cubicBezTo>
                    <a:pt x="716" y="532"/>
                    <a:pt x="718" y="534"/>
                    <a:pt x="717" y="534"/>
                  </a:cubicBezTo>
                  <a:cubicBezTo>
                    <a:pt x="713" y="539"/>
                    <a:pt x="712" y="537"/>
                    <a:pt x="710" y="541"/>
                  </a:cubicBezTo>
                  <a:cubicBezTo>
                    <a:pt x="708" y="541"/>
                    <a:pt x="707" y="546"/>
                    <a:pt x="705" y="549"/>
                  </a:cubicBezTo>
                  <a:cubicBezTo>
                    <a:pt x="704" y="552"/>
                    <a:pt x="704" y="550"/>
                    <a:pt x="706" y="547"/>
                  </a:cubicBezTo>
                  <a:cubicBezTo>
                    <a:pt x="703" y="552"/>
                    <a:pt x="689" y="572"/>
                    <a:pt x="677" y="580"/>
                  </a:cubicBezTo>
                  <a:cubicBezTo>
                    <a:pt x="678" y="580"/>
                    <a:pt x="673" y="588"/>
                    <a:pt x="671" y="590"/>
                  </a:cubicBezTo>
                  <a:cubicBezTo>
                    <a:pt x="670" y="588"/>
                    <a:pt x="670" y="588"/>
                    <a:pt x="670" y="588"/>
                  </a:cubicBezTo>
                  <a:cubicBezTo>
                    <a:pt x="667" y="588"/>
                    <a:pt x="662" y="595"/>
                    <a:pt x="661" y="594"/>
                  </a:cubicBezTo>
                  <a:cubicBezTo>
                    <a:pt x="657" y="600"/>
                    <a:pt x="679" y="575"/>
                    <a:pt x="673" y="582"/>
                  </a:cubicBezTo>
                  <a:cubicBezTo>
                    <a:pt x="670" y="582"/>
                    <a:pt x="666" y="593"/>
                    <a:pt x="666" y="590"/>
                  </a:cubicBezTo>
                  <a:cubicBezTo>
                    <a:pt x="661" y="594"/>
                    <a:pt x="658" y="600"/>
                    <a:pt x="651" y="602"/>
                  </a:cubicBezTo>
                  <a:cubicBezTo>
                    <a:pt x="653" y="601"/>
                    <a:pt x="654" y="596"/>
                    <a:pt x="650" y="600"/>
                  </a:cubicBezTo>
                  <a:cubicBezTo>
                    <a:pt x="643" y="605"/>
                    <a:pt x="648" y="602"/>
                    <a:pt x="643" y="607"/>
                  </a:cubicBezTo>
                  <a:cubicBezTo>
                    <a:pt x="640" y="610"/>
                    <a:pt x="640" y="610"/>
                    <a:pt x="640" y="610"/>
                  </a:cubicBezTo>
                  <a:cubicBezTo>
                    <a:pt x="641" y="612"/>
                    <a:pt x="633" y="615"/>
                    <a:pt x="637" y="615"/>
                  </a:cubicBezTo>
                  <a:cubicBezTo>
                    <a:pt x="635" y="614"/>
                    <a:pt x="627" y="623"/>
                    <a:pt x="625" y="619"/>
                  </a:cubicBezTo>
                  <a:cubicBezTo>
                    <a:pt x="625" y="616"/>
                    <a:pt x="625" y="616"/>
                    <a:pt x="625" y="616"/>
                  </a:cubicBezTo>
                  <a:cubicBezTo>
                    <a:pt x="622" y="619"/>
                    <a:pt x="621" y="622"/>
                    <a:pt x="619" y="625"/>
                  </a:cubicBezTo>
                  <a:cubicBezTo>
                    <a:pt x="619" y="625"/>
                    <a:pt x="617" y="625"/>
                    <a:pt x="617" y="624"/>
                  </a:cubicBezTo>
                  <a:cubicBezTo>
                    <a:pt x="619" y="628"/>
                    <a:pt x="609" y="629"/>
                    <a:pt x="607" y="634"/>
                  </a:cubicBezTo>
                  <a:cubicBezTo>
                    <a:pt x="599" y="637"/>
                    <a:pt x="588" y="643"/>
                    <a:pt x="583" y="643"/>
                  </a:cubicBezTo>
                  <a:cubicBezTo>
                    <a:pt x="578" y="646"/>
                    <a:pt x="573" y="650"/>
                    <a:pt x="566" y="652"/>
                  </a:cubicBezTo>
                  <a:cubicBezTo>
                    <a:pt x="568" y="651"/>
                    <a:pt x="569" y="650"/>
                    <a:pt x="569" y="649"/>
                  </a:cubicBezTo>
                  <a:cubicBezTo>
                    <a:pt x="565" y="650"/>
                    <a:pt x="564" y="651"/>
                    <a:pt x="560" y="653"/>
                  </a:cubicBezTo>
                  <a:cubicBezTo>
                    <a:pt x="561" y="652"/>
                    <a:pt x="551" y="654"/>
                    <a:pt x="546" y="654"/>
                  </a:cubicBezTo>
                  <a:cubicBezTo>
                    <a:pt x="541" y="657"/>
                    <a:pt x="543" y="659"/>
                    <a:pt x="543" y="660"/>
                  </a:cubicBezTo>
                  <a:cubicBezTo>
                    <a:pt x="536" y="658"/>
                    <a:pt x="527" y="668"/>
                    <a:pt x="519" y="666"/>
                  </a:cubicBezTo>
                  <a:cubicBezTo>
                    <a:pt x="521" y="665"/>
                    <a:pt x="527" y="662"/>
                    <a:pt x="522" y="662"/>
                  </a:cubicBezTo>
                  <a:cubicBezTo>
                    <a:pt x="515" y="660"/>
                    <a:pt x="512" y="668"/>
                    <a:pt x="502" y="668"/>
                  </a:cubicBezTo>
                  <a:cubicBezTo>
                    <a:pt x="505" y="671"/>
                    <a:pt x="505" y="671"/>
                    <a:pt x="505" y="671"/>
                  </a:cubicBezTo>
                  <a:cubicBezTo>
                    <a:pt x="501" y="670"/>
                    <a:pt x="492" y="676"/>
                    <a:pt x="492" y="672"/>
                  </a:cubicBezTo>
                  <a:cubicBezTo>
                    <a:pt x="490" y="674"/>
                    <a:pt x="482" y="673"/>
                    <a:pt x="483" y="676"/>
                  </a:cubicBezTo>
                  <a:cubicBezTo>
                    <a:pt x="468" y="676"/>
                    <a:pt x="447" y="682"/>
                    <a:pt x="437" y="677"/>
                  </a:cubicBezTo>
                  <a:cubicBezTo>
                    <a:pt x="435" y="677"/>
                    <a:pt x="429" y="677"/>
                    <a:pt x="431" y="679"/>
                  </a:cubicBezTo>
                  <a:cubicBezTo>
                    <a:pt x="434" y="681"/>
                    <a:pt x="436" y="677"/>
                    <a:pt x="437" y="678"/>
                  </a:cubicBezTo>
                  <a:cubicBezTo>
                    <a:pt x="435" y="679"/>
                    <a:pt x="435" y="680"/>
                    <a:pt x="434" y="680"/>
                  </a:cubicBezTo>
                  <a:cubicBezTo>
                    <a:pt x="430" y="679"/>
                    <a:pt x="426" y="679"/>
                    <a:pt x="430" y="676"/>
                  </a:cubicBezTo>
                  <a:cubicBezTo>
                    <a:pt x="420" y="675"/>
                    <a:pt x="420" y="683"/>
                    <a:pt x="406" y="681"/>
                  </a:cubicBezTo>
                  <a:cubicBezTo>
                    <a:pt x="407" y="680"/>
                    <a:pt x="406" y="679"/>
                    <a:pt x="402" y="680"/>
                  </a:cubicBezTo>
                  <a:cubicBezTo>
                    <a:pt x="395" y="682"/>
                    <a:pt x="395" y="682"/>
                    <a:pt x="395" y="682"/>
                  </a:cubicBezTo>
                  <a:cubicBezTo>
                    <a:pt x="386" y="681"/>
                    <a:pt x="390" y="678"/>
                    <a:pt x="390" y="676"/>
                  </a:cubicBezTo>
                  <a:cubicBezTo>
                    <a:pt x="385" y="676"/>
                    <a:pt x="380" y="676"/>
                    <a:pt x="378" y="677"/>
                  </a:cubicBezTo>
                  <a:cubicBezTo>
                    <a:pt x="372" y="674"/>
                    <a:pt x="372" y="674"/>
                    <a:pt x="372" y="674"/>
                  </a:cubicBezTo>
                  <a:cubicBezTo>
                    <a:pt x="376" y="676"/>
                    <a:pt x="368" y="675"/>
                    <a:pt x="366" y="675"/>
                  </a:cubicBezTo>
                  <a:cubicBezTo>
                    <a:pt x="368" y="675"/>
                    <a:pt x="368" y="675"/>
                    <a:pt x="368" y="675"/>
                  </a:cubicBezTo>
                  <a:cubicBezTo>
                    <a:pt x="368" y="674"/>
                    <a:pt x="362" y="674"/>
                    <a:pt x="360" y="674"/>
                  </a:cubicBezTo>
                  <a:cubicBezTo>
                    <a:pt x="360" y="676"/>
                    <a:pt x="365" y="677"/>
                    <a:pt x="368" y="677"/>
                  </a:cubicBezTo>
                  <a:cubicBezTo>
                    <a:pt x="366" y="678"/>
                    <a:pt x="362" y="678"/>
                    <a:pt x="359" y="678"/>
                  </a:cubicBezTo>
                  <a:cubicBezTo>
                    <a:pt x="360" y="676"/>
                    <a:pt x="352" y="676"/>
                    <a:pt x="348" y="675"/>
                  </a:cubicBezTo>
                  <a:cubicBezTo>
                    <a:pt x="344" y="674"/>
                    <a:pt x="343" y="677"/>
                    <a:pt x="342" y="676"/>
                  </a:cubicBezTo>
                  <a:cubicBezTo>
                    <a:pt x="342" y="675"/>
                    <a:pt x="335" y="675"/>
                    <a:pt x="339" y="674"/>
                  </a:cubicBezTo>
                  <a:cubicBezTo>
                    <a:pt x="340" y="674"/>
                    <a:pt x="342" y="676"/>
                    <a:pt x="344" y="675"/>
                  </a:cubicBezTo>
                  <a:cubicBezTo>
                    <a:pt x="342" y="674"/>
                    <a:pt x="342" y="672"/>
                    <a:pt x="337" y="672"/>
                  </a:cubicBezTo>
                  <a:cubicBezTo>
                    <a:pt x="332" y="673"/>
                    <a:pt x="337" y="677"/>
                    <a:pt x="329" y="674"/>
                  </a:cubicBezTo>
                  <a:cubicBezTo>
                    <a:pt x="331" y="674"/>
                    <a:pt x="332" y="673"/>
                    <a:pt x="334" y="673"/>
                  </a:cubicBezTo>
                  <a:cubicBezTo>
                    <a:pt x="326" y="670"/>
                    <a:pt x="326" y="670"/>
                    <a:pt x="326" y="670"/>
                  </a:cubicBezTo>
                  <a:cubicBezTo>
                    <a:pt x="326" y="672"/>
                    <a:pt x="326" y="672"/>
                    <a:pt x="326" y="672"/>
                  </a:cubicBezTo>
                  <a:cubicBezTo>
                    <a:pt x="325" y="671"/>
                    <a:pt x="325" y="671"/>
                    <a:pt x="325" y="671"/>
                  </a:cubicBezTo>
                  <a:cubicBezTo>
                    <a:pt x="322" y="673"/>
                    <a:pt x="313" y="669"/>
                    <a:pt x="311" y="671"/>
                  </a:cubicBezTo>
                  <a:cubicBezTo>
                    <a:pt x="307" y="671"/>
                    <a:pt x="304" y="668"/>
                    <a:pt x="300" y="667"/>
                  </a:cubicBezTo>
                  <a:cubicBezTo>
                    <a:pt x="301" y="667"/>
                    <a:pt x="301" y="667"/>
                    <a:pt x="301" y="667"/>
                  </a:cubicBezTo>
                  <a:cubicBezTo>
                    <a:pt x="297" y="665"/>
                    <a:pt x="291" y="664"/>
                    <a:pt x="287" y="664"/>
                  </a:cubicBezTo>
                  <a:cubicBezTo>
                    <a:pt x="287" y="664"/>
                    <a:pt x="287" y="664"/>
                    <a:pt x="287" y="664"/>
                  </a:cubicBezTo>
                  <a:cubicBezTo>
                    <a:pt x="285" y="663"/>
                    <a:pt x="279" y="662"/>
                    <a:pt x="276" y="662"/>
                  </a:cubicBezTo>
                  <a:cubicBezTo>
                    <a:pt x="270" y="659"/>
                    <a:pt x="276" y="654"/>
                    <a:pt x="269" y="654"/>
                  </a:cubicBezTo>
                  <a:cubicBezTo>
                    <a:pt x="263" y="652"/>
                    <a:pt x="258" y="655"/>
                    <a:pt x="260" y="657"/>
                  </a:cubicBezTo>
                  <a:cubicBezTo>
                    <a:pt x="250" y="652"/>
                    <a:pt x="236" y="650"/>
                    <a:pt x="228" y="643"/>
                  </a:cubicBezTo>
                  <a:cubicBezTo>
                    <a:pt x="226" y="643"/>
                    <a:pt x="227" y="644"/>
                    <a:pt x="224" y="643"/>
                  </a:cubicBezTo>
                  <a:cubicBezTo>
                    <a:pt x="209" y="636"/>
                    <a:pt x="190" y="630"/>
                    <a:pt x="181" y="620"/>
                  </a:cubicBezTo>
                  <a:cubicBezTo>
                    <a:pt x="186" y="621"/>
                    <a:pt x="182" y="618"/>
                    <a:pt x="183" y="617"/>
                  </a:cubicBezTo>
                  <a:cubicBezTo>
                    <a:pt x="178" y="616"/>
                    <a:pt x="180" y="613"/>
                    <a:pt x="177" y="615"/>
                  </a:cubicBezTo>
                  <a:cubicBezTo>
                    <a:pt x="176" y="617"/>
                    <a:pt x="175" y="617"/>
                    <a:pt x="179" y="620"/>
                  </a:cubicBezTo>
                  <a:cubicBezTo>
                    <a:pt x="170" y="616"/>
                    <a:pt x="157" y="608"/>
                    <a:pt x="154" y="603"/>
                  </a:cubicBezTo>
                  <a:cubicBezTo>
                    <a:pt x="155" y="605"/>
                    <a:pt x="153" y="605"/>
                    <a:pt x="151" y="604"/>
                  </a:cubicBezTo>
                  <a:cubicBezTo>
                    <a:pt x="153" y="602"/>
                    <a:pt x="148" y="597"/>
                    <a:pt x="143" y="595"/>
                  </a:cubicBezTo>
                  <a:cubicBezTo>
                    <a:pt x="141" y="596"/>
                    <a:pt x="141" y="596"/>
                    <a:pt x="141" y="596"/>
                  </a:cubicBezTo>
                  <a:cubicBezTo>
                    <a:pt x="139" y="592"/>
                    <a:pt x="139" y="592"/>
                    <a:pt x="139" y="592"/>
                  </a:cubicBezTo>
                  <a:cubicBezTo>
                    <a:pt x="137" y="591"/>
                    <a:pt x="135" y="594"/>
                    <a:pt x="132" y="589"/>
                  </a:cubicBezTo>
                  <a:cubicBezTo>
                    <a:pt x="132" y="588"/>
                    <a:pt x="132" y="587"/>
                    <a:pt x="132" y="586"/>
                  </a:cubicBezTo>
                  <a:cubicBezTo>
                    <a:pt x="126" y="583"/>
                    <a:pt x="118" y="580"/>
                    <a:pt x="114" y="575"/>
                  </a:cubicBezTo>
                  <a:cubicBezTo>
                    <a:pt x="113" y="569"/>
                    <a:pt x="113" y="569"/>
                    <a:pt x="113" y="569"/>
                  </a:cubicBezTo>
                  <a:cubicBezTo>
                    <a:pt x="110" y="568"/>
                    <a:pt x="106" y="566"/>
                    <a:pt x="109" y="570"/>
                  </a:cubicBezTo>
                  <a:cubicBezTo>
                    <a:pt x="102" y="561"/>
                    <a:pt x="98" y="556"/>
                    <a:pt x="97" y="552"/>
                  </a:cubicBezTo>
                  <a:cubicBezTo>
                    <a:pt x="80" y="542"/>
                    <a:pt x="62" y="521"/>
                    <a:pt x="51" y="502"/>
                  </a:cubicBezTo>
                  <a:cubicBezTo>
                    <a:pt x="53" y="502"/>
                    <a:pt x="53" y="502"/>
                    <a:pt x="53" y="502"/>
                  </a:cubicBezTo>
                  <a:cubicBezTo>
                    <a:pt x="51" y="496"/>
                    <a:pt x="49" y="501"/>
                    <a:pt x="48" y="497"/>
                  </a:cubicBezTo>
                  <a:cubicBezTo>
                    <a:pt x="50" y="498"/>
                    <a:pt x="48" y="491"/>
                    <a:pt x="52" y="494"/>
                  </a:cubicBezTo>
                  <a:cubicBezTo>
                    <a:pt x="49" y="487"/>
                    <a:pt x="44" y="486"/>
                    <a:pt x="41" y="482"/>
                  </a:cubicBezTo>
                  <a:cubicBezTo>
                    <a:pt x="39" y="482"/>
                    <a:pt x="44" y="485"/>
                    <a:pt x="42" y="485"/>
                  </a:cubicBezTo>
                  <a:cubicBezTo>
                    <a:pt x="41" y="485"/>
                    <a:pt x="38" y="475"/>
                    <a:pt x="34" y="475"/>
                  </a:cubicBezTo>
                  <a:cubicBezTo>
                    <a:pt x="35" y="472"/>
                    <a:pt x="37" y="473"/>
                    <a:pt x="39" y="473"/>
                  </a:cubicBezTo>
                  <a:cubicBezTo>
                    <a:pt x="35" y="469"/>
                    <a:pt x="35" y="469"/>
                    <a:pt x="35" y="469"/>
                  </a:cubicBezTo>
                  <a:cubicBezTo>
                    <a:pt x="35" y="462"/>
                    <a:pt x="47" y="479"/>
                    <a:pt x="47" y="472"/>
                  </a:cubicBezTo>
                  <a:cubicBezTo>
                    <a:pt x="45" y="468"/>
                    <a:pt x="45" y="468"/>
                    <a:pt x="45" y="468"/>
                  </a:cubicBezTo>
                  <a:cubicBezTo>
                    <a:pt x="45" y="463"/>
                    <a:pt x="53" y="477"/>
                    <a:pt x="49" y="466"/>
                  </a:cubicBezTo>
                  <a:cubicBezTo>
                    <a:pt x="46" y="463"/>
                    <a:pt x="40" y="460"/>
                    <a:pt x="41" y="465"/>
                  </a:cubicBezTo>
                  <a:cubicBezTo>
                    <a:pt x="36" y="456"/>
                    <a:pt x="33" y="463"/>
                    <a:pt x="28" y="453"/>
                  </a:cubicBezTo>
                  <a:cubicBezTo>
                    <a:pt x="28" y="450"/>
                    <a:pt x="32" y="461"/>
                    <a:pt x="34" y="458"/>
                  </a:cubicBezTo>
                  <a:cubicBezTo>
                    <a:pt x="33" y="452"/>
                    <a:pt x="28" y="449"/>
                    <a:pt x="27" y="444"/>
                  </a:cubicBezTo>
                  <a:cubicBezTo>
                    <a:pt x="28" y="449"/>
                    <a:pt x="24" y="446"/>
                    <a:pt x="22" y="443"/>
                  </a:cubicBezTo>
                  <a:cubicBezTo>
                    <a:pt x="21" y="437"/>
                    <a:pt x="26" y="446"/>
                    <a:pt x="23" y="438"/>
                  </a:cubicBezTo>
                  <a:cubicBezTo>
                    <a:pt x="21" y="437"/>
                    <a:pt x="17" y="431"/>
                    <a:pt x="19" y="437"/>
                  </a:cubicBezTo>
                  <a:cubicBezTo>
                    <a:pt x="14" y="436"/>
                    <a:pt x="17" y="429"/>
                    <a:pt x="13" y="425"/>
                  </a:cubicBezTo>
                  <a:cubicBezTo>
                    <a:pt x="15" y="422"/>
                    <a:pt x="21" y="431"/>
                    <a:pt x="20" y="422"/>
                  </a:cubicBezTo>
                  <a:cubicBezTo>
                    <a:pt x="18" y="424"/>
                    <a:pt x="13" y="413"/>
                    <a:pt x="11" y="418"/>
                  </a:cubicBezTo>
                  <a:cubicBezTo>
                    <a:pt x="11" y="414"/>
                    <a:pt x="12" y="414"/>
                    <a:pt x="15" y="416"/>
                  </a:cubicBezTo>
                  <a:cubicBezTo>
                    <a:pt x="15" y="410"/>
                    <a:pt x="7" y="405"/>
                    <a:pt x="12" y="402"/>
                  </a:cubicBezTo>
                  <a:cubicBezTo>
                    <a:pt x="9" y="401"/>
                    <a:pt x="9" y="401"/>
                    <a:pt x="9" y="401"/>
                  </a:cubicBezTo>
                  <a:cubicBezTo>
                    <a:pt x="9" y="399"/>
                    <a:pt x="9" y="396"/>
                    <a:pt x="10" y="394"/>
                  </a:cubicBezTo>
                  <a:cubicBezTo>
                    <a:pt x="10" y="389"/>
                    <a:pt x="5" y="379"/>
                    <a:pt x="9" y="379"/>
                  </a:cubicBezTo>
                  <a:cubicBezTo>
                    <a:pt x="8" y="378"/>
                    <a:pt x="8" y="368"/>
                    <a:pt x="5" y="372"/>
                  </a:cubicBezTo>
                  <a:cubicBezTo>
                    <a:pt x="4" y="378"/>
                    <a:pt x="7" y="379"/>
                    <a:pt x="5" y="383"/>
                  </a:cubicBezTo>
                  <a:cubicBezTo>
                    <a:pt x="7" y="378"/>
                    <a:pt x="3" y="374"/>
                    <a:pt x="2" y="370"/>
                  </a:cubicBezTo>
                  <a:cubicBezTo>
                    <a:pt x="3" y="369"/>
                    <a:pt x="3" y="369"/>
                    <a:pt x="3" y="369"/>
                  </a:cubicBezTo>
                  <a:cubicBezTo>
                    <a:pt x="3" y="367"/>
                    <a:pt x="3" y="362"/>
                    <a:pt x="1" y="360"/>
                  </a:cubicBezTo>
                  <a:cubicBezTo>
                    <a:pt x="2" y="362"/>
                    <a:pt x="3" y="361"/>
                    <a:pt x="3" y="359"/>
                  </a:cubicBezTo>
                  <a:cubicBezTo>
                    <a:pt x="1" y="357"/>
                    <a:pt x="1" y="357"/>
                    <a:pt x="1" y="357"/>
                  </a:cubicBezTo>
                  <a:cubicBezTo>
                    <a:pt x="0" y="347"/>
                    <a:pt x="5" y="355"/>
                    <a:pt x="5" y="346"/>
                  </a:cubicBezTo>
                  <a:cubicBezTo>
                    <a:pt x="5" y="348"/>
                    <a:pt x="6" y="350"/>
                    <a:pt x="6" y="352"/>
                  </a:cubicBezTo>
                  <a:cubicBezTo>
                    <a:pt x="6" y="351"/>
                    <a:pt x="8" y="348"/>
                    <a:pt x="8" y="344"/>
                  </a:cubicBezTo>
                  <a:cubicBezTo>
                    <a:pt x="6" y="342"/>
                    <a:pt x="4" y="339"/>
                    <a:pt x="2" y="337"/>
                  </a:cubicBezTo>
                  <a:cubicBezTo>
                    <a:pt x="2" y="332"/>
                    <a:pt x="5" y="335"/>
                    <a:pt x="3" y="329"/>
                  </a:cubicBezTo>
                  <a:cubicBezTo>
                    <a:pt x="4" y="332"/>
                    <a:pt x="5" y="334"/>
                    <a:pt x="5" y="336"/>
                  </a:cubicBezTo>
                  <a:cubicBezTo>
                    <a:pt x="6" y="337"/>
                    <a:pt x="9" y="332"/>
                    <a:pt x="10" y="326"/>
                  </a:cubicBezTo>
                  <a:cubicBezTo>
                    <a:pt x="10" y="322"/>
                    <a:pt x="9" y="314"/>
                    <a:pt x="6" y="321"/>
                  </a:cubicBezTo>
                  <a:cubicBezTo>
                    <a:pt x="7" y="317"/>
                    <a:pt x="9" y="313"/>
                    <a:pt x="10" y="316"/>
                  </a:cubicBezTo>
                  <a:cubicBezTo>
                    <a:pt x="11" y="308"/>
                    <a:pt x="7" y="316"/>
                    <a:pt x="8" y="309"/>
                  </a:cubicBezTo>
                  <a:cubicBezTo>
                    <a:pt x="10" y="307"/>
                    <a:pt x="14" y="299"/>
                    <a:pt x="18" y="295"/>
                  </a:cubicBezTo>
                  <a:cubicBezTo>
                    <a:pt x="19" y="303"/>
                    <a:pt x="19" y="303"/>
                    <a:pt x="19" y="303"/>
                  </a:cubicBezTo>
                  <a:cubicBezTo>
                    <a:pt x="21" y="299"/>
                    <a:pt x="21" y="299"/>
                    <a:pt x="21" y="299"/>
                  </a:cubicBezTo>
                  <a:cubicBezTo>
                    <a:pt x="21" y="305"/>
                    <a:pt x="24" y="297"/>
                    <a:pt x="25" y="301"/>
                  </a:cubicBezTo>
                  <a:cubicBezTo>
                    <a:pt x="27" y="298"/>
                    <a:pt x="27" y="294"/>
                    <a:pt x="27" y="291"/>
                  </a:cubicBezTo>
                  <a:cubicBezTo>
                    <a:pt x="20" y="298"/>
                    <a:pt x="26" y="280"/>
                    <a:pt x="21" y="280"/>
                  </a:cubicBezTo>
                  <a:cubicBezTo>
                    <a:pt x="26" y="268"/>
                    <a:pt x="34" y="278"/>
                    <a:pt x="34" y="264"/>
                  </a:cubicBezTo>
                  <a:cubicBezTo>
                    <a:pt x="32" y="265"/>
                    <a:pt x="33" y="258"/>
                    <a:pt x="30" y="265"/>
                  </a:cubicBezTo>
                  <a:cubicBezTo>
                    <a:pt x="34" y="259"/>
                    <a:pt x="29" y="258"/>
                    <a:pt x="36" y="252"/>
                  </a:cubicBezTo>
                  <a:cubicBezTo>
                    <a:pt x="33" y="258"/>
                    <a:pt x="43" y="248"/>
                    <a:pt x="40" y="258"/>
                  </a:cubicBezTo>
                  <a:cubicBezTo>
                    <a:pt x="39" y="256"/>
                    <a:pt x="36" y="261"/>
                    <a:pt x="35" y="263"/>
                  </a:cubicBezTo>
                  <a:cubicBezTo>
                    <a:pt x="38" y="261"/>
                    <a:pt x="39" y="266"/>
                    <a:pt x="43" y="259"/>
                  </a:cubicBezTo>
                  <a:cubicBezTo>
                    <a:pt x="45" y="255"/>
                    <a:pt x="49" y="250"/>
                    <a:pt x="47" y="249"/>
                  </a:cubicBezTo>
                  <a:cubicBezTo>
                    <a:pt x="45" y="248"/>
                    <a:pt x="43" y="255"/>
                    <a:pt x="43" y="251"/>
                  </a:cubicBezTo>
                  <a:cubicBezTo>
                    <a:pt x="48" y="243"/>
                    <a:pt x="52" y="245"/>
                    <a:pt x="51" y="239"/>
                  </a:cubicBezTo>
                  <a:cubicBezTo>
                    <a:pt x="47" y="244"/>
                    <a:pt x="44" y="243"/>
                    <a:pt x="43" y="242"/>
                  </a:cubicBezTo>
                  <a:cubicBezTo>
                    <a:pt x="47" y="236"/>
                    <a:pt x="47" y="236"/>
                    <a:pt x="47" y="236"/>
                  </a:cubicBezTo>
                  <a:cubicBezTo>
                    <a:pt x="47" y="238"/>
                    <a:pt x="47" y="238"/>
                    <a:pt x="47" y="238"/>
                  </a:cubicBezTo>
                  <a:cubicBezTo>
                    <a:pt x="56" y="230"/>
                    <a:pt x="47" y="233"/>
                    <a:pt x="55" y="225"/>
                  </a:cubicBezTo>
                  <a:cubicBezTo>
                    <a:pt x="61" y="224"/>
                    <a:pt x="61" y="224"/>
                    <a:pt x="61" y="224"/>
                  </a:cubicBezTo>
                  <a:cubicBezTo>
                    <a:pt x="61" y="228"/>
                    <a:pt x="49" y="235"/>
                    <a:pt x="54" y="236"/>
                  </a:cubicBezTo>
                  <a:cubicBezTo>
                    <a:pt x="59" y="231"/>
                    <a:pt x="59" y="228"/>
                    <a:pt x="64" y="224"/>
                  </a:cubicBezTo>
                  <a:cubicBezTo>
                    <a:pt x="63" y="225"/>
                    <a:pt x="62" y="227"/>
                    <a:pt x="61" y="228"/>
                  </a:cubicBezTo>
                  <a:cubicBezTo>
                    <a:pt x="63" y="226"/>
                    <a:pt x="69" y="229"/>
                    <a:pt x="74" y="220"/>
                  </a:cubicBezTo>
                  <a:cubicBezTo>
                    <a:pt x="77" y="215"/>
                    <a:pt x="74" y="217"/>
                    <a:pt x="73" y="216"/>
                  </a:cubicBezTo>
                  <a:cubicBezTo>
                    <a:pt x="81" y="208"/>
                    <a:pt x="82" y="205"/>
                    <a:pt x="88" y="200"/>
                  </a:cubicBezTo>
                  <a:cubicBezTo>
                    <a:pt x="89" y="204"/>
                    <a:pt x="98" y="193"/>
                    <a:pt x="94" y="200"/>
                  </a:cubicBezTo>
                  <a:cubicBezTo>
                    <a:pt x="90" y="201"/>
                    <a:pt x="77" y="211"/>
                    <a:pt x="77" y="216"/>
                  </a:cubicBezTo>
                  <a:cubicBezTo>
                    <a:pt x="82" y="216"/>
                    <a:pt x="70" y="222"/>
                    <a:pt x="71" y="226"/>
                  </a:cubicBezTo>
                  <a:cubicBezTo>
                    <a:pt x="77" y="220"/>
                    <a:pt x="79" y="223"/>
                    <a:pt x="82" y="224"/>
                  </a:cubicBezTo>
                  <a:cubicBezTo>
                    <a:pt x="84" y="223"/>
                    <a:pt x="85" y="221"/>
                    <a:pt x="86" y="219"/>
                  </a:cubicBezTo>
                  <a:cubicBezTo>
                    <a:pt x="85" y="217"/>
                    <a:pt x="83" y="219"/>
                    <a:pt x="81" y="217"/>
                  </a:cubicBezTo>
                  <a:cubicBezTo>
                    <a:pt x="89" y="211"/>
                    <a:pt x="96" y="205"/>
                    <a:pt x="99" y="199"/>
                  </a:cubicBezTo>
                  <a:cubicBezTo>
                    <a:pt x="102" y="198"/>
                    <a:pt x="102" y="201"/>
                    <a:pt x="100" y="203"/>
                  </a:cubicBezTo>
                  <a:cubicBezTo>
                    <a:pt x="109" y="196"/>
                    <a:pt x="119" y="189"/>
                    <a:pt x="129" y="184"/>
                  </a:cubicBezTo>
                  <a:cubicBezTo>
                    <a:pt x="121" y="184"/>
                    <a:pt x="139" y="177"/>
                    <a:pt x="133" y="177"/>
                  </a:cubicBezTo>
                  <a:cubicBezTo>
                    <a:pt x="128" y="179"/>
                    <a:pt x="122" y="179"/>
                    <a:pt x="124" y="176"/>
                  </a:cubicBezTo>
                  <a:cubicBezTo>
                    <a:pt x="127" y="175"/>
                    <a:pt x="125" y="178"/>
                    <a:pt x="126" y="178"/>
                  </a:cubicBezTo>
                  <a:cubicBezTo>
                    <a:pt x="129" y="173"/>
                    <a:pt x="134" y="177"/>
                    <a:pt x="137" y="172"/>
                  </a:cubicBezTo>
                  <a:cubicBezTo>
                    <a:pt x="128" y="178"/>
                    <a:pt x="137" y="177"/>
                    <a:pt x="137" y="180"/>
                  </a:cubicBezTo>
                  <a:cubicBezTo>
                    <a:pt x="143" y="175"/>
                    <a:pt x="138" y="182"/>
                    <a:pt x="144" y="179"/>
                  </a:cubicBezTo>
                  <a:cubicBezTo>
                    <a:pt x="150" y="173"/>
                    <a:pt x="158" y="168"/>
                    <a:pt x="165" y="164"/>
                  </a:cubicBezTo>
                  <a:cubicBezTo>
                    <a:pt x="176" y="162"/>
                    <a:pt x="189" y="152"/>
                    <a:pt x="198" y="149"/>
                  </a:cubicBezTo>
                  <a:cubicBezTo>
                    <a:pt x="203" y="148"/>
                    <a:pt x="202" y="153"/>
                    <a:pt x="207" y="151"/>
                  </a:cubicBezTo>
                  <a:cubicBezTo>
                    <a:pt x="212" y="149"/>
                    <a:pt x="201" y="150"/>
                    <a:pt x="210" y="148"/>
                  </a:cubicBezTo>
                  <a:cubicBezTo>
                    <a:pt x="210" y="148"/>
                    <a:pt x="210" y="148"/>
                    <a:pt x="210" y="148"/>
                  </a:cubicBezTo>
                  <a:cubicBezTo>
                    <a:pt x="212" y="147"/>
                    <a:pt x="226" y="145"/>
                    <a:pt x="227" y="139"/>
                  </a:cubicBezTo>
                  <a:cubicBezTo>
                    <a:pt x="226" y="143"/>
                    <a:pt x="226" y="143"/>
                    <a:pt x="226" y="143"/>
                  </a:cubicBezTo>
                  <a:cubicBezTo>
                    <a:pt x="227" y="143"/>
                    <a:pt x="229" y="142"/>
                    <a:pt x="230" y="141"/>
                  </a:cubicBezTo>
                  <a:cubicBezTo>
                    <a:pt x="230" y="142"/>
                    <a:pt x="233" y="142"/>
                    <a:pt x="230" y="144"/>
                  </a:cubicBezTo>
                  <a:cubicBezTo>
                    <a:pt x="236" y="145"/>
                    <a:pt x="241" y="140"/>
                    <a:pt x="247" y="138"/>
                  </a:cubicBezTo>
                  <a:cubicBezTo>
                    <a:pt x="243" y="137"/>
                    <a:pt x="243" y="137"/>
                    <a:pt x="243" y="137"/>
                  </a:cubicBezTo>
                  <a:cubicBezTo>
                    <a:pt x="252" y="132"/>
                    <a:pt x="259" y="131"/>
                    <a:pt x="269" y="128"/>
                  </a:cubicBezTo>
                  <a:cubicBezTo>
                    <a:pt x="269" y="130"/>
                    <a:pt x="269" y="130"/>
                    <a:pt x="269" y="130"/>
                  </a:cubicBezTo>
                  <a:cubicBezTo>
                    <a:pt x="275" y="127"/>
                    <a:pt x="275" y="127"/>
                    <a:pt x="275" y="127"/>
                  </a:cubicBezTo>
                  <a:cubicBezTo>
                    <a:pt x="274" y="129"/>
                    <a:pt x="280" y="129"/>
                    <a:pt x="282" y="126"/>
                  </a:cubicBezTo>
                  <a:cubicBezTo>
                    <a:pt x="269" y="136"/>
                    <a:pt x="269" y="136"/>
                    <a:pt x="269" y="136"/>
                  </a:cubicBezTo>
                  <a:cubicBezTo>
                    <a:pt x="264" y="136"/>
                    <a:pt x="273" y="132"/>
                    <a:pt x="269" y="131"/>
                  </a:cubicBezTo>
                  <a:cubicBezTo>
                    <a:pt x="267" y="130"/>
                    <a:pt x="258" y="133"/>
                    <a:pt x="257" y="136"/>
                  </a:cubicBezTo>
                  <a:cubicBezTo>
                    <a:pt x="260" y="135"/>
                    <a:pt x="260" y="134"/>
                    <a:pt x="263" y="133"/>
                  </a:cubicBezTo>
                  <a:cubicBezTo>
                    <a:pt x="265" y="135"/>
                    <a:pt x="260" y="137"/>
                    <a:pt x="258" y="139"/>
                  </a:cubicBezTo>
                  <a:cubicBezTo>
                    <a:pt x="259" y="139"/>
                    <a:pt x="262" y="139"/>
                    <a:pt x="262" y="138"/>
                  </a:cubicBezTo>
                  <a:cubicBezTo>
                    <a:pt x="259" y="140"/>
                    <a:pt x="256" y="142"/>
                    <a:pt x="250" y="144"/>
                  </a:cubicBezTo>
                  <a:cubicBezTo>
                    <a:pt x="254" y="141"/>
                    <a:pt x="247" y="143"/>
                    <a:pt x="248" y="141"/>
                  </a:cubicBezTo>
                  <a:cubicBezTo>
                    <a:pt x="249" y="144"/>
                    <a:pt x="244" y="147"/>
                    <a:pt x="236" y="149"/>
                  </a:cubicBezTo>
                  <a:cubicBezTo>
                    <a:pt x="230" y="148"/>
                    <a:pt x="223" y="155"/>
                    <a:pt x="215" y="158"/>
                  </a:cubicBezTo>
                  <a:cubicBezTo>
                    <a:pt x="217" y="154"/>
                    <a:pt x="221" y="150"/>
                    <a:pt x="225" y="148"/>
                  </a:cubicBezTo>
                  <a:cubicBezTo>
                    <a:pt x="220" y="148"/>
                    <a:pt x="220" y="150"/>
                    <a:pt x="214" y="151"/>
                  </a:cubicBezTo>
                  <a:cubicBezTo>
                    <a:pt x="212" y="153"/>
                    <a:pt x="212" y="157"/>
                    <a:pt x="205" y="161"/>
                  </a:cubicBezTo>
                  <a:cubicBezTo>
                    <a:pt x="204" y="159"/>
                    <a:pt x="204" y="159"/>
                    <a:pt x="204" y="159"/>
                  </a:cubicBezTo>
                  <a:cubicBezTo>
                    <a:pt x="199" y="163"/>
                    <a:pt x="200" y="165"/>
                    <a:pt x="192" y="168"/>
                  </a:cubicBezTo>
                  <a:cubicBezTo>
                    <a:pt x="178" y="173"/>
                    <a:pt x="165" y="179"/>
                    <a:pt x="156" y="184"/>
                  </a:cubicBezTo>
                  <a:cubicBezTo>
                    <a:pt x="154" y="183"/>
                    <a:pt x="154" y="183"/>
                    <a:pt x="154" y="183"/>
                  </a:cubicBezTo>
                  <a:cubicBezTo>
                    <a:pt x="151" y="189"/>
                    <a:pt x="138" y="194"/>
                    <a:pt x="132" y="200"/>
                  </a:cubicBezTo>
                  <a:cubicBezTo>
                    <a:pt x="119" y="205"/>
                    <a:pt x="108" y="218"/>
                    <a:pt x="101" y="220"/>
                  </a:cubicBezTo>
                  <a:cubicBezTo>
                    <a:pt x="83" y="236"/>
                    <a:pt x="69" y="252"/>
                    <a:pt x="55" y="272"/>
                  </a:cubicBezTo>
                  <a:cubicBezTo>
                    <a:pt x="55" y="267"/>
                    <a:pt x="55" y="267"/>
                    <a:pt x="55" y="267"/>
                  </a:cubicBezTo>
                  <a:cubicBezTo>
                    <a:pt x="54" y="271"/>
                    <a:pt x="52" y="268"/>
                    <a:pt x="50" y="272"/>
                  </a:cubicBezTo>
                  <a:cubicBezTo>
                    <a:pt x="54" y="269"/>
                    <a:pt x="49" y="279"/>
                    <a:pt x="49" y="282"/>
                  </a:cubicBezTo>
                  <a:cubicBezTo>
                    <a:pt x="42" y="290"/>
                    <a:pt x="38" y="304"/>
                    <a:pt x="38" y="314"/>
                  </a:cubicBezTo>
                  <a:cubicBezTo>
                    <a:pt x="36" y="314"/>
                    <a:pt x="36" y="314"/>
                    <a:pt x="36" y="314"/>
                  </a:cubicBezTo>
                  <a:cubicBezTo>
                    <a:pt x="36" y="324"/>
                    <a:pt x="31" y="334"/>
                    <a:pt x="30" y="346"/>
                  </a:cubicBezTo>
                  <a:cubicBezTo>
                    <a:pt x="29" y="348"/>
                    <a:pt x="27" y="350"/>
                    <a:pt x="27" y="353"/>
                  </a:cubicBezTo>
                  <a:cubicBezTo>
                    <a:pt x="30" y="360"/>
                    <a:pt x="30" y="363"/>
                    <a:pt x="32" y="373"/>
                  </a:cubicBezTo>
                  <a:cubicBezTo>
                    <a:pt x="33" y="380"/>
                    <a:pt x="34" y="391"/>
                    <a:pt x="34" y="398"/>
                  </a:cubicBezTo>
                  <a:cubicBezTo>
                    <a:pt x="44" y="423"/>
                    <a:pt x="52" y="449"/>
                    <a:pt x="68" y="473"/>
                  </a:cubicBezTo>
                  <a:cubicBezTo>
                    <a:pt x="67" y="475"/>
                    <a:pt x="67" y="475"/>
                    <a:pt x="67" y="475"/>
                  </a:cubicBezTo>
                  <a:cubicBezTo>
                    <a:pt x="84" y="496"/>
                    <a:pt x="101" y="525"/>
                    <a:pt x="119" y="540"/>
                  </a:cubicBezTo>
                  <a:cubicBezTo>
                    <a:pt x="115" y="541"/>
                    <a:pt x="115" y="541"/>
                    <a:pt x="115" y="541"/>
                  </a:cubicBezTo>
                  <a:cubicBezTo>
                    <a:pt x="119" y="547"/>
                    <a:pt x="128" y="552"/>
                    <a:pt x="128" y="548"/>
                  </a:cubicBezTo>
                  <a:cubicBezTo>
                    <a:pt x="132" y="554"/>
                    <a:pt x="143" y="559"/>
                    <a:pt x="144" y="564"/>
                  </a:cubicBezTo>
                  <a:cubicBezTo>
                    <a:pt x="149" y="570"/>
                    <a:pt x="152" y="569"/>
                    <a:pt x="157" y="572"/>
                  </a:cubicBezTo>
                  <a:cubicBezTo>
                    <a:pt x="168" y="582"/>
                    <a:pt x="173" y="585"/>
                    <a:pt x="185" y="592"/>
                  </a:cubicBezTo>
                  <a:cubicBezTo>
                    <a:pt x="182" y="590"/>
                    <a:pt x="182" y="590"/>
                    <a:pt x="182" y="590"/>
                  </a:cubicBezTo>
                  <a:cubicBezTo>
                    <a:pt x="181" y="590"/>
                    <a:pt x="180" y="591"/>
                    <a:pt x="183" y="593"/>
                  </a:cubicBezTo>
                  <a:cubicBezTo>
                    <a:pt x="188" y="595"/>
                    <a:pt x="199" y="604"/>
                    <a:pt x="196" y="597"/>
                  </a:cubicBezTo>
                  <a:cubicBezTo>
                    <a:pt x="208" y="607"/>
                    <a:pt x="228" y="611"/>
                    <a:pt x="240" y="621"/>
                  </a:cubicBezTo>
                  <a:cubicBezTo>
                    <a:pt x="239" y="619"/>
                    <a:pt x="243" y="620"/>
                    <a:pt x="244" y="620"/>
                  </a:cubicBezTo>
                  <a:cubicBezTo>
                    <a:pt x="256" y="625"/>
                    <a:pt x="269" y="632"/>
                    <a:pt x="279" y="633"/>
                  </a:cubicBezTo>
                  <a:cubicBezTo>
                    <a:pt x="281" y="634"/>
                    <a:pt x="275" y="634"/>
                    <a:pt x="280" y="636"/>
                  </a:cubicBezTo>
                  <a:cubicBezTo>
                    <a:pt x="284" y="636"/>
                    <a:pt x="281" y="634"/>
                    <a:pt x="285" y="635"/>
                  </a:cubicBezTo>
                  <a:cubicBezTo>
                    <a:pt x="306" y="639"/>
                    <a:pt x="326" y="648"/>
                    <a:pt x="345" y="650"/>
                  </a:cubicBezTo>
                  <a:cubicBezTo>
                    <a:pt x="379" y="653"/>
                    <a:pt x="415" y="655"/>
                    <a:pt x="448" y="652"/>
                  </a:cubicBezTo>
                  <a:cubicBezTo>
                    <a:pt x="448" y="653"/>
                    <a:pt x="448" y="653"/>
                    <a:pt x="448" y="653"/>
                  </a:cubicBezTo>
                  <a:cubicBezTo>
                    <a:pt x="458" y="648"/>
                    <a:pt x="474" y="653"/>
                    <a:pt x="482" y="647"/>
                  </a:cubicBezTo>
                  <a:cubicBezTo>
                    <a:pt x="484" y="647"/>
                    <a:pt x="491" y="645"/>
                    <a:pt x="490" y="647"/>
                  </a:cubicBezTo>
                  <a:cubicBezTo>
                    <a:pt x="498" y="643"/>
                    <a:pt x="514" y="644"/>
                    <a:pt x="526" y="638"/>
                  </a:cubicBezTo>
                  <a:cubicBezTo>
                    <a:pt x="525" y="638"/>
                    <a:pt x="524" y="638"/>
                    <a:pt x="523" y="639"/>
                  </a:cubicBezTo>
                  <a:cubicBezTo>
                    <a:pt x="536" y="638"/>
                    <a:pt x="545" y="631"/>
                    <a:pt x="559" y="628"/>
                  </a:cubicBezTo>
                  <a:cubicBezTo>
                    <a:pt x="557" y="629"/>
                    <a:pt x="555" y="630"/>
                    <a:pt x="555" y="631"/>
                  </a:cubicBezTo>
                  <a:cubicBezTo>
                    <a:pt x="561" y="631"/>
                    <a:pt x="565" y="623"/>
                    <a:pt x="569" y="626"/>
                  </a:cubicBezTo>
                  <a:cubicBezTo>
                    <a:pt x="572" y="624"/>
                    <a:pt x="571" y="623"/>
                    <a:pt x="569" y="624"/>
                  </a:cubicBezTo>
                  <a:cubicBezTo>
                    <a:pt x="597" y="613"/>
                    <a:pt x="623" y="595"/>
                    <a:pt x="645" y="574"/>
                  </a:cubicBezTo>
                  <a:cubicBezTo>
                    <a:pt x="663" y="562"/>
                    <a:pt x="651" y="579"/>
                    <a:pt x="662" y="565"/>
                  </a:cubicBezTo>
                  <a:cubicBezTo>
                    <a:pt x="663" y="565"/>
                    <a:pt x="661" y="563"/>
                    <a:pt x="662" y="564"/>
                  </a:cubicBezTo>
                  <a:cubicBezTo>
                    <a:pt x="666" y="558"/>
                    <a:pt x="673" y="560"/>
                    <a:pt x="675" y="555"/>
                  </a:cubicBezTo>
                  <a:cubicBezTo>
                    <a:pt x="671" y="554"/>
                    <a:pt x="676" y="552"/>
                    <a:pt x="675" y="550"/>
                  </a:cubicBezTo>
                  <a:cubicBezTo>
                    <a:pt x="685" y="542"/>
                    <a:pt x="689" y="541"/>
                    <a:pt x="693" y="531"/>
                  </a:cubicBezTo>
                  <a:cubicBezTo>
                    <a:pt x="694" y="533"/>
                    <a:pt x="694" y="533"/>
                    <a:pt x="694" y="533"/>
                  </a:cubicBezTo>
                  <a:cubicBezTo>
                    <a:pt x="699" y="521"/>
                    <a:pt x="708" y="510"/>
                    <a:pt x="709" y="499"/>
                  </a:cubicBezTo>
                  <a:cubicBezTo>
                    <a:pt x="742" y="440"/>
                    <a:pt x="749" y="372"/>
                    <a:pt x="738" y="308"/>
                  </a:cubicBezTo>
                  <a:cubicBezTo>
                    <a:pt x="728" y="244"/>
                    <a:pt x="697" y="185"/>
                    <a:pt x="656" y="134"/>
                  </a:cubicBezTo>
                  <a:cubicBezTo>
                    <a:pt x="648" y="121"/>
                    <a:pt x="647" y="119"/>
                    <a:pt x="633" y="109"/>
                  </a:cubicBezTo>
                  <a:cubicBezTo>
                    <a:pt x="634" y="109"/>
                    <a:pt x="635" y="109"/>
                    <a:pt x="635" y="108"/>
                  </a:cubicBezTo>
                  <a:cubicBezTo>
                    <a:pt x="632" y="110"/>
                    <a:pt x="626" y="100"/>
                    <a:pt x="622" y="102"/>
                  </a:cubicBezTo>
                  <a:cubicBezTo>
                    <a:pt x="604" y="85"/>
                    <a:pt x="585" y="73"/>
                    <a:pt x="563" y="60"/>
                  </a:cubicBezTo>
                  <a:cubicBezTo>
                    <a:pt x="567" y="62"/>
                    <a:pt x="570" y="60"/>
                    <a:pt x="566" y="58"/>
                  </a:cubicBezTo>
                  <a:cubicBezTo>
                    <a:pt x="561" y="57"/>
                    <a:pt x="561" y="57"/>
                    <a:pt x="561" y="57"/>
                  </a:cubicBezTo>
                  <a:cubicBezTo>
                    <a:pt x="560" y="56"/>
                    <a:pt x="560" y="56"/>
                    <a:pt x="560" y="56"/>
                  </a:cubicBezTo>
                  <a:cubicBezTo>
                    <a:pt x="557" y="55"/>
                    <a:pt x="553" y="55"/>
                    <a:pt x="556" y="57"/>
                  </a:cubicBezTo>
                  <a:cubicBezTo>
                    <a:pt x="500" y="29"/>
                    <a:pt x="439" y="11"/>
                    <a:pt x="377" y="21"/>
                  </a:cubicBezTo>
                  <a:cubicBezTo>
                    <a:pt x="363" y="21"/>
                    <a:pt x="342" y="27"/>
                    <a:pt x="327" y="32"/>
                  </a:cubicBezTo>
                  <a:cubicBezTo>
                    <a:pt x="281" y="43"/>
                    <a:pt x="240" y="62"/>
                    <a:pt x="201" y="93"/>
                  </a:cubicBezTo>
                  <a:cubicBezTo>
                    <a:pt x="201" y="93"/>
                    <a:pt x="202" y="83"/>
                    <a:pt x="218" y="6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pl-PL" sz="1100">
                <a:solidFill>
                  <a:srgbClr val="C00000"/>
                </a:solidFill>
                <a:latin typeface="Segoe Print" pitchFamily="2" charset="0"/>
              </a:endParaRPr>
            </a:p>
          </p:txBody>
        </p:sp>
        <p:sp>
          <p:nvSpPr>
            <p:cNvPr id="44" name="pole tekstowe 105"/>
            <p:cNvSpPr txBox="1"/>
            <p:nvPr/>
          </p:nvSpPr>
          <p:spPr>
            <a:xfrm>
              <a:off x="4766246" y="1650780"/>
              <a:ext cx="333746" cy="338554"/>
            </a:xfrm>
            <a:prstGeom prst="rect">
              <a:avLst/>
            </a:prstGeom>
            <a:noFill/>
          </p:spPr>
          <p:txBody>
            <a:bodyPr wrap="none" rtlCol="0" anchor="ctr">
              <a:spAutoFit/>
            </a:bodyPr>
            <a:lstStyle/>
            <a:p>
              <a:pPr algn="ctr"/>
              <a:r>
                <a:rPr lang="pl-PL" sz="2400" b="1" i="1" kern="0" baseline="-16000" dirty="0">
                  <a:solidFill>
                    <a:srgbClr val="C00000"/>
                  </a:solidFill>
                  <a:latin typeface="Segoe Print" pitchFamily="2" charset="0"/>
                  <a:cs typeface="Arial" pitchFamily="34" charset="0"/>
                </a:rPr>
                <a:t>3</a:t>
              </a:r>
            </a:p>
          </p:txBody>
        </p:sp>
      </p:grpSp>
      <p:grpSp>
        <p:nvGrpSpPr>
          <p:cNvPr id="50" name="Grupa 115"/>
          <p:cNvGrpSpPr/>
          <p:nvPr/>
        </p:nvGrpSpPr>
        <p:grpSpPr>
          <a:xfrm>
            <a:off x="3284636" y="1654442"/>
            <a:ext cx="346592" cy="341898"/>
            <a:chOff x="5454610" y="1083597"/>
            <a:chExt cx="677642" cy="735827"/>
          </a:xfrm>
        </p:grpSpPr>
        <p:sp>
          <p:nvSpPr>
            <p:cNvPr id="51" name="Freeform 18"/>
            <p:cNvSpPr>
              <a:spLocks/>
            </p:cNvSpPr>
            <p:nvPr/>
          </p:nvSpPr>
          <p:spPr bwMode="auto">
            <a:xfrm>
              <a:off x="5461496" y="1222333"/>
              <a:ext cx="670756" cy="597091"/>
            </a:xfrm>
            <a:custGeom>
              <a:avLst/>
              <a:gdLst/>
              <a:ahLst/>
              <a:cxnLst>
                <a:cxn ang="0">
                  <a:pos x="427" y="3"/>
                </a:cxn>
                <a:cxn ang="0">
                  <a:pos x="492" y="12"/>
                </a:cxn>
                <a:cxn ang="0">
                  <a:pos x="614" y="65"/>
                </a:cxn>
                <a:cxn ang="0">
                  <a:pos x="651" y="96"/>
                </a:cxn>
                <a:cxn ang="0">
                  <a:pos x="733" y="215"/>
                </a:cxn>
                <a:cxn ang="0">
                  <a:pos x="749" y="259"/>
                </a:cxn>
                <a:cxn ang="0">
                  <a:pos x="767" y="339"/>
                </a:cxn>
                <a:cxn ang="0">
                  <a:pos x="762" y="407"/>
                </a:cxn>
                <a:cxn ang="0">
                  <a:pos x="752" y="445"/>
                </a:cxn>
                <a:cxn ang="0">
                  <a:pos x="743" y="478"/>
                </a:cxn>
                <a:cxn ang="0">
                  <a:pos x="705" y="549"/>
                </a:cxn>
                <a:cxn ang="0">
                  <a:pos x="673" y="582"/>
                </a:cxn>
                <a:cxn ang="0">
                  <a:pos x="637" y="615"/>
                </a:cxn>
                <a:cxn ang="0">
                  <a:pos x="583" y="643"/>
                </a:cxn>
                <a:cxn ang="0">
                  <a:pos x="519" y="666"/>
                </a:cxn>
                <a:cxn ang="0">
                  <a:pos x="437" y="677"/>
                </a:cxn>
                <a:cxn ang="0">
                  <a:pos x="402" y="680"/>
                </a:cxn>
                <a:cxn ang="0">
                  <a:pos x="368" y="675"/>
                </a:cxn>
                <a:cxn ang="0">
                  <a:pos x="339" y="674"/>
                </a:cxn>
                <a:cxn ang="0">
                  <a:pos x="326" y="672"/>
                </a:cxn>
                <a:cxn ang="0">
                  <a:pos x="287" y="664"/>
                </a:cxn>
                <a:cxn ang="0">
                  <a:pos x="181" y="620"/>
                </a:cxn>
                <a:cxn ang="0">
                  <a:pos x="143" y="595"/>
                </a:cxn>
                <a:cxn ang="0">
                  <a:pos x="113" y="569"/>
                </a:cxn>
                <a:cxn ang="0">
                  <a:pos x="52" y="494"/>
                </a:cxn>
                <a:cxn ang="0">
                  <a:pos x="47" y="472"/>
                </a:cxn>
                <a:cxn ang="0">
                  <a:pos x="27" y="444"/>
                </a:cxn>
                <a:cxn ang="0">
                  <a:pos x="11" y="418"/>
                </a:cxn>
                <a:cxn ang="0">
                  <a:pos x="5" y="372"/>
                </a:cxn>
                <a:cxn ang="0">
                  <a:pos x="1" y="357"/>
                </a:cxn>
                <a:cxn ang="0">
                  <a:pos x="5" y="336"/>
                </a:cxn>
                <a:cxn ang="0">
                  <a:pos x="19" y="303"/>
                </a:cxn>
                <a:cxn ang="0">
                  <a:pos x="30" y="265"/>
                </a:cxn>
                <a:cxn ang="0">
                  <a:pos x="43" y="251"/>
                </a:cxn>
                <a:cxn ang="0">
                  <a:pos x="61" y="224"/>
                </a:cxn>
                <a:cxn ang="0">
                  <a:pos x="88" y="200"/>
                </a:cxn>
                <a:cxn ang="0">
                  <a:pos x="81" y="217"/>
                </a:cxn>
                <a:cxn ang="0">
                  <a:pos x="126" y="178"/>
                </a:cxn>
                <a:cxn ang="0">
                  <a:pos x="207" y="151"/>
                </a:cxn>
                <a:cxn ang="0">
                  <a:pos x="230" y="144"/>
                </a:cxn>
                <a:cxn ang="0">
                  <a:pos x="282" y="126"/>
                </a:cxn>
                <a:cxn ang="0">
                  <a:pos x="262" y="138"/>
                </a:cxn>
                <a:cxn ang="0">
                  <a:pos x="214" y="151"/>
                </a:cxn>
                <a:cxn ang="0">
                  <a:pos x="132" y="200"/>
                </a:cxn>
                <a:cxn ang="0">
                  <a:pos x="38" y="314"/>
                </a:cxn>
                <a:cxn ang="0">
                  <a:pos x="68" y="473"/>
                </a:cxn>
                <a:cxn ang="0">
                  <a:pos x="157" y="572"/>
                </a:cxn>
                <a:cxn ang="0">
                  <a:pos x="244" y="620"/>
                </a:cxn>
                <a:cxn ang="0">
                  <a:pos x="448" y="653"/>
                </a:cxn>
                <a:cxn ang="0">
                  <a:pos x="555" y="631"/>
                </a:cxn>
                <a:cxn ang="0">
                  <a:pos x="675" y="555"/>
                </a:cxn>
                <a:cxn ang="0">
                  <a:pos x="656" y="134"/>
                </a:cxn>
                <a:cxn ang="0">
                  <a:pos x="561" y="57"/>
                </a:cxn>
                <a:cxn ang="0">
                  <a:pos x="218" y="69"/>
                </a:cxn>
              </a:cxnLst>
              <a:rect l="0" t="0" r="r" b="b"/>
              <a:pathLst>
                <a:path w="767" h="683">
                  <a:moveTo>
                    <a:pt x="218" y="69"/>
                  </a:moveTo>
                  <a:cubicBezTo>
                    <a:pt x="236" y="49"/>
                    <a:pt x="271" y="38"/>
                    <a:pt x="296" y="23"/>
                  </a:cubicBezTo>
                  <a:cubicBezTo>
                    <a:pt x="299" y="21"/>
                    <a:pt x="297" y="27"/>
                    <a:pt x="304" y="23"/>
                  </a:cubicBezTo>
                  <a:cubicBezTo>
                    <a:pt x="328" y="7"/>
                    <a:pt x="374" y="0"/>
                    <a:pt x="408" y="4"/>
                  </a:cubicBezTo>
                  <a:cubicBezTo>
                    <a:pt x="406" y="5"/>
                    <a:pt x="406" y="5"/>
                    <a:pt x="406" y="5"/>
                  </a:cubicBezTo>
                  <a:cubicBezTo>
                    <a:pt x="412" y="6"/>
                    <a:pt x="420" y="3"/>
                    <a:pt x="427" y="3"/>
                  </a:cubicBezTo>
                  <a:cubicBezTo>
                    <a:pt x="427" y="4"/>
                    <a:pt x="425" y="4"/>
                    <a:pt x="427" y="5"/>
                  </a:cubicBezTo>
                  <a:cubicBezTo>
                    <a:pt x="428" y="3"/>
                    <a:pt x="439" y="4"/>
                    <a:pt x="442" y="3"/>
                  </a:cubicBezTo>
                  <a:cubicBezTo>
                    <a:pt x="445" y="5"/>
                    <a:pt x="444" y="6"/>
                    <a:pt x="448" y="8"/>
                  </a:cubicBezTo>
                  <a:cubicBezTo>
                    <a:pt x="452" y="6"/>
                    <a:pt x="452" y="6"/>
                    <a:pt x="452" y="6"/>
                  </a:cubicBezTo>
                  <a:cubicBezTo>
                    <a:pt x="464" y="0"/>
                    <a:pt x="478" y="10"/>
                    <a:pt x="494" y="11"/>
                  </a:cubicBezTo>
                  <a:cubicBezTo>
                    <a:pt x="493" y="11"/>
                    <a:pt x="491" y="11"/>
                    <a:pt x="492" y="12"/>
                  </a:cubicBezTo>
                  <a:cubicBezTo>
                    <a:pt x="516" y="15"/>
                    <a:pt x="545" y="27"/>
                    <a:pt x="569" y="39"/>
                  </a:cubicBezTo>
                  <a:cubicBezTo>
                    <a:pt x="568" y="39"/>
                    <a:pt x="566" y="40"/>
                    <a:pt x="567" y="42"/>
                  </a:cubicBezTo>
                  <a:cubicBezTo>
                    <a:pt x="570" y="40"/>
                    <a:pt x="577" y="44"/>
                    <a:pt x="584" y="47"/>
                  </a:cubicBezTo>
                  <a:cubicBezTo>
                    <a:pt x="585" y="51"/>
                    <a:pt x="596" y="51"/>
                    <a:pt x="602" y="58"/>
                  </a:cubicBezTo>
                  <a:cubicBezTo>
                    <a:pt x="601" y="58"/>
                    <a:pt x="601" y="58"/>
                    <a:pt x="601" y="58"/>
                  </a:cubicBezTo>
                  <a:cubicBezTo>
                    <a:pt x="608" y="59"/>
                    <a:pt x="608" y="65"/>
                    <a:pt x="614" y="65"/>
                  </a:cubicBezTo>
                  <a:cubicBezTo>
                    <a:pt x="616" y="69"/>
                    <a:pt x="616" y="69"/>
                    <a:pt x="616" y="69"/>
                  </a:cubicBezTo>
                  <a:cubicBezTo>
                    <a:pt x="621" y="68"/>
                    <a:pt x="622" y="76"/>
                    <a:pt x="627" y="78"/>
                  </a:cubicBezTo>
                  <a:cubicBezTo>
                    <a:pt x="628" y="77"/>
                    <a:pt x="628" y="77"/>
                    <a:pt x="628" y="77"/>
                  </a:cubicBezTo>
                  <a:cubicBezTo>
                    <a:pt x="632" y="80"/>
                    <a:pt x="633" y="83"/>
                    <a:pt x="637" y="85"/>
                  </a:cubicBezTo>
                  <a:cubicBezTo>
                    <a:pt x="637" y="86"/>
                    <a:pt x="637" y="86"/>
                    <a:pt x="637" y="86"/>
                  </a:cubicBezTo>
                  <a:cubicBezTo>
                    <a:pt x="646" y="92"/>
                    <a:pt x="649" y="98"/>
                    <a:pt x="651" y="96"/>
                  </a:cubicBezTo>
                  <a:cubicBezTo>
                    <a:pt x="652" y="100"/>
                    <a:pt x="642" y="89"/>
                    <a:pt x="644" y="96"/>
                  </a:cubicBezTo>
                  <a:cubicBezTo>
                    <a:pt x="672" y="118"/>
                    <a:pt x="695" y="147"/>
                    <a:pt x="713" y="177"/>
                  </a:cubicBezTo>
                  <a:cubicBezTo>
                    <a:pt x="714" y="181"/>
                    <a:pt x="715" y="184"/>
                    <a:pt x="715" y="185"/>
                  </a:cubicBezTo>
                  <a:cubicBezTo>
                    <a:pt x="717" y="188"/>
                    <a:pt x="722" y="197"/>
                    <a:pt x="725" y="199"/>
                  </a:cubicBezTo>
                  <a:cubicBezTo>
                    <a:pt x="724" y="198"/>
                    <a:pt x="724" y="201"/>
                    <a:pt x="725" y="203"/>
                  </a:cubicBezTo>
                  <a:cubicBezTo>
                    <a:pt x="727" y="209"/>
                    <a:pt x="731" y="208"/>
                    <a:pt x="733" y="215"/>
                  </a:cubicBezTo>
                  <a:cubicBezTo>
                    <a:pt x="731" y="213"/>
                    <a:pt x="730" y="212"/>
                    <a:pt x="729" y="214"/>
                  </a:cubicBezTo>
                  <a:cubicBezTo>
                    <a:pt x="734" y="218"/>
                    <a:pt x="737" y="226"/>
                    <a:pt x="740" y="232"/>
                  </a:cubicBezTo>
                  <a:cubicBezTo>
                    <a:pt x="739" y="231"/>
                    <a:pt x="738" y="230"/>
                    <a:pt x="737" y="231"/>
                  </a:cubicBezTo>
                  <a:cubicBezTo>
                    <a:pt x="743" y="237"/>
                    <a:pt x="742" y="244"/>
                    <a:pt x="746" y="250"/>
                  </a:cubicBezTo>
                  <a:cubicBezTo>
                    <a:pt x="743" y="248"/>
                    <a:pt x="743" y="248"/>
                    <a:pt x="743" y="248"/>
                  </a:cubicBezTo>
                  <a:cubicBezTo>
                    <a:pt x="745" y="259"/>
                    <a:pt x="748" y="250"/>
                    <a:pt x="749" y="259"/>
                  </a:cubicBezTo>
                  <a:cubicBezTo>
                    <a:pt x="748" y="257"/>
                    <a:pt x="748" y="258"/>
                    <a:pt x="747" y="258"/>
                  </a:cubicBezTo>
                  <a:cubicBezTo>
                    <a:pt x="753" y="266"/>
                    <a:pt x="755" y="280"/>
                    <a:pt x="758" y="289"/>
                  </a:cubicBezTo>
                  <a:cubicBezTo>
                    <a:pt x="758" y="288"/>
                    <a:pt x="757" y="288"/>
                    <a:pt x="757" y="288"/>
                  </a:cubicBezTo>
                  <a:cubicBezTo>
                    <a:pt x="760" y="298"/>
                    <a:pt x="760" y="308"/>
                    <a:pt x="763" y="318"/>
                  </a:cubicBezTo>
                  <a:cubicBezTo>
                    <a:pt x="763" y="322"/>
                    <a:pt x="759" y="318"/>
                    <a:pt x="760" y="328"/>
                  </a:cubicBezTo>
                  <a:cubicBezTo>
                    <a:pt x="764" y="327"/>
                    <a:pt x="763" y="345"/>
                    <a:pt x="767" y="339"/>
                  </a:cubicBezTo>
                  <a:cubicBezTo>
                    <a:pt x="767" y="348"/>
                    <a:pt x="765" y="361"/>
                    <a:pt x="767" y="367"/>
                  </a:cubicBezTo>
                  <a:cubicBezTo>
                    <a:pt x="765" y="363"/>
                    <a:pt x="762" y="371"/>
                    <a:pt x="762" y="364"/>
                  </a:cubicBezTo>
                  <a:cubicBezTo>
                    <a:pt x="760" y="370"/>
                    <a:pt x="760" y="370"/>
                    <a:pt x="760" y="370"/>
                  </a:cubicBezTo>
                  <a:cubicBezTo>
                    <a:pt x="758" y="369"/>
                    <a:pt x="760" y="364"/>
                    <a:pt x="758" y="366"/>
                  </a:cubicBezTo>
                  <a:cubicBezTo>
                    <a:pt x="759" y="369"/>
                    <a:pt x="759" y="380"/>
                    <a:pt x="758" y="383"/>
                  </a:cubicBezTo>
                  <a:cubicBezTo>
                    <a:pt x="760" y="390"/>
                    <a:pt x="763" y="396"/>
                    <a:pt x="762" y="407"/>
                  </a:cubicBezTo>
                  <a:cubicBezTo>
                    <a:pt x="762" y="402"/>
                    <a:pt x="758" y="410"/>
                    <a:pt x="758" y="406"/>
                  </a:cubicBezTo>
                  <a:cubicBezTo>
                    <a:pt x="759" y="412"/>
                    <a:pt x="761" y="417"/>
                    <a:pt x="762" y="423"/>
                  </a:cubicBezTo>
                  <a:cubicBezTo>
                    <a:pt x="761" y="426"/>
                    <a:pt x="759" y="423"/>
                    <a:pt x="759" y="428"/>
                  </a:cubicBezTo>
                  <a:cubicBezTo>
                    <a:pt x="760" y="428"/>
                    <a:pt x="760" y="430"/>
                    <a:pt x="760" y="432"/>
                  </a:cubicBezTo>
                  <a:cubicBezTo>
                    <a:pt x="759" y="433"/>
                    <a:pt x="757" y="447"/>
                    <a:pt x="753" y="448"/>
                  </a:cubicBezTo>
                  <a:cubicBezTo>
                    <a:pt x="751" y="449"/>
                    <a:pt x="754" y="442"/>
                    <a:pt x="752" y="445"/>
                  </a:cubicBezTo>
                  <a:cubicBezTo>
                    <a:pt x="750" y="452"/>
                    <a:pt x="751" y="453"/>
                    <a:pt x="749" y="459"/>
                  </a:cubicBezTo>
                  <a:cubicBezTo>
                    <a:pt x="748" y="459"/>
                    <a:pt x="748" y="459"/>
                    <a:pt x="748" y="459"/>
                  </a:cubicBezTo>
                  <a:cubicBezTo>
                    <a:pt x="746" y="463"/>
                    <a:pt x="745" y="472"/>
                    <a:pt x="749" y="468"/>
                  </a:cubicBezTo>
                  <a:cubicBezTo>
                    <a:pt x="750" y="465"/>
                    <a:pt x="746" y="468"/>
                    <a:pt x="749" y="464"/>
                  </a:cubicBezTo>
                  <a:cubicBezTo>
                    <a:pt x="750" y="468"/>
                    <a:pt x="747" y="476"/>
                    <a:pt x="745" y="482"/>
                  </a:cubicBezTo>
                  <a:cubicBezTo>
                    <a:pt x="745" y="480"/>
                    <a:pt x="744" y="480"/>
                    <a:pt x="743" y="478"/>
                  </a:cubicBezTo>
                  <a:cubicBezTo>
                    <a:pt x="742" y="488"/>
                    <a:pt x="739" y="497"/>
                    <a:pt x="735" y="507"/>
                  </a:cubicBezTo>
                  <a:cubicBezTo>
                    <a:pt x="736" y="508"/>
                    <a:pt x="734" y="502"/>
                    <a:pt x="736" y="501"/>
                  </a:cubicBezTo>
                  <a:cubicBezTo>
                    <a:pt x="727" y="511"/>
                    <a:pt x="724" y="526"/>
                    <a:pt x="715" y="534"/>
                  </a:cubicBezTo>
                  <a:cubicBezTo>
                    <a:pt x="716" y="532"/>
                    <a:pt x="718" y="534"/>
                    <a:pt x="717" y="534"/>
                  </a:cubicBezTo>
                  <a:cubicBezTo>
                    <a:pt x="713" y="539"/>
                    <a:pt x="712" y="537"/>
                    <a:pt x="710" y="541"/>
                  </a:cubicBezTo>
                  <a:cubicBezTo>
                    <a:pt x="708" y="541"/>
                    <a:pt x="707" y="546"/>
                    <a:pt x="705" y="549"/>
                  </a:cubicBezTo>
                  <a:cubicBezTo>
                    <a:pt x="704" y="552"/>
                    <a:pt x="704" y="550"/>
                    <a:pt x="706" y="547"/>
                  </a:cubicBezTo>
                  <a:cubicBezTo>
                    <a:pt x="703" y="552"/>
                    <a:pt x="689" y="572"/>
                    <a:pt x="677" y="580"/>
                  </a:cubicBezTo>
                  <a:cubicBezTo>
                    <a:pt x="678" y="580"/>
                    <a:pt x="673" y="588"/>
                    <a:pt x="671" y="590"/>
                  </a:cubicBezTo>
                  <a:cubicBezTo>
                    <a:pt x="670" y="588"/>
                    <a:pt x="670" y="588"/>
                    <a:pt x="670" y="588"/>
                  </a:cubicBezTo>
                  <a:cubicBezTo>
                    <a:pt x="667" y="588"/>
                    <a:pt x="662" y="595"/>
                    <a:pt x="661" y="594"/>
                  </a:cubicBezTo>
                  <a:cubicBezTo>
                    <a:pt x="657" y="600"/>
                    <a:pt x="679" y="575"/>
                    <a:pt x="673" y="582"/>
                  </a:cubicBezTo>
                  <a:cubicBezTo>
                    <a:pt x="670" y="582"/>
                    <a:pt x="666" y="593"/>
                    <a:pt x="666" y="590"/>
                  </a:cubicBezTo>
                  <a:cubicBezTo>
                    <a:pt x="661" y="594"/>
                    <a:pt x="658" y="600"/>
                    <a:pt x="651" y="602"/>
                  </a:cubicBezTo>
                  <a:cubicBezTo>
                    <a:pt x="653" y="601"/>
                    <a:pt x="654" y="596"/>
                    <a:pt x="650" y="600"/>
                  </a:cubicBezTo>
                  <a:cubicBezTo>
                    <a:pt x="643" y="605"/>
                    <a:pt x="648" y="602"/>
                    <a:pt x="643" y="607"/>
                  </a:cubicBezTo>
                  <a:cubicBezTo>
                    <a:pt x="640" y="610"/>
                    <a:pt x="640" y="610"/>
                    <a:pt x="640" y="610"/>
                  </a:cubicBezTo>
                  <a:cubicBezTo>
                    <a:pt x="641" y="612"/>
                    <a:pt x="633" y="615"/>
                    <a:pt x="637" y="615"/>
                  </a:cubicBezTo>
                  <a:cubicBezTo>
                    <a:pt x="635" y="614"/>
                    <a:pt x="627" y="623"/>
                    <a:pt x="625" y="619"/>
                  </a:cubicBezTo>
                  <a:cubicBezTo>
                    <a:pt x="625" y="616"/>
                    <a:pt x="625" y="616"/>
                    <a:pt x="625" y="616"/>
                  </a:cubicBezTo>
                  <a:cubicBezTo>
                    <a:pt x="622" y="619"/>
                    <a:pt x="621" y="622"/>
                    <a:pt x="619" y="625"/>
                  </a:cubicBezTo>
                  <a:cubicBezTo>
                    <a:pt x="619" y="625"/>
                    <a:pt x="617" y="625"/>
                    <a:pt x="617" y="624"/>
                  </a:cubicBezTo>
                  <a:cubicBezTo>
                    <a:pt x="619" y="628"/>
                    <a:pt x="609" y="629"/>
                    <a:pt x="607" y="634"/>
                  </a:cubicBezTo>
                  <a:cubicBezTo>
                    <a:pt x="599" y="637"/>
                    <a:pt x="588" y="643"/>
                    <a:pt x="583" y="643"/>
                  </a:cubicBezTo>
                  <a:cubicBezTo>
                    <a:pt x="578" y="646"/>
                    <a:pt x="573" y="650"/>
                    <a:pt x="566" y="652"/>
                  </a:cubicBezTo>
                  <a:cubicBezTo>
                    <a:pt x="568" y="651"/>
                    <a:pt x="569" y="650"/>
                    <a:pt x="569" y="649"/>
                  </a:cubicBezTo>
                  <a:cubicBezTo>
                    <a:pt x="565" y="650"/>
                    <a:pt x="564" y="651"/>
                    <a:pt x="560" y="653"/>
                  </a:cubicBezTo>
                  <a:cubicBezTo>
                    <a:pt x="561" y="652"/>
                    <a:pt x="551" y="654"/>
                    <a:pt x="546" y="654"/>
                  </a:cubicBezTo>
                  <a:cubicBezTo>
                    <a:pt x="541" y="657"/>
                    <a:pt x="543" y="659"/>
                    <a:pt x="543" y="660"/>
                  </a:cubicBezTo>
                  <a:cubicBezTo>
                    <a:pt x="536" y="658"/>
                    <a:pt x="527" y="668"/>
                    <a:pt x="519" y="666"/>
                  </a:cubicBezTo>
                  <a:cubicBezTo>
                    <a:pt x="521" y="665"/>
                    <a:pt x="527" y="662"/>
                    <a:pt x="522" y="662"/>
                  </a:cubicBezTo>
                  <a:cubicBezTo>
                    <a:pt x="515" y="660"/>
                    <a:pt x="512" y="668"/>
                    <a:pt x="502" y="668"/>
                  </a:cubicBezTo>
                  <a:cubicBezTo>
                    <a:pt x="505" y="671"/>
                    <a:pt x="505" y="671"/>
                    <a:pt x="505" y="671"/>
                  </a:cubicBezTo>
                  <a:cubicBezTo>
                    <a:pt x="501" y="670"/>
                    <a:pt x="492" y="676"/>
                    <a:pt x="492" y="672"/>
                  </a:cubicBezTo>
                  <a:cubicBezTo>
                    <a:pt x="490" y="674"/>
                    <a:pt x="482" y="673"/>
                    <a:pt x="483" y="676"/>
                  </a:cubicBezTo>
                  <a:cubicBezTo>
                    <a:pt x="468" y="676"/>
                    <a:pt x="447" y="682"/>
                    <a:pt x="437" y="677"/>
                  </a:cubicBezTo>
                  <a:cubicBezTo>
                    <a:pt x="435" y="677"/>
                    <a:pt x="429" y="677"/>
                    <a:pt x="431" y="679"/>
                  </a:cubicBezTo>
                  <a:cubicBezTo>
                    <a:pt x="434" y="681"/>
                    <a:pt x="436" y="677"/>
                    <a:pt x="437" y="678"/>
                  </a:cubicBezTo>
                  <a:cubicBezTo>
                    <a:pt x="435" y="679"/>
                    <a:pt x="435" y="680"/>
                    <a:pt x="434" y="680"/>
                  </a:cubicBezTo>
                  <a:cubicBezTo>
                    <a:pt x="430" y="679"/>
                    <a:pt x="426" y="679"/>
                    <a:pt x="430" y="676"/>
                  </a:cubicBezTo>
                  <a:cubicBezTo>
                    <a:pt x="420" y="675"/>
                    <a:pt x="420" y="683"/>
                    <a:pt x="406" y="681"/>
                  </a:cubicBezTo>
                  <a:cubicBezTo>
                    <a:pt x="407" y="680"/>
                    <a:pt x="406" y="679"/>
                    <a:pt x="402" y="680"/>
                  </a:cubicBezTo>
                  <a:cubicBezTo>
                    <a:pt x="395" y="682"/>
                    <a:pt x="395" y="682"/>
                    <a:pt x="395" y="682"/>
                  </a:cubicBezTo>
                  <a:cubicBezTo>
                    <a:pt x="386" y="681"/>
                    <a:pt x="390" y="678"/>
                    <a:pt x="390" y="676"/>
                  </a:cubicBezTo>
                  <a:cubicBezTo>
                    <a:pt x="385" y="676"/>
                    <a:pt x="380" y="676"/>
                    <a:pt x="378" y="677"/>
                  </a:cubicBezTo>
                  <a:cubicBezTo>
                    <a:pt x="372" y="674"/>
                    <a:pt x="372" y="674"/>
                    <a:pt x="372" y="674"/>
                  </a:cubicBezTo>
                  <a:cubicBezTo>
                    <a:pt x="376" y="676"/>
                    <a:pt x="368" y="675"/>
                    <a:pt x="366" y="675"/>
                  </a:cubicBezTo>
                  <a:cubicBezTo>
                    <a:pt x="368" y="675"/>
                    <a:pt x="368" y="675"/>
                    <a:pt x="368" y="675"/>
                  </a:cubicBezTo>
                  <a:cubicBezTo>
                    <a:pt x="368" y="674"/>
                    <a:pt x="362" y="674"/>
                    <a:pt x="360" y="674"/>
                  </a:cubicBezTo>
                  <a:cubicBezTo>
                    <a:pt x="360" y="676"/>
                    <a:pt x="365" y="677"/>
                    <a:pt x="368" y="677"/>
                  </a:cubicBezTo>
                  <a:cubicBezTo>
                    <a:pt x="366" y="678"/>
                    <a:pt x="362" y="678"/>
                    <a:pt x="359" y="678"/>
                  </a:cubicBezTo>
                  <a:cubicBezTo>
                    <a:pt x="360" y="676"/>
                    <a:pt x="352" y="676"/>
                    <a:pt x="348" y="675"/>
                  </a:cubicBezTo>
                  <a:cubicBezTo>
                    <a:pt x="344" y="674"/>
                    <a:pt x="343" y="677"/>
                    <a:pt x="342" y="676"/>
                  </a:cubicBezTo>
                  <a:cubicBezTo>
                    <a:pt x="342" y="675"/>
                    <a:pt x="335" y="675"/>
                    <a:pt x="339" y="674"/>
                  </a:cubicBezTo>
                  <a:cubicBezTo>
                    <a:pt x="340" y="674"/>
                    <a:pt x="342" y="676"/>
                    <a:pt x="344" y="675"/>
                  </a:cubicBezTo>
                  <a:cubicBezTo>
                    <a:pt x="342" y="674"/>
                    <a:pt x="342" y="672"/>
                    <a:pt x="337" y="672"/>
                  </a:cubicBezTo>
                  <a:cubicBezTo>
                    <a:pt x="332" y="673"/>
                    <a:pt x="337" y="677"/>
                    <a:pt x="329" y="674"/>
                  </a:cubicBezTo>
                  <a:cubicBezTo>
                    <a:pt x="331" y="674"/>
                    <a:pt x="332" y="673"/>
                    <a:pt x="334" y="673"/>
                  </a:cubicBezTo>
                  <a:cubicBezTo>
                    <a:pt x="326" y="670"/>
                    <a:pt x="326" y="670"/>
                    <a:pt x="326" y="670"/>
                  </a:cubicBezTo>
                  <a:cubicBezTo>
                    <a:pt x="326" y="672"/>
                    <a:pt x="326" y="672"/>
                    <a:pt x="326" y="672"/>
                  </a:cubicBezTo>
                  <a:cubicBezTo>
                    <a:pt x="325" y="671"/>
                    <a:pt x="325" y="671"/>
                    <a:pt x="325" y="671"/>
                  </a:cubicBezTo>
                  <a:cubicBezTo>
                    <a:pt x="322" y="673"/>
                    <a:pt x="313" y="669"/>
                    <a:pt x="311" y="671"/>
                  </a:cubicBezTo>
                  <a:cubicBezTo>
                    <a:pt x="307" y="671"/>
                    <a:pt x="304" y="668"/>
                    <a:pt x="300" y="667"/>
                  </a:cubicBezTo>
                  <a:cubicBezTo>
                    <a:pt x="301" y="667"/>
                    <a:pt x="301" y="667"/>
                    <a:pt x="301" y="667"/>
                  </a:cubicBezTo>
                  <a:cubicBezTo>
                    <a:pt x="297" y="665"/>
                    <a:pt x="291" y="664"/>
                    <a:pt x="287" y="664"/>
                  </a:cubicBezTo>
                  <a:cubicBezTo>
                    <a:pt x="287" y="664"/>
                    <a:pt x="287" y="664"/>
                    <a:pt x="287" y="664"/>
                  </a:cubicBezTo>
                  <a:cubicBezTo>
                    <a:pt x="285" y="663"/>
                    <a:pt x="279" y="662"/>
                    <a:pt x="276" y="662"/>
                  </a:cubicBezTo>
                  <a:cubicBezTo>
                    <a:pt x="270" y="659"/>
                    <a:pt x="276" y="654"/>
                    <a:pt x="269" y="654"/>
                  </a:cubicBezTo>
                  <a:cubicBezTo>
                    <a:pt x="263" y="652"/>
                    <a:pt x="258" y="655"/>
                    <a:pt x="260" y="657"/>
                  </a:cubicBezTo>
                  <a:cubicBezTo>
                    <a:pt x="250" y="652"/>
                    <a:pt x="236" y="650"/>
                    <a:pt x="228" y="643"/>
                  </a:cubicBezTo>
                  <a:cubicBezTo>
                    <a:pt x="226" y="643"/>
                    <a:pt x="227" y="644"/>
                    <a:pt x="224" y="643"/>
                  </a:cubicBezTo>
                  <a:cubicBezTo>
                    <a:pt x="209" y="636"/>
                    <a:pt x="190" y="630"/>
                    <a:pt x="181" y="620"/>
                  </a:cubicBezTo>
                  <a:cubicBezTo>
                    <a:pt x="186" y="621"/>
                    <a:pt x="182" y="618"/>
                    <a:pt x="183" y="617"/>
                  </a:cubicBezTo>
                  <a:cubicBezTo>
                    <a:pt x="178" y="616"/>
                    <a:pt x="180" y="613"/>
                    <a:pt x="177" y="615"/>
                  </a:cubicBezTo>
                  <a:cubicBezTo>
                    <a:pt x="176" y="617"/>
                    <a:pt x="175" y="617"/>
                    <a:pt x="179" y="620"/>
                  </a:cubicBezTo>
                  <a:cubicBezTo>
                    <a:pt x="170" y="616"/>
                    <a:pt x="157" y="608"/>
                    <a:pt x="154" y="603"/>
                  </a:cubicBezTo>
                  <a:cubicBezTo>
                    <a:pt x="155" y="605"/>
                    <a:pt x="153" y="605"/>
                    <a:pt x="151" y="604"/>
                  </a:cubicBezTo>
                  <a:cubicBezTo>
                    <a:pt x="153" y="602"/>
                    <a:pt x="148" y="597"/>
                    <a:pt x="143" y="595"/>
                  </a:cubicBezTo>
                  <a:cubicBezTo>
                    <a:pt x="141" y="596"/>
                    <a:pt x="141" y="596"/>
                    <a:pt x="141" y="596"/>
                  </a:cubicBezTo>
                  <a:cubicBezTo>
                    <a:pt x="139" y="592"/>
                    <a:pt x="139" y="592"/>
                    <a:pt x="139" y="592"/>
                  </a:cubicBezTo>
                  <a:cubicBezTo>
                    <a:pt x="137" y="591"/>
                    <a:pt x="135" y="594"/>
                    <a:pt x="132" y="589"/>
                  </a:cubicBezTo>
                  <a:cubicBezTo>
                    <a:pt x="132" y="588"/>
                    <a:pt x="132" y="587"/>
                    <a:pt x="132" y="586"/>
                  </a:cubicBezTo>
                  <a:cubicBezTo>
                    <a:pt x="126" y="583"/>
                    <a:pt x="118" y="580"/>
                    <a:pt x="114" y="575"/>
                  </a:cubicBezTo>
                  <a:cubicBezTo>
                    <a:pt x="113" y="569"/>
                    <a:pt x="113" y="569"/>
                    <a:pt x="113" y="569"/>
                  </a:cubicBezTo>
                  <a:cubicBezTo>
                    <a:pt x="110" y="568"/>
                    <a:pt x="106" y="566"/>
                    <a:pt x="109" y="570"/>
                  </a:cubicBezTo>
                  <a:cubicBezTo>
                    <a:pt x="102" y="561"/>
                    <a:pt x="98" y="556"/>
                    <a:pt x="97" y="552"/>
                  </a:cubicBezTo>
                  <a:cubicBezTo>
                    <a:pt x="80" y="542"/>
                    <a:pt x="62" y="521"/>
                    <a:pt x="51" y="502"/>
                  </a:cubicBezTo>
                  <a:cubicBezTo>
                    <a:pt x="53" y="502"/>
                    <a:pt x="53" y="502"/>
                    <a:pt x="53" y="502"/>
                  </a:cubicBezTo>
                  <a:cubicBezTo>
                    <a:pt x="51" y="496"/>
                    <a:pt x="49" y="501"/>
                    <a:pt x="48" y="497"/>
                  </a:cubicBezTo>
                  <a:cubicBezTo>
                    <a:pt x="50" y="498"/>
                    <a:pt x="48" y="491"/>
                    <a:pt x="52" y="494"/>
                  </a:cubicBezTo>
                  <a:cubicBezTo>
                    <a:pt x="49" y="487"/>
                    <a:pt x="44" y="486"/>
                    <a:pt x="41" y="482"/>
                  </a:cubicBezTo>
                  <a:cubicBezTo>
                    <a:pt x="39" y="482"/>
                    <a:pt x="44" y="485"/>
                    <a:pt x="42" y="485"/>
                  </a:cubicBezTo>
                  <a:cubicBezTo>
                    <a:pt x="41" y="485"/>
                    <a:pt x="38" y="475"/>
                    <a:pt x="34" y="475"/>
                  </a:cubicBezTo>
                  <a:cubicBezTo>
                    <a:pt x="35" y="472"/>
                    <a:pt x="37" y="473"/>
                    <a:pt x="39" y="473"/>
                  </a:cubicBezTo>
                  <a:cubicBezTo>
                    <a:pt x="35" y="469"/>
                    <a:pt x="35" y="469"/>
                    <a:pt x="35" y="469"/>
                  </a:cubicBezTo>
                  <a:cubicBezTo>
                    <a:pt x="35" y="462"/>
                    <a:pt x="47" y="479"/>
                    <a:pt x="47" y="472"/>
                  </a:cubicBezTo>
                  <a:cubicBezTo>
                    <a:pt x="45" y="468"/>
                    <a:pt x="45" y="468"/>
                    <a:pt x="45" y="468"/>
                  </a:cubicBezTo>
                  <a:cubicBezTo>
                    <a:pt x="45" y="463"/>
                    <a:pt x="53" y="477"/>
                    <a:pt x="49" y="466"/>
                  </a:cubicBezTo>
                  <a:cubicBezTo>
                    <a:pt x="46" y="463"/>
                    <a:pt x="40" y="460"/>
                    <a:pt x="41" y="465"/>
                  </a:cubicBezTo>
                  <a:cubicBezTo>
                    <a:pt x="36" y="456"/>
                    <a:pt x="33" y="463"/>
                    <a:pt x="28" y="453"/>
                  </a:cubicBezTo>
                  <a:cubicBezTo>
                    <a:pt x="28" y="450"/>
                    <a:pt x="32" y="461"/>
                    <a:pt x="34" y="458"/>
                  </a:cubicBezTo>
                  <a:cubicBezTo>
                    <a:pt x="33" y="452"/>
                    <a:pt x="28" y="449"/>
                    <a:pt x="27" y="444"/>
                  </a:cubicBezTo>
                  <a:cubicBezTo>
                    <a:pt x="28" y="449"/>
                    <a:pt x="24" y="446"/>
                    <a:pt x="22" y="443"/>
                  </a:cubicBezTo>
                  <a:cubicBezTo>
                    <a:pt x="21" y="437"/>
                    <a:pt x="26" y="446"/>
                    <a:pt x="23" y="438"/>
                  </a:cubicBezTo>
                  <a:cubicBezTo>
                    <a:pt x="21" y="437"/>
                    <a:pt x="17" y="431"/>
                    <a:pt x="19" y="437"/>
                  </a:cubicBezTo>
                  <a:cubicBezTo>
                    <a:pt x="14" y="436"/>
                    <a:pt x="17" y="429"/>
                    <a:pt x="13" y="425"/>
                  </a:cubicBezTo>
                  <a:cubicBezTo>
                    <a:pt x="15" y="422"/>
                    <a:pt x="21" y="431"/>
                    <a:pt x="20" y="422"/>
                  </a:cubicBezTo>
                  <a:cubicBezTo>
                    <a:pt x="18" y="424"/>
                    <a:pt x="13" y="413"/>
                    <a:pt x="11" y="418"/>
                  </a:cubicBezTo>
                  <a:cubicBezTo>
                    <a:pt x="11" y="414"/>
                    <a:pt x="12" y="414"/>
                    <a:pt x="15" y="416"/>
                  </a:cubicBezTo>
                  <a:cubicBezTo>
                    <a:pt x="15" y="410"/>
                    <a:pt x="7" y="405"/>
                    <a:pt x="12" y="402"/>
                  </a:cubicBezTo>
                  <a:cubicBezTo>
                    <a:pt x="9" y="401"/>
                    <a:pt x="9" y="401"/>
                    <a:pt x="9" y="401"/>
                  </a:cubicBezTo>
                  <a:cubicBezTo>
                    <a:pt x="9" y="399"/>
                    <a:pt x="9" y="396"/>
                    <a:pt x="10" y="394"/>
                  </a:cubicBezTo>
                  <a:cubicBezTo>
                    <a:pt x="10" y="389"/>
                    <a:pt x="5" y="379"/>
                    <a:pt x="9" y="379"/>
                  </a:cubicBezTo>
                  <a:cubicBezTo>
                    <a:pt x="8" y="378"/>
                    <a:pt x="8" y="368"/>
                    <a:pt x="5" y="372"/>
                  </a:cubicBezTo>
                  <a:cubicBezTo>
                    <a:pt x="4" y="378"/>
                    <a:pt x="7" y="379"/>
                    <a:pt x="5" y="383"/>
                  </a:cubicBezTo>
                  <a:cubicBezTo>
                    <a:pt x="7" y="378"/>
                    <a:pt x="3" y="374"/>
                    <a:pt x="2" y="370"/>
                  </a:cubicBezTo>
                  <a:cubicBezTo>
                    <a:pt x="3" y="369"/>
                    <a:pt x="3" y="369"/>
                    <a:pt x="3" y="369"/>
                  </a:cubicBezTo>
                  <a:cubicBezTo>
                    <a:pt x="3" y="367"/>
                    <a:pt x="3" y="362"/>
                    <a:pt x="1" y="360"/>
                  </a:cubicBezTo>
                  <a:cubicBezTo>
                    <a:pt x="2" y="362"/>
                    <a:pt x="3" y="361"/>
                    <a:pt x="3" y="359"/>
                  </a:cubicBezTo>
                  <a:cubicBezTo>
                    <a:pt x="1" y="357"/>
                    <a:pt x="1" y="357"/>
                    <a:pt x="1" y="357"/>
                  </a:cubicBezTo>
                  <a:cubicBezTo>
                    <a:pt x="0" y="347"/>
                    <a:pt x="5" y="355"/>
                    <a:pt x="5" y="346"/>
                  </a:cubicBezTo>
                  <a:cubicBezTo>
                    <a:pt x="5" y="348"/>
                    <a:pt x="6" y="350"/>
                    <a:pt x="6" y="352"/>
                  </a:cubicBezTo>
                  <a:cubicBezTo>
                    <a:pt x="6" y="351"/>
                    <a:pt x="8" y="348"/>
                    <a:pt x="8" y="344"/>
                  </a:cubicBezTo>
                  <a:cubicBezTo>
                    <a:pt x="6" y="342"/>
                    <a:pt x="4" y="339"/>
                    <a:pt x="2" y="337"/>
                  </a:cubicBezTo>
                  <a:cubicBezTo>
                    <a:pt x="2" y="332"/>
                    <a:pt x="5" y="335"/>
                    <a:pt x="3" y="329"/>
                  </a:cubicBezTo>
                  <a:cubicBezTo>
                    <a:pt x="4" y="332"/>
                    <a:pt x="5" y="334"/>
                    <a:pt x="5" y="336"/>
                  </a:cubicBezTo>
                  <a:cubicBezTo>
                    <a:pt x="6" y="337"/>
                    <a:pt x="9" y="332"/>
                    <a:pt x="10" y="326"/>
                  </a:cubicBezTo>
                  <a:cubicBezTo>
                    <a:pt x="10" y="322"/>
                    <a:pt x="9" y="314"/>
                    <a:pt x="6" y="321"/>
                  </a:cubicBezTo>
                  <a:cubicBezTo>
                    <a:pt x="7" y="317"/>
                    <a:pt x="9" y="313"/>
                    <a:pt x="10" y="316"/>
                  </a:cubicBezTo>
                  <a:cubicBezTo>
                    <a:pt x="11" y="308"/>
                    <a:pt x="7" y="316"/>
                    <a:pt x="8" y="309"/>
                  </a:cubicBezTo>
                  <a:cubicBezTo>
                    <a:pt x="10" y="307"/>
                    <a:pt x="14" y="299"/>
                    <a:pt x="18" y="295"/>
                  </a:cubicBezTo>
                  <a:cubicBezTo>
                    <a:pt x="19" y="303"/>
                    <a:pt x="19" y="303"/>
                    <a:pt x="19" y="303"/>
                  </a:cubicBezTo>
                  <a:cubicBezTo>
                    <a:pt x="21" y="299"/>
                    <a:pt x="21" y="299"/>
                    <a:pt x="21" y="299"/>
                  </a:cubicBezTo>
                  <a:cubicBezTo>
                    <a:pt x="21" y="305"/>
                    <a:pt x="24" y="297"/>
                    <a:pt x="25" y="301"/>
                  </a:cubicBezTo>
                  <a:cubicBezTo>
                    <a:pt x="27" y="298"/>
                    <a:pt x="27" y="294"/>
                    <a:pt x="27" y="291"/>
                  </a:cubicBezTo>
                  <a:cubicBezTo>
                    <a:pt x="20" y="298"/>
                    <a:pt x="26" y="280"/>
                    <a:pt x="21" y="280"/>
                  </a:cubicBezTo>
                  <a:cubicBezTo>
                    <a:pt x="26" y="268"/>
                    <a:pt x="34" y="278"/>
                    <a:pt x="34" y="264"/>
                  </a:cubicBezTo>
                  <a:cubicBezTo>
                    <a:pt x="32" y="265"/>
                    <a:pt x="33" y="258"/>
                    <a:pt x="30" y="265"/>
                  </a:cubicBezTo>
                  <a:cubicBezTo>
                    <a:pt x="34" y="259"/>
                    <a:pt x="29" y="258"/>
                    <a:pt x="36" y="252"/>
                  </a:cubicBezTo>
                  <a:cubicBezTo>
                    <a:pt x="33" y="258"/>
                    <a:pt x="43" y="248"/>
                    <a:pt x="40" y="258"/>
                  </a:cubicBezTo>
                  <a:cubicBezTo>
                    <a:pt x="39" y="256"/>
                    <a:pt x="36" y="261"/>
                    <a:pt x="35" y="263"/>
                  </a:cubicBezTo>
                  <a:cubicBezTo>
                    <a:pt x="38" y="261"/>
                    <a:pt x="39" y="266"/>
                    <a:pt x="43" y="259"/>
                  </a:cubicBezTo>
                  <a:cubicBezTo>
                    <a:pt x="45" y="255"/>
                    <a:pt x="49" y="250"/>
                    <a:pt x="47" y="249"/>
                  </a:cubicBezTo>
                  <a:cubicBezTo>
                    <a:pt x="45" y="248"/>
                    <a:pt x="43" y="255"/>
                    <a:pt x="43" y="251"/>
                  </a:cubicBezTo>
                  <a:cubicBezTo>
                    <a:pt x="48" y="243"/>
                    <a:pt x="52" y="245"/>
                    <a:pt x="51" y="239"/>
                  </a:cubicBezTo>
                  <a:cubicBezTo>
                    <a:pt x="47" y="244"/>
                    <a:pt x="44" y="243"/>
                    <a:pt x="43" y="242"/>
                  </a:cubicBezTo>
                  <a:cubicBezTo>
                    <a:pt x="47" y="236"/>
                    <a:pt x="47" y="236"/>
                    <a:pt x="47" y="236"/>
                  </a:cubicBezTo>
                  <a:cubicBezTo>
                    <a:pt x="47" y="238"/>
                    <a:pt x="47" y="238"/>
                    <a:pt x="47" y="238"/>
                  </a:cubicBezTo>
                  <a:cubicBezTo>
                    <a:pt x="56" y="230"/>
                    <a:pt x="47" y="233"/>
                    <a:pt x="55" y="225"/>
                  </a:cubicBezTo>
                  <a:cubicBezTo>
                    <a:pt x="61" y="224"/>
                    <a:pt x="61" y="224"/>
                    <a:pt x="61" y="224"/>
                  </a:cubicBezTo>
                  <a:cubicBezTo>
                    <a:pt x="61" y="228"/>
                    <a:pt x="49" y="235"/>
                    <a:pt x="54" y="236"/>
                  </a:cubicBezTo>
                  <a:cubicBezTo>
                    <a:pt x="59" y="231"/>
                    <a:pt x="59" y="228"/>
                    <a:pt x="64" y="224"/>
                  </a:cubicBezTo>
                  <a:cubicBezTo>
                    <a:pt x="63" y="225"/>
                    <a:pt x="62" y="227"/>
                    <a:pt x="61" y="228"/>
                  </a:cubicBezTo>
                  <a:cubicBezTo>
                    <a:pt x="63" y="226"/>
                    <a:pt x="69" y="229"/>
                    <a:pt x="74" y="220"/>
                  </a:cubicBezTo>
                  <a:cubicBezTo>
                    <a:pt x="77" y="215"/>
                    <a:pt x="74" y="217"/>
                    <a:pt x="73" y="216"/>
                  </a:cubicBezTo>
                  <a:cubicBezTo>
                    <a:pt x="81" y="208"/>
                    <a:pt x="82" y="205"/>
                    <a:pt x="88" y="200"/>
                  </a:cubicBezTo>
                  <a:cubicBezTo>
                    <a:pt x="89" y="204"/>
                    <a:pt x="98" y="193"/>
                    <a:pt x="94" y="200"/>
                  </a:cubicBezTo>
                  <a:cubicBezTo>
                    <a:pt x="90" y="201"/>
                    <a:pt x="77" y="211"/>
                    <a:pt x="77" y="216"/>
                  </a:cubicBezTo>
                  <a:cubicBezTo>
                    <a:pt x="82" y="216"/>
                    <a:pt x="70" y="222"/>
                    <a:pt x="71" y="226"/>
                  </a:cubicBezTo>
                  <a:cubicBezTo>
                    <a:pt x="77" y="220"/>
                    <a:pt x="79" y="223"/>
                    <a:pt x="82" y="224"/>
                  </a:cubicBezTo>
                  <a:cubicBezTo>
                    <a:pt x="84" y="223"/>
                    <a:pt x="85" y="221"/>
                    <a:pt x="86" y="219"/>
                  </a:cubicBezTo>
                  <a:cubicBezTo>
                    <a:pt x="85" y="217"/>
                    <a:pt x="83" y="219"/>
                    <a:pt x="81" y="217"/>
                  </a:cubicBezTo>
                  <a:cubicBezTo>
                    <a:pt x="89" y="211"/>
                    <a:pt x="96" y="205"/>
                    <a:pt x="99" y="199"/>
                  </a:cubicBezTo>
                  <a:cubicBezTo>
                    <a:pt x="102" y="198"/>
                    <a:pt x="102" y="201"/>
                    <a:pt x="100" y="203"/>
                  </a:cubicBezTo>
                  <a:cubicBezTo>
                    <a:pt x="109" y="196"/>
                    <a:pt x="119" y="189"/>
                    <a:pt x="129" y="184"/>
                  </a:cubicBezTo>
                  <a:cubicBezTo>
                    <a:pt x="121" y="184"/>
                    <a:pt x="139" y="177"/>
                    <a:pt x="133" y="177"/>
                  </a:cubicBezTo>
                  <a:cubicBezTo>
                    <a:pt x="128" y="179"/>
                    <a:pt x="122" y="179"/>
                    <a:pt x="124" y="176"/>
                  </a:cubicBezTo>
                  <a:cubicBezTo>
                    <a:pt x="127" y="175"/>
                    <a:pt x="125" y="178"/>
                    <a:pt x="126" y="178"/>
                  </a:cubicBezTo>
                  <a:cubicBezTo>
                    <a:pt x="129" y="173"/>
                    <a:pt x="134" y="177"/>
                    <a:pt x="137" y="172"/>
                  </a:cubicBezTo>
                  <a:cubicBezTo>
                    <a:pt x="128" y="178"/>
                    <a:pt x="137" y="177"/>
                    <a:pt x="137" y="180"/>
                  </a:cubicBezTo>
                  <a:cubicBezTo>
                    <a:pt x="143" y="175"/>
                    <a:pt x="138" y="182"/>
                    <a:pt x="144" y="179"/>
                  </a:cubicBezTo>
                  <a:cubicBezTo>
                    <a:pt x="150" y="173"/>
                    <a:pt x="158" y="168"/>
                    <a:pt x="165" y="164"/>
                  </a:cubicBezTo>
                  <a:cubicBezTo>
                    <a:pt x="176" y="162"/>
                    <a:pt x="189" y="152"/>
                    <a:pt x="198" y="149"/>
                  </a:cubicBezTo>
                  <a:cubicBezTo>
                    <a:pt x="203" y="148"/>
                    <a:pt x="202" y="153"/>
                    <a:pt x="207" y="151"/>
                  </a:cubicBezTo>
                  <a:cubicBezTo>
                    <a:pt x="212" y="149"/>
                    <a:pt x="201" y="150"/>
                    <a:pt x="210" y="148"/>
                  </a:cubicBezTo>
                  <a:cubicBezTo>
                    <a:pt x="210" y="148"/>
                    <a:pt x="210" y="148"/>
                    <a:pt x="210" y="148"/>
                  </a:cubicBezTo>
                  <a:cubicBezTo>
                    <a:pt x="212" y="147"/>
                    <a:pt x="226" y="145"/>
                    <a:pt x="227" y="139"/>
                  </a:cubicBezTo>
                  <a:cubicBezTo>
                    <a:pt x="226" y="143"/>
                    <a:pt x="226" y="143"/>
                    <a:pt x="226" y="143"/>
                  </a:cubicBezTo>
                  <a:cubicBezTo>
                    <a:pt x="227" y="143"/>
                    <a:pt x="229" y="142"/>
                    <a:pt x="230" y="141"/>
                  </a:cubicBezTo>
                  <a:cubicBezTo>
                    <a:pt x="230" y="142"/>
                    <a:pt x="233" y="142"/>
                    <a:pt x="230" y="144"/>
                  </a:cubicBezTo>
                  <a:cubicBezTo>
                    <a:pt x="236" y="145"/>
                    <a:pt x="241" y="140"/>
                    <a:pt x="247" y="138"/>
                  </a:cubicBezTo>
                  <a:cubicBezTo>
                    <a:pt x="243" y="137"/>
                    <a:pt x="243" y="137"/>
                    <a:pt x="243" y="137"/>
                  </a:cubicBezTo>
                  <a:cubicBezTo>
                    <a:pt x="252" y="132"/>
                    <a:pt x="259" y="131"/>
                    <a:pt x="269" y="128"/>
                  </a:cubicBezTo>
                  <a:cubicBezTo>
                    <a:pt x="269" y="130"/>
                    <a:pt x="269" y="130"/>
                    <a:pt x="269" y="130"/>
                  </a:cubicBezTo>
                  <a:cubicBezTo>
                    <a:pt x="275" y="127"/>
                    <a:pt x="275" y="127"/>
                    <a:pt x="275" y="127"/>
                  </a:cubicBezTo>
                  <a:cubicBezTo>
                    <a:pt x="274" y="129"/>
                    <a:pt x="280" y="129"/>
                    <a:pt x="282" y="126"/>
                  </a:cubicBezTo>
                  <a:cubicBezTo>
                    <a:pt x="269" y="136"/>
                    <a:pt x="269" y="136"/>
                    <a:pt x="269" y="136"/>
                  </a:cubicBezTo>
                  <a:cubicBezTo>
                    <a:pt x="264" y="136"/>
                    <a:pt x="273" y="132"/>
                    <a:pt x="269" y="131"/>
                  </a:cubicBezTo>
                  <a:cubicBezTo>
                    <a:pt x="267" y="130"/>
                    <a:pt x="258" y="133"/>
                    <a:pt x="257" y="136"/>
                  </a:cubicBezTo>
                  <a:cubicBezTo>
                    <a:pt x="260" y="135"/>
                    <a:pt x="260" y="134"/>
                    <a:pt x="263" y="133"/>
                  </a:cubicBezTo>
                  <a:cubicBezTo>
                    <a:pt x="265" y="135"/>
                    <a:pt x="260" y="137"/>
                    <a:pt x="258" y="139"/>
                  </a:cubicBezTo>
                  <a:cubicBezTo>
                    <a:pt x="259" y="139"/>
                    <a:pt x="262" y="139"/>
                    <a:pt x="262" y="138"/>
                  </a:cubicBezTo>
                  <a:cubicBezTo>
                    <a:pt x="259" y="140"/>
                    <a:pt x="256" y="142"/>
                    <a:pt x="250" y="144"/>
                  </a:cubicBezTo>
                  <a:cubicBezTo>
                    <a:pt x="254" y="141"/>
                    <a:pt x="247" y="143"/>
                    <a:pt x="248" y="141"/>
                  </a:cubicBezTo>
                  <a:cubicBezTo>
                    <a:pt x="249" y="144"/>
                    <a:pt x="244" y="147"/>
                    <a:pt x="236" y="149"/>
                  </a:cubicBezTo>
                  <a:cubicBezTo>
                    <a:pt x="230" y="148"/>
                    <a:pt x="223" y="155"/>
                    <a:pt x="215" y="158"/>
                  </a:cubicBezTo>
                  <a:cubicBezTo>
                    <a:pt x="217" y="154"/>
                    <a:pt x="221" y="150"/>
                    <a:pt x="225" y="148"/>
                  </a:cubicBezTo>
                  <a:cubicBezTo>
                    <a:pt x="220" y="148"/>
                    <a:pt x="220" y="150"/>
                    <a:pt x="214" y="151"/>
                  </a:cubicBezTo>
                  <a:cubicBezTo>
                    <a:pt x="212" y="153"/>
                    <a:pt x="212" y="157"/>
                    <a:pt x="205" y="161"/>
                  </a:cubicBezTo>
                  <a:cubicBezTo>
                    <a:pt x="204" y="159"/>
                    <a:pt x="204" y="159"/>
                    <a:pt x="204" y="159"/>
                  </a:cubicBezTo>
                  <a:cubicBezTo>
                    <a:pt x="199" y="163"/>
                    <a:pt x="200" y="165"/>
                    <a:pt x="192" y="168"/>
                  </a:cubicBezTo>
                  <a:cubicBezTo>
                    <a:pt x="178" y="173"/>
                    <a:pt x="165" y="179"/>
                    <a:pt x="156" y="184"/>
                  </a:cubicBezTo>
                  <a:cubicBezTo>
                    <a:pt x="154" y="183"/>
                    <a:pt x="154" y="183"/>
                    <a:pt x="154" y="183"/>
                  </a:cubicBezTo>
                  <a:cubicBezTo>
                    <a:pt x="151" y="189"/>
                    <a:pt x="138" y="194"/>
                    <a:pt x="132" y="200"/>
                  </a:cubicBezTo>
                  <a:cubicBezTo>
                    <a:pt x="119" y="205"/>
                    <a:pt x="108" y="218"/>
                    <a:pt x="101" y="220"/>
                  </a:cubicBezTo>
                  <a:cubicBezTo>
                    <a:pt x="83" y="236"/>
                    <a:pt x="69" y="252"/>
                    <a:pt x="55" y="272"/>
                  </a:cubicBezTo>
                  <a:cubicBezTo>
                    <a:pt x="55" y="267"/>
                    <a:pt x="55" y="267"/>
                    <a:pt x="55" y="267"/>
                  </a:cubicBezTo>
                  <a:cubicBezTo>
                    <a:pt x="54" y="271"/>
                    <a:pt x="52" y="268"/>
                    <a:pt x="50" y="272"/>
                  </a:cubicBezTo>
                  <a:cubicBezTo>
                    <a:pt x="54" y="269"/>
                    <a:pt x="49" y="279"/>
                    <a:pt x="49" y="282"/>
                  </a:cubicBezTo>
                  <a:cubicBezTo>
                    <a:pt x="42" y="290"/>
                    <a:pt x="38" y="304"/>
                    <a:pt x="38" y="314"/>
                  </a:cubicBezTo>
                  <a:cubicBezTo>
                    <a:pt x="36" y="314"/>
                    <a:pt x="36" y="314"/>
                    <a:pt x="36" y="314"/>
                  </a:cubicBezTo>
                  <a:cubicBezTo>
                    <a:pt x="36" y="324"/>
                    <a:pt x="31" y="334"/>
                    <a:pt x="30" y="346"/>
                  </a:cubicBezTo>
                  <a:cubicBezTo>
                    <a:pt x="29" y="348"/>
                    <a:pt x="27" y="350"/>
                    <a:pt x="27" y="353"/>
                  </a:cubicBezTo>
                  <a:cubicBezTo>
                    <a:pt x="30" y="360"/>
                    <a:pt x="30" y="363"/>
                    <a:pt x="32" y="373"/>
                  </a:cubicBezTo>
                  <a:cubicBezTo>
                    <a:pt x="33" y="380"/>
                    <a:pt x="34" y="391"/>
                    <a:pt x="34" y="398"/>
                  </a:cubicBezTo>
                  <a:cubicBezTo>
                    <a:pt x="44" y="423"/>
                    <a:pt x="52" y="449"/>
                    <a:pt x="68" y="473"/>
                  </a:cubicBezTo>
                  <a:cubicBezTo>
                    <a:pt x="67" y="475"/>
                    <a:pt x="67" y="475"/>
                    <a:pt x="67" y="475"/>
                  </a:cubicBezTo>
                  <a:cubicBezTo>
                    <a:pt x="84" y="496"/>
                    <a:pt x="101" y="525"/>
                    <a:pt x="119" y="540"/>
                  </a:cubicBezTo>
                  <a:cubicBezTo>
                    <a:pt x="115" y="541"/>
                    <a:pt x="115" y="541"/>
                    <a:pt x="115" y="541"/>
                  </a:cubicBezTo>
                  <a:cubicBezTo>
                    <a:pt x="119" y="547"/>
                    <a:pt x="128" y="552"/>
                    <a:pt x="128" y="548"/>
                  </a:cubicBezTo>
                  <a:cubicBezTo>
                    <a:pt x="132" y="554"/>
                    <a:pt x="143" y="559"/>
                    <a:pt x="144" y="564"/>
                  </a:cubicBezTo>
                  <a:cubicBezTo>
                    <a:pt x="149" y="570"/>
                    <a:pt x="152" y="569"/>
                    <a:pt x="157" y="572"/>
                  </a:cubicBezTo>
                  <a:cubicBezTo>
                    <a:pt x="168" y="582"/>
                    <a:pt x="173" y="585"/>
                    <a:pt x="185" y="592"/>
                  </a:cubicBezTo>
                  <a:cubicBezTo>
                    <a:pt x="182" y="590"/>
                    <a:pt x="182" y="590"/>
                    <a:pt x="182" y="590"/>
                  </a:cubicBezTo>
                  <a:cubicBezTo>
                    <a:pt x="181" y="590"/>
                    <a:pt x="180" y="591"/>
                    <a:pt x="183" y="593"/>
                  </a:cubicBezTo>
                  <a:cubicBezTo>
                    <a:pt x="188" y="595"/>
                    <a:pt x="199" y="604"/>
                    <a:pt x="196" y="597"/>
                  </a:cubicBezTo>
                  <a:cubicBezTo>
                    <a:pt x="208" y="607"/>
                    <a:pt x="228" y="611"/>
                    <a:pt x="240" y="621"/>
                  </a:cubicBezTo>
                  <a:cubicBezTo>
                    <a:pt x="239" y="619"/>
                    <a:pt x="243" y="620"/>
                    <a:pt x="244" y="620"/>
                  </a:cubicBezTo>
                  <a:cubicBezTo>
                    <a:pt x="256" y="625"/>
                    <a:pt x="269" y="632"/>
                    <a:pt x="279" y="633"/>
                  </a:cubicBezTo>
                  <a:cubicBezTo>
                    <a:pt x="281" y="634"/>
                    <a:pt x="275" y="634"/>
                    <a:pt x="280" y="636"/>
                  </a:cubicBezTo>
                  <a:cubicBezTo>
                    <a:pt x="284" y="636"/>
                    <a:pt x="281" y="634"/>
                    <a:pt x="285" y="635"/>
                  </a:cubicBezTo>
                  <a:cubicBezTo>
                    <a:pt x="306" y="639"/>
                    <a:pt x="326" y="648"/>
                    <a:pt x="345" y="650"/>
                  </a:cubicBezTo>
                  <a:cubicBezTo>
                    <a:pt x="379" y="653"/>
                    <a:pt x="415" y="655"/>
                    <a:pt x="448" y="652"/>
                  </a:cubicBezTo>
                  <a:cubicBezTo>
                    <a:pt x="448" y="653"/>
                    <a:pt x="448" y="653"/>
                    <a:pt x="448" y="653"/>
                  </a:cubicBezTo>
                  <a:cubicBezTo>
                    <a:pt x="458" y="648"/>
                    <a:pt x="474" y="653"/>
                    <a:pt x="482" y="647"/>
                  </a:cubicBezTo>
                  <a:cubicBezTo>
                    <a:pt x="484" y="647"/>
                    <a:pt x="491" y="645"/>
                    <a:pt x="490" y="647"/>
                  </a:cubicBezTo>
                  <a:cubicBezTo>
                    <a:pt x="498" y="643"/>
                    <a:pt x="514" y="644"/>
                    <a:pt x="526" y="638"/>
                  </a:cubicBezTo>
                  <a:cubicBezTo>
                    <a:pt x="525" y="638"/>
                    <a:pt x="524" y="638"/>
                    <a:pt x="523" y="639"/>
                  </a:cubicBezTo>
                  <a:cubicBezTo>
                    <a:pt x="536" y="638"/>
                    <a:pt x="545" y="631"/>
                    <a:pt x="559" y="628"/>
                  </a:cubicBezTo>
                  <a:cubicBezTo>
                    <a:pt x="557" y="629"/>
                    <a:pt x="555" y="630"/>
                    <a:pt x="555" y="631"/>
                  </a:cubicBezTo>
                  <a:cubicBezTo>
                    <a:pt x="561" y="631"/>
                    <a:pt x="565" y="623"/>
                    <a:pt x="569" y="626"/>
                  </a:cubicBezTo>
                  <a:cubicBezTo>
                    <a:pt x="572" y="624"/>
                    <a:pt x="571" y="623"/>
                    <a:pt x="569" y="624"/>
                  </a:cubicBezTo>
                  <a:cubicBezTo>
                    <a:pt x="597" y="613"/>
                    <a:pt x="623" y="595"/>
                    <a:pt x="645" y="574"/>
                  </a:cubicBezTo>
                  <a:cubicBezTo>
                    <a:pt x="663" y="562"/>
                    <a:pt x="651" y="579"/>
                    <a:pt x="662" y="565"/>
                  </a:cubicBezTo>
                  <a:cubicBezTo>
                    <a:pt x="663" y="565"/>
                    <a:pt x="661" y="563"/>
                    <a:pt x="662" y="564"/>
                  </a:cubicBezTo>
                  <a:cubicBezTo>
                    <a:pt x="666" y="558"/>
                    <a:pt x="673" y="560"/>
                    <a:pt x="675" y="555"/>
                  </a:cubicBezTo>
                  <a:cubicBezTo>
                    <a:pt x="671" y="554"/>
                    <a:pt x="676" y="552"/>
                    <a:pt x="675" y="550"/>
                  </a:cubicBezTo>
                  <a:cubicBezTo>
                    <a:pt x="685" y="542"/>
                    <a:pt x="689" y="541"/>
                    <a:pt x="693" y="531"/>
                  </a:cubicBezTo>
                  <a:cubicBezTo>
                    <a:pt x="694" y="533"/>
                    <a:pt x="694" y="533"/>
                    <a:pt x="694" y="533"/>
                  </a:cubicBezTo>
                  <a:cubicBezTo>
                    <a:pt x="699" y="521"/>
                    <a:pt x="708" y="510"/>
                    <a:pt x="709" y="499"/>
                  </a:cubicBezTo>
                  <a:cubicBezTo>
                    <a:pt x="742" y="440"/>
                    <a:pt x="749" y="372"/>
                    <a:pt x="738" y="308"/>
                  </a:cubicBezTo>
                  <a:cubicBezTo>
                    <a:pt x="728" y="244"/>
                    <a:pt x="697" y="185"/>
                    <a:pt x="656" y="134"/>
                  </a:cubicBezTo>
                  <a:cubicBezTo>
                    <a:pt x="648" y="121"/>
                    <a:pt x="647" y="119"/>
                    <a:pt x="633" y="109"/>
                  </a:cubicBezTo>
                  <a:cubicBezTo>
                    <a:pt x="634" y="109"/>
                    <a:pt x="635" y="109"/>
                    <a:pt x="635" y="108"/>
                  </a:cubicBezTo>
                  <a:cubicBezTo>
                    <a:pt x="632" y="110"/>
                    <a:pt x="626" y="100"/>
                    <a:pt x="622" y="102"/>
                  </a:cubicBezTo>
                  <a:cubicBezTo>
                    <a:pt x="604" y="85"/>
                    <a:pt x="585" y="73"/>
                    <a:pt x="563" y="60"/>
                  </a:cubicBezTo>
                  <a:cubicBezTo>
                    <a:pt x="567" y="62"/>
                    <a:pt x="570" y="60"/>
                    <a:pt x="566" y="58"/>
                  </a:cubicBezTo>
                  <a:cubicBezTo>
                    <a:pt x="561" y="57"/>
                    <a:pt x="561" y="57"/>
                    <a:pt x="561" y="57"/>
                  </a:cubicBezTo>
                  <a:cubicBezTo>
                    <a:pt x="560" y="56"/>
                    <a:pt x="560" y="56"/>
                    <a:pt x="560" y="56"/>
                  </a:cubicBezTo>
                  <a:cubicBezTo>
                    <a:pt x="557" y="55"/>
                    <a:pt x="553" y="55"/>
                    <a:pt x="556" y="57"/>
                  </a:cubicBezTo>
                  <a:cubicBezTo>
                    <a:pt x="500" y="29"/>
                    <a:pt x="439" y="11"/>
                    <a:pt x="377" y="21"/>
                  </a:cubicBezTo>
                  <a:cubicBezTo>
                    <a:pt x="363" y="21"/>
                    <a:pt x="342" y="27"/>
                    <a:pt x="327" y="32"/>
                  </a:cubicBezTo>
                  <a:cubicBezTo>
                    <a:pt x="281" y="43"/>
                    <a:pt x="240" y="62"/>
                    <a:pt x="201" y="93"/>
                  </a:cubicBezTo>
                  <a:cubicBezTo>
                    <a:pt x="201" y="93"/>
                    <a:pt x="202" y="83"/>
                    <a:pt x="218" y="6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pl-PL" sz="1100">
                <a:solidFill>
                  <a:srgbClr val="C00000"/>
                </a:solidFill>
                <a:latin typeface="Segoe Print" pitchFamily="2" charset="0"/>
                <a:cs typeface="+mn-cs"/>
              </a:endParaRPr>
            </a:p>
          </p:txBody>
        </p:sp>
        <p:sp>
          <p:nvSpPr>
            <p:cNvPr id="52" name="pole tekstowe 117"/>
            <p:cNvSpPr txBox="1"/>
            <p:nvPr/>
          </p:nvSpPr>
          <p:spPr>
            <a:xfrm>
              <a:off x="5454610" y="1083597"/>
              <a:ext cx="652526" cy="728630"/>
            </a:xfrm>
            <a:prstGeom prst="rect">
              <a:avLst/>
            </a:prstGeom>
            <a:noFill/>
          </p:spPr>
          <p:txBody>
            <a:bodyPr wrap="none" rtlCol="0" anchor="ctr">
              <a:spAutoFit/>
            </a:bodyPr>
            <a:lstStyle/>
            <a:p>
              <a:pPr algn="ctr" eaLnBrk="1" fontAlgn="auto" hangingPunct="1">
                <a:spcBef>
                  <a:spcPts val="0"/>
                </a:spcBef>
                <a:spcAft>
                  <a:spcPts val="0"/>
                </a:spcAft>
              </a:pPr>
              <a:r>
                <a:rPr lang="pl-PL" sz="2400" b="1" i="1" kern="0" baseline="-16000" dirty="0">
                  <a:solidFill>
                    <a:srgbClr val="C00000"/>
                  </a:solidFill>
                  <a:latin typeface="Segoe Print" pitchFamily="2" charset="0"/>
                  <a:cs typeface="Arial" pitchFamily="34" charset="0"/>
                </a:rPr>
                <a:t>∞</a:t>
              </a:r>
            </a:p>
          </p:txBody>
        </p:sp>
      </p:grpSp>
      <p:grpSp>
        <p:nvGrpSpPr>
          <p:cNvPr id="53" name="Grupa 115"/>
          <p:cNvGrpSpPr/>
          <p:nvPr/>
        </p:nvGrpSpPr>
        <p:grpSpPr>
          <a:xfrm>
            <a:off x="8379919" y="1647436"/>
            <a:ext cx="346592" cy="341898"/>
            <a:chOff x="5454610" y="1083597"/>
            <a:chExt cx="677642" cy="735827"/>
          </a:xfrm>
        </p:grpSpPr>
        <p:sp>
          <p:nvSpPr>
            <p:cNvPr id="54" name="Freeform 18"/>
            <p:cNvSpPr>
              <a:spLocks/>
            </p:cNvSpPr>
            <p:nvPr/>
          </p:nvSpPr>
          <p:spPr bwMode="auto">
            <a:xfrm>
              <a:off x="5461496" y="1222333"/>
              <a:ext cx="670756" cy="597091"/>
            </a:xfrm>
            <a:custGeom>
              <a:avLst/>
              <a:gdLst/>
              <a:ahLst/>
              <a:cxnLst>
                <a:cxn ang="0">
                  <a:pos x="427" y="3"/>
                </a:cxn>
                <a:cxn ang="0">
                  <a:pos x="492" y="12"/>
                </a:cxn>
                <a:cxn ang="0">
                  <a:pos x="614" y="65"/>
                </a:cxn>
                <a:cxn ang="0">
                  <a:pos x="651" y="96"/>
                </a:cxn>
                <a:cxn ang="0">
                  <a:pos x="733" y="215"/>
                </a:cxn>
                <a:cxn ang="0">
                  <a:pos x="749" y="259"/>
                </a:cxn>
                <a:cxn ang="0">
                  <a:pos x="767" y="339"/>
                </a:cxn>
                <a:cxn ang="0">
                  <a:pos x="762" y="407"/>
                </a:cxn>
                <a:cxn ang="0">
                  <a:pos x="752" y="445"/>
                </a:cxn>
                <a:cxn ang="0">
                  <a:pos x="743" y="478"/>
                </a:cxn>
                <a:cxn ang="0">
                  <a:pos x="705" y="549"/>
                </a:cxn>
                <a:cxn ang="0">
                  <a:pos x="673" y="582"/>
                </a:cxn>
                <a:cxn ang="0">
                  <a:pos x="637" y="615"/>
                </a:cxn>
                <a:cxn ang="0">
                  <a:pos x="583" y="643"/>
                </a:cxn>
                <a:cxn ang="0">
                  <a:pos x="519" y="666"/>
                </a:cxn>
                <a:cxn ang="0">
                  <a:pos x="437" y="677"/>
                </a:cxn>
                <a:cxn ang="0">
                  <a:pos x="402" y="680"/>
                </a:cxn>
                <a:cxn ang="0">
                  <a:pos x="368" y="675"/>
                </a:cxn>
                <a:cxn ang="0">
                  <a:pos x="339" y="674"/>
                </a:cxn>
                <a:cxn ang="0">
                  <a:pos x="326" y="672"/>
                </a:cxn>
                <a:cxn ang="0">
                  <a:pos x="287" y="664"/>
                </a:cxn>
                <a:cxn ang="0">
                  <a:pos x="181" y="620"/>
                </a:cxn>
                <a:cxn ang="0">
                  <a:pos x="143" y="595"/>
                </a:cxn>
                <a:cxn ang="0">
                  <a:pos x="113" y="569"/>
                </a:cxn>
                <a:cxn ang="0">
                  <a:pos x="52" y="494"/>
                </a:cxn>
                <a:cxn ang="0">
                  <a:pos x="47" y="472"/>
                </a:cxn>
                <a:cxn ang="0">
                  <a:pos x="27" y="444"/>
                </a:cxn>
                <a:cxn ang="0">
                  <a:pos x="11" y="418"/>
                </a:cxn>
                <a:cxn ang="0">
                  <a:pos x="5" y="372"/>
                </a:cxn>
                <a:cxn ang="0">
                  <a:pos x="1" y="357"/>
                </a:cxn>
                <a:cxn ang="0">
                  <a:pos x="5" y="336"/>
                </a:cxn>
                <a:cxn ang="0">
                  <a:pos x="19" y="303"/>
                </a:cxn>
                <a:cxn ang="0">
                  <a:pos x="30" y="265"/>
                </a:cxn>
                <a:cxn ang="0">
                  <a:pos x="43" y="251"/>
                </a:cxn>
                <a:cxn ang="0">
                  <a:pos x="61" y="224"/>
                </a:cxn>
                <a:cxn ang="0">
                  <a:pos x="88" y="200"/>
                </a:cxn>
                <a:cxn ang="0">
                  <a:pos x="81" y="217"/>
                </a:cxn>
                <a:cxn ang="0">
                  <a:pos x="126" y="178"/>
                </a:cxn>
                <a:cxn ang="0">
                  <a:pos x="207" y="151"/>
                </a:cxn>
                <a:cxn ang="0">
                  <a:pos x="230" y="144"/>
                </a:cxn>
                <a:cxn ang="0">
                  <a:pos x="282" y="126"/>
                </a:cxn>
                <a:cxn ang="0">
                  <a:pos x="262" y="138"/>
                </a:cxn>
                <a:cxn ang="0">
                  <a:pos x="214" y="151"/>
                </a:cxn>
                <a:cxn ang="0">
                  <a:pos x="132" y="200"/>
                </a:cxn>
                <a:cxn ang="0">
                  <a:pos x="38" y="314"/>
                </a:cxn>
                <a:cxn ang="0">
                  <a:pos x="68" y="473"/>
                </a:cxn>
                <a:cxn ang="0">
                  <a:pos x="157" y="572"/>
                </a:cxn>
                <a:cxn ang="0">
                  <a:pos x="244" y="620"/>
                </a:cxn>
                <a:cxn ang="0">
                  <a:pos x="448" y="653"/>
                </a:cxn>
                <a:cxn ang="0">
                  <a:pos x="555" y="631"/>
                </a:cxn>
                <a:cxn ang="0">
                  <a:pos x="675" y="555"/>
                </a:cxn>
                <a:cxn ang="0">
                  <a:pos x="656" y="134"/>
                </a:cxn>
                <a:cxn ang="0">
                  <a:pos x="561" y="57"/>
                </a:cxn>
                <a:cxn ang="0">
                  <a:pos x="218" y="69"/>
                </a:cxn>
              </a:cxnLst>
              <a:rect l="0" t="0" r="r" b="b"/>
              <a:pathLst>
                <a:path w="767" h="683">
                  <a:moveTo>
                    <a:pt x="218" y="69"/>
                  </a:moveTo>
                  <a:cubicBezTo>
                    <a:pt x="236" y="49"/>
                    <a:pt x="271" y="38"/>
                    <a:pt x="296" y="23"/>
                  </a:cubicBezTo>
                  <a:cubicBezTo>
                    <a:pt x="299" y="21"/>
                    <a:pt x="297" y="27"/>
                    <a:pt x="304" y="23"/>
                  </a:cubicBezTo>
                  <a:cubicBezTo>
                    <a:pt x="328" y="7"/>
                    <a:pt x="374" y="0"/>
                    <a:pt x="408" y="4"/>
                  </a:cubicBezTo>
                  <a:cubicBezTo>
                    <a:pt x="406" y="5"/>
                    <a:pt x="406" y="5"/>
                    <a:pt x="406" y="5"/>
                  </a:cubicBezTo>
                  <a:cubicBezTo>
                    <a:pt x="412" y="6"/>
                    <a:pt x="420" y="3"/>
                    <a:pt x="427" y="3"/>
                  </a:cubicBezTo>
                  <a:cubicBezTo>
                    <a:pt x="427" y="4"/>
                    <a:pt x="425" y="4"/>
                    <a:pt x="427" y="5"/>
                  </a:cubicBezTo>
                  <a:cubicBezTo>
                    <a:pt x="428" y="3"/>
                    <a:pt x="439" y="4"/>
                    <a:pt x="442" y="3"/>
                  </a:cubicBezTo>
                  <a:cubicBezTo>
                    <a:pt x="445" y="5"/>
                    <a:pt x="444" y="6"/>
                    <a:pt x="448" y="8"/>
                  </a:cubicBezTo>
                  <a:cubicBezTo>
                    <a:pt x="452" y="6"/>
                    <a:pt x="452" y="6"/>
                    <a:pt x="452" y="6"/>
                  </a:cubicBezTo>
                  <a:cubicBezTo>
                    <a:pt x="464" y="0"/>
                    <a:pt x="478" y="10"/>
                    <a:pt x="494" y="11"/>
                  </a:cubicBezTo>
                  <a:cubicBezTo>
                    <a:pt x="493" y="11"/>
                    <a:pt x="491" y="11"/>
                    <a:pt x="492" y="12"/>
                  </a:cubicBezTo>
                  <a:cubicBezTo>
                    <a:pt x="516" y="15"/>
                    <a:pt x="545" y="27"/>
                    <a:pt x="569" y="39"/>
                  </a:cubicBezTo>
                  <a:cubicBezTo>
                    <a:pt x="568" y="39"/>
                    <a:pt x="566" y="40"/>
                    <a:pt x="567" y="42"/>
                  </a:cubicBezTo>
                  <a:cubicBezTo>
                    <a:pt x="570" y="40"/>
                    <a:pt x="577" y="44"/>
                    <a:pt x="584" y="47"/>
                  </a:cubicBezTo>
                  <a:cubicBezTo>
                    <a:pt x="585" y="51"/>
                    <a:pt x="596" y="51"/>
                    <a:pt x="602" y="58"/>
                  </a:cubicBezTo>
                  <a:cubicBezTo>
                    <a:pt x="601" y="58"/>
                    <a:pt x="601" y="58"/>
                    <a:pt x="601" y="58"/>
                  </a:cubicBezTo>
                  <a:cubicBezTo>
                    <a:pt x="608" y="59"/>
                    <a:pt x="608" y="65"/>
                    <a:pt x="614" y="65"/>
                  </a:cubicBezTo>
                  <a:cubicBezTo>
                    <a:pt x="616" y="69"/>
                    <a:pt x="616" y="69"/>
                    <a:pt x="616" y="69"/>
                  </a:cubicBezTo>
                  <a:cubicBezTo>
                    <a:pt x="621" y="68"/>
                    <a:pt x="622" y="76"/>
                    <a:pt x="627" y="78"/>
                  </a:cubicBezTo>
                  <a:cubicBezTo>
                    <a:pt x="628" y="77"/>
                    <a:pt x="628" y="77"/>
                    <a:pt x="628" y="77"/>
                  </a:cubicBezTo>
                  <a:cubicBezTo>
                    <a:pt x="632" y="80"/>
                    <a:pt x="633" y="83"/>
                    <a:pt x="637" y="85"/>
                  </a:cubicBezTo>
                  <a:cubicBezTo>
                    <a:pt x="637" y="86"/>
                    <a:pt x="637" y="86"/>
                    <a:pt x="637" y="86"/>
                  </a:cubicBezTo>
                  <a:cubicBezTo>
                    <a:pt x="646" y="92"/>
                    <a:pt x="649" y="98"/>
                    <a:pt x="651" y="96"/>
                  </a:cubicBezTo>
                  <a:cubicBezTo>
                    <a:pt x="652" y="100"/>
                    <a:pt x="642" y="89"/>
                    <a:pt x="644" y="96"/>
                  </a:cubicBezTo>
                  <a:cubicBezTo>
                    <a:pt x="672" y="118"/>
                    <a:pt x="695" y="147"/>
                    <a:pt x="713" y="177"/>
                  </a:cubicBezTo>
                  <a:cubicBezTo>
                    <a:pt x="714" y="181"/>
                    <a:pt x="715" y="184"/>
                    <a:pt x="715" y="185"/>
                  </a:cubicBezTo>
                  <a:cubicBezTo>
                    <a:pt x="717" y="188"/>
                    <a:pt x="722" y="197"/>
                    <a:pt x="725" y="199"/>
                  </a:cubicBezTo>
                  <a:cubicBezTo>
                    <a:pt x="724" y="198"/>
                    <a:pt x="724" y="201"/>
                    <a:pt x="725" y="203"/>
                  </a:cubicBezTo>
                  <a:cubicBezTo>
                    <a:pt x="727" y="209"/>
                    <a:pt x="731" y="208"/>
                    <a:pt x="733" y="215"/>
                  </a:cubicBezTo>
                  <a:cubicBezTo>
                    <a:pt x="731" y="213"/>
                    <a:pt x="730" y="212"/>
                    <a:pt x="729" y="214"/>
                  </a:cubicBezTo>
                  <a:cubicBezTo>
                    <a:pt x="734" y="218"/>
                    <a:pt x="737" y="226"/>
                    <a:pt x="740" y="232"/>
                  </a:cubicBezTo>
                  <a:cubicBezTo>
                    <a:pt x="739" y="231"/>
                    <a:pt x="738" y="230"/>
                    <a:pt x="737" y="231"/>
                  </a:cubicBezTo>
                  <a:cubicBezTo>
                    <a:pt x="743" y="237"/>
                    <a:pt x="742" y="244"/>
                    <a:pt x="746" y="250"/>
                  </a:cubicBezTo>
                  <a:cubicBezTo>
                    <a:pt x="743" y="248"/>
                    <a:pt x="743" y="248"/>
                    <a:pt x="743" y="248"/>
                  </a:cubicBezTo>
                  <a:cubicBezTo>
                    <a:pt x="745" y="259"/>
                    <a:pt x="748" y="250"/>
                    <a:pt x="749" y="259"/>
                  </a:cubicBezTo>
                  <a:cubicBezTo>
                    <a:pt x="748" y="257"/>
                    <a:pt x="748" y="258"/>
                    <a:pt x="747" y="258"/>
                  </a:cubicBezTo>
                  <a:cubicBezTo>
                    <a:pt x="753" y="266"/>
                    <a:pt x="755" y="280"/>
                    <a:pt x="758" y="289"/>
                  </a:cubicBezTo>
                  <a:cubicBezTo>
                    <a:pt x="758" y="288"/>
                    <a:pt x="757" y="288"/>
                    <a:pt x="757" y="288"/>
                  </a:cubicBezTo>
                  <a:cubicBezTo>
                    <a:pt x="760" y="298"/>
                    <a:pt x="760" y="308"/>
                    <a:pt x="763" y="318"/>
                  </a:cubicBezTo>
                  <a:cubicBezTo>
                    <a:pt x="763" y="322"/>
                    <a:pt x="759" y="318"/>
                    <a:pt x="760" y="328"/>
                  </a:cubicBezTo>
                  <a:cubicBezTo>
                    <a:pt x="764" y="327"/>
                    <a:pt x="763" y="345"/>
                    <a:pt x="767" y="339"/>
                  </a:cubicBezTo>
                  <a:cubicBezTo>
                    <a:pt x="767" y="348"/>
                    <a:pt x="765" y="361"/>
                    <a:pt x="767" y="367"/>
                  </a:cubicBezTo>
                  <a:cubicBezTo>
                    <a:pt x="765" y="363"/>
                    <a:pt x="762" y="371"/>
                    <a:pt x="762" y="364"/>
                  </a:cubicBezTo>
                  <a:cubicBezTo>
                    <a:pt x="760" y="370"/>
                    <a:pt x="760" y="370"/>
                    <a:pt x="760" y="370"/>
                  </a:cubicBezTo>
                  <a:cubicBezTo>
                    <a:pt x="758" y="369"/>
                    <a:pt x="760" y="364"/>
                    <a:pt x="758" y="366"/>
                  </a:cubicBezTo>
                  <a:cubicBezTo>
                    <a:pt x="759" y="369"/>
                    <a:pt x="759" y="380"/>
                    <a:pt x="758" y="383"/>
                  </a:cubicBezTo>
                  <a:cubicBezTo>
                    <a:pt x="760" y="390"/>
                    <a:pt x="763" y="396"/>
                    <a:pt x="762" y="407"/>
                  </a:cubicBezTo>
                  <a:cubicBezTo>
                    <a:pt x="762" y="402"/>
                    <a:pt x="758" y="410"/>
                    <a:pt x="758" y="406"/>
                  </a:cubicBezTo>
                  <a:cubicBezTo>
                    <a:pt x="759" y="412"/>
                    <a:pt x="761" y="417"/>
                    <a:pt x="762" y="423"/>
                  </a:cubicBezTo>
                  <a:cubicBezTo>
                    <a:pt x="761" y="426"/>
                    <a:pt x="759" y="423"/>
                    <a:pt x="759" y="428"/>
                  </a:cubicBezTo>
                  <a:cubicBezTo>
                    <a:pt x="760" y="428"/>
                    <a:pt x="760" y="430"/>
                    <a:pt x="760" y="432"/>
                  </a:cubicBezTo>
                  <a:cubicBezTo>
                    <a:pt x="759" y="433"/>
                    <a:pt x="757" y="447"/>
                    <a:pt x="753" y="448"/>
                  </a:cubicBezTo>
                  <a:cubicBezTo>
                    <a:pt x="751" y="449"/>
                    <a:pt x="754" y="442"/>
                    <a:pt x="752" y="445"/>
                  </a:cubicBezTo>
                  <a:cubicBezTo>
                    <a:pt x="750" y="452"/>
                    <a:pt x="751" y="453"/>
                    <a:pt x="749" y="459"/>
                  </a:cubicBezTo>
                  <a:cubicBezTo>
                    <a:pt x="748" y="459"/>
                    <a:pt x="748" y="459"/>
                    <a:pt x="748" y="459"/>
                  </a:cubicBezTo>
                  <a:cubicBezTo>
                    <a:pt x="746" y="463"/>
                    <a:pt x="745" y="472"/>
                    <a:pt x="749" y="468"/>
                  </a:cubicBezTo>
                  <a:cubicBezTo>
                    <a:pt x="750" y="465"/>
                    <a:pt x="746" y="468"/>
                    <a:pt x="749" y="464"/>
                  </a:cubicBezTo>
                  <a:cubicBezTo>
                    <a:pt x="750" y="468"/>
                    <a:pt x="747" y="476"/>
                    <a:pt x="745" y="482"/>
                  </a:cubicBezTo>
                  <a:cubicBezTo>
                    <a:pt x="745" y="480"/>
                    <a:pt x="744" y="480"/>
                    <a:pt x="743" y="478"/>
                  </a:cubicBezTo>
                  <a:cubicBezTo>
                    <a:pt x="742" y="488"/>
                    <a:pt x="739" y="497"/>
                    <a:pt x="735" y="507"/>
                  </a:cubicBezTo>
                  <a:cubicBezTo>
                    <a:pt x="736" y="508"/>
                    <a:pt x="734" y="502"/>
                    <a:pt x="736" y="501"/>
                  </a:cubicBezTo>
                  <a:cubicBezTo>
                    <a:pt x="727" y="511"/>
                    <a:pt x="724" y="526"/>
                    <a:pt x="715" y="534"/>
                  </a:cubicBezTo>
                  <a:cubicBezTo>
                    <a:pt x="716" y="532"/>
                    <a:pt x="718" y="534"/>
                    <a:pt x="717" y="534"/>
                  </a:cubicBezTo>
                  <a:cubicBezTo>
                    <a:pt x="713" y="539"/>
                    <a:pt x="712" y="537"/>
                    <a:pt x="710" y="541"/>
                  </a:cubicBezTo>
                  <a:cubicBezTo>
                    <a:pt x="708" y="541"/>
                    <a:pt x="707" y="546"/>
                    <a:pt x="705" y="549"/>
                  </a:cubicBezTo>
                  <a:cubicBezTo>
                    <a:pt x="704" y="552"/>
                    <a:pt x="704" y="550"/>
                    <a:pt x="706" y="547"/>
                  </a:cubicBezTo>
                  <a:cubicBezTo>
                    <a:pt x="703" y="552"/>
                    <a:pt x="689" y="572"/>
                    <a:pt x="677" y="580"/>
                  </a:cubicBezTo>
                  <a:cubicBezTo>
                    <a:pt x="678" y="580"/>
                    <a:pt x="673" y="588"/>
                    <a:pt x="671" y="590"/>
                  </a:cubicBezTo>
                  <a:cubicBezTo>
                    <a:pt x="670" y="588"/>
                    <a:pt x="670" y="588"/>
                    <a:pt x="670" y="588"/>
                  </a:cubicBezTo>
                  <a:cubicBezTo>
                    <a:pt x="667" y="588"/>
                    <a:pt x="662" y="595"/>
                    <a:pt x="661" y="594"/>
                  </a:cubicBezTo>
                  <a:cubicBezTo>
                    <a:pt x="657" y="600"/>
                    <a:pt x="679" y="575"/>
                    <a:pt x="673" y="582"/>
                  </a:cubicBezTo>
                  <a:cubicBezTo>
                    <a:pt x="670" y="582"/>
                    <a:pt x="666" y="593"/>
                    <a:pt x="666" y="590"/>
                  </a:cubicBezTo>
                  <a:cubicBezTo>
                    <a:pt x="661" y="594"/>
                    <a:pt x="658" y="600"/>
                    <a:pt x="651" y="602"/>
                  </a:cubicBezTo>
                  <a:cubicBezTo>
                    <a:pt x="653" y="601"/>
                    <a:pt x="654" y="596"/>
                    <a:pt x="650" y="600"/>
                  </a:cubicBezTo>
                  <a:cubicBezTo>
                    <a:pt x="643" y="605"/>
                    <a:pt x="648" y="602"/>
                    <a:pt x="643" y="607"/>
                  </a:cubicBezTo>
                  <a:cubicBezTo>
                    <a:pt x="640" y="610"/>
                    <a:pt x="640" y="610"/>
                    <a:pt x="640" y="610"/>
                  </a:cubicBezTo>
                  <a:cubicBezTo>
                    <a:pt x="641" y="612"/>
                    <a:pt x="633" y="615"/>
                    <a:pt x="637" y="615"/>
                  </a:cubicBezTo>
                  <a:cubicBezTo>
                    <a:pt x="635" y="614"/>
                    <a:pt x="627" y="623"/>
                    <a:pt x="625" y="619"/>
                  </a:cubicBezTo>
                  <a:cubicBezTo>
                    <a:pt x="625" y="616"/>
                    <a:pt x="625" y="616"/>
                    <a:pt x="625" y="616"/>
                  </a:cubicBezTo>
                  <a:cubicBezTo>
                    <a:pt x="622" y="619"/>
                    <a:pt x="621" y="622"/>
                    <a:pt x="619" y="625"/>
                  </a:cubicBezTo>
                  <a:cubicBezTo>
                    <a:pt x="619" y="625"/>
                    <a:pt x="617" y="625"/>
                    <a:pt x="617" y="624"/>
                  </a:cubicBezTo>
                  <a:cubicBezTo>
                    <a:pt x="619" y="628"/>
                    <a:pt x="609" y="629"/>
                    <a:pt x="607" y="634"/>
                  </a:cubicBezTo>
                  <a:cubicBezTo>
                    <a:pt x="599" y="637"/>
                    <a:pt x="588" y="643"/>
                    <a:pt x="583" y="643"/>
                  </a:cubicBezTo>
                  <a:cubicBezTo>
                    <a:pt x="578" y="646"/>
                    <a:pt x="573" y="650"/>
                    <a:pt x="566" y="652"/>
                  </a:cubicBezTo>
                  <a:cubicBezTo>
                    <a:pt x="568" y="651"/>
                    <a:pt x="569" y="650"/>
                    <a:pt x="569" y="649"/>
                  </a:cubicBezTo>
                  <a:cubicBezTo>
                    <a:pt x="565" y="650"/>
                    <a:pt x="564" y="651"/>
                    <a:pt x="560" y="653"/>
                  </a:cubicBezTo>
                  <a:cubicBezTo>
                    <a:pt x="561" y="652"/>
                    <a:pt x="551" y="654"/>
                    <a:pt x="546" y="654"/>
                  </a:cubicBezTo>
                  <a:cubicBezTo>
                    <a:pt x="541" y="657"/>
                    <a:pt x="543" y="659"/>
                    <a:pt x="543" y="660"/>
                  </a:cubicBezTo>
                  <a:cubicBezTo>
                    <a:pt x="536" y="658"/>
                    <a:pt x="527" y="668"/>
                    <a:pt x="519" y="666"/>
                  </a:cubicBezTo>
                  <a:cubicBezTo>
                    <a:pt x="521" y="665"/>
                    <a:pt x="527" y="662"/>
                    <a:pt x="522" y="662"/>
                  </a:cubicBezTo>
                  <a:cubicBezTo>
                    <a:pt x="515" y="660"/>
                    <a:pt x="512" y="668"/>
                    <a:pt x="502" y="668"/>
                  </a:cubicBezTo>
                  <a:cubicBezTo>
                    <a:pt x="505" y="671"/>
                    <a:pt x="505" y="671"/>
                    <a:pt x="505" y="671"/>
                  </a:cubicBezTo>
                  <a:cubicBezTo>
                    <a:pt x="501" y="670"/>
                    <a:pt x="492" y="676"/>
                    <a:pt x="492" y="672"/>
                  </a:cubicBezTo>
                  <a:cubicBezTo>
                    <a:pt x="490" y="674"/>
                    <a:pt x="482" y="673"/>
                    <a:pt x="483" y="676"/>
                  </a:cubicBezTo>
                  <a:cubicBezTo>
                    <a:pt x="468" y="676"/>
                    <a:pt x="447" y="682"/>
                    <a:pt x="437" y="677"/>
                  </a:cubicBezTo>
                  <a:cubicBezTo>
                    <a:pt x="435" y="677"/>
                    <a:pt x="429" y="677"/>
                    <a:pt x="431" y="679"/>
                  </a:cubicBezTo>
                  <a:cubicBezTo>
                    <a:pt x="434" y="681"/>
                    <a:pt x="436" y="677"/>
                    <a:pt x="437" y="678"/>
                  </a:cubicBezTo>
                  <a:cubicBezTo>
                    <a:pt x="435" y="679"/>
                    <a:pt x="435" y="680"/>
                    <a:pt x="434" y="680"/>
                  </a:cubicBezTo>
                  <a:cubicBezTo>
                    <a:pt x="430" y="679"/>
                    <a:pt x="426" y="679"/>
                    <a:pt x="430" y="676"/>
                  </a:cubicBezTo>
                  <a:cubicBezTo>
                    <a:pt x="420" y="675"/>
                    <a:pt x="420" y="683"/>
                    <a:pt x="406" y="681"/>
                  </a:cubicBezTo>
                  <a:cubicBezTo>
                    <a:pt x="407" y="680"/>
                    <a:pt x="406" y="679"/>
                    <a:pt x="402" y="680"/>
                  </a:cubicBezTo>
                  <a:cubicBezTo>
                    <a:pt x="395" y="682"/>
                    <a:pt x="395" y="682"/>
                    <a:pt x="395" y="682"/>
                  </a:cubicBezTo>
                  <a:cubicBezTo>
                    <a:pt x="386" y="681"/>
                    <a:pt x="390" y="678"/>
                    <a:pt x="390" y="676"/>
                  </a:cubicBezTo>
                  <a:cubicBezTo>
                    <a:pt x="385" y="676"/>
                    <a:pt x="380" y="676"/>
                    <a:pt x="378" y="677"/>
                  </a:cubicBezTo>
                  <a:cubicBezTo>
                    <a:pt x="372" y="674"/>
                    <a:pt x="372" y="674"/>
                    <a:pt x="372" y="674"/>
                  </a:cubicBezTo>
                  <a:cubicBezTo>
                    <a:pt x="376" y="676"/>
                    <a:pt x="368" y="675"/>
                    <a:pt x="366" y="675"/>
                  </a:cubicBezTo>
                  <a:cubicBezTo>
                    <a:pt x="368" y="675"/>
                    <a:pt x="368" y="675"/>
                    <a:pt x="368" y="675"/>
                  </a:cubicBezTo>
                  <a:cubicBezTo>
                    <a:pt x="368" y="674"/>
                    <a:pt x="362" y="674"/>
                    <a:pt x="360" y="674"/>
                  </a:cubicBezTo>
                  <a:cubicBezTo>
                    <a:pt x="360" y="676"/>
                    <a:pt x="365" y="677"/>
                    <a:pt x="368" y="677"/>
                  </a:cubicBezTo>
                  <a:cubicBezTo>
                    <a:pt x="366" y="678"/>
                    <a:pt x="362" y="678"/>
                    <a:pt x="359" y="678"/>
                  </a:cubicBezTo>
                  <a:cubicBezTo>
                    <a:pt x="360" y="676"/>
                    <a:pt x="352" y="676"/>
                    <a:pt x="348" y="675"/>
                  </a:cubicBezTo>
                  <a:cubicBezTo>
                    <a:pt x="344" y="674"/>
                    <a:pt x="343" y="677"/>
                    <a:pt x="342" y="676"/>
                  </a:cubicBezTo>
                  <a:cubicBezTo>
                    <a:pt x="342" y="675"/>
                    <a:pt x="335" y="675"/>
                    <a:pt x="339" y="674"/>
                  </a:cubicBezTo>
                  <a:cubicBezTo>
                    <a:pt x="340" y="674"/>
                    <a:pt x="342" y="676"/>
                    <a:pt x="344" y="675"/>
                  </a:cubicBezTo>
                  <a:cubicBezTo>
                    <a:pt x="342" y="674"/>
                    <a:pt x="342" y="672"/>
                    <a:pt x="337" y="672"/>
                  </a:cubicBezTo>
                  <a:cubicBezTo>
                    <a:pt x="332" y="673"/>
                    <a:pt x="337" y="677"/>
                    <a:pt x="329" y="674"/>
                  </a:cubicBezTo>
                  <a:cubicBezTo>
                    <a:pt x="331" y="674"/>
                    <a:pt x="332" y="673"/>
                    <a:pt x="334" y="673"/>
                  </a:cubicBezTo>
                  <a:cubicBezTo>
                    <a:pt x="326" y="670"/>
                    <a:pt x="326" y="670"/>
                    <a:pt x="326" y="670"/>
                  </a:cubicBezTo>
                  <a:cubicBezTo>
                    <a:pt x="326" y="672"/>
                    <a:pt x="326" y="672"/>
                    <a:pt x="326" y="672"/>
                  </a:cubicBezTo>
                  <a:cubicBezTo>
                    <a:pt x="325" y="671"/>
                    <a:pt x="325" y="671"/>
                    <a:pt x="325" y="671"/>
                  </a:cubicBezTo>
                  <a:cubicBezTo>
                    <a:pt x="322" y="673"/>
                    <a:pt x="313" y="669"/>
                    <a:pt x="311" y="671"/>
                  </a:cubicBezTo>
                  <a:cubicBezTo>
                    <a:pt x="307" y="671"/>
                    <a:pt x="304" y="668"/>
                    <a:pt x="300" y="667"/>
                  </a:cubicBezTo>
                  <a:cubicBezTo>
                    <a:pt x="301" y="667"/>
                    <a:pt x="301" y="667"/>
                    <a:pt x="301" y="667"/>
                  </a:cubicBezTo>
                  <a:cubicBezTo>
                    <a:pt x="297" y="665"/>
                    <a:pt x="291" y="664"/>
                    <a:pt x="287" y="664"/>
                  </a:cubicBezTo>
                  <a:cubicBezTo>
                    <a:pt x="287" y="664"/>
                    <a:pt x="287" y="664"/>
                    <a:pt x="287" y="664"/>
                  </a:cubicBezTo>
                  <a:cubicBezTo>
                    <a:pt x="285" y="663"/>
                    <a:pt x="279" y="662"/>
                    <a:pt x="276" y="662"/>
                  </a:cubicBezTo>
                  <a:cubicBezTo>
                    <a:pt x="270" y="659"/>
                    <a:pt x="276" y="654"/>
                    <a:pt x="269" y="654"/>
                  </a:cubicBezTo>
                  <a:cubicBezTo>
                    <a:pt x="263" y="652"/>
                    <a:pt x="258" y="655"/>
                    <a:pt x="260" y="657"/>
                  </a:cubicBezTo>
                  <a:cubicBezTo>
                    <a:pt x="250" y="652"/>
                    <a:pt x="236" y="650"/>
                    <a:pt x="228" y="643"/>
                  </a:cubicBezTo>
                  <a:cubicBezTo>
                    <a:pt x="226" y="643"/>
                    <a:pt x="227" y="644"/>
                    <a:pt x="224" y="643"/>
                  </a:cubicBezTo>
                  <a:cubicBezTo>
                    <a:pt x="209" y="636"/>
                    <a:pt x="190" y="630"/>
                    <a:pt x="181" y="620"/>
                  </a:cubicBezTo>
                  <a:cubicBezTo>
                    <a:pt x="186" y="621"/>
                    <a:pt x="182" y="618"/>
                    <a:pt x="183" y="617"/>
                  </a:cubicBezTo>
                  <a:cubicBezTo>
                    <a:pt x="178" y="616"/>
                    <a:pt x="180" y="613"/>
                    <a:pt x="177" y="615"/>
                  </a:cubicBezTo>
                  <a:cubicBezTo>
                    <a:pt x="176" y="617"/>
                    <a:pt x="175" y="617"/>
                    <a:pt x="179" y="620"/>
                  </a:cubicBezTo>
                  <a:cubicBezTo>
                    <a:pt x="170" y="616"/>
                    <a:pt x="157" y="608"/>
                    <a:pt x="154" y="603"/>
                  </a:cubicBezTo>
                  <a:cubicBezTo>
                    <a:pt x="155" y="605"/>
                    <a:pt x="153" y="605"/>
                    <a:pt x="151" y="604"/>
                  </a:cubicBezTo>
                  <a:cubicBezTo>
                    <a:pt x="153" y="602"/>
                    <a:pt x="148" y="597"/>
                    <a:pt x="143" y="595"/>
                  </a:cubicBezTo>
                  <a:cubicBezTo>
                    <a:pt x="141" y="596"/>
                    <a:pt x="141" y="596"/>
                    <a:pt x="141" y="596"/>
                  </a:cubicBezTo>
                  <a:cubicBezTo>
                    <a:pt x="139" y="592"/>
                    <a:pt x="139" y="592"/>
                    <a:pt x="139" y="592"/>
                  </a:cubicBezTo>
                  <a:cubicBezTo>
                    <a:pt x="137" y="591"/>
                    <a:pt x="135" y="594"/>
                    <a:pt x="132" y="589"/>
                  </a:cubicBezTo>
                  <a:cubicBezTo>
                    <a:pt x="132" y="588"/>
                    <a:pt x="132" y="587"/>
                    <a:pt x="132" y="586"/>
                  </a:cubicBezTo>
                  <a:cubicBezTo>
                    <a:pt x="126" y="583"/>
                    <a:pt x="118" y="580"/>
                    <a:pt x="114" y="575"/>
                  </a:cubicBezTo>
                  <a:cubicBezTo>
                    <a:pt x="113" y="569"/>
                    <a:pt x="113" y="569"/>
                    <a:pt x="113" y="569"/>
                  </a:cubicBezTo>
                  <a:cubicBezTo>
                    <a:pt x="110" y="568"/>
                    <a:pt x="106" y="566"/>
                    <a:pt x="109" y="570"/>
                  </a:cubicBezTo>
                  <a:cubicBezTo>
                    <a:pt x="102" y="561"/>
                    <a:pt x="98" y="556"/>
                    <a:pt x="97" y="552"/>
                  </a:cubicBezTo>
                  <a:cubicBezTo>
                    <a:pt x="80" y="542"/>
                    <a:pt x="62" y="521"/>
                    <a:pt x="51" y="502"/>
                  </a:cubicBezTo>
                  <a:cubicBezTo>
                    <a:pt x="53" y="502"/>
                    <a:pt x="53" y="502"/>
                    <a:pt x="53" y="502"/>
                  </a:cubicBezTo>
                  <a:cubicBezTo>
                    <a:pt x="51" y="496"/>
                    <a:pt x="49" y="501"/>
                    <a:pt x="48" y="497"/>
                  </a:cubicBezTo>
                  <a:cubicBezTo>
                    <a:pt x="50" y="498"/>
                    <a:pt x="48" y="491"/>
                    <a:pt x="52" y="494"/>
                  </a:cubicBezTo>
                  <a:cubicBezTo>
                    <a:pt x="49" y="487"/>
                    <a:pt x="44" y="486"/>
                    <a:pt x="41" y="482"/>
                  </a:cubicBezTo>
                  <a:cubicBezTo>
                    <a:pt x="39" y="482"/>
                    <a:pt x="44" y="485"/>
                    <a:pt x="42" y="485"/>
                  </a:cubicBezTo>
                  <a:cubicBezTo>
                    <a:pt x="41" y="485"/>
                    <a:pt x="38" y="475"/>
                    <a:pt x="34" y="475"/>
                  </a:cubicBezTo>
                  <a:cubicBezTo>
                    <a:pt x="35" y="472"/>
                    <a:pt x="37" y="473"/>
                    <a:pt x="39" y="473"/>
                  </a:cubicBezTo>
                  <a:cubicBezTo>
                    <a:pt x="35" y="469"/>
                    <a:pt x="35" y="469"/>
                    <a:pt x="35" y="469"/>
                  </a:cubicBezTo>
                  <a:cubicBezTo>
                    <a:pt x="35" y="462"/>
                    <a:pt x="47" y="479"/>
                    <a:pt x="47" y="472"/>
                  </a:cubicBezTo>
                  <a:cubicBezTo>
                    <a:pt x="45" y="468"/>
                    <a:pt x="45" y="468"/>
                    <a:pt x="45" y="468"/>
                  </a:cubicBezTo>
                  <a:cubicBezTo>
                    <a:pt x="45" y="463"/>
                    <a:pt x="53" y="477"/>
                    <a:pt x="49" y="466"/>
                  </a:cubicBezTo>
                  <a:cubicBezTo>
                    <a:pt x="46" y="463"/>
                    <a:pt x="40" y="460"/>
                    <a:pt x="41" y="465"/>
                  </a:cubicBezTo>
                  <a:cubicBezTo>
                    <a:pt x="36" y="456"/>
                    <a:pt x="33" y="463"/>
                    <a:pt x="28" y="453"/>
                  </a:cubicBezTo>
                  <a:cubicBezTo>
                    <a:pt x="28" y="450"/>
                    <a:pt x="32" y="461"/>
                    <a:pt x="34" y="458"/>
                  </a:cubicBezTo>
                  <a:cubicBezTo>
                    <a:pt x="33" y="452"/>
                    <a:pt x="28" y="449"/>
                    <a:pt x="27" y="444"/>
                  </a:cubicBezTo>
                  <a:cubicBezTo>
                    <a:pt x="28" y="449"/>
                    <a:pt x="24" y="446"/>
                    <a:pt x="22" y="443"/>
                  </a:cubicBezTo>
                  <a:cubicBezTo>
                    <a:pt x="21" y="437"/>
                    <a:pt x="26" y="446"/>
                    <a:pt x="23" y="438"/>
                  </a:cubicBezTo>
                  <a:cubicBezTo>
                    <a:pt x="21" y="437"/>
                    <a:pt x="17" y="431"/>
                    <a:pt x="19" y="437"/>
                  </a:cubicBezTo>
                  <a:cubicBezTo>
                    <a:pt x="14" y="436"/>
                    <a:pt x="17" y="429"/>
                    <a:pt x="13" y="425"/>
                  </a:cubicBezTo>
                  <a:cubicBezTo>
                    <a:pt x="15" y="422"/>
                    <a:pt x="21" y="431"/>
                    <a:pt x="20" y="422"/>
                  </a:cubicBezTo>
                  <a:cubicBezTo>
                    <a:pt x="18" y="424"/>
                    <a:pt x="13" y="413"/>
                    <a:pt x="11" y="418"/>
                  </a:cubicBezTo>
                  <a:cubicBezTo>
                    <a:pt x="11" y="414"/>
                    <a:pt x="12" y="414"/>
                    <a:pt x="15" y="416"/>
                  </a:cubicBezTo>
                  <a:cubicBezTo>
                    <a:pt x="15" y="410"/>
                    <a:pt x="7" y="405"/>
                    <a:pt x="12" y="402"/>
                  </a:cubicBezTo>
                  <a:cubicBezTo>
                    <a:pt x="9" y="401"/>
                    <a:pt x="9" y="401"/>
                    <a:pt x="9" y="401"/>
                  </a:cubicBezTo>
                  <a:cubicBezTo>
                    <a:pt x="9" y="399"/>
                    <a:pt x="9" y="396"/>
                    <a:pt x="10" y="394"/>
                  </a:cubicBezTo>
                  <a:cubicBezTo>
                    <a:pt x="10" y="389"/>
                    <a:pt x="5" y="379"/>
                    <a:pt x="9" y="379"/>
                  </a:cubicBezTo>
                  <a:cubicBezTo>
                    <a:pt x="8" y="378"/>
                    <a:pt x="8" y="368"/>
                    <a:pt x="5" y="372"/>
                  </a:cubicBezTo>
                  <a:cubicBezTo>
                    <a:pt x="4" y="378"/>
                    <a:pt x="7" y="379"/>
                    <a:pt x="5" y="383"/>
                  </a:cubicBezTo>
                  <a:cubicBezTo>
                    <a:pt x="7" y="378"/>
                    <a:pt x="3" y="374"/>
                    <a:pt x="2" y="370"/>
                  </a:cubicBezTo>
                  <a:cubicBezTo>
                    <a:pt x="3" y="369"/>
                    <a:pt x="3" y="369"/>
                    <a:pt x="3" y="369"/>
                  </a:cubicBezTo>
                  <a:cubicBezTo>
                    <a:pt x="3" y="367"/>
                    <a:pt x="3" y="362"/>
                    <a:pt x="1" y="360"/>
                  </a:cubicBezTo>
                  <a:cubicBezTo>
                    <a:pt x="2" y="362"/>
                    <a:pt x="3" y="361"/>
                    <a:pt x="3" y="359"/>
                  </a:cubicBezTo>
                  <a:cubicBezTo>
                    <a:pt x="1" y="357"/>
                    <a:pt x="1" y="357"/>
                    <a:pt x="1" y="357"/>
                  </a:cubicBezTo>
                  <a:cubicBezTo>
                    <a:pt x="0" y="347"/>
                    <a:pt x="5" y="355"/>
                    <a:pt x="5" y="346"/>
                  </a:cubicBezTo>
                  <a:cubicBezTo>
                    <a:pt x="5" y="348"/>
                    <a:pt x="6" y="350"/>
                    <a:pt x="6" y="352"/>
                  </a:cubicBezTo>
                  <a:cubicBezTo>
                    <a:pt x="6" y="351"/>
                    <a:pt x="8" y="348"/>
                    <a:pt x="8" y="344"/>
                  </a:cubicBezTo>
                  <a:cubicBezTo>
                    <a:pt x="6" y="342"/>
                    <a:pt x="4" y="339"/>
                    <a:pt x="2" y="337"/>
                  </a:cubicBezTo>
                  <a:cubicBezTo>
                    <a:pt x="2" y="332"/>
                    <a:pt x="5" y="335"/>
                    <a:pt x="3" y="329"/>
                  </a:cubicBezTo>
                  <a:cubicBezTo>
                    <a:pt x="4" y="332"/>
                    <a:pt x="5" y="334"/>
                    <a:pt x="5" y="336"/>
                  </a:cubicBezTo>
                  <a:cubicBezTo>
                    <a:pt x="6" y="337"/>
                    <a:pt x="9" y="332"/>
                    <a:pt x="10" y="326"/>
                  </a:cubicBezTo>
                  <a:cubicBezTo>
                    <a:pt x="10" y="322"/>
                    <a:pt x="9" y="314"/>
                    <a:pt x="6" y="321"/>
                  </a:cubicBezTo>
                  <a:cubicBezTo>
                    <a:pt x="7" y="317"/>
                    <a:pt x="9" y="313"/>
                    <a:pt x="10" y="316"/>
                  </a:cubicBezTo>
                  <a:cubicBezTo>
                    <a:pt x="11" y="308"/>
                    <a:pt x="7" y="316"/>
                    <a:pt x="8" y="309"/>
                  </a:cubicBezTo>
                  <a:cubicBezTo>
                    <a:pt x="10" y="307"/>
                    <a:pt x="14" y="299"/>
                    <a:pt x="18" y="295"/>
                  </a:cubicBezTo>
                  <a:cubicBezTo>
                    <a:pt x="19" y="303"/>
                    <a:pt x="19" y="303"/>
                    <a:pt x="19" y="303"/>
                  </a:cubicBezTo>
                  <a:cubicBezTo>
                    <a:pt x="21" y="299"/>
                    <a:pt x="21" y="299"/>
                    <a:pt x="21" y="299"/>
                  </a:cubicBezTo>
                  <a:cubicBezTo>
                    <a:pt x="21" y="305"/>
                    <a:pt x="24" y="297"/>
                    <a:pt x="25" y="301"/>
                  </a:cubicBezTo>
                  <a:cubicBezTo>
                    <a:pt x="27" y="298"/>
                    <a:pt x="27" y="294"/>
                    <a:pt x="27" y="291"/>
                  </a:cubicBezTo>
                  <a:cubicBezTo>
                    <a:pt x="20" y="298"/>
                    <a:pt x="26" y="280"/>
                    <a:pt x="21" y="280"/>
                  </a:cubicBezTo>
                  <a:cubicBezTo>
                    <a:pt x="26" y="268"/>
                    <a:pt x="34" y="278"/>
                    <a:pt x="34" y="264"/>
                  </a:cubicBezTo>
                  <a:cubicBezTo>
                    <a:pt x="32" y="265"/>
                    <a:pt x="33" y="258"/>
                    <a:pt x="30" y="265"/>
                  </a:cubicBezTo>
                  <a:cubicBezTo>
                    <a:pt x="34" y="259"/>
                    <a:pt x="29" y="258"/>
                    <a:pt x="36" y="252"/>
                  </a:cubicBezTo>
                  <a:cubicBezTo>
                    <a:pt x="33" y="258"/>
                    <a:pt x="43" y="248"/>
                    <a:pt x="40" y="258"/>
                  </a:cubicBezTo>
                  <a:cubicBezTo>
                    <a:pt x="39" y="256"/>
                    <a:pt x="36" y="261"/>
                    <a:pt x="35" y="263"/>
                  </a:cubicBezTo>
                  <a:cubicBezTo>
                    <a:pt x="38" y="261"/>
                    <a:pt x="39" y="266"/>
                    <a:pt x="43" y="259"/>
                  </a:cubicBezTo>
                  <a:cubicBezTo>
                    <a:pt x="45" y="255"/>
                    <a:pt x="49" y="250"/>
                    <a:pt x="47" y="249"/>
                  </a:cubicBezTo>
                  <a:cubicBezTo>
                    <a:pt x="45" y="248"/>
                    <a:pt x="43" y="255"/>
                    <a:pt x="43" y="251"/>
                  </a:cubicBezTo>
                  <a:cubicBezTo>
                    <a:pt x="48" y="243"/>
                    <a:pt x="52" y="245"/>
                    <a:pt x="51" y="239"/>
                  </a:cubicBezTo>
                  <a:cubicBezTo>
                    <a:pt x="47" y="244"/>
                    <a:pt x="44" y="243"/>
                    <a:pt x="43" y="242"/>
                  </a:cubicBezTo>
                  <a:cubicBezTo>
                    <a:pt x="47" y="236"/>
                    <a:pt x="47" y="236"/>
                    <a:pt x="47" y="236"/>
                  </a:cubicBezTo>
                  <a:cubicBezTo>
                    <a:pt x="47" y="238"/>
                    <a:pt x="47" y="238"/>
                    <a:pt x="47" y="238"/>
                  </a:cubicBezTo>
                  <a:cubicBezTo>
                    <a:pt x="56" y="230"/>
                    <a:pt x="47" y="233"/>
                    <a:pt x="55" y="225"/>
                  </a:cubicBezTo>
                  <a:cubicBezTo>
                    <a:pt x="61" y="224"/>
                    <a:pt x="61" y="224"/>
                    <a:pt x="61" y="224"/>
                  </a:cubicBezTo>
                  <a:cubicBezTo>
                    <a:pt x="61" y="228"/>
                    <a:pt x="49" y="235"/>
                    <a:pt x="54" y="236"/>
                  </a:cubicBezTo>
                  <a:cubicBezTo>
                    <a:pt x="59" y="231"/>
                    <a:pt x="59" y="228"/>
                    <a:pt x="64" y="224"/>
                  </a:cubicBezTo>
                  <a:cubicBezTo>
                    <a:pt x="63" y="225"/>
                    <a:pt x="62" y="227"/>
                    <a:pt x="61" y="228"/>
                  </a:cubicBezTo>
                  <a:cubicBezTo>
                    <a:pt x="63" y="226"/>
                    <a:pt x="69" y="229"/>
                    <a:pt x="74" y="220"/>
                  </a:cubicBezTo>
                  <a:cubicBezTo>
                    <a:pt x="77" y="215"/>
                    <a:pt x="74" y="217"/>
                    <a:pt x="73" y="216"/>
                  </a:cubicBezTo>
                  <a:cubicBezTo>
                    <a:pt x="81" y="208"/>
                    <a:pt x="82" y="205"/>
                    <a:pt x="88" y="200"/>
                  </a:cubicBezTo>
                  <a:cubicBezTo>
                    <a:pt x="89" y="204"/>
                    <a:pt x="98" y="193"/>
                    <a:pt x="94" y="200"/>
                  </a:cubicBezTo>
                  <a:cubicBezTo>
                    <a:pt x="90" y="201"/>
                    <a:pt x="77" y="211"/>
                    <a:pt x="77" y="216"/>
                  </a:cubicBezTo>
                  <a:cubicBezTo>
                    <a:pt x="82" y="216"/>
                    <a:pt x="70" y="222"/>
                    <a:pt x="71" y="226"/>
                  </a:cubicBezTo>
                  <a:cubicBezTo>
                    <a:pt x="77" y="220"/>
                    <a:pt x="79" y="223"/>
                    <a:pt x="82" y="224"/>
                  </a:cubicBezTo>
                  <a:cubicBezTo>
                    <a:pt x="84" y="223"/>
                    <a:pt x="85" y="221"/>
                    <a:pt x="86" y="219"/>
                  </a:cubicBezTo>
                  <a:cubicBezTo>
                    <a:pt x="85" y="217"/>
                    <a:pt x="83" y="219"/>
                    <a:pt x="81" y="217"/>
                  </a:cubicBezTo>
                  <a:cubicBezTo>
                    <a:pt x="89" y="211"/>
                    <a:pt x="96" y="205"/>
                    <a:pt x="99" y="199"/>
                  </a:cubicBezTo>
                  <a:cubicBezTo>
                    <a:pt x="102" y="198"/>
                    <a:pt x="102" y="201"/>
                    <a:pt x="100" y="203"/>
                  </a:cubicBezTo>
                  <a:cubicBezTo>
                    <a:pt x="109" y="196"/>
                    <a:pt x="119" y="189"/>
                    <a:pt x="129" y="184"/>
                  </a:cubicBezTo>
                  <a:cubicBezTo>
                    <a:pt x="121" y="184"/>
                    <a:pt x="139" y="177"/>
                    <a:pt x="133" y="177"/>
                  </a:cubicBezTo>
                  <a:cubicBezTo>
                    <a:pt x="128" y="179"/>
                    <a:pt x="122" y="179"/>
                    <a:pt x="124" y="176"/>
                  </a:cubicBezTo>
                  <a:cubicBezTo>
                    <a:pt x="127" y="175"/>
                    <a:pt x="125" y="178"/>
                    <a:pt x="126" y="178"/>
                  </a:cubicBezTo>
                  <a:cubicBezTo>
                    <a:pt x="129" y="173"/>
                    <a:pt x="134" y="177"/>
                    <a:pt x="137" y="172"/>
                  </a:cubicBezTo>
                  <a:cubicBezTo>
                    <a:pt x="128" y="178"/>
                    <a:pt x="137" y="177"/>
                    <a:pt x="137" y="180"/>
                  </a:cubicBezTo>
                  <a:cubicBezTo>
                    <a:pt x="143" y="175"/>
                    <a:pt x="138" y="182"/>
                    <a:pt x="144" y="179"/>
                  </a:cubicBezTo>
                  <a:cubicBezTo>
                    <a:pt x="150" y="173"/>
                    <a:pt x="158" y="168"/>
                    <a:pt x="165" y="164"/>
                  </a:cubicBezTo>
                  <a:cubicBezTo>
                    <a:pt x="176" y="162"/>
                    <a:pt x="189" y="152"/>
                    <a:pt x="198" y="149"/>
                  </a:cubicBezTo>
                  <a:cubicBezTo>
                    <a:pt x="203" y="148"/>
                    <a:pt x="202" y="153"/>
                    <a:pt x="207" y="151"/>
                  </a:cubicBezTo>
                  <a:cubicBezTo>
                    <a:pt x="212" y="149"/>
                    <a:pt x="201" y="150"/>
                    <a:pt x="210" y="148"/>
                  </a:cubicBezTo>
                  <a:cubicBezTo>
                    <a:pt x="210" y="148"/>
                    <a:pt x="210" y="148"/>
                    <a:pt x="210" y="148"/>
                  </a:cubicBezTo>
                  <a:cubicBezTo>
                    <a:pt x="212" y="147"/>
                    <a:pt x="226" y="145"/>
                    <a:pt x="227" y="139"/>
                  </a:cubicBezTo>
                  <a:cubicBezTo>
                    <a:pt x="226" y="143"/>
                    <a:pt x="226" y="143"/>
                    <a:pt x="226" y="143"/>
                  </a:cubicBezTo>
                  <a:cubicBezTo>
                    <a:pt x="227" y="143"/>
                    <a:pt x="229" y="142"/>
                    <a:pt x="230" y="141"/>
                  </a:cubicBezTo>
                  <a:cubicBezTo>
                    <a:pt x="230" y="142"/>
                    <a:pt x="233" y="142"/>
                    <a:pt x="230" y="144"/>
                  </a:cubicBezTo>
                  <a:cubicBezTo>
                    <a:pt x="236" y="145"/>
                    <a:pt x="241" y="140"/>
                    <a:pt x="247" y="138"/>
                  </a:cubicBezTo>
                  <a:cubicBezTo>
                    <a:pt x="243" y="137"/>
                    <a:pt x="243" y="137"/>
                    <a:pt x="243" y="137"/>
                  </a:cubicBezTo>
                  <a:cubicBezTo>
                    <a:pt x="252" y="132"/>
                    <a:pt x="259" y="131"/>
                    <a:pt x="269" y="128"/>
                  </a:cubicBezTo>
                  <a:cubicBezTo>
                    <a:pt x="269" y="130"/>
                    <a:pt x="269" y="130"/>
                    <a:pt x="269" y="130"/>
                  </a:cubicBezTo>
                  <a:cubicBezTo>
                    <a:pt x="275" y="127"/>
                    <a:pt x="275" y="127"/>
                    <a:pt x="275" y="127"/>
                  </a:cubicBezTo>
                  <a:cubicBezTo>
                    <a:pt x="274" y="129"/>
                    <a:pt x="280" y="129"/>
                    <a:pt x="282" y="126"/>
                  </a:cubicBezTo>
                  <a:cubicBezTo>
                    <a:pt x="269" y="136"/>
                    <a:pt x="269" y="136"/>
                    <a:pt x="269" y="136"/>
                  </a:cubicBezTo>
                  <a:cubicBezTo>
                    <a:pt x="264" y="136"/>
                    <a:pt x="273" y="132"/>
                    <a:pt x="269" y="131"/>
                  </a:cubicBezTo>
                  <a:cubicBezTo>
                    <a:pt x="267" y="130"/>
                    <a:pt x="258" y="133"/>
                    <a:pt x="257" y="136"/>
                  </a:cubicBezTo>
                  <a:cubicBezTo>
                    <a:pt x="260" y="135"/>
                    <a:pt x="260" y="134"/>
                    <a:pt x="263" y="133"/>
                  </a:cubicBezTo>
                  <a:cubicBezTo>
                    <a:pt x="265" y="135"/>
                    <a:pt x="260" y="137"/>
                    <a:pt x="258" y="139"/>
                  </a:cubicBezTo>
                  <a:cubicBezTo>
                    <a:pt x="259" y="139"/>
                    <a:pt x="262" y="139"/>
                    <a:pt x="262" y="138"/>
                  </a:cubicBezTo>
                  <a:cubicBezTo>
                    <a:pt x="259" y="140"/>
                    <a:pt x="256" y="142"/>
                    <a:pt x="250" y="144"/>
                  </a:cubicBezTo>
                  <a:cubicBezTo>
                    <a:pt x="254" y="141"/>
                    <a:pt x="247" y="143"/>
                    <a:pt x="248" y="141"/>
                  </a:cubicBezTo>
                  <a:cubicBezTo>
                    <a:pt x="249" y="144"/>
                    <a:pt x="244" y="147"/>
                    <a:pt x="236" y="149"/>
                  </a:cubicBezTo>
                  <a:cubicBezTo>
                    <a:pt x="230" y="148"/>
                    <a:pt x="223" y="155"/>
                    <a:pt x="215" y="158"/>
                  </a:cubicBezTo>
                  <a:cubicBezTo>
                    <a:pt x="217" y="154"/>
                    <a:pt x="221" y="150"/>
                    <a:pt x="225" y="148"/>
                  </a:cubicBezTo>
                  <a:cubicBezTo>
                    <a:pt x="220" y="148"/>
                    <a:pt x="220" y="150"/>
                    <a:pt x="214" y="151"/>
                  </a:cubicBezTo>
                  <a:cubicBezTo>
                    <a:pt x="212" y="153"/>
                    <a:pt x="212" y="157"/>
                    <a:pt x="205" y="161"/>
                  </a:cubicBezTo>
                  <a:cubicBezTo>
                    <a:pt x="204" y="159"/>
                    <a:pt x="204" y="159"/>
                    <a:pt x="204" y="159"/>
                  </a:cubicBezTo>
                  <a:cubicBezTo>
                    <a:pt x="199" y="163"/>
                    <a:pt x="200" y="165"/>
                    <a:pt x="192" y="168"/>
                  </a:cubicBezTo>
                  <a:cubicBezTo>
                    <a:pt x="178" y="173"/>
                    <a:pt x="165" y="179"/>
                    <a:pt x="156" y="184"/>
                  </a:cubicBezTo>
                  <a:cubicBezTo>
                    <a:pt x="154" y="183"/>
                    <a:pt x="154" y="183"/>
                    <a:pt x="154" y="183"/>
                  </a:cubicBezTo>
                  <a:cubicBezTo>
                    <a:pt x="151" y="189"/>
                    <a:pt x="138" y="194"/>
                    <a:pt x="132" y="200"/>
                  </a:cubicBezTo>
                  <a:cubicBezTo>
                    <a:pt x="119" y="205"/>
                    <a:pt x="108" y="218"/>
                    <a:pt x="101" y="220"/>
                  </a:cubicBezTo>
                  <a:cubicBezTo>
                    <a:pt x="83" y="236"/>
                    <a:pt x="69" y="252"/>
                    <a:pt x="55" y="272"/>
                  </a:cubicBezTo>
                  <a:cubicBezTo>
                    <a:pt x="55" y="267"/>
                    <a:pt x="55" y="267"/>
                    <a:pt x="55" y="267"/>
                  </a:cubicBezTo>
                  <a:cubicBezTo>
                    <a:pt x="54" y="271"/>
                    <a:pt x="52" y="268"/>
                    <a:pt x="50" y="272"/>
                  </a:cubicBezTo>
                  <a:cubicBezTo>
                    <a:pt x="54" y="269"/>
                    <a:pt x="49" y="279"/>
                    <a:pt x="49" y="282"/>
                  </a:cubicBezTo>
                  <a:cubicBezTo>
                    <a:pt x="42" y="290"/>
                    <a:pt x="38" y="304"/>
                    <a:pt x="38" y="314"/>
                  </a:cubicBezTo>
                  <a:cubicBezTo>
                    <a:pt x="36" y="314"/>
                    <a:pt x="36" y="314"/>
                    <a:pt x="36" y="314"/>
                  </a:cubicBezTo>
                  <a:cubicBezTo>
                    <a:pt x="36" y="324"/>
                    <a:pt x="31" y="334"/>
                    <a:pt x="30" y="346"/>
                  </a:cubicBezTo>
                  <a:cubicBezTo>
                    <a:pt x="29" y="348"/>
                    <a:pt x="27" y="350"/>
                    <a:pt x="27" y="353"/>
                  </a:cubicBezTo>
                  <a:cubicBezTo>
                    <a:pt x="30" y="360"/>
                    <a:pt x="30" y="363"/>
                    <a:pt x="32" y="373"/>
                  </a:cubicBezTo>
                  <a:cubicBezTo>
                    <a:pt x="33" y="380"/>
                    <a:pt x="34" y="391"/>
                    <a:pt x="34" y="398"/>
                  </a:cubicBezTo>
                  <a:cubicBezTo>
                    <a:pt x="44" y="423"/>
                    <a:pt x="52" y="449"/>
                    <a:pt x="68" y="473"/>
                  </a:cubicBezTo>
                  <a:cubicBezTo>
                    <a:pt x="67" y="475"/>
                    <a:pt x="67" y="475"/>
                    <a:pt x="67" y="475"/>
                  </a:cubicBezTo>
                  <a:cubicBezTo>
                    <a:pt x="84" y="496"/>
                    <a:pt x="101" y="525"/>
                    <a:pt x="119" y="540"/>
                  </a:cubicBezTo>
                  <a:cubicBezTo>
                    <a:pt x="115" y="541"/>
                    <a:pt x="115" y="541"/>
                    <a:pt x="115" y="541"/>
                  </a:cubicBezTo>
                  <a:cubicBezTo>
                    <a:pt x="119" y="547"/>
                    <a:pt x="128" y="552"/>
                    <a:pt x="128" y="548"/>
                  </a:cubicBezTo>
                  <a:cubicBezTo>
                    <a:pt x="132" y="554"/>
                    <a:pt x="143" y="559"/>
                    <a:pt x="144" y="564"/>
                  </a:cubicBezTo>
                  <a:cubicBezTo>
                    <a:pt x="149" y="570"/>
                    <a:pt x="152" y="569"/>
                    <a:pt x="157" y="572"/>
                  </a:cubicBezTo>
                  <a:cubicBezTo>
                    <a:pt x="168" y="582"/>
                    <a:pt x="173" y="585"/>
                    <a:pt x="185" y="592"/>
                  </a:cubicBezTo>
                  <a:cubicBezTo>
                    <a:pt x="182" y="590"/>
                    <a:pt x="182" y="590"/>
                    <a:pt x="182" y="590"/>
                  </a:cubicBezTo>
                  <a:cubicBezTo>
                    <a:pt x="181" y="590"/>
                    <a:pt x="180" y="591"/>
                    <a:pt x="183" y="593"/>
                  </a:cubicBezTo>
                  <a:cubicBezTo>
                    <a:pt x="188" y="595"/>
                    <a:pt x="199" y="604"/>
                    <a:pt x="196" y="597"/>
                  </a:cubicBezTo>
                  <a:cubicBezTo>
                    <a:pt x="208" y="607"/>
                    <a:pt x="228" y="611"/>
                    <a:pt x="240" y="621"/>
                  </a:cubicBezTo>
                  <a:cubicBezTo>
                    <a:pt x="239" y="619"/>
                    <a:pt x="243" y="620"/>
                    <a:pt x="244" y="620"/>
                  </a:cubicBezTo>
                  <a:cubicBezTo>
                    <a:pt x="256" y="625"/>
                    <a:pt x="269" y="632"/>
                    <a:pt x="279" y="633"/>
                  </a:cubicBezTo>
                  <a:cubicBezTo>
                    <a:pt x="281" y="634"/>
                    <a:pt x="275" y="634"/>
                    <a:pt x="280" y="636"/>
                  </a:cubicBezTo>
                  <a:cubicBezTo>
                    <a:pt x="284" y="636"/>
                    <a:pt x="281" y="634"/>
                    <a:pt x="285" y="635"/>
                  </a:cubicBezTo>
                  <a:cubicBezTo>
                    <a:pt x="306" y="639"/>
                    <a:pt x="326" y="648"/>
                    <a:pt x="345" y="650"/>
                  </a:cubicBezTo>
                  <a:cubicBezTo>
                    <a:pt x="379" y="653"/>
                    <a:pt x="415" y="655"/>
                    <a:pt x="448" y="652"/>
                  </a:cubicBezTo>
                  <a:cubicBezTo>
                    <a:pt x="448" y="653"/>
                    <a:pt x="448" y="653"/>
                    <a:pt x="448" y="653"/>
                  </a:cubicBezTo>
                  <a:cubicBezTo>
                    <a:pt x="458" y="648"/>
                    <a:pt x="474" y="653"/>
                    <a:pt x="482" y="647"/>
                  </a:cubicBezTo>
                  <a:cubicBezTo>
                    <a:pt x="484" y="647"/>
                    <a:pt x="491" y="645"/>
                    <a:pt x="490" y="647"/>
                  </a:cubicBezTo>
                  <a:cubicBezTo>
                    <a:pt x="498" y="643"/>
                    <a:pt x="514" y="644"/>
                    <a:pt x="526" y="638"/>
                  </a:cubicBezTo>
                  <a:cubicBezTo>
                    <a:pt x="525" y="638"/>
                    <a:pt x="524" y="638"/>
                    <a:pt x="523" y="639"/>
                  </a:cubicBezTo>
                  <a:cubicBezTo>
                    <a:pt x="536" y="638"/>
                    <a:pt x="545" y="631"/>
                    <a:pt x="559" y="628"/>
                  </a:cubicBezTo>
                  <a:cubicBezTo>
                    <a:pt x="557" y="629"/>
                    <a:pt x="555" y="630"/>
                    <a:pt x="555" y="631"/>
                  </a:cubicBezTo>
                  <a:cubicBezTo>
                    <a:pt x="561" y="631"/>
                    <a:pt x="565" y="623"/>
                    <a:pt x="569" y="626"/>
                  </a:cubicBezTo>
                  <a:cubicBezTo>
                    <a:pt x="572" y="624"/>
                    <a:pt x="571" y="623"/>
                    <a:pt x="569" y="624"/>
                  </a:cubicBezTo>
                  <a:cubicBezTo>
                    <a:pt x="597" y="613"/>
                    <a:pt x="623" y="595"/>
                    <a:pt x="645" y="574"/>
                  </a:cubicBezTo>
                  <a:cubicBezTo>
                    <a:pt x="663" y="562"/>
                    <a:pt x="651" y="579"/>
                    <a:pt x="662" y="565"/>
                  </a:cubicBezTo>
                  <a:cubicBezTo>
                    <a:pt x="663" y="565"/>
                    <a:pt x="661" y="563"/>
                    <a:pt x="662" y="564"/>
                  </a:cubicBezTo>
                  <a:cubicBezTo>
                    <a:pt x="666" y="558"/>
                    <a:pt x="673" y="560"/>
                    <a:pt x="675" y="555"/>
                  </a:cubicBezTo>
                  <a:cubicBezTo>
                    <a:pt x="671" y="554"/>
                    <a:pt x="676" y="552"/>
                    <a:pt x="675" y="550"/>
                  </a:cubicBezTo>
                  <a:cubicBezTo>
                    <a:pt x="685" y="542"/>
                    <a:pt x="689" y="541"/>
                    <a:pt x="693" y="531"/>
                  </a:cubicBezTo>
                  <a:cubicBezTo>
                    <a:pt x="694" y="533"/>
                    <a:pt x="694" y="533"/>
                    <a:pt x="694" y="533"/>
                  </a:cubicBezTo>
                  <a:cubicBezTo>
                    <a:pt x="699" y="521"/>
                    <a:pt x="708" y="510"/>
                    <a:pt x="709" y="499"/>
                  </a:cubicBezTo>
                  <a:cubicBezTo>
                    <a:pt x="742" y="440"/>
                    <a:pt x="749" y="372"/>
                    <a:pt x="738" y="308"/>
                  </a:cubicBezTo>
                  <a:cubicBezTo>
                    <a:pt x="728" y="244"/>
                    <a:pt x="697" y="185"/>
                    <a:pt x="656" y="134"/>
                  </a:cubicBezTo>
                  <a:cubicBezTo>
                    <a:pt x="648" y="121"/>
                    <a:pt x="647" y="119"/>
                    <a:pt x="633" y="109"/>
                  </a:cubicBezTo>
                  <a:cubicBezTo>
                    <a:pt x="634" y="109"/>
                    <a:pt x="635" y="109"/>
                    <a:pt x="635" y="108"/>
                  </a:cubicBezTo>
                  <a:cubicBezTo>
                    <a:pt x="632" y="110"/>
                    <a:pt x="626" y="100"/>
                    <a:pt x="622" y="102"/>
                  </a:cubicBezTo>
                  <a:cubicBezTo>
                    <a:pt x="604" y="85"/>
                    <a:pt x="585" y="73"/>
                    <a:pt x="563" y="60"/>
                  </a:cubicBezTo>
                  <a:cubicBezTo>
                    <a:pt x="567" y="62"/>
                    <a:pt x="570" y="60"/>
                    <a:pt x="566" y="58"/>
                  </a:cubicBezTo>
                  <a:cubicBezTo>
                    <a:pt x="561" y="57"/>
                    <a:pt x="561" y="57"/>
                    <a:pt x="561" y="57"/>
                  </a:cubicBezTo>
                  <a:cubicBezTo>
                    <a:pt x="560" y="56"/>
                    <a:pt x="560" y="56"/>
                    <a:pt x="560" y="56"/>
                  </a:cubicBezTo>
                  <a:cubicBezTo>
                    <a:pt x="557" y="55"/>
                    <a:pt x="553" y="55"/>
                    <a:pt x="556" y="57"/>
                  </a:cubicBezTo>
                  <a:cubicBezTo>
                    <a:pt x="500" y="29"/>
                    <a:pt x="439" y="11"/>
                    <a:pt x="377" y="21"/>
                  </a:cubicBezTo>
                  <a:cubicBezTo>
                    <a:pt x="363" y="21"/>
                    <a:pt x="342" y="27"/>
                    <a:pt x="327" y="32"/>
                  </a:cubicBezTo>
                  <a:cubicBezTo>
                    <a:pt x="281" y="43"/>
                    <a:pt x="240" y="62"/>
                    <a:pt x="201" y="93"/>
                  </a:cubicBezTo>
                  <a:cubicBezTo>
                    <a:pt x="201" y="93"/>
                    <a:pt x="202" y="83"/>
                    <a:pt x="218" y="6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pl-PL" sz="1100">
                <a:solidFill>
                  <a:srgbClr val="C00000"/>
                </a:solidFill>
                <a:latin typeface="Segoe Print" pitchFamily="2" charset="0"/>
                <a:cs typeface="+mn-cs"/>
              </a:endParaRPr>
            </a:p>
          </p:txBody>
        </p:sp>
        <p:sp>
          <p:nvSpPr>
            <p:cNvPr id="55" name="pole tekstowe 117"/>
            <p:cNvSpPr txBox="1"/>
            <p:nvPr/>
          </p:nvSpPr>
          <p:spPr>
            <a:xfrm>
              <a:off x="5454610" y="1083597"/>
              <a:ext cx="652526" cy="728630"/>
            </a:xfrm>
            <a:prstGeom prst="rect">
              <a:avLst/>
            </a:prstGeom>
            <a:noFill/>
          </p:spPr>
          <p:txBody>
            <a:bodyPr wrap="none" rtlCol="0" anchor="ctr">
              <a:spAutoFit/>
            </a:bodyPr>
            <a:lstStyle/>
            <a:p>
              <a:pPr algn="ctr" eaLnBrk="1" fontAlgn="auto" hangingPunct="1">
                <a:spcBef>
                  <a:spcPts val="0"/>
                </a:spcBef>
                <a:spcAft>
                  <a:spcPts val="0"/>
                </a:spcAft>
              </a:pPr>
              <a:r>
                <a:rPr lang="pl-PL" sz="2400" b="1" i="1" kern="0" baseline="-16000" dirty="0">
                  <a:solidFill>
                    <a:srgbClr val="C00000"/>
                  </a:solidFill>
                  <a:latin typeface="Segoe Print" pitchFamily="2" charset="0"/>
                  <a:cs typeface="Arial" pitchFamily="34" charset="0"/>
                </a:rPr>
                <a:t>∞</a:t>
              </a:r>
            </a:p>
          </p:txBody>
        </p:sp>
      </p:grpSp>
      <p:grpSp>
        <p:nvGrpSpPr>
          <p:cNvPr id="58" name="Grupa 82"/>
          <p:cNvGrpSpPr/>
          <p:nvPr/>
        </p:nvGrpSpPr>
        <p:grpSpPr>
          <a:xfrm>
            <a:off x="6729393" y="4508196"/>
            <a:ext cx="406034" cy="693229"/>
            <a:chOff x="3203848" y="1464712"/>
            <a:chExt cx="406034" cy="693229"/>
          </a:xfrm>
        </p:grpSpPr>
        <p:sp>
          <p:nvSpPr>
            <p:cNvPr id="59" name="Freeform 56"/>
            <p:cNvSpPr>
              <a:spLocks/>
            </p:cNvSpPr>
            <p:nvPr/>
          </p:nvSpPr>
          <p:spPr bwMode="auto">
            <a:xfrm>
              <a:off x="3218703" y="1485757"/>
              <a:ext cx="384990" cy="669709"/>
            </a:xfrm>
            <a:custGeom>
              <a:avLst/>
              <a:gdLst/>
              <a:ahLst/>
              <a:cxnLst>
                <a:cxn ang="0">
                  <a:pos x="88" y="76"/>
                </a:cxn>
                <a:cxn ang="0">
                  <a:pos x="107" y="41"/>
                </a:cxn>
                <a:cxn ang="0">
                  <a:pos x="66" y="0"/>
                </a:cxn>
                <a:cxn ang="0">
                  <a:pos x="25" y="41"/>
                </a:cxn>
                <a:cxn ang="0">
                  <a:pos x="44" y="76"/>
                </a:cxn>
                <a:cxn ang="0">
                  <a:pos x="0" y="192"/>
                </a:cxn>
                <a:cxn ang="0">
                  <a:pos x="68" y="229"/>
                </a:cxn>
                <a:cxn ang="0">
                  <a:pos x="132" y="192"/>
                </a:cxn>
                <a:cxn ang="0">
                  <a:pos x="88" y="76"/>
                </a:cxn>
              </a:cxnLst>
              <a:rect l="0" t="0" r="r" b="b"/>
              <a:pathLst>
                <a:path w="132" h="229">
                  <a:moveTo>
                    <a:pt x="88" y="76"/>
                  </a:moveTo>
                  <a:cubicBezTo>
                    <a:pt x="99" y="68"/>
                    <a:pt x="107" y="55"/>
                    <a:pt x="107" y="41"/>
                  </a:cubicBezTo>
                  <a:cubicBezTo>
                    <a:pt x="107" y="18"/>
                    <a:pt x="89" y="0"/>
                    <a:pt x="66" y="0"/>
                  </a:cubicBezTo>
                  <a:cubicBezTo>
                    <a:pt x="43" y="0"/>
                    <a:pt x="25" y="18"/>
                    <a:pt x="25" y="41"/>
                  </a:cubicBezTo>
                  <a:cubicBezTo>
                    <a:pt x="25" y="56"/>
                    <a:pt x="33" y="68"/>
                    <a:pt x="44" y="76"/>
                  </a:cubicBezTo>
                  <a:cubicBezTo>
                    <a:pt x="7" y="115"/>
                    <a:pt x="0" y="192"/>
                    <a:pt x="0" y="192"/>
                  </a:cubicBezTo>
                  <a:cubicBezTo>
                    <a:pt x="1" y="209"/>
                    <a:pt x="32" y="229"/>
                    <a:pt x="68" y="229"/>
                  </a:cubicBezTo>
                  <a:cubicBezTo>
                    <a:pt x="105" y="229"/>
                    <a:pt x="131" y="209"/>
                    <a:pt x="132" y="192"/>
                  </a:cubicBezTo>
                  <a:cubicBezTo>
                    <a:pt x="132" y="192"/>
                    <a:pt x="121" y="110"/>
                    <a:pt x="88" y="76"/>
                  </a:cubicBezTo>
                  <a:close/>
                </a:path>
              </a:pathLst>
            </a:custGeom>
            <a:solidFill>
              <a:schemeClr val="accent2">
                <a:lumMod val="40000"/>
                <a:lumOff val="60000"/>
              </a:schemeClr>
            </a:solidFill>
            <a:ln w="9525" cap="flat" cmpd="sng" algn="ctr">
              <a:noFill/>
              <a:prstDash val="solid"/>
              <a:headEnd/>
              <a:tailEnd/>
            </a:ln>
            <a:effectLst/>
          </p:spPr>
          <p:txBody>
            <a:bodyPr vert="horz" wrap="square" lIns="36000" tIns="45720" rIns="36000" bIns="45720" numCol="1" anchor="b" anchorCtr="0" compatLnSpc="1">
              <a:prstTxWarp prst="textNoShape">
                <a:avLst/>
              </a:prstTxWarp>
            </a:bodyPr>
            <a:lstStyle/>
            <a:p>
              <a:pPr algn="ctr" eaLnBrk="1" fontAlgn="auto" hangingPunct="1">
                <a:spcBef>
                  <a:spcPts val="0"/>
                </a:spcBef>
                <a:spcAft>
                  <a:spcPts val="0"/>
                </a:spcAft>
                <a:defRPr/>
              </a:pPr>
              <a:r>
                <a:rPr lang="pl-PL" sz="1400" b="1" kern="0" dirty="0" err="1">
                  <a:solidFill>
                    <a:sysClr val="windowText" lastClr="000000"/>
                  </a:solidFill>
                  <a:latin typeface="Segoe Print" pitchFamily="2" charset="0"/>
                  <a:cs typeface="+mn-cs"/>
                </a:rPr>
                <a:t>GY</a:t>
              </a:r>
              <a:endParaRPr lang="pl-PL" sz="1400" b="1" kern="0" dirty="0">
                <a:solidFill>
                  <a:sysClr val="windowText" lastClr="000000"/>
                </a:solidFill>
                <a:latin typeface="Segoe Print" pitchFamily="2" charset="0"/>
                <a:cs typeface="+mn-cs"/>
              </a:endParaRPr>
            </a:p>
          </p:txBody>
        </p:sp>
        <p:sp>
          <p:nvSpPr>
            <p:cNvPr id="60" name="Freeform 66"/>
            <p:cNvSpPr>
              <a:spLocks/>
            </p:cNvSpPr>
            <p:nvPr/>
          </p:nvSpPr>
          <p:spPr bwMode="auto">
            <a:xfrm>
              <a:off x="3203848" y="1464712"/>
              <a:ext cx="406034" cy="693229"/>
            </a:xfrm>
            <a:custGeom>
              <a:avLst/>
              <a:gdLst/>
              <a:ahLst/>
              <a:cxnLst>
                <a:cxn ang="0">
                  <a:pos x="127" y="158"/>
                </a:cxn>
                <a:cxn ang="0">
                  <a:pos x="124" y="147"/>
                </a:cxn>
                <a:cxn ang="0">
                  <a:pos x="116" y="140"/>
                </a:cxn>
                <a:cxn ang="0">
                  <a:pos x="127" y="207"/>
                </a:cxn>
                <a:cxn ang="0">
                  <a:pos x="14" y="210"/>
                </a:cxn>
                <a:cxn ang="0">
                  <a:pos x="11" y="197"/>
                </a:cxn>
                <a:cxn ang="0">
                  <a:pos x="21" y="150"/>
                </a:cxn>
                <a:cxn ang="0">
                  <a:pos x="44" y="98"/>
                </a:cxn>
                <a:cxn ang="0">
                  <a:pos x="54" y="87"/>
                </a:cxn>
                <a:cxn ang="0">
                  <a:pos x="52" y="78"/>
                </a:cxn>
                <a:cxn ang="0">
                  <a:pos x="43" y="69"/>
                </a:cxn>
                <a:cxn ang="0">
                  <a:pos x="38" y="32"/>
                </a:cxn>
                <a:cxn ang="0">
                  <a:pos x="73" y="10"/>
                </a:cxn>
                <a:cxn ang="0">
                  <a:pos x="100" y="22"/>
                </a:cxn>
                <a:cxn ang="0">
                  <a:pos x="109" y="51"/>
                </a:cxn>
                <a:cxn ang="0">
                  <a:pos x="107" y="63"/>
                </a:cxn>
                <a:cxn ang="0">
                  <a:pos x="105" y="68"/>
                </a:cxn>
                <a:cxn ang="0">
                  <a:pos x="109" y="63"/>
                </a:cxn>
                <a:cxn ang="0">
                  <a:pos x="113" y="54"/>
                </a:cxn>
                <a:cxn ang="0">
                  <a:pos x="113" y="31"/>
                </a:cxn>
                <a:cxn ang="0">
                  <a:pos x="99" y="17"/>
                </a:cxn>
                <a:cxn ang="0">
                  <a:pos x="101" y="14"/>
                </a:cxn>
                <a:cxn ang="0">
                  <a:pos x="95" y="7"/>
                </a:cxn>
                <a:cxn ang="0">
                  <a:pos x="88" y="7"/>
                </a:cxn>
                <a:cxn ang="0">
                  <a:pos x="81" y="2"/>
                </a:cxn>
                <a:cxn ang="0">
                  <a:pos x="73" y="0"/>
                </a:cxn>
                <a:cxn ang="0">
                  <a:pos x="65" y="0"/>
                </a:cxn>
                <a:cxn ang="0">
                  <a:pos x="58" y="2"/>
                </a:cxn>
                <a:cxn ang="0">
                  <a:pos x="50" y="7"/>
                </a:cxn>
                <a:cxn ang="0">
                  <a:pos x="41" y="10"/>
                </a:cxn>
                <a:cxn ang="0">
                  <a:pos x="36" y="18"/>
                </a:cxn>
                <a:cxn ang="0">
                  <a:pos x="32" y="23"/>
                </a:cxn>
                <a:cxn ang="0">
                  <a:pos x="28" y="31"/>
                </a:cxn>
                <a:cxn ang="0">
                  <a:pos x="29" y="64"/>
                </a:cxn>
                <a:cxn ang="0">
                  <a:pos x="32" y="71"/>
                </a:cxn>
                <a:cxn ang="0">
                  <a:pos x="38" y="89"/>
                </a:cxn>
                <a:cxn ang="0">
                  <a:pos x="32" y="99"/>
                </a:cxn>
                <a:cxn ang="0">
                  <a:pos x="28" y="106"/>
                </a:cxn>
                <a:cxn ang="0">
                  <a:pos x="24" y="113"/>
                </a:cxn>
                <a:cxn ang="0">
                  <a:pos x="23" y="118"/>
                </a:cxn>
                <a:cxn ang="0">
                  <a:pos x="17" y="132"/>
                </a:cxn>
                <a:cxn ang="0">
                  <a:pos x="11" y="150"/>
                </a:cxn>
                <a:cxn ang="0">
                  <a:pos x="7" y="165"/>
                </a:cxn>
                <a:cxn ang="0">
                  <a:pos x="4" y="182"/>
                </a:cxn>
                <a:cxn ang="0">
                  <a:pos x="3" y="192"/>
                </a:cxn>
                <a:cxn ang="0">
                  <a:pos x="2" y="197"/>
                </a:cxn>
                <a:cxn ang="0">
                  <a:pos x="2" y="202"/>
                </a:cxn>
                <a:cxn ang="0">
                  <a:pos x="20" y="223"/>
                </a:cxn>
                <a:cxn ang="0">
                  <a:pos x="31" y="227"/>
                </a:cxn>
                <a:cxn ang="0">
                  <a:pos x="40" y="232"/>
                </a:cxn>
                <a:cxn ang="0">
                  <a:pos x="56" y="234"/>
                </a:cxn>
                <a:cxn ang="0">
                  <a:pos x="76" y="237"/>
                </a:cxn>
                <a:cxn ang="0">
                  <a:pos x="92" y="235"/>
                </a:cxn>
                <a:cxn ang="0">
                  <a:pos x="107" y="230"/>
                </a:cxn>
                <a:cxn ang="0">
                  <a:pos x="135" y="209"/>
                </a:cxn>
              </a:cxnLst>
              <a:rect l="0" t="0" r="r" b="b"/>
              <a:pathLst>
                <a:path w="139" h="237">
                  <a:moveTo>
                    <a:pt x="137" y="194"/>
                  </a:moveTo>
                  <a:cubicBezTo>
                    <a:pt x="137" y="192"/>
                    <a:pt x="136" y="190"/>
                    <a:pt x="135" y="190"/>
                  </a:cubicBezTo>
                  <a:cubicBezTo>
                    <a:pt x="135" y="189"/>
                    <a:pt x="136" y="190"/>
                    <a:pt x="136" y="190"/>
                  </a:cubicBezTo>
                  <a:cubicBezTo>
                    <a:pt x="135" y="183"/>
                    <a:pt x="133" y="175"/>
                    <a:pt x="130" y="169"/>
                  </a:cubicBezTo>
                  <a:cubicBezTo>
                    <a:pt x="130" y="168"/>
                    <a:pt x="131" y="169"/>
                    <a:pt x="131" y="169"/>
                  </a:cubicBezTo>
                  <a:cubicBezTo>
                    <a:pt x="129" y="165"/>
                    <a:pt x="130" y="160"/>
                    <a:pt x="127" y="158"/>
                  </a:cubicBezTo>
                  <a:cubicBezTo>
                    <a:pt x="126" y="157"/>
                    <a:pt x="126" y="157"/>
                    <a:pt x="126" y="157"/>
                  </a:cubicBezTo>
                  <a:cubicBezTo>
                    <a:pt x="126" y="156"/>
                    <a:pt x="127" y="156"/>
                    <a:pt x="127" y="155"/>
                  </a:cubicBezTo>
                  <a:cubicBezTo>
                    <a:pt x="126" y="155"/>
                    <a:pt x="126" y="152"/>
                    <a:pt x="125" y="152"/>
                  </a:cubicBezTo>
                  <a:cubicBezTo>
                    <a:pt x="125" y="151"/>
                    <a:pt x="125" y="152"/>
                    <a:pt x="125" y="152"/>
                  </a:cubicBezTo>
                  <a:cubicBezTo>
                    <a:pt x="125" y="150"/>
                    <a:pt x="123" y="148"/>
                    <a:pt x="123" y="146"/>
                  </a:cubicBezTo>
                  <a:cubicBezTo>
                    <a:pt x="124" y="147"/>
                    <a:pt x="124" y="147"/>
                    <a:pt x="124" y="147"/>
                  </a:cubicBezTo>
                  <a:cubicBezTo>
                    <a:pt x="122" y="137"/>
                    <a:pt x="120" y="126"/>
                    <a:pt x="115" y="119"/>
                  </a:cubicBezTo>
                  <a:cubicBezTo>
                    <a:pt x="113" y="118"/>
                    <a:pt x="115" y="118"/>
                    <a:pt x="115" y="117"/>
                  </a:cubicBezTo>
                  <a:cubicBezTo>
                    <a:pt x="110" y="111"/>
                    <a:pt x="108" y="101"/>
                    <a:pt x="102" y="97"/>
                  </a:cubicBezTo>
                  <a:cubicBezTo>
                    <a:pt x="98" y="92"/>
                    <a:pt x="95" y="93"/>
                    <a:pt x="95" y="93"/>
                  </a:cubicBezTo>
                  <a:cubicBezTo>
                    <a:pt x="103" y="103"/>
                    <a:pt x="108" y="114"/>
                    <a:pt x="111" y="127"/>
                  </a:cubicBezTo>
                  <a:cubicBezTo>
                    <a:pt x="113" y="131"/>
                    <a:pt x="115" y="136"/>
                    <a:pt x="116" y="140"/>
                  </a:cubicBezTo>
                  <a:cubicBezTo>
                    <a:pt x="122" y="156"/>
                    <a:pt x="124" y="174"/>
                    <a:pt x="128" y="191"/>
                  </a:cubicBezTo>
                  <a:cubicBezTo>
                    <a:pt x="128" y="190"/>
                    <a:pt x="129" y="190"/>
                    <a:pt x="129" y="191"/>
                  </a:cubicBezTo>
                  <a:cubicBezTo>
                    <a:pt x="129" y="192"/>
                    <a:pt x="129" y="192"/>
                    <a:pt x="129" y="192"/>
                  </a:cubicBezTo>
                  <a:cubicBezTo>
                    <a:pt x="130" y="193"/>
                    <a:pt x="130" y="193"/>
                    <a:pt x="130" y="193"/>
                  </a:cubicBezTo>
                  <a:cubicBezTo>
                    <a:pt x="130" y="194"/>
                    <a:pt x="129" y="194"/>
                    <a:pt x="129" y="193"/>
                  </a:cubicBezTo>
                  <a:cubicBezTo>
                    <a:pt x="130" y="201"/>
                    <a:pt x="130" y="201"/>
                    <a:pt x="127" y="207"/>
                  </a:cubicBezTo>
                  <a:cubicBezTo>
                    <a:pt x="128" y="208"/>
                    <a:pt x="125" y="209"/>
                    <a:pt x="126" y="210"/>
                  </a:cubicBezTo>
                  <a:cubicBezTo>
                    <a:pt x="125" y="210"/>
                    <a:pt x="126" y="210"/>
                    <a:pt x="126" y="210"/>
                  </a:cubicBezTo>
                  <a:cubicBezTo>
                    <a:pt x="123" y="213"/>
                    <a:pt x="123" y="214"/>
                    <a:pt x="119" y="215"/>
                  </a:cubicBezTo>
                  <a:cubicBezTo>
                    <a:pt x="106" y="224"/>
                    <a:pt x="89" y="229"/>
                    <a:pt x="72" y="228"/>
                  </a:cubicBezTo>
                  <a:cubicBezTo>
                    <a:pt x="55" y="228"/>
                    <a:pt x="37" y="224"/>
                    <a:pt x="23" y="214"/>
                  </a:cubicBezTo>
                  <a:cubicBezTo>
                    <a:pt x="19" y="214"/>
                    <a:pt x="17" y="211"/>
                    <a:pt x="14" y="210"/>
                  </a:cubicBezTo>
                  <a:cubicBezTo>
                    <a:pt x="14" y="209"/>
                    <a:pt x="14" y="209"/>
                    <a:pt x="14" y="209"/>
                  </a:cubicBezTo>
                  <a:cubicBezTo>
                    <a:pt x="12" y="208"/>
                    <a:pt x="13" y="207"/>
                    <a:pt x="12" y="204"/>
                  </a:cubicBezTo>
                  <a:cubicBezTo>
                    <a:pt x="11" y="204"/>
                    <a:pt x="11" y="203"/>
                    <a:pt x="10" y="204"/>
                  </a:cubicBezTo>
                  <a:cubicBezTo>
                    <a:pt x="9" y="203"/>
                    <a:pt x="11" y="201"/>
                    <a:pt x="10" y="200"/>
                  </a:cubicBezTo>
                  <a:cubicBezTo>
                    <a:pt x="11" y="200"/>
                    <a:pt x="10" y="201"/>
                    <a:pt x="10" y="200"/>
                  </a:cubicBezTo>
                  <a:cubicBezTo>
                    <a:pt x="8" y="198"/>
                    <a:pt x="10" y="202"/>
                    <a:pt x="11" y="197"/>
                  </a:cubicBezTo>
                  <a:cubicBezTo>
                    <a:pt x="12" y="188"/>
                    <a:pt x="13" y="179"/>
                    <a:pt x="15" y="172"/>
                  </a:cubicBezTo>
                  <a:cubicBezTo>
                    <a:pt x="15" y="172"/>
                    <a:pt x="14" y="172"/>
                    <a:pt x="14" y="171"/>
                  </a:cubicBezTo>
                  <a:cubicBezTo>
                    <a:pt x="16" y="171"/>
                    <a:pt x="14" y="169"/>
                    <a:pt x="15" y="167"/>
                  </a:cubicBezTo>
                  <a:cubicBezTo>
                    <a:pt x="16" y="168"/>
                    <a:pt x="16" y="168"/>
                    <a:pt x="16" y="169"/>
                  </a:cubicBezTo>
                  <a:cubicBezTo>
                    <a:pt x="17" y="165"/>
                    <a:pt x="17" y="162"/>
                    <a:pt x="18" y="159"/>
                  </a:cubicBezTo>
                  <a:cubicBezTo>
                    <a:pt x="19" y="155"/>
                    <a:pt x="21" y="152"/>
                    <a:pt x="21" y="150"/>
                  </a:cubicBezTo>
                  <a:cubicBezTo>
                    <a:pt x="21" y="151"/>
                    <a:pt x="22" y="149"/>
                    <a:pt x="22" y="148"/>
                  </a:cubicBezTo>
                  <a:cubicBezTo>
                    <a:pt x="21" y="145"/>
                    <a:pt x="25" y="142"/>
                    <a:pt x="25" y="139"/>
                  </a:cubicBezTo>
                  <a:cubicBezTo>
                    <a:pt x="25" y="139"/>
                    <a:pt x="25" y="139"/>
                    <a:pt x="25" y="139"/>
                  </a:cubicBezTo>
                  <a:cubicBezTo>
                    <a:pt x="28" y="131"/>
                    <a:pt x="32" y="122"/>
                    <a:pt x="35" y="113"/>
                  </a:cubicBezTo>
                  <a:cubicBezTo>
                    <a:pt x="37" y="108"/>
                    <a:pt x="42" y="104"/>
                    <a:pt x="44" y="99"/>
                  </a:cubicBezTo>
                  <a:cubicBezTo>
                    <a:pt x="44" y="98"/>
                    <a:pt x="44" y="99"/>
                    <a:pt x="44" y="98"/>
                  </a:cubicBezTo>
                  <a:cubicBezTo>
                    <a:pt x="45" y="97"/>
                    <a:pt x="44" y="98"/>
                    <a:pt x="45" y="98"/>
                  </a:cubicBezTo>
                  <a:cubicBezTo>
                    <a:pt x="46" y="95"/>
                    <a:pt x="49" y="93"/>
                    <a:pt x="51" y="90"/>
                  </a:cubicBezTo>
                  <a:cubicBezTo>
                    <a:pt x="51" y="90"/>
                    <a:pt x="52" y="89"/>
                    <a:pt x="51" y="89"/>
                  </a:cubicBezTo>
                  <a:cubicBezTo>
                    <a:pt x="52" y="88"/>
                    <a:pt x="53" y="88"/>
                    <a:pt x="53" y="87"/>
                  </a:cubicBezTo>
                  <a:cubicBezTo>
                    <a:pt x="54" y="87"/>
                    <a:pt x="54" y="87"/>
                    <a:pt x="54" y="87"/>
                  </a:cubicBezTo>
                  <a:cubicBezTo>
                    <a:pt x="54" y="87"/>
                    <a:pt x="54" y="87"/>
                    <a:pt x="54" y="87"/>
                  </a:cubicBezTo>
                  <a:cubicBezTo>
                    <a:pt x="54" y="87"/>
                    <a:pt x="54" y="87"/>
                    <a:pt x="54" y="87"/>
                  </a:cubicBezTo>
                  <a:cubicBezTo>
                    <a:pt x="54" y="87"/>
                    <a:pt x="54" y="87"/>
                    <a:pt x="54" y="87"/>
                  </a:cubicBezTo>
                  <a:cubicBezTo>
                    <a:pt x="54" y="87"/>
                    <a:pt x="54" y="87"/>
                    <a:pt x="54" y="87"/>
                  </a:cubicBezTo>
                  <a:cubicBezTo>
                    <a:pt x="53" y="85"/>
                    <a:pt x="53" y="83"/>
                    <a:pt x="52" y="78"/>
                  </a:cubicBezTo>
                  <a:cubicBezTo>
                    <a:pt x="52" y="78"/>
                    <a:pt x="52" y="78"/>
                    <a:pt x="52" y="78"/>
                  </a:cubicBezTo>
                  <a:cubicBezTo>
                    <a:pt x="52" y="78"/>
                    <a:pt x="52" y="78"/>
                    <a:pt x="52" y="78"/>
                  </a:cubicBezTo>
                  <a:cubicBezTo>
                    <a:pt x="52" y="77"/>
                    <a:pt x="52" y="77"/>
                    <a:pt x="52" y="77"/>
                  </a:cubicBezTo>
                  <a:cubicBezTo>
                    <a:pt x="51" y="77"/>
                    <a:pt x="51" y="77"/>
                    <a:pt x="51" y="77"/>
                  </a:cubicBezTo>
                  <a:cubicBezTo>
                    <a:pt x="50" y="76"/>
                    <a:pt x="50" y="76"/>
                    <a:pt x="50" y="76"/>
                  </a:cubicBezTo>
                  <a:cubicBezTo>
                    <a:pt x="49" y="75"/>
                    <a:pt x="47" y="74"/>
                    <a:pt x="46" y="72"/>
                  </a:cubicBezTo>
                  <a:cubicBezTo>
                    <a:pt x="45" y="74"/>
                    <a:pt x="44" y="71"/>
                    <a:pt x="43" y="70"/>
                  </a:cubicBezTo>
                  <a:cubicBezTo>
                    <a:pt x="42" y="70"/>
                    <a:pt x="43" y="69"/>
                    <a:pt x="43" y="69"/>
                  </a:cubicBezTo>
                  <a:cubicBezTo>
                    <a:pt x="41" y="67"/>
                    <a:pt x="40" y="66"/>
                    <a:pt x="39" y="63"/>
                  </a:cubicBezTo>
                  <a:cubicBezTo>
                    <a:pt x="39" y="62"/>
                    <a:pt x="38" y="62"/>
                    <a:pt x="37" y="60"/>
                  </a:cubicBezTo>
                  <a:cubicBezTo>
                    <a:pt x="38" y="59"/>
                    <a:pt x="36" y="56"/>
                    <a:pt x="36" y="54"/>
                  </a:cubicBezTo>
                  <a:cubicBezTo>
                    <a:pt x="35" y="55"/>
                    <a:pt x="34" y="53"/>
                    <a:pt x="34" y="51"/>
                  </a:cubicBezTo>
                  <a:cubicBezTo>
                    <a:pt x="36" y="51"/>
                    <a:pt x="36" y="51"/>
                    <a:pt x="36" y="51"/>
                  </a:cubicBezTo>
                  <a:cubicBezTo>
                    <a:pt x="34" y="46"/>
                    <a:pt x="37" y="38"/>
                    <a:pt x="38" y="32"/>
                  </a:cubicBezTo>
                  <a:cubicBezTo>
                    <a:pt x="39" y="31"/>
                    <a:pt x="39" y="31"/>
                    <a:pt x="39" y="31"/>
                  </a:cubicBezTo>
                  <a:cubicBezTo>
                    <a:pt x="41" y="25"/>
                    <a:pt x="47" y="21"/>
                    <a:pt x="52" y="16"/>
                  </a:cubicBezTo>
                  <a:cubicBezTo>
                    <a:pt x="54" y="15"/>
                    <a:pt x="56" y="14"/>
                    <a:pt x="58" y="14"/>
                  </a:cubicBezTo>
                  <a:cubicBezTo>
                    <a:pt x="60" y="12"/>
                    <a:pt x="61" y="12"/>
                    <a:pt x="62" y="10"/>
                  </a:cubicBezTo>
                  <a:cubicBezTo>
                    <a:pt x="63" y="10"/>
                    <a:pt x="64" y="11"/>
                    <a:pt x="64" y="11"/>
                  </a:cubicBezTo>
                  <a:cubicBezTo>
                    <a:pt x="68" y="11"/>
                    <a:pt x="71" y="11"/>
                    <a:pt x="73" y="10"/>
                  </a:cubicBezTo>
                  <a:cubicBezTo>
                    <a:pt x="73" y="11"/>
                    <a:pt x="73" y="11"/>
                    <a:pt x="73" y="11"/>
                  </a:cubicBezTo>
                  <a:cubicBezTo>
                    <a:pt x="76" y="11"/>
                    <a:pt x="79" y="10"/>
                    <a:pt x="82" y="12"/>
                  </a:cubicBezTo>
                  <a:cubicBezTo>
                    <a:pt x="83" y="12"/>
                    <a:pt x="86" y="12"/>
                    <a:pt x="85" y="11"/>
                  </a:cubicBezTo>
                  <a:cubicBezTo>
                    <a:pt x="86" y="11"/>
                    <a:pt x="85" y="12"/>
                    <a:pt x="86" y="12"/>
                  </a:cubicBezTo>
                  <a:cubicBezTo>
                    <a:pt x="85" y="13"/>
                    <a:pt x="85" y="13"/>
                    <a:pt x="85" y="13"/>
                  </a:cubicBezTo>
                  <a:cubicBezTo>
                    <a:pt x="91" y="15"/>
                    <a:pt x="95" y="18"/>
                    <a:pt x="100" y="22"/>
                  </a:cubicBezTo>
                  <a:cubicBezTo>
                    <a:pt x="100" y="24"/>
                    <a:pt x="104" y="27"/>
                    <a:pt x="105" y="30"/>
                  </a:cubicBezTo>
                  <a:cubicBezTo>
                    <a:pt x="107" y="32"/>
                    <a:pt x="107" y="36"/>
                    <a:pt x="109" y="37"/>
                  </a:cubicBezTo>
                  <a:cubicBezTo>
                    <a:pt x="108" y="37"/>
                    <a:pt x="108" y="37"/>
                    <a:pt x="108" y="37"/>
                  </a:cubicBezTo>
                  <a:cubicBezTo>
                    <a:pt x="109" y="40"/>
                    <a:pt x="109" y="43"/>
                    <a:pt x="109" y="47"/>
                  </a:cubicBezTo>
                  <a:cubicBezTo>
                    <a:pt x="109" y="49"/>
                    <a:pt x="110" y="49"/>
                    <a:pt x="110" y="51"/>
                  </a:cubicBezTo>
                  <a:cubicBezTo>
                    <a:pt x="109" y="51"/>
                    <a:pt x="109" y="51"/>
                    <a:pt x="109" y="51"/>
                  </a:cubicBezTo>
                  <a:cubicBezTo>
                    <a:pt x="110" y="53"/>
                    <a:pt x="111" y="53"/>
                    <a:pt x="111" y="54"/>
                  </a:cubicBezTo>
                  <a:cubicBezTo>
                    <a:pt x="111" y="56"/>
                    <a:pt x="111" y="56"/>
                    <a:pt x="110" y="57"/>
                  </a:cubicBezTo>
                  <a:cubicBezTo>
                    <a:pt x="110" y="56"/>
                    <a:pt x="110" y="54"/>
                    <a:pt x="109" y="53"/>
                  </a:cubicBezTo>
                  <a:cubicBezTo>
                    <a:pt x="108" y="55"/>
                    <a:pt x="110" y="58"/>
                    <a:pt x="108" y="59"/>
                  </a:cubicBezTo>
                  <a:cubicBezTo>
                    <a:pt x="107" y="61"/>
                    <a:pt x="107" y="62"/>
                    <a:pt x="108" y="63"/>
                  </a:cubicBezTo>
                  <a:cubicBezTo>
                    <a:pt x="108" y="62"/>
                    <a:pt x="107" y="64"/>
                    <a:pt x="107" y="63"/>
                  </a:cubicBezTo>
                  <a:cubicBezTo>
                    <a:pt x="106" y="64"/>
                    <a:pt x="106" y="65"/>
                    <a:pt x="106" y="66"/>
                  </a:cubicBezTo>
                  <a:cubicBezTo>
                    <a:pt x="106" y="66"/>
                    <a:pt x="106" y="65"/>
                    <a:pt x="106" y="65"/>
                  </a:cubicBezTo>
                  <a:cubicBezTo>
                    <a:pt x="107" y="66"/>
                    <a:pt x="106" y="67"/>
                    <a:pt x="107" y="68"/>
                  </a:cubicBezTo>
                  <a:cubicBezTo>
                    <a:pt x="107" y="67"/>
                    <a:pt x="107" y="67"/>
                    <a:pt x="108" y="66"/>
                  </a:cubicBezTo>
                  <a:cubicBezTo>
                    <a:pt x="108" y="66"/>
                    <a:pt x="107" y="69"/>
                    <a:pt x="106" y="69"/>
                  </a:cubicBezTo>
                  <a:cubicBezTo>
                    <a:pt x="105" y="69"/>
                    <a:pt x="106" y="67"/>
                    <a:pt x="105" y="68"/>
                  </a:cubicBezTo>
                  <a:cubicBezTo>
                    <a:pt x="104" y="72"/>
                    <a:pt x="104" y="72"/>
                    <a:pt x="104" y="72"/>
                  </a:cubicBezTo>
                  <a:cubicBezTo>
                    <a:pt x="104" y="71"/>
                    <a:pt x="105" y="70"/>
                    <a:pt x="106" y="71"/>
                  </a:cubicBezTo>
                  <a:cubicBezTo>
                    <a:pt x="106" y="69"/>
                    <a:pt x="106" y="69"/>
                    <a:pt x="106" y="69"/>
                  </a:cubicBezTo>
                  <a:cubicBezTo>
                    <a:pt x="107" y="70"/>
                    <a:pt x="107" y="70"/>
                    <a:pt x="107" y="70"/>
                  </a:cubicBezTo>
                  <a:cubicBezTo>
                    <a:pt x="109" y="67"/>
                    <a:pt x="110" y="66"/>
                    <a:pt x="110" y="63"/>
                  </a:cubicBezTo>
                  <a:cubicBezTo>
                    <a:pt x="109" y="63"/>
                    <a:pt x="109" y="63"/>
                    <a:pt x="109" y="63"/>
                  </a:cubicBezTo>
                  <a:cubicBezTo>
                    <a:pt x="110" y="62"/>
                    <a:pt x="109" y="60"/>
                    <a:pt x="111" y="59"/>
                  </a:cubicBezTo>
                  <a:cubicBezTo>
                    <a:pt x="111" y="60"/>
                    <a:pt x="111" y="59"/>
                    <a:pt x="112" y="59"/>
                  </a:cubicBezTo>
                  <a:cubicBezTo>
                    <a:pt x="112" y="59"/>
                    <a:pt x="112" y="58"/>
                    <a:pt x="112" y="58"/>
                  </a:cubicBezTo>
                  <a:cubicBezTo>
                    <a:pt x="113" y="59"/>
                    <a:pt x="113" y="59"/>
                    <a:pt x="113" y="59"/>
                  </a:cubicBezTo>
                  <a:cubicBezTo>
                    <a:pt x="111" y="58"/>
                    <a:pt x="113" y="54"/>
                    <a:pt x="113" y="54"/>
                  </a:cubicBezTo>
                  <a:cubicBezTo>
                    <a:pt x="113" y="54"/>
                    <a:pt x="113" y="54"/>
                    <a:pt x="113" y="54"/>
                  </a:cubicBezTo>
                  <a:cubicBezTo>
                    <a:pt x="114" y="51"/>
                    <a:pt x="112" y="54"/>
                    <a:pt x="112" y="52"/>
                  </a:cubicBezTo>
                  <a:cubicBezTo>
                    <a:pt x="113" y="51"/>
                    <a:pt x="114" y="52"/>
                    <a:pt x="115" y="51"/>
                  </a:cubicBezTo>
                  <a:cubicBezTo>
                    <a:pt x="115" y="48"/>
                    <a:pt x="113" y="44"/>
                    <a:pt x="114" y="40"/>
                  </a:cubicBezTo>
                  <a:cubicBezTo>
                    <a:pt x="114" y="38"/>
                    <a:pt x="112" y="36"/>
                    <a:pt x="111" y="34"/>
                  </a:cubicBezTo>
                  <a:cubicBezTo>
                    <a:pt x="111" y="32"/>
                    <a:pt x="113" y="34"/>
                    <a:pt x="111" y="32"/>
                  </a:cubicBezTo>
                  <a:cubicBezTo>
                    <a:pt x="112" y="32"/>
                    <a:pt x="112" y="31"/>
                    <a:pt x="113" y="31"/>
                  </a:cubicBezTo>
                  <a:cubicBezTo>
                    <a:pt x="112" y="31"/>
                    <a:pt x="111" y="27"/>
                    <a:pt x="111" y="29"/>
                  </a:cubicBezTo>
                  <a:cubicBezTo>
                    <a:pt x="109" y="27"/>
                    <a:pt x="108" y="23"/>
                    <a:pt x="105" y="21"/>
                  </a:cubicBezTo>
                  <a:cubicBezTo>
                    <a:pt x="106" y="22"/>
                    <a:pt x="107" y="21"/>
                    <a:pt x="107" y="20"/>
                  </a:cubicBezTo>
                  <a:cubicBezTo>
                    <a:pt x="105" y="20"/>
                    <a:pt x="103" y="18"/>
                    <a:pt x="101" y="16"/>
                  </a:cubicBezTo>
                  <a:cubicBezTo>
                    <a:pt x="101" y="17"/>
                    <a:pt x="101" y="17"/>
                    <a:pt x="101" y="18"/>
                  </a:cubicBezTo>
                  <a:cubicBezTo>
                    <a:pt x="100" y="17"/>
                    <a:pt x="99" y="17"/>
                    <a:pt x="99" y="17"/>
                  </a:cubicBezTo>
                  <a:cubicBezTo>
                    <a:pt x="99" y="16"/>
                    <a:pt x="100" y="15"/>
                    <a:pt x="98" y="13"/>
                  </a:cubicBezTo>
                  <a:cubicBezTo>
                    <a:pt x="100" y="13"/>
                    <a:pt x="102" y="16"/>
                    <a:pt x="102" y="14"/>
                  </a:cubicBezTo>
                  <a:cubicBezTo>
                    <a:pt x="104" y="14"/>
                    <a:pt x="107" y="18"/>
                    <a:pt x="107" y="19"/>
                  </a:cubicBezTo>
                  <a:cubicBezTo>
                    <a:pt x="109" y="20"/>
                    <a:pt x="106" y="18"/>
                    <a:pt x="107" y="17"/>
                  </a:cubicBezTo>
                  <a:cubicBezTo>
                    <a:pt x="105" y="15"/>
                    <a:pt x="104" y="15"/>
                    <a:pt x="102" y="13"/>
                  </a:cubicBezTo>
                  <a:cubicBezTo>
                    <a:pt x="101" y="14"/>
                    <a:pt x="102" y="14"/>
                    <a:pt x="101" y="14"/>
                  </a:cubicBezTo>
                  <a:cubicBezTo>
                    <a:pt x="98" y="13"/>
                    <a:pt x="98" y="11"/>
                    <a:pt x="98" y="10"/>
                  </a:cubicBezTo>
                  <a:cubicBezTo>
                    <a:pt x="99" y="11"/>
                    <a:pt x="99" y="11"/>
                    <a:pt x="99" y="11"/>
                  </a:cubicBezTo>
                  <a:cubicBezTo>
                    <a:pt x="98" y="9"/>
                    <a:pt x="97" y="10"/>
                    <a:pt x="95" y="9"/>
                  </a:cubicBezTo>
                  <a:cubicBezTo>
                    <a:pt x="96" y="7"/>
                    <a:pt x="98" y="10"/>
                    <a:pt x="99" y="10"/>
                  </a:cubicBezTo>
                  <a:cubicBezTo>
                    <a:pt x="99" y="8"/>
                    <a:pt x="99" y="8"/>
                    <a:pt x="99" y="8"/>
                  </a:cubicBezTo>
                  <a:cubicBezTo>
                    <a:pt x="96" y="6"/>
                    <a:pt x="97" y="9"/>
                    <a:pt x="95" y="7"/>
                  </a:cubicBezTo>
                  <a:cubicBezTo>
                    <a:pt x="95" y="6"/>
                    <a:pt x="95" y="6"/>
                    <a:pt x="95" y="6"/>
                  </a:cubicBezTo>
                  <a:cubicBezTo>
                    <a:pt x="93" y="6"/>
                    <a:pt x="93" y="6"/>
                    <a:pt x="93" y="6"/>
                  </a:cubicBezTo>
                  <a:cubicBezTo>
                    <a:pt x="93" y="6"/>
                    <a:pt x="93" y="7"/>
                    <a:pt x="94" y="8"/>
                  </a:cubicBezTo>
                  <a:cubicBezTo>
                    <a:pt x="93" y="9"/>
                    <a:pt x="93" y="7"/>
                    <a:pt x="90" y="6"/>
                  </a:cubicBezTo>
                  <a:cubicBezTo>
                    <a:pt x="89" y="7"/>
                    <a:pt x="92" y="7"/>
                    <a:pt x="91" y="8"/>
                  </a:cubicBezTo>
                  <a:cubicBezTo>
                    <a:pt x="91" y="8"/>
                    <a:pt x="89" y="8"/>
                    <a:pt x="88" y="7"/>
                  </a:cubicBezTo>
                  <a:cubicBezTo>
                    <a:pt x="86" y="7"/>
                    <a:pt x="88" y="6"/>
                    <a:pt x="87" y="5"/>
                  </a:cubicBezTo>
                  <a:cubicBezTo>
                    <a:pt x="87" y="5"/>
                    <a:pt x="89" y="5"/>
                    <a:pt x="89" y="6"/>
                  </a:cubicBezTo>
                  <a:cubicBezTo>
                    <a:pt x="91" y="6"/>
                    <a:pt x="88" y="4"/>
                    <a:pt x="90" y="4"/>
                  </a:cubicBezTo>
                  <a:cubicBezTo>
                    <a:pt x="88" y="3"/>
                    <a:pt x="88" y="4"/>
                    <a:pt x="87" y="4"/>
                  </a:cubicBezTo>
                  <a:cubicBezTo>
                    <a:pt x="87" y="4"/>
                    <a:pt x="86" y="4"/>
                    <a:pt x="87" y="5"/>
                  </a:cubicBezTo>
                  <a:cubicBezTo>
                    <a:pt x="82" y="6"/>
                    <a:pt x="85" y="2"/>
                    <a:pt x="81" y="2"/>
                  </a:cubicBezTo>
                  <a:cubicBezTo>
                    <a:pt x="82" y="3"/>
                    <a:pt x="76" y="3"/>
                    <a:pt x="79" y="5"/>
                  </a:cubicBezTo>
                  <a:cubicBezTo>
                    <a:pt x="78" y="5"/>
                    <a:pt x="77" y="6"/>
                    <a:pt x="76" y="5"/>
                  </a:cubicBezTo>
                  <a:cubicBezTo>
                    <a:pt x="77" y="4"/>
                    <a:pt x="75" y="4"/>
                    <a:pt x="76" y="4"/>
                  </a:cubicBezTo>
                  <a:cubicBezTo>
                    <a:pt x="75" y="3"/>
                    <a:pt x="75" y="3"/>
                    <a:pt x="75" y="3"/>
                  </a:cubicBezTo>
                  <a:cubicBezTo>
                    <a:pt x="77" y="2"/>
                    <a:pt x="77" y="2"/>
                    <a:pt x="77" y="2"/>
                  </a:cubicBezTo>
                  <a:cubicBezTo>
                    <a:pt x="76" y="1"/>
                    <a:pt x="73" y="1"/>
                    <a:pt x="73" y="0"/>
                  </a:cubicBezTo>
                  <a:cubicBezTo>
                    <a:pt x="71" y="0"/>
                    <a:pt x="73" y="1"/>
                    <a:pt x="71" y="1"/>
                  </a:cubicBezTo>
                  <a:cubicBezTo>
                    <a:pt x="72" y="1"/>
                    <a:pt x="70" y="0"/>
                    <a:pt x="69" y="0"/>
                  </a:cubicBezTo>
                  <a:cubicBezTo>
                    <a:pt x="71" y="0"/>
                    <a:pt x="69" y="2"/>
                    <a:pt x="68" y="2"/>
                  </a:cubicBezTo>
                  <a:cubicBezTo>
                    <a:pt x="66" y="2"/>
                    <a:pt x="65" y="1"/>
                    <a:pt x="65" y="1"/>
                  </a:cubicBezTo>
                  <a:cubicBezTo>
                    <a:pt x="67" y="0"/>
                    <a:pt x="67" y="0"/>
                    <a:pt x="67" y="0"/>
                  </a:cubicBezTo>
                  <a:cubicBezTo>
                    <a:pt x="65" y="1"/>
                    <a:pt x="66" y="0"/>
                    <a:pt x="65" y="0"/>
                  </a:cubicBezTo>
                  <a:cubicBezTo>
                    <a:pt x="64" y="1"/>
                    <a:pt x="64" y="2"/>
                    <a:pt x="63" y="3"/>
                  </a:cubicBezTo>
                  <a:cubicBezTo>
                    <a:pt x="62" y="3"/>
                    <a:pt x="61" y="2"/>
                    <a:pt x="61" y="3"/>
                  </a:cubicBezTo>
                  <a:cubicBezTo>
                    <a:pt x="63" y="2"/>
                    <a:pt x="63" y="2"/>
                    <a:pt x="63" y="2"/>
                  </a:cubicBezTo>
                  <a:cubicBezTo>
                    <a:pt x="60" y="2"/>
                    <a:pt x="62" y="0"/>
                    <a:pt x="59" y="1"/>
                  </a:cubicBezTo>
                  <a:cubicBezTo>
                    <a:pt x="59" y="2"/>
                    <a:pt x="59" y="2"/>
                    <a:pt x="59" y="2"/>
                  </a:cubicBezTo>
                  <a:cubicBezTo>
                    <a:pt x="58" y="2"/>
                    <a:pt x="58" y="2"/>
                    <a:pt x="58" y="2"/>
                  </a:cubicBezTo>
                  <a:cubicBezTo>
                    <a:pt x="58" y="2"/>
                    <a:pt x="57" y="3"/>
                    <a:pt x="56" y="3"/>
                  </a:cubicBezTo>
                  <a:cubicBezTo>
                    <a:pt x="56" y="3"/>
                    <a:pt x="56" y="3"/>
                    <a:pt x="56" y="3"/>
                  </a:cubicBezTo>
                  <a:cubicBezTo>
                    <a:pt x="55" y="3"/>
                    <a:pt x="54" y="5"/>
                    <a:pt x="52" y="4"/>
                  </a:cubicBezTo>
                  <a:cubicBezTo>
                    <a:pt x="54" y="5"/>
                    <a:pt x="53" y="4"/>
                    <a:pt x="55" y="4"/>
                  </a:cubicBezTo>
                  <a:cubicBezTo>
                    <a:pt x="57" y="4"/>
                    <a:pt x="54" y="5"/>
                    <a:pt x="54" y="5"/>
                  </a:cubicBezTo>
                  <a:cubicBezTo>
                    <a:pt x="53" y="4"/>
                    <a:pt x="51" y="7"/>
                    <a:pt x="50" y="7"/>
                  </a:cubicBezTo>
                  <a:cubicBezTo>
                    <a:pt x="49" y="7"/>
                    <a:pt x="48" y="7"/>
                    <a:pt x="48" y="7"/>
                  </a:cubicBezTo>
                  <a:cubicBezTo>
                    <a:pt x="48" y="8"/>
                    <a:pt x="48" y="8"/>
                    <a:pt x="48" y="8"/>
                  </a:cubicBezTo>
                  <a:cubicBezTo>
                    <a:pt x="47" y="7"/>
                    <a:pt x="46" y="10"/>
                    <a:pt x="44" y="10"/>
                  </a:cubicBezTo>
                  <a:cubicBezTo>
                    <a:pt x="45" y="9"/>
                    <a:pt x="44" y="9"/>
                    <a:pt x="43" y="9"/>
                  </a:cubicBezTo>
                  <a:cubicBezTo>
                    <a:pt x="45" y="9"/>
                    <a:pt x="42" y="12"/>
                    <a:pt x="43" y="12"/>
                  </a:cubicBezTo>
                  <a:cubicBezTo>
                    <a:pt x="41" y="14"/>
                    <a:pt x="43" y="11"/>
                    <a:pt x="41" y="10"/>
                  </a:cubicBezTo>
                  <a:cubicBezTo>
                    <a:pt x="41" y="12"/>
                    <a:pt x="39" y="12"/>
                    <a:pt x="39" y="13"/>
                  </a:cubicBezTo>
                  <a:cubicBezTo>
                    <a:pt x="41" y="12"/>
                    <a:pt x="39" y="14"/>
                    <a:pt x="39" y="15"/>
                  </a:cubicBezTo>
                  <a:cubicBezTo>
                    <a:pt x="38" y="16"/>
                    <a:pt x="39" y="14"/>
                    <a:pt x="38" y="15"/>
                  </a:cubicBezTo>
                  <a:cubicBezTo>
                    <a:pt x="37" y="16"/>
                    <a:pt x="37" y="18"/>
                    <a:pt x="38" y="17"/>
                  </a:cubicBezTo>
                  <a:cubicBezTo>
                    <a:pt x="37" y="18"/>
                    <a:pt x="37" y="20"/>
                    <a:pt x="36" y="20"/>
                  </a:cubicBezTo>
                  <a:cubicBezTo>
                    <a:pt x="35" y="20"/>
                    <a:pt x="37" y="18"/>
                    <a:pt x="36" y="18"/>
                  </a:cubicBezTo>
                  <a:cubicBezTo>
                    <a:pt x="34" y="21"/>
                    <a:pt x="37" y="21"/>
                    <a:pt x="35" y="23"/>
                  </a:cubicBezTo>
                  <a:cubicBezTo>
                    <a:pt x="36" y="22"/>
                    <a:pt x="37" y="24"/>
                    <a:pt x="37" y="26"/>
                  </a:cubicBezTo>
                  <a:cubicBezTo>
                    <a:pt x="35" y="28"/>
                    <a:pt x="37" y="24"/>
                    <a:pt x="35" y="25"/>
                  </a:cubicBezTo>
                  <a:cubicBezTo>
                    <a:pt x="35" y="26"/>
                    <a:pt x="35" y="26"/>
                    <a:pt x="35" y="26"/>
                  </a:cubicBezTo>
                  <a:cubicBezTo>
                    <a:pt x="33" y="27"/>
                    <a:pt x="35" y="21"/>
                    <a:pt x="33" y="22"/>
                  </a:cubicBezTo>
                  <a:cubicBezTo>
                    <a:pt x="32" y="23"/>
                    <a:pt x="32" y="23"/>
                    <a:pt x="32" y="23"/>
                  </a:cubicBezTo>
                  <a:cubicBezTo>
                    <a:pt x="32" y="23"/>
                    <a:pt x="32" y="22"/>
                    <a:pt x="31" y="22"/>
                  </a:cubicBezTo>
                  <a:cubicBezTo>
                    <a:pt x="32" y="23"/>
                    <a:pt x="30" y="26"/>
                    <a:pt x="30" y="26"/>
                  </a:cubicBezTo>
                  <a:cubicBezTo>
                    <a:pt x="30" y="27"/>
                    <a:pt x="30" y="25"/>
                    <a:pt x="31" y="25"/>
                  </a:cubicBezTo>
                  <a:cubicBezTo>
                    <a:pt x="30" y="27"/>
                    <a:pt x="31" y="28"/>
                    <a:pt x="29" y="30"/>
                  </a:cubicBezTo>
                  <a:cubicBezTo>
                    <a:pt x="29" y="29"/>
                    <a:pt x="28" y="30"/>
                    <a:pt x="28" y="29"/>
                  </a:cubicBezTo>
                  <a:cubicBezTo>
                    <a:pt x="27" y="30"/>
                    <a:pt x="29" y="30"/>
                    <a:pt x="28" y="31"/>
                  </a:cubicBezTo>
                  <a:cubicBezTo>
                    <a:pt x="27" y="31"/>
                    <a:pt x="27" y="31"/>
                    <a:pt x="27" y="31"/>
                  </a:cubicBezTo>
                  <a:cubicBezTo>
                    <a:pt x="25" y="37"/>
                    <a:pt x="24" y="45"/>
                    <a:pt x="26" y="50"/>
                  </a:cubicBezTo>
                  <a:cubicBezTo>
                    <a:pt x="26" y="51"/>
                    <a:pt x="26" y="53"/>
                    <a:pt x="26" y="57"/>
                  </a:cubicBezTo>
                  <a:cubicBezTo>
                    <a:pt x="26" y="55"/>
                    <a:pt x="27" y="56"/>
                    <a:pt x="27" y="57"/>
                  </a:cubicBezTo>
                  <a:cubicBezTo>
                    <a:pt x="26" y="59"/>
                    <a:pt x="26" y="59"/>
                    <a:pt x="26" y="59"/>
                  </a:cubicBezTo>
                  <a:cubicBezTo>
                    <a:pt x="26" y="61"/>
                    <a:pt x="28" y="63"/>
                    <a:pt x="29" y="64"/>
                  </a:cubicBezTo>
                  <a:cubicBezTo>
                    <a:pt x="28" y="65"/>
                    <a:pt x="28" y="65"/>
                    <a:pt x="28" y="65"/>
                  </a:cubicBezTo>
                  <a:cubicBezTo>
                    <a:pt x="28" y="67"/>
                    <a:pt x="30" y="66"/>
                    <a:pt x="30" y="67"/>
                  </a:cubicBezTo>
                  <a:cubicBezTo>
                    <a:pt x="30" y="68"/>
                    <a:pt x="30" y="68"/>
                    <a:pt x="30" y="68"/>
                  </a:cubicBezTo>
                  <a:cubicBezTo>
                    <a:pt x="30" y="68"/>
                    <a:pt x="30" y="68"/>
                    <a:pt x="30" y="68"/>
                  </a:cubicBezTo>
                  <a:cubicBezTo>
                    <a:pt x="31" y="69"/>
                    <a:pt x="32" y="71"/>
                    <a:pt x="31" y="71"/>
                  </a:cubicBezTo>
                  <a:cubicBezTo>
                    <a:pt x="32" y="72"/>
                    <a:pt x="32" y="72"/>
                    <a:pt x="32" y="71"/>
                  </a:cubicBezTo>
                  <a:cubicBezTo>
                    <a:pt x="33" y="73"/>
                    <a:pt x="35" y="77"/>
                    <a:pt x="37" y="79"/>
                  </a:cubicBezTo>
                  <a:cubicBezTo>
                    <a:pt x="37" y="78"/>
                    <a:pt x="37" y="77"/>
                    <a:pt x="37" y="77"/>
                  </a:cubicBezTo>
                  <a:cubicBezTo>
                    <a:pt x="39" y="76"/>
                    <a:pt x="38" y="77"/>
                    <a:pt x="39" y="78"/>
                  </a:cubicBezTo>
                  <a:cubicBezTo>
                    <a:pt x="39" y="78"/>
                    <a:pt x="39" y="80"/>
                    <a:pt x="38" y="79"/>
                  </a:cubicBezTo>
                  <a:cubicBezTo>
                    <a:pt x="39" y="81"/>
                    <a:pt x="40" y="82"/>
                    <a:pt x="42" y="84"/>
                  </a:cubicBezTo>
                  <a:cubicBezTo>
                    <a:pt x="41" y="85"/>
                    <a:pt x="39" y="88"/>
                    <a:pt x="38" y="89"/>
                  </a:cubicBezTo>
                  <a:cubicBezTo>
                    <a:pt x="39" y="89"/>
                    <a:pt x="39" y="91"/>
                    <a:pt x="38" y="92"/>
                  </a:cubicBezTo>
                  <a:cubicBezTo>
                    <a:pt x="38" y="94"/>
                    <a:pt x="37" y="92"/>
                    <a:pt x="35" y="93"/>
                  </a:cubicBezTo>
                  <a:cubicBezTo>
                    <a:pt x="35" y="94"/>
                    <a:pt x="34" y="95"/>
                    <a:pt x="34" y="96"/>
                  </a:cubicBezTo>
                  <a:cubicBezTo>
                    <a:pt x="34" y="96"/>
                    <a:pt x="34" y="96"/>
                    <a:pt x="34" y="96"/>
                  </a:cubicBezTo>
                  <a:cubicBezTo>
                    <a:pt x="34" y="97"/>
                    <a:pt x="33" y="98"/>
                    <a:pt x="32" y="99"/>
                  </a:cubicBezTo>
                  <a:cubicBezTo>
                    <a:pt x="32" y="99"/>
                    <a:pt x="32" y="99"/>
                    <a:pt x="32" y="99"/>
                  </a:cubicBezTo>
                  <a:cubicBezTo>
                    <a:pt x="32" y="100"/>
                    <a:pt x="30" y="100"/>
                    <a:pt x="30" y="101"/>
                  </a:cubicBezTo>
                  <a:cubicBezTo>
                    <a:pt x="31" y="102"/>
                    <a:pt x="29" y="104"/>
                    <a:pt x="29" y="105"/>
                  </a:cubicBezTo>
                  <a:cubicBezTo>
                    <a:pt x="29" y="105"/>
                    <a:pt x="29" y="105"/>
                    <a:pt x="29" y="105"/>
                  </a:cubicBezTo>
                  <a:cubicBezTo>
                    <a:pt x="29" y="106"/>
                    <a:pt x="29" y="106"/>
                    <a:pt x="29" y="106"/>
                  </a:cubicBezTo>
                  <a:cubicBezTo>
                    <a:pt x="28" y="107"/>
                    <a:pt x="28" y="107"/>
                    <a:pt x="28" y="107"/>
                  </a:cubicBezTo>
                  <a:cubicBezTo>
                    <a:pt x="28" y="107"/>
                    <a:pt x="28" y="106"/>
                    <a:pt x="28" y="106"/>
                  </a:cubicBezTo>
                  <a:cubicBezTo>
                    <a:pt x="26" y="107"/>
                    <a:pt x="28" y="107"/>
                    <a:pt x="28" y="108"/>
                  </a:cubicBezTo>
                  <a:cubicBezTo>
                    <a:pt x="28" y="110"/>
                    <a:pt x="27" y="109"/>
                    <a:pt x="26" y="110"/>
                  </a:cubicBezTo>
                  <a:cubicBezTo>
                    <a:pt x="26" y="109"/>
                    <a:pt x="27" y="109"/>
                    <a:pt x="27" y="108"/>
                  </a:cubicBezTo>
                  <a:cubicBezTo>
                    <a:pt x="27" y="107"/>
                    <a:pt x="27" y="109"/>
                    <a:pt x="26" y="109"/>
                  </a:cubicBezTo>
                  <a:cubicBezTo>
                    <a:pt x="26" y="109"/>
                    <a:pt x="27" y="110"/>
                    <a:pt x="26" y="111"/>
                  </a:cubicBezTo>
                  <a:cubicBezTo>
                    <a:pt x="26" y="111"/>
                    <a:pt x="25" y="114"/>
                    <a:pt x="24" y="113"/>
                  </a:cubicBezTo>
                  <a:cubicBezTo>
                    <a:pt x="24" y="114"/>
                    <a:pt x="24" y="115"/>
                    <a:pt x="24" y="116"/>
                  </a:cubicBezTo>
                  <a:cubicBezTo>
                    <a:pt x="24" y="115"/>
                    <a:pt x="25" y="114"/>
                    <a:pt x="26" y="114"/>
                  </a:cubicBezTo>
                  <a:cubicBezTo>
                    <a:pt x="25" y="114"/>
                    <a:pt x="25" y="116"/>
                    <a:pt x="25" y="116"/>
                  </a:cubicBezTo>
                  <a:cubicBezTo>
                    <a:pt x="25" y="115"/>
                    <a:pt x="25" y="115"/>
                    <a:pt x="25" y="115"/>
                  </a:cubicBezTo>
                  <a:cubicBezTo>
                    <a:pt x="25" y="116"/>
                    <a:pt x="23" y="118"/>
                    <a:pt x="25" y="117"/>
                  </a:cubicBezTo>
                  <a:cubicBezTo>
                    <a:pt x="23" y="118"/>
                    <a:pt x="23" y="118"/>
                    <a:pt x="23" y="118"/>
                  </a:cubicBezTo>
                  <a:cubicBezTo>
                    <a:pt x="23" y="119"/>
                    <a:pt x="23" y="120"/>
                    <a:pt x="22" y="121"/>
                  </a:cubicBezTo>
                  <a:cubicBezTo>
                    <a:pt x="22" y="121"/>
                    <a:pt x="21" y="120"/>
                    <a:pt x="20" y="122"/>
                  </a:cubicBezTo>
                  <a:cubicBezTo>
                    <a:pt x="20" y="124"/>
                    <a:pt x="20" y="124"/>
                    <a:pt x="20" y="124"/>
                  </a:cubicBezTo>
                  <a:cubicBezTo>
                    <a:pt x="20" y="125"/>
                    <a:pt x="19" y="125"/>
                    <a:pt x="19" y="125"/>
                  </a:cubicBezTo>
                  <a:cubicBezTo>
                    <a:pt x="17" y="128"/>
                    <a:pt x="20" y="129"/>
                    <a:pt x="18" y="131"/>
                  </a:cubicBezTo>
                  <a:cubicBezTo>
                    <a:pt x="18" y="130"/>
                    <a:pt x="17" y="131"/>
                    <a:pt x="17" y="132"/>
                  </a:cubicBezTo>
                  <a:cubicBezTo>
                    <a:pt x="17" y="132"/>
                    <a:pt x="17" y="132"/>
                    <a:pt x="17" y="133"/>
                  </a:cubicBezTo>
                  <a:cubicBezTo>
                    <a:pt x="17" y="132"/>
                    <a:pt x="16" y="132"/>
                    <a:pt x="17" y="131"/>
                  </a:cubicBezTo>
                  <a:cubicBezTo>
                    <a:pt x="18" y="131"/>
                    <a:pt x="17" y="132"/>
                    <a:pt x="17" y="133"/>
                  </a:cubicBezTo>
                  <a:cubicBezTo>
                    <a:pt x="14" y="134"/>
                    <a:pt x="14" y="140"/>
                    <a:pt x="12" y="144"/>
                  </a:cubicBezTo>
                  <a:cubicBezTo>
                    <a:pt x="13" y="144"/>
                    <a:pt x="12" y="146"/>
                    <a:pt x="12" y="147"/>
                  </a:cubicBezTo>
                  <a:cubicBezTo>
                    <a:pt x="11" y="146"/>
                    <a:pt x="12" y="149"/>
                    <a:pt x="11" y="150"/>
                  </a:cubicBezTo>
                  <a:cubicBezTo>
                    <a:pt x="12" y="149"/>
                    <a:pt x="12" y="149"/>
                    <a:pt x="12" y="149"/>
                  </a:cubicBezTo>
                  <a:cubicBezTo>
                    <a:pt x="11" y="152"/>
                    <a:pt x="13" y="154"/>
                    <a:pt x="11" y="155"/>
                  </a:cubicBezTo>
                  <a:cubicBezTo>
                    <a:pt x="10" y="156"/>
                    <a:pt x="10" y="154"/>
                    <a:pt x="10" y="154"/>
                  </a:cubicBezTo>
                  <a:cubicBezTo>
                    <a:pt x="8" y="155"/>
                    <a:pt x="10" y="159"/>
                    <a:pt x="8" y="160"/>
                  </a:cubicBezTo>
                  <a:cubicBezTo>
                    <a:pt x="8" y="160"/>
                    <a:pt x="9" y="160"/>
                    <a:pt x="10" y="161"/>
                  </a:cubicBezTo>
                  <a:cubicBezTo>
                    <a:pt x="9" y="163"/>
                    <a:pt x="7" y="165"/>
                    <a:pt x="7" y="165"/>
                  </a:cubicBezTo>
                  <a:cubicBezTo>
                    <a:pt x="7" y="166"/>
                    <a:pt x="8" y="166"/>
                    <a:pt x="7" y="167"/>
                  </a:cubicBezTo>
                  <a:cubicBezTo>
                    <a:pt x="7" y="167"/>
                    <a:pt x="7" y="167"/>
                    <a:pt x="7" y="166"/>
                  </a:cubicBezTo>
                  <a:cubicBezTo>
                    <a:pt x="6" y="168"/>
                    <a:pt x="6" y="170"/>
                    <a:pt x="6" y="171"/>
                  </a:cubicBezTo>
                  <a:cubicBezTo>
                    <a:pt x="5" y="172"/>
                    <a:pt x="5" y="175"/>
                    <a:pt x="4" y="177"/>
                  </a:cubicBezTo>
                  <a:cubicBezTo>
                    <a:pt x="5" y="179"/>
                    <a:pt x="3" y="181"/>
                    <a:pt x="4" y="181"/>
                  </a:cubicBezTo>
                  <a:cubicBezTo>
                    <a:pt x="4" y="181"/>
                    <a:pt x="4" y="181"/>
                    <a:pt x="4" y="182"/>
                  </a:cubicBezTo>
                  <a:cubicBezTo>
                    <a:pt x="4" y="182"/>
                    <a:pt x="5" y="183"/>
                    <a:pt x="5" y="184"/>
                  </a:cubicBezTo>
                  <a:cubicBezTo>
                    <a:pt x="4" y="184"/>
                    <a:pt x="4" y="184"/>
                    <a:pt x="4" y="184"/>
                  </a:cubicBezTo>
                  <a:cubicBezTo>
                    <a:pt x="3" y="183"/>
                    <a:pt x="3" y="187"/>
                    <a:pt x="2" y="187"/>
                  </a:cubicBezTo>
                  <a:cubicBezTo>
                    <a:pt x="3" y="186"/>
                    <a:pt x="2" y="188"/>
                    <a:pt x="3" y="188"/>
                  </a:cubicBezTo>
                  <a:cubicBezTo>
                    <a:pt x="3" y="189"/>
                    <a:pt x="3" y="189"/>
                    <a:pt x="3" y="189"/>
                  </a:cubicBezTo>
                  <a:cubicBezTo>
                    <a:pt x="3" y="191"/>
                    <a:pt x="4" y="190"/>
                    <a:pt x="3" y="192"/>
                  </a:cubicBezTo>
                  <a:cubicBezTo>
                    <a:pt x="3" y="194"/>
                    <a:pt x="2" y="192"/>
                    <a:pt x="2" y="192"/>
                  </a:cubicBezTo>
                  <a:cubicBezTo>
                    <a:pt x="2" y="193"/>
                    <a:pt x="2" y="194"/>
                    <a:pt x="2" y="195"/>
                  </a:cubicBezTo>
                  <a:cubicBezTo>
                    <a:pt x="2" y="195"/>
                    <a:pt x="2" y="195"/>
                    <a:pt x="2" y="195"/>
                  </a:cubicBezTo>
                  <a:cubicBezTo>
                    <a:pt x="2" y="195"/>
                    <a:pt x="2" y="195"/>
                    <a:pt x="2" y="196"/>
                  </a:cubicBezTo>
                  <a:cubicBezTo>
                    <a:pt x="2" y="196"/>
                    <a:pt x="2" y="196"/>
                    <a:pt x="2" y="197"/>
                  </a:cubicBezTo>
                  <a:cubicBezTo>
                    <a:pt x="2" y="197"/>
                    <a:pt x="2" y="197"/>
                    <a:pt x="2" y="197"/>
                  </a:cubicBezTo>
                  <a:cubicBezTo>
                    <a:pt x="2" y="196"/>
                    <a:pt x="2" y="196"/>
                    <a:pt x="2" y="196"/>
                  </a:cubicBezTo>
                  <a:cubicBezTo>
                    <a:pt x="2" y="196"/>
                    <a:pt x="2" y="197"/>
                    <a:pt x="2" y="197"/>
                  </a:cubicBezTo>
                  <a:cubicBezTo>
                    <a:pt x="2" y="197"/>
                    <a:pt x="2" y="197"/>
                    <a:pt x="2" y="197"/>
                  </a:cubicBezTo>
                  <a:cubicBezTo>
                    <a:pt x="1" y="198"/>
                    <a:pt x="1" y="198"/>
                    <a:pt x="1" y="198"/>
                  </a:cubicBezTo>
                  <a:cubicBezTo>
                    <a:pt x="0" y="198"/>
                    <a:pt x="0" y="198"/>
                    <a:pt x="0" y="198"/>
                  </a:cubicBezTo>
                  <a:cubicBezTo>
                    <a:pt x="0" y="198"/>
                    <a:pt x="2" y="203"/>
                    <a:pt x="2" y="202"/>
                  </a:cubicBezTo>
                  <a:cubicBezTo>
                    <a:pt x="2" y="206"/>
                    <a:pt x="6" y="211"/>
                    <a:pt x="8" y="213"/>
                  </a:cubicBezTo>
                  <a:cubicBezTo>
                    <a:pt x="7" y="212"/>
                    <a:pt x="7" y="213"/>
                    <a:pt x="8" y="213"/>
                  </a:cubicBezTo>
                  <a:cubicBezTo>
                    <a:pt x="8" y="214"/>
                    <a:pt x="10" y="214"/>
                    <a:pt x="10" y="215"/>
                  </a:cubicBezTo>
                  <a:cubicBezTo>
                    <a:pt x="11" y="215"/>
                    <a:pt x="10" y="216"/>
                    <a:pt x="11" y="217"/>
                  </a:cubicBezTo>
                  <a:cubicBezTo>
                    <a:pt x="11" y="217"/>
                    <a:pt x="12" y="217"/>
                    <a:pt x="12" y="216"/>
                  </a:cubicBezTo>
                  <a:cubicBezTo>
                    <a:pt x="13" y="220"/>
                    <a:pt x="17" y="221"/>
                    <a:pt x="20" y="223"/>
                  </a:cubicBezTo>
                  <a:cubicBezTo>
                    <a:pt x="20" y="223"/>
                    <a:pt x="19" y="223"/>
                    <a:pt x="18" y="223"/>
                  </a:cubicBezTo>
                  <a:cubicBezTo>
                    <a:pt x="21" y="224"/>
                    <a:pt x="23" y="225"/>
                    <a:pt x="26" y="226"/>
                  </a:cubicBezTo>
                  <a:cubicBezTo>
                    <a:pt x="25" y="226"/>
                    <a:pt x="25" y="226"/>
                    <a:pt x="24" y="226"/>
                  </a:cubicBezTo>
                  <a:cubicBezTo>
                    <a:pt x="26" y="227"/>
                    <a:pt x="28" y="228"/>
                    <a:pt x="29" y="227"/>
                  </a:cubicBezTo>
                  <a:cubicBezTo>
                    <a:pt x="28" y="227"/>
                    <a:pt x="29" y="228"/>
                    <a:pt x="28" y="227"/>
                  </a:cubicBezTo>
                  <a:cubicBezTo>
                    <a:pt x="27" y="226"/>
                    <a:pt x="30" y="227"/>
                    <a:pt x="31" y="227"/>
                  </a:cubicBezTo>
                  <a:cubicBezTo>
                    <a:pt x="31" y="227"/>
                    <a:pt x="31" y="227"/>
                    <a:pt x="31" y="227"/>
                  </a:cubicBezTo>
                  <a:cubicBezTo>
                    <a:pt x="32" y="228"/>
                    <a:pt x="33" y="228"/>
                    <a:pt x="34" y="229"/>
                  </a:cubicBezTo>
                  <a:cubicBezTo>
                    <a:pt x="35" y="230"/>
                    <a:pt x="33" y="228"/>
                    <a:pt x="34" y="229"/>
                  </a:cubicBezTo>
                  <a:cubicBezTo>
                    <a:pt x="33" y="231"/>
                    <a:pt x="37" y="231"/>
                    <a:pt x="37" y="232"/>
                  </a:cubicBezTo>
                  <a:cubicBezTo>
                    <a:pt x="38" y="232"/>
                    <a:pt x="39" y="232"/>
                    <a:pt x="39" y="231"/>
                  </a:cubicBezTo>
                  <a:cubicBezTo>
                    <a:pt x="40" y="231"/>
                    <a:pt x="39" y="232"/>
                    <a:pt x="40" y="232"/>
                  </a:cubicBezTo>
                  <a:cubicBezTo>
                    <a:pt x="44" y="231"/>
                    <a:pt x="44" y="231"/>
                    <a:pt x="44" y="231"/>
                  </a:cubicBezTo>
                  <a:cubicBezTo>
                    <a:pt x="44" y="232"/>
                    <a:pt x="45" y="233"/>
                    <a:pt x="44" y="233"/>
                  </a:cubicBezTo>
                  <a:cubicBezTo>
                    <a:pt x="47" y="234"/>
                    <a:pt x="49" y="233"/>
                    <a:pt x="51" y="232"/>
                  </a:cubicBezTo>
                  <a:cubicBezTo>
                    <a:pt x="52" y="232"/>
                    <a:pt x="55" y="232"/>
                    <a:pt x="55" y="233"/>
                  </a:cubicBezTo>
                  <a:cubicBezTo>
                    <a:pt x="56" y="233"/>
                    <a:pt x="55" y="232"/>
                    <a:pt x="54" y="233"/>
                  </a:cubicBezTo>
                  <a:cubicBezTo>
                    <a:pt x="56" y="234"/>
                    <a:pt x="56" y="234"/>
                    <a:pt x="56" y="234"/>
                  </a:cubicBezTo>
                  <a:cubicBezTo>
                    <a:pt x="54" y="234"/>
                    <a:pt x="56" y="235"/>
                    <a:pt x="55" y="236"/>
                  </a:cubicBezTo>
                  <a:cubicBezTo>
                    <a:pt x="56" y="235"/>
                    <a:pt x="60" y="237"/>
                    <a:pt x="62" y="237"/>
                  </a:cubicBezTo>
                  <a:cubicBezTo>
                    <a:pt x="61" y="235"/>
                    <a:pt x="65" y="237"/>
                    <a:pt x="65" y="235"/>
                  </a:cubicBezTo>
                  <a:cubicBezTo>
                    <a:pt x="68" y="235"/>
                    <a:pt x="67" y="236"/>
                    <a:pt x="68" y="237"/>
                  </a:cubicBezTo>
                  <a:cubicBezTo>
                    <a:pt x="71" y="236"/>
                    <a:pt x="73" y="237"/>
                    <a:pt x="76" y="237"/>
                  </a:cubicBezTo>
                  <a:cubicBezTo>
                    <a:pt x="76" y="237"/>
                    <a:pt x="76" y="237"/>
                    <a:pt x="76" y="237"/>
                  </a:cubicBezTo>
                  <a:cubicBezTo>
                    <a:pt x="78" y="236"/>
                    <a:pt x="82" y="236"/>
                    <a:pt x="84" y="235"/>
                  </a:cubicBezTo>
                  <a:cubicBezTo>
                    <a:pt x="84" y="235"/>
                    <a:pt x="85" y="236"/>
                    <a:pt x="84" y="236"/>
                  </a:cubicBezTo>
                  <a:cubicBezTo>
                    <a:pt x="87" y="236"/>
                    <a:pt x="84" y="234"/>
                    <a:pt x="87" y="235"/>
                  </a:cubicBezTo>
                  <a:cubicBezTo>
                    <a:pt x="87" y="235"/>
                    <a:pt x="87" y="235"/>
                    <a:pt x="87" y="235"/>
                  </a:cubicBezTo>
                  <a:cubicBezTo>
                    <a:pt x="88" y="234"/>
                    <a:pt x="90" y="235"/>
                    <a:pt x="92" y="234"/>
                  </a:cubicBezTo>
                  <a:cubicBezTo>
                    <a:pt x="92" y="234"/>
                    <a:pt x="92" y="234"/>
                    <a:pt x="92" y="235"/>
                  </a:cubicBezTo>
                  <a:cubicBezTo>
                    <a:pt x="93" y="234"/>
                    <a:pt x="96" y="234"/>
                    <a:pt x="97" y="232"/>
                  </a:cubicBezTo>
                  <a:cubicBezTo>
                    <a:pt x="97" y="233"/>
                    <a:pt x="97" y="233"/>
                    <a:pt x="96" y="234"/>
                  </a:cubicBezTo>
                  <a:cubicBezTo>
                    <a:pt x="99" y="234"/>
                    <a:pt x="98" y="232"/>
                    <a:pt x="100" y="232"/>
                  </a:cubicBezTo>
                  <a:cubicBezTo>
                    <a:pt x="100" y="232"/>
                    <a:pt x="102" y="232"/>
                    <a:pt x="101" y="232"/>
                  </a:cubicBezTo>
                  <a:cubicBezTo>
                    <a:pt x="102" y="231"/>
                    <a:pt x="104" y="231"/>
                    <a:pt x="105" y="230"/>
                  </a:cubicBezTo>
                  <a:cubicBezTo>
                    <a:pt x="106" y="230"/>
                    <a:pt x="106" y="230"/>
                    <a:pt x="107" y="230"/>
                  </a:cubicBezTo>
                  <a:cubicBezTo>
                    <a:pt x="116" y="227"/>
                    <a:pt x="125" y="222"/>
                    <a:pt x="130" y="213"/>
                  </a:cubicBezTo>
                  <a:cubicBezTo>
                    <a:pt x="133" y="213"/>
                    <a:pt x="130" y="216"/>
                    <a:pt x="131" y="215"/>
                  </a:cubicBezTo>
                  <a:cubicBezTo>
                    <a:pt x="130" y="215"/>
                    <a:pt x="132" y="214"/>
                    <a:pt x="133" y="211"/>
                  </a:cubicBezTo>
                  <a:cubicBezTo>
                    <a:pt x="133" y="211"/>
                    <a:pt x="133" y="211"/>
                    <a:pt x="133" y="211"/>
                  </a:cubicBezTo>
                  <a:cubicBezTo>
                    <a:pt x="134" y="210"/>
                    <a:pt x="135" y="210"/>
                    <a:pt x="135" y="209"/>
                  </a:cubicBezTo>
                  <a:cubicBezTo>
                    <a:pt x="135" y="209"/>
                    <a:pt x="135" y="209"/>
                    <a:pt x="135" y="209"/>
                  </a:cubicBezTo>
                  <a:cubicBezTo>
                    <a:pt x="135" y="207"/>
                    <a:pt x="138" y="206"/>
                    <a:pt x="137" y="205"/>
                  </a:cubicBezTo>
                  <a:cubicBezTo>
                    <a:pt x="138" y="204"/>
                    <a:pt x="138" y="204"/>
                    <a:pt x="138" y="204"/>
                  </a:cubicBezTo>
                  <a:cubicBezTo>
                    <a:pt x="137" y="202"/>
                    <a:pt x="139" y="202"/>
                    <a:pt x="138" y="200"/>
                  </a:cubicBezTo>
                  <a:cubicBezTo>
                    <a:pt x="138" y="200"/>
                    <a:pt x="138" y="200"/>
                    <a:pt x="138" y="200"/>
                  </a:cubicBezTo>
                  <a:cubicBezTo>
                    <a:pt x="139" y="197"/>
                    <a:pt x="136" y="195"/>
                    <a:pt x="137" y="194"/>
                  </a:cubicBezTo>
                  <a:close/>
                </a:path>
              </a:pathLst>
            </a:custGeom>
            <a:solidFill>
              <a:schemeClr val="accent2"/>
            </a:solidFill>
            <a:ln w="9525">
              <a:noFill/>
              <a:round/>
              <a:headEnd/>
              <a:tailEnd/>
            </a:ln>
            <a:effectLst/>
          </p:spPr>
          <p:txBody>
            <a:bodyPr vert="horz" wrap="square" lIns="36000" tIns="45720" rIns="91440" bIns="45720" numCol="1" anchor="b" anchorCtr="0" compatLnSpc="1">
              <a:prstTxWarp prst="textNoShape">
                <a:avLst/>
              </a:prstTxWarp>
            </a:bodyPr>
            <a:lstStyle/>
            <a:p>
              <a:pPr algn="ctr" eaLnBrk="1" fontAlgn="auto" hangingPunct="1">
                <a:spcBef>
                  <a:spcPts val="0"/>
                </a:spcBef>
                <a:spcAft>
                  <a:spcPts val="0"/>
                </a:spcAft>
                <a:defRPr/>
              </a:pPr>
              <a:endParaRPr lang="pl-PL" sz="1400" b="1" kern="0">
                <a:solidFill>
                  <a:sysClr val="windowText" lastClr="000000"/>
                </a:solidFill>
                <a:latin typeface="Segoe Print" pitchFamily="2" charset="0"/>
                <a:cs typeface="+mn-cs"/>
              </a:endParaRPr>
            </a:p>
          </p:txBody>
        </p:sp>
      </p:grpSp>
      <p:grpSp>
        <p:nvGrpSpPr>
          <p:cNvPr id="61" name="Grupa 89"/>
          <p:cNvGrpSpPr/>
          <p:nvPr/>
        </p:nvGrpSpPr>
        <p:grpSpPr>
          <a:xfrm>
            <a:off x="6886635" y="2773535"/>
            <a:ext cx="388655" cy="663558"/>
            <a:chOff x="2037501" y="1444568"/>
            <a:chExt cx="388655" cy="663558"/>
          </a:xfrm>
        </p:grpSpPr>
        <p:sp>
          <p:nvSpPr>
            <p:cNvPr id="62" name="Freeform 56"/>
            <p:cNvSpPr>
              <a:spLocks/>
            </p:cNvSpPr>
            <p:nvPr/>
          </p:nvSpPr>
          <p:spPr bwMode="auto">
            <a:xfrm>
              <a:off x="2051720" y="1464712"/>
              <a:ext cx="368512" cy="641045"/>
            </a:xfrm>
            <a:custGeom>
              <a:avLst/>
              <a:gdLst/>
              <a:ahLst/>
              <a:cxnLst>
                <a:cxn ang="0">
                  <a:pos x="88" y="76"/>
                </a:cxn>
                <a:cxn ang="0">
                  <a:pos x="107" y="41"/>
                </a:cxn>
                <a:cxn ang="0">
                  <a:pos x="66" y="0"/>
                </a:cxn>
                <a:cxn ang="0">
                  <a:pos x="25" y="41"/>
                </a:cxn>
                <a:cxn ang="0">
                  <a:pos x="44" y="76"/>
                </a:cxn>
                <a:cxn ang="0">
                  <a:pos x="0" y="192"/>
                </a:cxn>
                <a:cxn ang="0">
                  <a:pos x="68" y="229"/>
                </a:cxn>
                <a:cxn ang="0">
                  <a:pos x="132" y="192"/>
                </a:cxn>
                <a:cxn ang="0">
                  <a:pos x="88" y="76"/>
                </a:cxn>
              </a:cxnLst>
              <a:rect l="0" t="0" r="r" b="b"/>
              <a:pathLst>
                <a:path w="132" h="229">
                  <a:moveTo>
                    <a:pt x="88" y="76"/>
                  </a:moveTo>
                  <a:cubicBezTo>
                    <a:pt x="99" y="68"/>
                    <a:pt x="107" y="55"/>
                    <a:pt x="107" y="41"/>
                  </a:cubicBezTo>
                  <a:cubicBezTo>
                    <a:pt x="107" y="18"/>
                    <a:pt x="89" y="0"/>
                    <a:pt x="66" y="0"/>
                  </a:cubicBezTo>
                  <a:cubicBezTo>
                    <a:pt x="43" y="0"/>
                    <a:pt x="25" y="18"/>
                    <a:pt x="25" y="41"/>
                  </a:cubicBezTo>
                  <a:cubicBezTo>
                    <a:pt x="25" y="56"/>
                    <a:pt x="33" y="68"/>
                    <a:pt x="44" y="76"/>
                  </a:cubicBezTo>
                  <a:cubicBezTo>
                    <a:pt x="7" y="115"/>
                    <a:pt x="0" y="192"/>
                    <a:pt x="0" y="192"/>
                  </a:cubicBezTo>
                  <a:cubicBezTo>
                    <a:pt x="1" y="209"/>
                    <a:pt x="32" y="229"/>
                    <a:pt x="68" y="229"/>
                  </a:cubicBezTo>
                  <a:cubicBezTo>
                    <a:pt x="105" y="229"/>
                    <a:pt x="131" y="209"/>
                    <a:pt x="132" y="192"/>
                  </a:cubicBezTo>
                  <a:cubicBezTo>
                    <a:pt x="132" y="192"/>
                    <a:pt x="121" y="110"/>
                    <a:pt x="88" y="76"/>
                  </a:cubicBezTo>
                  <a:close/>
                </a:path>
              </a:pathLst>
            </a:custGeom>
            <a:solidFill>
              <a:schemeClr val="accent6">
                <a:lumMod val="60000"/>
                <a:lumOff val="40000"/>
              </a:schemeClr>
            </a:solidFill>
            <a:ln w="9525" cap="flat" cmpd="sng" algn="ctr">
              <a:noFill/>
              <a:prstDash val="solid"/>
              <a:headEnd/>
              <a:tailEnd/>
            </a:ln>
            <a:effectLst/>
          </p:spPr>
          <p:txBody>
            <a:bodyPr vert="horz" wrap="square" lIns="36000" tIns="45720" rIns="36000" bIns="45720" numCol="1" anchor="b" anchorCtr="0" compatLnSpc="1">
              <a:prstTxWarp prst="textNoShape">
                <a:avLst/>
              </a:prstTxWarp>
            </a:bodyPr>
            <a:lstStyle/>
            <a:p>
              <a:pPr algn="ctr" eaLnBrk="1" fontAlgn="auto" hangingPunct="1">
                <a:spcBef>
                  <a:spcPts val="0"/>
                </a:spcBef>
                <a:spcAft>
                  <a:spcPts val="0"/>
                </a:spcAft>
                <a:defRPr/>
              </a:pPr>
              <a:r>
                <a:rPr lang="pl-PL" sz="1400" b="1" kern="0" dirty="0">
                  <a:solidFill>
                    <a:sysClr val="windowText" lastClr="000000"/>
                  </a:solidFill>
                  <a:latin typeface="Segoe Print" pitchFamily="2" charset="0"/>
                  <a:cs typeface="+mn-cs"/>
                </a:rPr>
                <a:t>PB</a:t>
              </a:r>
            </a:p>
          </p:txBody>
        </p:sp>
        <p:sp>
          <p:nvSpPr>
            <p:cNvPr id="63" name="Freeform 66"/>
            <p:cNvSpPr>
              <a:spLocks/>
            </p:cNvSpPr>
            <p:nvPr/>
          </p:nvSpPr>
          <p:spPr bwMode="auto">
            <a:xfrm>
              <a:off x="2037501" y="1444568"/>
              <a:ext cx="388655" cy="663558"/>
            </a:xfrm>
            <a:custGeom>
              <a:avLst/>
              <a:gdLst/>
              <a:ahLst/>
              <a:cxnLst>
                <a:cxn ang="0">
                  <a:pos x="127" y="158"/>
                </a:cxn>
                <a:cxn ang="0">
                  <a:pos x="124" y="147"/>
                </a:cxn>
                <a:cxn ang="0">
                  <a:pos x="116" y="140"/>
                </a:cxn>
                <a:cxn ang="0">
                  <a:pos x="127" y="207"/>
                </a:cxn>
                <a:cxn ang="0">
                  <a:pos x="14" y="210"/>
                </a:cxn>
                <a:cxn ang="0">
                  <a:pos x="11" y="197"/>
                </a:cxn>
                <a:cxn ang="0">
                  <a:pos x="21" y="150"/>
                </a:cxn>
                <a:cxn ang="0">
                  <a:pos x="44" y="98"/>
                </a:cxn>
                <a:cxn ang="0">
                  <a:pos x="54" y="87"/>
                </a:cxn>
                <a:cxn ang="0">
                  <a:pos x="52" y="78"/>
                </a:cxn>
                <a:cxn ang="0">
                  <a:pos x="43" y="69"/>
                </a:cxn>
                <a:cxn ang="0">
                  <a:pos x="38" y="32"/>
                </a:cxn>
                <a:cxn ang="0">
                  <a:pos x="73" y="10"/>
                </a:cxn>
                <a:cxn ang="0">
                  <a:pos x="100" y="22"/>
                </a:cxn>
                <a:cxn ang="0">
                  <a:pos x="109" y="51"/>
                </a:cxn>
                <a:cxn ang="0">
                  <a:pos x="107" y="63"/>
                </a:cxn>
                <a:cxn ang="0">
                  <a:pos x="105" y="68"/>
                </a:cxn>
                <a:cxn ang="0">
                  <a:pos x="109" y="63"/>
                </a:cxn>
                <a:cxn ang="0">
                  <a:pos x="113" y="54"/>
                </a:cxn>
                <a:cxn ang="0">
                  <a:pos x="113" y="31"/>
                </a:cxn>
                <a:cxn ang="0">
                  <a:pos x="99" y="17"/>
                </a:cxn>
                <a:cxn ang="0">
                  <a:pos x="101" y="14"/>
                </a:cxn>
                <a:cxn ang="0">
                  <a:pos x="95" y="7"/>
                </a:cxn>
                <a:cxn ang="0">
                  <a:pos x="88" y="7"/>
                </a:cxn>
                <a:cxn ang="0">
                  <a:pos x="81" y="2"/>
                </a:cxn>
                <a:cxn ang="0">
                  <a:pos x="73" y="0"/>
                </a:cxn>
                <a:cxn ang="0">
                  <a:pos x="65" y="0"/>
                </a:cxn>
                <a:cxn ang="0">
                  <a:pos x="58" y="2"/>
                </a:cxn>
                <a:cxn ang="0">
                  <a:pos x="50" y="7"/>
                </a:cxn>
                <a:cxn ang="0">
                  <a:pos x="41" y="10"/>
                </a:cxn>
                <a:cxn ang="0">
                  <a:pos x="36" y="18"/>
                </a:cxn>
                <a:cxn ang="0">
                  <a:pos x="32" y="23"/>
                </a:cxn>
                <a:cxn ang="0">
                  <a:pos x="28" y="31"/>
                </a:cxn>
                <a:cxn ang="0">
                  <a:pos x="29" y="64"/>
                </a:cxn>
                <a:cxn ang="0">
                  <a:pos x="32" y="71"/>
                </a:cxn>
                <a:cxn ang="0">
                  <a:pos x="38" y="89"/>
                </a:cxn>
                <a:cxn ang="0">
                  <a:pos x="32" y="99"/>
                </a:cxn>
                <a:cxn ang="0">
                  <a:pos x="28" y="106"/>
                </a:cxn>
                <a:cxn ang="0">
                  <a:pos x="24" y="113"/>
                </a:cxn>
                <a:cxn ang="0">
                  <a:pos x="23" y="118"/>
                </a:cxn>
                <a:cxn ang="0">
                  <a:pos x="17" y="132"/>
                </a:cxn>
                <a:cxn ang="0">
                  <a:pos x="11" y="150"/>
                </a:cxn>
                <a:cxn ang="0">
                  <a:pos x="7" y="165"/>
                </a:cxn>
                <a:cxn ang="0">
                  <a:pos x="4" y="182"/>
                </a:cxn>
                <a:cxn ang="0">
                  <a:pos x="3" y="192"/>
                </a:cxn>
                <a:cxn ang="0">
                  <a:pos x="2" y="197"/>
                </a:cxn>
                <a:cxn ang="0">
                  <a:pos x="2" y="202"/>
                </a:cxn>
                <a:cxn ang="0">
                  <a:pos x="20" y="223"/>
                </a:cxn>
                <a:cxn ang="0">
                  <a:pos x="31" y="227"/>
                </a:cxn>
                <a:cxn ang="0">
                  <a:pos x="40" y="232"/>
                </a:cxn>
                <a:cxn ang="0">
                  <a:pos x="56" y="234"/>
                </a:cxn>
                <a:cxn ang="0">
                  <a:pos x="76" y="237"/>
                </a:cxn>
                <a:cxn ang="0">
                  <a:pos x="92" y="235"/>
                </a:cxn>
                <a:cxn ang="0">
                  <a:pos x="107" y="230"/>
                </a:cxn>
                <a:cxn ang="0">
                  <a:pos x="135" y="209"/>
                </a:cxn>
              </a:cxnLst>
              <a:rect l="0" t="0" r="r" b="b"/>
              <a:pathLst>
                <a:path w="139" h="237">
                  <a:moveTo>
                    <a:pt x="137" y="194"/>
                  </a:moveTo>
                  <a:cubicBezTo>
                    <a:pt x="137" y="192"/>
                    <a:pt x="136" y="190"/>
                    <a:pt x="135" y="190"/>
                  </a:cubicBezTo>
                  <a:cubicBezTo>
                    <a:pt x="135" y="189"/>
                    <a:pt x="136" y="190"/>
                    <a:pt x="136" y="190"/>
                  </a:cubicBezTo>
                  <a:cubicBezTo>
                    <a:pt x="135" y="183"/>
                    <a:pt x="133" y="175"/>
                    <a:pt x="130" y="169"/>
                  </a:cubicBezTo>
                  <a:cubicBezTo>
                    <a:pt x="130" y="168"/>
                    <a:pt x="131" y="169"/>
                    <a:pt x="131" y="169"/>
                  </a:cubicBezTo>
                  <a:cubicBezTo>
                    <a:pt x="129" y="165"/>
                    <a:pt x="130" y="160"/>
                    <a:pt x="127" y="158"/>
                  </a:cubicBezTo>
                  <a:cubicBezTo>
                    <a:pt x="126" y="157"/>
                    <a:pt x="126" y="157"/>
                    <a:pt x="126" y="157"/>
                  </a:cubicBezTo>
                  <a:cubicBezTo>
                    <a:pt x="126" y="156"/>
                    <a:pt x="127" y="156"/>
                    <a:pt x="127" y="155"/>
                  </a:cubicBezTo>
                  <a:cubicBezTo>
                    <a:pt x="126" y="155"/>
                    <a:pt x="126" y="152"/>
                    <a:pt x="125" y="152"/>
                  </a:cubicBezTo>
                  <a:cubicBezTo>
                    <a:pt x="125" y="151"/>
                    <a:pt x="125" y="152"/>
                    <a:pt x="125" y="152"/>
                  </a:cubicBezTo>
                  <a:cubicBezTo>
                    <a:pt x="125" y="150"/>
                    <a:pt x="123" y="148"/>
                    <a:pt x="123" y="146"/>
                  </a:cubicBezTo>
                  <a:cubicBezTo>
                    <a:pt x="124" y="147"/>
                    <a:pt x="124" y="147"/>
                    <a:pt x="124" y="147"/>
                  </a:cubicBezTo>
                  <a:cubicBezTo>
                    <a:pt x="122" y="137"/>
                    <a:pt x="120" y="126"/>
                    <a:pt x="115" y="119"/>
                  </a:cubicBezTo>
                  <a:cubicBezTo>
                    <a:pt x="113" y="118"/>
                    <a:pt x="115" y="118"/>
                    <a:pt x="115" y="117"/>
                  </a:cubicBezTo>
                  <a:cubicBezTo>
                    <a:pt x="110" y="111"/>
                    <a:pt x="108" y="101"/>
                    <a:pt x="102" y="97"/>
                  </a:cubicBezTo>
                  <a:cubicBezTo>
                    <a:pt x="98" y="92"/>
                    <a:pt x="95" y="93"/>
                    <a:pt x="95" y="93"/>
                  </a:cubicBezTo>
                  <a:cubicBezTo>
                    <a:pt x="103" y="103"/>
                    <a:pt x="108" y="114"/>
                    <a:pt x="111" y="127"/>
                  </a:cubicBezTo>
                  <a:cubicBezTo>
                    <a:pt x="113" y="131"/>
                    <a:pt x="115" y="136"/>
                    <a:pt x="116" y="140"/>
                  </a:cubicBezTo>
                  <a:cubicBezTo>
                    <a:pt x="122" y="156"/>
                    <a:pt x="124" y="174"/>
                    <a:pt x="128" y="191"/>
                  </a:cubicBezTo>
                  <a:cubicBezTo>
                    <a:pt x="128" y="190"/>
                    <a:pt x="129" y="190"/>
                    <a:pt x="129" y="191"/>
                  </a:cubicBezTo>
                  <a:cubicBezTo>
                    <a:pt x="129" y="192"/>
                    <a:pt x="129" y="192"/>
                    <a:pt x="129" y="192"/>
                  </a:cubicBezTo>
                  <a:cubicBezTo>
                    <a:pt x="130" y="193"/>
                    <a:pt x="130" y="193"/>
                    <a:pt x="130" y="193"/>
                  </a:cubicBezTo>
                  <a:cubicBezTo>
                    <a:pt x="130" y="194"/>
                    <a:pt x="129" y="194"/>
                    <a:pt x="129" y="193"/>
                  </a:cubicBezTo>
                  <a:cubicBezTo>
                    <a:pt x="130" y="201"/>
                    <a:pt x="130" y="201"/>
                    <a:pt x="127" y="207"/>
                  </a:cubicBezTo>
                  <a:cubicBezTo>
                    <a:pt x="128" y="208"/>
                    <a:pt x="125" y="209"/>
                    <a:pt x="126" y="210"/>
                  </a:cubicBezTo>
                  <a:cubicBezTo>
                    <a:pt x="125" y="210"/>
                    <a:pt x="126" y="210"/>
                    <a:pt x="126" y="210"/>
                  </a:cubicBezTo>
                  <a:cubicBezTo>
                    <a:pt x="123" y="213"/>
                    <a:pt x="123" y="214"/>
                    <a:pt x="119" y="215"/>
                  </a:cubicBezTo>
                  <a:cubicBezTo>
                    <a:pt x="106" y="224"/>
                    <a:pt x="89" y="229"/>
                    <a:pt x="72" y="228"/>
                  </a:cubicBezTo>
                  <a:cubicBezTo>
                    <a:pt x="55" y="228"/>
                    <a:pt x="37" y="224"/>
                    <a:pt x="23" y="214"/>
                  </a:cubicBezTo>
                  <a:cubicBezTo>
                    <a:pt x="19" y="214"/>
                    <a:pt x="17" y="211"/>
                    <a:pt x="14" y="210"/>
                  </a:cubicBezTo>
                  <a:cubicBezTo>
                    <a:pt x="14" y="209"/>
                    <a:pt x="14" y="209"/>
                    <a:pt x="14" y="209"/>
                  </a:cubicBezTo>
                  <a:cubicBezTo>
                    <a:pt x="12" y="208"/>
                    <a:pt x="13" y="207"/>
                    <a:pt x="12" y="204"/>
                  </a:cubicBezTo>
                  <a:cubicBezTo>
                    <a:pt x="11" y="204"/>
                    <a:pt x="11" y="203"/>
                    <a:pt x="10" y="204"/>
                  </a:cubicBezTo>
                  <a:cubicBezTo>
                    <a:pt x="9" y="203"/>
                    <a:pt x="11" y="201"/>
                    <a:pt x="10" y="200"/>
                  </a:cubicBezTo>
                  <a:cubicBezTo>
                    <a:pt x="11" y="200"/>
                    <a:pt x="10" y="201"/>
                    <a:pt x="10" y="200"/>
                  </a:cubicBezTo>
                  <a:cubicBezTo>
                    <a:pt x="8" y="198"/>
                    <a:pt x="10" y="202"/>
                    <a:pt x="11" y="197"/>
                  </a:cubicBezTo>
                  <a:cubicBezTo>
                    <a:pt x="12" y="188"/>
                    <a:pt x="13" y="179"/>
                    <a:pt x="15" y="172"/>
                  </a:cubicBezTo>
                  <a:cubicBezTo>
                    <a:pt x="15" y="172"/>
                    <a:pt x="14" y="172"/>
                    <a:pt x="14" y="171"/>
                  </a:cubicBezTo>
                  <a:cubicBezTo>
                    <a:pt x="16" y="171"/>
                    <a:pt x="14" y="169"/>
                    <a:pt x="15" y="167"/>
                  </a:cubicBezTo>
                  <a:cubicBezTo>
                    <a:pt x="16" y="168"/>
                    <a:pt x="16" y="168"/>
                    <a:pt x="16" y="169"/>
                  </a:cubicBezTo>
                  <a:cubicBezTo>
                    <a:pt x="17" y="165"/>
                    <a:pt x="17" y="162"/>
                    <a:pt x="18" y="159"/>
                  </a:cubicBezTo>
                  <a:cubicBezTo>
                    <a:pt x="19" y="155"/>
                    <a:pt x="21" y="152"/>
                    <a:pt x="21" y="150"/>
                  </a:cubicBezTo>
                  <a:cubicBezTo>
                    <a:pt x="21" y="151"/>
                    <a:pt x="22" y="149"/>
                    <a:pt x="22" y="148"/>
                  </a:cubicBezTo>
                  <a:cubicBezTo>
                    <a:pt x="21" y="145"/>
                    <a:pt x="25" y="142"/>
                    <a:pt x="25" y="139"/>
                  </a:cubicBezTo>
                  <a:cubicBezTo>
                    <a:pt x="25" y="139"/>
                    <a:pt x="25" y="139"/>
                    <a:pt x="25" y="139"/>
                  </a:cubicBezTo>
                  <a:cubicBezTo>
                    <a:pt x="28" y="131"/>
                    <a:pt x="32" y="122"/>
                    <a:pt x="35" y="113"/>
                  </a:cubicBezTo>
                  <a:cubicBezTo>
                    <a:pt x="37" y="108"/>
                    <a:pt x="42" y="104"/>
                    <a:pt x="44" y="99"/>
                  </a:cubicBezTo>
                  <a:cubicBezTo>
                    <a:pt x="44" y="98"/>
                    <a:pt x="44" y="99"/>
                    <a:pt x="44" y="98"/>
                  </a:cubicBezTo>
                  <a:cubicBezTo>
                    <a:pt x="45" y="97"/>
                    <a:pt x="44" y="98"/>
                    <a:pt x="45" y="98"/>
                  </a:cubicBezTo>
                  <a:cubicBezTo>
                    <a:pt x="46" y="95"/>
                    <a:pt x="49" y="93"/>
                    <a:pt x="51" y="90"/>
                  </a:cubicBezTo>
                  <a:cubicBezTo>
                    <a:pt x="51" y="90"/>
                    <a:pt x="52" y="89"/>
                    <a:pt x="51" y="89"/>
                  </a:cubicBezTo>
                  <a:cubicBezTo>
                    <a:pt x="52" y="88"/>
                    <a:pt x="53" y="88"/>
                    <a:pt x="53" y="87"/>
                  </a:cubicBezTo>
                  <a:cubicBezTo>
                    <a:pt x="54" y="87"/>
                    <a:pt x="54" y="87"/>
                    <a:pt x="54" y="87"/>
                  </a:cubicBezTo>
                  <a:cubicBezTo>
                    <a:pt x="54" y="87"/>
                    <a:pt x="54" y="87"/>
                    <a:pt x="54" y="87"/>
                  </a:cubicBezTo>
                  <a:cubicBezTo>
                    <a:pt x="54" y="87"/>
                    <a:pt x="54" y="87"/>
                    <a:pt x="54" y="87"/>
                  </a:cubicBezTo>
                  <a:cubicBezTo>
                    <a:pt x="54" y="87"/>
                    <a:pt x="54" y="87"/>
                    <a:pt x="54" y="87"/>
                  </a:cubicBezTo>
                  <a:cubicBezTo>
                    <a:pt x="54" y="87"/>
                    <a:pt x="54" y="87"/>
                    <a:pt x="54" y="87"/>
                  </a:cubicBezTo>
                  <a:cubicBezTo>
                    <a:pt x="53" y="85"/>
                    <a:pt x="53" y="83"/>
                    <a:pt x="52" y="78"/>
                  </a:cubicBezTo>
                  <a:cubicBezTo>
                    <a:pt x="52" y="78"/>
                    <a:pt x="52" y="78"/>
                    <a:pt x="52" y="78"/>
                  </a:cubicBezTo>
                  <a:cubicBezTo>
                    <a:pt x="52" y="78"/>
                    <a:pt x="52" y="78"/>
                    <a:pt x="52" y="78"/>
                  </a:cubicBezTo>
                  <a:cubicBezTo>
                    <a:pt x="52" y="77"/>
                    <a:pt x="52" y="77"/>
                    <a:pt x="52" y="77"/>
                  </a:cubicBezTo>
                  <a:cubicBezTo>
                    <a:pt x="51" y="77"/>
                    <a:pt x="51" y="77"/>
                    <a:pt x="51" y="77"/>
                  </a:cubicBezTo>
                  <a:cubicBezTo>
                    <a:pt x="50" y="76"/>
                    <a:pt x="50" y="76"/>
                    <a:pt x="50" y="76"/>
                  </a:cubicBezTo>
                  <a:cubicBezTo>
                    <a:pt x="49" y="75"/>
                    <a:pt x="47" y="74"/>
                    <a:pt x="46" y="72"/>
                  </a:cubicBezTo>
                  <a:cubicBezTo>
                    <a:pt x="45" y="74"/>
                    <a:pt x="44" y="71"/>
                    <a:pt x="43" y="70"/>
                  </a:cubicBezTo>
                  <a:cubicBezTo>
                    <a:pt x="42" y="70"/>
                    <a:pt x="43" y="69"/>
                    <a:pt x="43" y="69"/>
                  </a:cubicBezTo>
                  <a:cubicBezTo>
                    <a:pt x="41" y="67"/>
                    <a:pt x="40" y="66"/>
                    <a:pt x="39" y="63"/>
                  </a:cubicBezTo>
                  <a:cubicBezTo>
                    <a:pt x="39" y="62"/>
                    <a:pt x="38" y="62"/>
                    <a:pt x="37" y="60"/>
                  </a:cubicBezTo>
                  <a:cubicBezTo>
                    <a:pt x="38" y="59"/>
                    <a:pt x="36" y="56"/>
                    <a:pt x="36" y="54"/>
                  </a:cubicBezTo>
                  <a:cubicBezTo>
                    <a:pt x="35" y="55"/>
                    <a:pt x="34" y="53"/>
                    <a:pt x="34" y="51"/>
                  </a:cubicBezTo>
                  <a:cubicBezTo>
                    <a:pt x="36" y="51"/>
                    <a:pt x="36" y="51"/>
                    <a:pt x="36" y="51"/>
                  </a:cubicBezTo>
                  <a:cubicBezTo>
                    <a:pt x="34" y="46"/>
                    <a:pt x="37" y="38"/>
                    <a:pt x="38" y="32"/>
                  </a:cubicBezTo>
                  <a:cubicBezTo>
                    <a:pt x="39" y="31"/>
                    <a:pt x="39" y="31"/>
                    <a:pt x="39" y="31"/>
                  </a:cubicBezTo>
                  <a:cubicBezTo>
                    <a:pt x="41" y="25"/>
                    <a:pt x="47" y="21"/>
                    <a:pt x="52" y="16"/>
                  </a:cubicBezTo>
                  <a:cubicBezTo>
                    <a:pt x="54" y="15"/>
                    <a:pt x="56" y="14"/>
                    <a:pt x="58" y="14"/>
                  </a:cubicBezTo>
                  <a:cubicBezTo>
                    <a:pt x="60" y="12"/>
                    <a:pt x="61" y="12"/>
                    <a:pt x="62" y="10"/>
                  </a:cubicBezTo>
                  <a:cubicBezTo>
                    <a:pt x="63" y="10"/>
                    <a:pt x="64" y="11"/>
                    <a:pt x="64" y="11"/>
                  </a:cubicBezTo>
                  <a:cubicBezTo>
                    <a:pt x="68" y="11"/>
                    <a:pt x="71" y="11"/>
                    <a:pt x="73" y="10"/>
                  </a:cubicBezTo>
                  <a:cubicBezTo>
                    <a:pt x="73" y="11"/>
                    <a:pt x="73" y="11"/>
                    <a:pt x="73" y="11"/>
                  </a:cubicBezTo>
                  <a:cubicBezTo>
                    <a:pt x="76" y="11"/>
                    <a:pt x="79" y="10"/>
                    <a:pt x="82" y="12"/>
                  </a:cubicBezTo>
                  <a:cubicBezTo>
                    <a:pt x="83" y="12"/>
                    <a:pt x="86" y="12"/>
                    <a:pt x="85" y="11"/>
                  </a:cubicBezTo>
                  <a:cubicBezTo>
                    <a:pt x="86" y="11"/>
                    <a:pt x="85" y="12"/>
                    <a:pt x="86" y="12"/>
                  </a:cubicBezTo>
                  <a:cubicBezTo>
                    <a:pt x="85" y="13"/>
                    <a:pt x="85" y="13"/>
                    <a:pt x="85" y="13"/>
                  </a:cubicBezTo>
                  <a:cubicBezTo>
                    <a:pt x="91" y="15"/>
                    <a:pt x="95" y="18"/>
                    <a:pt x="100" y="22"/>
                  </a:cubicBezTo>
                  <a:cubicBezTo>
                    <a:pt x="100" y="24"/>
                    <a:pt x="104" y="27"/>
                    <a:pt x="105" y="30"/>
                  </a:cubicBezTo>
                  <a:cubicBezTo>
                    <a:pt x="107" y="32"/>
                    <a:pt x="107" y="36"/>
                    <a:pt x="109" y="37"/>
                  </a:cubicBezTo>
                  <a:cubicBezTo>
                    <a:pt x="108" y="37"/>
                    <a:pt x="108" y="37"/>
                    <a:pt x="108" y="37"/>
                  </a:cubicBezTo>
                  <a:cubicBezTo>
                    <a:pt x="109" y="40"/>
                    <a:pt x="109" y="43"/>
                    <a:pt x="109" y="47"/>
                  </a:cubicBezTo>
                  <a:cubicBezTo>
                    <a:pt x="109" y="49"/>
                    <a:pt x="110" y="49"/>
                    <a:pt x="110" y="51"/>
                  </a:cubicBezTo>
                  <a:cubicBezTo>
                    <a:pt x="109" y="51"/>
                    <a:pt x="109" y="51"/>
                    <a:pt x="109" y="51"/>
                  </a:cubicBezTo>
                  <a:cubicBezTo>
                    <a:pt x="110" y="53"/>
                    <a:pt x="111" y="53"/>
                    <a:pt x="111" y="54"/>
                  </a:cubicBezTo>
                  <a:cubicBezTo>
                    <a:pt x="111" y="56"/>
                    <a:pt x="111" y="56"/>
                    <a:pt x="110" y="57"/>
                  </a:cubicBezTo>
                  <a:cubicBezTo>
                    <a:pt x="110" y="56"/>
                    <a:pt x="110" y="54"/>
                    <a:pt x="109" y="53"/>
                  </a:cubicBezTo>
                  <a:cubicBezTo>
                    <a:pt x="108" y="55"/>
                    <a:pt x="110" y="58"/>
                    <a:pt x="108" y="59"/>
                  </a:cubicBezTo>
                  <a:cubicBezTo>
                    <a:pt x="107" y="61"/>
                    <a:pt x="107" y="62"/>
                    <a:pt x="108" y="63"/>
                  </a:cubicBezTo>
                  <a:cubicBezTo>
                    <a:pt x="108" y="62"/>
                    <a:pt x="107" y="64"/>
                    <a:pt x="107" y="63"/>
                  </a:cubicBezTo>
                  <a:cubicBezTo>
                    <a:pt x="106" y="64"/>
                    <a:pt x="106" y="65"/>
                    <a:pt x="106" y="66"/>
                  </a:cubicBezTo>
                  <a:cubicBezTo>
                    <a:pt x="106" y="66"/>
                    <a:pt x="106" y="65"/>
                    <a:pt x="106" y="65"/>
                  </a:cubicBezTo>
                  <a:cubicBezTo>
                    <a:pt x="107" y="66"/>
                    <a:pt x="106" y="67"/>
                    <a:pt x="107" y="68"/>
                  </a:cubicBezTo>
                  <a:cubicBezTo>
                    <a:pt x="107" y="67"/>
                    <a:pt x="107" y="67"/>
                    <a:pt x="108" y="66"/>
                  </a:cubicBezTo>
                  <a:cubicBezTo>
                    <a:pt x="108" y="66"/>
                    <a:pt x="107" y="69"/>
                    <a:pt x="106" y="69"/>
                  </a:cubicBezTo>
                  <a:cubicBezTo>
                    <a:pt x="105" y="69"/>
                    <a:pt x="106" y="67"/>
                    <a:pt x="105" y="68"/>
                  </a:cubicBezTo>
                  <a:cubicBezTo>
                    <a:pt x="104" y="72"/>
                    <a:pt x="104" y="72"/>
                    <a:pt x="104" y="72"/>
                  </a:cubicBezTo>
                  <a:cubicBezTo>
                    <a:pt x="104" y="71"/>
                    <a:pt x="105" y="70"/>
                    <a:pt x="106" y="71"/>
                  </a:cubicBezTo>
                  <a:cubicBezTo>
                    <a:pt x="106" y="69"/>
                    <a:pt x="106" y="69"/>
                    <a:pt x="106" y="69"/>
                  </a:cubicBezTo>
                  <a:cubicBezTo>
                    <a:pt x="107" y="70"/>
                    <a:pt x="107" y="70"/>
                    <a:pt x="107" y="70"/>
                  </a:cubicBezTo>
                  <a:cubicBezTo>
                    <a:pt x="109" y="67"/>
                    <a:pt x="110" y="66"/>
                    <a:pt x="110" y="63"/>
                  </a:cubicBezTo>
                  <a:cubicBezTo>
                    <a:pt x="109" y="63"/>
                    <a:pt x="109" y="63"/>
                    <a:pt x="109" y="63"/>
                  </a:cubicBezTo>
                  <a:cubicBezTo>
                    <a:pt x="110" y="62"/>
                    <a:pt x="109" y="60"/>
                    <a:pt x="111" y="59"/>
                  </a:cubicBezTo>
                  <a:cubicBezTo>
                    <a:pt x="111" y="60"/>
                    <a:pt x="111" y="59"/>
                    <a:pt x="112" y="59"/>
                  </a:cubicBezTo>
                  <a:cubicBezTo>
                    <a:pt x="112" y="59"/>
                    <a:pt x="112" y="58"/>
                    <a:pt x="112" y="58"/>
                  </a:cubicBezTo>
                  <a:cubicBezTo>
                    <a:pt x="113" y="59"/>
                    <a:pt x="113" y="59"/>
                    <a:pt x="113" y="59"/>
                  </a:cubicBezTo>
                  <a:cubicBezTo>
                    <a:pt x="111" y="58"/>
                    <a:pt x="113" y="54"/>
                    <a:pt x="113" y="54"/>
                  </a:cubicBezTo>
                  <a:cubicBezTo>
                    <a:pt x="113" y="54"/>
                    <a:pt x="113" y="54"/>
                    <a:pt x="113" y="54"/>
                  </a:cubicBezTo>
                  <a:cubicBezTo>
                    <a:pt x="114" y="51"/>
                    <a:pt x="112" y="54"/>
                    <a:pt x="112" y="52"/>
                  </a:cubicBezTo>
                  <a:cubicBezTo>
                    <a:pt x="113" y="51"/>
                    <a:pt x="114" y="52"/>
                    <a:pt x="115" y="51"/>
                  </a:cubicBezTo>
                  <a:cubicBezTo>
                    <a:pt x="115" y="48"/>
                    <a:pt x="113" y="44"/>
                    <a:pt x="114" y="40"/>
                  </a:cubicBezTo>
                  <a:cubicBezTo>
                    <a:pt x="114" y="38"/>
                    <a:pt x="112" y="36"/>
                    <a:pt x="111" y="34"/>
                  </a:cubicBezTo>
                  <a:cubicBezTo>
                    <a:pt x="111" y="32"/>
                    <a:pt x="113" y="34"/>
                    <a:pt x="111" y="32"/>
                  </a:cubicBezTo>
                  <a:cubicBezTo>
                    <a:pt x="112" y="32"/>
                    <a:pt x="112" y="31"/>
                    <a:pt x="113" y="31"/>
                  </a:cubicBezTo>
                  <a:cubicBezTo>
                    <a:pt x="112" y="31"/>
                    <a:pt x="111" y="27"/>
                    <a:pt x="111" y="29"/>
                  </a:cubicBezTo>
                  <a:cubicBezTo>
                    <a:pt x="109" y="27"/>
                    <a:pt x="108" y="23"/>
                    <a:pt x="105" y="21"/>
                  </a:cubicBezTo>
                  <a:cubicBezTo>
                    <a:pt x="106" y="22"/>
                    <a:pt x="107" y="21"/>
                    <a:pt x="107" y="20"/>
                  </a:cubicBezTo>
                  <a:cubicBezTo>
                    <a:pt x="105" y="20"/>
                    <a:pt x="103" y="18"/>
                    <a:pt x="101" y="16"/>
                  </a:cubicBezTo>
                  <a:cubicBezTo>
                    <a:pt x="101" y="17"/>
                    <a:pt x="101" y="17"/>
                    <a:pt x="101" y="18"/>
                  </a:cubicBezTo>
                  <a:cubicBezTo>
                    <a:pt x="100" y="17"/>
                    <a:pt x="99" y="17"/>
                    <a:pt x="99" y="17"/>
                  </a:cubicBezTo>
                  <a:cubicBezTo>
                    <a:pt x="99" y="16"/>
                    <a:pt x="100" y="15"/>
                    <a:pt x="98" y="13"/>
                  </a:cubicBezTo>
                  <a:cubicBezTo>
                    <a:pt x="100" y="13"/>
                    <a:pt x="102" y="16"/>
                    <a:pt x="102" y="14"/>
                  </a:cubicBezTo>
                  <a:cubicBezTo>
                    <a:pt x="104" y="14"/>
                    <a:pt x="107" y="18"/>
                    <a:pt x="107" y="19"/>
                  </a:cubicBezTo>
                  <a:cubicBezTo>
                    <a:pt x="109" y="20"/>
                    <a:pt x="106" y="18"/>
                    <a:pt x="107" y="17"/>
                  </a:cubicBezTo>
                  <a:cubicBezTo>
                    <a:pt x="105" y="15"/>
                    <a:pt x="104" y="15"/>
                    <a:pt x="102" y="13"/>
                  </a:cubicBezTo>
                  <a:cubicBezTo>
                    <a:pt x="101" y="14"/>
                    <a:pt x="102" y="14"/>
                    <a:pt x="101" y="14"/>
                  </a:cubicBezTo>
                  <a:cubicBezTo>
                    <a:pt x="98" y="13"/>
                    <a:pt x="98" y="11"/>
                    <a:pt x="98" y="10"/>
                  </a:cubicBezTo>
                  <a:cubicBezTo>
                    <a:pt x="99" y="11"/>
                    <a:pt x="99" y="11"/>
                    <a:pt x="99" y="11"/>
                  </a:cubicBezTo>
                  <a:cubicBezTo>
                    <a:pt x="98" y="9"/>
                    <a:pt x="97" y="10"/>
                    <a:pt x="95" y="9"/>
                  </a:cubicBezTo>
                  <a:cubicBezTo>
                    <a:pt x="96" y="7"/>
                    <a:pt x="98" y="10"/>
                    <a:pt x="99" y="10"/>
                  </a:cubicBezTo>
                  <a:cubicBezTo>
                    <a:pt x="99" y="8"/>
                    <a:pt x="99" y="8"/>
                    <a:pt x="99" y="8"/>
                  </a:cubicBezTo>
                  <a:cubicBezTo>
                    <a:pt x="96" y="6"/>
                    <a:pt x="97" y="9"/>
                    <a:pt x="95" y="7"/>
                  </a:cubicBezTo>
                  <a:cubicBezTo>
                    <a:pt x="95" y="6"/>
                    <a:pt x="95" y="6"/>
                    <a:pt x="95" y="6"/>
                  </a:cubicBezTo>
                  <a:cubicBezTo>
                    <a:pt x="93" y="6"/>
                    <a:pt x="93" y="6"/>
                    <a:pt x="93" y="6"/>
                  </a:cubicBezTo>
                  <a:cubicBezTo>
                    <a:pt x="93" y="6"/>
                    <a:pt x="93" y="7"/>
                    <a:pt x="94" y="8"/>
                  </a:cubicBezTo>
                  <a:cubicBezTo>
                    <a:pt x="93" y="9"/>
                    <a:pt x="93" y="7"/>
                    <a:pt x="90" y="6"/>
                  </a:cubicBezTo>
                  <a:cubicBezTo>
                    <a:pt x="89" y="7"/>
                    <a:pt x="92" y="7"/>
                    <a:pt x="91" y="8"/>
                  </a:cubicBezTo>
                  <a:cubicBezTo>
                    <a:pt x="91" y="8"/>
                    <a:pt x="89" y="8"/>
                    <a:pt x="88" y="7"/>
                  </a:cubicBezTo>
                  <a:cubicBezTo>
                    <a:pt x="86" y="7"/>
                    <a:pt x="88" y="6"/>
                    <a:pt x="87" y="5"/>
                  </a:cubicBezTo>
                  <a:cubicBezTo>
                    <a:pt x="87" y="5"/>
                    <a:pt x="89" y="5"/>
                    <a:pt x="89" y="6"/>
                  </a:cubicBezTo>
                  <a:cubicBezTo>
                    <a:pt x="91" y="6"/>
                    <a:pt x="88" y="4"/>
                    <a:pt x="90" y="4"/>
                  </a:cubicBezTo>
                  <a:cubicBezTo>
                    <a:pt x="88" y="3"/>
                    <a:pt x="88" y="4"/>
                    <a:pt x="87" y="4"/>
                  </a:cubicBezTo>
                  <a:cubicBezTo>
                    <a:pt x="87" y="4"/>
                    <a:pt x="86" y="4"/>
                    <a:pt x="87" y="5"/>
                  </a:cubicBezTo>
                  <a:cubicBezTo>
                    <a:pt x="82" y="6"/>
                    <a:pt x="85" y="2"/>
                    <a:pt x="81" y="2"/>
                  </a:cubicBezTo>
                  <a:cubicBezTo>
                    <a:pt x="82" y="3"/>
                    <a:pt x="76" y="3"/>
                    <a:pt x="79" y="5"/>
                  </a:cubicBezTo>
                  <a:cubicBezTo>
                    <a:pt x="78" y="5"/>
                    <a:pt x="77" y="6"/>
                    <a:pt x="76" y="5"/>
                  </a:cubicBezTo>
                  <a:cubicBezTo>
                    <a:pt x="77" y="4"/>
                    <a:pt x="75" y="4"/>
                    <a:pt x="76" y="4"/>
                  </a:cubicBezTo>
                  <a:cubicBezTo>
                    <a:pt x="75" y="3"/>
                    <a:pt x="75" y="3"/>
                    <a:pt x="75" y="3"/>
                  </a:cubicBezTo>
                  <a:cubicBezTo>
                    <a:pt x="77" y="2"/>
                    <a:pt x="77" y="2"/>
                    <a:pt x="77" y="2"/>
                  </a:cubicBezTo>
                  <a:cubicBezTo>
                    <a:pt x="76" y="1"/>
                    <a:pt x="73" y="1"/>
                    <a:pt x="73" y="0"/>
                  </a:cubicBezTo>
                  <a:cubicBezTo>
                    <a:pt x="71" y="0"/>
                    <a:pt x="73" y="1"/>
                    <a:pt x="71" y="1"/>
                  </a:cubicBezTo>
                  <a:cubicBezTo>
                    <a:pt x="72" y="1"/>
                    <a:pt x="70" y="0"/>
                    <a:pt x="69" y="0"/>
                  </a:cubicBezTo>
                  <a:cubicBezTo>
                    <a:pt x="71" y="0"/>
                    <a:pt x="69" y="2"/>
                    <a:pt x="68" y="2"/>
                  </a:cubicBezTo>
                  <a:cubicBezTo>
                    <a:pt x="66" y="2"/>
                    <a:pt x="65" y="1"/>
                    <a:pt x="65" y="1"/>
                  </a:cubicBezTo>
                  <a:cubicBezTo>
                    <a:pt x="67" y="0"/>
                    <a:pt x="67" y="0"/>
                    <a:pt x="67" y="0"/>
                  </a:cubicBezTo>
                  <a:cubicBezTo>
                    <a:pt x="65" y="1"/>
                    <a:pt x="66" y="0"/>
                    <a:pt x="65" y="0"/>
                  </a:cubicBezTo>
                  <a:cubicBezTo>
                    <a:pt x="64" y="1"/>
                    <a:pt x="64" y="2"/>
                    <a:pt x="63" y="3"/>
                  </a:cubicBezTo>
                  <a:cubicBezTo>
                    <a:pt x="62" y="3"/>
                    <a:pt x="61" y="2"/>
                    <a:pt x="61" y="3"/>
                  </a:cubicBezTo>
                  <a:cubicBezTo>
                    <a:pt x="63" y="2"/>
                    <a:pt x="63" y="2"/>
                    <a:pt x="63" y="2"/>
                  </a:cubicBezTo>
                  <a:cubicBezTo>
                    <a:pt x="60" y="2"/>
                    <a:pt x="62" y="0"/>
                    <a:pt x="59" y="1"/>
                  </a:cubicBezTo>
                  <a:cubicBezTo>
                    <a:pt x="59" y="2"/>
                    <a:pt x="59" y="2"/>
                    <a:pt x="59" y="2"/>
                  </a:cubicBezTo>
                  <a:cubicBezTo>
                    <a:pt x="58" y="2"/>
                    <a:pt x="58" y="2"/>
                    <a:pt x="58" y="2"/>
                  </a:cubicBezTo>
                  <a:cubicBezTo>
                    <a:pt x="58" y="2"/>
                    <a:pt x="57" y="3"/>
                    <a:pt x="56" y="3"/>
                  </a:cubicBezTo>
                  <a:cubicBezTo>
                    <a:pt x="56" y="3"/>
                    <a:pt x="56" y="3"/>
                    <a:pt x="56" y="3"/>
                  </a:cubicBezTo>
                  <a:cubicBezTo>
                    <a:pt x="55" y="3"/>
                    <a:pt x="54" y="5"/>
                    <a:pt x="52" y="4"/>
                  </a:cubicBezTo>
                  <a:cubicBezTo>
                    <a:pt x="54" y="5"/>
                    <a:pt x="53" y="4"/>
                    <a:pt x="55" y="4"/>
                  </a:cubicBezTo>
                  <a:cubicBezTo>
                    <a:pt x="57" y="4"/>
                    <a:pt x="54" y="5"/>
                    <a:pt x="54" y="5"/>
                  </a:cubicBezTo>
                  <a:cubicBezTo>
                    <a:pt x="53" y="4"/>
                    <a:pt x="51" y="7"/>
                    <a:pt x="50" y="7"/>
                  </a:cubicBezTo>
                  <a:cubicBezTo>
                    <a:pt x="49" y="7"/>
                    <a:pt x="48" y="7"/>
                    <a:pt x="48" y="7"/>
                  </a:cubicBezTo>
                  <a:cubicBezTo>
                    <a:pt x="48" y="8"/>
                    <a:pt x="48" y="8"/>
                    <a:pt x="48" y="8"/>
                  </a:cubicBezTo>
                  <a:cubicBezTo>
                    <a:pt x="47" y="7"/>
                    <a:pt x="46" y="10"/>
                    <a:pt x="44" y="10"/>
                  </a:cubicBezTo>
                  <a:cubicBezTo>
                    <a:pt x="45" y="9"/>
                    <a:pt x="44" y="9"/>
                    <a:pt x="43" y="9"/>
                  </a:cubicBezTo>
                  <a:cubicBezTo>
                    <a:pt x="45" y="9"/>
                    <a:pt x="42" y="12"/>
                    <a:pt x="43" y="12"/>
                  </a:cubicBezTo>
                  <a:cubicBezTo>
                    <a:pt x="41" y="14"/>
                    <a:pt x="43" y="11"/>
                    <a:pt x="41" y="10"/>
                  </a:cubicBezTo>
                  <a:cubicBezTo>
                    <a:pt x="41" y="12"/>
                    <a:pt x="39" y="12"/>
                    <a:pt x="39" y="13"/>
                  </a:cubicBezTo>
                  <a:cubicBezTo>
                    <a:pt x="41" y="12"/>
                    <a:pt x="39" y="14"/>
                    <a:pt x="39" y="15"/>
                  </a:cubicBezTo>
                  <a:cubicBezTo>
                    <a:pt x="38" y="16"/>
                    <a:pt x="39" y="14"/>
                    <a:pt x="38" y="15"/>
                  </a:cubicBezTo>
                  <a:cubicBezTo>
                    <a:pt x="37" y="16"/>
                    <a:pt x="37" y="18"/>
                    <a:pt x="38" y="17"/>
                  </a:cubicBezTo>
                  <a:cubicBezTo>
                    <a:pt x="37" y="18"/>
                    <a:pt x="37" y="20"/>
                    <a:pt x="36" y="20"/>
                  </a:cubicBezTo>
                  <a:cubicBezTo>
                    <a:pt x="35" y="20"/>
                    <a:pt x="37" y="18"/>
                    <a:pt x="36" y="18"/>
                  </a:cubicBezTo>
                  <a:cubicBezTo>
                    <a:pt x="34" y="21"/>
                    <a:pt x="37" y="21"/>
                    <a:pt x="35" y="23"/>
                  </a:cubicBezTo>
                  <a:cubicBezTo>
                    <a:pt x="36" y="22"/>
                    <a:pt x="37" y="24"/>
                    <a:pt x="37" y="26"/>
                  </a:cubicBezTo>
                  <a:cubicBezTo>
                    <a:pt x="35" y="28"/>
                    <a:pt x="37" y="24"/>
                    <a:pt x="35" y="25"/>
                  </a:cubicBezTo>
                  <a:cubicBezTo>
                    <a:pt x="35" y="26"/>
                    <a:pt x="35" y="26"/>
                    <a:pt x="35" y="26"/>
                  </a:cubicBezTo>
                  <a:cubicBezTo>
                    <a:pt x="33" y="27"/>
                    <a:pt x="35" y="21"/>
                    <a:pt x="33" y="22"/>
                  </a:cubicBezTo>
                  <a:cubicBezTo>
                    <a:pt x="32" y="23"/>
                    <a:pt x="32" y="23"/>
                    <a:pt x="32" y="23"/>
                  </a:cubicBezTo>
                  <a:cubicBezTo>
                    <a:pt x="32" y="23"/>
                    <a:pt x="32" y="22"/>
                    <a:pt x="31" y="22"/>
                  </a:cubicBezTo>
                  <a:cubicBezTo>
                    <a:pt x="32" y="23"/>
                    <a:pt x="30" y="26"/>
                    <a:pt x="30" y="26"/>
                  </a:cubicBezTo>
                  <a:cubicBezTo>
                    <a:pt x="30" y="27"/>
                    <a:pt x="30" y="25"/>
                    <a:pt x="31" y="25"/>
                  </a:cubicBezTo>
                  <a:cubicBezTo>
                    <a:pt x="30" y="27"/>
                    <a:pt x="31" y="28"/>
                    <a:pt x="29" y="30"/>
                  </a:cubicBezTo>
                  <a:cubicBezTo>
                    <a:pt x="29" y="29"/>
                    <a:pt x="28" y="30"/>
                    <a:pt x="28" y="29"/>
                  </a:cubicBezTo>
                  <a:cubicBezTo>
                    <a:pt x="27" y="30"/>
                    <a:pt x="29" y="30"/>
                    <a:pt x="28" y="31"/>
                  </a:cubicBezTo>
                  <a:cubicBezTo>
                    <a:pt x="27" y="31"/>
                    <a:pt x="27" y="31"/>
                    <a:pt x="27" y="31"/>
                  </a:cubicBezTo>
                  <a:cubicBezTo>
                    <a:pt x="25" y="37"/>
                    <a:pt x="24" y="45"/>
                    <a:pt x="26" y="50"/>
                  </a:cubicBezTo>
                  <a:cubicBezTo>
                    <a:pt x="26" y="51"/>
                    <a:pt x="26" y="53"/>
                    <a:pt x="26" y="57"/>
                  </a:cubicBezTo>
                  <a:cubicBezTo>
                    <a:pt x="26" y="55"/>
                    <a:pt x="27" y="56"/>
                    <a:pt x="27" y="57"/>
                  </a:cubicBezTo>
                  <a:cubicBezTo>
                    <a:pt x="26" y="59"/>
                    <a:pt x="26" y="59"/>
                    <a:pt x="26" y="59"/>
                  </a:cubicBezTo>
                  <a:cubicBezTo>
                    <a:pt x="26" y="61"/>
                    <a:pt x="28" y="63"/>
                    <a:pt x="29" y="64"/>
                  </a:cubicBezTo>
                  <a:cubicBezTo>
                    <a:pt x="28" y="65"/>
                    <a:pt x="28" y="65"/>
                    <a:pt x="28" y="65"/>
                  </a:cubicBezTo>
                  <a:cubicBezTo>
                    <a:pt x="28" y="67"/>
                    <a:pt x="30" y="66"/>
                    <a:pt x="30" y="67"/>
                  </a:cubicBezTo>
                  <a:cubicBezTo>
                    <a:pt x="30" y="68"/>
                    <a:pt x="30" y="68"/>
                    <a:pt x="30" y="68"/>
                  </a:cubicBezTo>
                  <a:cubicBezTo>
                    <a:pt x="30" y="68"/>
                    <a:pt x="30" y="68"/>
                    <a:pt x="30" y="68"/>
                  </a:cubicBezTo>
                  <a:cubicBezTo>
                    <a:pt x="31" y="69"/>
                    <a:pt x="32" y="71"/>
                    <a:pt x="31" y="71"/>
                  </a:cubicBezTo>
                  <a:cubicBezTo>
                    <a:pt x="32" y="72"/>
                    <a:pt x="32" y="72"/>
                    <a:pt x="32" y="71"/>
                  </a:cubicBezTo>
                  <a:cubicBezTo>
                    <a:pt x="33" y="73"/>
                    <a:pt x="35" y="77"/>
                    <a:pt x="37" y="79"/>
                  </a:cubicBezTo>
                  <a:cubicBezTo>
                    <a:pt x="37" y="78"/>
                    <a:pt x="37" y="77"/>
                    <a:pt x="37" y="77"/>
                  </a:cubicBezTo>
                  <a:cubicBezTo>
                    <a:pt x="39" y="76"/>
                    <a:pt x="38" y="77"/>
                    <a:pt x="39" y="78"/>
                  </a:cubicBezTo>
                  <a:cubicBezTo>
                    <a:pt x="39" y="78"/>
                    <a:pt x="39" y="80"/>
                    <a:pt x="38" y="79"/>
                  </a:cubicBezTo>
                  <a:cubicBezTo>
                    <a:pt x="39" y="81"/>
                    <a:pt x="40" y="82"/>
                    <a:pt x="42" y="84"/>
                  </a:cubicBezTo>
                  <a:cubicBezTo>
                    <a:pt x="41" y="85"/>
                    <a:pt x="39" y="88"/>
                    <a:pt x="38" y="89"/>
                  </a:cubicBezTo>
                  <a:cubicBezTo>
                    <a:pt x="39" y="89"/>
                    <a:pt x="39" y="91"/>
                    <a:pt x="38" y="92"/>
                  </a:cubicBezTo>
                  <a:cubicBezTo>
                    <a:pt x="38" y="94"/>
                    <a:pt x="37" y="92"/>
                    <a:pt x="35" y="93"/>
                  </a:cubicBezTo>
                  <a:cubicBezTo>
                    <a:pt x="35" y="94"/>
                    <a:pt x="34" y="95"/>
                    <a:pt x="34" y="96"/>
                  </a:cubicBezTo>
                  <a:cubicBezTo>
                    <a:pt x="34" y="96"/>
                    <a:pt x="34" y="96"/>
                    <a:pt x="34" y="96"/>
                  </a:cubicBezTo>
                  <a:cubicBezTo>
                    <a:pt x="34" y="97"/>
                    <a:pt x="33" y="98"/>
                    <a:pt x="32" y="99"/>
                  </a:cubicBezTo>
                  <a:cubicBezTo>
                    <a:pt x="32" y="99"/>
                    <a:pt x="32" y="99"/>
                    <a:pt x="32" y="99"/>
                  </a:cubicBezTo>
                  <a:cubicBezTo>
                    <a:pt x="32" y="100"/>
                    <a:pt x="30" y="100"/>
                    <a:pt x="30" y="101"/>
                  </a:cubicBezTo>
                  <a:cubicBezTo>
                    <a:pt x="31" y="102"/>
                    <a:pt x="29" y="104"/>
                    <a:pt x="29" y="105"/>
                  </a:cubicBezTo>
                  <a:cubicBezTo>
                    <a:pt x="29" y="105"/>
                    <a:pt x="29" y="105"/>
                    <a:pt x="29" y="105"/>
                  </a:cubicBezTo>
                  <a:cubicBezTo>
                    <a:pt x="29" y="106"/>
                    <a:pt x="29" y="106"/>
                    <a:pt x="29" y="106"/>
                  </a:cubicBezTo>
                  <a:cubicBezTo>
                    <a:pt x="28" y="107"/>
                    <a:pt x="28" y="107"/>
                    <a:pt x="28" y="107"/>
                  </a:cubicBezTo>
                  <a:cubicBezTo>
                    <a:pt x="28" y="107"/>
                    <a:pt x="28" y="106"/>
                    <a:pt x="28" y="106"/>
                  </a:cubicBezTo>
                  <a:cubicBezTo>
                    <a:pt x="26" y="107"/>
                    <a:pt x="28" y="107"/>
                    <a:pt x="28" y="108"/>
                  </a:cubicBezTo>
                  <a:cubicBezTo>
                    <a:pt x="28" y="110"/>
                    <a:pt x="27" y="109"/>
                    <a:pt x="26" y="110"/>
                  </a:cubicBezTo>
                  <a:cubicBezTo>
                    <a:pt x="26" y="109"/>
                    <a:pt x="27" y="109"/>
                    <a:pt x="27" y="108"/>
                  </a:cubicBezTo>
                  <a:cubicBezTo>
                    <a:pt x="27" y="107"/>
                    <a:pt x="27" y="109"/>
                    <a:pt x="26" y="109"/>
                  </a:cubicBezTo>
                  <a:cubicBezTo>
                    <a:pt x="26" y="109"/>
                    <a:pt x="27" y="110"/>
                    <a:pt x="26" y="111"/>
                  </a:cubicBezTo>
                  <a:cubicBezTo>
                    <a:pt x="26" y="111"/>
                    <a:pt x="25" y="114"/>
                    <a:pt x="24" y="113"/>
                  </a:cubicBezTo>
                  <a:cubicBezTo>
                    <a:pt x="24" y="114"/>
                    <a:pt x="24" y="115"/>
                    <a:pt x="24" y="116"/>
                  </a:cubicBezTo>
                  <a:cubicBezTo>
                    <a:pt x="24" y="115"/>
                    <a:pt x="25" y="114"/>
                    <a:pt x="26" y="114"/>
                  </a:cubicBezTo>
                  <a:cubicBezTo>
                    <a:pt x="25" y="114"/>
                    <a:pt x="25" y="116"/>
                    <a:pt x="25" y="116"/>
                  </a:cubicBezTo>
                  <a:cubicBezTo>
                    <a:pt x="25" y="115"/>
                    <a:pt x="25" y="115"/>
                    <a:pt x="25" y="115"/>
                  </a:cubicBezTo>
                  <a:cubicBezTo>
                    <a:pt x="25" y="116"/>
                    <a:pt x="23" y="118"/>
                    <a:pt x="25" y="117"/>
                  </a:cubicBezTo>
                  <a:cubicBezTo>
                    <a:pt x="23" y="118"/>
                    <a:pt x="23" y="118"/>
                    <a:pt x="23" y="118"/>
                  </a:cubicBezTo>
                  <a:cubicBezTo>
                    <a:pt x="23" y="119"/>
                    <a:pt x="23" y="120"/>
                    <a:pt x="22" y="121"/>
                  </a:cubicBezTo>
                  <a:cubicBezTo>
                    <a:pt x="22" y="121"/>
                    <a:pt x="21" y="120"/>
                    <a:pt x="20" y="122"/>
                  </a:cubicBezTo>
                  <a:cubicBezTo>
                    <a:pt x="20" y="124"/>
                    <a:pt x="20" y="124"/>
                    <a:pt x="20" y="124"/>
                  </a:cubicBezTo>
                  <a:cubicBezTo>
                    <a:pt x="20" y="125"/>
                    <a:pt x="19" y="125"/>
                    <a:pt x="19" y="125"/>
                  </a:cubicBezTo>
                  <a:cubicBezTo>
                    <a:pt x="17" y="128"/>
                    <a:pt x="20" y="129"/>
                    <a:pt x="18" y="131"/>
                  </a:cubicBezTo>
                  <a:cubicBezTo>
                    <a:pt x="18" y="130"/>
                    <a:pt x="17" y="131"/>
                    <a:pt x="17" y="132"/>
                  </a:cubicBezTo>
                  <a:cubicBezTo>
                    <a:pt x="17" y="132"/>
                    <a:pt x="17" y="132"/>
                    <a:pt x="17" y="133"/>
                  </a:cubicBezTo>
                  <a:cubicBezTo>
                    <a:pt x="17" y="132"/>
                    <a:pt x="16" y="132"/>
                    <a:pt x="17" y="131"/>
                  </a:cubicBezTo>
                  <a:cubicBezTo>
                    <a:pt x="18" y="131"/>
                    <a:pt x="17" y="132"/>
                    <a:pt x="17" y="133"/>
                  </a:cubicBezTo>
                  <a:cubicBezTo>
                    <a:pt x="14" y="134"/>
                    <a:pt x="14" y="140"/>
                    <a:pt x="12" y="144"/>
                  </a:cubicBezTo>
                  <a:cubicBezTo>
                    <a:pt x="13" y="144"/>
                    <a:pt x="12" y="146"/>
                    <a:pt x="12" y="147"/>
                  </a:cubicBezTo>
                  <a:cubicBezTo>
                    <a:pt x="11" y="146"/>
                    <a:pt x="12" y="149"/>
                    <a:pt x="11" y="150"/>
                  </a:cubicBezTo>
                  <a:cubicBezTo>
                    <a:pt x="12" y="149"/>
                    <a:pt x="12" y="149"/>
                    <a:pt x="12" y="149"/>
                  </a:cubicBezTo>
                  <a:cubicBezTo>
                    <a:pt x="11" y="152"/>
                    <a:pt x="13" y="154"/>
                    <a:pt x="11" y="155"/>
                  </a:cubicBezTo>
                  <a:cubicBezTo>
                    <a:pt x="10" y="156"/>
                    <a:pt x="10" y="154"/>
                    <a:pt x="10" y="154"/>
                  </a:cubicBezTo>
                  <a:cubicBezTo>
                    <a:pt x="8" y="155"/>
                    <a:pt x="10" y="159"/>
                    <a:pt x="8" y="160"/>
                  </a:cubicBezTo>
                  <a:cubicBezTo>
                    <a:pt x="8" y="160"/>
                    <a:pt x="9" y="160"/>
                    <a:pt x="10" y="161"/>
                  </a:cubicBezTo>
                  <a:cubicBezTo>
                    <a:pt x="9" y="163"/>
                    <a:pt x="7" y="165"/>
                    <a:pt x="7" y="165"/>
                  </a:cubicBezTo>
                  <a:cubicBezTo>
                    <a:pt x="7" y="166"/>
                    <a:pt x="8" y="166"/>
                    <a:pt x="7" y="167"/>
                  </a:cubicBezTo>
                  <a:cubicBezTo>
                    <a:pt x="7" y="167"/>
                    <a:pt x="7" y="167"/>
                    <a:pt x="7" y="166"/>
                  </a:cubicBezTo>
                  <a:cubicBezTo>
                    <a:pt x="6" y="168"/>
                    <a:pt x="6" y="170"/>
                    <a:pt x="6" y="171"/>
                  </a:cubicBezTo>
                  <a:cubicBezTo>
                    <a:pt x="5" y="172"/>
                    <a:pt x="5" y="175"/>
                    <a:pt x="4" y="177"/>
                  </a:cubicBezTo>
                  <a:cubicBezTo>
                    <a:pt x="5" y="179"/>
                    <a:pt x="3" y="181"/>
                    <a:pt x="4" y="181"/>
                  </a:cubicBezTo>
                  <a:cubicBezTo>
                    <a:pt x="4" y="181"/>
                    <a:pt x="4" y="181"/>
                    <a:pt x="4" y="182"/>
                  </a:cubicBezTo>
                  <a:cubicBezTo>
                    <a:pt x="4" y="182"/>
                    <a:pt x="5" y="183"/>
                    <a:pt x="5" y="184"/>
                  </a:cubicBezTo>
                  <a:cubicBezTo>
                    <a:pt x="4" y="184"/>
                    <a:pt x="4" y="184"/>
                    <a:pt x="4" y="184"/>
                  </a:cubicBezTo>
                  <a:cubicBezTo>
                    <a:pt x="3" y="183"/>
                    <a:pt x="3" y="187"/>
                    <a:pt x="2" y="187"/>
                  </a:cubicBezTo>
                  <a:cubicBezTo>
                    <a:pt x="3" y="186"/>
                    <a:pt x="2" y="188"/>
                    <a:pt x="3" y="188"/>
                  </a:cubicBezTo>
                  <a:cubicBezTo>
                    <a:pt x="3" y="189"/>
                    <a:pt x="3" y="189"/>
                    <a:pt x="3" y="189"/>
                  </a:cubicBezTo>
                  <a:cubicBezTo>
                    <a:pt x="3" y="191"/>
                    <a:pt x="4" y="190"/>
                    <a:pt x="3" y="192"/>
                  </a:cubicBezTo>
                  <a:cubicBezTo>
                    <a:pt x="3" y="194"/>
                    <a:pt x="2" y="192"/>
                    <a:pt x="2" y="192"/>
                  </a:cubicBezTo>
                  <a:cubicBezTo>
                    <a:pt x="2" y="193"/>
                    <a:pt x="2" y="194"/>
                    <a:pt x="2" y="195"/>
                  </a:cubicBezTo>
                  <a:cubicBezTo>
                    <a:pt x="2" y="195"/>
                    <a:pt x="2" y="195"/>
                    <a:pt x="2" y="195"/>
                  </a:cubicBezTo>
                  <a:cubicBezTo>
                    <a:pt x="2" y="195"/>
                    <a:pt x="2" y="195"/>
                    <a:pt x="2" y="196"/>
                  </a:cubicBezTo>
                  <a:cubicBezTo>
                    <a:pt x="2" y="196"/>
                    <a:pt x="2" y="196"/>
                    <a:pt x="2" y="197"/>
                  </a:cubicBezTo>
                  <a:cubicBezTo>
                    <a:pt x="2" y="197"/>
                    <a:pt x="2" y="197"/>
                    <a:pt x="2" y="197"/>
                  </a:cubicBezTo>
                  <a:cubicBezTo>
                    <a:pt x="2" y="196"/>
                    <a:pt x="2" y="196"/>
                    <a:pt x="2" y="196"/>
                  </a:cubicBezTo>
                  <a:cubicBezTo>
                    <a:pt x="2" y="196"/>
                    <a:pt x="2" y="197"/>
                    <a:pt x="2" y="197"/>
                  </a:cubicBezTo>
                  <a:cubicBezTo>
                    <a:pt x="2" y="197"/>
                    <a:pt x="2" y="197"/>
                    <a:pt x="2" y="197"/>
                  </a:cubicBezTo>
                  <a:cubicBezTo>
                    <a:pt x="1" y="198"/>
                    <a:pt x="1" y="198"/>
                    <a:pt x="1" y="198"/>
                  </a:cubicBezTo>
                  <a:cubicBezTo>
                    <a:pt x="0" y="198"/>
                    <a:pt x="0" y="198"/>
                    <a:pt x="0" y="198"/>
                  </a:cubicBezTo>
                  <a:cubicBezTo>
                    <a:pt x="0" y="198"/>
                    <a:pt x="2" y="203"/>
                    <a:pt x="2" y="202"/>
                  </a:cubicBezTo>
                  <a:cubicBezTo>
                    <a:pt x="2" y="206"/>
                    <a:pt x="6" y="211"/>
                    <a:pt x="8" y="213"/>
                  </a:cubicBezTo>
                  <a:cubicBezTo>
                    <a:pt x="7" y="212"/>
                    <a:pt x="7" y="213"/>
                    <a:pt x="8" y="213"/>
                  </a:cubicBezTo>
                  <a:cubicBezTo>
                    <a:pt x="8" y="214"/>
                    <a:pt x="10" y="214"/>
                    <a:pt x="10" y="215"/>
                  </a:cubicBezTo>
                  <a:cubicBezTo>
                    <a:pt x="11" y="215"/>
                    <a:pt x="10" y="216"/>
                    <a:pt x="11" y="217"/>
                  </a:cubicBezTo>
                  <a:cubicBezTo>
                    <a:pt x="11" y="217"/>
                    <a:pt x="12" y="217"/>
                    <a:pt x="12" y="216"/>
                  </a:cubicBezTo>
                  <a:cubicBezTo>
                    <a:pt x="13" y="220"/>
                    <a:pt x="17" y="221"/>
                    <a:pt x="20" y="223"/>
                  </a:cubicBezTo>
                  <a:cubicBezTo>
                    <a:pt x="20" y="223"/>
                    <a:pt x="19" y="223"/>
                    <a:pt x="18" y="223"/>
                  </a:cubicBezTo>
                  <a:cubicBezTo>
                    <a:pt x="21" y="224"/>
                    <a:pt x="23" y="225"/>
                    <a:pt x="26" y="226"/>
                  </a:cubicBezTo>
                  <a:cubicBezTo>
                    <a:pt x="25" y="226"/>
                    <a:pt x="25" y="226"/>
                    <a:pt x="24" y="226"/>
                  </a:cubicBezTo>
                  <a:cubicBezTo>
                    <a:pt x="26" y="227"/>
                    <a:pt x="28" y="228"/>
                    <a:pt x="29" y="227"/>
                  </a:cubicBezTo>
                  <a:cubicBezTo>
                    <a:pt x="28" y="227"/>
                    <a:pt x="29" y="228"/>
                    <a:pt x="28" y="227"/>
                  </a:cubicBezTo>
                  <a:cubicBezTo>
                    <a:pt x="27" y="226"/>
                    <a:pt x="30" y="227"/>
                    <a:pt x="31" y="227"/>
                  </a:cubicBezTo>
                  <a:cubicBezTo>
                    <a:pt x="31" y="227"/>
                    <a:pt x="31" y="227"/>
                    <a:pt x="31" y="227"/>
                  </a:cubicBezTo>
                  <a:cubicBezTo>
                    <a:pt x="32" y="228"/>
                    <a:pt x="33" y="228"/>
                    <a:pt x="34" y="229"/>
                  </a:cubicBezTo>
                  <a:cubicBezTo>
                    <a:pt x="35" y="230"/>
                    <a:pt x="33" y="228"/>
                    <a:pt x="34" y="229"/>
                  </a:cubicBezTo>
                  <a:cubicBezTo>
                    <a:pt x="33" y="231"/>
                    <a:pt x="37" y="231"/>
                    <a:pt x="37" y="232"/>
                  </a:cubicBezTo>
                  <a:cubicBezTo>
                    <a:pt x="38" y="232"/>
                    <a:pt x="39" y="232"/>
                    <a:pt x="39" y="231"/>
                  </a:cubicBezTo>
                  <a:cubicBezTo>
                    <a:pt x="40" y="231"/>
                    <a:pt x="39" y="232"/>
                    <a:pt x="40" y="232"/>
                  </a:cubicBezTo>
                  <a:cubicBezTo>
                    <a:pt x="44" y="231"/>
                    <a:pt x="44" y="231"/>
                    <a:pt x="44" y="231"/>
                  </a:cubicBezTo>
                  <a:cubicBezTo>
                    <a:pt x="44" y="232"/>
                    <a:pt x="45" y="233"/>
                    <a:pt x="44" y="233"/>
                  </a:cubicBezTo>
                  <a:cubicBezTo>
                    <a:pt x="47" y="234"/>
                    <a:pt x="49" y="233"/>
                    <a:pt x="51" y="232"/>
                  </a:cubicBezTo>
                  <a:cubicBezTo>
                    <a:pt x="52" y="232"/>
                    <a:pt x="55" y="232"/>
                    <a:pt x="55" y="233"/>
                  </a:cubicBezTo>
                  <a:cubicBezTo>
                    <a:pt x="56" y="233"/>
                    <a:pt x="55" y="232"/>
                    <a:pt x="54" y="233"/>
                  </a:cubicBezTo>
                  <a:cubicBezTo>
                    <a:pt x="56" y="234"/>
                    <a:pt x="56" y="234"/>
                    <a:pt x="56" y="234"/>
                  </a:cubicBezTo>
                  <a:cubicBezTo>
                    <a:pt x="54" y="234"/>
                    <a:pt x="56" y="235"/>
                    <a:pt x="55" y="236"/>
                  </a:cubicBezTo>
                  <a:cubicBezTo>
                    <a:pt x="56" y="235"/>
                    <a:pt x="60" y="237"/>
                    <a:pt x="62" y="237"/>
                  </a:cubicBezTo>
                  <a:cubicBezTo>
                    <a:pt x="61" y="235"/>
                    <a:pt x="65" y="237"/>
                    <a:pt x="65" y="235"/>
                  </a:cubicBezTo>
                  <a:cubicBezTo>
                    <a:pt x="68" y="235"/>
                    <a:pt x="67" y="236"/>
                    <a:pt x="68" y="237"/>
                  </a:cubicBezTo>
                  <a:cubicBezTo>
                    <a:pt x="71" y="236"/>
                    <a:pt x="73" y="237"/>
                    <a:pt x="76" y="237"/>
                  </a:cubicBezTo>
                  <a:cubicBezTo>
                    <a:pt x="76" y="237"/>
                    <a:pt x="76" y="237"/>
                    <a:pt x="76" y="237"/>
                  </a:cubicBezTo>
                  <a:cubicBezTo>
                    <a:pt x="78" y="236"/>
                    <a:pt x="82" y="236"/>
                    <a:pt x="84" y="235"/>
                  </a:cubicBezTo>
                  <a:cubicBezTo>
                    <a:pt x="84" y="235"/>
                    <a:pt x="85" y="236"/>
                    <a:pt x="84" y="236"/>
                  </a:cubicBezTo>
                  <a:cubicBezTo>
                    <a:pt x="87" y="236"/>
                    <a:pt x="84" y="234"/>
                    <a:pt x="87" y="235"/>
                  </a:cubicBezTo>
                  <a:cubicBezTo>
                    <a:pt x="87" y="235"/>
                    <a:pt x="87" y="235"/>
                    <a:pt x="87" y="235"/>
                  </a:cubicBezTo>
                  <a:cubicBezTo>
                    <a:pt x="88" y="234"/>
                    <a:pt x="90" y="235"/>
                    <a:pt x="92" y="234"/>
                  </a:cubicBezTo>
                  <a:cubicBezTo>
                    <a:pt x="92" y="234"/>
                    <a:pt x="92" y="234"/>
                    <a:pt x="92" y="235"/>
                  </a:cubicBezTo>
                  <a:cubicBezTo>
                    <a:pt x="93" y="234"/>
                    <a:pt x="96" y="234"/>
                    <a:pt x="97" y="232"/>
                  </a:cubicBezTo>
                  <a:cubicBezTo>
                    <a:pt x="97" y="233"/>
                    <a:pt x="97" y="233"/>
                    <a:pt x="96" y="234"/>
                  </a:cubicBezTo>
                  <a:cubicBezTo>
                    <a:pt x="99" y="234"/>
                    <a:pt x="98" y="232"/>
                    <a:pt x="100" y="232"/>
                  </a:cubicBezTo>
                  <a:cubicBezTo>
                    <a:pt x="100" y="232"/>
                    <a:pt x="102" y="232"/>
                    <a:pt x="101" y="232"/>
                  </a:cubicBezTo>
                  <a:cubicBezTo>
                    <a:pt x="102" y="231"/>
                    <a:pt x="104" y="231"/>
                    <a:pt x="105" y="230"/>
                  </a:cubicBezTo>
                  <a:cubicBezTo>
                    <a:pt x="106" y="230"/>
                    <a:pt x="106" y="230"/>
                    <a:pt x="107" y="230"/>
                  </a:cubicBezTo>
                  <a:cubicBezTo>
                    <a:pt x="116" y="227"/>
                    <a:pt x="125" y="222"/>
                    <a:pt x="130" y="213"/>
                  </a:cubicBezTo>
                  <a:cubicBezTo>
                    <a:pt x="133" y="213"/>
                    <a:pt x="130" y="216"/>
                    <a:pt x="131" y="215"/>
                  </a:cubicBezTo>
                  <a:cubicBezTo>
                    <a:pt x="130" y="215"/>
                    <a:pt x="132" y="214"/>
                    <a:pt x="133" y="211"/>
                  </a:cubicBezTo>
                  <a:cubicBezTo>
                    <a:pt x="133" y="211"/>
                    <a:pt x="133" y="211"/>
                    <a:pt x="133" y="211"/>
                  </a:cubicBezTo>
                  <a:cubicBezTo>
                    <a:pt x="134" y="210"/>
                    <a:pt x="135" y="210"/>
                    <a:pt x="135" y="209"/>
                  </a:cubicBezTo>
                  <a:cubicBezTo>
                    <a:pt x="135" y="209"/>
                    <a:pt x="135" y="209"/>
                    <a:pt x="135" y="209"/>
                  </a:cubicBezTo>
                  <a:cubicBezTo>
                    <a:pt x="135" y="207"/>
                    <a:pt x="138" y="206"/>
                    <a:pt x="137" y="205"/>
                  </a:cubicBezTo>
                  <a:cubicBezTo>
                    <a:pt x="138" y="204"/>
                    <a:pt x="138" y="204"/>
                    <a:pt x="138" y="204"/>
                  </a:cubicBezTo>
                  <a:cubicBezTo>
                    <a:pt x="137" y="202"/>
                    <a:pt x="139" y="202"/>
                    <a:pt x="138" y="200"/>
                  </a:cubicBezTo>
                  <a:cubicBezTo>
                    <a:pt x="138" y="200"/>
                    <a:pt x="138" y="200"/>
                    <a:pt x="138" y="200"/>
                  </a:cubicBezTo>
                  <a:cubicBezTo>
                    <a:pt x="139" y="197"/>
                    <a:pt x="136" y="195"/>
                    <a:pt x="137" y="194"/>
                  </a:cubicBezTo>
                  <a:close/>
                </a:path>
              </a:pathLst>
            </a:custGeom>
            <a:solidFill>
              <a:schemeClr val="accent6">
                <a:lumMod val="75000"/>
              </a:schemeClr>
            </a:solidFill>
            <a:ln w="9525">
              <a:noFill/>
              <a:round/>
              <a:headEnd/>
              <a:tailEnd/>
            </a:ln>
          </p:spPr>
          <p:txBody>
            <a:bodyPr vert="horz" wrap="square" lIns="36000" tIns="45720" rIns="36000" bIns="45720" numCol="1" anchor="b" anchorCtr="0" compatLnSpc="1">
              <a:prstTxWarp prst="textNoShape">
                <a:avLst/>
              </a:prstTxWarp>
            </a:bodyPr>
            <a:lstStyle/>
            <a:p>
              <a:pPr algn="ctr" eaLnBrk="1" fontAlgn="auto" hangingPunct="1">
                <a:spcBef>
                  <a:spcPts val="0"/>
                </a:spcBef>
                <a:spcAft>
                  <a:spcPts val="0"/>
                </a:spcAft>
                <a:defRPr/>
              </a:pPr>
              <a:endParaRPr lang="pl-PL" sz="1400" b="1" kern="0">
                <a:solidFill>
                  <a:sysClr val="windowText" lastClr="000000"/>
                </a:solidFill>
                <a:latin typeface="Segoe Print" pitchFamily="2" charset="0"/>
                <a:cs typeface="+mn-cs"/>
              </a:endParaRPr>
            </a:p>
          </p:txBody>
        </p:sp>
      </p:grpSp>
      <p:grpSp>
        <p:nvGrpSpPr>
          <p:cNvPr id="64" name="Grupa 98"/>
          <p:cNvGrpSpPr/>
          <p:nvPr/>
        </p:nvGrpSpPr>
        <p:grpSpPr>
          <a:xfrm>
            <a:off x="6160572" y="3505661"/>
            <a:ext cx="406034" cy="693229"/>
            <a:chOff x="4211960" y="1464712"/>
            <a:chExt cx="406034" cy="693229"/>
          </a:xfrm>
        </p:grpSpPr>
        <p:sp>
          <p:nvSpPr>
            <p:cNvPr id="65" name="Freeform 56"/>
            <p:cNvSpPr>
              <a:spLocks/>
            </p:cNvSpPr>
            <p:nvPr/>
          </p:nvSpPr>
          <p:spPr bwMode="auto">
            <a:xfrm>
              <a:off x="4226815" y="1485757"/>
              <a:ext cx="384990" cy="669709"/>
            </a:xfrm>
            <a:custGeom>
              <a:avLst/>
              <a:gdLst/>
              <a:ahLst/>
              <a:cxnLst>
                <a:cxn ang="0">
                  <a:pos x="88" y="76"/>
                </a:cxn>
                <a:cxn ang="0">
                  <a:pos x="107" y="41"/>
                </a:cxn>
                <a:cxn ang="0">
                  <a:pos x="66" y="0"/>
                </a:cxn>
                <a:cxn ang="0">
                  <a:pos x="25" y="41"/>
                </a:cxn>
                <a:cxn ang="0">
                  <a:pos x="44" y="76"/>
                </a:cxn>
                <a:cxn ang="0">
                  <a:pos x="0" y="192"/>
                </a:cxn>
                <a:cxn ang="0">
                  <a:pos x="68" y="229"/>
                </a:cxn>
                <a:cxn ang="0">
                  <a:pos x="132" y="192"/>
                </a:cxn>
                <a:cxn ang="0">
                  <a:pos x="88" y="76"/>
                </a:cxn>
              </a:cxnLst>
              <a:rect l="0" t="0" r="r" b="b"/>
              <a:pathLst>
                <a:path w="132" h="229">
                  <a:moveTo>
                    <a:pt x="88" y="76"/>
                  </a:moveTo>
                  <a:cubicBezTo>
                    <a:pt x="99" y="68"/>
                    <a:pt x="107" y="55"/>
                    <a:pt x="107" y="41"/>
                  </a:cubicBezTo>
                  <a:cubicBezTo>
                    <a:pt x="107" y="18"/>
                    <a:pt x="89" y="0"/>
                    <a:pt x="66" y="0"/>
                  </a:cubicBezTo>
                  <a:cubicBezTo>
                    <a:pt x="43" y="0"/>
                    <a:pt x="25" y="18"/>
                    <a:pt x="25" y="41"/>
                  </a:cubicBezTo>
                  <a:cubicBezTo>
                    <a:pt x="25" y="56"/>
                    <a:pt x="33" y="68"/>
                    <a:pt x="44" y="76"/>
                  </a:cubicBezTo>
                  <a:cubicBezTo>
                    <a:pt x="7" y="115"/>
                    <a:pt x="0" y="192"/>
                    <a:pt x="0" y="192"/>
                  </a:cubicBezTo>
                  <a:cubicBezTo>
                    <a:pt x="1" y="209"/>
                    <a:pt x="32" y="229"/>
                    <a:pt x="68" y="229"/>
                  </a:cubicBezTo>
                  <a:cubicBezTo>
                    <a:pt x="105" y="229"/>
                    <a:pt x="131" y="209"/>
                    <a:pt x="132" y="192"/>
                  </a:cubicBezTo>
                  <a:cubicBezTo>
                    <a:pt x="132" y="192"/>
                    <a:pt x="121" y="110"/>
                    <a:pt x="88" y="76"/>
                  </a:cubicBezTo>
                  <a:close/>
                </a:path>
              </a:pathLst>
            </a:custGeom>
            <a:solidFill>
              <a:schemeClr val="accent1">
                <a:lumMod val="60000"/>
                <a:lumOff val="40000"/>
              </a:schemeClr>
            </a:solidFill>
            <a:ln w="9525" cap="flat" cmpd="sng" algn="ctr">
              <a:noFill/>
              <a:prstDash val="solid"/>
              <a:headEnd/>
              <a:tailEnd/>
            </a:ln>
            <a:effectLst/>
          </p:spPr>
          <p:txBody>
            <a:bodyPr vert="horz" wrap="square" lIns="36000" tIns="45720" rIns="36000" bIns="45720" numCol="1" anchor="b" anchorCtr="0" compatLnSpc="1">
              <a:prstTxWarp prst="textNoShape">
                <a:avLst/>
              </a:prstTxWarp>
            </a:bodyPr>
            <a:lstStyle/>
            <a:p>
              <a:pPr algn="ctr" eaLnBrk="1" fontAlgn="auto" hangingPunct="1">
                <a:spcBef>
                  <a:spcPts val="0"/>
                </a:spcBef>
                <a:spcAft>
                  <a:spcPts val="0"/>
                </a:spcAft>
                <a:defRPr/>
              </a:pPr>
              <a:r>
                <a:rPr lang="en-US" sz="1400" b="1" kern="0" dirty="0">
                  <a:solidFill>
                    <a:sysClr val="windowText" lastClr="000000"/>
                  </a:solidFill>
                  <a:latin typeface="Segoe Print" pitchFamily="2" charset="0"/>
                  <a:cs typeface="+mn-cs"/>
                </a:rPr>
                <a:t>DE</a:t>
              </a:r>
              <a:endParaRPr lang="pl-PL" sz="1400" b="1" kern="0" dirty="0">
                <a:solidFill>
                  <a:sysClr val="windowText" lastClr="000000"/>
                </a:solidFill>
                <a:latin typeface="Segoe Print" pitchFamily="2" charset="0"/>
                <a:cs typeface="+mn-cs"/>
              </a:endParaRPr>
            </a:p>
          </p:txBody>
        </p:sp>
        <p:sp>
          <p:nvSpPr>
            <p:cNvPr id="66" name="Freeform 66"/>
            <p:cNvSpPr>
              <a:spLocks/>
            </p:cNvSpPr>
            <p:nvPr/>
          </p:nvSpPr>
          <p:spPr bwMode="auto">
            <a:xfrm>
              <a:off x="4211960" y="1464712"/>
              <a:ext cx="406034" cy="693229"/>
            </a:xfrm>
            <a:custGeom>
              <a:avLst/>
              <a:gdLst/>
              <a:ahLst/>
              <a:cxnLst>
                <a:cxn ang="0">
                  <a:pos x="127" y="158"/>
                </a:cxn>
                <a:cxn ang="0">
                  <a:pos x="124" y="147"/>
                </a:cxn>
                <a:cxn ang="0">
                  <a:pos x="116" y="140"/>
                </a:cxn>
                <a:cxn ang="0">
                  <a:pos x="127" y="207"/>
                </a:cxn>
                <a:cxn ang="0">
                  <a:pos x="14" y="210"/>
                </a:cxn>
                <a:cxn ang="0">
                  <a:pos x="11" y="197"/>
                </a:cxn>
                <a:cxn ang="0">
                  <a:pos x="21" y="150"/>
                </a:cxn>
                <a:cxn ang="0">
                  <a:pos x="44" y="98"/>
                </a:cxn>
                <a:cxn ang="0">
                  <a:pos x="54" y="87"/>
                </a:cxn>
                <a:cxn ang="0">
                  <a:pos x="52" y="78"/>
                </a:cxn>
                <a:cxn ang="0">
                  <a:pos x="43" y="69"/>
                </a:cxn>
                <a:cxn ang="0">
                  <a:pos x="38" y="32"/>
                </a:cxn>
                <a:cxn ang="0">
                  <a:pos x="73" y="10"/>
                </a:cxn>
                <a:cxn ang="0">
                  <a:pos x="100" y="22"/>
                </a:cxn>
                <a:cxn ang="0">
                  <a:pos x="109" y="51"/>
                </a:cxn>
                <a:cxn ang="0">
                  <a:pos x="107" y="63"/>
                </a:cxn>
                <a:cxn ang="0">
                  <a:pos x="105" y="68"/>
                </a:cxn>
                <a:cxn ang="0">
                  <a:pos x="109" y="63"/>
                </a:cxn>
                <a:cxn ang="0">
                  <a:pos x="113" y="54"/>
                </a:cxn>
                <a:cxn ang="0">
                  <a:pos x="113" y="31"/>
                </a:cxn>
                <a:cxn ang="0">
                  <a:pos x="99" y="17"/>
                </a:cxn>
                <a:cxn ang="0">
                  <a:pos x="101" y="14"/>
                </a:cxn>
                <a:cxn ang="0">
                  <a:pos x="95" y="7"/>
                </a:cxn>
                <a:cxn ang="0">
                  <a:pos x="88" y="7"/>
                </a:cxn>
                <a:cxn ang="0">
                  <a:pos x="81" y="2"/>
                </a:cxn>
                <a:cxn ang="0">
                  <a:pos x="73" y="0"/>
                </a:cxn>
                <a:cxn ang="0">
                  <a:pos x="65" y="0"/>
                </a:cxn>
                <a:cxn ang="0">
                  <a:pos x="58" y="2"/>
                </a:cxn>
                <a:cxn ang="0">
                  <a:pos x="50" y="7"/>
                </a:cxn>
                <a:cxn ang="0">
                  <a:pos x="41" y="10"/>
                </a:cxn>
                <a:cxn ang="0">
                  <a:pos x="36" y="18"/>
                </a:cxn>
                <a:cxn ang="0">
                  <a:pos x="32" y="23"/>
                </a:cxn>
                <a:cxn ang="0">
                  <a:pos x="28" y="31"/>
                </a:cxn>
                <a:cxn ang="0">
                  <a:pos x="29" y="64"/>
                </a:cxn>
                <a:cxn ang="0">
                  <a:pos x="32" y="71"/>
                </a:cxn>
                <a:cxn ang="0">
                  <a:pos x="38" y="89"/>
                </a:cxn>
                <a:cxn ang="0">
                  <a:pos x="32" y="99"/>
                </a:cxn>
                <a:cxn ang="0">
                  <a:pos x="28" y="106"/>
                </a:cxn>
                <a:cxn ang="0">
                  <a:pos x="24" y="113"/>
                </a:cxn>
                <a:cxn ang="0">
                  <a:pos x="23" y="118"/>
                </a:cxn>
                <a:cxn ang="0">
                  <a:pos x="17" y="132"/>
                </a:cxn>
                <a:cxn ang="0">
                  <a:pos x="11" y="150"/>
                </a:cxn>
                <a:cxn ang="0">
                  <a:pos x="7" y="165"/>
                </a:cxn>
                <a:cxn ang="0">
                  <a:pos x="4" y="182"/>
                </a:cxn>
                <a:cxn ang="0">
                  <a:pos x="3" y="192"/>
                </a:cxn>
                <a:cxn ang="0">
                  <a:pos x="2" y="197"/>
                </a:cxn>
                <a:cxn ang="0">
                  <a:pos x="2" y="202"/>
                </a:cxn>
                <a:cxn ang="0">
                  <a:pos x="20" y="223"/>
                </a:cxn>
                <a:cxn ang="0">
                  <a:pos x="31" y="227"/>
                </a:cxn>
                <a:cxn ang="0">
                  <a:pos x="40" y="232"/>
                </a:cxn>
                <a:cxn ang="0">
                  <a:pos x="56" y="234"/>
                </a:cxn>
                <a:cxn ang="0">
                  <a:pos x="76" y="237"/>
                </a:cxn>
                <a:cxn ang="0">
                  <a:pos x="92" y="235"/>
                </a:cxn>
                <a:cxn ang="0">
                  <a:pos x="107" y="230"/>
                </a:cxn>
                <a:cxn ang="0">
                  <a:pos x="135" y="209"/>
                </a:cxn>
              </a:cxnLst>
              <a:rect l="0" t="0" r="r" b="b"/>
              <a:pathLst>
                <a:path w="139" h="237">
                  <a:moveTo>
                    <a:pt x="137" y="194"/>
                  </a:moveTo>
                  <a:cubicBezTo>
                    <a:pt x="137" y="192"/>
                    <a:pt x="136" y="190"/>
                    <a:pt x="135" y="190"/>
                  </a:cubicBezTo>
                  <a:cubicBezTo>
                    <a:pt x="135" y="189"/>
                    <a:pt x="136" y="190"/>
                    <a:pt x="136" y="190"/>
                  </a:cubicBezTo>
                  <a:cubicBezTo>
                    <a:pt x="135" y="183"/>
                    <a:pt x="133" y="175"/>
                    <a:pt x="130" y="169"/>
                  </a:cubicBezTo>
                  <a:cubicBezTo>
                    <a:pt x="130" y="168"/>
                    <a:pt x="131" y="169"/>
                    <a:pt x="131" y="169"/>
                  </a:cubicBezTo>
                  <a:cubicBezTo>
                    <a:pt x="129" y="165"/>
                    <a:pt x="130" y="160"/>
                    <a:pt x="127" y="158"/>
                  </a:cubicBezTo>
                  <a:cubicBezTo>
                    <a:pt x="126" y="157"/>
                    <a:pt x="126" y="157"/>
                    <a:pt x="126" y="157"/>
                  </a:cubicBezTo>
                  <a:cubicBezTo>
                    <a:pt x="126" y="156"/>
                    <a:pt x="127" y="156"/>
                    <a:pt x="127" y="155"/>
                  </a:cubicBezTo>
                  <a:cubicBezTo>
                    <a:pt x="126" y="155"/>
                    <a:pt x="126" y="152"/>
                    <a:pt x="125" y="152"/>
                  </a:cubicBezTo>
                  <a:cubicBezTo>
                    <a:pt x="125" y="151"/>
                    <a:pt x="125" y="152"/>
                    <a:pt x="125" y="152"/>
                  </a:cubicBezTo>
                  <a:cubicBezTo>
                    <a:pt x="125" y="150"/>
                    <a:pt x="123" y="148"/>
                    <a:pt x="123" y="146"/>
                  </a:cubicBezTo>
                  <a:cubicBezTo>
                    <a:pt x="124" y="147"/>
                    <a:pt x="124" y="147"/>
                    <a:pt x="124" y="147"/>
                  </a:cubicBezTo>
                  <a:cubicBezTo>
                    <a:pt x="122" y="137"/>
                    <a:pt x="120" y="126"/>
                    <a:pt x="115" y="119"/>
                  </a:cubicBezTo>
                  <a:cubicBezTo>
                    <a:pt x="113" y="118"/>
                    <a:pt x="115" y="118"/>
                    <a:pt x="115" y="117"/>
                  </a:cubicBezTo>
                  <a:cubicBezTo>
                    <a:pt x="110" y="111"/>
                    <a:pt x="108" y="101"/>
                    <a:pt x="102" y="97"/>
                  </a:cubicBezTo>
                  <a:cubicBezTo>
                    <a:pt x="98" y="92"/>
                    <a:pt x="95" y="93"/>
                    <a:pt x="95" y="93"/>
                  </a:cubicBezTo>
                  <a:cubicBezTo>
                    <a:pt x="103" y="103"/>
                    <a:pt x="108" y="114"/>
                    <a:pt x="111" y="127"/>
                  </a:cubicBezTo>
                  <a:cubicBezTo>
                    <a:pt x="113" y="131"/>
                    <a:pt x="115" y="136"/>
                    <a:pt x="116" y="140"/>
                  </a:cubicBezTo>
                  <a:cubicBezTo>
                    <a:pt x="122" y="156"/>
                    <a:pt x="124" y="174"/>
                    <a:pt x="128" y="191"/>
                  </a:cubicBezTo>
                  <a:cubicBezTo>
                    <a:pt x="128" y="190"/>
                    <a:pt x="129" y="190"/>
                    <a:pt x="129" y="191"/>
                  </a:cubicBezTo>
                  <a:cubicBezTo>
                    <a:pt x="129" y="192"/>
                    <a:pt x="129" y="192"/>
                    <a:pt x="129" y="192"/>
                  </a:cubicBezTo>
                  <a:cubicBezTo>
                    <a:pt x="130" y="193"/>
                    <a:pt x="130" y="193"/>
                    <a:pt x="130" y="193"/>
                  </a:cubicBezTo>
                  <a:cubicBezTo>
                    <a:pt x="130" y="194"/>
                    <a:pt x="129" y="194"/>
                    <a:pt x="129" y="193"/>
                  </a:cubicBezTo>
                  <a:cubicBezTo>
                    <a:pt x="130" y="201"/>
                    <a:pt x="130" y="201"/>
                    <a:pt x="127" y="207"/>
                  </a:cubicBezTo>
                  <a:cubicBezTo>
                    <a:pt x="128" y="208"/>
                    <a:pt x="125" y="209"/>
                    <a:pt x="126" y="210"/>
                  </a:cubicBezTo>
                  <a:cubicBezTo>
                    <a:pt x="125" y="210"/>
                    <a:pt x="126" y="210"/>
                    <a:pt x="126" y="210"/>
                  </a:cubicBezTo>
                  <a:cubicBezTo>
                    <a:pt x="123" y="213"/>
                    <a:pt x="123" y="214"/>
                    <a:pt x="119" y="215"/>
                  </a:cubicBezTo>
                  <a:cubicBezTo>
                    <a:pt x="106" y="224"/>
                    <a:pt x="89" y="229"/>
                    <a:pt x="72" y="228"/>
                  </a:cubicBezTo>
                  <a:cubicBezTo>
                    <a:pt x="55" y="228"/>
                    <a:pt x="37" y="224"/>
                    <a:pt x="23" y="214"/>
                  </a:cubicBezTo>
                  <a:cubicBezTo>
                    <a:pt x="19" y="214"/>
                    <a:pt x="17" y="211"/>
                    <a:pt x="14" y="210"/>
                  </a:cubicBezTo>
                  <a:cubicBezTo>
                    <a:pt x="14" y="209"/>
                    <a:pt x="14" y="209"/>
                    <a:pt x="14" y="209"/>
                  </a:cubicBezTo>
                  <a:cubicBezTo>
                    <a:pt x="12" y="208"/>
                    <a:pt x="13" y="207"/>
                    <a:pt x="12" y="204"/>
                  </a:cubicBezTo>
                  <a:cubicBezTo>
                    <a:pt x="11" y="204"/>
                    <a:pt x="11" y="203"/>
                    <a:pt x="10" y="204"/>
                  </a:cubicBezTo>
                  <a:cubicBezTo>
                    <a:pt x="9" y="203"/>
                    <a:pt x="11" y="201"/>
                    <a:pt x="10" y="200"/>
                  </a:cubicBezTo>
                  <a:cubicBezTo>
                    <a:pt x="11" y="200"/>
                    <a:pt x="10" y="201"/>
                    <a:pt x="10" y="200"/>
                  </a:cubicBezTo>
                  <a:cubicBezTo>
                    <a:pt x="8" y="198"/>
                    <a:pt x="10" y="202"/>
                    <a:pt x="11" y="197"/>
                  </a:cubicBezTo>
                  <a:cubicBezTo>
                    <a:pt x="12" y="188"/>
                    <a:pt x="13" y="179"/>
                    <a:pt x="15" y="172"/>
                  </a:cubicBezTo>
                  <a:cubicBezTo>
                    <a:pt x="15" y="172"/>
                    <a:pt x="14" y="172"/>
                    <a:pt x="14" y="171"/>
                  </a:cubicBezTo>
                  <a:cubicBezTo>
                    <a:pt x="16" y="171"/>
                    <a:pt x="14" y="169"/>
                    <a:pt x="15" y="167"/>
                  </a:cubicBezTo>
                  <a:cubicBezTo>
                    <a:pt x="16" y="168"/>
                    <a:pt x="16" y="168"/>
                    <a:pt x="16" y="169"/>
                  </a:cubicBezTo>
                  <a:cubicBezTo>
                    <a:pt x="17" y="165"/>
                    <a:pt x="17" y="162"/>
                    <a:pt x="18" y="159"/>
                  </a:cubicBezTo>
                  <a:cubicBezTo>
                    <a:pt x="19" y="155"/>
                    <a:pt x="21" y="152"/>
                    <a:pt x="21" y="150"/>
                  </a:cubicBezTo>
                  <a:cubicBezTo>
                    <a:pt x="21" y="151"/>
                    <a:pt x="22" y="149"/>
                    <a:pt x="22" y="148"/>
                  </a:cubicBezTo>
                  <a:cubicBezTo>
                    <a:pt x="21" y="145"/>
                    <a:pt x="25" y="142"/>
                    <a:pt x="25" y="139"/>
                  </a:cubicBezTo>
                  <a:cubicBezTo>
                    <a:pt x="25" y="139"/>
                    <a:pt x="25" y="139"/>
                    <a:pt x="25" y="139"/>
                  </a:cubicBezTo>
                  <a:cubicBezTo>
                    <a:pt x="28" y="131"/>
                    <a:pt x="32" y="122"/>
                    <a:pt x="35" y="113"/>
                  </a:cubicBezTo>
                  <a:cubicBezTo>
                    <a:pt x="37" y="108"/>
                    <a:pt x="42" y="104"/>
                    <a:pt x="44" y="99"/>
                  </a:cubicBezTo>
                  <a:cubicBezTo>
                    <a:pt x="44" y="98"/>
                    <a:pt x="44" y="99"/>
                    <a:pt x="44" y="98"/>
                  </a:cubicBezTo>
                  <a:cubicBezTo>
                    <a:pt x="45" y="97"/>
                    <a:pt x="44" y="98"/>
                    <a:pt x="45" y="98"/>
                  </a:cubicBezTo>
                  <a:cubicBezTo>
                    <a:pt x="46" y="95"/>
                    <a:pt x="49" y="93"/>
                    <a:pt x="51" y="90"/>
                  </a:cubicBezTo>
                  <a:cubicBezTo>
                    <a:pt x="51" y="90"/>
                    <a:pt x="52" y="89"/>
                    <a:pt x="51" y="89"/>
                  </a:cubicBezTo>
                  <a:cubicBezTo>
                    <a:pt x="52" y="88"/>
                    <a:pt x="53" y="88"/>
                    <a:pt x="53" y="87"/>
                  </a:cubicBezTo>
                  <a:cubicBezTo>
                    <a:pt x="54" y="87"/>
                    <a:pt x="54" y="87"/>
                    <a:pt x="54" y="87"/>
                  </a:cubicBezTo>
                  <a:cubicBezTo>
                    <a:pt x="54" y="87"/>
                    <a:pt x="54" y="87"/>
                    <a:pt x="54" y="87"/>
                  </a:cubicBezTo>
                  <a:cubicBezTo>
                    <a:pt x="54" y="87"/>
                    <a:pt x="54" y="87"/>
                    <a:pt x="54" y="87"/>
                  </a:cubicBezTo>
                  <a:cubicBezTo>
                    <a:pt x="54" y="87"/>
                    <a:pt x="54" y="87"/>
                    <a:pt x="54" y="87"/>
                  </a:cubicBezTo>
                  <a:cubicBezTo>
                    <a:pt x="54" y="87"/>
                    <a:pt x="54" y="87"/>
                    <a:pt x="54" y="87"/>
                  </a:cubicBezTo>
                  <a:cubicBezTo>
                    <a:pt x="53" y="85"/>
                    <a:pt x="53" y="83"/>
                    <a:pt x="52" y="78"/>
                  </a:cubicBezTo>
                  <a:cubicBezTo>
                    <a:pt x="52" y="78"/>
                    <a:pt x="52" y="78"/>
                    <a:pt x="52" y="78"/>
                  </a:cubicBezTo>
                  <a:cubicBezTo>
                    <a:pt x="52" y="78"/>
                    <a:pt x="52" y="78"/>
                    <a:pt x="52" y="78"/>
                  </a:cubicBezTo>
                  <a:cubicBezTo>
                    <a:pt x="52" y="77"/>
                    <a:pt x="52" y="77"/>
                    <a:pt x="52" y="77"/>
                  </a:cubicBezTo>
                  <a:cubicBezTo>
                    <a:pt x="51" y="77"/>
                    <a:pt x="51" y="77"/>
                    <a:pt x="51" y="77"/>
                  </a:cubicBezTo>
                  <a:cubicBezTo>
                    <a:pt x="50" y="76"/>
                    <a:pt x="50" y="76"/>
                    <a:pt x="50" y="76"/>
                  </a:cubicBezTo>
                  <a:cubicBezTo>
                    <a:pt x="49" y="75"/>
                    <a:pt x="47" y="74"/>
                    <a:pt x="46" y="72"/>
                  </a:cubicBezTo>
                  <a:cubicBezTo>
                    <a:pt x="45" y="74"/>
                    <a:pt x="44" y="71"/>
                    <a:pt x="43" y="70"/>
                  </a:cubicBezTo>
                  <a:cubicBezTo>
                    <a:pt x="42" y="70"/>
                    <a:pt x="43" y="69"/>
                    <a:pt x="43" y="69"/>
                  </a:cubicBezTo>
                  <a:cubicBezTo>
                    <a:pt x="41" y="67"/>
                    <a:pt x="40" y="66"/>
                    <a:pt x="39" y="63"/>
                  </a:cubicBezTo>
                  <a:cubicBezTo>
                    <a:pt x="39" y="62"/>
                    <a:pt x="38" y="62"/>
                    <a:pt x="37" y="60"/>
                  </a:cubicBezTo>
                  <a:cubicBezTo>
                    <a:pt x="38" y="59"/>
                    <a:pt x="36" y="56"/>
                    <a:pt x="36" y="54"/>
                  </a:cubicBezTo>
                  <a:cubicBezTo>
                    <a:pt x="35" y="55"/>
                    <a:pt x="34" y="53"/>
                    <a:pt x="34" y="51"/>
                  </a:cubicBezTo>
                  <a:cubicBezTo>
                    <a:pt x="36" y="51"/>
                    <a:pt x="36" y="51"/>
                    <a:pt x="36" y="51"/>
                  </a:cubicBezTo>
                  <a:cubicBezTo>
                    <a:pt x="34" y="46"/>
                    <a:pt x="37" y="38"/>
                    <a:pt x="38" y="32"/>
                  </a:cubicBezTo>
                  <a:cubicBezTo>
                    <a:pt x="39" y="31"/>
                    <a:pt x="39" y="31"/>
                    <a:pt x="39" y="31"/>
                  </a:cubicBezTo>
                  <a:cubicBezTo>
                    <a:pt x="41" y="25"/>
                    <a:pt x="47" y="21"/>
                    <a:pt x="52" y="16"/>
                  </a:cubicBezTo>
                  <a:cubicBezTo>
                    <a:pt x="54" y="15"/>
                    <a:pt x="56" y="14"/>
                    <a:pt x="58" y="14"/>
                  </a:cubicBezTo>
                  <a:cubicBezTo>
                    <a:pt x="60" y="12"/>
                    <a:pt x="61" y="12"/>
                    <a:pt x="62" y="10"/>
                  </a:cubicBezTo>
                  <a:cubicBezTo>
                    <a:pt x="63" y="10"/>
                    <a:pt x="64" y="11"/>
                    <a:pt x="64" y="11"/>
                  </a:cubicBezTo>
                  <a:cubicBezTo>
                    <a:pt x="68" y="11"/>
                    <a:pt x="71" y="11"/>
                    <a:pt x="73" y="10"/>
                  </a:cubicBezTo>
                  <a:cubicBezTo>
                    <a:pt x="73" y="11"/>
                    <a:pt x="73" y="11"/>
                    <a:pt x="73" y="11"/>
                  </a:cubicBezTo>
                  <a:cubicBezTo>
                    <a:pt x="76" y="11"/>
                    <a:pt x="79" y="10"/>
                    <a:pt x="82" y="12"/>
                  </a:cubicBezTo>
                  <a:cubicBezTo>
                    <a:pt x="83" y="12"/>
                    <a:pt x="86" y="12"/>
                    <a:pt x="85" y="11"/>
                  </a:cubicBezTo>
                  <a:cubicBezTo>
                    <a:pt x="86" y="11"/>
                    <a:pt x="85" y="12"/>
                    <a:pt x="86" y="12"/>
                  </a:cubicBezTo>
                  <a:cubicBezTo>
                    <a:pt x="85" y="13"/>
                    <a:pt x="85" y="13"/>
                    <a:pt x="85" y="13"/>
                  </a:cubicBezTo>
                  <a:cubicBezTo>
                    <a:pt x="91" y="15"/>
                    <a:pt x="95" y="18"/>
                    <a:pt x="100" y="22"/>
                  </a:cubicBezTo>
                  <a:cubicBezTo>
                    <a:pt x="100" y="24"/>
                    <a:pt x="104" y="27"/>
                    <a:pt x="105" y="30"/>
                  </a:cubicBezTo>
                  <a:cubicBezTo>
                    <a:pt x="107" y="32"/>
                    <a:pt x="107" y="36"/>
                    <a:pt x="109" y="37"/>
                  </a:cubicBezTo>
                  <a:cubicBezTo>
                    <a:pt x="108" y="37"/>
                    <a:pt x="108" y="37"/>
                    <a:pt x="108" y="37"/>
                  </a:cubicBezTo>
                  <a:cubicBezTo>
                    <a:pt x="109" y="40"/>
                    <a:pt x="109" y="43"/>
                    <a:pt x="109" y="47"/>
                  </a:cubicBezTo>
                  <a:cubicBezTo>
                    <a:pt x="109" y="49"/>
                    <a:pt x="110" y="49"/>
                    <a:pt x="110" y="51"/>
                  </a:cubicBezTo>
                  <a:cubicBezTo>
                    <a:pt x="109" y="51"/>
                    <a:pt x="109" y="51"/>
                    <a:pt x="109" y="51"/>
                  </a:cubicBezTo>
                  <a:cubicBezTo>
                    <a:pt x="110" y="53"/>
                    <a:pt x="111" y="53"/>
                    <a:pt x="111" y="54"/>
                  </a:cubicBezTo>
                  <a:cubicBezTo>
                    <a:pt x="111" y="56"/>
                    <a:pt x="111" y="56"/>
                    <a:pt x="110" y="57"/>
                  </a:cubicBezTo>
                  <a:cubicBezTo>
                    <a:pt x="110" y="56"/>
                    <a:pt x="110" y="54"/>
                    <a:pt x="109" y="53"/>
                  </a:cubicBezTo>
                  <a:cubicBezTo>
                    <a:pt x="108" y="55"/>
                    <a:pt x="110" y="58"/>
                    <a:pt x="108" y="59"/>
                  </a:cubicBezTo>
                  <a:cubicBezTo>
                    <a:pt x="107" y="61"/>
                    <a:pt x="107" y="62"/>
                    <a:pt x="108" y="63"/>
                  </a:cubicBezTo>
                  <a:cubicBezTo>
                    <a:pt x="108" y="62"/>
                    <a:pt x="107" y="64"/>
                    <a:pt x="107" y="63"/>
                  </a:cubicBezTo>
                  <a:cubicBezTo>
                    <a:pt x="106" y="64"/>
                    <a:pt x="106" y="65"/>
                    <a:pt x="106" y="66"/>
                  </a:cubicBezTo>
                  <a:cubicBezTo>
                    <a:pt x="106" y="66"/>
                    <a:pt x="106" y="65"/>
                    <a:pt x="106" y="65"/>
                  </a:cubicBezTo>
                  <a:cubicBezTo>
                    <a:pt x="107" y="66"/>
                    <a:pt x="106" y="67"/>
                    <a:pt x="107" y="68"/>
                  </a:cubicBezTo>
                  <a:cubicBezTo>
                    <a:pt x="107" y="67"/>
                    <a:pt x="107" y="67"/>
                    <a:pt x="108" y="66"/>
                  </a:cubicBezTo>
                  <a:cubicBezTo>
                    <a:pt x="108" y="66"/>
                    <a:pt x="107" y="69"/>
                    <a:pt x="106" y="69"/>
                  </a:cubicBezTo>
                  <a:cubicBezTo>
                    <a:pt x="105" y="69"/>
                    <a:pt x="106" y="67"/>
                    <a:pt x="105" y="68"/>
                  </a:cubicBezTo>
                  <a:cubicBezTo>
                    <a:pt x="104" y="72"/>
                    <a:pt x="104" y="72"/>
                    <a:pt x="104" y="72"/>
                  </a:cubicBezTo>
                  <a:cubicBezTo>
                    <a:pt x="104" y="71"/>
                    <a:pt x="105" y="70"/>
                    <a:pt x="106" y="71"/>
                  </a:cubicBezTo>
                  <a:cubicBezTo>
                    <a:pt x="106" y="69"/>
                    <a:pt x="106" y="69"/>
                    <a:pt x="106" y="69"/>
                  </a:cubicBezTo>
                  <a:cubicBezTo>
                    <a:pt x="107" y="70"/>
                    <a:pt x="107" y="70"/>
                    <a:pt x="107" y="70"/>
                  </a:cubicBezTo>
                  <a:cubicBezTo>
                    <a:pt x="109" y="67"/>
                    <a:pt x="110" y="66"/>
                    <a:pt x="110" y="63"/>
                  </a:cubicBezTo>
                  <a:cubicBezTo>
                    <a:pt x="109" y="63"/>
                    <a:pt x="109" y="63"/>
                    <a:pt x="109" y="63"/>
                  </a:cubicBezTo>
                  <a:cubicBezTo>
                    <a:pt x="110" y="62"/>
                    <a:pt x="109" y="60"/>
                    <a:pt x="111" y="59"/>
                  </a:cubicBezTo>
                  <a:cubicBezTo>
                    <a:pt x="111" y="60"/>
                    <a:pt x="111" y="59"/>
                    <a:pt x="112" y="59"/>
                  </a:cubicBezTo>
                  <a:cubicBezTo>
                    <a:pt x="112" y="59"/>
                    <a:pt x="112" y="58"/>
                    <a:pt x="112" y="58"/>
                  </a:cubicBezTo>
                  <a:cubicBezTo>
                    <a:pt x="113" y="59"/>
                    <a:pt x="113" y="59"/>
                    <a:pt x="113" y="59"/>
                  </a:cubicBezTo>
                  <a:cubicBezTo>
                    <a:pt x="111" y="58"/>
                    <a:pt x="113" y="54"/>
                    <a:pt x="113" y="54"/>
                  </a:cubicBezTo>
                  <a:cubicBezTo>
                    <a:pt x="113" y="54"/>
                    <a:pt x="113" y="54"/>
                    <a:pt x="113" y="54"/>
                  </a:cubicBezTo>
                  <a:cubicBezTo>
                    <a:pt x="114" y="51"/>
                    <a:pt x="112" y="54"/>
                    <a:pt x="112" y="52"/>
                  </a:cubicBezTo>
                  <a:cubicBezTo>
                    <a:pt x="113" y="51"/>
                    <a:pt x="114" y="52"/>
                    <a:pt x="115" y="51"/>
                  </a:cubicBezTo>
                  <a:cubicBezTo>
                    <a:pt x="115" y="48"/>
                    <a:pt x="113" y="44"/>
                    <a:pt x="114" y="40"/>
                  </a:cubicBezTo>
                  <a:cubicBezTo>
                    <a:pt x="114" y="38"/>
                    <a:pt x="112" y="36"/>
                    <a:pt x="111" y="34"/>
                  </a:cubicBezTo>
                  <a:cubicBezTo>
                    <a:pt x="111" y="32"/>
                    <a:pt x="113" y="34"/>
                    <a:pt x="111" y="32"/>
                  </a:cubicBezTo>
                  <a:cubicBezTo>
                    <a:pt x="112" y="32"/>
                    <a:pt x="112" y="31"/>
                    <a:pt x="113" y="31"/>
                  </a:cubicBezTo>
                  <a:cubicBezTo>
                    <a:pt x="112" y="31"/>
                    <a:pt x="111" y="27"/>
                    <a:pt x="111" y="29"/>
                  </a:cubicBezTo>
                  <a:cubicBezTo>
                    <a:pt x="109" y="27"/>
                    <a:pt x="108" y="23"/>
                    <a:pt x="105" y="21"/>
                  </a:cubicBezTo>
                  <a:cubicBezTo>
                    <a:pt x="106" y="22"/>
                    <a:pt x="107" y="21"/>
                    <a:pt x="107" y="20"/>
                  </a:cubicBezTo>
                  <a:cubicBezTo>
                    <a:pt x="105" y="20"/>
                    <a:pt x="103" y="18"/>
                    <a:pt x="101" y="16"/>
                  </a:cubicBezTo>
                  <a:cubicBezTo>
                    <a:pt x="101" y="17"/>
                    <a:pt x="101" y="17"/>
                    <a:pt x="101" y="18"/>
                  </a:cubicBezTo>
                  <a:cubicBezTo>
                    <a:pt x="100" y="17"/>
                    <a:pt x="99" y="17"/>
                    <a:pt x="99" y="17"/>
                  </a:cubicBezTo>
                  <a:cubicBezTo>
                    <a:pt x="99" y="16"/>
                    <a:pt x="100" y="15"/>
                    <a:pt x="98" y="13"/>
                  </a:cubicBezTo>
                  <a:cubicBezTo>
                    <a:pt x="100" y="13"/>
                    <a:pt x="102" y="16"/>
                    <a:pt x="102" y="14"/>
                  </a:cubicBezTo>
                  <a:cubicBezTo>
                    <a:pt x="104" y="14"/>
                    <a:pt x="107" y="18"/>
                    <a:pt x="107" y="19"/>
                  </a:cubicBezTo>
                  <a:cubicBezTo>
                    <a:pt x="109" y="20"/>
                    <a:pt x="106" y="18"/>
                    <a:pt x="107" y="17"/>
                  </a:cubicBezTo>
                  <a:cubicBezTo>
                    <a:pt x="105" y="15"/>
                    <a:pt x="104" y="15"/>
                    <a:pt x="102" y="13"/>
                  </a:cubicBezTo>
                  <a:cubicBezTo>
                    <a:pt x="101" y="14"/>
                    <a:pt x="102" y="14"/>
                    <a:pt x="101" y="14"/>
                  </a:cubicBezTo>
                  <a:cubicBezTo>
                    <a:pt x="98" y="13"/>
                    <a:pt x="98" y="11"/>
                    <a:pt x="98" y="10"/>
                  </a:cubicBezTo>
                  <a:cubicBezTo>
                    <a:pt x="99" y="11"/>
                    <a:pt x="99" y="11"/>
                    <a:pt x="99" y="11"/>
                  </a:cubicBezTo>
                  <a:cubicBezTo>
                    <a:pt x="98" y="9"/>
                    <a:pt x="97" y="10"/>
                    <a:pt x="95" y="9"/>
                  </a:cubicBezTo>
                  <a:cubicBezTo>
                    <a:pt x="96" y="7"/>
                    <a:pt x="98" y="10"/>
                    <a:pt x="99" y="10"/>
                  </a:cubicBezTo>
                  <a:cubicBezTo>
                    <a:pt x="99" y="8"/>
                    <a:pt x="99" y="8"/>
                    <a:pt x="99" y="8"/>
                  </a:cubicBezTo>
                  <a:cubicBezTo>
                    <a:pt x="96" y="6"/>
                    <a:pt x="97" y="9"/>
                    <a:pt x="95" y="7"/>
                  </a:cubicBezTo>
                  <a:cubicBezTo>
                    <a:pt x="95" y="6"/>
                    <a:pt x="95" y="6"/>
                    <a:pt x="95" y="6"/>
                  </a:cubicBezTo>
                  <a:cubicBezTo>
                    <a:pt x="93" y="6"/>
                    <a:pt x="93" y="6"/>
                    <a:pt x="93" y="6"/>
                  </a:cubicBezTo>
                  <a:cubicBezTo>
                    <a:pt x="93" y="6"/>
                    <a:pt x="93" y="7"/>
                    <a:pt x="94" y="8"/>
                  </a:cubicBezTo>
                  <a:cubicBezTo>
                    <a:pt x="93" y="9"/>
                    <a:pt x="93" y="7"/>
                    <a:pt x="90" y="6"/>
                  </a:cubicBezTo>
                  <a:cubicBezTo>
                    <a:pt x="89" y="7"/>
                    <a:pt x="92" y="7"/>
                    <a:pt x="91" y="8"/>
                  </a:cubicBezTo>
                  <a:cubicBezTo>
                    <a:pt x="91" y="8"/>
                    <a:pt x="89" y="8"/>
                    <a:pt x="88" y="7"/>
                  </a:cubicBezTo>
                  <a:cubicBezTo>
                    <a:pt x="86" y="7"/>
                    <a:pt x="88" y="6"/>
                    <a:pt x="87" y="5"/>
                  </a:cubicBezTo>
                  <a:cubicBezTo>
                    <a:pt x="87" y="5"/>
                    <a:pt x="89" y="5"/>
                    <a:pt x="89" y="6"/>
                  </a:cubicBezTo>
                  <a:cubicBezTo>
                    <a:pt x="91" y="6"/>
                    <a:pt x="88" y="4"/>
                    <a:pt x="90" y="4"/>
                  </a:cubicBezTo>
                  <a:cubicBezTo>
                    <a:pt x="88" y="3"/>
                    <a:pt x="88" y="4"/>
                    <a:pt x="87" y="4"/>
                  </a:cubicBezTo>
                  <a:cubicBezTo>
                    <a:pt x="87" y="4"/>
                    <a:pt x="86" y="4"/>
                    <a:pt x="87" y="5"/>
                  </a:cubicBezTo>
                  <a:cubicBezTo>
                    <a:pt x="82" y="6"/>
                    <a:pt x="85" y="2"/>
                    <a:pt x="81" y="2"/>
                  </a:cubicBezTo>
                  <a:cubicBezTo>
                    <a:pt x="82" y="3"/>
                    <a:pt x="76" y="3"/>
                    <a:pt x="79" y="5"/>
                  </a:cubicBezTo>
                  <a:cubicBezTo>
                    <a:pt x="78" y="5"/>
                    <a:pt x="77" y="6"/>
                    <a:pt x="76" y="5"/>
                  </a:cubicBezTo>
                  <a:cubicBezTo>
                    <a:pt x="77" y="4"/>
                    <a:pt x="75" y="4"/>
                    <a:pt x="76" y="4"/>
                  </a:cubicBezTo>
                  <a:cubicBezTo>
                    <a:pt x="75" y="3"/>
                    <a:pt x="75" y="3"/>
                    <a:pt x="75" y="3"/>
                  </a:cubicBezTo>
                  <a:cubicBezTo>
                    <a:pt x="77" y="2"/>
                    <a:pt x="77" y="2"/>
                    <a:pt x="77" y="2"/>
                  </a:cubicBezTo>
                  <a:cubicBezTo>
                    <a:pt x="76" y="1"/>
                    <a:pt x="73" y="1"/>
                    <a:pt x="73" y="0"/>
                  </a:cubicBezTo>
                  <a:cubicBezTo>
                    <a:pt x="71" y="0"/>
                    <a:pt x="73" y="1"/>
                    <a:pt x="71" y="1"/>
                  </a:cubicBezTo>
                  <a:cubicBezTo>
                    <a:pt x="72" y="1"/>
                    <a:pt x="70" y="0"/>
                    <a:pt x="69" y="0"/>
                  </a:cubicBezTo>
                  <a:cubicBezTo>
                    <a:pt x="71" y="0"/>
                    <a:pt x="69" y="2"/>
                    <a:pt x="68" y="2"/>
                  </a:cubicBezTo>
                  <a:cubicBezTo>
                    <a:pt x="66" y="2"/>
                    <a:pt x="65" y="1"/>
                    <a:pt x="65" y="1"/>
                  </a:cubicBezTo>
                  <a:cubicBezTo>
                    <a:pt x="67" y="0"/>
                    <a:pt x="67" y="0"/>
                    <a:pt x="67" y="0"/>
                  </a:cubicBezTo>
                  <a:cubicBezTo>
                    <a:pt x="65" y="1"/>
                    <a:pt x="66" y="0"/>
                    <a:pt x="65" y="0"/>
                  </a:cubicBezTo>
                  <a:cubicBezTo>
                    <a:pt x="64" y="1"/>
                    <a:pt x="64" y="2"/>
                    <a:pt x="63" y="3"/>
                  </a:cubicBezTo>
                  <a:cubicBezTo>
                    <a:pt x="62" y="3"/>
                    <a:pt x="61" y="2"/>
                    <a:pt x="61" y="3"/>
                  </a:cubicBezTo>
                  <a:cubicBezTo>
                    <a:pt x="63" y="2"/>
                    <a:pt x="63" y="2"/>
                    <a:pt x="63" y="2"/>
                  </a:cubicBezTo>
                  <a:cubicBezTo>
                    <a:pt x="60" y="2"/>
                    <a:pt x="62" y="0"/>
                    <a:pt x="59" y="1"/>
                  </a:cubicBezTo>
                  <a:cubicBezTo>
                    <a:pt x="59" y="2"/>
                    <a:pt x="59" y="2"/>
                    <a:pt x="59" y="2"/>
                  </a:cubicBezTo>
                  <a:cubicBezTo>
                    <a:pt x="58" y="2"/>
                    <a:pt x="58" y="2"/>
                    <a:pt x="58" y="2"/>
                  </a:cubicBezTo>
                  <a:cubicBezTo>
                    <a:pt x="58" y="2"/>
                    <a:pt x="57" y="3"/>
                    <a:pt x="56" y="3"/>
                  </a:cubicBezTo>
                  <a:cubicBezTo>
                    <a:pt x="56" y="3"/>
                    <a:pt x="56" y="3"/>
                    <a:pt x="56" y="3"/>
                  </a:cubicBezTo>
                  <a:cubicBezTo>
                    <a:pt x="55" y="3"/>
                    <a:pt x="54" y="5"/>
                    <a:pt x="52" y="4"/>
                  </a:cubicBezTo>
                  <a:cubicBezTo>
                    <a:pt x="54" y="5"/>
                    <a:pt x="53" y="4"/>
                    <a:pt x="55" y="4"/>
                  </a:cubicBezTo>
                  <a:cubicBezTo>
                    <a:pt x="57" y="4"/>
                    <a:pt x="54" y="5"/>
                    <a:pt x="54" y="5"/>
                  </a:cubicBezTo>
                  <a:cubicBezTo>
                    <a:pt x="53" y="4"/>
                    <a:pt x="51" y="7"/>
                    <a:pt x="50" y="7"/>
                  </a:cubicBezTo>
                  <a:cubicBezTo>
                    <a:pt x="49" y="7"/>
                    <a:pt x="48" y="7"/>
                    <a:pt x="48" y="7"/>
                  </a:cubicBezTo>
                  <a:cubicBezTo>
                    <a:pt x="48" y="8"/>
                    <a:pt x="48" y="8"/>
                    <a:pt x="48" y="8"/>
                  </a:cubicBezTo>
                  <a:cubicBezTo>
                    <a:pt x="47" y="7"/>
                    <a:pt x="46" y="10"/>
                    <a:pt x="44" y="10"/>
                  </a:cubicBezTo>
                  <a:cubicBezTo>
                    <a:pt x="45" y="9"/>
                    <a:pt x="44" y="9"/>
                    <a:pt x="43" y="9"/>
                  </a:cubicBezTo>
                  <a:cubicBezTo>
                    <a:pt x="45" y="9"/>
                    <a:pt x="42" y="12"/>
                    <a:pt x="43" y="12"/>
                  </a:cubicBezTo>
                  <a:cubicBezTo>
                    <a:pt x="41" y="14"/>
                    <a:pt x="43" y="11"/>
                    <a:pt x="41" y="10"/>
                  </a:cubicBezTo>
                  <a:cubicBezTo>
                    <a:pt x="41" y="12"/>
                    <a:pt x="39" y="12"/>
                    <a:pt x="39" y="13"/>
                  </a:cubicBezTo>
                  <a:cubicBezTo>
                    <a:pt x="41" y="12"/>
                    <a:pt x="39" y="14"/>
                    <a:pt x="39" y="15"/>
                  </a:cubicBezTo>
                  <a:cubicBezTo>
                    <a:pt x="38" y="16"/>
                    <a:pt x="39" y="14"/>
                    <a:pt x="38" y="15"/>
                  </a:cubicBezTo>
                  <a:cubicBezTo>
                    <a:pt x="37" y="16"/>
                    <a:pt x="37" y="18"/>
                    <a:pt x="38" y="17"/>
                  </a:cubicBezTo>
                  <a:cubicBezTo>
                    <a:pt x="37" y="18"/>
                    <a:pt x="37" y="20"/>
                    <a:pt x="36" y="20"/>
                  </a:cubicBezTo>
                  <a:cubicBezTo>
                    <a:pt x="35" y="20"/>
                    <a:pt x="37" y="18"/>
                    <a:pt x="36" y="18"/>
                  </a:cubicBezTo>
                  <a:cubicBezTo>
                    <a:pt x="34" y="21"/>
                    <a:pt x="37" y="21"/>
                    <a:pt x="35" y="23"/>
                  </a:cubicBezTo>
                  <a:cubicBezTo>
                    <a:pt x="36" y="22"/>
                    <a:pt x="37" y="24"/>
                    <a:pt x="37" y="26"/>
                  </a:cubicBezTo>
                  <a:cubicBezTo>
                    <a:pt x="35" y="28"/>
                    <a:pt x="37" y="24"/>
                    <a:pt x="35" y="25"/>
                  </a:cubicBezTo>
                  <a:cubicBezTo>
                    <a:pt x="35" y="26"/>
                    <a:pt x="35" y="26"/>
                    <a:pt x="35" y="26"/>
                  </a:cubicBezTo>
                  <a:cubicBezTo>
                    <a:pt x="33" y="27"/>
                    <a:pt x="35" y="21"/>
                    <a:pt x="33" y="22"/>
                  </a:cubicBezTo>
                  <a:cubicBezTo>
                    <a:pt x="32" y="23"/>
                    <a:pt x="32" y="23"/>
                    <a:pt x="32" y="23"/>
                  </a:cubicBezTo>
                  <a:cubicBezTo>
                    <a:pt x="32" y="23"/>
                    <a:pt x="32" y="22"/>
                    <a:pt x="31" y="22"/>
                  </a:cubicBezTo>
                  <a:cubicBezTo>
                    <a:pt x="32" y="23"/>
                    <a:pt x="30" y="26"/>
                    <a:pt x="30" y="26"/>
                  </a:cubicBezTo>
                  <a:cubicBezTo>
                    <a:pt x="30" y="27"/>
                    <a:pt x="30" y="25"/>
                    <a:pt x="31" y="25"/>
                  </a:cubicBezTo>
                  <a:cubicBezTo>
                    <a:pt x="30" y="27"/>
                    <a:pt x="31" y="28"/>
                    <a:pt x="29" y="30"/>
                  </a:cubicBezTo>
                  <a:cubicBezTo>
                    <a:pt x="29" y="29"/>
                    <a:pt x="28" y="30"/>
                    <a:pt x="28" y="29"/>
                  </a:cubicBezTo>
                  <a:cubicBezTo>
                    <a:pt x="27" y="30"/>
                    <a:pt x="29" y="30"/>
                    <a:pt x="28" y="31"/>
                  </a:cubicBezTo>
                  <a:cubicBezTo>
                    <a:pt x="27" y="31"/>
                    <a:pt x="27" y="31"/>
                    <a:pt x="27" y="31"/>
                  </a:cubicBezTo>
                  <a:cubicBezTo>
                    <a:pt x="25" y="37"/>
                    <a:pt x="24" y="45"/>
                    <a:pt x="26" y="50"/>
                  </a:cubicBezTo>
                  <a:cubicBezTo>
                    <a:pt x="26" y="51"/>
                    <a:pt x="26" y="53"/>
                    <a:pt x="26" y="57"/>
                  </a:cubicBezTo>
                  <a:cubicBezTo>
                    <a:pt x="26" y="55"/>
                    <a:pt x="27" y="56"/>
                    <a:pt x="27" y="57"/>
                  </a:cubicBezTo>
                  <a:cubicBezTo>
                    <a:pt x="26" y="59"/>
                    <a:pt x="26" y="59"/>
                    <a:pt x="26" y="59"/>
                  </a:cubicBezTo>
                  <a:cubicBezTo>
                    <a:pt x="26" y="61"/>
                    <a:pt x="28" y="63"/>
                    <a:pt x="29" y="64"/>
                  </a:cubicBezTo>
                  <a:cubicBezTo>
                    <a:pt x="28" y="65"/>
                    <a:pt x="28" y="65"/>
                    <a:pt x="28" y="65"/>
                  </a:cubicBezTo>
                  <a:cubicBezTo>
                    <a:pt x="28" y="67"/>
                    <a:pt x="30" y="66"/>
                    <a:pt x="30" y="67"/>
                  </a:cubicBezTo>
                  <a:cubicBezTo>
                    <a:pt x="30" y="68"/>
                    <a:pt x="30" y="68"/>
                    <a:pt x="30" y="68"/>
                  </a:cubicBezTo>
                  <a:cubicBezTo>
                    <a:pt x="30" y="68"/>
                    <a:pt x="30" y="68"/>
                    <a:pt x="30" y="68"/>
                  </a:cubicBezTo>
                  <a:cubicBezTo>
                    <a:pt x="31" y="69"/>
                    <a:pt x="32" y="71"/>
                    <a:pt x="31" y="71"/>
                  </a:cubicBezTo>
                  <a:cubicBezTo>
                    <a:pt x="32" y="72"/>
                    <a:pt x="32" y="72"/>
                    <a:pt x="32" y="71"/>
                  </a:cubicBezTo>
                  <a:cubicBezTo>
                    <a:pt x="33" y="73"/>
                    <a:pt x="35" y="77"/>
                    <a:pt x="37" y="79"/>
                  </a:cubicBezTo>
                  <a:cubicBezTo>
                    <a:pt x="37" y="78"/>
                    <a:pt x="37" y="77"/>
                    <a:pt x="37" y="77"/>
                  </a:cubicBezTo>
                  <a:cubicBezTo>
                    <a:pt x="39" y="76"/>
                    <a:pt x="38" y="77"/>
                    <a:pt x="39" y="78"/>
                  </a:cubicBezTo>
                  <a:cubicBezTo>
                    <a:pt x="39" y="78"/>
                    <a:pt x="39" y="80"/>
                    <a:pt x="38" y="79"/>
                  </a:cubicBezTo>
                  <a:cubicBezTo>
                    <a:pt x="39" y="81"/>
                    <a:pt x="40" y="82"/>
                    <a:pt x="42" y="84"/>
                  </a:cubicBezTo>
                  <a:cubicBezTo>
                    <a:pt x="41" y="85"/>
                    <a:pt x="39" y="88"/>
                    <a:pt x="38" y="89"/>
                  </a:cubicBezTo>
                  <a:cubicBezTo>
                    <a:pt x="39" y="89"/>
                    <a:pt x="39" y="91"/>
                    <a:pt x="38" y="92"/>
                  </a:cubicBezTo>
                  <a:cubicBezTo>
                    <a:pt x="38" y="94"/>
                    <a:pt x="37" y="92"/>
                    <a:pt x="35" y="93"/>
                  </a:cubicBezTo>
                  <a:cubicBezTo>
                    <a:pt x="35" y="94"/>
                    <a:pt x="34" y="95"/>
                    <a:pt x="34" y="96"/>
                  </a:cubicBezTo>
                  <a:cubicBezTo>
                    <a:pt x="34" y="96"/>
                    <a:pt x="34" y="96"/>
                    <a:pt x="34" y="96"/>
                  </a:cubicBezTo>
                  <a:cubicBezTo>
                    <a:pt x="34" y="97"/>
                    <a:pt x="33" y="98"/>
                    <a:pt x="32" y="99"/>
                  </a:cubicBezTo>
                  <a:cubicBezTo>
                    <a:pt x="32" y="99"/>
                    <a:pt x="32" y="99"/>
                    <a:pt x="32" y="99"/>
                  </a:cubicBezTo>
                  <a:cubicBezTo>
                    <a:pt x="32" y="100"/>
                    <a:pt x="30" y="100"/>
                    <a:pt x="30" y="101"/>
                  </a:cubicBezTo>
                  <a:cubicBezTo>
                    <a:pt x="31" y="102"/>
                    <a:pt x="29" y="104"/>
                    <a:pt x="29" y="105"/>
                  </a:cubicBezTo>
                  <a:cubicBezTo>
                    <a:pt x="29" y="105"/>
                    <a:pt x="29" y="105"/>
                    <a:pt x="29" y="105"/>
                  </a:cubicBezTo>
                  <a:cubicBezTo>
                    <a:pt x="29" y="106"/>
                    <a:pt x="29" y="106"/>
                    <a:pt x="29" y="106"/>
                  </a:cubicBezTo>
                  <a:cubicBezTo>
                    <a:pt x="28" y="107"/>
                    <a:pt x="28" y="107"/>
                    <a:pt x="28" y="107"/>
                  </a:cubicBezTo>
                  <a:cubicBezTo>
                    <a:pt x="28" y="107"/>
                    <a:pt x="28" y="106"/>
                    <a:pt x="28" y="106"/>
                  </a:cubicBezTo>
                  <a:cubicBezTo>
                    <a:pt x="26" y="107"/>
                    <a:pt x="28" y="107"/>
                    <a:pt x="28" y="108"/>
                  </a:cubicBezTo>
                  <a:cubicBezTo>
                    <a:pt x="28" y="110"/>
                    <a:pt x="27" y="109"/>
                    <a:pt x="26" y="110"/>
                  </a:cubicBezTo>
                  <a:cubicBezTo>
                    <a:pt x="26" y="109"/>
                    <a:pt x="27" y="109"/>
                    <a:pt x="27" y="108"/>
                  </a:cubicBezTo>
                  <a:cubicBezTo>
                    <a:pt x="27" y="107"/>
                    <a:pt x="27" y="109"/>
                    <a:pt x="26" y="109"/>
                  </a:cubicBezTo>
                  <a:cubicBezTo>
                    <a:pt x="26" y="109"/>
                    <a:pt x="27" y="110"/>
                    <a:pt x="26" y="111"/>
                  </a:cubicBezTo>
                  <a:cubicBezTo>
                    <a:pt x="26" y="111"/>
                    <a:pt x="25" y="114"/>
                    <a:pt x="24" y="113"/>
                  </a:cubicBezTo>
                  <a:cubicBezTo>
                    <a:pt x="24" y="114"/>
                    <a:pt x="24" y="115"/>
                    <a:pt x="24" y="116"/>
                  </a:cubicBezTo>
                  <a:cubicBezTo>
                    <a:pt x="24" y="115"/>
                    <a:pt x="25" y="114"/>
                    <a:pt x="26" y="114"/>
                  </a:cubicBezTo>
                  <a:cubicBezTo>
                    <a:pt x="25" y="114"/>
                    <a:pt x="25" y="116"/>
                    <a:pt x="25" y="116"/>
                  </a:cubicBezTo>
                  <a:cubicBezTo>
                    <a:pt x="25" y="115"/>
                    <a:pt x="25" y="115"/>
                    <a:pt x="25" y="115"/>
                  </a:cubicBezTo>
                  <a:cubicBezTo>
                    <a:pt x="25" y="116"/>
                    <a:pt x="23" y="118"/>
                    <a:pt x="25" y="117"/>
                  </a:cubicBezTo>
                  <a:cubicBezTo>
                    <a:pt x="23" y="118"/>
                    <a:pt x="23" y="118"/>
                    <a:pt x="23" y="118"/>
                  </a:cubicBezTo>
                  <a:cubicBezTo>
                    <a:pt x="23" y="119"/>
                    <a:pt x="23" y="120"/>
                    <a:pt x="22" y="121"/>
                  </a:cubicBezTo>
                  <a:cubicBezTo>
                    <a:pt x="22" y="121"/>
                    <a:pt x="21" y="120"/>
                    <a:pt x="20" y="122"/>
                  </a:cubicBezTo>
                  <a:cubicBezTo>
                    <a:pt x="20" y="124"/>
                    <a:pt x="20" y="124"/>
                    <a:pt x="20" y="124"/>
                  </a:cubicBezTo>
                  <a:cubicBezTo>
                    <a:pt x="20" y="125"/>
                    <a:pt x="19" y="125"/>
                    <a:pt x="19" y="125"/>
                  </a:cubicBezTo>
                  <a:cubicBezTo>
                    <a:pt x="17" y="128"/>
                    <a:pt x="20" y="129"/>
                    <a:pt x="18" y="131"/>
                  </a:cubicBezTo>
                  <a:cubicBezTo>
                    <a:pt x="18" y="130"/>
                    <a:pt x="17" y="131"/>
                    <a:pt x="17" y="132"/>
                  </a:cubicBezTo>
                  <a:cubicBezTo>
                    <a:pt x="17" y="132"/>
                    <a:pt x="17" y="132"/>
                    <a:pt x="17" y="133"/>
                  </a:cubicBezTo>
                  <a:cubicBezTo>
                    <a:pt x="17" y="132"/>
                    <a:pt x="16" y="132"/>
                    <a:pt x="17" y="131"/>
                  </a:cubicBezTo>
                  <a:cubicBezTo>
                    <a:pt x="18" y="131"/>
                    <a:pt x="17" y="132"/>
                    <a:pt x="17" y="133"/>
                  </a:cubicBezTo>
                  <a:cubicBezTo>
                    <a:pt x="14" y="134"/>
                    <a:pt x="14" y="140"/>
                    <a:pt x="12" y="144"/>
                  </a:cubicBezTo>
                  <a:cubicBezTo>
                    <a:pt x="13" y="144"/>
                    <a:pt x="12" y="146"/>
                    <a:pt x="12" y="147"/>
                  </a:cubicBezTo>
                  <a:cubicBezTo>
                    <a:pt x="11" y="146"/>
                    <a:pt x="12" y="149"/>
                    <a:pt x="11" y="150"/>
                  </a:cubicBezTo>
                  <a:cubicBezTo>
                    <a:pt x="12" y="149"/>
                    <a:pt x="12" y="149"/>
                    <a:pt x="12" y="149"/>
                  </a:cubicBezTo>
                  <a:cubicBezTo>
                    <a:pt x="11" y="152"/>
                    <a:pt x="13" y="154"/>
                    <a:pt x="11" y="155"/>
                  </a:cubicBezTo>
                  <a:cubicBezTo>
                    <a:pt x="10" y="156"/>
                    <a:pt x="10" y="154"/>
                    <a:pt x="10" y="154"/>
                  </a:cubicBezTo>
                  <a:cubicBezTo>
                    <a:pt x="8" y="155"/>
                    <a:pt x="10" y="159"/>
                    <a:pt x="8" y="160"/>
                  </a:cubicBezTo>
                  <a:cubicBezTo>
                    <a:pt x="8" y="160"/>
                    <a:pt x="9" y="160"/>
                    <a:pt x="10" y="161"/>
                  </a:cubicBezTo>
                  <a:cubicBezTo>
                    <a:pt x="9" y="163"/>
                    <a:pt x="7" y="165"/>
                    <a:pt x="7" y="165"/>
                  </a:cubicBezTo>
                  <a:cubicBezTo>
                    <a:pt x="7" y="166"/>
                    <a:pt x="8" y="166"/>
                    <a:pt x="7" y="167"/>
                  </a:cubicBezTo>
                  <a:cubicBezTo>
                    <a:pt x="7" y="167"/>
                    <a:pt x="7" y="167"/>
                    <a:pt x="7" y="166"/>
                  </a:cubicBezTo>
                  <a:cubicBezTo>
                    <a:pt x="6" y="168"/>
                    <a:pt x="6" y="170"/>
                    <a:pt x="6" y="171"/>
                  </a:cubicBezTo>
                  <a:cubicBezTo>
                    <a:pt x="5" y="172"/>
                    <a:pt x="5" y="175"/>
                    <a:pt x="4" y="177"/>
                  </a:cubicBezTo>
                  <a:cubicBezTo>
                    <a:pt x="5" y="179"/>
                    <a:pt x="3" y="181"/>
                    <a:pt x="4" y="181"/>
                  </a:cubicBezTo>
                  <a:cubicBezTo>
                    <a:pt x="4" y="181"/>
                    <a:pt x="4" y="181"/>
                    <a:pt x="4" y="182"/>
                  </a:cubicBezTo>
                  <a:cubicBezTo>
                    <a:pt x="4" y="182"/>
                    <a:pt x="5" y="183"/>
                    <a:pt x="5" y="184"/>
                  </a:cubicBezTo>
                  <a:cubicBezTo>
                    <a:pt x="4" y="184"/>
                    <a:pt x="4" y="184"/>
                    <a:pt x="4" y="184"/>
                  </a:cubicBezTo>
                  <a:cubicBezTo>
                    <a:pt x="3" y="183"/>
                    <a:pt x="3" y="187"/>
                    <a:pt x="2" y="187"/>
                  </a:cubicBezTo>
                  <a:cubicBezTo>
                    <a:pt x="3" y="186"/>
                    <a:pt x="2" y="188"/>
                    <a:pt x="3" y="188"/>
                  </a:cubicBezTo>
                  <a:cubicBezTo>
                    <a:pt x="3" y="189"/>
                    <a:pt x="3" y="189"/>
                    <a:pt x="3" y="189"/>
                  </a:cubicBezTo>
                  <a:cubicBezTo>
                    <a:pt x="3" y="191"/>
                    <a:pt x="4" y="190"/>
                    <a:pt x="3" y="192"/>
                  </a:cubicBezTo>
                  <a:cubicBezTo>
                    <a:pt x="3" y="194"/>
                    <a:pt x="2" y="192"/>
                    <a:pt x="2" y="192"/>
                  </a:cubicBezTo>
                  <a:cubicBezTo>
                    <a:pt x="2" y="193"/>
                    <a:pt x="2" y="194"/>
                    <a:pt x="2" y="195"/>
                  </a:cubicBezTo>
                  <a:cubicBezTo>
                    <a:pt x="2" y="195"/>
                    <a:pt x="2" y="195"/>
                    <a:pt x="2" y="195"/>
                  </a:cubicBezTo>
                  <a:cubicBezTo>
                    <a:pt x="2" y="195"/>
                    <a:pt x="2" y="195"/>
                    <a:pt x="2" y="196"/>
                  </a:cubicBezTo>
                  <a:cubicBezTo>
                    <a:pt x="2" y="196"/>
                    <a:pt x="2" y="196"/>
                    <a:pt x="2" y="197"/>
                  </a:cubicBezTo>
                  <a:cubicBezTo>
                    <a:pt x="2" y="197"/>
                    <a:pt x="2" y="197"/>
                    <a:pt x="2" y="197"/>
                  </a:cubicBezTo>
                  <a:cubicBezTo>
                    <a:pt x="2" y="196"/>
                    <a:pt x="2" y="196"/>
                    <a:pt x="2" y="196"/>
                  </a:cubicBezTo>
                  <a:cubicBezTo>
                    <a:pt x="2" y="196"/>
                    <a:pt x="2" y="197"/>
                    <a:pt x="2" y="197"/>
                  </a:cubicBezTo>
                  <a:cubicBezTo>
                    <a:pt x="2" y="197"/>
                    <a:pt x="2" y="197"/>
                    <a:pt x="2" y="197"/>
                  </a:cubicBezTo>
                  <a:cubicBezTo>
                    <a:pt x="1" y="198"/>
                    <a:pt x="1" y="198"/>
                    <a:pt x="1" y="198"/>
                  </a:cubicBezTo>
                  <a:cubicBezTo>
                    <a:pt x="0" y="198"/>
                    <a:pt x="0" y="198"/>
                    <a:pt x="0" y="198"/>
                  </a:cubicBezTo>
                  <a:cubicBezTo>
                    <a:pt x="0" y="198"/>
                    <a:pt x="2" y="203"/>
                    <a:pt x="2" y="202"/>
                  </a:cubicBezTo>
                  <a:cubicBezTo>
                    <a:pt x="2" y="206"/>
                    <a:pt x="6" y="211"/>
                    <a:pt x="8" y="213"/>
                  </a:cubicBezTo>
                  <a:cubicBezTo>
                    <a:pt x="7" y="212"/>
                    <a:pt x="7" y="213"/>
                    <a:pt x="8" y="213"/>
                  </a:cubicBezTo>
                  <a:cubicBezTo>
                    <a:pt x="8" y="214"/>
                    <a:pt x="10" y="214"/>
                    <a:pt x="10" y="215"/>
                  </a:cubicBezTo>
                  <a:cubicBezTo>
                    <a:pt x="11" y="215"/>
                    <a:pt x="10" y="216"/>
                    <a:pt x="11" y="217"/>
                  </a:cubicBezTo>
                  <a:cubicBezTo>
                    <a:pt x="11" y="217"/>
                    <a:pt x="12" y="217"/>
                    <a:pt x="12" y="216"/>
                  </a:cubicBezTo>
                  <a:cubicBezTo>
                    <a:pt x="13" y="220"/>
                    <a:pt x="17" y="221"/>
                    <a:pt x="20" y="223"/>
                  </a:cubicBezTo>
                  <a:cubicBezTo>
                    <a:pt x="20" y="223"/>
                    <a:pt x="19" y="223"/>
                    <a:pt x="18" y="223"/>
                  </a:cubicBezTo>
                  <a:cubicBezTo>
                    <a:pt x="21" y="224"/>
                    <a:pt x="23" y="225"/>
                    <a:pt x="26" y="226"/>
                  </a:cubicBezTo>
                  <a:cubicBezTo>
                    <a:pt x="25" y="226"/>
                    <a:pt x="25" y="226"/>
                    <a:pt x="24" y="226"/>
                  </a:cubicBezTo>
                  <a:cubicBezTo>
                    <a:pt x="26" y="227"/>
                    <a:pt x="28" y="228"/>
                    <a:pt x="29" y="227"/>
                  </a:cubicBezTo>
                  <a:cubicBezTo>
                    <a:pt x="28" y="227"/>
                    <a:pt x="29" y="228"/>
                    <a:pt x="28" y="227"/>
                  </a:cubicBezTo>
                  <a:cubicBezTo>
                    <a:pt x="27" y="226"/>
                    <a:pt x="30" y="227"/>
                    <a:pt x="31" y="227"/>
                  </a:cubicBezTo>
                  <a:cubicBezTo>
                    <a:pt x="31" y="227"/>
                    <a:pt x="31" y="227"/>
                    <a:pt x="31" y="227"/>
                  </a:cubicBezTo>
                  <a:cubicBezTo>
                    <a:pt x="32" y="228"/>
                    <a:pt x="33" y="228"/>
                    <a:pt x="34" y="229"/>
                  </a:cubicBezTo>
                  <a:cubicBezTo>
                    <a:pt x="35" y="230"/>
                    <a:pt x="33" y="228"/>
                    <a:pt x="34" y="229"/>
                  </a:cubicBezTo>
                  <a:cubicBezTo>
                    <a:pt x="33" y="231"/>
                    <a:pt x="37" y="231"/>
                    <a:pt x="37" y="232"/>
                  </a:cubicBezTo>
                  <a:cubicBezTo>
                    <a:pt x="38" y="232"/>
                    <a:pt x="39" y="232"/>
                    <a:pt x="39" y="231"/>
                  </a:cubicBezTo>
                  <a:cubicBezTo>
                    <a:pt x="40" y="231"/>
                    <a:pt x="39" y="232"/>
                    <a:pt x="40" y="232"/>
                  </a:cubicBezTo>
                  <a:cubicBezTo>
                    <a:pt x="44" y="231"/>
                    <a:pt x="44" y="231"/>
                    <a:pt x="44" y="231"/>
                  </a:cubicBezTo>
                  <a:cubicBezTo>
                    <a:pt x="44" y="232"/>
                    <a:pt x="45" y="233"/>
                    <a:pt x="44" y="233"/>
                  </a:cubicBezTo>
                  <a:cubicBezTo>
                    <a:pt x="47" y="234"/>
                    <a:pt x="49" y="233"/>
                    <a:pt x="51" y="232"/>
                  </a:cubicBezTo>
                  <a:cubicBezTo>
                    <a:pt x="52" y="232"/>
                    <a:pt x="55" y="232"/>
                    <a:pt x="55" y="233"/>
                  </a:cubicBezTo>
                  <a:cubicBezTo>
                    <a:pt x="56" y="233"/>
                    <a:pt x="55" y="232"/>
                    <a:pt x="54" y="233"/>
                  </a:cubicBezTo>
                  <a:cubicBezTo>
                    <a:pt x="56" y="234"/>
                    <a:pt x="56" y="234"/>
                    <a:pt x="56" y="234"/>
                  </a:cubicBezTo>
                  <a:cubicBezTo>
                    <a:pt x="54" y="234"/>
                    <a:pt x="56" y="235"/>
                    <a:pt x="55" y="236"/>
                  </a:cubicBezTo>
                  <a:cubicBezTo>
                    <a:pt x="56" y="235"/>
                    <a:pt x="60" y="237"/>
                    <a:pt x="62" y="237"/>
                  </a:cubicBezTo>
                  <a:cubicBezTo>
                    <a:pt x="61" y="235"/>
                    <a:pt x="65" y="237"/>
                    <a:pt x="65" y="235"/>
                  </a:cubicBezTo>
                  <a:cubicBezTo>
                    <a:pt x="68" y="235"/>
                    <a:pt x="67" y="236"/>
                    <a:pt x="68" y="237"/>
                  </a:cubicBezTo>
                  <a:cubicBezTo>
                    <a:pt x="71" y="236"/>
                    <a:pt x="73" y="237"/>
                    <a:pt x="76" y="237"/>
                  </a:cubicBezTo>
                  <a:cubicBezTo>
                    <a:pt x="76" y="237"/>
                    <a:pt x="76" y="237"/>
                    <a:pt x="76" y="237"/>
                  </a:cubicBezTo>
                  <a:cubicBezTo>
                    <a:pt x="78" y="236"/>
                    <a:pt x="82" y="236"/>
                    <a:pt x="84" y="235"/>
                  </a:cubicBezTo>
                  <a:cubicBezTo>
                    <a:pt x="84" y="235"/>
                    <a:pt x="85" y="236"/>
                    <a:pt x="84" y="236"/>
                  </a:cubicBezTo>
                  <a:cubicBezTo>
                    <a:pt x="87" y="236"/>
                    <a:pt x="84" y="234"/>
                    <a:pt x="87" y="235"/>
                  </a:cubicBezTo>
                  <a:cubicBezTo>
                    <a:pt x="87" y="235"/>
                    <a:pt x="87" y="235"/>
                    <a:pt x="87" y="235"/>
                  </a:cubicBezTo>
                  <a:cubicBezTo>
                    <a:pt x="88" y="234"/>
                    <a:pt x="90" y="235"/>
                    <a:pt x="92" y="234"/>
                  </a:cubicBezTo>
                  <a:cubicBezTo>
                    <a:pt x="92" y="234"/>
                    <a:pt x="92" y="234"/>
                    <a:pt x="92" y="235"/>
                  </a:cubicBezTo>
                  <a:cubicBezTo>
                    <a:pt x="93" y="234"/>
                    <a:pt x="96" y="234"/>
                    <a:pt x="97" y="232"/>
                  </a:cubicBezTo>
                  <a:cubicBezTo>
                    <a:pt x="97" y="233"/>
                    <a:pt x="97" y="233"/>
                    <a:pt x="96" y="234"/>
                  </a:cubicBezTo>
                  <a:cubicBezTo>
                    <a:pt x="99" y="234"/>
                    <a:pt x="98" y="232"/>
                    <a:pt x="100" y="232"/>
                  </a:cubicBezTo>
                  <a:cubicBezTo>
                    <a:pt x="100" y="232"/>
                    <a:pt x="102" y="232"/>
                    <a:pt x="101" y="232"/>
                  </a:cubicBezTo>
                  <a:cubicBezTo>
                    <a:pt x="102" y="231"/>
                    <a:pt x="104" y="231"/>
                    <a:pt x="105" y="230"/>
                  </a:cubicBezTo>
                  <a:cubicBezTo>
                    <a:pt x="106" y="230"/>
                    <a:pt x="106" y="230"/>
                    <a:pt x="107" y="230"/>
                  </a:cubicBezTo>
                  <a:cubicBezTo>
                    <a:pt x="116" y="227"/>
                    <a:pt x="125" y="222"/>
                    <a:pt x="130" y="213"/>
                  </a:cubicBezTo>
                  <a:cubicBezTo>
                    <a:pt x="133" y="213"/>
                    <a:pt x="130" y="216"/>
                    <a:pt x="131" y="215"/>
                  </a:cubicBezTo>
                  <a:cubicBezTo>
                    <a:pt x="130" y="215"/>
                    <a:pt x="132" y="214"/>
                    <a:pt x="133" y="211"/>
                  </a:cubicBezTo>
                  <a:cubicBezTo>
                    <a:pt x="133" y="211"/>
                    <a:pt x="133" y="211"/>
                    <a:pt x="133" y="211"/>
                  </a:cubicBezTo>
                  <a:cubicBezTo>
                    <a:pt x="134" y="210"/>
                    <a:pt x="135" y="210"/>
                    <a:pt x="135" y="209"/>
                  </a:cubicBezTo>
                  <a:cubicBezTo>
                    <a:pt x="135" y="209"/>
                    <a:pt x="135" y="209"/>
                    <a:pt x="135" y="209"/>
                  </a:cubicBezTo>
                  <a:cubicBezTo>
                    <a:pt x="135" y="207"/>
                    <a:pt x="138" y="206"/>
                    <a:pt x="137" y="205"/>
                  </a:cubicBezTo>
                  <a:cubicBezTo>
                    <a:pt x="138" y="204"/>
                    <a:pt x="138" y="204"/>
                    <a:pt x="138" y="204"/>
                  </a:cubicBezTo>
                  <a:cubicBezTo>
                    <a:pt x="137" y="202"/>
                    <a:pt x="139" y="202"/>
                    <a:pt x="138" y="200"/>
                  </a:cubicBezTo>
                  <a:cubicBezTo>
                    <a:pt x="138" y="200"/>
                    <a:pt x="138" y="200"/>
                    <a:pt x="138" y="200"/>
                  </a:cubicBezTo>
                  <a:cubicBezTo>
                    <a:pt x="139" y="197"/>
                    <a:pt x="136" y="195"/>
                    <a:pt x="137" y="194"/>
                  </a:cubicBezTo>
                  <a:close/>
                </a:path>
              </a:pathLst>
            </a:custGeom>
            <a:solidFill>
              <a:schemeClr val="accent1">
                <a:lumMod val="75000"/>
              </a:schemeClr>
            </a:solidFill>
            <a:ln w="9525">
              <a:noFill/>
              <a:round/>
              <a:headEnd/>
              <a:tailEnd/>
            </a:ln>
            <a:effectLst/>
          </p:spPr>
          <p:txBody>
            <a:bodyPr vert="horz" wrap="square" lIns="36000" tIns="45720" rIns="36000" bIns="45720" numCol="1" anchor="b" anchorCtr="0" compatLnSpc="1">
              <a:prstTxWarp prst="textNoShape">
                <a:avLst/>
              </a:prstTxWarp>
            </a:bodyPr>
            <a:lstStyle/>
            <a:p>
              <a:pPr algn="ctr" eaLnBrk="1" fontAlgn="auto" hangingPunct="1">
                <a:spcBef>
                  <a:spcPts val="0"/>
                </a:spcBef>
                <a:spcAft>
                  <a:spcPts val="0"/>
                </a:spcAft>
                <a:defRPr/>
              </a:pPr>
              <a:endParaRPr lang="pl-PL" sz="1400" b="1" kern="0">
                <a:solidFill>
                  <a:sysClr val="windowText" lastClr="000000"/>
                </a:solidFill>
                <a:latin typeface="Segoe Print" pitchFamily="2" charset="0"/>
                <a:cs typeface="+mn-cs"/>
              </a:endParaRPr>
            </a:p>
          </p:txBody>
        </p:sp>
      </p:grpSp>
      <p:grpSp>
        <p:nvGrpSpPr>
          <p:cNvPr id="67" name="Grupa 57"/>
          <p:cNvGrpSpPr/>
          <p:nvPr/>
        </p:nvGrpSpPr>
        <p:grpSpPr>
          <a:xfrm rot="21418658">
            <a:off x="4589853" y="3187033"/>
            <a:ext cx="700148" cy="489271"/>
            <a:chOff x="5246340" y="1637308"/>
            <a:chExt cx="1384382" cy="936104"/>
          </a:xfrm>
        </p:grpSpPr>
        <p:sp>
          <p:nvSpPr>
            <p:cNvPr id="68"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algn="ctr" eaLnBrk="1" fontAlgn="auto" hangingPunct="1">
                <a:spcBef>
                  <a:spcPts val="0"/>
                </a:spcBef>
                <a:spcAft>
                  <a:spcPts val="0"/>
                </a:spcAft>
                <a:defRPr/>
              </a:pPr>
              <a:r>
                <a:rPr lang="en-US" sz="2800" kern="0" baseline="-16000" dirty="0">
                  <a:solidFill>
                    <a:sysClr val="windowText" lastClr="000000">
                      <a:lumMod val="95000"/>
                      <a:lumOff val="5000"/>
                    </a:sysClr>
                  </a:solidFill>
                  <a:latin typeface="Segoe Print" pitchFamily="2" charset="0"/>
                  <a:cs typeface="Arial" pitchFamily="34" charset="0"/>
                </a:rPr>
                <a:t>I</a:t>
              </a:r>
              <a:endParaRPr lang="pl-PL" sz="2800" kern="0" baseline="-16000" dirty="0">
                <a:solidFill>
                  <a:sysClr val="windowText" lastClr="000000">
                    <a:lumMod val="95000"/>
                    <a:lumOff val="5000"/>
                  </a:sysClr>
                </a:solidFill>
                <a:latin typeface="Segoe Print" pitchFamily="2" charset="0"/>
                <a:cs typeface="Arial" pitchFamily="34" charset="0"/>
              </a:endParaRPr>
            </a:p>
          </p:txBody>
        </p:sp>
        <p:sp>
          <p:nvSpPr>
            <p:cNvPr id="69"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eaLnBrk="1" fontAlgn="auto" hangingPunct="1">
                <a:spcBef>
                  <a:spcPts val="0"/>
                </a:spcBef>
                <a:spcAft>
                  <a:spcPts val="0"/>
                </a:spcAft>
                <a:defRPr/>
              </a:pPr>
              <a:endParaRPr lang="pl-PL" sz="2000" kern="0">
                <a:solidFill>
                  <a:sysClr val="windowText" lastClr="000000"/>
                </a:solidFill>
                <a:latin typeface="Segoe Print" pitchFamily="2" charset="0"/>
              </a:endParaRPr>
            </a:p>
          </p:txBody>
        </p:sp>
      </p:grpSp>
      <p:grpSp>
        <p:nvGrpSpPr>
          <p:cNvPr id="70" name="Grupa 57"/>
          <p:cNvGrpSpPr/>
          <p:nvPr/>
        </p:nvGrpSpPr>
        <p:grpSpPr>
          <a:xfrm rot="21418658">
            <a:off x="3477972" y="3616925"/>
            <a:ext cx="700148" cy="489271"/>
            <a:chOff x="5246340" y="1637308"/>
            <a:chExt cx="1384382" cy="936104"/>
          </a:xfrm>
        </p:grpSpPr>
        <p:sp>
          <p:nvSpPr>
            <p:cNvPr id="71"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algn="ctr" eaLnBrk="1" fontAlgn="auto" hangingPunct="1">
                <a:spcBef>
                  <a:spcPts val="0"/>
                </a:spcBef>
                <a:spcAft>
                  <a:spcPts val="0"/>
                </a:spcAft>
                <a:defRPr/>
              </a:pPr>
              <a:r>
                <a:rPr lang="en-US" sz="2800" kern="0" baseline="-16000" dirty="0">
                  <a:solidFill>
                    <a:sysClr val="windowText" lastClr="000000">
                      <a:lumMod val="95000"/>
                      <a:lumOff val="5000"/>
                    </a:sysClr>
                  </a:solidFill>
                  <a:latin typeface="Segoe Print" pitchFamily="2" charset="0"/>
                  <a:cs typeface="Arial" pitchFamily="34" charset="0"/>
                </a:rPr>
                <a:t>J</a:t>
              </a:r>
              <a:endParaRPr lang="pl-PL" sz="2800" kern="0" baseline="-16000" dirty="0">
                <a:solidFill>
                  <a:sysClr val="windowText" lastClr="000000">
                    <a:lumMod val="95000"/>
                    <a:lumOff val="5000"/>
                  </a:sysClr>
                </a:solidFill>
                <a:latin typeface="Segoe Print" pitchFamily="2" charset="0"/>
                <a:cs typeface="Arial" pitchFamily="34" charset="0"/>
              </a:endParaRPr>
            </a:p>
          </p:txBody>
        </p:sp>
        <p:sp>
          <p:nvSpPr>
            <p:cNvPr id="72"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eaLnBrk="1" fontAlgn="auto" hangingPunct="1">
                <a:spcBef>
                  <a:spcPts val="0"/>
                </a:spcBef>
                <a:spcAft>
                  <a:spcPts val="0"/>
                </a:spcAft>
                <a:defRPr/>
              </a:pPr>
              <a:endParaRPr lang="pl-PL" sz="2000" kern="0">
                <a:solidFill>
                  <a:sysClr val="windowText" lastClr="000000"/>
                </a:solidFill>
                <a:latin typeface="Segoe Print" pitchFamily="2" charset="0"/>
              </a:endParaRPr>
            </a:p>
          </p:txBody>
        </p:sp>
      </p:grpSp>
    </p:spTree>
    <p:extLst>
      <p:ext uri="{BB962C8B-B14F-4D97-AF65-F5344CB8AC3E}">
        <p14:creationId xmlns:p14="http://schemas.microsoft.com/office/powerpoint/2010/main" val="619284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C74BE0-1B91-4EEB-B8C4-B94CB2CE08FC}"/>
              </a:ext>
            </a:extLst>
          </p:cNvPr>
          <p:cNvSpPr>
            <a:spLocks noGrp="1"/>
          </p:cNvSpPr>
          <p:nvPr>
            <p:ph type="title"/>
          </p:nvPr>
        </p:nvSpPr>
        <p:spPr>
          <a:xfrm>
            <a:off x="149468" y="3270738"/>
            <a:ext cx="2809356" cy="928694"/>
          </a:xfrm>
        </p:spPr>
        <p:txBody>
          <a:bodyPr/>
          <a:lstStyle/>
          <a:p>
            <a:r>
              <a:rPr lang="en-US" dirty="0"/>
              <a:t>Agility</a:t>
            </a:r>
          </a:p>
        </p:txBody>
      </p:sp>
      <p:pic>
        <p:nvPicPr>
          <p:cNvPr id="3" name="Picture 2" descr="A dog jumping in the air&#10;&#10;Description automatically generated">
            <a:extLst>
              <a:ext uri="{FF2B5EF4-FFF2-40B4-BE49-F238E27FC236}">
                <a16:creationId xmlns:a16="http://schemas.microsoft.com/office/drawing/2014/main" id="{46360E14-B295-4A2F-80C0-7264FD344A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6378" y="644924"/>
            <a:ext cx="8053924" cy="5284381"/>
          </a:xfrm>
          <a:prstGeom prst="rect">
            <a:avLst/>
          </a:prstGeom>
        </p:spPr>
      </p:pic>
      <p:sp>
        <p:nvSpPr>
          <p:cNvPr id="7" name="Content Placeholder 6">
            <a:extLst>
              <a:ext uri="{FF2B5EF4-FFF2-40B4-BE49-F238E27FC236}">
                <a16:creationId xmlns:a16="http://schemas.microsoft.com/office/drawing/2014/main" id="{4CAC9815-C74F-414D-8DCA-F3EF0C133248}"/>
              </a:ext>
            </a:extLst>
          </p:cNvPr>
          <p:cNvSpPr>
            <a:spLocks noGrp="1"/>
          </p:cNvSpPr>
          <p:nvPr>
            <p:ph idx="1"/>
          </p:nvPr>
        </p:nvSpPr>
        <p:spPr>
          <a:xfrm>
            <a:off x="4031673" y="5170516"/>
            <a:ext cx="5548746" cy="758789"/>
          </a:xfrm>
        </p:spPr>
        <p:txBody>
          <a:bodyPr>
            <a:noAutofit/>
          </a:bodyPr>
          <a:lstStyle/>
          <a:p>
            <a:pPr marL="0" indent="0">
              <a:buNone/>
            </a:pPr>
            <a:r>
              <a:rPr lang="en-US" sz="3600" b="1" dirty="0"/>
              <a:t>Ability to change direction</a:t>
            </a:r>
          </a:p>
        </p:txBody>
      </p:sp>
    </p:spTree>
    <p:extLst>
      <p:ext uri="{BB962C8B-B14F-4D97-AF65-F5344CB8AC3E}">
        <p14:creationId xmlns:p14="http://schemas.microsoft.com/office/powerpoint/2010/main" val="1883433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980ED-DE05-4230-ABFA-07B24EE45A09}"/>
              </a:ext>
            </a:extLst>
          </p:cNvPr>
          <p:cNvSpPr>
            <a:spLocks noGrp="1"/>
          </p:cNvSpPr>
          <p:nvPr>
            <p:ph type="title"/>
          </p:nvPr>
        </p:nvSpPr>
        <p:spPr/>
        <p:txBody>
          <a:bodyPr/>
          <a:lstStyle/>
          <a:p>
            <a:r>
              <a:rPr lang="en-US" dirty="0"/>
              <a:t>Diagnosis</a:t>
            </a:r>
          </a:p>
        </p:txBody>
      </p:sp>
      <p:sp>
        <p:nvSpPr>
          <p:cNvPr id="3" name="Rectangle 2">
            <a:extLst>
              <a:ext uri="{FF2B5EF4-FFF2-40B4-BE49-F238E27FC236}">
                <a16:creationId xmlns:a16="http://schemas.microsoft.com/office/drawing/2014/main" id="{58C062E3-8DFE-4E06-A5BA-616083EC0426}"/>
              </a:ext>
            </a:extLst>
          </p:cNvPr>
          <p:cNvSpPr/>
          <p:nvPr/>
        </p:nvSpPr>
        <p:spPr>
          <a:xfrm>
            <a:off x="1558318" y="1605334"/>
            <a:ext cx="9075364" cy="3477875"/>
          </a:xfrm>
          <a:prstGeom prst="rect">
            <a:avLst/>
          </a:prstGeom>
        </p:spPr>
        <p:txBody>
          <a:bodyPr wrap="square">
            <a:spAutoFit/>
          </a:bodyPr>
          <a:lstStyle/>
          <a:p>
            <a:pPr algn="ctr"/>
            <a:r>
              <a:rPr lang="en-US" sz="4400" dirty="0">
                <a:latin typeface="Gill Sans Nova Cond XBd" panose="020B0A06020104020203" pitchFamily="34" charset="0"/>
              </a:rPr>
              <a:t>Lack of service-orientation</a:t>
            </a:r>
          </a:p>
          <a:p>
            <a:pPr algn="ctr"/>
            <a:r>
              <a:rPr lang="en-US" sz="4400" dirty="0">
                <a:latin typeface="Gill Sans Nova Cond XBd" panose="020B0A06020104020203" pitchFamily="34" charset="0"/>
              </a:rPr>
              <a:t>Localized metrics &amp; objectives</a:t>
            </a:r>
          </a:p>
          <a:p>
            <a:pPr algn="ctr"/>
            <a:r>
              <a:rPr lang="en-US" sz="4400" dirty="0">
                <a:latin typeface="Gill Sans Nova Cond XBd" panose="020B0A06020104020203" pitchFamily="34" charset="0"/>
              </a:rPr>
              <a:t>No customer recognizable work items</a:t>
            </a:r>
            <a:br>
              <a:rPr lang="en-US" sz="4400" dirty="0">
                <a:latin typeface="Gill Sans Nova Cond XBd" panose="020B0A06020104020203" pitchFamily="34" charset="0"/>
              </a:rPr>
            </a:br>
            <a:r>
              <a:rPr lang="en-US" sz="4400" dirty="0">
                <a:latin typeface="Gill Sans Nova Cond XBd" panose="020B0A06020104020203" pitchFamily="34" charset="0"/>
              </a:rPr>
              <a:t>Lack of collaboration across service-delivery workflow</a:t>
            </a:r>
          </a:p>
        </p:txBody>
      </p:sp>
    </p:spTree>
    <p:extLst>
      <p:ext uri="{BB962C8B-B14F-4D97-AF65-F5344CB8AC3E}">
        <p14:creationId xmlns:p14="http://schemas.microsoft.com/office/powerpoint/2010/main" val="2675769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980ED-DE05-4230-ABFA-07B24EE45A09}"/>
              </a:ext>
            </a:extLst>
          </p:cNvPr>
          <p:cNvSpPr>
            <a:spLocks noGrp="1"/>
          </p:cNvSpPr>
          <p:nvPr>
            <p:ph type="title"/>
          </p:nvPr>
        </p:nvSpPr>
        <p:spPr/>
        <p:txBody>
          <a:bodyPr/>
          <a:lstStyle/>
          <a:p>
            <a:r>
              <a:rPr lang="en-US" dirty="0"/>
              <a:t>Recommendations</a:t>
            </a:r>
          </a:p>
        </p:txBody>
      </p:sp>
      <p:sp>
        <p:nvSpPr>
          <p:cNvPr id="3" name="Rectangle 2">
            <a:extLst>
              <a:ext uri="{FF2B5EF4-FFF2-40B4-BE49-F238E27FC236}">
                <a16:creationId xmlns:a16="http://schemas.microsoft.com/office/drawing/2014/main" id="{58C062E3-8DFE-4E06-A5BA-616083EC0426}"/>
              </a:ext>
            </a:extLst>
          </p:cNvPr>
          <p:cNvSpPr/>
          <p:nvPr/>
        </p:nvSpPr>
        <p:spPr>
          <a:xfrm>
            <a:off x="1265549" y="1690062"/>
            <a:ext cx="9660901" cy="4154984"/>
          </a:xfrm>
          <a:prstGeom prst="rect">
            <a:avLst/>
          </a:prstGeom>
        </p:spPr>
        <p:txBody>
          <a:bodyPr wrap="square">
            <a:spAutoFit/>
          </a:bodyPr>
          <a:lstStyle/>
          <a:p>
            <a:pPr algn="ctr"/>
            <a:r>
              <a:rPr lang="en-US" sz="4400" dirty="0">
                <a:solidFill>
                  <a:srgbClr val="C00000"/>
                </a:solidFill>
                <a:latin typeface="Gill Sans Nova Cond XBd" panose="020B0A06020104020203" pitchFamily="34" charset="0"/>
              </a:rPr>
              <a:t>Implement:</a:t>
            </a:r>
          </a:p>
          <a:p>
            <a:pPr algn="ctr"/>
            <a:r>
              <a:rPr lang="en-US" sz="4400" dirty="0">
                <a:latin typeface="Gill Sans Nova Cond XBd" panose="020B0A06020104020203" pitchFamily="34" charset="0"/>
              </a:rPr>
              <a:t>STATIK (Systems Thinking Approach to Introducing Kanban)</a:t>
            </a:r>
            <a:br>
              <a:rPr lang="en-US" sz="4400" dirty="0">
                <a:latin typeface="Gill Sans Nova Cond XBd" panose="020B0A06020104020203" pitchFamily="34" charset="0"/>
              </a:rPr>
            </a:br>
            <a:r>
              <a:rPr lang="en-US" sz="4400" dirty="0">
                <a:latin typeface="Gill Sans Nova Cond XBd" panose="020B0A06020104020203" pitchFamily="34" charset="0"/>
              </a:rPr>
              <a:t>Customer recognizable work item types</a:t>
            </a:r>
          </a:p>
          <a:p>
            <a:pPr algn="ctr"/>
            <a:r>
              <a:rPr lang="en-US" sz="4400" dirty="0">
                <a:latin typeface="Gill Sans Nova Cond XBd" panose="020B0A06020104020203" pitchFamily="34" charset="0"/>
              </a:rPr>
              <a:t>Service-oriented workflow board</a:t>
            </a:r>
          </a:p>
          <a:p>
            <a:pPr algn="ctr"/>
            <a:r>
              <a:rPr lang="en-US" sz="4400" dirty="0">
                <a:latin typeface="Gill Sans Nova Cond XBd" panose="020B0A06020104020203" pitchFamily="34" charset="0"/>
              </a:rPr>
              <a:t>Flow Review</a:t>
            </a:r>
            <a:endParaRPr lang="en-US" sz="2800" dirty="0">
              <a:latin typeface="Gill Sans Nova Cond XBd" panose="020B0A06020104020203" pitchFamily="34" charset="0"/>
            </a:endParaRPr>
          </a:p>
        </p:txBody>
      </p:sp>
    </p:spTree>
    <p:extLst>
      <p:ext uri="{BB962C8B-B14F-4D97-AF65-F5344CB8AC3E}">
        <p14:creationId xmlns:p14="http://schemas.microsoft.com/office/powerpoint/2010/main" val="1209581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rmAutofit/>
          </a:bodyPr>
          <a:lstStyle/>
          <a:p>
            <a:r>
              <a:rPr lang="en-US" dirty="0"/>
              <a:t>Maturity Level 2 – Aggregated Team Kanban Board</a:t>
            </a:r>
            <a:endParaRPr lang="pl-PL" dirty="0"/>
          </a:p>
        </p:txBody>
      </p:sp>
      <p:sp>
        <p:nvSpPr>
          <p:cNvPr id="13" name="pole tekstowe 12"/>
          <p:cNvSpPr txBox="1"/>
          <p:nvPr/>
        </p:nvSpPr>
        <p:spPr>
          <a:xfrm>
            <a:off x="9192344" y="1492681"/>
            <a:ext cx="140188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003366"/>
                </a:solidFill>
                <a:effectLst/>
                <a:uLnTx/>
                <a:uFillTx/>
                <a:latin typeface="Segoe Print" pitchFamily="2" charset="0"/>
                <a:ea typeface="+mn-ea"/>
                <a:cs typeface="Arial" charset="0"/>
              </a:rPr>
              <a:t>Ready for Customer</a:t>
            </a:r>
            <a:endParaRPr kumimoji="0" lang="pl-PL" sz="1600" b="1" i="0" u="none" strike="noStrike" kern="1200" cap="none" spc="0" normalizeH="0" baseline="0" noProof="0" dirty="0">
              <a:ln>
                <a:noFill/>
              </a:ln>
              <a:solidFill>
                <a:srgbClr val="003366"/>
              </a:solidFill>
              <a:effectLst/>
              <a:uLnTx/>
              <a:uFillTx/>
              <a:latin typeface="Segoe Print" pitchFamily="2" charset="0"/>
              <a:ea typeface="+mn-ea"/>
              <a:cs typeface="Arial" charset="0"/>
            </a:endParaRPr>
          </a:p>
        </p:txBody>
      </p:sp>
      <p:sp>
        <p:nvSpPr>
          <p:cNvPr id="54" name="pole tekstowe 53"/>
          <p:cNvSpPr txBox="1"/>
          <p:nvPr/>
        </p:nvSpPr>
        <p:spPr>
          <a:xfrm>
            <a:off x="2105486" y="895328"/>
            <a:ext cx="696024"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3366"/>
                </a:solidFill>
                <a:effectLst/>
                <a:uLnTx/>
                <a:uFillTx/>
                <a:latin typeface="Segoe Print" pitchFamily="2" charset="0"/>
                <a:ea typeface="+mn-ea"/>
                <a:cs typeface="Arial" charset="0"/>
              </a:rPr>
              <a:t>Pool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3366"/>
                </a:solidFill>
                <a:effectLst/>
                <a:uLnTx/>
                <a:uFillTx/>
                <a:latin typeface="Segoe Print" pitchFamily="2" charset="0"/>
                <a:ea typeface="+mn-ea"/>
                <a:cs typeface="Arial" charset="0"/>
              </a:rPr>
              <a:t>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3366"/>
                </a:solidFill>
                <a:effectLst/>
                <a:uLnTx/>
                <a:uFillTx/>
                <a:latin typeface="Segoe Print" pitchFamily="2" charset="0"/>
                <a:ea typeface="+mn-ea"/>
                <a:cs typeface="Arial" charset="0"/>
              </a:rPr>
              <a:t>Ideas</a:t>
            </a:r>
            <a:endParaRPr kumimoji="0" lang="pl-PL" sz="1600" b="1" i="0" u="none" strike="noStrike" kern="1200" cap="none" spc="0" normalizeH="0" baseline="0" noProof="0" dirty="0">
              <a:ln>
                <a:noFill/>
              </a:ln>
              <a:solidFill>
                <a:srgbClr val="003366"/>
              </a:solidFill>
              <a:effectLst/>
              <a:uLnTx/>
              <a:uFillTx/>
              <a:latin typeface="Segoe Print" pitchFamily="2" charset="0"/>
              <a:ea typeface="+mn-ea"/>
              <a:cs typeface="Arial" charset="0"/>
            </a:endParaRPr>
          </a:p>
        </p:txBody>
      </p:sp>
      <p:grpSp>
        <p:nvGrpSpPr>
          <p:cNvPr id="2" name="Grupa 57"/>
          <p:cNvGrpSpPr/>
          <p:nvPr/>
        </p:nvGrpSpPr>
        <p:grpSpPr>
          <a:xfrm>
            <a:off x="1847528" y="3094477"/>
            <a:ext cx="700148" cy="489271"/>
            <a:chOff x="5246340" y="1637308"/>
            <a:chExt cx="1384382" cy="936104"/>
          </a:xfrm>
        </p:grpSpPr>
        <p:sp>
          <p:nvSpPr>
            <p:cNvPr id="57"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F</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58"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3" name="Grupa 57"/>
          <p:cNvGrpSpPr/>
          <p:nvPr/>
        </p:nvGrpSpPr>
        <p:grpSpPr>
          <a:xfrm rot="21418658">
            <a:off x="2215088" y="3595200"/>
            <a:ext cx="700148" cy="489271"/>
            <a:chOff x="5246340" y="1637308"/>
            <a:chExt cx="1384382" cy="936104"/>
          </a:xfrm>
        </p:grpSpPr>
        <p:sp>
          <p:nvSpPr>
            <p:cNvPr id="65"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H</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66"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5" name="Grupa 57"/>
          <p:cNvGrpSpPr/>
          <p:nvPr/>
        </p:nvGrpSpPr>
        <p:grpSpPr>
          <a:xfrm>
            <a:off x="6240017" y="3655055"/>
            <a:ext cx="691807" cy="483443"/>
            <a:chOff x="5246340" y="1637308"/>
            <a:chExt cx="1384382" cy="936104"/>
          </a:xfrm>
        </p:grpSpPr>
        <p:sp>
          <p:nvSpPr>
            <p:cNvPr id="68"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E</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69"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6" name="Grupa 57"/>
          <p:cNvGrpSpPr/>
          <p:nvPr/>
        </p:nvGrpSpPr>
        <p:grpSpPr>
          <a:xfrm rot="404062">
            <a:off x="5192135" y="2573371"/>
            <a:ext cx="691807" cy="483443"/>
            <a:chOff x="5246340" y="1637308"/>
            <a:chExt cx="1384382" cy="936104"/>
          </a:xfrm>
        </p:grpSpPr>
        <p:sp>
          <p:nvSpPr>
            <p:cNvPr id="71"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C</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72"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7" name="Grupa 57"/>
          <p:cNvGrpSpPr/>
          <p:nvPr/>
        </p:nvGrpSpPr>
        <p:grpSpPr>
          <a:xfrm rot="599610">
            <a:off x="9445068" y="2954318"/>
            <a:ext cx="691807" cy="483443"/>
            <a:chOff x="5246340" y="1637308"/>
            <a:chExt cx="1384382" cy="936104"/>
          </a:xfrm>
        </p:grpSpPr>
        <p:sp>
          <p:nvSpPr>
            <p:cNvPr id="74"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A</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75"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8" name="Grupa 82"/>
          <p:cNvGrpSpPr/>
          <p:nvPr/>
        </p:nvGrpSpPr>
        <p:grpSpPr>
          <a:xfrm>
            <a:off x="1991544" y="1636286"/>
            <a:ext cx="8280000" cy="4842566"/>
            <a:chOff x="467544" y="1178722"/>
            <a:chExt cx="8280000" cy="4842566"/>
          </a:xfrm>
        </p:grpSpPr>
        <p:sp>
          <p:nvSpPr>
            <p:cNvPr id="77" name="Freeform 145"/>
            <p:cNvSpPr>
              <a:spLocks/>
            </p:cNvSpPr>
            <p:nvPr/>
          </p:nvSpPr>
          <p:spPr bwMode="auto">
            <a:xfrm rot="16200000">
              <a:off x="4222218" y="3554635"/>
              <a:ext cx="4797546" cy="45719"/>
            </a:xfrm>
            <a:custGeom>
              <a:avLst/>
              <a:gdLst/>
              <a:ahLst/>
              <a:cxnLst>
                <a:cxn ang="0">
                  <a:pos x="543" y="15"/>
                </a:cxn>
                <a:cxn ang="0">
                  <a:pos x="525" y="15"/>
                </a:cxn>
                <a:cxn ang="0">
                  <a:pos x="488" y="18"/>
                </a:cxn>
                <a:cxn ang="0">
                  <a:pos x="475" y="17"/>
                </a:cxn>
                <a:cxn ang="0">
                  <a:pos x="436" y="15"/>
                </a:cxn>
                <a:cxn ang="0">
                  <a:pos x="423" y="15"/>
                </a:cxn>
                <a:cxn ang="0">
                  <a:pos x="401" y="16"/>
                </a:cxn>
                <a:cxn ang="0">
                  <a:pos x="382" y="15"/>
                </a:cxn>
                <a:cxn ang="0">
                  <a:pos x="372" y="14"/>
                </a:cxn>
                <a:cxn ang="0">
                  <a:pos x="363" y="16"/>
                </a:cxn>
                <a:cxn ang="0">
                  <a:pos x="341" y="18"/>
                </a:cxn>
                <a:cxn ang="0">
                  <a:pos x="329" y="17"/>
                </a:cxn>
                <a:cxn ang="0">
                  <a:pos x="316" y="19"/>
                </a:cxn>
                <a:cxn ang="0">
                  <a:pos x="300" y="17"/>
                </a:cxn>
                <a:cxn ang="0">
                  <a:pos x="282" y="17"/>
                </a:cxn>
                <a:cxn ang="0">
                  <a:pos x="259" y="16"/>
                </a:cxn>
                <a:cxn ang="0">
                  <a:pos x="250" y="17"/>
                </a:cxn>
                <a:cxn ang="0">
                  <a:pos x="241" y="15"/>
                </a:cxn>
                <a:cxn ang="0">
                  <a:pos x="233" y="17"/>
                </a:cxn>
                <a:cxn ang="0">
                  <a:pos x="230" y="17"/>
                </a:cxn>
                <a:cxn ang="0">
                  <a:pos x="219" y="17"/>
                </a:cxn>
                <a:cxn ang="0">
                  <a:pos x="188" y="17"/>
                </a:cxn>
                <a:cxn ang="0">
                  <a:pos x="176" y="17"/>
                </a:cxn>
                <a:cxn ang="0">
                  <a:pos x="166" y="17"/>
                </a:cxn>
                <a:cxn ang="0">
                  <a:pos x="140" y="16"/>
                </a:cxn>
                <a:cxn ang="0">
                  <a:pos x="134" y="12"/>
                </a:cxn>
                <a:cxn ang="0">
                  <a:pos x="125" y="16"/>
                </a:cxn>
                <a:cxn ang="0">
                  <a:pos x="118" y="20"/>
                </a:cxn>
                <a:cxn ang="0">
                  <a:pos x="106" y="18"/>
                </a:cxn>
                <a:cxn ang="0">
                  <a:pos x="102" y="20"/>
                </a:cxn>
                <a:cxn ang="0">
                  <a:pos x="97" y="18"/>
                </a:cxn>
                <a:cxn ang="0">
                  <a:pos x="88" y="15"/>
                </a:cxn>
                <a:cxn ang="0">
                  <a:pos x="78" y="18"/>
                </a:cxn>
                <a:cxn ang="0">
                  <a:pos x="73" y="16"/>
                </a:cxn>
                <a:cxn ang="0">
                  <a:pos x="65" y="18"/>
                </a:cxn>
                <a:cxn ang="0">
                  <a:pos x="56" y="18"/>
                </a:cxn>
                <a:cxn ang="0">
                  <a:pos x="60" y="13"/>
                </a:cxn>
                <a:cxn ang="0">
                  <a:pos x="44" y="16"/>
                </a:cxn>
                <a:cxn ang="0">
                  <a:pos x="22" y="9"/>
                </a:cxn>
                <a:cxn ang="0">
                  <a:pos x="15" y="8"/>
                </a:cxn>
                <a:cxn ang="0">
                  <a:pos x="0" y="8"/>
                </a:cxn>
                <a:cxn ang="0">
                  <a:pos x="6" y="5"/>
                </a:cxn>
                <a:cxn ang="0">
                  <a:pos x="20" y="8"/>
                </a:cxn>
                <a:cxn ang="0">
                  <a:pos x="46" y="4"/>
                </a:cxn>
                <a:cxn ang="0">
                  <a:pos x="89" y="3"/>
                </a:cxn>
                <a:cxn ang="0">
                  <a:pos x="137" y="2"/>
                </a:cxn>
                <a:cxn ang="0">
                  <a:pos x="176" y="2"/>
                </a:cxn>
                <a:cxn ang="0">
                  <a:pos x="204" y="1"/>
                </a:cxn>
                <a:cxn ang="0">
                  <a:pos x="263" y="3"/>
                </a:cxn>
                <a:cxn ang="0">
                  <a:pos x="294" y="5"/>
                </a:cxn>
                <a:cxn ang="0">
                  <a:pos x="334" y="7"/>
                </a:cxn>
                <a:cxn ang="0">
                  <a:pos x="467" y="4"/>
                </a:cxn>
                <a:cxn ang="0">
                  <a:pos x="502" y="5"/>
                </a:cxn>
                <a:cxn ang="0">
                  <a:pos x="604" y="17"/>
                </a:cxn>
              </a:cxnLst>
              <a:rect l="0" t="0" r="r" b="b"/>
              <a:pathLst>
                <a:path w="613" h="21">
                  <a:moveTo>
                    <a:pt x="604" y="17"/>
                  </a:moveTo>
                  <a:cubicBezTo>
                    <a:pt x="597" y="21"/>
                    <a:pt x="587" y="16"/>
                    <a:pt x="579" y="18"/>
                  </a:cubicBezTo>
                  <a:cubicBezTo>
                    <a:pt x="578" y="19"/>
                    <a:pt x="580" y="16"/>
                    <a:pt x="577" y="17"/>
                  </a:cubicBezTo>
                  <a:cubicBezTo>
                    <a:pt x="570" y="20"/>
                    <a:pt x="557" y="17"/>
                    <a:pt x="548" y="15"/>
                  </a:cubicBezTo>
                  <a:cubicBezTo>
                    <a:pt x="549" y="14"/>
                    <a:pt x="549" y="14"/>
                    <a:pt x="549" y="14"/>
                  </a:cubicBezTo>
                  <a:cubicBezTo>
                    <a:pt x="547" y="13"/>
                    <a:pt x="545" y="15"/>
                    <a:pt x="543" y="15"/>
                  </a:cubicBezTo>
                  <a:cubicBezTo>
                    <a:pt x="543" y="15"/>
                    <a:pt x="543" y="14"/>
                    <a:pt x="543" y="14"/>
                  </a:cubicBezTo>
                  <a:cubicBezTo>
                    <a:pt x="542" y="15"/>
                    <a:pt x="539" y="14"/>
                    <a:pt x="539" y="15"/>
                  </a:cubicBezTo>
                  <a:cubicBezTo>
                    <a:pt x="538" y="15"/>
                    <a:pt x="538" y="14"/>
                    <a:pt x="537" y="13"/>
                  </a:cubicBezTo>
                  <a:cubicBezTo>
                    <a:pt x="536" y="15"/>
                    <a:pt x="536" y="15"/>
                    <a:pt x="536" y="15"/>
                  </a:cubicBezTo>
                  <a:cubicBezTo>
                    <a:pt x="533" y="18"/>
                    <a:pt x="529" y="14"/>
                    <a:pt x="524" y="16"/>
                  </a:cubicBezTo>
                  <a:cubicBezTo>
                    <a:pt x="525" y="16"/>
                    <a:pt x="525" y="15"/>
                    <a:pt x="525" y="15"/>
                  </a:cubicBezTo>
                  <a:cubicBezTo>
                    <a:pt x="518" y="17"/>
                    <a:pt x="510" y="16"/>
                    <a:pt x="502" y="17"/>
                  </a:cubicBezTo>
                  <a:cubicBezTo>
                    <a:pt x="503" y="16"/>
                    <a:pt x="503" y="15"/>
                    <a:pt x="502" y="15"/>
                  </a:cubicBezTo>
                  <a:cubicBezTo>
                    <a:pt x="502" y="16"/>
                    <a:pt x="500" y="17"/>
                    <a:pt x="498" y="17"/>
                  </a:cubicBezTo>
                  <a:cubicBezTo>
                    <a:pt x="497" y="15"/>
                    <a:pt x="494" y="18"/>
                    <a:pt x="492" y="17"/>
                  </a:cubicBezTo>
                  <a:cubicBezTo>
                    <a:pt x="492" y="17"/>
                    <a:pt x="492" y="17"/>
                    <a:pt x="492" y="17"/>
                  </a:cubicBezTo>
                  <a:cubicBezTo>
                    <a:pt x="490" y="19"/>
                    <a:pt x="490" y="16"/>
                    <a:pt x="488" y="18"/>
                  </a:cubicBezTo>
                  <a:cubicBezTo>
                    <a:pt x="487" y="17"/>
                    <a:pt x="487" y="17"/>
                    <a:pt x="487" y="17"/>
                  </a:cubicBezTo>
                  <a:cubicBezTo>
                    <a:pt x="486" y="19"/>
                    <a:pt x="485" y="16"/>
                    <a:pt x="483" y="17"/>
                  </a:cubicBezTo>
                  <a:cubicBezTo>
                    <a:pt x="483" y="17"/>
                    <a:pt x="483" y="17"/>
                    <a:pt x="483" y="17"/>
                  </a:cubicBezTo>
                  <a:cubicBezTo>
                    <a:pt x="482" y="18"/>
                    <a:pt x="481" y="16"/>
                    <a:pt x="480" y="17"/>
                  </a:cubicBezTo>
                  <a:cubicBezTo>
                    <a:pt x="480" y="17"/>
                    <a:pt x="480" y="17"/>
                    <a:pt x="480" y="17"/>
                  </a:cubicBezTo>
                  <a:cubicBezTo>
                    <a:pt x="477" y="17"/>
                    <a:pt x="475" y="16"/>
                    <a:pt x="475" y="17"/>
                  </a:cubicBezTo>
                  <a:cubicBezTo>
                    <a:pt x="474" y="16"/>
                    <a:pt x="478" y="17"/>
                    <a:pt x="477" y="15"/>
                  </a:cubicBezTo>
                  <a:cubicBezTo>
                    <a:pt x="467" y="16"/>
                    <a:pt x="457" y="16"/>
                    <a:pt x="447" y="16"/>
                  </a:cubicBezTo>
                  <a:cubicBezTo>
                    <a:pt x="446" y="15"/>
                    <a:pt x="446" y="15"/>
                    <a:pt x="445" y="14"/>
                  </a:cubicBezTo>
                  <a:cubicBezTo>
                    <a:pt x="444" y="15"/>
                    <a:pt x="442" y="14"/>
                    <a:pt x="441" y="15"/>
                  </a:cubicBezTo>
                  <a:cubicBezTo>
                    <a:pt x="441" y="15"/>
                    <a:pt x="440" y="14"/>
                    <a:pt x="440" y="14"/>
                  </a:cubicBezTo>
                  <a:cubicBezTo>
                    <a:pt x="438" y="14"/>
                    <a:pt x="438" y="16"/>
                    <a:pt x="436" y="15"/>
                  </a:cubicBezTo>
                  <a:cubicBezTo>
                    <a:pt x="437" y="15"/>
                    <a:pt x="437" y="14"/>
                    <a:pt x="437" y="14"/>
                  </a:cubicBezTo>
                  <a:cubicBezTo>
                    <a:pt x="435" y="15"/>
                    <a:pt x="433" y="15"/>
                    <a:pt x="431" y="15"/>
                  </a:cubicBezTo>
                  <a:cubicBezTo>
                    <a:pt x="431" y="15"/>
                    <a:pt x="432" y="15"/>
                    <a:pt x="431" y="14"/>
                  </a:cubicBezTo>
                  <a:cubicBezTo>
                    <a:pt x="429" y="16"/>
                    <a:pt x="428" y="14"/>
                    <a:pt x="426" y="15"/>
                  </a:cubicBezTo>
                  <a:cubicBezTo>
                    <a:pt x="426" y="14"/>
                    <a:pt x="426" y="14"/>
                    <a:pt x="426" y="14"/>
                  </a:cubicBezTo>
                  <a:cubicBezTo>
                    <a:pt x="423" y="12"/>
                    <a:pt x="426" y="16"/>
                    <a:pt x="423" y="15"/>
                  </a:cubicBezTo>
                  <a:cubicBezTo>
                    <a:pt x="424" y="15"/>
                    <a:pt x="423" y="14"/>
                    <a:pt x="423" y="14"/>
                  </a:cubicBezTo>
                  <a:cubicBezTo>
                    <a:pt x="421" y="16"/>
                    <a:pt x="417" y="15"/>
                    <a:pt x="415" y="16"/>
                  </a:cubicBezTo>
                  <a:cubicBezTo>
                    <a:pt x="415" y="15"/>
                    <a:pt x="415" y="15"/>
                    <a:pt x="415" y="15"/>
                  </a:cubicBezTo>
                  <a:cubicBezTo>
                    <a:pt x="412" y="15"/>
                    <a:pt x="409" y="15"/>
                    <a:pt x="406" y="15"/>
                  </a:cubicBezTo>
                  <a:cubicBezTo>
                    <a:pt x="405" y="15"/>
                    <a:pt x="407" y="13"/>
                    <a:pt x="404" y="13"/>
                  </a:cubicBezTo>
                  <a:cubicBezTo>
                    <a:pt x="404" y="15"/>
                    <a:pt x="399" y="14"/>
                    <a:pt x="401" y="16"/>
                  </a:cubicBezTo>
                  <a:cubicBezTo>
                    <a:pt x="399" y="16"/>
                    <a:pt x="395" y="15"/>
                    <a:pt x="393" y="16"/>
                  </a:cubicBezTo>
                  <a:cubicBezTo>
                    <a:pt x="394" y="15"/>
                    <a:pt x="392" y="13"/>
                    <a:pt x="394" y="13"/>
                  </a:cubicBezTo>
                  <a:cubicBezTo>
                    <a:pt x="393" y="12"/>
                    <a:pt x="393" y="12"/>
                    <a:pt x="393" y="12"/>
                  </a:cubicBezTo>
                  <a:cubicBezTo>
                    <a:pt x="393" y="11"/>
                    <a:pt x="394" y="12"/>
                    <a:pt x="394" y="11"/>
                  </a:cubicBezTo>
                  <a:cubicBezTo>
                    <a:pt x="393" y="11"/>
                    <a:pt x="390" y="12"/>
                    <a:pt x="389" y="12"/>
                  </a:cubicBezTo>
                  <a:cubicBezTo>
                    <a:pt x="387" y="13"/>
                    <a:pt x="385" y="15"/>
                    <a:pt x="382" y="15"/>
                  </a:cubicBezTo>
                  <a:cubicBezTo>
                    <a:pt x="384" y="15"/>
                    <a:pt x="382" y="13"/>
                    <a:pt x="383" y="13"/>
                  </a:cubicBezTo>
                  <a:cubicBezTo>
                    <a:pt x="378" y="17"/>
                    <a:pt x="378" y="17"/>
                    <a:pt x="378" y="17"/>
                  </a:cubicBezTo>
                  <a:cubicBezTo>
                    <a:pt x="377" y="17"/>
                    <a:pt x="378" y="15"/>
                    <a:pt x="377" y="16"/>
                  </a:cubicBezTo>
                  <a:cubicBezTo>
                    <a:pt x="377" y="16"/>
                    <a:pt x="376" y="16"/>
                    <a:pt x="376" y="17"/>
                  </a:cubicBezTo>
                  <a:cubicBezTo>
                    <a:pt x="375" y="17"/>
                    <a:pt x="372" y="17"/>
                    <a:pt x="371" y="15"/>
                  </a:cubicBezTo>
                  <a:cubicBezTo>
                    <a:pt x="371" y="15"/>
                    <a:pt x="373" y="15"/>
                    <a:pt x="372" y="14"/>
                  </a:cubicBezTo>
                  <a:cubicBezTo>
                    <a:pt x="370" y="14"/>
                    <a:pt x="370" y="15"/>
                    <a:pt x="368" y="15"/>
                  </a:cubicBezTo>
                  <a:cubicBezTo>
                    <a:pt x="368" y="15"/>
                    <a:pt x="368" y="15"/>
                    <a:pt x="368" y="15"/>
                  </a:cubicBezTo>
                  <a:cubicBezTo>
                    <a:pt x="367" y="14"/>
                    <a:pt x="364" y="15"/>
                    <a:pt x="366" y="16"/>
                  </a:cubicBezTo>
                  <a:cubicBezTo>
                    <a:pt x="366" y="17"/>
                    <a:pt x="365" y="15"/>
                    <a:pt x="367" y="16"/>
                  </a:cubicBezTo>
                  <a:cubicBezTo>
                    <a:pt x="366" y="17"/>
                    <a:pt x="364" y="17"/>
                    <a:pt x="362" y="17"/>
                  </a:cubicBezTo>
                  <a:cubicBezTo>
                    <a:pt x="362" y="17"/>
                    <a:pt x="362" y="16"/>
                    <a:pt x="363" y="16"/>
                  </a:cubicBezTo>
                  <a:cubicBezTo>
                    <a:pt x="360" y="17"/>
                    <a:pt x="357" y="18"/>
                    <a:pt x="355" y="18"/>
                  </a:cubicBezTo>
                  <a:cubicBezTo>
                    <a:pt x="355" y="19"/>
                    <a:pt x="356" y="17"/>
                    <a:pt x="356" y="17"/>
                  </a:cubicBezTo>
                  <a:cubicBezTo>
                    <a:pt x="353" y="16"/>
                    <a:pt x="349" y="19"/>
                    <a:pt x="346" y="17"/>
                  </a:cubicBezTo>
                  <a:cubicBezTo>
                    <a:pt x="346" y="17"/>
                    <a:pt x="346" y="18"/>
                    <a:pt x="346" y="18"/>
                  </a:cubicBezTo>
                  <a:cubicBezTo>
                    <a:pt x="344" y="18"/>
                    <a:pt x="345" y="17"/>
                    <a:pt x="343" y="17"/>
                  </a:cubicBezTo>
                  <a:cubicBezTo>
                    <a:pt x="343" y="16"/>
                    <a:pt x="342" y="17"/>
                    <a:pt x="341" y="18"/>
                  </a:cubicBezTo>
                  <a:cubicBezTo>
                    <a:pt x="340" y="18"/>
                    <a:pt x="341" y="17"/>
                    <a:pt x="342" y="17"/>
                  </a:cubicBezTo>
                  <a:cubicBezTo>
                    <a:pt x="340" y="18"/>
                    <a:pt x="334" y="19"/>
                    <a:pt x="330" y="18"/>
                  </a:cubicBezTo>
                  <a:cubicBezTo>
                    <a:pt x="330" y="18"/>
                    <a:pt x="328" y="20"/>
                    <a:pt x="327" y="19"/>
                  </a:cubicBezTo>
                  <a:cubicBezTo>
                    <a:pt x="327" y="18"/>
                    <a:pt x="327" y="18"/>
                    <a:pt x="327" y="18"/>
                  </a:cubicBezTo>
                  <a:cubicBezTo>
                    <a:pt x="327" y="17"/>
                    <a:pt x="324" y="18"/>
                    <a:pt x="324" y="17"/>
                  </a:cubicBezTo>
                  <a:cubicBezTo>
                    <a:pt x="322" y="19"/>
                    <a:pt x="331" y="16"/>
                    <a:pt x="329" y="17"/>
                  </a:cubicBezTo>
                  <a:cubicBezTo>
                    <a:pt x="328" y="16"/>
                    <a:pt x="325" y="19"/>
                    <a:pt x="326" y="17"/>
                  </a:cubicBezTo>
                  <a:cubicBezTo>
                    <a:pt x="324" y="17"/>
                    <a:pt x="323" y="19"/>
                    <a:pt x="321" y="18"/>
                  </a:cubicBezTo>
                  <a:cubicBezTo>
                    <a:pt x="321" y="18"/>
                    <a:pt x="322" y="16"/>
                    <a:pt x="321" y="16"/>
                  </a:cubicBezTo>
                  <a:cubicBezTo>
                    <a:pt x="319" y="16"/>
                    <a:pt x="320" y="17"/>
                    <a:pt x="318" y="17"/>
                  </a:cubicBezTo>
                  <a:cubicBezTo>
                    <a:pt x="317" y="17"/>
                    <a:pt x="317" y="17"/>
                    <a:pt x="317" y="17"/>
                  </a:cubicBezTo>
                  <a:cubicBezTo>
                    <a:pt x="317" y="19"/>
                    <a:pt x="315" y="17"/>
                    <a:pt x="316" y="19"/>
                  </a:cubicBezTo>
                  <a:cubicBezTo>
                    <a:pt x="316" y="18"/>
                    <a:pt x="312" y="19"/>
                    <a:pt x="313" y="17"/>
                  </a:cubicBezTo>
                  <a:cubicBezTo>
                    <a:pt x="313" y="16"/>
                    <a:pt x="313" y="16"/>
                    <a:pt x="313" y="16"/>
                  </a:cubicBezTo>
                  <a:cubicBezTo>
                    <a:pt x="312" y="16"/>
                    <a:pt x="311" y="17"/>
                    <a:pt x="310" y="18"/>
                  </a:cubicBezTo>
                  <a:cubicBezTo>
                    <a:pt x="310" y="18"/>
                    <a:pt x="310" y="17"/>
                    <a:pt x="310" y="17"/>
                  </a:cubicBezTo>
                  <a:cubicBezTo>
                    <a:pt x="310" y="20"/>
                    <a:pt x="308" y="17"/>
                    <a:pt x="306" y="19"/>
                  </a:cubicBezTo>
                  <a:cubicBezTo>
                    <a:pt x="304" y="18"/>
                    <a:pt x="301" y="19"/>
                    <a:pt x="300" y="17"/>
                  </a:cubicBezTo>
                  <a:cubicBezTo>
                    <a:pt x="298" y="18"/>
                    <a:pt x="297" y="19"/>
                    <a:pt x="295" y="18"/>
                  </a:cubicBezTo>
                  <a:cubicBezTo>
                    <a:pt x="295" y="18"/>
                    <a:pt x="296" y="18"/>
                    <a:pt x="296" y="17"/>
                  </a:cubicBezTo>
                  <a:cubicBezTo>
                    <a:pt x="295" y="17"/>
                    <a:pt x="294" y="17"/>
                    <a:pt x="293" y="18"/>
                  </a:cubicBezTo>
                  <a:cubicBezTo>
                    <a:pt x="293" y="17"/>
                    <a:pt x="291" y="16"/>
                    <a:pt x="289" y="15"/>
                  </a:cubicBezTo>
                  <a:cubicBezTo>
                    <a:pt x="288" y="16"/>
                    <a:pt x="288" y="17"/>
                    <a:pt x="288" y="18"/>
                  </a:cubicBezTo>
                  <a:cubicBezTo>
                    <a:pt x="287" y="16"/>
                    <a:pt x="283" y="20"/>
                    <a:pt x="282" y="17"/>
                  </a:cubicBezTo>
                  <a:cubicBezTo>
                    <a:pt x="282" y="17"/>
                    <a:pt x="284" y="16"/>
                    <a:pt x="283" y="16"/>
                  </a:cubicBezTo>
                  <a:cubicBezTo>
                    <a:pt x="281" y="13"/>
                    <a:pt x="280" y="17"/>
                    <a:pt x="277" y="16"/>
                  </a:cubicBezTo>
                  <a:cubicBezTo>
                    <a:pt x="278" y="18"/>
                    <a:pt x="278" y="18"/>
                    <a:pt x="278" y="18"/>
                  </a:cubicBezTo>
                  <a:cubicBezTo>
                    <a:pt x="277" y="17"/>
                    <a:pt x="274" y="19"/>
                    <a:pt x="274" y="17"/>
                  </a:cubicBezTo>
                  <a:cubicBezTo>
                    <a:pt x="273" y="18"/>
                    <a:pt x="271" y="17"/>
                    <a:pt x="272" y="18"/>
                  </a:cubicBezTo>
                  <a:cubicBezTo>
                    <a:pt x="268" y="17"/>
                    <a:pt x="262" y="19"/>
                    <a:pt x="259" y="16"/>
                  </a:cubicBezTo>
                  <a:cubicBezTo>
                    <a:pt x="259" y="16"/>
                    <a:pt x="257" y="16"/>
                    <a:pt x="258" y="17"/>
                  </a:cubicBezTo>
                  <a:cubicBezTo>
                    <a:pt x="259" y="18"/>
                    <a:pt x="259" y="16"/>
                    <a:pt x="259" y="17"/>
                  </a:cubicBezTo>
                  <a:cubicBezTo>
                    <a:pt x="259" y="17"/>
                    <a:pt x="259" y="17"/>
                    <a:pt x="259" y="18"/>
                  </a:cubicBezTo>
                  <a:cubicBezTo>
                    <a:pt x="257" y="17"/>
                    <a:pt x="256" y="17"/>
                    <a:pt x="258" y="15"/>
                  </a:cubicBezTo>
                  <a:cubicBezTo>
                    <a:pt x="255" y="14"/>
                    <a:pt x="255" y="19"/>
                    <a:pt x="251" y="18"/>
                  </a:cubicBezTo>
                  <a:cubicBezTo>
                    <a:pt x="251" y="17"/>
                    <a:pt x="251" y="17"/>
                    <a:pt x="250" y="17"/>
                  </a:cubicBezTo>
                  <a:cubicBezTo>
                    <a:pt x="248" y="18"/>
                    <a:pt x="248" y="18"/>
                    <a:pt x="248" y="18"/>
                  </a:cubicBezTo>
                  <a:cubicBezTo>
                    <a:pt x="246" y="18"/>
                    <a:pt x="247" y="16"/>
                    <a:pt x="247" y="15"/>
                  </a:cubicBezTo>
                  <a:cubicBezTo>
                    <a:pt x="246" y="15"/>
                    <a:pt x="244" y="15"/>
                    <a:pt x="243" y="16"/>
                  </a:cubicBezTo>
                  <a:cubicBezTo>
                    <a:pt x="242" y="14"/>
                    <a:pt x="242" y="14"/>
                    <a:pt x="242" y="14"/>
                  </a:cubicBezTo>
                  <a:cubicBezTo>
                    <a:pt x="243" y="16"/>
                    <a:pt x="241" y="15"/>
                    <a:pt x="240" y="16"/>
                  </a:cubicBezTo>
                  <a:cubicBezTo>
                    <a:pt x="241" y="15"/>
                    <a:pt x="241" y="15"/>
                    <a:pt x="241" y="15"/>
                  </a:cubicBezTo>
                  <a:cubicBezTo>
                    <a:pt x="241" y="15"/>
                    <a:pt x="239" y="15"/>
                    <a:pt x="239" y="15"/>
                  </a:cubicBezTo>
                  <a:cubicBezTo>
                    <a:pt x="239" y="16"/>
                    <a:pt x="240" y="16"/>
                    <a:pt x="241" y="17"/>
                  </a:cubicBezTo>
                  <a:cubicBezTo>
                    <a:pt x="240" y="17"/>
                    <a:pt x="239" y="17"/>
                    <a:pt x="239" y="18"/>
                  </a:cubicBezTo>
                  <a:cubicBezTo>
                    <a:pt x="239" y="16"/>
                    <a:pt x="237" y="17"/>
                    <a:pt x="236" y="17"/>
                  </a:cubicBezTo>
                  <a:cubicBezTo>
                    <a:pt x="235" y="16"/>
                    <a:pt x="234" y="18"/>
                    <a:pt x="234" y="18"/>
                  </a:cubicBezTo>
                  <a:cubicBezTo>
                    <a:pt x="234" y="17"/>
                    <a:pt x="232" y="18"/>
                    <a:pt x="233" y="17"/>
                  </a:cubicBezTo>
                  <a:cubicBezTo>
                    <a:pt x="233" y="16"/>
                    <a:pt x="234" y="17"/>
                    <a:pt x="235" y="17"/>
                  </a:cubicBezTo>
                  <a:cubicBezTo>
                    <a:pt x="234" y="16"/>
                    <a:pt x="234" y="15"/>
                    <a:pt x="232" y="16"/>
                  </a:cubicBezTo>
                  <a:cubicBezTo>
                    <a:pt x="231" y="16"/>
                    <a:pt x="233" y="18"/>
                    <a:pt x="231" y="18"/>
                  </a:cubicBezTo>
                  <a:cubicBezTo>
                    <a:pt x="231" y="17"/>
                    <a:pt x="231" y="17"/>
                    <a:pt x="232" y="16"/>
                  </a:cubicBezTo>
                  <a:cubicBezTo>
                    <a:pt x="230" y="16"/>
                    <a:pt x="230" y="16"/>
                    <a:pt x="230" y="16"/>
                  </a:cubicBezTo>
                  <a:cubicBezTo>
                    <a:pt x="230" y="17"/>
                    <a:pt x="230" y="17"/>
                    <a:pt x="230" y="17"/>
                  </a:cubicBezTo>
                  <a:cubicBezTo>
                    <a:pt x="229" y="16"/>
                    <a:pt x="229" y="16"/>
                    <a:pt x="229" y="16"/>
                  </a:cubicBezTo>
                  <a:cubicBezTo>
                    <a:pt x="229" y="17"/>
                    <a:pt x="226" y="17"/>
                    <a:pt x="226" y="18"/>
                  </a:cubicBezTo>
                  <a:cubicBezTo>
                    <a:pt x="225" y="18"/>
                    <a:pt x="224" y="17"/>
                    <a:pt x="223" y="17"/>
                  </a:cubicBezTo>
                  <a:cubicBezTo>
                    <a:pt x="223" y="17"/>
                    <a:pt x="223" y="17"/>
                    <a:pt x="223" y="17"/>
                  </a:cubicBezTo>
                  <a:cubicBezTo>
                    <a:pt x="222" y="16"/>
                    <a:pt x="220" y="17"/>
                    <a:pt x="219" y="17"/>
                  </a:cubicBezTo>
                  <a:cubicBezTo>
                    <a:pt x="219" y="17"/>
                    <a:pt x="219" y="17"/>
                    <a:pt x="219" y="17"/>
                  </a:cubicBezTo>
                  <a:cubicBezTo>
                    <a:pt x="218" y="17"/>
                    <a:pt x="217" y="17"/>
                    <a:pt x="216" y="18"/>
                  </a:cubicBezTo>
                  <a:cubicBezTo>
                    <a:pt x="214" y="17"/>
                    <a:pt x="215" y="13"/>
                    <a:pt x="214" y="15"/>
                  </a:cubicBezTo>
                  <a:cubicBezTo>
                    <a:pt x="212" y="15"/>
                    <a:pt x="211" y="17"/>
                    <a:pt x="212" y="18"/>
                  </a:cubicBezTo>
                  <a:cubicBezTo>
                    <a:pt x="209" y="17"/>
                    <a:pt x="205" y="19"/>
                    <a:pt x="202" y="17"/>
                  </a:cubicBezTo>
                  <a:cubicBezTo>
                    <a:pt x="202" y="17"/>
                    <a:pt x="202" y="18"/>
                    <a:pt x="201" y="18"/>
                  </a:cubicBezTo>
                  <a:cubicBezTo>
                    <a:pt x="197" y="17"/>
                    <a:pt x="192" y="19"/>
                    <a:pt x="188" y="17"/>
                  </a:cubicBezTo>
                  <a:cubicBezTo>
                    <a:pt x="190" y="16"/>
                    <a:pt x="188" y="16"/>
                    <a:pt x="188" y="15"/>
                  </a:cubicBezTo>
                  <a:cubicBezTo>
                    <a:pt x="187" y="16"/>
                    <a:pt x="187" y="14"/>
                    <a:pt x="187" y="16"/>
                  </a:cubicBezTo>
                  <a:cubicBezTo>
                    <a:pt x="187" y="17"/>
                    <a:pt x="187" y="17"/>
                    <a:pt x="188" y="18"/>
                  </a:cubicBezTo>
                  <a:cubicBezTo>
                    <a:pt x="185" y="18"/>
                    <a:pt x="181" y="18"/>
                    <a:pt x="180" y="17"/>
                  </a:cubicBezTo>
                  <a:cubicBezTo>
                    <a:pt x="181" y="18"/>
                    <a:pt x="180" y="18"/>
                    <a:pt x="179" y="18"/>
                  </a:cubicBezTo>
                  <a:cubicBezTo>
                    <a:pt x="180" y="17"/>
                    <a:pt x="178" y="16"/>
                    <a:pt x="176" y="17"/>
                  </a:cubicBezTo>
                  <a:cubicBezTo>
                    <a:pt x="176" y="18"/>
                    <a:pt x="176" y="18"/>
                    <a:pt x="176" y="18"/>
                  </a:cubicBezTo>
                  <a:cubicBezTo>
                    <a:pt x="175" y="17"/>
                    <a:pt x="175" y="17"/>
                    <a:pt x="175" y="17"/>
                  </a:cubicBezTo>
                  <a:cubicBezTo>
                    <a:pt x="174" y="17"/>
                    <a:pt x="174" y="19"/>
                    <a:pt x="173" y="18"/>
                  </a:cubicBezTo>
                  <a:cubicBezTo>
                    <a:pt x="172" y="17"/>
                    <a:pt x="172" y="17"/>
                    <a:pt x="172" y="17"/>
                  </a:cubicBezTo>
                  <a:cubicBezTo>
                    <a:pt x="171" y="18"/>
                    <a:pt x="169" y="19"/>
                    <a:pt x="167" y="18"/>
                  </a:cubicBezTo>
                  <a:cubicBezTo>
                    <a:pt x="166" y="17"/>
                    <a:pt x="166" y="17"/>
                    <a:pt x="166" y="17"/>
                  </a:cubicBezTo>
                  <a:cubicBezTo>
                    <a:pt x="165" y="17"/>
                    <a:pt x="164" y="18"/>
                    <a:pt x="165" y="18"/>
                  </a:cubicBezTo>
                  <a:cubicBezTo>
                    <a:pt x="162" y="17"/>
                    <a:pt x="160" y="17"/>
                    <a:pt x="160" y="16"/>
                  </a:cubicBezTo>
                  <a:cubicBezTo>
                    <a:pt x="155" y="19"/>
                    <a:pt x="147" y="19"/>
                    <a:pt x="142" y="19"/>
                  </a:cubicBezTo>
                  <a:cubicBezTo>
                    <a:pt x="142" y="18"/>
                    <a:pt x="142" y="18"/>
                    <a:pt x="142" y="18"/>
                  </a:cubicBezTo>
                  <a:cubicBezTo>
                    <a:pt x="140" y="17"/>
                    <a:pt x="141" y="19"/>
                    <a:pt x="140" y="19"/>
                  </a:cubicBezTo>
                  <a:cubicBezTo>
                    <a:pt x="141" y="18"/>
                    <a:pt x="139" y="17"/>
                    <a:pt x="140" y="16"/>
                  </a:cubicBezTo>
                  <a:cubicBezTo>
                    <a:pt x="138" y="15"/>
                    <a:pt x="137" y="17"/>
                    <a:pt x="136" y="18"/>
                  </a:cubicBezTo>
                  <a:cubicBezTo>
                    <a:pt x="136" y="19"/>
                    <a:pt x="137" y="17"/>
                    <a:pt x="137" y="18"/>
                  </a:cubicBezTo>
                  <a:cubicBezTo>
                    <a:pt x="137" y="19"/>
                    <a:pt x="134" y="18"/>
                    <a:pt x="133" y="19"/>
                  </a:cubicBezTo>
                  <a:cubicBezTo>
                    <a:pt x="133" y="18"/>
                    <a:pt x="133" y="17"/>
                    <a:pt x="134" y="17"/>
                  </a:cubicBezTo>
                  <a:cubicBezTo>
                    <a:pt x="132" y="17"/>
                    <a:pt x="132" y="17"/>
                    <a:pt x="132" y="17"/>
                  </a:cubicBezTo>
                  <a:cubicBezTo>
                    <a:pt x="131" y="16"/>
                    <a:pt x="136" y="14"/>
                    <a:pt x="134" y="12"/>
                  </a:cubicBezTo>
                  <a:cubicBezTo>
                    <a:pt x="133" y="12"/>
                    <a:pt x="133" y="12"/>
                    <a:pt x="133" y="12"/>
                  </a:cubicBezTo>
                  <a:cubicBezTo>
                    <a:pt x="132" y="11"/>
                    <a:pt x="136" y="10"/>
                    <a:pt x="133" y="10"/>
                  </a:cubicBezTo>
                  <a:cubicBezTo>
                    <a:pt x="132" y="11"/>
                    <a:pt x="131" y="13"/>
                    <a:pt x="132" y="14"/>
                  </a:cubicBezTo>
                  <a:cubicBezTo>
                    <a:pt x="129" y="14"/>
                    <a:pt x="131" y="17"/>
                    <a:pt x="128" y="17"/>
                  </a:cubicBezTo>
                  <a:cubicBezTo>
                    <a:pt x="127" y="16"/>
                    <a:pt x="130" y="17"/>
                    <a:pt x="129" y="16"/>
                  </a:cubicBezTo>
                  <a:cubicBezTo>
                    <a:pt x="128" y="14"/>
                    <a:pt x="127" y="16"/>
                    <a:pt x="125" y="16"/>
                  </a:cubicBezTo>
                  <a:cubicBezTo>
                    <a:pt x="127" y="16"/>
                    <a:pt x="126" y="18"/>
                    <a:pt x="125" y="18"/>
                  </a:cubicBezTo>
                  <a:cubicBezTo>
                    <a:pt x="123" y="17"/>
                    <a:pt x="126" y="17"/>
                    <a:pt x="124" y="17"/>
                  </a:cubicBezTo>
                  <a:cubicBezTo>
                    <a:pt x="123" y="17"/>
                    <a:pt x="121" y="18"/>
                    <a:pt x="123" y="19"/>
                  </a:cubicBezTo>
                  <a:cubicBezTo>
                    <a:pt x="122" y="21"/>
                    <a:pt x="121" y="18"/>
                    <a:pt x="119" y="20"/>
                  </a:cubicBezTo>
                  <a:cubicBezTo>
                    <a:pt x="119" y="18"/>
                    <a:pt x="122" y="16"/>
                    <a:pt x="119" y="16"/>
                  </a:cubicBezTo>
                  <a:cubicBezTo>
                    <a:pt x="120" y="17"/>
                    <a:pt x="116" y="17"/>
                    <a:pt x="118" y="20"/>
                  </a:cubicBezTo>
                  <a:cubicBezTo>
                    <a:pt x="117" y="19"/>
                    <a:pt x="117" y="18"/>
                    <a:pt x="117" y="17"/>
                  </a:cubicBezTo>
                  <a:cubicBezTo>
                    <a:pt x="116" y="16"/>
                    <a:pt x="114" y="20"/>
                    <a:pt x="114" y="17"/>
                  </a:cubicBezTo>
                  <a:cubicBezTo>
                    <a:pt x="113" y="18"/>
                    <a:pt x="113" y="18"/>
                    <a:pt x="113" y="18"/>
                  </a:cubicBezTo>
                  <a:cubicBezTo>
                    <a:pt x="113" y="18"/>
                    <a:pt x="112" y="18"/>
                    <a:pt x="111" y="17"/>
                  </a:cubicBezTo>
                  <a:cubicBezTo>
                    <a:pt x="110" y="17"/>
                    <a:pt x="108" y="19"/>
                    <a:pt x="108" y="16"/>
                  </a:cubicBezTo>
                  <a:cubicBezTo>
                    <a:pt x="107" y="17"/>
                    <a:pt x="105" y="17"/>
                    <a:pt x="106" y="18"/>
                  </a:cubicBezTo>
                  <a:cubicBezTo>
                    <a:pt x="107" y="19"/>
                    <a:pt x="108" y="17"/>
                    <a:pt x="109" y="19"/>
                  </a:cubicBezTo>
                  <a:cubicBezTo>
                    <a:pt x="107" y="17"/>
                    <a:pt x="106" y="19"/>
                    <a:pt x="105" y="20"/>
                  </a:cubicBezTo>
                  <a:cubicBezTo>
                    <a:pt x="105" y="19"/>
                    <a:pt x="105" y="19"/>
                    <a:pt x="105" y="19"/>
                  </a:cubicBezTo>
                  <a:cubicBezTo>
                    <a:pt x="105" y="19"/>
                    <a:pt x="103" y="19"/>
                    <a:pt x="103" y="20"/>
                  </a:cubicBezTo>
                  <a:cubicBezTo>
                    <a:pt x="103" y="19"/>
                    <a:pt x="103" y="19"/>
                    <a:pt x="103" y="19"/>
                  </a:cubicBezTo>
                  <a:cubicBezTo>
                    <a:pt x="102" y="20"/>
                    <a:pt x="102" y="20"/>
                    <a:pt x="102" y="20"/>
                  </a:cubicBezTo>
                  <a:cubicBezTo>
                    <a:pt x="100" y="20"/>
                    <a:pt x="101" y="18"/>
                    <a:pt x="99" y="18"/>
                  </a:cubicBezTo>
                  <a:cubicBezTo>
                    <a:pt x="101" y="17"/>
                    <a:pt x="101" y="17"/>
                    <a:pt x="101" y="17"/>
                  </a:cubicBezTo>
                  <a:cubicBezTo>
                    <a:pt x="101" y="17"/>
                    <a:pt x="100" y="16"/>
                    <a:pt x="99" y="16"/>
                  </a:cubicBezTo>
                  <a:cubicBezTo>
                    <a:pt x="98" y="18"/>
                    <a:pt x="97" y="19"/>
                    <a:pt x="97" y="20"/>
                  </a:cubicBezTo>
                  <a:cubicBezTo>
                    <a:pt x="96" y="20"/>
                    <a:pt x="97" y="19"/>
                    <a:pt x="95" y="20"/>
                  </a:cubicBezTo>
                  <a:cubicBezTo>
                    <a:pt x="97" y="18"/>
                    <a:pt x="97" y="18"/>
                    <a:pt x="97" y="18"/>
                  </a:cubicBezTo>
                  <a:cubicBezTo>
                    <a:pt x="97" y="18"/>
                    <a:pt x="96" y="16"/>
                    <a:pt x="94" y="16"/>
                  </a:cubicBezTo>
                  <a:cubicBezTo>
                    <a:pt x="93" y="17"/>
                    <a:pt x="91" y="18"/>
                    <a:pt x="93" y="19"/>
                  </a:cubicBezTo>
                  <a:cubicBezTo>
                    <a:pt x="92" y="19"/>
                    <a:pt x="91" y="18"/>
                    <a:pt x="92" y="18"/>
                  </a:cubicBezTo>
                  <a:cubicBezTo>
                    <a:pt x="90" y="18"/>
                    <a:pt x="92" y="19"/>
                    <a:pt x="90" y="19"/>
                  </a:cubicBezTo>
                  <a:cubicBezTo>
                    <a:pt x="90" y="19"/>
                    <a:pt x="87" y="18"/>
                    <a:pt x="86" y="16"/>
                  </a:cubicBezTo>
                  <a:cubicBezTo>
                    <a:pt x="88" y="15"/>
                    <a:pt x="88" y="15"/>
                    <a:pt x="88" y="15"/>
                  </a:cubicBezTo>
                  <a:cubicBezTo>
                    <a:pt x="87" y="15"/>
                    <a:pt x="87" y="15"/>
                    <a:pt x="87" y="15"/>
                  </a:cubicBezTo>
                  <a:cubicBezTo>
                    <a:pt x="88" y="13"/>
                    <a:pt x="86" y="13"/>
                    <a:pt x="87" y="12"/>
                  </a:cubicBezTo>
                  <a:cubicBezTo>
                    <a:pt x="86" y="12"/>
                    <a:pt x="85" y="12"/>
                    <a:pt x="84" y="12"/>
                  </a:cubicBezTo>
                  <a:cubicBezTo>
                    <a:pt x="87" y="15"/>
                    <a:pt x="82" y="16"/>
                    <a:pt x="82" y="18"/>
                  </a:cubicBezTo>
                  <a:cubicBezTo>
                    <a:pt x="79" y="19"/>
                    <a:pt x="81" y="13"/>
                    <a:pt x="77" y="16"/>
                  </a:cubicBezTo>
                  <a:cubicBezTo>
                    <a:pt x="78" y="17"/>
                    <a:pt x="76" y="19"/>
                    <a:pt x="78" y="18"/>
                  </a:cubicBezTo>
                  <a:cubicBezTo>
                    <a:pt x="76" y="18"/>
                    <a:pt x="77" y="20"/>
                    <a:pt x="74" y="19"/>
                  </a:cubicBezTo>
                  <a:cubicBezTo>
                    <a:pt x="76" y="18"/>
                    <a:pt x="73" y="17"/>
                    <a:pt x="75" y="15"/>
                  </a:cubicBezTo>
                  <a:cubicBezTo>
                    <a:pt x="75" y="16"/>
                    <a:pt x="76" y="16"/>
                    <a:pt x="77" y="16"/>
                  </a:cubicBezTo>
                  <a:cubicBezTo>
                    <a:pt x="76" y="15"/>
                    <a:pt x="77" y="13"/>
                    <a:pt x="75" y="13"/>
                  </a:cubicBezTo>
                  <a:cubicBezTo>
                    <a:pt x="74" y="14"/>
                    <a:pt x="72" y="14"/>
                    <a:pt x="72" y="15"/>
                  </a:cubicBezTo>
                  <a:cubicBezTo>
                    <a:pt x="72" y="16"/>
                    <a:pt x="74" y="15"/>
                    <a:pt x="73" y="16"/>
                  </a:cubicBezTo>
                  <a:cubicBezTo>
                    <a:pt x="71" y="17"/>
                    <a:pt x="71" y="15"/>
                    <a:pt x="70" y="17"/>
                  </a:cubicBezTo>
                  <a:cubicBezTo>
                    <a:pt x="71" y="17"/>
                    <a:pt x="71" y="18"/>
                    <a:pt x="71" y="19"/>
                  </a:cubicBezTo>
                  <a:cubicBezTo>
                    <a:pt x="70" y="20"/>
                    <a:pt x="70" y="20"/>
                    <a:pt x="70" y="20"/>
                  </a:cubicBezTo>
                  <a:cubicBezTo>
                    <a:pt x="70" y="19"/>
                    <a:pt x="70" y="19"/>
                    <a:pt x="70" y="19"/>
                  </a:cubicBezTo>
                  <a:cubicBezTo>
                    <a:pt x="67" y="18"/>
                    <a:pt x="69" y="20"/>
                    <a:pt x="66" y="20"/>
                  </a:cubicBezTo>
                  <a:cubicBezTo>
                    <a:pt x="65" y="18"/>
                    <a:pt x="65" y="18"/>
                    <a:pt x="65" y="18"/>
                  </a:cubicBezTo>
                  <a:cubicBezTo>
                    <a:pt x="66" y="17"/>
                    <a:pt x="69" y="19"/>
                    <a:pt x="69" y="16"/>
                  </a:cubicBezTo>
                  <a:cubicBezTo>
                    <a:pt x="67" y="16"/>
                    <a:pt x="66" y="18"/>
                    <a:pt x="64" y="17"/>
                  </a:cubicBezTo>
                  <a:cubicBezTo>
                    <a:pt x="66" y="16"/>
                    <a:pt x="66" y="16"/>
                    <a:pt x="66" y="16"/>
                  </a:cubicBezTo>
                  <a:cubicBezTo>
                    <a:pt x="65" y="16"/>
                    <a:pt x="65" y="13"/>
                    <a:pt x="62" y="15"/>
                  </a:cubicBezTo>
                  <a:cubicBezTo>
                    <a:pt x="61" y="16"/>
                    <a:pt x="62" y="16"/>
                    <a:pt x="61" y="17"/>
                  </a:cubicBezTo>
                  <a:cubicBezTo>
                    <a:pt x="59" y="17"/>
                    <a:pt x="58" y="18"/>
                    <a:pt x="56" y="18"/>
                  </a:cubicBezTo>
                  <a:cubicBezTo>
                    <a:pt x="56" y="16"/>
                    <a:pt x="52" y="18"/>
                    <a:pt x="55" y="16"/>
                  </a:cubicBezTo>
                  <a:cubicBezTo>
                    <a:pt x="55" y="17"/>
                    <a:pt x="60" y="17"/>
                    <a:pt x="61" y="15"/>
                  </a:cubicBezTo>
                  <a:cubicBezTo>
                    <a:pt x="60" y="13"/>
                    <a:pt x="63" y="16"/>
                    <a:pt x="64" y="13"/>
                  </a:cubicBezTo>
                  <a:cubicBezTo>
                    <a:pt x="61" y="13"/>
                    <a:pt x="62" y="11"/>
                    <a:pt x="61" y="10"/>
                  </a:cubicBezTo>
                  <a:cubicBezTo>
                    <a:pt x="61" y="10"/>
                    <a:pt x="60" y="10"/>
                    <a:pt x="60" y="11"/>
                  </a:cubicBezTo>
                  <a:cubicBezTo>
                    <a:pt x="59" y="12"/>
                    <a:pt x="60" y="12"/>
                    <a:pt x="60" y="13"/>
                  </a:cubicBezTo>
                  <a:cubicBezTo>
                    <a:pt x="57" y="13"/>
                    <a:pt x="55" y="13"/>
                    <a:pt x="53" y="15"/>
                  </a:cubicBezTo>
                  <a:cubicBezTo>
                    <a:pt x="53" y="14"/>
                    <a:pt x="53" y="13"/>
                    <a:pt x="54" y="13"/>
                  </a:cubicBezTo>
                  <a:cubicBezTo>
                    <a:pt x="51" y="13"/>
                    <a:pt x="48" y="13"/>
                    <a:pt x="45" y="12"/>
                  </a:cubicBezTo>
                  <a:cubicBezTo>
                    <a:pt x="46" y="14"/>
                    <a:pt x="41" y="13"/>
                    <a:pt x="43" y="15"/>
                  </a:cubicBezTo>
                  <a:cubicBezTo>
                    <a:pt x="44" y="15"/>
                    <a:pt x="45" y="17"/>
                    <a:pt x="45" y="18"/>
                  </a:cubicBezTo>
                  <a:cubicBezTo>
                    <a:pt x="44" y="17"/>
                    <a:pt x="45" y="17"/>
                    <a:pt x="44" y="16"/>
                  </a:cubicBezTo>
                  <a:cubicBezTo>
                    <a:pt x="43" y="17"/>
                    <a:pt x="42" y="14"/>
                    <a:pt x="41" y="16"/>
                  </a:cubicBezTo>
                  <a:cubicBezTo>
                    <a:pt x="44" y="15"/>
                    <a:pt x="42" y="13"/>
                    <a:pt x="42" y="12"/>
                  </a:cubicBezTo>
                  <a:cubicBezTo>
                    <a:pt x="40" y="13"/>
                    <a:pt x="42" y="11"/>
                    <a:pt x="40" y="11"/>
                  </a:cubicBezTo>
                  <a:cubicBezTo>
                    <a:pt x="38" y="11"/>
                    <a:pt x="36" y="12"/>
                    <a:pt x="33" y="12"/>
                  </a:cubicBezTo>
                  <a:cubicBezTo>
                    <a:pt x="31" y="11"/>
                    <a:pt x="26" y="12"/>
                    <a:pt x="24" y="12"/>
                  </a:cubicBezTo>
                  <a:cubicBezTo>
                    <a:pt x="22" y="11"/>
                    <a:pt x="23" y="10"/>
                    <a:pt x="22" y="9"/>
                  </a:cubicBezTo>
                  <a:cubicBezTo>
                    <a:pt x="20" y="9"/>
                    <a:pt x="23" y="11"/>
                    <a:pt x="20" y="10"/>
                  </a:cubicBezTo>
                  <a:cubicBezTo>
                    <a:pt x="21" y="10"/>
                    <a:pt x="21" y="10"/>
                    <a:pt x="21" y="10"/>
                  </a:cubicBezTo>
                  <a:cubicBezTo>
                    <a:pt x="20" y="10"/>
                    <a:pt x="16" y="9"/>
                    <a:pt x="15" y="11"/>
                  </a:cubicBezTo>
                  <a:cubicBezTo>
                    <a:pt x="16" y="9"/>
                    <a:pt x="16" y="9"/>
                    <a:pt x="16" y="9"/>
                  </a:cubicBezTo>
                  <a:cubicBezTo>
                    <a:pt x="16" y="9"/>
                    <a:pt x="15" y="9"/>
                    <a:pt x="15" y="10"/>
                  </a:cubicBezTo>
                  <a:cubicBezTo>
                    <a:pt x="15" y="9"/>
                    <a:pt x="14" y="8"/>
                    <a:pt x="15" y="8"/>
                  </a:cubicBezTo>
                  <a:cubicBezTo>
                    <a:pt x="14" y="7"/>
                    <a:pt x="12" y="8"/>
                    <a:pt x="10" y="8"/>
                  </a:cubicBezTo>
                  <a:cubicBezTo>
                    <a:pt x="11" y="9"/>
                    <a:pt x="11" y="9"/>
                    <a:pt x="11" y="9"/>
                  </a:cubicBezTo>
                  <a:cubicBezTo>
                    <a:pt x="8" y="10"/>
                    <a:pt x="6" y="9"/>
                    <a:pt x="4" y="9"/>
                  </a:cubicBezTo>
                  <a:cubicBezTo>
                    <a:pt x="4" y="8"/>
                    <a:pt x="4" y="8"/>
                    <a:pt x="4" y="8"/>
                  </a:cubicBezTo>
                  <a:cubicBezTo>
                    <a:pt x="2" y="9"/>
                    <a:pt x="2" y="9"/>
                    <a:pt x="2" y="9"/>
                  </a:cubicBezTo>
                  <a:cubicBezTo>
                    <a:pt x="2" y="8"/>
                    <a:pt x="1" y="7"/>
                    <a:pt x="0" y="8"/>
                  </a:cubicBezTo>
                  <a:cubicBezTo>
                    <a:pt x="4" y="5"/>
                    <a:pt x="4" y="5"/>
                    <a:pt x="4" y="5"/>
                  </a:cubicBezTo>
                  <a:cubicBezTo>
                    <a:pt x="6" y="6"/>
                    <a:pt x="3" y="6"/>
                    <a:pt x="4" y="8"/>
                  </a:cubicBezTo>
                  <a:cubicBezTo>
                    <a:pt x="4" y="9"/>
                    <a:pt x="7" y="8"/>
                    <a:pt x="8" y="7"/>
                  </a:cubicBezTo>
                  <a:cubicBezTo>
                    <a:pt x="7" y="7"/>
                    <a:pt x="6" y="7"/>
                    <a:pt x="6" y="8"/>
                  </a:cubicBezTo>
                  <a:cubicBezTo>
                    <a:pt x="5" y="6"/>
                    <a:pt x="7" y="6"/>
                    <a:pt x="8" y="5"/>
                  </a:cubicBezTo>
                  <a:cubicBezTo>
                    <a:pt x="7" y="5"/>
                    <a:pt x="6" y="5"/>
                    <a:pt x="6" y="5"/>
                  </a:cubicBezTo>
                  <a:cubicBezTo>
                    <a:pt x="7" y="4"/>
                    <a:pt x="8" y="4"/>
                    <a:pt x="10" y="4"/>
                  </a:cubicBezTo>
                  <a:cubicBezTo>
                    <a:pt x="9" y="5"/>
                    <a:pt x="11" y="5"/>
                    <a:pt x="10" y="6"/>
                  </a:cubicBezTo>
                  <a:cubicBezTo>
                    <a:pt x="10" y="4"/>
                    <a:pt x="12" y="4"/>
                    <a:pt x="14" y="4"/>
                  </a:cubicBezTo>
                  <a:cubicBezTo>
                    <a:pt x="16" y="6"/>
                    <a:pt x="18" y="4"/>
                    <a:pt x="20" y="4"/>
                  </a:cubicBezTo>
                  <a:cubicBezTo>
                    <a:pt x="19" y="5"/>
                    <a:pt x="18" y="7"/>
                    <a:pt x="17" y="7"/>
                  </a:cubicBezTo>
                  <a:cubicBezTo>
                    <a:pt x="18" y="8"/>
                    <a:pt x="18" y="7"/>
                    <a:pt x="20" y="8"/>
                  </a:cubicBezTo>
                  <a:cubicBezTo>
                    <a:pt x="21" y="7"/>
                    <a:pt x="21" y="5"/>
                    <a:pt x="23" y="5"/>
                  </a:cubicBezTo>
                  <a:cubicBezTo>
                    <a:pt x="23" y="6"/>
                    <a:pt x="23" y="6"/>
                    <a:pt x="23" y="6"/>
                  </a:cubicBezTo>
                  <a:cubicBezTo>
                    <a:pt x="25" y="5"/>
                    <a:pt x="25" y="4"/>
                    <a:pt x="27" y="4"/>
                  </a:cubicBezTo>
                  <a:cubicBezTo>
                    <a:pt x="31" y="5"/>
                    <a:pt x="35" y="5"/>
                    <a:pt x="38" y="5"/>
                  </a:cubicBezTo>
                  <a:cubicBezTo>
                    <a:pt x="38" y="6"/>
                    <a:pt x="38" y="6"/>
                    <a:pt x="38" y="6"/>
                  </a:cubicBezTo>
                  <a:cubicBezTo>
                    <a:pt x="40" y="4"/>
                    <a:pt x="44" y="5"/>
                    <a:pt x="46" y="4"/>
                  </a:cubicBezTo>
                  <a:cubicBezTo>
                    <a:pt x="50" y="5"/>
                    <a:pt x="55" y="3"/>
                    <a:pt x="57" y="5"/>
                  </a:cubicBezTo>
                  <a:cubicBezTo>
                    <a:pt x="63" y="4"/>
                    <a:pt x="69" y="4"/>
                    <a:pt x="76" y="4"/>
                  </a:cubicBezTo>
                  <a:cubicBezTo>
                    <a:pt x="75" y="6"/>
                    <a:pt x="75" y="6"/>
                    <a:pt x="75" y="6"/>
                  </a:cubicBezTo>
                  <a:cubicBezTo>
                    <a:pt x="76" y="5"/>
                    <a:pt x="76" y="7"/>
                    <a:pt x="77" y="7"/>
                  </a:cubicBezTo>
                  <a:cubicBezTo>
                    <a:pt x="76" y="5"/>
                    <a:pt x="79" y="5"/>
                    <a:pt x="80" y="4"/>
                  </a:cubicBezTo>
                  <a:cubicBezTo>
                    <a:pt x="83" y="5"/>
                    <a:pt x="87" y="4"/>
                    <a:pt x="89" y="3"/>
                  </a:cubicBezTo>
                  <a:cubicBezTo>
                    <a:pt x="90" y="4"/>
                    <a:pt x="90" y="4"/>
                    <a:pt x="90" y="4"/>
                  </a:cubicBezTo>
                  <a:cubicBezTo>
                    <a:pt x="92" y="2"/>
                    <a:pt x="96" y="4"/>
                    <a:pt x="99" y="4"/>
                  </a:cubicBezTo>
                  <a:cubicBezTo>
                    <a:pt x="100" y="5"/>
                    <a:pt x="100" y="6"/>
                    <a:pt x="101" y="6"/>
                  </a:cubicBezTo>
                  <a:cubicBezTo>
                    <a:pt x="103" y="4"/>
                    <a:pt x="104" y="4"/>
                    <a:pt x="107" y="3"/>
                  </a:cubicBezTo>
                  <a:cubicBezTo>
                    <a:pt x="109" y="3"/>
                    <a:pt x="112" y="4"/>
                    <a:pt x="114" y="4"/>
                  </a:cubicBezTo>
                  <a:cubicBezTo>
                    <a:pt x="122" y="2"/>
                    <a:pt x="130" y="4"/>
                    <a:pt x="137" y="2"/>
                  </a:cubicBezTo>
                  <a:cubicBezTo>
                    <a:pt x="138" y="3"/>
                    <a:pt x="138" y="3"/>
                    <a:pt x="138" y="3"/>
                  </a:cubicBezTo>
                  <a:cubicBezTo>
                    <a:pt x="146" y="1"/>
                    <a:pt x="155" y="3"/>
                    <a:pt x="162" y="2"/>
                  </a:cubicBezTo>
                  <a:cubicBezTo>
                    <a:pt x="161" y="4"/>
                    <a:pt x="161" y="4"/>
                    <a:pt x="161" y="4"/>
                  </a:cubicBezTo>
                  <a:cubicBezTo>
                    <a:pt x="163" y="5"/>
                    <a:pt x="166" y="4"/>
                    <a:pt x="165" y="2"/>
                  </a:cubicBezTo>
                  <a:cubicBezTo>
                    <a:pt x="167" y="3"/>
                    <a:pt x="170" y="1"/>
                    <a:pt x="172" y="3"/>
                  </a:cubicBezTo>
                  <a:cubicBezTo>
                    <a:pt x="174" y="4"/>
                    <a:pt x="174" y="2"/>
                    <a:pt x="176" y="2"/>
                  </a:cubicBezTo>
                  <a:cubicBezTo>
                    <a:pt x="180" y="3"/>
                    <a:pt x="182" y="3"/>
                    <a:pt x="186" y="2"/>
                  </a:cubicBezTo>
                  <a:cubicBezTo>
                    <a:pt x="185" y="2"/>
                    <a:pt x="185" y="2"/>
                    <a:pt x="185" y="2"/>
                  </a:cubicBezTo>
                  <a:cubicBezTo>
                    <a:pt x="184" y="3"/>
                    <a:pt x="184" y="3"/>
                    <a:pt x="185" y="4"/>
                  </a:cubicBezTo>
                  <a:cubicBezTo>
                    <a:pt x="187" y="3"/>
                    <a:pt x="190" y="4"/>
                    <a:pt x="189" y="2"/>
                  </a:cubicBezTo>
                  <a:cubicBezTo>
                    <a:pt x="193" y="3"/>
                    <a:pt x="199" y="1"/>
                    <a:pt x="203" y="3"/>
                  </a:cubicBezTo>
                  <a:cubicBezTo>
                    <a:pt x="203" y="2"/>
                    <a:pt x="204" y="2"/>
                    <a:pt x="204" y="1"/>
                  </a:cubicBezTo>
                  <a:cubicBezTo>
                    <a:pt x="208" y="1"/>
                    <a:pt x="212" y="3"/>
                    <a:pt x="215" y="2"/>
                  </a:cubicBezTo>
                  <a:cubicBezTo>
                    <a:pt x="215" y="2"/>
                    <a:pt x="214" y="3"/>
                    <a:pt x="215" y="3"/>
                  </a:cubicBezTo>
                  <a:cubicBezTo>
                    <a:pt x="216" y="3"/>
                    <a:pt x="215" y="2"/>
                    <a:pt x="216" y="2"/>
                  </a:cubicBezTo>
                  <a:cubicBezTo>
                    <a:pt x="222" y="0"/>
                    <a:pt x="229" y="3"/>
                    <a:pt x="234" y="3"/>
                  </a:cubicBezTo>
                  <a:cubicBezTo>
                    <a:pt x="244" y="2"/>
                    <a:pt x="254" y="3"/>
                    <a:pt x="263" y="3"/>
                  </a:cubicBezTo>
                  <a:cubicBezTo>
                    <a:pt x="263" y="3"/>
                    <a:pt x="263" y="3"/>
                    <a:pt x="263" y="3"/>
                  </a:cubicBezTo>
                  <a:cubicBezTo>
                    <a:pt x="266" y="1"/>
                    <a:pt x="270" y="5"/>
                    <a:pt x="273" y="2"/>
                  </a:cubicBezTo>
                  <a:cubicBezTo>
                    <a:pt x="274" y="3"/>
                    <a:pt x="276" y="2"/>
                    <a:pt x="275" y="3"/>
                  </a:cubicBezTo>
                  <a:cubicBezTo>
                    <a:pt x="278" y="2"/>
                    <a:pt x="282" y="5"/>
                    <a:pt x="286" y="3"/>
                  </a:cubicBezTo>
                  <a:cubicBezTo>
                    <a:pt x="285" y="3"/>
                    <a:pt x="285" y="3"/>
                    <a:pt x="285" y="3"/>
                  </a:cubicBezTo>
                  <a:cubicBezTo>
                    <a:pt x="288" y="5"/>
                    <a:pt x="292" y="3"/>
                    <a:pt x="295" y="4"/>
                  </a:cubicBezTo>
                  <a:cubicBezTo>
                    <a:pt x="295" y="4"/>
                    <a:pt x="294" y="5"/>
                    <a:pt x="294" y="5"/>
                  </a:cubicBezTo>
                  <a:cubicBezTo>
                    <a:pt x="296" y="6"/>
                    <a:pt x="298" y="3"/>
                    <a:pt x="298" y="5"/>
                  </a:cubicBezTo>
                  <a:cubicBezTo>
                    <a:pt x="299" y="5"/>
                    <a:pt x="299" y="4"/>
                    <a:pt x="299" y="4"/>
                  </a:cubicBezTo>
                  <a:cubicBezTo>
                    <a:pt x="307" y="5"/>
                    <a:pt x="316" y="4"/>
                    <a:pt x="325" y="3"/>
                  </a:cubicBezTo>
                  <a:cubicBezTo>
                    <a:pt x="331" y="5"/>
                    <a:pt x="325" y="8"/>
                    <a:pt x="330" y="6"/>
                  </a:cubicBezTo>
                  <a:cubicBezTo>
                    <a:pt x="330" y="6"/>
                    <a:pt x="330" y="5"/>
                    <a:pt x="330" y="5"/>
                  </a:cubicBezTo>
                  <a:cubicBezTo>
                    <a:pt x="332" y="5"/>
                    <a:pt x="333" y="8"/>
                    <a:pt x="334" y="7"/>
                  </a:cubicBezTo>
                  <a:cubicBezTo>
                    <a:pt x="334" y="5"/>
                    <a:pt x="335" y="6"/>
                    <a:pt x="335" y="5"/>
                  </a:cubicBezTo>
                  <a:cubicBezTo>
                    <a:pt x="339" y="6"/>
                    <a:pt x="340" y="8"/>
                    <a:pt x="343" y="7"/>
                  </a:cubicBezTo>
                  <a:cubicBezTo>
                    <a:pt x="343" y="7"/>
                    <a:pt x="343" y="7"/>
                    <a:pt x="343" y="7"/>
                  </a:cubicBezTo>
                  <a:cubicBezTo>
                    <a:pt x="346" y="5"/>
                    <a:pt x="350" y="6"/>
                    <a:pt x="353" y="4"/>
                  </a:cubicBezTo>
                  <a:cubicBezTo>
                    <a:pt x="373" y="4"/>
                    <a:pt x="392" y="3"/>
                    <a:pt x="411" y="3"/>
                  </a:cubicBezTo>
                  <a:cubicBezTo>
                    <a:pt x="429" y="3"/>
                    <a:pt x="448" y="3"/>
                    <a:pt x="467" y="4"/>
                  </a:cubicBezTo>
                  <a:cubicBezTo>
                    <a:pt x="471" y="7"/>
                    <a:pt x="472" y="6"/>
                    <a:pt x="476" y="6"/>
                  </a:cubicBezTo>
                  <a:cubicBezTo>
                    <a:pt x="476" y="6"/>
                    <a:pt x="476" y="6"/>
                    <a:pt x="476" y="6"/>
                  </a:cubicBezTo>
                  <a:cubicBezTo>
                    <a:pt x="477" y="5"/>
                    <a:pt x="480" y="6"/>
                    <a:pt x="480" y="5"/>
                  </a:cubicBezTo>
                  <a:cubicBezTo>
                    <a:pt x="487" y="5"/>
                    <a:pt x="494" y="5"/>
                    <a:pt x="501" y="5"/>
                  </a:cubicBezTo>
                  <a:cubicBezTo>
                    <a:pt x="500" y="5"/>
                    <a:pt x="499" y="7"/>
                    <a:pt x="501" y="7"/>
                  </a:cubicBezTo>
                  <a:cubicBezTo>
                    <a:pt x="502" y="5"/>
                    <a:pt x="502" y="5"/>
                    <a:pt x="502" y="5"/>
                  </a:cubicBezTo>
                  <a:cubicBezTo>
                    <a:pt x="502" y="6"/>
                    <a:pt x="502" y="6"/>
                    <a:pt x="502" y="6"/>
                  </a:cubicBezTo>
                  <a:cubicBezTo>
                    <a:pt x="503" y="6"/>
                    <a:pt x="504" y="5"/>
                    <a:pt x="503" y="4"/>
                  </a:cubicBezTo>
                  <a:cubicBezTo>
                    <a:pt x="522" y="3"/>
                    <a:pt x="539" y="7"/>
                    <a:pt x="557" y="7"/>
                  </a:cubicBezTo>
                  <a:cubicBezTo>
                    <a:pt x="562" y="8"/>
                    <a:pt x="568" y="8"/>
                    <a:pt x="572" y="7"/>
                  </a:cubicBezTo>
                  <a:cubicBezTo>
                    <a:pt x="586" y="10"/>
                    <a:pt x="598" y="13"/>
                    <a:pt x="613" y="12"/>
                  </a:cubicBezTo>
                  <a:cubicBezTo>
                    <a:pt x="613" y="12"/>
                    <a:pt x="610" y="17"/>
                    <a:pt x="604" y="17"/>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charset="0"/>
              </a:endParaRPr>
            </a:p>
          </p:txBody>
        </p:sp>
        <p:sp>
          <p:nvSpPr>
            <p:cNvPr id="78" name="Freeform 145"/>
            <p:cNvSpPr>
              <a:spLocks/>
            </p:cNvSpPr>
            <p:nvPr/>
          </p:nvSpPr>
          <p:spPr bwMode="auto">
            <a:xfrm>
              <a:off x="467544" y="1916651"/>
              <a:ext cx="8280000" cy="36000"/>
            </a:xfrm>
            <a:custGeom>
              <a:avLst/>
              <a:gdLst/>
              <a:ahLst/>
              <a:cxnLst>
                <a:cxn ang="0">
                  <a:pos x="543" y="15"/>
                </a:cxn>
                <a:cxn ang="0">
                  <a:pos x="525" y="15"/>
                </a:cxn>
                <a:cxn ang="0">
                  <a:pos x="488" y="18"/>
                </a:cxn>
                <a:cxn ang="0">
                  <a:pos x="475" y="17"/>
                </a:cxn>
                <a:cxn ang="0">
                  <a:pos x="436" y="15"/>
                </a:cxn>
                <a:cxn ang="0">
                  <a:pos x="423" y="15"/>
                </a:cxn>
                <a:cxn ang="0">
                  <a:pos x="401" y="16"/>
                </a:cxn>
                <a:cxn ang="0">
                  <a:pos x="382" y="15"/>
                </a:cxn>
                <a:cxn ang="0">
                  <a:pos x="372" y="14"/>
                </a:cxn>
                <a:cxn ang="0">
                  <a:pos x="363" y="16"/>
                </a:cxn>
                <a:cxn ang="0">
                  <a:pos x="341" y="18"/>
                </a:cxn>
                <a:cxn ang="0">
                  <a:pos x="329" y="17"/>
                </a:cxn>
                <a:cxn ang="0">
                  <a:pos x="316" y="19"/>
                </a:cxn>
                <a:cxn ang="0">
                  <a:pos x="300" y="17"/>
                </a:cxn>
                <a:cxn ang="0">
                  <a:pos x="282" y="17"/>
                </a:cxn>
                <a:cxn ang="0">
                  <a:pos x="259" y="16"/>
                </a:cxn>
                <a:cxn ang="0">
                  <a:pos x="250" y="17"/>
                </a:cxn>
                <a:cxn ang="0">
                  <a:pos x="241" y="15"/>
                </a:cxn>
                <a:cxn ang="0">
                  <a:pos x="233" y="17"/>
                </a:cxn>
                <a:cxn ang="0">
                  <a:pos x="230" y="17"/>
                </a:cxn>
                <a:cxn ang="0">
                  <a:pos x="219" y="17"/>
                </a:cxn>
                <a:cxn ang="0">
                  <a:pos x="188" y="17"/>
                </a:cxn>
                <a:cxn ang="0">
                  <a:pos x="176" y="17"/>
                </a:cxn>
                <a:cxn ang="0">
                  <a:pos x="166" y="17"/>
                </a:cxn>
                <a:cxn ang="0">
                  <a:pos x="140" y="16"/>
                </a:cxn>
                <a:cxn ang="0">
                  <a:pos x="134" y="12"/>
                </a:cxn>
                <a:cxn ang="0">
                  <a:pos x="125" y="16"/>
                </a:cxn>
                <a:cxn ang="0">
                  <a:pos x="118" y="20"/>
                </a:cxn>
                <a:cxn ang="0">
                  <a:pos x="106" y="18"/>
                </a:cxn>
                <a:cxn ang="0">
                  <a:pos x="102" y="20"/>
                </a:cxn>
                <a:cxn ang="0">
                  <a:pos x="97" y="18"/>
                </a:cxn>
                <a:cxn ang="0">
                  <a:pos x="88" y="15"/>
                </a:cxn>
                <a:cxn ang="0">
                  <a:pos x="78" y="18"/>
                </a:cxn>
                <a:cxn ang="0">
                  <a:pos x="73" y="16"/>
                </a:cxn>
                <a:cxn ang="0">
                  <a:pos x="65" y="18"/>
                </a:cxn>
                <a:cxn ang="0">
                  <a:pos x="56" y="18"/>
                </a:cxn>
                <a:cxn ang="0">
                  <a:pos x="60" y="13"/>
                </a:cxn>
                <a:cxn ang="0">
                  <a:pos x="44" y="16"/>
                </a:cxn>
                <a:cxn ang="0">
                  <a:pos x="22" y="9"/>
                </a:cxn>
                <a:cxn ang="0">
                  <a:pos x="15" y="8"/>
                </a:cxn>
                <a:cxn ang="0">
                  <a:pos x="0" y="8"/>
                </a:cxn>
                <a:cxn ang="0">
                  <a:pos x="6" y="5"/>
                </a:cxn>
                <a:cxn ang="0">
                  <a:pos x="20" y="8"/>
                </a:cxn>
                <a:cxn ang="0">
                  <a:pos x="46" y="4"/>
                </a:cxn>
                <a:cxn ang="0">
                  <a:pos x="89" y="3"/>
                </a:cxn>
                <a:cxn ang="0">
                  <a:pos x="137" y="2"/>
                </a:cxn>
                <a:cxn ang="0">
                  <a:pos x="176" y="2"/>
                </a:cxn>
                <a:cxn ang="0">
                  <a:pos x="204" y="1"/>
                </a:cxn>
                <a:cxn ang="0">
                  <a:pos x="263" y="3"/>
                </a:cxn>
                <a:cxn ang="0">
                  <a:pos x="294" y="5"/>
                </a:cxn>
                <a:cxn ang="0">
                  <a:pos x="334" y="7"/>
                </a:cxn>
                <a:cxn ang="0">
                  <a:pos x="467" y="4"/>
                </a:cxn>
                <a:cxn ang="0">
                  <a:pos x="502" y="5"/>
                </a:cxn>
                <a:cxn ang="0">
                  <a:pos x="604" y="17"/>
                </a:cxn>
              </a:cxnLst>
              <a:rect l="0" t="0" r="r" b="b"/>
              <a:pathLst>
                <a:path w="613" h="21">
                  <a:moveTo>
                    <a:pt x="604" y="17"/>
                  </a:moveTo>
                  <a:cubicBezTo>
                    <a:pt x="597" y="21"/>
                    <a:pt x="587" y="16"/>
                    <a:pt x="579" y="18"/>
                  </a:cubicBezTo>
                  <a:cubicBezTo>
                    <a:pt x="578" y="19"/>
                    <a:pt x="580" y="16"/>
                    <a:pt x="577" y="17"/>
                  </a:cubicBezTo>
                  <a:cubicBezTo>
                    <a:pt x="570" y="20"/>
                    <a:pt x="557" y="17"/>
                    <a:pt x="548" y="15"/>
                  </a:cubicBezTo>
                  <a:cubicBezTo>
                    <a:pt x="549" y="14"/>
                    <a:pt x="549" y="14"/>
                    <a:pt x="549" y="14"/>
                  </a:cubicBezTo>
                  <a:cubicBezTo>
                    <a:pt x="547" y="13"/>
                    <a:pt x="545" y="15"/>
                    <a:pt x="543" y="15"/>
                  </a:cubicBezTo>
                  <a:cubicBezTo>
                    <a:pt x="543" y="15"/>
                    <a:pt x="543" y="14"/>
                    <a:pt x="543" y="14"/>
                  </a:cubicBezTo>
                  <a:cubicBezTo>
                    <a:pt x="542" y="15"/>
                    <a:pt x="539" y="14"/>
                    <a:pt x="539" y="15"/>
                  </a:cubicBezTo>
                  <a:cubicBezTo>
                    <a:pt x="538" y="15"/>
                    <a:pt x="538" y="14"/>
                    <a:pt x="537" y="13"/>
                  </a:cubicBezTo>
                  <a:cubicBezTo>
                    <a:pt x="536" y="15"/>
                    <a:pt x="536" y="15"/>
                    <a:pt x="536" y="15"/>
                  </a:cubicBezTo>
                  <a:cubicBezTo>
                    <a:pt x="533" y="18"/>
                    <a:pt x="529" y="14"/>
                    <a:pt x="524" y="16"/>
                  </a:cubicBezTo>
                  <a:cubicBezTo>
                    <a:pt x="525" y="16"/>
                    <a:pt x="525" y="15"/>
                    <a:pt x="525" y="15"/>
                  </a:cubicBezTo>
                  <a:cubicBezTo>
                    <a:pt x="518" y="17"/>
                    <a:pt x="510" y="16"/>
                    <a:pt x="502" y="17"/>
                  </a:cubicBezTo>
                  <a:cubicBezTo>
                    <a:pt x="503" y="16"/>
                    <a:pt x="503" y="15"/>
                    <a:pt x="502" y="15"/>
                  </a:cubicBezTo>
                  <a:cubicBezTo>
                    <a:pt x="502" y="16"/>
                    <a:pt x="500" y="17"/>
                    <a:pt x="498" y="17"/>
                  </a:cubicBezTo>
                  <a:cubicBezTo>
                    <a:pt x="497" y="15"/>
                    <a:pt x="494" y="18"/>
                    <a:pt x="492" y="17"/>
                  </a:cubicBezTo>
                  <a:cubicBezTo>
                    <a:pt x="492" y="17"/>
                    <a:pt x="492" y="17"/>
                    <a:pt x="492" y="17"/>
                  </a:cubicBezTo>
                  <a:cubicBezTo>
                    <a:pt x="490" y="19"/>
                    <a:pt x="490" y="16"/>
                    <a:pt x="488" y="18"/>
                  </a:cubicBezTo>
                  <a:cubicBezTo>
                    <a:pt x="487" y="17"/>
                    <a:pt x="487" y="17"/>
                    <a:pt x="487" y="17"/>
                  </a:cubicBezTo>
                  <a:cubicBezTo>
                    <a:pt x="486" y="19"/>
                    <a:pt x="485" y="16"/>
                    <a:pt x="483" y="17"/>
                  </a:cubicBezTo>
                  <a:cubicBezTo>
                    <a:pt x="483" y="17"/>
                    <a:pt x="483" y="17"/>
                    <a:pt x="483" y="17"/>
                  </a:cubicBezTo>
                  <a:cubicBezTo>
                    <a:pt x="482" y="18"/>
                    <a:pt x="481" y="16"/>
                    <a:pt x="480" y="17"/>
                  </a:cubicBezTo>
                  <a:cubicBezTo>
                    <a:pt x="480" y="17"/>
                    <a:pt x="480" y="17"/>
                    <a:pt x="480" y="17"/>
                  </a:cubicBezTo>
                  <a:cubicBezTo>
                    <a:pt x="477" y="17"/>
                    <a:pt x="475" y="16"/>
                    <a:pt x="475" y="17"/>
                  </a:cubicBezTo>
                  <a:cubicBezTo>
                    <a:pt x="474" y="16"/>
                    <a:pt x="478" y="17"/>
                    <a:pt x="477" y="15"/>
                  </a:cubicBezTo>
                  <a:cubicBezTo>
                    <a:pt x="467" y="16"/>
                    <a:pt x="457" y="16"/>
                    <a:pt x="447" y="16"/>
                  </a:cubicBezTo>
                  <a:cubicBezTo>
                    <a:pt x="446" y="15"/>
                    <a:pt x="446" y="15"/>
                    <a:pt x="445" y="14"/>
                  </a:cubicBezTo>
                  <a:cubicBezTo>
                    <a:pt x="444" y="15"/>
                    <a:pt x="442" y="14"/>
                    <a:pt x="441" y="15"/>
                  </a:cubicBezTo>
                  <a:cubicBezTo>
                    <a:pt x="441" y="15"/>
                    <a:pt x="440" y="14"/>
                    <a:pt x="440" y="14"/>
                  </a:cubicBezTo>
                  <a:cubicBezTo>
                    <a:pt x="438" y="14"/>
                    <a:pt x="438" y="16"/>
                    <a:pt x="436" y="15"/>
                  </a:cubicBezTo>
                  <a:cubicBezTo>
                    <a:pt x="437" y="15"/>
                    <a:pt x="437" y="14"/>
                    <a:pt x="437" y="14"/>
                  </a:cubicBezTo>
                  <a:cubicBezTo>
                    <a:pt x="435" y="15"/>
                    <a:pt x="433" y="15"/>
                    <a:pt x="431" y="15"/>
                  </a:cubicBezTo>
                  <a:cubicBezTo>
                    <a:pt x="431" y="15"/>
                    <a:pt x="432" y="15"/>
                    <a:pt x="431" y="14"/>
                  </a:cubicBezTo>
                  <a:cubicBezTo>
                    <a:pt x="429" y="16"/>
                    <a:pt x="428" y="14"/>
                    <a:pt x="426" y="15"/>
                  </a:cubicBezTo>
                  <a:cubicBezTo>
                    <a:pt x="426" y="14"/>
                    <a:pt x="426" y="14"/>
                    <a:pt x="426" y="14"/>
                  </a:cubicBezTo>
                  <a:cubicBezTo>
                    <a:pt x="423" y="12"/>
                    <a:pt x="426" y="16"/>
                    <a:pt x="423" y="15"/>
                  </a:cubicBezTo>
                  <a:cubicBezTo>
                    <a:pt x="424" y="15"/>
                    <a:pt x="423" y="14"/>
                    <a:pt x="423" y="14"/>
                  </a:cubicBezTo>
                  <a:cubicBezTo>
                    <a:pt x="421" y="16"/>
                    <a:pt x="417" y="15"/>
                    <a:pt x="415" y="16"/>
                  </a:cubicBezTo>
                  <a:cubicBezTo>
                    <a:pt x="415" y="15"/>
                    <a:pt x="415" y="15"/>
                    <a:pt x="415" y="15"/>
                  </a:cubicBezTo>
                  <a:cubicBezTo>
                    <a:pt x="412" y="15"/>
                    <a:pt x="409" y="15"/>
                    <a:pt x="406" y="15"/>
                  </a:cubicBezTo>
                  <a:cubicBezTo>
                    <a:pt x="405" y="15"/>
                    <a:pt x="407" y="13"/>
                    <a:pt x="404" y="13"/>
                  </a:cubicBezTo>
                  <a:cubicBezTo>
                    <a:pt x="404" y="15"/>
                    <a:pt x="399" y="14"/>
                    <a:pt x="401" y="16"/>
                  </a:cubicBezTo>
                  <a:cubicBezTo>
                    <a:pt x="399" y="16"/>
                    <a:pt x="395" y="15"/>
                    <a:pt x="393" y="16"/>
                  </a:cubicBezTo>
                  <a:cubicBezTo>
                    <a:pt x="394" y="15"/>
                    <a:pt x="392" y="13"/>
                    <a:pt x="394" y="13"/>
                  </a:cubicBezTo>
                  <a:cubicBezTo>
                    <a:pt x="393" y="12"/>
                    <a:pt x="393" y="12"/>
                    <a:pt x="393" y="12"/>
                  </a:cubicBezTo>
                  <a:cubicBezTo>
                    <a:pt x="393" y="11"/>
                    <a:pt x="394" y="12"/>
                    <a:pt x="394" y="11"/>
                  </a:cubicBezTo>
                  <a:cubicBezTo>
                    <a:pt x="393" y="11"/>
                    <a:pt x="390" y="12"/>
                    <a:pt x="389" y="12"/>
                  </a:cubicBezTo>
                  <a:cubicBezTo>
                    <a:pt x="387" y="13"/>
                    <a:pt x="385" y="15"/>
                    <a:pt x="382" y="15"/>
                  </a:cubicBezTo>
                  <a:cubicBezTo>
                    <a:pt x="384" y="15"/>
                    <a:pt x="382" y="13"/>
                    <a:pt x="383" y="13"/>
                  </a:cubicBezTo>
                  <a:cubicBezTo>
                    <a:pt x="378" y="17"/>
                    <a:pt x="378" y="17"/>
                    <a:pt x="378" y="17"/>
                  </a:cubicBezTo>
                  <a:cubicBezTo>
                    <a:pt x="377" y="17"/>
                    <a:pt x="378" y="15"/>
                    <a:pt x="377" y="16"/>
                  </a:cubicBezTo>
                  <a:cubicBezTo>
                    <a:pt x="377" y="16"/>
                    <a:pt x="376" y="16"/>
                    <a:pt x="376" y="17"/>
                  </a:cubicBezTo>
                  <a:cubicBezTo>
                    <a:pt x="375" y="17"/>
                    <a:pt x="372" y="17"/>
                    <a:pt x="371" y="15"/>
                  </a:cubicBezTo>
                  <a:cubicBezTo>
                    <a:pt x="371" y="15"/>
                    <a:pt x="373" y="15"/>
                    <a:pt x="372" y="14"/>
                  </a:cubicBezTo>
                  <a:cubicBezTo>
                    <a:pt x="370" y="14"/>
                    <a:pt x="370" y="15"/>
                    <a:pt x="368" y="15"/>
                  </a:cubicBezTo>
                  <a:cubicBezTo>
                    <a:pt x="368" y="15"/>
                    <a:pt x="368" y="15"/>
                    <a:pt x="368" y="15"/>
                  </a:cubicBezTo>
                  <a:cubicBezTo>
                    <a:pt x="367" y="14"/>
                    <a:pt x="364" y="15"/>
                    <a:pt x="366" y="16"/>
                  </a:cubicBezTo>
                  <a:cubicBezTo>
                    <a:pt x="366" y="17"/>
                    <a:pt x="365" y="15"/>
                    <a:pt x="367" y="16"/>
                  </a:cubicBezTo>
                  <a:cubicBezTo>
                    <a:pt x="366" y="17"/>
                    <a:pt x="364" y="17"/>
                    <a:pt x="362" y="17"/>
                  </a:cubicBezTo>
                  <a:cubicBezTo>
                    <a:pt x="362" y="17"/>
                    <a:pt x="362" y="16"/>
                    <a:pt x="363" y="16"/>
                  </a:cubicBezTo>
                  <a:cubicBezTo>
                    <a:pt x="360" y="17"/>
                    <a:pt x="357" y="18"/>
                    <a:pt x="355" y="18"/>
                  </a:cubicBezTo>
                  <a:cubicBezTo>
                    <a:pt x="355" y="19"/>
                    <a:pt x="356" y="17"/>
                    <a:pt x="356" y="17"/>
                  </a:cubicBezTo>
                  <a:cubicBezTo>
                    <a:pt x="353" y="16"/>
                    <a:pt x="349" y="19"/>
                    <a:pt x="346" y="17"/>
                  </a:cubicBezTo>
                  <a:cubicBezTo>
                    <a:pt x="346" y="17"/>
                    <a:pt x="346" y="18"/>
                    <a:pt x="346" y="18"/>
                  </a:cubicBezTo>
                  <a:cubicBezTo>
                    <a:pt x="344" y="18"/>
                    <a:pt x="345" y="17"/>
                    <a:pt x="343" y="17"/>
                  </a:cubicBezTo>
                  <a:cubicBezTo>
                    <a:pt x="343" y="16"/>
                    <a:pt x="342" y="17"/>
                    <a:pt x="341" y="18"/>
                  </a:cubicBezTo>
                  <a:cubicBezTo>
                    <a:pt x="340" y="18"/>
                    <a:pt x="341" y="17"/>
                    <a:pt x="342" y="17"/>
                  </a:cubicBezTo>
                  <a:cubicBezTo>
                    <a:pt x="340" y="18"/>
                    <a:pt x="334" y="19"/>
                    <a:pt x="330" y="18"/>
                  </a:cubicBezTo>
                  <a:cubicBezTo>
                    <a:pt x="330" y="18"/>
                    <a:pt x="328" y="20"/>
                    <a:pt x="327" y="19"/>
                  </a:cubicBezTo>
                  <a:cubicBezTo>
                    <a:pt x="327" y="18"/>
                    <a:pt x="327" y="18"/>
                    <a:pt x="327" y="18"/>
                  </a:cubicBezTo>
                  <a:cubicBezTo>
                    <a:pt x="327" y="17"/>
                    <a:pt x="324" y="18"/>
                    <a:pt x="324" y="17"/>
                  </a:cubicBezTo>
                  <a:cubicBezTo>
                    <a:pt x="322" y="19"/>
                    <a:pt x="331" y="16"/>
                    <a:pt x="329" y="17"/>
                  </a:cubicBezTo>
                  <a:cubicBezTo>
                    <a:pt x="328" y="16"/>
                    <a:pt x="325" y="19"/>
                    <a:pt x="326" y="17"/>
                  </a:cubicBezTo>
                  <a:cubicBezTo>
                    <a:pt x="324" y="17"/>
                    <a:pt x="323" y="19"/>
                    <a:pt x="321" y="18"/>
                  </a:cubicBezTo>
                  <a:cubicBezTo>
                    <a:pt x="321" y="18"/>
                    <a:pt x="322" y="16"/>
                    <a:pt x="321" y="16"/>
                  </a:cubicBezTo>
                  <a:cubicBezTo>
                    <a:pt x="319" y="16"/>
                    <a:pt x="320" y="17"/>
                    <a:pt x="318" y="17"/>
                  </a:cubicBezTo>
                  <a:cubicBezTo>
                    <a:pt x="317" y="17"/>
                    <a:pt x="317" y="17"/>
                    <a:pt x="317" y="17"/>
                  </a:cubicBezTo>
                  <a:cubicBezTo>
                    <a:pt x="317" y="19"/>
                    <a:pt x="315" y="17"/>
                    <a:pt x="316" y="19"/>
                  </a:cubicBezTo>
                  <a:cubicBezTo>
                    <a:pt x="316" y="18"/>
                    <a:pt x="312" y="19"/>
                    <a:pt x="313" y="17"/>
                  </a:cubicBezTo>
                  <a:cubicBezTo>
                    <a:pt x="313" y="16"/>
                    <a:pt x="313" y="16"/>
                    <a:pt x="313" y="16"/>
                  </a:cubicBezTo>
                  <a:cubicBezTo>
                    <a:pt x="312" y="16"/>
                    <a:pt x="311" y="17"/>
                    <a:pt x="310" y="18"/>
                  </a:cubicBezTo>
                  <a:cubicBezTo>
                    <a:pt x="310" y="18"/>
                    <a:pt x="310" y="17"/>
                    <a:pt x="310" y="17"/>
                  </a:cubicBezTo>
                  <a:cubicBezTo>
                    <a:pt x="310" y="20"/>
                    <a:pt x="308" y="17"/>
                    <a:pt x="306" y="19"/>
                  </a:cubicBezTo>
                  <a:cubicBezTo>
                    <a:pt x="304" y="18"/>
                    <a:pt x="301" y="19"/>
                    <a:pt x="300" y="17"/>
                  </a:cubicBezTo>
                  <a:cubicBezTo>
                    <a:pt x="298" y="18"/>
                    <a:pt x="297" y="19"/>
                    <a:pt x="295" y="18"/>
                  </a:cubicBezTo>
                  <a:cubicBezTo>
                    <a:pt x="295" y="18"/>
                    <a:pt x="296" y="18"/>
                    <a:pt x="296" y="17"/>
                  </a:cubicBezTo>
                  <a:cubicBezTo>
                    <a:pt x="295" y="17"/>
                    <a:pt x="294" y="17"/>
                    <a:pt x="293" y="18"/>
                  </a:cubicBezTo>
                  <a:cubicBezTo>
                    <a:pt x="293" y="17"/>
                    <a:pt x="291" y="16"/>
                    <a:pt x="289" y="15"/>
                  </a:cubicBezTo>
                  <a:cubicBezTo>
                    <a:pt x="288" y="16"/>
                    <a:pt x="288" y="17"/>
                    <a:pt x="288" y="18"/>
                  </a:cubicBezTo>
                  <a:cubicBezTo>
                    <a:pt x="287" y="16"/>
                    <a:pt x="283" y="20"/>
                    <a:pt x="282" y="17"/>
                  </a:cubicBezTo>
                  <a:cubicBezTo>
                    <a:pt x="282" y="17"/>
                    <a:pt x="284" y="16"/>
                    <a:pt x="283" y="16"/>
                  </a:cubicBezTo>
                  <a:cubicBezTo>
                    <a:pt x="281" y="13"/>
                    <a:pt x="280" y="17"/>
                    <a:pt x="277" y="16"/>
                  </a:cubicBezTo>
                  <a:cubicBezTo>
                    <a:pt x="278" y="18"/>
                    <a:pt x="278" y="18"/>
                    <a:pt x="278" y="18"/>
                  </a:cubicBezTo>
                  <a:cubicBezTo>
                    <a:pt x="277" y="17"/>
                    <a:pt x="274" y="19"/>
                    <a:pt x="274" y="17"/>
                  </a:cubicBezTo>
                  <a:cubicBezTo>
                    <a:pt x="273" y="18"/>
                    <a:pt x="271" y="17"/>
                    <a:pt x="272" y="18"/>
                  </a:cubicBezTo>
                  <a:cubicBezTo>
                    <a:pt x="268" y="17"/>
                    <a:pt x="262" y="19"/>
                    <a:pt x="259" y="16"/>
                  </a:cubicBezTo>
                  <a:cubicBezTo>
                    <a:pt x="259" y="16"/>
                    <a:pt x="257" y="16"/>
                    <a:pt x="258" y="17"/>
                  </a:cubicBezTo>
                  <a:cubicBezTo>
                    <a:pt x="259" y="18"/>
                    <a:pt x="259" y="16"/>
                    <a:pt x="259" y="17"/>
                  </a:cubicBezTo>
                  <a:cubicBezTo>
                    <a:pt x="259" y="17"/>
                    <a:pt x="259" y="17"/>
                    <a:pt x="259" y="18"/>
                  </a:cubicBezTo>
                  <a:cubicBezTo>
                    <a:pt x="257" y="17"/>
                    <a:pt x="256" y="17"/>
                    <a:pt x="258" y="15"/>
                  </a:cubicBezTo>
                  <a:cubicBezTo>
                    <a:pt x="255" y="14"/>
                    <a:pt x="255" y="19"/>
                    <a:pt x="251" y="18"/>
                  </a:cubicBezTo>
                  <a:cubicBezTo>
                    <a:pt x="251" y="17"/>
                    <a:pt x="251" y="17"/>
                    <a:pt x="250" y="17"/>
                  </a:cubicBezTo>
                  <a:cubicBezTo>
                    <a:pt x="248" y="18"/>
                    <a:pt x="248" y="18"/>
                    <a:pt x="248" y="18"/>
                  </a:cubicBezTo>
                  <a:cubicBezTo>
                    <a:pt x="246" y="18"/>
                    <a:pt x="247" y="16"/>
                    <a:pt x="247" y="15"/>
                  </a:cubicBezTo>
                  <a:cubicBezTo>
                    <a:pt x="246" y="15"/>
                    <a:pt x="244" y="15"/>
                    <a:pt x="243" y="16"/>
                  </a:cubicBezTo>
                  <a:cubicBezTo>
                    <a:pt x="242" y="14"/>
                    <a:pt x="242" y="14"/>
                    <a:pt x="242" y="14"/>
                  </a:cubicBezTo>
                  <a:cubicBezTo>
                    <a:pt x="243" y="16"/>
                    <a:pt x="241" y="15"/>
                    <a:pt x="240" y="16"/>
                  </a:cubicBezTo>
                  <a:cubicBezTo>
                    <a:pt x="241" y="15"/>
                    <a:pt x="241" y="15"/>
                    <a:pt x="241" y="15"/>
                  </a:cubicBezTo>
                  <a:cubicBezTo>
                    <a:pt x="241" y="15"/>
                    <a:pt x="239" y="15"/>
                    <a:pt x="239" y="15"/>
                  </a:cubicBezTo>
                  <a:cubicBezTo>
                    <a:pt x="239" y="16"/>
                    <a:pt x="240" y="16"/>
                    <a:pt x="241" y="17"/>
                  </a:cubicBezTo>
                  <a:cubicBezTo>
                    <a:pt x="240" y="17"/>
                    <a:pt x="239" y="17"/>
                    <a:pt x="239" y="18"/>
                  </a:cubicBezTo>
                  <a:cubicBezTo>
                    <a:pt x="239" y="16"/>
                    <a:pt x="237" y="17"/>
                    <a:pt x="236" y="17"/>
                  </a:cubicBezTo>
                  <a:cubicBezTo>
                    <a:pt x="235" y="16"/>
                    <a:pt x="234" y="18"/>
                    <a:pt x="234" y="18"/>
                  </a:cubicBezTo>
                  <a:cubicBezTo>
                    <a:pt x="234" y="17"/>
                    <a:pt x="232" y="18"/>
                    <a:pt x="233" y="17"/>
                  </a:cubicBezTo>
                  <a:cubicBezTo>
                    <a:pt x="233" y="16"/>
                    <a:pt x="234" y="17"/>
                    <a:pt x="235" y="17"/>
                  </a:cubicBezTo>
                  <a:cubicBezTo>
                    <a:pt x="234" y="16"/>
                    <a:pt x="234" y="15"/>
                    <a:pt x="232" y="16"/>
                  </a:cubicBezTo>
                  <a:cubicBezTo>
                    <a:pt x="231" y="16"/>
                    <a:pt x="233" y="18"/>
                    <a:pt x="231" y="18"/>
                  </a:cubicBezTo>
                  <a:cubicBezTo>
                    <a:pt x="231" y="17"/>
                    <a:pt x="231" y="17"/>
                    <a:pt x="232" y="16"/>
                  </a:cubicBezTo>
                  <a:cubicBezTo>
                    <a:pt x="230" y="16"/>
                    <a:pt x="230" y="16"/>
                    <a:pt x="230" y="16"/>
                  </a:cubicBezTo>
                  <a:cubicBezTo>
                    <a:pt x="230" y="17"/>
                    <a:pt x="230" y="17"/>
                    <a:pt x="230" y="17"/>
                  </a:cubicBezTo>
                  <a:cubicBezTo>
                    <a:pt x="229" y="16"/>
                    <a:pt x="229" y="16"/>
                    <a:pt x="229" y="16"/>
                  </a:cubicBezTo>
                  <a:cubicBezTo>
                    <a:pt x="229" y="17"/>
                    <a:pt x="226" y="17"/>
                    <a:pt x="226" y="18"/>
                  </a:cubicBezTo>
                  <a:cubicBezTo>
                    <a:pt x="225" y="18"/>
                    <a:pt x="224" y="17"/>
                    <a:pt x="223" y="17"/>
                  </a:cubicBezTo>
                  <a:cubicBezTo>
                    <a:pt x="223" y="17"/>
                    <a:pt x="223" y="17"/>
                    <a:pt x="223" y="17"/>
                  </a:cubicBezTo>
                  <a:cubicBezTo>
                    <a:pt x="222" y="16"/>
                    <a:pt x="220" y="17"/>
                    <a:pt x="219" y="17"/>
                  </a:cubicBezTo>
                  <a:cubicBezTo>
                    <a:pt x="219" y="17"/>
                    <a:pt x="219" y="17"/>
                    <a:pt x="219" y="17"/>
                  </a:cubicBezTo>
                  <a:cubicBezTo>
                    <a:pt x="218" y="17"/>
                    <a:pt x="217" y="17"/>
                    <a:pt x="216" y="18"/>
                  </a:cubicBezTo>
                  <a:cubicBezTo>
                    <a:pt x="214" y="17"/>
                    <a:pt x="215" y="13"/>
                    <a:pt x="214" y="15"/>
                  </a:cubicBezTo>
                  <a:cubicBezTo>
                    <a:pt x="212" y="15"/>
                    <a:pt x="211" y="17"/>
                    <a:pt x="212" y="18"/>
                  </a:cubicBezTo>
                  <a:cubicBezTo>
                    <a:pt x="209" y="17"/>
                    <a:pt x="205" y="19"/>
                    <a:pt x="202" y="17"/>
                  </a:cubicBezTo>
                  <a:cubicBezTo>
                    <a:pt x="202" y="17"/>
                    <a:pt x="202" y="18"/>
                    <a:pt x="201" y="18"/>
                  </a:cubicBezTo>
                  <a:cubicBezTo>
                    <a:pt x="197" y="17"/>
                    <a:pt x="192" y="19"/>
                    <a:pt x="188" y="17"/>
                  </a:cubicBezTo>
                  <a:cubicBezTo>
                    <a:pt x="190" y="16"/>
                    <a:pt x="188" y="16"/>
                    <a:pt x="188" y="15"/>
                  </a:cubicBezTo>
                  <a:cubicBezTo>
                    <a:pt x="187" y="16"/>
                    <a:pt x="187" y="14"/>
                    <a:pt x="187" y="16"/>
                  </a:cubicBezTo>
                  <a:cubicBezTo>
                    <a:pt x="187" y="17"/>
                    <a:pt x="187" y="17"/>
                    <a:pt x="188" y="18"/>
                  </a:cubicBezTo>
                  <a:cubicBezTo>
                    <a:pt x="185" y="18"/>
                    <a:pt x="181" y="18"/>
                    <a:pt x="180" y="17"/>
                  </a:cubicBezTo>
                  <a:cubicBezTo>
                    <a:pt x="181" y="18"/>
                    <a:pt x="180" y="18"/>
                    <a:pt x="179" y="18"/>
                  </a:cubicBezTo>
                  <a:cubicBezTo>
                    <a:pt x="180" y="17"/>
                    <a:pt x="178" y="16"/>
                    <a:pt x="176" y="17"/>
                  </a:cubicBezTo>
                  <a:cubicBezTo>
                    <a:pt x="176" y="18"/>
                    <a:pt x="176" y="18"/>
                    <a:pt x="176" y="18"/>
                  </a:cubicBezTo>
                  <a:cubicBezTo>
                    <a:pt x="175" y="17"/>
                    <a:pt x="175" y="17"/>
                    <a:pt x="175" y="17"/>
                  </a:cubicBezTo>
                  <a:cubicBezTo>
                    <a:pt x="174" y="17"/>
                    <a:pt x="174" y="19"/>
                    <a:pt x="173" y="18"/>
                  </a:cubicBezTo>
                  <a:cubicBezTo>
                    <a:pt x="172" y="17"/>
                    <a:pt x="172" y="17"/>
                    <a:pt x="172" y="17"/>
                  </a:cubicBezTo>
                  <a:cubicBezTo>
                    <a:pt x="171" y="18"/>
                    <a:pt x="169" y="19"/>
                    <a:pt x="167" y="18"/>
                  </a:cubicBezTo>
                  <a:cubicBezTo>
                    <a:pt x="166" y="17"/>
                    <a:pt x="166" y="17"/>
                    <a:pt x="166" y="17"/>
                  </a:cubicBezTo>
                  <a:cubicBezTo>
                    <a:pt x="165" y="17"/>
                    <a:pt x="164" y="18"/>
                    <a:pt x="165" y="18"/>
                  </a:cubicBezTo>
                  <a:cubicBezTo>
                    <a:pt x="162" y="17"/>
                    <a:pt x="160" y="17"/>
                    <a:pt x="160" y="16"/>
                  </a:cubicBezTo>
                  <a:cubicBezTo>
                    <a:pt x="155" y="19"/>
                    <a:pt x="147" y="19"/>
                    <a:pt x="142" y="19"/>
                  </a:cubicBezTo>
                  <a:cubicBezTo>
                    <a:pt x="142" y="18"/>
                    <a:pt x="142" y="18"/>
                    <a:pt x="142" y="18"/>
                  </a:cubicBezTo>
                  <a:cubicBezTo>
                    <a:pt x="140" y="17"/>
                    <a:pt x="141" y="19"/>
                    <a:pt x="140" y="19"/>
                  </a:cubicBezTo>
                  <a:cubicBezTo>
                    <a:pt x="141" y="18"/>
                    <a:pt x="139" y="17"/>
                    <a:pt x="140" y="16"/>
                  </a:cubicBezTo>
                  <a:cubicBezTo>
                    <a:pt x="138" y="15"/>
                    <a:pt x="137" y="17"/>
                    <a:pt x="136" y="18"/>
                  </a:cubicBezTo>
                  <a:cubicBezTo>
                    <a:pt x="136" y="19"/>
                    <a:pt x="137" y="17"/>
                    <a:pt x="137" y="18"/>
                  </a:cubicBezTo>
                  <a:cubicBezTo>
                    <a:pt x="137" y="19"/>
                    <a:pt x="134" y="18"/>
                    <a:pt x="133" y="19"/>
                  </a:cubicBezTo>
                  <a:cubicBezTo>
                    <a:pt x="133" y="18"/>
                    <a:pt x="133" y="17"/>
                    <a:pt x="134" y="17"/>
                  </a:cubicBezTo>
                  <a:cubicBezTo>
                    <a:pt x="132" y="17"/>
                    <a:pt x="132" y="17"/>
                    <a:pt x="132" y="17"/>
                  </a:cubicBezTo>
                  <a:cubicBezTo>
                    <a:pt x="131" y="16"/>
                    <a:pt x="136" y="14"/>
                    <a:pt x="134" y="12"/>
                  </a:cubicBezTo>
                  <a:cubicBezTo>
                    <a:pt x="133" y="12"/>
                    <a:pt x="133" y="12"/>
                    <a:pt x="133" y="12"/>
                  </a:cubicBezTo>
                  <a:cubicBezTo>
                    <a:pt x="132" y="11"/>
                    <a:pt x="136" y="10"/>
                    <a:pt x="133" y="10"/>
                  </a:cubicBezTo>
                  <a:cubicBezTo>
                    <a:pt x="132" y="11"/>
                    <a:pt x="131" y="13"/>
                    <a:pt x="132" y="14"/>
                  </a:cubicBezTo>
                  <a:cubicBezTo>
                    <a:pt x="129" y="14"/>
                    <a:pt x="131" y="17"/>
                    <a:pt x="128" y="17"/>
                  </a:cubicBezTo>
                  <a:cubicBezTo>
                    <a:pt x="127" y="16"/>
                    <a:pt x="130" y="17"/>
                    <a:pt x="129" y="16"/>
                  </a:cubicBezTo>
                  <a:cubicBezTo>
                    <a:pt x="128" y="14"/>
                    <a:pt x="127" y="16"/>
                    <a:pt x="125" y="16"/>
                  </a:cubicBezTo>
                  <a:cubicBezTo>
                    <a:pt x="127" y="16"/>
                    <a:pt x="126" y="18"/>
                    <a:pt x="125" y="18"/>
                  </a:cubicBezTo>
                  <a:cubicBezTo>
                    <a:pt x="123" y="17"/>
                    <a:pt x="126" y="17"/>
                    <a:pt x="124" y="17"/>
                  </a:cubicBezTo>
                  <a:cubicBezTo>
                    <a:pt x="123" y="17"/>
                    <a:pt x="121" y="18"/>
                    <a:pt x="123" y="19"/>
                  </a:cubicBezTo>
                  <a:cubicBezTo>
                    <a:pt x="122" y="21"/>
                    <a:pt x="121" y="18"/>
                    <a:pt x="119" y="20"/>
                  </a:cubicBezTo>
                  <a:cubicBezTo>
                    <a:pt x="119" y="18"/>
                    <a:pt x="122" y="16"/>
                    <a:pt x="119" y="16"/>
                  </a:cubicBezTo>
                  <a:cubicBezTo>
                    <a:pt x="120" y="17"/>
                    <a:pt x="116" y="17"/>
                    <a:pt x="118" y="20"/>
                  </a:cubicBezTo>
                  <a:cubicBezTo>
                    <a:pt x="117" y="19"/>
                    <a:pt x="117" y="18"/>
                    <a:pt x="117" y="17"/>
                  </a:cubicBezTo>
                  <a:cubicBezTo>
                    <a:pt x="116" y="16"/>
                    <a:pt x="114" y="20"/>
                    <a:pt x="114" y="17"/>
                  </a:cubicBezTo>
                  <a:cubicBezTo>
                    <a:pt x="113" y="18"/>
                    <a:pt x="113" y="18"/>
                    <a:pt x="113" y="18"/>
                  </a:cubicBezTo>
                  <a:cubicBezTo>
                    <a:pt x="113" y="18"/>
                    <a:pt x="112" y="18"/>
                    <a:pt x="111" y="17"/>
                  </a:cubicBezTo>
                  <a:cubicBezTo>
                    <a:pt x="110" y="17"/>
                    <a:pt x="108" y="19"/>
                    <a:pt x="108" y="16"/>
                  </a:cubicBezTo>
                  <a:cubicBezTo>
                    <a:pt x="107" y="17"/>
                    <a:pt x="105" y="17"/>
                    <a:pt x="106" y="18"/>
                  </a:cubicBezTo>
                  <a:cubicBezTo>
                    <a:pt x="107" y="19"/>
                    <a:pt x="108" y="17"/>
                    <a:pt x="109" y="19"/>
                  </a:cubicBezTo>
                  <a:cubicBezTo>
                    <a:pt x="107" y="17"/>
                    <a:pt x="106" y="19"/>
                    <a:pt x="105" y="20"/>
                  </a:cubicBezTo>
                  <a:cubicBezTo>
                    <a:pt x="105" y="19"/>
                    <a:pt x="105" y="19"/>
                    <a:pt x="105" y="19"/>
                  </a:cubicBezTo>
                  <a:cubicBezTo>
                    <a:pt x="105" y="19"/>
                    <a:pt x="103" y="19"/>
                    <a:pt x="103" y="20"/>
                  </a:cubicBezTo>
                  <a:cubicBezTo>
                    <a:pt x="103" y="19"/>
                    <a:pt x="103" y="19"/>
                    <a:pt x="103" y="19"/>
                  </a:cubicBezTo>
                  <a:cubicBezTo>
                    <a:pt x="102" y="20"/>
                    <a:pt x="102" y="20"/>
                    <a:pt x="102" y="20"/>
                  </a:cubicBezTo>
                  <a:cubicBezTo>
                    <a:pt x="100" y="20"/>
                    <a:pt x="101" y="18"/>
                    <a:pt x="99" y="18"/>
                  </a:cubicBezTo>
                  <a:cubicBezTo>
                    <a:pt x="101" y="17"/>
                    <a:pt x="101" y="17"/>
                    <a:pt x="101" y="17"/>
                  </a:cubicBezTo>
                  <a:cubicBezTo>
                    <a:pt x="101" y="17"/>
                    <a:pt x="100" y="16"/>
                    <a:pt x="99" y="16"/>
                  </a:cubicBezTo>
                  <a:cubicBezTo>
                    <a:pt x="98" y="18"/>
                    <a:pt x="97" y="19"/>
                    <a:pt x="97" y="20"/>
                  </a:cubicBezTo>
                  <a:cubicBezTo>
                    <a:pt x="96" y="20"/>
                    <a:pt x="97" y="19"/>
                    <a:pt x="95" y="20"/>
                  </a:cubicBezTo>
                  <a:cubicBezTo>
                    <a:pt x="97" y="18"/>
                    <a:pt x="97" y="18"/>
                    <a:pt x="97" y="18"/>
                  </a:cubicBezTo>
                  <a:cubicBezTo>
                    <a:pt x="97" y="18"/>
                    <a:pt x="96" y="16"/>
                    <a:pt x="94" y="16"/>
                  </a:cubicBezTo>
                  <a:cubicBezTo>
                    <a:pt x="93" y="17"/>
                    <a:pt x="91" y="18"/>
                    <a:pt x="93" y="19"/>
                  </a:cubicBezTo>
                  <a:cubicBezTo>
                    <a:pt x="92" y="19"/>
                    <a:pt x="91" y="18"/>
                    <a:pt x="92" y="18"/>
                  </a:cubicBezTo>
                  <a:cubicBezTo>
                    <a:pt x="90" y="18"/>
                    <a:pt x="92" y="19"/>
                    <a:pt x="90" y="19"/>
                  </a:cubicBezTo>
                  <a:cubicBezTo>
                    <a:pt x="90" y="19"/>
                    <a:pt x="87" y="18"/>
                    <a:pt x="86" y="16"/>
                  </a:cubicBezTo>
                  <a:cubicBezTo>
                    <a:pt x="88" y="15"/>
                    <a:pt x="88" y="15"/>
                    <a:pt x="88" y="15"/>
                  </a:cubicBezTo>
                  <a:cubicBezTo>
                    <a:pt x="87" y="15"/>
                    <a:pt x="87" y="15"/>
                    <a:pt x="87" y="15"/>
                  </a:cubicBezTo>
                  <a:cubicBezTo>
                    <a:pt x="88" y="13"/>
                    <a:pt x="86" y="13"/>
                    <a:pt x="87" y="12"/>
                  </a:cubicBezTo>
                  <a:cubicBezTo>
                    <a:pt x="86" y="12"/>
                    <a:pt x="85" y="12"/>
                    <a:pt x="84" y="12"/>
                  </a:cubicBezTo>
                  <a:cubicBezTo>
                    <a:pt x="87" y="15"/>
                    <a:pt x="82" y="16"/>
                    <a:pt x="82" y="18"/>
                  </a:cubicBezTo>
                  <a:cubicBezTo>
                    <a:pt x="79" y="19"/>
                    <a:pt x="81" y="13"/>
                    <a:pt x="77" y="16"/>
                  </a:cubicBezTo>
                  <a:cubicBezTo>
                    <a:pt x="78" y="17"/>
                    <a:pt x="76" y="19"/>
                    <a:pt x="78" y="18"/>
                  </a:cubicBezTo>
                  <a:cubicBezTo>
                    <a:pt x="76" y="18"/>
                    <a:pt x="77" y="20"/>
                    <a:pt x="74" y="19"/>
                  </a:cubicBezTo>
                  <a:cubicBezTo>
                    <a:pt x="76" y="18"/>
                    <a:pt x="73" y="17"/>
                    <a:pt x="75" y="15"/>
                  </a:cubicBezTo>
                  <a:cubicBezTo>
                    <a:pt x="75" y="16"/>
                    <a:pt x="76" y="16"/>
                    <a:pt x="77" y="16"/>
                  </a:cubicBezTo>
                  <a:cubicBezTo>
                    <a:pt x="76" y="15"/>
                    <a:pt x="77" y="13"/>
                    <a:pt x="75" y="13"/>
                  </a:cubicBezTo>
                  <a:cubicBezTo>
                    <a:pt x="74" y="14"/>
                    <a:pt x="72" y="14"/>
                    <a:pt x="72" y="15"/>
                  </a:cubicBezTo>
                  <a:cubicBezTo>
                    <a:pt x="72" y="16"/>
                    <a:pt x="74" y="15"/>
                    <a:pt x="73" y="16"/>
                  </a:cubicBezTo>
                  <a:cubicBezTo>
                    <a:pt x="71" y="17"/>
                    <a:pt x="71" y="15"/>
                    <a:pt x="70" y="17"/>
                  </a:cubicBezTo>
                  <a:cubicBezTo>
                    <a:pt x="71" y="17"/>
                    <a:pt x="71" y="18"/>
                    <a:pt x="71" y="19"/>
                  </a:cubicBezTo>
                  <a:cubicBezTo>
                    <a:pt x="70" y="20"/>
                    <a:pt x="70" y="20"/>
                    <a:pt x="70" y="20"/>
                  </a:cubicBezTo>
                  <a:cubicBezTo>
                    <a:pt x="70" y="19"/>
                    <a:pt x="70" y="19"/>
                    <a:pt x="70" y="19"/>
                  </a:cubicBezTo>
                  <a:cubicBezTo>
                    <a:pt x="67" y="18"/>
                    <a:pt x="69" y="20"/>
                    <a:pt x="66" y="20"/>
                  </a:cubicBezTo>
                  <a:cubicBezTo>
                    <a:pt x="65" y="18"/>
                    <a:pt x="65" y="18"/>
                    <a:pt x="65" y="18"/>
                  </a:cubicBezTo>
                  <a:cubicBezTo>
                    <a:pt x="66" y="17"/>
                    <a:pt x="69" y="19"/>
                    <a:pt x="69" y="16"/>
                  </a:cubicBezTo>
                  <a:cubicBezTo>
                    <a:pt x="67" y="16"/>
                    <a:pt x="66" y="18"/>
                    <a:pt x="64" y="17"/>
                  </a:cubicBezTo>
                  <a:cubicBezTo>
                    <a:pt x="66" y="16"/>
                    <a:pt x="66" y="16"/>
                    <a:pt x="66" y="16"/>
                  </a:cubicBezTo>
                  <a:cubicBezTo>
                    <a:pt x="65" y="16"/>
                    <a:pt x="65" y="13"/>
                    <a:pt x="62" y="15"/>
                  </a:cubicBezTo>
                  <a:cubicBezTo>
                    <a:pt x="61" y="16"/>
                    <a:pt x="62" y="16"/>
                    <a:pt x="61" y="17"/>
                  </a:cubicBezTo>
                  <a:cubicBezTo>
                    <a:pt x="59" y="17"/>
                    <a:pt x="58" y="18"/>
                    <a:pt x="56" y="18"/>
                  </a:cubicBezTo>
                  <a:cubicBezTo>
                    <a:pt x="56" y="16"/>
                    <a:pt x="52" y="18"/>
                    <a:pt x="55" y="16"/>
                  </a:cubicBezTo>
                  <a:cubicBezTo>
                    <a:pt x="55" y="17"/>
                    <a:pt x="60" y="17"/>
                    <a:pt x="61" y="15"/>
                  </a:cubicBezTo>
                  <a:cubicBezTo>
                    <a:pt x="60" y="13"/>
                    <a:pt x="63" y="16"/>
                    <a:pt x="64" y="13"/>
                  </a:cubicBezTo>
                  <a:cubicBezTo>
                    <a:pt x="61" y="13"/>
                    <a:pt x="62" y="11"/>
                    <a:pt x="61" y="10"/>
                  </a:cubicBezTo>
                  <a:cubicBezTo>
                    <a:pt x="61" y="10"/>
                    <a:pt x="60" y="10"/>
                    <a:pt x="60" y="11"/>
                  </a:cubicBezTo>
                  <a:cubicBezTo>
                    <a:pt x="59" y="12"/>
                    <a:pt x="60" y="12"/>
                    <a:pt x="60" y="13"/>
                  </a:cubicBezTo>
                  <a:cubicBezTo>
                    <a:pt x="57" y="13"/>
                    <a:pt x="55" y="13"/>
                    <a:pt x="53" y="15"/>
                  </a:cubicBezTo>
                  <a:cubicBezTo>
                    <a:pt x="53" y="14"/>
                    <a:pt x="53" y="13"/>
                    <a:pt x="54" y="13"/>
                  </a:cubicBezTo>
                  <a:cubicBezTo>
                    <a:pt x="51" y="13"/>
                    <a:pt x="48" y="13"/>
                    <a:pt x="45" y="12"/>
                  </a:cubicBezTo>
                  <a:cubicBezTo>
                    <a:pt x="46" y="14"/>
                    <a:pt x="41" y="13"/>
                    <a:pt x="43" y="15"/>
                  </a:cubicBezTo>
                  <a:cubicBezTo>
                    <a:pt x="44" y="15"/>
                    <a:pt x="45" y="17"/>
                    <a:pt x="45" y="18"/>
                  </a:cubicBezTo>
                  <a:cubicBezTo>
                    <a:pt x="44" y="17"/>
                    <a:pt x="45" y="17"/>
                    <a:pt x="44" y="16"/>
                  </a:cubicBezTo>
                  <a:cubicBezTo>
                    <a:pt x="43" y="17"/>
                    <a:pt x="42" y="14"/>
                    <a:pt x="41" y="16"/>
                  </a:cubicBezTo>
                  <a:cubicBezTo>
                    <a:pt x="44" y="15"/>
                    <a:pt x="42" y="13"/>
                    <a:pt x="42" y="12"/>
                  </a:cubicBezTo>
                  <a:cubicBezTo>
                    <a:pt x="40" y="13"/>
                    <a:pt x="42" y="11"/>
                    <a:pt x="40" y="11"/>
                  </a:cubicBezTo>
                  <a:cubicBezTo>
                    <a:pt x="38" y="11"/>
                    <a:pt x="36" y="12"/>
                    <a:pt x="33" y="12"/>
                  </a:cubicBezTo>
                  <a:cubicBezTo>
                    <a:pt x="31" y="11"/>
                    <a:pt x="26" y="12"/>
                    <a:pt x="24" y="12"/>
                  </a:cubicBezTo>
                  <a:cubicBezTo>
                    <a:pt x="22" y="11"/>
                    <a:pt x="23" y="10"/>
                    <a:pt x="22" y="9"/>
                  </a:cubicBezTo>
                  <a:cubicBezTo>
                    <a:pt x="20" y="9"/>
                    <a:pt x="23" y="11"/>
                    <a:pt x="20" y="10"/>
                  </a:cubicBezTo>
                  <a:cubicBezTo>
                    <a:pt x="21" y="10"/>
                    <a:pt x="21" y="10"/>
                    <a:pt x="21" y="10"/>
                  </a:cubicBezTo>
                  <a:cubicBezTo>
                    <a:pt x="20" y="10"/>
                    <a:pt x="16" y="9"/>
                    <a:pt x="15" y="11"/>
                  </a:cubicBezTo>
                  <a:cubicBezTo>
                    <a:pt x="16" y="9"/>
                    <a:pt x="16" y="9"/>
                    <a:pt x="16" y="9"/>
                  </a:cubicBezTo>
                  <a:cubicBezTo>
                    <a:pt x="16" y="9"/>
                    <a:pt x="15" y="9"/>
                    <a:pt x="15" y="10"/>
                  </a:cubicBezTo>
                  <a:cubicBezTo>
                    <a:pt x="15" y="9"/>
                    <a:pt x="14" y="8"/>
                    <a:pt x="15" y="8"/>
                  </a:cubicBezTo>
                  <a:cubicBezTo>
                    <a:pt x="14" y="7"/>
                    <a:pt x="12" y="8"/>
                    <a:pt x="10" y="8"/>
                  </a:cubicBezTo>
                  <a:cubicBezTo>
                    <a:pt x="11" y="9"/>
                    <a:pt x="11" y="9"/>
                    <a:pt x="11" y="9"/>
                  </a:cubicBezTo>
                  <a:cubicBezTo>
                    <a:pt x="8" y="10"/>
                    <a:pt x="6" y="9"/>
                    <a:pt x="4" y="9"/>
                  </a:cubicBezTo>
                  <a:cubicBezTo>
                    <a:pt x="4" y="8"/>
                    <a:pt x="4" y="8"/>
                    <a:pt x="4" y="8"/>
                  </a:cubicBezTo>
                  <a:cubicBezTo>
                    <a:pt x="2" y="9"/>
                    <a:pt x="2" y="9"/>
                    <a:pt x="2" y="9"/>
                  </a:cubicBezTo>
                  <a:cubicBezTo>
                    <a:pt x="2" y="8"/>
                    <a:pt x="1" y="7"/>
                    <a:pt x="0" y="8"/>
                  </a:cubicBezTo>
                  <a:cubicBezTo>
                    <a:pt x="4" y="5"/>
                    <a:pt x="4" y="5"/>
                    <a:pt x="4" y="5"/>
                  </a:cubicBezTo>
                  <a:cubicBezTo>
                    <a:pt x="6" y="6"/>
                    <a:pt x="3" y="6"/>
                    <a:pt x="4" y="8"/>
                  </a:cubicBezTo>
                  <a:cubicBezTo>
                    <a:pt x="4" y="9"/>
                    <a:pt x="7" y="8"/>
                    <a:pt x="8" y="7"/>
                  </a:cubicBezTo>
                  <a:cubicBezTo>
                    <a:pt x="7" y="7"/>
                    <a:pt x="6" y="7"/>
                    <a:pt x="6" y="8"/>
                  </a:cubicBezTo>
                  <a:cubicBezTo>
                    <a:pt x="5" y="6"/>
                    <a:pt x="7" y="6"/>
                    <a:pt x="8" y="5"/>
                  </a:cubicBezTo>
                  <a:cubicBezTo>
                    <a:pt x="7" y="5"/>
                    <a:pt x="6" y="5"/>
                    <a:pt x="6" y="5"/>
                  </a:cubicBezTo>
                  <a:cubicBezTo>
                    <a:pt x="7" y="4"/>
                    <a:pt x="8" y="4"/>
                    <a:pt x="10" y="4"/>
                  </a:cubicBezTo>
                  <a:cubicBezTo>
                    <a:pt x="9" y="5"/>
                    <a:pt x="11" y="5"/>
                    <a:pt x="10" y="6"/>
                  </a:cubicBezTo>
                  <a:cubicBezTo>
                    <a:pt x="10" y="4"/>
                    <a:pt x="12" y="4"/>
                    <a:pt x="14" y="4"/>
                  </a:cubicBezTo>
                  <a:cubicBezTo>
                    <a:pt x="16" y="6"/>
                    <a:pt x="18" y="4"/>
                    <a:pt x="20" y="4"/>
                  </a:cubicBezTo>
                  <a:cubicBezTo>
                    <a:pt x="19" y="5"/>
                    <a:pt x="18" y="7"/>
                    <a:pt x="17" y="7"/>
                  </a:cubicBezTo>
                  <a:cubicBezTo>
                    <a:pt x="18" y="8"/>
                    <a:pt x="18" y="7"/>
                    <a:pt x="20" y="8"/>
                  </a:cubicBezTo>
                  <a:cubicBezTo>
                    <a:pt x="21" y="7"/>
                    <a:pt x="21" y="5"/>
                    <a:pt x="23" y="5"/>
                  </a:cubicBezTo>
                  <a:cubicBezTo>
                    <a:pt x="23" y="6"/>
                    <a:pt x="23" y="6"/>
                    <a:pt x="23" y="6"/>
                  </a:cubicBezTo>
                  <a:cubicBezTo>
                    <a:pt x="25" y="5"/>
                    <a:pt x="25" y="4"/>
                    <a:pt x="27" y="4"/>
                  </a:cubicBezTo>
                  <a:cubicBezTo>
                    <a:pt x="31" y="5"/>
                    <a:pt x="35" y="5"/>
                    <a:pt x="38" y="5"/>
                  </a:cubicBezTo>
                  <a:cubicBezTo>
                    <a:pt x="38" y="6"/>
                    <a:pt x="38" y="6"/>
                    <a:pt x="38" y="6"/>
                  </a:cubicBezTo>
                  <a:cubicBezTo>
                    <a:pt x="40" y="4"/>
                    <a:pt x="44" y="5"/>
                    <a:pt x="46" y="4"/>
                  </a:cubicBezTo>
                  <a:cubicBezTo>
                    <a:pt x="50" y="5"/>
                    <a:pt x="55" y="3"/>
                    <a:pt x="57" y="5"/>
                  </a:cubicBezTo>
                  <a:cubicBezTo>
                    <a:pt x="63" y="4"/>
                    <a:pt x="69" y="4"/>
                    <a:pt x="76" y="4"/>
                  </a:cubicBezTo>
                  <a:cubicBezTo>
                    <a:pt x="75" y="6"/>
                    <a:pt x="75" y="6"/>
                    <a:pt x="75" y="6"/>
                  </a:cubicBezTo>
                  <a:cubicBezTo>
                    <a:pt x="76" y="5"/>
                    <a:pt x="76" y="7"/>
                    <a:pt x="77" y="7"/>
                  </a:cubicBezTo>
                  <a:cubicBezTo>
                    <a:pt x="76" y="5"/>
                    <a:pt x="79" y="5"/>
                    <a:pt x="80" y="4"/>
                  </a:cubicBezTo>
                  <a:cubicBezTo>
                    <a:pt x="83" y="5"/>
                    <a:pt x="87" y="4"/>
                    <a:pt x="89" y="3"/>
                  </a:cubicBezTo>
                  <a:cubicBezTo>
                    <a:pt x="90" y="4"/>
                    <a:pt x="90" y="4"/>
                    <a:pt x="90" y="4"/>
                  </a:cubicBezTo>
                  <a:cubicBezTo>
                    <a:pt x="92" y="2"/>
                    <a:pt x="96" y="4"/>
                    <a:pt x="99" y="4"/>
                  </a:cubicBezTo>
                  <a:cubicBezTo>
                    <a:pt x="100" y="5"/>
                    <a:pt x="100" y="6"/>
                    <a:pt x="101" y="6"/>
                  </a:cubicBezTo>
                  <a:cubicBezTo>
                    <a:pt x="103" y="4"/>
                    <a:pt x="104" y="4"/>
                    <a:pt x="107" y="3"/>
                  </a:cubicBezTo>
                  <a:cubicBezTo>
                    <a:pt x="109" y="3"/>
                    <a:pt x="112" y="4"/>
                    <a:pt x="114" y="4"/>
                  </a:cubicBezTo>
                  <a:cubicBezTo>
                    <a:pt x="122" y="2"/>
                    <a:pt x="130" y="4"/>
                    <a:pt x="137" y="2"/>
                  </a:cubicBezTo>
                  <a:cubicBezTo>
                    <a:pt x="138" y="3"/>
                    <a:pt x="138" y="3"/>
                    <a:pt x="138" y="3"/>
                  </a:cubicBezTo>
                  <a:cubicBezTo>
                    <a:pt x="146" y="1"/>
                    <a:pt x="155" y="3"/>
                    <a:pt x="162" y="2"/>
                  </a:cubicBezTo>
                  <a:cubicBezTo>
                    <a:pt x="161" y="4"/>
                    <a:pt x="161" y="4"/>
                    <a:pt x="161" y="4"/>
                  </a:cubicBezTo>
                  <a:cubicBezTo>
                    <a:pt x="163" y="5"/>
                    <a:pt x="166" y="4"/>
                    <a:pt x="165" y="2"/>
                  </a:cubicBezTo>
                  <a:cubicBezTo>
                    <a:pt x="167" y="3"/>
                    <a:pt x="170" y="1"/>
                    <a:pt x="172" y="3"/>
                  </a:cubicBezTo>
                  <a:cubicBezTo>
                    <a:pt x="174" y="4"/>
                    <a:pt x="174" y="2"/>
                    <a:pt x="176" y="2"/>
                  </a:cubicBezTo>
                  <a:cubicBezTo>
                    <a:pt x="180" y="3"/>
                    <a:pt x="182" y="3"/>
                    <a:pt x="186" y="2"/>
                  </a:cubicBezTo>
                  <a:cubicBezTo>
                    <a:pt x="185" y="2"/>
                    <a:pt x="185" y="2"/>
                    <a:pt x="185" y="2"/>
                  </a:cubicBezTo>
                  <a:cubicBezTo>
                    <a:pt x="184" y="3"/>
                    <a:pt x="184" y="3"/>
                    <a:pt x="185" y="4"/>
                  </a:cubicBezTo>
                  <a:cubicBezTo>
                    <a:pt x="187" y="3"/>
                    <a:pt x="190" y="4"/>
                    <a:pt x="189" y="2"/>
                  </a:cubicBezTo>
                  <a:cubicBezTo>
                    <a:pt x="193" y="3"/>
                    <a:pt x="199" y="1"/>
                    <a:pt x="203" y="3"/>
                  </a:cubicBezTo>
                  <a:cubicBezTo>
                    <a:pt x="203" y="2"/>
                    <a:pt x="204" y="2"/>
                    <a:pt x="204" y="1"/>
                  </a:cubicBezTo>
                  <a:cubicBezTo>
                    <a:pt x="208" y="1"/>
                    <a:pt x="212" y="3"/>
                    <a:pt x="215" y="2"/>
                  </a:cubicBezTo>
                  <a:cubicBezTo>
                    <a:pt x="215" y="2"/>
                    <a:pt x="214" y="3"/>
                    <a:pt x="215" y="3"/>
                  </a:cubicBezTo>
                  <a:cubicBezTo>
                    <a:pt x="216" y="3"/>
                    <a:pt x="215" y="2"/>
                    <a:pt x="216" y="2"/>
                  </a:cubicBezTo>
                  <a:cubicBezTo>
                    <a:pt x="222" y="0"/>
                    <a:pt x="229" y="3"/>
                    <a:pt x="234" y="3"/>
                  </a:cubicBezTo>
                  <a:cubicBezTo>
                    <a:pt x="244" y="2"/>
                    <a:pt x="254" y="3"/>
                    <a:pt x="263" y="3"/>
                  </a:cubicBezTo>
                  <a:cubicBezTo>
                    <a:pt x="263" y="3"/>
                    <a:pt x="263" y="3"/>
                    <a:pt x="263" y="3"/>
                  </a:cubicBezTo>
                  <a:cubicBezTo>
                    <a:pt x="266" y="1"/>
                    <a:pt x="270" y="5"/>
                    <a:pt x="273" y="2"/>
                  </a:cubicBezTo>
                  <a:cubicBezTo>
                    <a:pt x="274" y="3"/>
                    <a:pt x="276" y="2"/>
                    <a:pt x="275" y="3"/>
                  </a:cubicBezTo>
                  <a:cubicBezTo>
                    <a:pt x="278" y="2"/>
                    <a:pt x="282" y="5"/>
                    <a:pt x="286" y="3"/>
                  </a:cubicBezTo>
                  <a:cubicBezTo>
                    <a:pt x="285" y="3"/>
                    <a:pt x="285" y="3"/>
                    <a:pt x="285" y="3"/>
                  </a:cubicBezTo>
                  <a:cubicBezTo>
                    <a:pt x="288" y="5"/>
                    <a:pt x="292" y="3"/>
                    <a:pt x="295" y="4"/>
                  </a:cubicBezTo>
                  <a:cubicBezTo>
                    <a:pt x="295" y="4"/>
                    <a:pt x="294" y="5"/>
                    <a:pt x="294" y="5"/>
                  </a:cubicBezTo>
                  <a:cubicBezTo>
                    <a:pt x="296" y="6"/>
                    <a:pt x="298" y="3"/>
                    <a:pt x="298" y="5"/>
                  </a:cubicBezTo>
                  <a:cubicBezTo>
                    <a:pt x="299" y="5"/>
                    <a:pt x="299" y="4"/>
                    <a:pt x="299" y="4"/>
                  </a:cubicBezTo>
                  <a:cubicBezTo>
                    <a:pt x="307" y="5"/>
                    <a:pt x="316" y="4"/>
                    <a:pt x="325" y="3"/>
                  </a:cubicBezTo>
                  <a:cubicBezTo>
                    <a:pt x="331" y="5"/>
                    <a:pt x="325" y="8"/>
                    <a:pt x="330" y="6"/>
                  </a:cubicBezTo>
                  <a:cubicBezTo>
                    <a:pt x="330" y="6"/>
                    <a:pt x="330" y="5"/>
                    <a:pt x="330" y="5"/>
                  </a:cubicBezTo>
                  <a:cubicBezTo>
                    <a:pt x="332" y="5"/>
                    <a:pt x="333" y="8"/>
                    <a:pt x="334" y="7"/>
                  </a:cubicBezTo>
                  <a:cubicBezTo>
                    <a:pt x="334" y="5"/>
                    <a:pt x="335" y="6"/>
                    <a:pt x="335" y="5"/>
                  </a:cubicBezTo>
                  <a:cubicBezTo>
                    <a:pt x="339" y="6"/>
                    <a:pt x="340" y="8"/>
                    <a:pt x="343" y="7"/>
                  </a:cubicBezTo>
                  <a:cubicBezTo>
                    <a:pt x="343" y="7"/>
                    <a:pt x="343" y="7"/>
                    <a:pt x="343" y="7"/>
                  </a:cubicBezTo>
                  <a:cubicBezTo>
                    <a:pt x="346" y="5"/>
                    <a:pt x="350" y="6"/>
                    <a:pt x="353" y="4"/>
                  </a:cubicBezTo>
                  <a:cubicBezTo>
                    <a:pt x="373" y="4"/>
                    <a:pt x="392" y="3"/>
                    <a:pt x="411" y="3"/>
                  </a:cubicBezTo>
                  <a:cubicBezTo>
                    <a:pt x="429" y="3"/>
                    <a:pt x="448" y="3"/>
                    <a:pt x="467" y="4"/>
                  </a:cubicBezTo>
                  <a:cubicBezTo>
                    <a:pt x="471" y="7"/>
                    <a:pt x="472" y="6"/>
                    <a:pt x="476" y="6"/>
                  </a:cubicBezTo>
                  <a:cubicBezTo>
                    <a:pt x="476" y="6"/>
                    <a:pt x="476" y="6"/>
                    <a:pt x="476" y="6"/>
                  </a:cubicBezTo>
                  <a:cubicBezTo>
                    <a:pt x="477" y="5"/>
                    <a:pt x="480" y="6"/>
                    <a:pt x="480" y="5"/>
                  </a:cubicBezTo>
                  <a:cubicBezTo>
                    <a:pt x="487" y="5"/>
                    <a:pt x="494" y="5"/>
                    <a:pt x="501" y="5"/>
                  </a:cubicBezTo>
                  <a:cubicBezTo>
                    <a:pt x="500" y="5"/>
                    <a:pt x="499" y="7"/>
                    <a:pt x="501" y="7"/>
                  </a:cubicBezTo>
                  <a:cubicBezTo>
                    <a:pt x="502" y="5"/>
                    <a:pt x="502" y="5"/>
                    <a:pt x="502" y="5"/>
                  </a:cubicBezTo>
                  <a:cubicBezTo>
                    <a:pt x="502" y="6"/>
                    <a:pt x="502" y="6"/>
                    <a:pt x="502" y="6"/>
                  </a:cubicBezTo>
                  <a:cubicBezTo>
                    <a:pt x="503" y="6"/>
                    <a:pt x="504" y="5"/>
                    <a:pt x="503" y="4"/>
                  </a:cubicBezTo>
                  <a:cubicBezTo>
                    <a:pt x="522" y="3"/>
                    <a:pt x="539" y="7"/>
                    <a:pt x="557" y="7"/>
                  </a:cubicBezTo>
                  <a:cubicBezTo>
                    <a:pt x="562" y="8"/>
                    <a:pt x="568" y="8"/>
                    <a:pt x="572" y="7"/>
                  </a:cubicBezTo>
                  <a:cubicBezTo>
                    <a:pt x="586" y="10"/>
                    <a:pt x="598" y="13"/>
                    <a:pt x="613" y="12"/>
                  </a:cubicBezTo>
                  <a:cubicBezTo>
                    <a:pt x="613" y="12"/>
                    <a:pt x="610" y="17"/>
                    <a:pt x="604" y="17"/>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charset="0"/>
              </a:endParaRPr>
            </a:p>
          </p:txBody>
        </p:sp>
        <p:sp>
          <p:nvSpPr>
            <p:cNvPr id="79" name="Freeform 145"/>
            <p:cNvSpPr>
              <a:spLocks/>
            </p:cNvSpPr>
            <p:nvPr/>
          </p:nvSpPr>
          <p:spPr bwMode="auto">
            <a:xfrm rot="16200000">
              <a:off x="2173228" y="3599654"/>
              <a:ext cx="4797546" cy="45719"/>
            </a:xfrm>
            <a:custGeom>
              <a:avLst/>
              <a:gdLst/>
              <a:ahLst/>
              <a:cxnLst>
                <a:cxn ang="0">
                  <a:pos x="543" y="15"/>
                </a:cxn>
                <a:cxn ang="0">
                  <a:pos x="525" y="15"/>
                </a:cxn>
                <a:cxn ang="0">
                  <a:pos x="488" y="18"/>
                </a:cxn>
                <a:cxn ang="0">
                  <a:pos x="475" y="17"/>
                </a:cxn>
                <a:cxn ang="0">
                  <a:pos x="436" y="15"/>
                </a:cxn>
                <a:cxn ang="0">
                  <a:pos x="423" y="15"/>
                </a:cxn>
                <a:cxn ang="0">
                  <a:pos x="401" y="16"/>
                </a:cxn>
                <a:cxn ang="0">
                  <a:pos x="382" y="15"/>
                </a:cxn>
                <a:cxn ang="0">
                  <a:pos x="372" y="14"/>
                </a:cxn>
                <a:cxn ang="0">
                  <a:pos x="363" y="16"/>
                </a:cxn>
                <a:cxn ang="0">
                  <a:pos x="341" y="18"/>
                </a:cxn>
                <a:cxn ang="0">
                  <a:pos x="329" y="17"/>
                </a:cxn>
                <a:cxn ang="0">
                  <a:pos x="316" y="19"/>
                </a:cxn>
                <a:cxn ang="0">
                  <a:pos x="300" y="17"/>
                </a:cxn>
                <a:cxn ang="0">
                  <a:pos x="282" y="17"/>
                </a:cxn>
                <a:cxn ang="0">
                  <a:pos x="259" y="16"/>
                </a:cxn>
                <a:cxn ang="0">
                  <a:pos x="250" y="17"/>
                </a:cxn>
                <a:cxn ang="0">
                  <a:pos x="241" y="15"/>
                </a:cxn>
                <a:cxn ang="0">
                  <a:pos x="233" y="17"/>
                </a:cxn>
                <a:cxn ang="0">
                  <a:pos x="230" y="17"/>
                </a:cxn>
                <a:cxn ang="0">
                  <a:pos x="219" y="17"/>
                </a:cxn>
                <a:cxn ang="0">
                  <a:pos x="188" y="17"/>
                </a:cxn>
                <a:cxn ang="0">
                  <a:pos x="176" y="17"/>
                </a:cxn>
                <a:cxn ang="0">
                  <a:pos x="166" y="17"/>
                </a:cxn>
                <a:cxn ang="0">
                  <a:pos x="140" y="16"/>
                </a:cxn>
                <a:cxn ang="0">
                  <a:pos x="134" y="12"/>
                </a:cxn>
                <a:cxn ang="0">
                  <a:pos x="125" y="16"/>
                </a:cxn>
                <a:cxn ang="0">
                  <a:pos x="118" y="20"/>
                </a:cxn>
                <a:cxn ang="0">
                  <a:pos x="106" y="18"/>
                </a:cxn>
                <a:cxn ang="0">
                  <a:pos x="102" y="20"/>
                </a:cxn>
                <a:cxn ang="0">
                  <a:pos x="97" y="18"/>
                </a:cxn>
                <a:cxn ang="0">
                  <a:pos x="88" y="15"/>
                </a:cxn>
                <a:cxn ang="0">
                  <a:pos x="78" y="18"/>
                </a:cxn>
                <a:cxn ang="0">
                  <a:pos x="73" y="16"/>
                </a:cxn>
                <a:cxn ang="0">
                  <a:pos x="65" y="18"/>
                </a:cxn>
                <a:cxn ang="0">
                  <a:pos x="56" y="18"/>
                </a:cxn>
                <a:cxn ang="0">
                  <a:pos x="60" y="13"/>
                </a:cxn>
                <a:cxn ang="0">
                  <a:pos x="44" y="16"/>
                </a:cxn>
                <a:cxn ang="0">
                  <a:pos x="22" y="9"/>
                </a:cxn>
                <a:cxn ang="0">
                  <a:pos x="15" y="8"/>
                </a:cxn>
                <a:cxn ang="0">
                  <a:pos x="0" y="8"/>
                </a:cxn>
                <a:cxn ang="0">
                  <a:pos x="6" y="5"/>
                </a:cxn>
                <a:cxn ang="0">
                  <a:pos x="20" y="8"/>
                </a:cxn>
                <a:cxn ang="0">
                  <a:pos x="46" y="4"/>
                </a:cxn>
                <a:cxn ang="0">
                  <a:pos x="89" y="3"/>
                </a:cxn>
                <a:cxn ang="0">
                  <a:pos x="137" y="2"/>
                </a:cxn>
                <a:cxn ang="0">
                  <a:pos x="176" y="2"/>
                </a:cxn>
                <a:cxn ang="0">
                  <a:pos x="204" y="1"/>
                </a:cxn>
                <a:cxn ang="0">
                  <a:pos x="263" y="3"/>
                </a:cxn>
                <a:cxn ang="0">
                  <a:pos x="294" y="5"/>
                </a:cxn>
                <a:cxn ang="0">
                  <a:pos x="334" y="7"/>
                </a:cxn>
                <a:cxn ang="0">
                  <a:pos x="467" y="4"/>
                </a:cxn>
                <a:cxn ang="0">
                  <a:pos x="502" y="5"/>
                </a:cxn>
                <a:cxn ang="0">
                  <a:pos x="604" y="17"/>
                </a:cxn>
              </a:cxnLst>
              <a:rect l="0" t="0" r="r" b="b"/>
              <a:pathLst>
                <a:path w="613" h="21">
                  <a:moveTo>
                    <a:pt x="604" y="17"/>
                  </a:moveTo>
                  <a:cubicBezTo>
                    <a:pt x="597" y="21"/>
                    <a:pt x="587" y="16"/>
                    <a:pt x="579" y="18"/>
                  </a:cubicBezTo>
                  <a:cubicBezTo>
                    <a:pt x="578" y="19"/>
                    <a:pt x="580" y="16"/>
                    <a:pt x="577" y="17"/>
                  </a:cubicBezTo>
                  <a:cubicBezTo>
                    <a:pt x="570" y="20"/>
                    <a:pt x="557" y="17"/>
                    <a:pt x="548" y="15"/>
                  </a:cubicBezTo>
                  <a:cubicBezTo>
                    <a:pt x="549" y="14"/>
                    <a:pt x="549" y="14"/>
                    <a:pt x="549" y="14"/>
                  </a:cubicBezTo>
                  <a:cubicBezTo>
                    <a:pt x="547" y="13"/>
                    <a:pt x="545" y="15"/>
                    <a:pt x="543" y="15"/>
                  </a:cubicBezTo>
                  <a:cubicBezTo>
                    <a:pt x="543" y="15"/>
                    <a:pt x="543" y="14"/>
                    <a:pt x="543" y="14"/>
                  </a:cubicBezTo>
                  <a:cubicBezTo>
                    <a:pt x="542" y="15"/>
                    <a:pt x="539" y="14"/>
                    <a:pt x="539" y="15"/>
                  </a:cubicBezTo>
                  <a:cubicBezTo>
                    <a:pt x="538" y="15"/>
                    <a:pt x="538" y="14"/>
                    <a:pt x="537" y="13"/>
                  </a:cubicBezTo>
                  <a:cubicBezTo>
                    <a:pt x="536" y="15"/>
                    <a:pt x="536" y="15"/>
                    <a:pt x="536" y="15"/>
                  </a:cubicBezTo>
                  <a:cubicBezTo>
                    <a:pt x="533" y="18"/>
                    <a:pt x="529" y="14"/>
                    <a:pt x="524" y="16"/>
                  </a:cubicBezTo>
                  <a:cubicBezTo>
                    <a:pt x="525" y="16"/>
                    <a:pt x="525" y="15"/>
                    <a:pt x="525" y="15"/>
                  </a:cubicBezTo>
                  <a:cubicBezTo>
                    <a:pt x="518" y="17"/>
                    <a:pt x="510" y="16"/>
                    <a:pt x="502" y="17"/>
                  </a:cubicBezTo>
                  <a:cubicBezTo>
                    <a:pt x="503" y="16"/>
                    <a:pt x="503" y="15"/>
                    <a:pt x="502" y="15"/>
                  </a:cubicBezTo>
                  <a:cubicBezTo>
                    <a:pt x="502" y="16"/>
                    <a:pt x="500" y="17"/>
                    <a:pt x="498" y="17"/>
                  </a:cubicBezTo>
                  <a:cubicBezTo>
                    <a:pt x="497" y="15"/>
                    <a:pt x="494" y="18"/>
                    <a:pt x="492" y="17"/>
                  </a:cubicBezTo>
                  <a:cubicBezTo>
                    <a:pt x="492" y="17"/>
                    <a:pt x="492" y="17"/>
                    <a:pt x="492" y="17"/>
                  </a:cubicBezTo>
                  <a:cubicBezTo>
                    <a:pt x="490" y="19"/>
                    <a:pt x="490" y="16"/>
                    <a:pt x="488" y="18"/>
                  </a:cubicBezTo>
                  <a:cubicBezTo>
                    <a:pt x="487" y="17"/>
                    <a:pt x="487" y="17"/>
                    <a:pt x="487" y="17"/>
                  </a:cubicBezTo>
                  <a:cubicBezTo>
                    <a:pt x="486" y="19"/>
                    <a:pt x="485" y="16"/>
                    <a:pt x="483" y="17"/>
                  </a:cubicBezTo>
                  <a:cubicBezTo>
                    <a:pt x="483" y="17"/>
                    <a:pt x="483" y="17"/>
                    <a:pt x="483" y="17"/>
                  </a:cubicBezTo>
                  <a:cubicBezTo>
                    <a:pt x="482" y="18"/>
                    <a:pt x="481" y="16"/>
                    <a:pt x="480" y="17"/>
                  </a:cubicBezTo>
                  <a:cubicBezTo>
                    <a:pt x="480" y="17"/>
                    <a:pt x="480" y="17"/>
                    <a:pt x="480" y="17"/>
                  </a:cubicBezTo>
                  <a:cubicBezTo>
                    <a:pt x="477" y="17"/>
                    <a:pt x="475" y="16"/>
                    <a:pt x="475" y="17"/>
                  </a:cubicBezTo>
                  <a:cubicBezTo>
                    <a:pt x="474" y="16"/>
                    <a:pt x="478" y="17"/>
                    <a:pt x="477" y="15"/>
                  </a:cubicBezTo>
                  <a:cubicBezTo>
                    <a:pt x="467" y="16"/>
                    <a:pt x="457" y="16"/>
                    <a:pt x="447" y="16"/>
                  </a:cubicBezTo>
                  <a:cubicBezTo>
                    <a:pt x="446" y="15"/>
                    <a:pt x="446" y="15"/>
                    <a:pt x="445" y="14"/>
                  </a:cubicBezTo>
                  <a:cubicBezTo>
                    <a:pt x="444" y="15"/>
                    <a:pt x="442" y="14"/>
                    <a:pt x="441" y="15"/>
                  </a:cubicBezTo>
                  <a:cubicBezTo>
                    <a:pt x="441" y="15"/>
                    <a:pt x="440" y="14"/>
                    <a:pt x="440" y="14"/>
                  </a:cubicBezTo>
                  <a:cubicBezTo>
                    <a:pt x="438" y="14"/>
                    <a:pt x="438" y="16"/>
                    <a:pt x="436" y="15"/>
                  </a:cubicBezTo>
                  <a:cubicBezTo>
                    <a:pt x="437" y="15"/>
                    <a:pt x="437" y="14"/>
                    <a:pt x="437" y="14"/>
                  </a:cubicBezTo>
                  <a:cubicBezTo>
                    <a:pt x="435" y="15"/>
                    <a:pt x="433" y="15"/>
                    <a:pt x="431" y="15"/>
                  </a:cubicBezTo>
                  <a:cubicBezTo>
                    <a:pt x="431" y="15"/>
                    <a:pt x="432" y="15"/>
                    <a:pt x="431" y="14"/>
                  </a:cubicBezTo>
                  <a:cubicBezTo>
                    <a:pt x="429" y="16"/>
                    <a:pt x="428" y="14"/>
                    <a:pt x="426" y="15"/>
                  </a:cubicBezTo>
                  <a:cubicBezTo>
                    <a:pt x="426" y="14"/>
                    <a:pt x="426" y="14"/>
                    <a:pt x="426" y="14"/>
                  </a:cubicBezTo>
                  <a:cubicBezTo>
                    <a:pt x="423" y="12"/>
                    <a:pt x="426" y="16"/>
                    <a:pt x="423" y="15"/>
                  </a:cubicBezTo>
                  <a:cubicBezTo>
                    <a:pt x="424" y="15"/>
                    <a:pt x="423" y="14"/>
                    <a:pt x="423" y="14"/>
                  </a:cubicBezTo>
                  <a:cubicBezTo>
                    <a:pt x="421" y="16"/>
                    <a:pt x="417" y="15"/>
                    <a:pt x="415" y="16"/>
                  </a:cubicBezTo>
                  <a:cubicBezTo>
                    <a:pt x="415" y="15"/>
                    <a:pt x="415" y="15"/>
                    <a:pt x="415" y="15"/>
                  </a:cubicBezTo>
                  <a:cubicBezTo>
                    <a:pt x="412" y="15"/>
                    <a:pt x="409" y="15"/>
                    <a:pt x="406" y="15"/>
                  </a:cubicBezTo>
                  <a:cubicBezTo>
                    <a:pt x="405" y="15"/>
                    <a:pt x="407" y="13"/>
                    <a:pt x="404" y="13"/>
                  </a:cubicBezTo>
                  <a:cubicBezTo>
                    <a:pt x="404" y="15"/>
                    <a:pt x="399" y="14"/>
                    <a:pt x="401" y="16"/>
                  </a:cubicBezTo>
                  <a:cubicBezTo>
                    <a:pt x="399" y="16"/>
                    <a:pt x="395" y="15"/>
                    <a:pt x="393" y="16"/>
                  </a:cubicBezTo>
                  <a:cubicBezTo>
                    <a:pt x="394" y="15"/>
                    <a:pt x="392" y="13"/>
                    <a:pt x="394" y="13"/>
                  </a:cubicBezTo>
                  <a:cubicBezTo>
                    <a:pt x="393" y="12"/>
                    <a:pt x="393" y="12"/>
                    <a:pt x="393" y="12"/>
                  </a:cubicBezTo>
                  <a:cubicBezTo>
                    <a:pt x="393" y="11"/>
                    <a:pt x="394" y="12"/>
                    <a:pt x="394" y="11"/>
                  </a:cubicBezTo>
                  <a:cubicBezTo>
                    <a:pt x="393" y="11"/>
                    <a:pt x="390" y="12"/>
                    <a:pt x="389" y="12"/>
                  </a:cubicBezTo>
                  <a:cubicBezTo>
                    <a:pt x="387" y="13"/>
                    <a:pt x="385" y="15"/>
                    <a:pt x="382" y="15"/>
                  </a:cubicBezTo>
                  <a:cubicBezTo>
                    <a:pt x="384" y="15"/>
                    <a:pt x="382" y="13"/>
                    <a:pt x="383" y="13"/>
                  </a:cubicBezTo>
                  <a:cubicBezTo>
                    <a:pt x="378" y="17"/>
                    <a:pt x="378" y="17"/>
                    <a:pt x="378" y="17"/>
                  </a:cubicBezTo>
                  <a:cubicBezTo>
                    <a:pt x="377" y="17"/>
                    <a:pt x="378" y="15"/>
                    <a:pt x="377" y="16"/>
                  </a:cubicBezTo>
                  <a:cubicBezTo>
                    <a:pt x="377" y="16"/>
                    <a:pt x="376" y="16"/>
                    <a:pt x="376" y="17"/>
                  </a:cubicBezTo>
                  <a:cubicBezTo>
                    <a:pt x="375" y="17"/>
                    <a:pt x="372" y="17"/>
                    <a:pt x="371" y="15"/>
                  </a:cubicBezTo>
                  <a:cubicBezTo>
                    <a:pt x="371" y="15"/>
                    <a:pt x="373" y="15"/>
                    <a:pt x="372" y="14"/>
                  </a:cubicBezTo>
                  <a:cubicBezTo>
                    <a:pt x="370" y="14"/>
                    <a:pt x="370" y="15"/>
                    <a:pt x="368" y="15"/>
                  </a:cubicBezTo>
                  <a:cubicBezTo>
                    <a:pt x="368" y="15"/>
                    <a:pt x="368" y="15"/>
                    <a:pt x="368" y="15"/>
                  </a:cubicBezTo>
                  <a:cubicBezTo>
                    <a:pt x="367" y="14"/>
                    <a:pt x="364" y="15"/>
                    <a:pt x="366" y="16"/>
                  </a:cubicBezTo>
                  <a:cubicBezTo>
                    <a:pt x="366" y="17"/>
                    <a:pt x="365" y="15"/>
                    <a:pt x="367" y="16"/>
                  </a:cubicBezTo>
                  <a:cubicBezTo>
                    <a:pt x="366" y="17"/>
                    <a:pt x="364" y="17"/>
                    <a:pt x="362" y="17"/>
                  </a:cubicBezTo>
                  <a:cubicBezTo>
                    <a:pt x="362" y="17"/>
                    <a:pt x="362" y="16"/>
                    <a:pt x="363" y="16"/>
                  </a:cubicBezTo>
                  <a:cubicBezTo>
                    <a:pt x="360" y="17"/>
                    <a:pt x="357" y="18"/>
                    <a:pt x="355" y="18"/>
                  </a:cubicBezTo>
                  <a:cubicBezTo>
                    <a:pt x="355" y="19"/>
                    <a:pt x="356" y="17"/>
                    <a:pt x="356" y="17"/>
                  </a:cubicBezTo>
                  <a:cubicBezTo>
                    <a:pt x="353" y="16"/>
                    <a:pt x="349" y="19"/>
                    <a:pt x="346" y="17"/>
                  </a:cubicBezTo>
                  <a:cubicBezTo>
                    <a:pt x="346" y="17"/>
                    <a:pt x="346" y="18"/>
                    <a:pt x="346" y="18"/>
                  </a:cubicBezTo>
                  <a:cubicBezTo>
                    <a:pt x="344" y="18"/>
                    <a:pt x="345" y="17"/>
                    <a:pt x="343" y="17"/>
                  </a:cubicBezTo>
                  <a:cubicBezTo>
                    <a:pt x="343" y="16"/>
                    <a:pt x="342" y="17"/>
                    <a:pt x="341" y="18"/>
                  </a:cubicBezTo>
                  <a:cubicBezTo>
                    <a:pt x="340" y="18"/>
                    <a:pt x="341" y="17"/>
                    <a:pt x="342" y="17"/>
                  </a:cubicBezTo>
                  <a:cubicBezTo>
                    <a:pt x="340" y="18"/>
                    <a:pt x="334" y="19"/>
                    <a:pt x="330" y="18"/>
                  </a:cubicBezTo>
                  <a:cubicBezTo>
                    <a:pt x="330" y="18"/>
                    <a:pt x="328" y="20"/>
                    <a:pt x="327" y="19"/>
                  </a:cubicBezTo>
                  <a:cubicBezTo>
                    <a:pt x="327" y="18"/>
                    <a:pt x="327" y="18"/>
                    <a:pt x="327" y="18"/>
                  </a:cubicBezTo>
                  <a:cubicBezTo>
                    <a:pt x="327" y="17"/>
                    <a:pt x="324" y="18"/>
                    <a:pt x="324" y="17"/>
                  </a:cubicBezTo>
                  <a:cubicBezTo>
                    <a:pt x="322" y="19"/>
                    <a:pt x="331" y="16"/>
                    <a:pt x="329" y="17"/>
                  </a:cubicBezTo>
                  <a:cubicBezTo>
                    <a:pt x="328" y="16"/>
                    <a:pt x="325" y="19"/>
                    <a:pt x="326" y="17"/>
                  </a:cubicBezTo>
                  <a:cubicBezTo>
                    <a:pt x="324" y="17"/>
                    <a:pt x="323" y="19"/>
                    <a:pt x="321" y="18"/>
                  </a:cubicBezTo>
                  <a:cubicBezTo>
                    <a:pt x="321" y="18"/>
                    <a:pt x="322" y="16"/>
                    <a:pt x="321" y="16"/>
                  </a:cubicBezTo>
                  <a:cubicBezTo>
                    <a:pt x="319" y="16"/>
                    <a:pt x="320" y="17"/>
                    <a:pt x="318" y="17"/>
                  </a:cubicBezTo>
                  <a:cubicBezTo>
                    <a:pt x="317" y="17"/>
                    <a:pt x="317" y="17"/>
                    <a:pt x="317" y="17"/>
                  </a:cubicBezTo>
                  <a:cubicBezTo>
                    <a:pt x="317" y="19"/>
                    <a:pt x="315" y="17"/>
                    <a:pt x="316" y="19"/>
                  </a:cubicBezTo>
                  <a:cubicBezTo>
                    <a:pt x="316" y="18"/>
                    <a:pt x="312" y="19"/>
                    <a:pt x="313" y="17"/>
                  </a:cubicBezTo>
                  <a:cubicBezTo>
                    <a:pt x="313" y="16"/>
                    <a:pt x="313" y="16"/>
                    <a:pt x="313" y="16"/>
                  </a:cubicBezTo>
                  <a:cubicBezTo>
                    <a:pt x="312" y="16"/>
                    <a:pt x="311" y="17"/>
                    <a:pt x="310" y="18"/>
                  </a:cubicBezTo>
                  <a:cubicBezTo>
                    <a:pt x="310" y="18"/>
                    <a:pt x="310" y="17"/>
                    <a:pt x="310" y="17"/>
                  </a:cubicBezTo>
                  <a:cubicBezTo>
                    <a:pt x="310" y="20"/>
                    <a:pt x="308" y="17"/>
                    <a:pt x="306" y="19"/>
                  </a:cubicBezTo>
                  <a:cubicBezTo>
                    <a:pt x="304" y="18"/>
                    <a:pt x="301" y="19"/>
                    <a:pt x="300" y="17"/>
                  </a:cubicBezTo>
                  <a:cubicBezTo>
                    <a:pt x="298" y="18"/>
                    <a:pt x="297" y="19"/>
                    <a:pt x="295" y="18"/>
                  </a:cubicBezTo>
                  <a:cubicBezTo>
                    <a:pt x="295" y="18"/>
                    <a:pt x="296" y="18"/>
                    <a:pt x="296" y="17"/>
                  </a:cubicBezTo>
                  <a:cubicBezTo>
                    <a:pt x="295" y="17"/>
                    <a:pt x="294" y="17"/>
                    <a:pt x="293" y="18"/>
                  </a:cubicBezTo>
                  <a:cubicBezTo>
                    <a:pt x="293" y="17"/>
                    <a:pt x="291" y="16"/>
                    <a:pt x="289" y="15"/>
                  </a:cubicBezTo>
                  <a:cubicBezTo>
                    <a:pt x="288" y="16"/>
                    <a:pt x="288" y="17"/>
                    <a:pt x="288" y="18"/>
                  </a:cubicBezTo>
                  <a:cubicBezTo>
                    <a:pt x="287" y="16"/>
                    <a:pt x="283" y="20"/>
                    <a:pt x="282" y="17"/>
                  </a:cubicBezTo>
                  <a:cubicBezTo>
                    <a:pt x="282" y="17"/>
                    <a:pt x="284" y="16"/>
                    <a:pt x="283" y="16"/>
                  </a:cubicBezTo>
                  <a:cubicBezTo>
                    <a:pt x="281" y="13"/>
                    <a:pt x="280" y="17"/>
                    <a:pt x="277" y="16"/>
                  </a:cubicBezTo>
                  <a:cubicBezTo>
                    <a:pt x="278" y="18"/>
                    <a:pt x="278" y="18"/>
                    <a:pt x="278" y="18"/>
                  </a:cubicBezTo>
                  <a:cubicBezTo>
                    <a:pt x="277" y="17"/>
                    <a:pt x="274" y="19"/>
                    <a:pt x="274" y="17"/>
                  </a:cubicBezTo>
                  <a:cubicBezTo>
                    <a:pt x="273" y="18"/>
                    <a:pt x="271" y="17"/>
                    <a:pt x="272" y="18"/>
                  </a:cubicBezTo>
                  <a:cubicBezTo>
                    <a:pt x="268" y="17"/>
                    <a:pt x="262" y="19"/>
                    <a:pt x="259" y="16"/>
                  </a:cubicBezTo>
                  <a:cubicBezTo>
                    <a:pt x="259" y="16"/>
                    <a:pt x="257" y="16"/>
                    <a:pt x="258" y="17"/>
                  </a:cubicBezTo>
                  <a:cubicBezTo>
                    <a:pt x="259" y="18"/>
                    <a:pt x="259" y="16"/>
                    <a:pt x="259" y="17"/>
                  </a:cubicBezTo>
                  <a:cubicBezTo>
                    <a:pt x="259" y="17"/>
                    <a:pt x="259" y="17"/>
                    <a:pt x="259" y="18"/>
                  </a:cubicBezTo>
                  <a:cubicBezTo>
                    <a:pt x="257" y="17"/>
                    <a:pt x="256" y="17"/>
                    <a:pt x="258" y="15"/>
                  </a:cubicBezTo>
                  <a:cubicBezTo>
                    <a:pt x="255" y="14"/>
                    <a:pt x="255" y="19"/>
                    <a:pt x="251" y="18"/>
                  </a:cubicBezTo>
                  <a:cubicBezTo>
                    <a:pt x="251" y="17"/>
                    <a:pt x="251" y="17"/>
                    <a:pt x="250" y="17"/>
                  </a:cubicBezTo>
                  <a:cubicBezTo>
                    <a:pt x="248" y="18"/>
                    <a:pt x="248" y="18"/>
                    <a:pt x="248" y="18"/>
                  </a:cubicBezTo>
                  <a:cubicBezTo>
                    <a:pt x="246" y="18"/>
                    <a:pt x="247" y="16"/>
                    <a:pt x="247" y="15"/>
                  </a:cubicBezTo>
                  <a:cubicBezTo>
                    <a:pt x="246" y="15"/>
                    <a:pt x="244" y="15"/>
                    <a:pt x="243" y="16"/>
                  </a:cubicBezTo>
                  <a:cubicBezTo>
                    <a:pt x="242" y="14"/>
                    <a:pt x="242" y="14"/>
                    <a:pt x="242" y="14"/>
                  </a:cubicBezTo>
                  <a:cubicBezTo>
                    <a:pt x="243" y="16"/>
                    <a:pt x="241" y="15"/>
                    <a:pt x="240" y="16"/>
                  </a:cubicBezTo>
                  <a:cubicBezTo>
                    <a:pt x="241" y="15"/>
                    <a:pt x="241" y="15"/>
                    <a:pt x="241" y="15"/>
                  </a:cubicBezTo>
                  <a:cubicBezTo>
                    <a:pt x="241" y="15"/>
                    <a:pt x="239" y="15"/>
                    <a:pt x="239" y="15"/>
                  </a:cubicBezTo>
                  <a:cubicBezTo>
                    <a:pt x="239" y="16"/>
                    <a:pt x="240" y="16"/>
                    <a:pt x="241" y="17"/>
                  </a:cubicBezTo>
                  <a:cubicBezTo>
                    <a:pt x="240" y="17"/>
                    <a:pt x="239" y="17"/>
                    <a:pt x="239" y="18"/>
                  </a:cubicBezTo>
                  <a:cubicBezTo>
                    <a:pt x="239" y="16"/>
                    <a:pt x="237" y="17"/>
                    <a:pt x="236" y="17"/>
                  </a:cubicBezTo>
                  <a:cubicBezTo>
                    <a:pt x="235" y="16"/>
                    <a:pt x="234" y="18"/>
                    <a:pt x="234" y="18"/>
                  </a:cubicBezTo>
                  <a:cubicBezTo>
                    <a:pt x="234" y="17"/>
                    <a:pt x="232" y="18"/>
                    <a:pt x="233" y="17"/>
                  </a:cubicBezTo>
                  <a:cubicBezTo>
                    <a:pt x="233" y="16"/>
                    <a:pt x="234" y="17"/>
                    <a:pt x="235" y="17"/>
                  </a:cubicBezTo>
                  <a:cubicBezTo>
                    <a:pt x="234" y="16"/>
                    <a:pt x="234" y="15"/>
                    <a:pt x="232" y="16"/>
                  </a:cubicBezTo>
                  <a:cubicBezTo>
                    <a:pt x="231" y="16"/>
                    <a:pt x="233" y="18"/>
                    <a:pt x="231" y="18"/>
                  </a:cubicBezTo>
                  <a:cubicBezTo>
                    <a:pt x="231" y="17"/>
                    <a:pt x="231" y="17"/>
                    <a:pt x="232" y="16"/>
                  </a:cubicBezTo>
                  <a:cubicBezTo>
                    <a:pt x="230" y="16"/>
                    <a:pt x="230" y="16"/>
                    <a:pt x="230" y="16"/>
                  </a:cubicBezTo>
                  <a:cubicBezTo>
                    <a:pt x="230" y="17"/>
                    <a:pt x="230" y="17"/>
                    <a:pt x="230" y="17"/>
                  </a:cubicBezTo>
                  <a:cubicBezTo>
                    <a:pt x="229" y="16"/>
                    <a:pt x="229" y="16"/>
                    <a:pt x="229" y="16"/>
                  </a:cubicBezTo>
                  <a:cubicBezTo>
                    <a:pt x="229" y="17"/>
                    <a:pt x="226" y="17"/>
                    <a:pt x="226" y="18"/>
                  </a:cubicBezTo>
                  <a:cubicBezTo>
                    <a:pt x="225" y="18"/>
                    <a:pt x="224" y="17"/>
                    <a:pt x="223" y="17"/>
                  </a:cubicBezTo>
                  <a:cubicBezTo>
                    <a:pt x="223" y="17"/>
                    <a:pt x="223" y="17"/>
                    <a:pt x="223" y="17"/>
                  </a:cubicBezTo>
                  <a:cubicBezTo>
                    <a:pt x="222" y="16"/>
                    <a:pt x="220" y="17"/>
                    <a:pt x="219" y="17"/>
                  </a:cubicBezTo>
                  <a:cubicBezTo>
                    <a:pt x="219" y="17"/>
                    <a:pt x="219" y="17"/>
                    <a:pt x="219" y="17"/>
                  </a:cubicBezTo>
                  <a:cubicBezTo>
                    <a:pt x="218" y="17"/>
                    <a:pt x="217" y="17"/>
                    <a:pt x="216" y="18"/>
                  </a:cubicBezTo>
                  <a:cubicBezTo>
                    <a:pt x="214" y="17"/>
                    <a:pt x="215" y="13"/>
                    <a:pt x="214" y="15"/>
                  </a:cubicBezTo>
                  <a:cubicBezTo>
                    <a:pt x="212" y="15"/>
                    <a:pt x="211" y="17"/>
                    <a:pt x="212" y="18"/>
                  </a:cubicBezTo>
                  <a:cubicBezTo>
                    <a:pt x="209" y="17"/>
                    <a:pt x="205" y="19"/>
                    <a:pt x="202" y="17"/>
                  </a:cubicBezTo>
                  <a:cubicBezTo>
                    <a:pt x="202" y="17"/>
                    <a:pt x="202" y="18"/>
                    <a:pt x="201" y="18"/>
                  </a:cubicBezTo>
                  <a:cubicBezTo>
                    <a:pt x="197" y="17"/>
                    <a:pt x="192" y="19"/>
                    <a:pt x="188" y="17"/>
                  </a:cubicBezTo>
                  <a:cubicBezTo>
                    <a:pt x="190" y="16"/>
                    <a:pt x="188" y="16"/>
                    <a:pt x="188" y="15"/>
                  </a:cubicBezTo>
                  <a:cubicBezTo>
                    <a:pt x="187" y="16"/>
                    <a:pt x="187" y="14"/>
                    <a:pt x="187" y="16"/>
                  </a:cubicBezTo>
                  <a:cubicBezTo>
                    <a:pt x="187" y="17"/>
                    <a:pt x="187" y="17"/>
                    <a:pt x="188" y="18"/>
                  </a:cubicBezTo>
                  <a:cubicBezTo>
                    <a:pt x="185" y="18"/>
                    <a:pt x="181" y="18"/>
                    <a:pt x="180" y="17"/>
                  </a:cubicBezTo>
                  <a:cubicBezTo>
                    <a:pt x="181" y="18"/>
                    <a:pt x="180" y="18"/>
                    <a:pt x="179" y="18"/>
                  </a:cubicBezTo>
                  <a:cubicBezTo>
                    <a:pt x="180" y="17"/>
                    <a:pt x="178" y="16"/>
                    <a:pt x="176" y="17"/>
                  </a:cubicBezTo>
                  <a:cubicBezTo>
                    <a:pt x="176" y="18"/>
                    <a:pt x="176" y="18"/>
                    <a:pt x="176" y="18"/>
                  </a:cubicBezTo>
                  <a:cubicBezTo>
                    <a:pt x="175" y="17"/>
                    <a:pt x="175" y="17"/>
                    <a:pt x="175" y="17"/>
                  </a:cubicBezTo>
                  <a:cubicBezTo>
                    <a:pt x="174" y="17"/>
                    <a:pt x="174" y="19"/>
                    <a:pt x="173" y="18"/>
                  </a:cubicBezTo>
                  <a:cubicBezTo>
                    <a:pt x="172" y="17"/>
                    <a:pt x="172" y="17"/>
                    <a:pt x="172" y="17"/>
                  </a:cubicBezTo>
                  <a:cubicBezTo>
                    <a:pt x="171" y="18"/>
                    <a:pt x="169" y="19"/>
                    <a:pt x="167" y="18"/>
                  </a:cubicBezTo>
                  <a:cubicBezTo>
                    <a:pt x="166" y="17"/>
                    <a:pt x="166" y="17"/>
                    <a:pt x="166" y="17"/>
                  </a:cubicBezTo>
                  <a:cubicBezTo>
                    <a:pt x="165" y="17"/>
                    <a:pt x="164" y="18"/>
                    <a:pt x="165" y="18"/>
                  </a:cubicBezTo>
                  <a:cubicBezTo>
                    <a:pt x="162" y="17"/>
                    <a:pt x="160" y="17"/>
                    <a:pt x="160" y="16"/>
                  </a:cubicBezTo>
                  <a:cubicBezTo>
                    <a:pt x="155" y="19"/>
                    <a:pt x="147" y="19"/>
                    <a:pt x="142" y="19"/>
                  </a:cubicBezTo>
                  <a:cubicBezTo>
                    <a:pt x="142" y="18"/>
                    <a:pt x="142" y="18"/>
                    <a:pt x="142" y="18"/>
                  </a:cubicBezTo>
                  <a:cubicBezTo>
                    <a:pt x="140" y="17"/>
                    <a:pt x="141" y="19"/>
                    <a:pt x="140" y="19"/>
                  </a:cubicBezTo>
                  <a:cubicBezTo>
                    <a:pt x="141" y="18"/>
                    <a:pt x="139" y="17"/>
                    <a:pt x="140" y="16"/>
                  </a:cubicBezTo>
                  <a:cubicBezTo>
                    <a:pt x="138" y="15"/>
                    <a:pt x="137" y="17"/>
                    <a:pt x="136" y="18"/>
                  </a:cubicBezTo>
                  <a:cubicBezTo>
                    <a:pt x="136" y="19"/>
                    <a:pt x="137" y="17"/>
                    <a:pt x="137" y="18"/>
                  </a:cubicBezTo>
                  <a:cubicBezTo>
                    <a:pt x="137" y="19"/>
                    <a:pt x="134" y="18"/>
                    <a:pt x="133" y="19"/>
                  </a:cubicBezTo>
                  <a:cubicBezTo>
                    <a:pt x="133" y="18"/>
                    <a:pt x="133" y="17"/>
                    <a:pt x="134" y="17"/>
                  </a:cubicBezTo>
                  <a:cubicBezTo>
                    <a:pt x="132" y="17"/>
                    <a:pt x="132" y="17"/>
                    <a:pt x="132" y="17"/>
                  </a:cubicBezTo>
                  <a:cubicBezTo>
                    <a:pt x="131" y="16"/>
                    <a:pt x="136" y="14"/>
                    <a:pt x="134" y="12"/>
                  </a:cubicBezTo>
                  <a:cubicBezTo>
                    <a:pt x="133" y="12"/>
                    <a:pt x="133" y="12"/>
                    <a:pt x="133" y="12"/>
                  </a:cubicBezTo>
                  <a:cubicBezTo>
                    <a:pt x="132" y="11"/>
                    <a:pt x="136" y="10"/>
                    <a:pt x="133" y="10"/>
                  </a:cubicBezTo>
                  <a:cubicBezTo>
                    <a:pt x="132" y="11"/>
                    <a:pt x="131" y="13"/>
                    <a:pt x="132" y="14"/>
                  </a:cubicBezTo>
                  <a:cubicBezTo>
                    <a:pt x="129" y="14"/>
                    <a:pt x="131" y="17"/>
                    <a:pt x="128" y="17"/>
                  </a:cubicBezTo>
                  <a:cubicBezTo>
                    <a:pt x="127" y="16"/>
                    <a:pt x="130" y="17"/>
                    <a:pt x="129" y="16"/>
                  </a:cubicBezTo>
                  <a:cubicBezTo>
                    <a:pt x="128" y="14"/>
                    <a:pt x="127" y="16"/>
                    <a:pt x="125" y="16"/>
                  </a:cubicBezTo>
                  <a:cubicBezTo>
                    <a:pt x="127" y="16"/>
                    <a:pt x="126" y="18"/>
                    <a:pt x="125" y="18"/>
                  </a:cubicBezTo>
                  <a:cubicBezTo>
                    <a:pt x="123" y="17"/>
                    <a:pt x="126" y="17"/>
                    <a:pt x="124" y="17"/>
                  </a:cubicBezTo>
                  <a:cubicBezTo>
                    <a:pt x="123" y="17"/>
                    <a:pt x="121" y="18"/>
                    <a:pt x="123" y="19"/>
                  </a:cubicBezTo>
                  <a:cubicBezTo>
                    <a:pt x="122" y="21"/>
                    <a:pt x="121" y="18"/>
                    <a:pt x="119" y="20"/>
                  </a:cubicBezTo>
                  <a:cubicBezTo>
                    <a:pt x="119" y="18"/>
                    <a:pt x="122" y="16"/>
                    <a:pt x="119" y="16"/>
                  </a:cubicBezTo>
                  <a:cubicBezTo>
                    <a:pt x="120" y="17"/>
                    <a:pt x="116" y="17"/>
                    <a:pt x="118" y="20"/>
                  </a:cubicBezTo>
                  <a:cubicBezTo>
                    <a:pt x="117" y="19"/>
                    <a:pt x="117" y="18"/>
                    <a:pt x="117" y="17"/>
                  </a:cubicBezTo>
                  <a:cubicBezTo>
                    <a:pt x="116" y="16"/>
                    <a:pt x="114" y="20"/>
                    <a:pt x="114" y="17"/>
                  </a:cubicBezTo>
                  <a:cubicBezTo>
                    <a:pt x="113" y="18"/>
                    <a:pt x="113" y="18"/>
                    <a:pt x="113" y="18"/>
                  </a:cubicBezTo>
                  <a:cubicBezTo>
                    <a:pt x="113" y="18"/>
                    <a:pt x="112" y="18"/>
                    <a:pt x="111" y="17"/>
                  </a:cubicBezTo>
                  <a:cubicBezTo>
                    <a:pt x="110" y="17"/>
                    <a:pt x="108" y="19"/>
                    <a:pt x="108" y="16"/>
                  </a:cubicBezTo>
                  <a:cubicBezTo>
                    <a:pt x="107" y="17"/>
                    <a:pt x="105" y="17"/>
                    <a:pt x="106" y="18"/>
                  </a:cubicBezTo>
                  <a:cubicBezTo>
                    <a:pt x="107" y="19"/>
                    <a:pt x="108" y="17"/>
                    <a:pt x="109" y="19"/>
                  </a:cubicBezTo>
                  <a:cubicBezTo>
                    <a:pt x="107" y="17"/>
                    <a:pt x="106" y="19"/>
                    <a:pt x="105" y="20"/>
                  </a:cubicBezTo>
                  <a:cubicBezTo>
                    <a:pt x="105" y="19"/>
                    <a:pt x="105" y="19"/>
                    <a:pt x="105" y="19"/>
                  </a:cubicBezTo>
                  <a:cubicBezTo>
                    <a:pt x="105" y="19"/>
                    <a:pt x="103" y="19"/>
                    <a:pt x="103" y="20"/>
                  </a:cubicBezTo>
                  <a:cubicBezTo>
                    <a:pt x="103" y="19"/>
                    <a:pt x="103" y="19"/>
                    <a:pt x="103" y="19"/>
                  </a:cubicBezTo>
                  <a:cubicBezTo>
                    <a:pt x="102" y="20"/>
                    <a:pt x="102" y="20"/>
                    <a:pt x="102" y="20"/>
                  </a:cubicBezTo>
                  <a:cubicBezTo>
                    <a:pt x="100" y="20"/>
                    <a:pt x="101" y="18"/>
                    <a:pt x="99" y="18"/>
                  </a:cubicBezTo>
                  <a:cubicBezTo>
                    <a:pt x="101" y="17"/>
                    <a:pt x="101" y="17"/>
                    <a:pt x="101" y="17"/>
                  </a:cubicBezTo>
                  <a:cubicBezTo>
                    <a:pt x="101" y="17"/>
                    <a:pt x="100" y="16"/>
                    <a:pt x="99" y="16"/>
                  </a:cubicBezTo>
                  <a:cubicBezTo>
                    <a:pt x="98" y="18"/>
                    <a:pt x="97" y="19"/>
                    <a:pt x="97" y="20"/>
                  </a:cubicBezTo>
                  <a:cubicBezTo>
                    <a:pt x="96" y="20"/>
                    <a:pt x="97" y="19"/>
                    <a:pt x="95" y="20"/>
                  </a:cubicBezTo>
                  <a:cubicBezTo>
                    <a:pt x="97" y="18"/>
                    <a:pt x="97" y="18"/>
                    <a:pt x="97" y="18"/>
                  </a:cubicBezTo>
                  <a:cubicBezTo>
                    <a:pt x="97" y="18"/>
                    <a:pt x="96" y="16"/>
                    <a:pt x="94" y="16"/>
                  </a:cubicBezTo>
                  <a:cubicBezTo>
                    <a:pt x="93" y="17"/>
                    <a:pt x="91" y="18"/>
                    <a:pt x="93" y="19"/>
                  </a:cubicBezTo>
                  <a:cubicBezTo>
                    <a:pt x="92" y="19"/>
                    <a:pt x="91" y="18"/>
                    <a:pt x="92" y="18"/>
                  </a:cubicBezTo>
                  <a:cubicBezTo>
                    <a:pt x="90" y="18"/>
                    <a:pt x="92" y="19"/>
                    <a:pt x="90" y="19"/>
                  </a:cubicBezTo>
                  <a:cubicBezTo>
                    <a:pt x="90" y="19"/>
                    <a:pt x="87" y="18"/>
                    <a:pt x="86" y="16"/>
                  </a:cubicBezTo>
                  <a:cubicBezTo>
                    <a:pt x="88" y="15"/>
                    <a:pt x="88" y="15"/>
                    <a:pt x="88" y="15"/>
                  </a:cubicBezTo>
                  <a:cubicBezTo>
                    <a:pt x="87" y="15"/>
                    <a:pt x="87" y="15"/>
                    <a:pt x="87" y="15"/>
                  </a:cubicBezTo>
                  <a:cubicBezTo>
                    <a:pt x="88" y="13"/>
                    <a:pt x="86" y="13"/>
                    <a:pt x="87" y="12"/>
                  </a:cubicBezTo>
                  <a:cubicBezTo>
                    <a:pt x="86" y="12"/>
                    <a:pt x="85" y="12"/>
                    <a:pt x="84" y="12"/>
                  </a:cubicBezTo>
                  <a:cubicBezTo>
                    <a:pt x="87" y="15"/>
                    <a:pt x="82" y="16"/>
                    <a:pt x="82" y="18"/>
                  </a:cubicBezTo>
                  <a:cubicBezTo>
                    <a:pt x="79" y="19"/>
                    <a:pt x="81" y="13"/>
                    <a:pt x="77" y="16"/>
                  </a:cubicBezTo>
                  <a:cubicBezTo>
                    <a:pt x="78" y="17"/>
                    <a:pt x="76" y="19"/>
                    <a:pt x="78" y="18"/>
                  </a:cubicBezTo>
                  <a:cubicBezTo>
                    <a:pt x="76" y="18"/>
                    <a:pt x="77" y="20"/>
                    <a:pt x="74" y="19"/>
                  </a:cubicBezTo>
                  <a:cubicBezTo>
                    <a:pt x="76" y="18"/>
                    <a:pt x="73" y="17"/>
                    <a:pt x="75" y="15"/>
                  </a:cubicBezTo>
                  <a:cubicBezTo>
                    <a:pt x="75" y="16"/>
                    <a:pt x="76" y="16"/>
                    <a:pt x="77" y="16"/>
                  </a:cubicBezTo>
                  <a:cubicBezTo>
                    <a:pt x="76" y="15"/>
                    <a:pt x="77" y="13"/>
                    <a:pt x="75" y="13"/>
                  </a:cubicBezTo>
                  <a:cubicBezTo>
                    <a:pt x="74" y="14"/>
                    <a:pt x="72" y="14"/>
                    <a:pt x="72" y="15"/>
                  </a:cubicBezTo>
                  <a:cubicBezTo>
                    <a:pt x="72" y="16"/>
                    <a:pt x="74" y="15"/>
                    <a:pt x="73" y="16"/>
                  </a:cubicBezTo>
                  <a:cubicBezTo>
                    <a:pt x="71" y="17"/>
                    <a:pt x="71" y="15"/>
                    <a:pt x="70" y="17"/>
                  </a:cubicBezTo>
                  <a:cubicBezTo>
                    <a:pt x="71" y="17"/>
                    <a:pt x="71" y="18"/>
                    <a:pt x="71" y="19"/>
                  </a:cubicBezTo>
                  <a:cubicBezTo>
                    <a:pt x="70" y="20"/>
                    <a:pt x="70" y="20"/>
                    <a:pt x="70" y="20"/>
                  </a:cubicBezTo>
                  <a:cubicBezTo>
                    <a:pt x="70" y="19"/>
                    <a:pt x="70" y="19"/>
                    <a:pt x="70" y="19"/>
                  </a:cubicBezTo>
                  <a:cubicBezTo>
                    <a:pt x="67" y="18"/>
                    <a:pt x="69" y="20"/>
                    <a:pt x="66" y="20"/>
                  </a:cubicBezTo>
                  <a:cubicBezTo>
                    <a:pt x="65" y="18"/>
                    <a:pt x="65" y="18"/>
                    <a:pt x="65" y="18"/>
                  </a:cubicBezTo>
                  <a:cubicBezTo>
                    <a:pt x="66" y="17"/>
                    <a:pt x="69" y="19"/>
                    <a:pt x="69" y="16"/>
                  </a:cubicBezTo>
                  <a:cubicBezTo>
                    <a:pt x="67" y="16"/>
                    <a:pt x="66" y="18"/>
                    <a:pt x="64" y="17"/>
                  </a:cubicBezTo>
                  <a:cubicBezTo>
                    <a:pt x="66" y="16"/>
                    <a:pt x="66" y="16"/>
                    <a:pt x="66" y="16"/>
                  </a:cubicBezTo>
                  <a:cubicBezTo>
                    <a:pt x="65" y="16"/>
                    <a:pt x="65" y="13"/>
                    <a:pt x="62" y="15"/>
                  </a:cubicBezTo>
                  <a:cubicBezTo>
                    <a:pt x="61" y="16"/>
                    <a:pt x="62" y="16"/>
                    <a:pt x="61" y="17"/>
                  </a:cubicBezTo>
                  <a:cubicBezTo>
                    <a:pt x="59" y="17"/>
                    <a:pt x="58" y="18"/>
                    <a:pt x="56" y="18"/>
                  </a:cubicBezTo>
                  <a:cubicBezTo>
                    <a:pt x="56" y="16"/>
                    <a:pt x="52" y="18"/>
                    <a:pt x="55" y="16"/>
                  </a:cubicBezTo>
                  <a:cubicBezTo>
                    <a:pt x="55" y="17"/>
                    <a:pt x="60" y="17"/>
                    <a:pt x="61" y="15"/>
                  </a:cubicBezTo>
                  <a:cubicBezTo>
                    <a:pt x="60" y="13"/>
                    <a:pt x="63" y="16"/>
                    <a:pt x="64" y="13"/>
                  </a:cubicBezTo>
                  <a:cubicBezTo>
                    <a:pt x="61" y="13"/>
                    <a:pt x="62" y="11"/>
                    <a:pt x="61" y="10"/>
                  </a:cubicBezTo>
                  <a:cubicBezTo>
                    <a:pt x="61" y="10"/>
                    <a:pt x="60" y="10"/>
                    <a:pt x="60" y="11"/>
                  </a:cubicBezTo>
                  <a:cubicBezTo>
                    <a:pt x="59" y="12"/>
                    <a:pt x="60" y="12"/>
                    <a:pt x="60" y="13"/>
                  </a:cubicBezTo>
                  <a:cubicBezTo>
                    <a:pt x="57" y="13"/>
                    <a:pt x="55" y="13"/>
                    <a:pt x="53" y="15"/>
                  </a:cubicBezTo>
                  <a:cubicBezTo>
                    <a:pt x="53" y="14"/>
                    <a:pt x="53" y="13"/>
                    <a:pt x="54" y="13"/>
                  </a:cubicBezTo>
                  <a:cubicBezTo>
                    <a:pt x="51" y="13"/>
                    <a:pt x="48" y="13"/>
                    <a:pt x="45" y="12"/>
                  </a:cubicBezTo>
                  <a:cubicBezTo>
                    <a:pt x="46" y="14"/>
                    <a:pt x="41" y="13"/>
                    <a:pt x="43" y="15"/>
                  </a:cubicBezTo>
                  <a:cubicBezTo>
                    <a:pt x="44" y="15"/>
                    <a:pt x="45" y="17"/>
                    <a:pt x="45" y="18"/>
                  </a:cubicBezTo>
                  <a:cubicBezTo>
                    <a:pt x="44" y="17"/>
                    <a:pt x="45" y="17"/>
                    <a:pt x="44" y="16"/>
                  </a:cubicBezTo>
                  <a:cubicBezTo>
                    <a:pt x="43" y="17"/>
                    <a:pt x="42" y="14"/>
                    <a:pt x="41" y="16"/>
                  </a:cubicBezTo>
                  <a:cubicBezTo>
                    <a:pt x="44" y="15"/>
                    <a:pt x="42" y="13"/>
                    <a:pt x="42" y="12"/>
                  </a:cubicBezTo>
                  <a:cubicBezTo>
                    <a:pt x="40" y="13"/>
                    <a:pt x="42" y="11"/>
                    <a:pt x="40" y="11"/>
                  </a:cubicBezTo>
                  <a:cubicBezTo>
                    <a:pt x="38" y="11"/>
                    <a:pt x="36" y="12"/>
                    <a:pt x="33" y="12"/>
                  </a:cubicBezTo>
                  <a:cubicBezTo>
                    <a:pt x="31" y="11"/>
                    <a:pt x="26" y="12"/>
                    <a:pt x="24" y="12"/>
                  </a:cubicBezTo>
                  <a:cubicBezTo>
                    <a:pt x="22" y="11"/>
                    <a:pt x="23" y="10"/>
                    <a:pt x="22" y="9"/>
                  </a:cubicBezTo>
                  <a:cubicBezTo>
                    <a:pt x="20" y="9"/>
                    <a:pt x="23" y="11"/>
                    <a:pt x="20" y="10"/>
                  </a:cubicBezTo>
                  <a:cubicBezTo>
                    <a:pt x="21" y="10"/>
                    <a:pt x="21" y="10"/>
                    <a:pt x="21" y="10"/>
                  </a:cubicBezTo>
                  <a:cubicBezTo>
                    <a:pt x="20" y="10"/>
                    <a:pt x="16" y="9"/>
                    <a:pt x="15" y="11"/>
                  </a:cubicBezTo>
                  <a:cubicBezTo>
                    <a:pt x="16" y="9"/>
                    <a:pt x="16" y="9"/>
                    <a:pt x="16" y="9"/>
                  </a:cubicBezTo>
                  <a:cubicBezTo>
                    <a:pt x="16" y="9"/>
                    <a:pt x="15" y="9"/>
                    <a:pt x="15" y="10"/>
                  </a:cubicBezTo>
                  <a:cubicBezTo>
                    <a:pt x="15" y="9"/>
                    <a:pt x="14" y="8"/>
                    <a:pt x="15" y="8"/>
                  </a:cubicBezTo>
                  <a:cubicBezTo>
                    <a:pt x="14" y="7"/>
                    <a:pt x="12" y="8"/>
                    <a:pt x="10" y="8"/>
                  </a:cubicBezTo>
                  <a:cubicBezTo>
                    <a:pt x="11" y="9"/>
                    <a:pt x="11" y="9"/>
                    <a:pt x="11" y="9"/>
                  </a:cubicBezTo>
                  <a:cubicBezTo>
                    <a:pt x="8" y="10"/>
                    <a:pt x="6" y="9"/>
                    <a:pt x="4" y="9"/>
                  </a:cubicBezTo>
                  <a:cubicBezTo>
                    <a:pt x="4" y="8"/>
                    <a:pt x="4" y="8"/>
                    <a:pt x="4" y="8"/>
                  </a:cubicBezTo>
                  <a:cubicBezTo>
                    <a:pt x="2" y="9"/>
                    <a:pt x="2" y="9"/>
                    <a:pt x="2" y="9"/>
                  </a:cubicBezTo>
                  <a:cubicBezTo>
                    <a:pt x="2" y="8"/>
                    <a:pt x="1" y="7"/>
                    <a:pt x="0" y="8"/>
                  </a:cubicBezTo>
                  <a:cubicBezTo>
                    <a:pt x="4" y="5"/>
                    <a:pt x="4" y="5"/>
                    <a:pt x="4" y="5"/>
                  </a:cubicBezTo>
                  <a:cubicBezTo>
                    <a:pt x="6" y="6"/>
                    <a:pt x="3" y="6"/>
                    <a:pt x="4" y="8"/>
                  </a:cubicBezTo>
                  <a:cubicBezTo>
                    <a:pt x="4" y="9"/>
                    <a:pt x="7" y="8"/>
                    <a:pt x="8" y="7"/>
                  </a:cubicBezTo>
                  <a:cubicBezTo>
                    <a:pt x="7" y="7"/>
                    <a:pt x="6" y="7"/>
                    <a:pt x="6" y="8"/>
                  </a:cubicBezTo>
                  <a:cubicBezTo>
                    <a:pt x="5" y="6"/>
                    <a:pt x="7" y="6"/>
                    <a:pt x="8" y="5"/>
                  </a:cubicBezTo>
                  <a:cubicBezTo>
                    <a:pt x="7" y="5"/>
                    <a:pt x="6" y="5"/>
                    <a:pt x="6" y="5"/>
                  </a:cubicBezTo>
                  <a:cubicBezTo>
                    <a:pt x="7" y="4"/>
                    <a:pt x="8" y="4"/>
                    <a:pt x="10" y="4"/>
                  </a:cubicBezTo>
                  <a:cubicBezTo>
                    <a:pt x="9" y="5"/>
                    <a:pt x="11" y="5"/>
                    <a:pt x="10" y="6"/>
                  </a:cubicBezTo>
                  <a:cubicBezTo>
                    <a:pt x="10" y="4"/>
                    <a:pt x="12" y="4"/>
                    <a:pt x="14" y="4"/>
                  </a:cubicBezTo>
                  <a:cubicBezTo>
                    <a:pt x="16" y="6"/>
                    <a:pt x="18" y="4"/>
                    <a:pt x="20" y="4"/>
                  </a:cubicBezTo>
                  <a:cubicBezTo>
                    <a:pt x="19" y="5"/>
                    <a:pt x="18" y="7"/>
                    <a:pt x="17" y="7"/>
                  </a:cubicBezTo>
                  <a:cubicBezTo>
                    <a:pt x="18" y="8"/>
                    <a:pt x="18" y="7"/>
                    <a:pt x="20" y="8"/>
                  </a:cubicBezTo>
                  <a:cubicBezTo>
                    <a:pt x="21" y="7"/>
                    <a:pt x="21" y="5"/>
                    <a:pt x="23" y="5"/>
                  </a:cubicBezTo>
                  <a:cubicBezTo>
                    <a:pt x="23" y="6"/>
                    <a:pt x="23" y="6"/>
                    <a:pt x="23" y="6"/>
                  </a:cubicBezTo>
                  <a:cubicBezTo>
                    <a:pt x="25" y="5"/>
                    <a:pt x="25" y="4"/>
                    <a:pt x="27" y="4"/>
                  </a:cubicBezTo>
                  <a:cubicBezTo>
                    <a:pt x="31" y="5"/>
                    <a:pt x="35" y="5"/>
                    <a:pt x="38" y="5"/>
                  </a:cubicBezTo>
                  <a:cubicBezTo>
                    <a:pt x="38" y="6"/>
                    <a:pt x="38" y="6"/>
                    <a:pt x="38" y="6"/>
                  </a:cubicBezTo>
                  <a:cubicBezTo>
                    <a:pt x="40" y="4"/>
                    <a:pt x="44" y="5"/>
                    <a:pt x="46" y="4"/>
                  </a:cubicBezTo>
                  <a:cubicBezTo>
                    <a:pt x="50" y="5"/>
                    <a:pt x="55" y="3"/>
                    <a:pt x="57" y="5"/>
                  </a:cubicBezTo>
                  <a:cubicBezTo>
                    <a:pt x="63" y="4"/>
                    <a:pt x="69" y="4"/>
                    <a:pt x="76" y="4"/>
                  </a:cubicBezTo>
                  <a:cubicBezTo>
                    <a:pt x="75" y="6"/>
                    <a:pt x="75" y="6"/>
                    <a:pt x="75" y="6"/>
                  </a:cubicBezTo>
                  <a:cubicBezTo>
                    <a:pt x="76" y="5"/>
                    <a:pt x="76" y="7"/>
                    <a:pt x="77" y="7"/>
                  </a:cubicBezTo>
                  <a:cubicBezTo>
                    <a:pt x="76" y="5"/>
                    <a:pt x="79" y="5"/>
                    <a:pt x="80" y="4"/>
                  </a:cubicBezTo>
                  <a:cubicBezTo>
                    <a:pt x="83" y="5"/>
                    <a:pt x="87" y="4"/>
                    <a:pt x="89" y="3"/>
                  </a:cubicBezTo>
                  <a:cubicBezTo>
                    <a:pt x="90" y="4"/>
                    <a:pt x="90" y="4"/>
                    <a:pt x="90" y="4"/>
                  </a:cubicBezTo>
                  <a:cubicBezTo>
                    <a:pt x="92" y="2"/>
                    <a:pt x="96" y="4"/>
                    <a:pt x="99" y="4"/>
                  </a:cubicBezTo>
                  <a:cubicBezTo>
                    <a:pt x="100" y="5"/>
                    <a:pt x="100" y="6"/>
                    <a:pt x="101" y="6"/>
                  </a:cubicBezTo>
                  <a:cubicBezTo>
                    <a:pt x="103" y="4"/>
                    <a:pt x="104" y="4"/>
                    <a:pt x="107" y="3"/>
                  </a:cubicBezTo>
                  <a:cubicBezTo>
                    <a:pt x="109" y="3"/>
                    <a:pt x="112" y="4"/>
                    <a:pt x="114" y="4"/>
                  </a:cubicBezTo>
                  <a:cubicBezTo>
                    <a:pt x="122" y="2"/>
                    <a:pt x="130" y="4"/>
                    <a:pt x="137" y="2"/>
                  </a:cubicBezTo>
                  <a:cubicBezTo>
                    <a:pt x="138" y="3"/>
                    <a:pt x="138" y="3"/>
                    <a:pt x="138" y="3"/>
                  </a:cubicBezTo>
                  <a:cubicBezTo>
                    <a:pt x="146" y="1"/>
                    <a:pt x="155" y="3"/>
                    <a:pt x="162" y="2"/>
                  </a:cubicBezTo>
                  <a:cubicBezTo>
                    <a:pt x="161" y="4"/>
                    <a:pt x="161" y="4"/>
                    <a:pt x="161" y="4"/>
                  </a:cubicBezTo>
                  <a:cubicBezTo>
                    <a:pt x="163" y="5"/>
                    <a:pt x="166" y="4"/>
                    <a:pt x="165" y="2"/>
                  </a:cubicBezTo>
                  <a:cubicBezTo>
                    <a:pt x="167" y="3"/>
                    <a:pt x="170" y="1"/>
                    <a:pt x="172" y="3"/>
                  </a:cubicBezTo>
                  <a:cubicBezTo>
                    <a:pt x="174" y="4"/>
                    <a:pt x="174" y="2"/>
                    <a:pt x="176" y="2"/>
                  </a:cubicBezTo>
                  <a:cubicBezTo>
                    <a:pt x="180" y="3"/>
                    <a:pt x="182" y="3"/>
                    <a:pt x="186" y="2"/>
                  </a:cubicBezTo>
                  <a:cubicBezTo>
                    <a:pt x="185" y="2"/>
                    <a:pt x="185" y="2"/>
                    <a:pt x="185" y="2"/>
                  </a:cubicBezTo>
                  <a:cubicBezTo>
                    <a:pt x="184" y="3"/>
                    <a:pt x="184" y="3"/>
                    <a:pt x="185" y="4"/>
                  </a:cubicBezTo>
                  <a:cubicBezTo>
                    <a:pt x="187" y="3"/>
                    <a:pt x="190" y="4"/>
                    <a:pt x="189" y="2"/>
                  </a:cubicBezTo>
                  <a:cubicBezTo>
                    <a:pt x="193" y="3"/>
                    <a:pt x="199" y="1"/>
                    <a:pt x="203" y="3"/>
                  </a:cubicBezTo>
                  <a:cubicBezTo>
                    <a:pt x="203" y="2"/>
                    <a:pt x="204" y="2"/>
                    <a:pt x="204" y="1"/>
                  </a:cubicBezTo>
                  <a:cubicBezTo>
                    <a:pt x="208" y="1"/>
                    <a:pt x="212" y="3"/>
                    <a:pt x="215" y="2"/>
                  </a:cubicBezTo>
                  <a:cubicBezTo>
                    <a:pt x="215" y="2"/>
                    <a:pt x="214" y="3"/>
                    <a:pt x="215" y="3"/>
                  </a:cubicBezTo>
                  <a:cubicBezTo>
                    <a:pt x="216" y="3"/>
                    <a:pt x="215" y="2"/>
                    <a:pt x="216" y="2"/>
                  </a:cubicBezTo>
                  <a:cubicBezTo>
                    <a:pt x="222" y="0"/>
                    <a:pt x="229" y="3"/>
                    <a:pt x="234" y="3"/>
                  </a:cubicBezTo>
                  <a:cubicBezTo>
                    <a:pt x="244" y="2"/>
                    <a:pt x="254" y="3"/>
                    <a:pt x="263" y="3"/>
                  </a:cubicBezTo>
                  <a:cubicBezTo>
                    <a:pt x="263" y="3"/>
                    <a:pt x="263" y="3"/>
                    <a:pt x="263" y="3"/>
                  </a:cubicBezTo>
                  <a:cubicBezTo>
                    <a:pt x="266" y="1"/>
                    <a:pt x="270" y="5"/>
                    <a:pt x="273" y="2"/>
                  </a:cubicBezTo>
                  <a:cubicBezTo>
                    <a:pt x="274" y="3"/>
                    <a:pt x="276" y="2"/>
                    <a:pt x="275" y="3"/>
                  </a:cubicBezTo>
                  <a:cubicBezTo>
                    <a:pt x="278" y="2"/>
                    <a:pt x="282" y="5"/>
                    <a:pt x="286" y="3"/>
                  </a:cubicBezTo>
                  <a:cubicBezTo>
                    <a:pt x="285" y="3"/>
                    <a:pt x="285" y="3"/>
                    <a:pt x="285" y="3"/>
                  </a:cubicBezTo>
                  <a:cubicBezTo>
                    <a:pt x="288" y="5"/>
                    <a:pt x="292" y="3"/>
                    <a:pt x="295" y="4"/>
                  </a:cubicBezTo>
                  <a:cubicBezTo>
                    <a:pt x="295" y="4"/>
                    <a:pt x="294" y="5"/>
                    <a:pt x="294" y="5"/>
                  </a:cubicBezTo>
                  <a:cubicBezTo>
                    <a:pt x="296" y="6"/>
                    <a:pt x="298" y="3"/>
                    <a:pt x="298" y="5"/>
                  </a:cubicBezTo>
                  <a:cubicBezTo>
                    <a:pt x="299" y="5"/>
                    <a:pt x="299" y="4"/>
                    <a:pt x="299" y="4"/>
                  </a:cubicBezTo>
                  <a:cubicBezTo>
                    <a:pt x="307" y="5"/>
                    <a:pt x="316" y="4"/>
                    <a:pt x="325" y="3"/>
                  </a:cubicBezTo>
                  <a:cubicBezTo>
                    <a:pt x="331" y="5"/>
                    <a:pt x="325" y="8"/>
                    <a:pt x="330" y="6"/>
                  </a:cubicBezTo>
                  <a:cubicBezTo>
                    <a:pt x="330" y="6"/>
                    <a:pt x="330" y="5"/>
                    <a:pt x="330" y="5"/>
                  </a:cubicBezTo>
                  <a:cubicBezTo>
                    <a:pt x="332" y="5"/>
                    <a:pt x="333" y="8"/>
                    <a:pt x="334" y="7"/>
                  </a:cubicBezTo>
                  <a:cubicBezTo>
                    <a:pt x="334" y="5"/>
                    <a:pt x="335" y="6"/>
                    <a:pt x="335" y="5"/>
                  </a:cubicBezTo>
                  <a:cubicBezTo>
                    <a:pt x="339" y="6"/>
                    <a:pt x="340" y="8"/>
                    <a:pt x="343" y="7"/>
                  </a:cubicBezTo>
                  <a:cubicBezTo>
                    <a:pt x="343" y="7"/>
                    <a:pt x="343" y="7"/>
                    <a:pt x="343" y="7"/>
                  </a:cubicBezTo>
                  <a:cubicBezTo>
                    <a:pt x="346" y="5"/>
                    <a:pt x="350" y="6"/>
                    <a:pt x="353" y="4"/>
                  </a:cubicBezTo>
                  <a:cubicBezTo>
                    <a:pt x="373" y="4"/>
                    <a:pt x="392" y="3"/>
                    <a:pt x="411" y="3"/>
                  </a:cubicBezTo>
                  <a:cubicBezTo>
                    <a:pt x="429" y="3"/>
                    <a:pt x="448" y="3"/>
                    <a:pt x="467" y="4"/>
                  </a:cubicBezTo>
                  <a:cubicBezTo>
                    <a:pt x="471" y="7"/>
                    <a:pt x="472" y="6"/>
                    <a:pt x="476" y="6"/>
                  </a:cubicBezTo>
                  <a:cubicBezTo>
                    <a:pt x="476" y="6"/>
                    <a:pt x="476" y="6"/>
                    <a:pt x="476" y="6"/>
                  </a:cubicBezTo>
                  <a:cubicBezTo>
                    <a:pt x="477" y="5"/>
                    <a:pt x="480" y="6"/>
                    <a:pt x="480" y="5"/>
                  </a:cubicBezTo>
                  <a:cubicBezTo>
                    <a:pt x="487" y="5"/>
                    <a:pt x="494" y="5"/>
                    <a:pt x="501" y="5"/>
                  </a:cubicBezTo>
                  <a:cubicBezTo>
                    <a:pt x="500" y="5"/>
                    <a:pt x="499" y="7"/>
                    <a:pt x="501" y="7"/>
                  </a:cubicBezTo>
                  <a:cubicBezTo>
                    <a:pt x="502" y="5"/>
                    <a:pt x="502" y="5"/>
                    <a:pt x="502" y="5"/>
                  </a:cubicBezTo>
                  <a:cubicBezTo>
                    <a:pt x="502" y="6"/>
                    <a:pt x="502" y="6"/>
                    <a:pt x="502" y="6"/>
                  </a:cubicBezTo>
                  <a:cubicBezTo>
                    <a:pt x="503" y="6"/>
                    <a:pt x="504" y="5"/>
                    <a:pt x="503" y="4"/>
                  </a:cubicBezTo>
                  <a:cubicBezTo>
                    <a:pt x="522" y="3"/>
                    <a:pt x="539" y="7"/>
                    <a:pt x="557" y="7"/>
                  </a:cubicBezTo>
                  <a:cubicBezTo>
                    <a:pt x="562" y="8"/>
                    <a:pt x="568" y="8"/>
                    <a:pt x="572" y="7"/>
                  </a:cubicBezTo>
                  <a:cubicBezTo>
                    <a:pt x="586" y="10"/>
                    <a:pt x="598" y="13"/>
                    <a:pt x="613" y="12"/>
                  </a:cubicBezTo>
                  <a:cubicBezTo>
                    <a:pt x="613" y="12"/>
                    <a:pt x="610" y="17"/>
                    <a:pt x="604" y="17"/>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charset="0"/>
              </a:endParaRPr>
            </a:p>
          </p:txBody>
        </p:sp>
        <p:sp>
          <p:nvSpPr>
            <p:cNvPr id="80" name="Freeform 145"/>
            <p:cNvSpPr>
              <a:spLocks/>
            </p:cNvSpPr>
            <p:nvPr/>
          </p:nvSpPr>
          <p:spPr bwMode="auto">
            <a:xfrm rot="16200000">
              <a:off x="124238" y="3554636"/>
              <a:ext cx="4797546" cy="45719"/>
            </a:xfrm>
            <a:custGeom>
              <a:avLst/>
              <a:gdLst/>
              <a:ahLst/>
              <a:cxnLst>
                <a:cxn ang="0">
                  <a:pos x="543" y="15"/>
                </a:cxn>
                <a:cxn ang="0">
                  <a:pos x="525" y="15"/>
                </a:cxn>
                <a:cxn ang="0">
                  <a:pos x="488" y="18"/>
                </a:cxn>
                <a:cxn ang="0">
                  <a:pos x="475" y="17"/>
                </a:cxn>
                <a:cxn ang="0">
                  <a:pos x="436" y="15"/>
                </a:cxn>
                <a:cxn ang="0">
                  <a:pos x="423" y="15"/>
                </a:cxn>
                <a:cxn ang="0">
                  <a:pos x="401" y="16"/>
                </a:cxn>
                <a:cxn ang="0">
                  <a:pos x="382" y="15"/>
                </a:cxn>
                <a:cxn ang="0">
                  <a:pos x="372" y="14"/>
                </a:cxn>
                <a:cxn ang="0">
                  <a:pos x="363" y="16"/>
                </a:cxn>
                <a:cxn ang="0">
                  <a:pos x="341" y="18"/>
                </a:cxn>
                <a:cxn ang="0">
                  <a:pos x="329" y="17"/>
                </a:cxn>
                <a:cxn ang="0">
                  <a:pos x="316" y="19"/>
                </a:cxn>
                <a:cxn ang="0">
                  <a:pos x="300" y="17"/>
                </a:cxn>
                <a:cxn ang="0">
                  <a:pos x="282" y="17"/>
                </a:cxn>
                <a:cxn ang="0">
                  <a:pos x="259" y="16"/>
                </a:cxn>
                <a:cxn ang="0">
                  <a:pos x="250" y="17"/>
                </a:cxn>
                <a:cxn ang="0">
                  <a:pos x="241" y="15"/>
                </a:cxn>
                <a:cxn ang="0">
                  <a:pos x="233" y="17"/>
                </a:cxn>
                <a:cxn ang="0">
                  <a:pos x="230" y="17"/>
                </a:cxn>
                <a:cxn ang="0">
                  <a:pos x="219" y="17"/>
                </a:cxn>
                <a:cxn ang="0">
                  <a:pos x="188" y="17"/>
                </a:cxn>
                <a:cxn ang="0">
                  <a:pos x="176" y="17"/>
                </a:cxn>
                <a:cxn ang="0">
                  <a:pos x="166" y="17"/>
                </a:cxn>
                <a:cxn ang="0">
                  <a:pos x="140" y="16"/>
                </a:cxn>
                <a:cxn ang="0">
                  <a:pos x="134" y="12"/>
                </a:cxn>
                <a:cxn ang="0">
                  <a:pos x="125" y="16"/>
                </a:cxn>
                <a:cxn ang="0">
                  <a:pos x="118" y="20"/>
                </a:cxn>
                <a:cxn ang="0">
                  <a:pos x="106" y="18"/>
                </a:cxn>
                <a:cxn ang="0">
                  <a:pos x="102" y="20"/>
                </a:cxn>
                <a:cxn ang="0">
                  <a:pos x="97" y="18"/>
                </a:cxn>
                <a:cxn ang="0">
                  <a:pos x="88" y="15"/>
                </a:cxn>
                <a:cxn ang="0">
                  <a:pos x="78" y="18"/>
                </a:cxn>
                <a:cxn ang="0">
                  <a:pos x="73" y="16"/>
                </a:cxn>
                <a:cxn ang="0">
                  <a:pos x="65" y="18"/>
                </a:cxn>
                <a:cxn ang="0">
                  <a:pos x="56" y="18"/>
                </a:cxn>
                <a:cxn ang="0">
                  <a:pos x="60" y="13"/>
                </a:cxn>
                <a:cxn ang="0">
                  <a:pos x="44" y="16"/>
                </a:cxn>
                <a:cxn ang="0">
                  <a:pos x="22" y="9"/>
                </a:cxn>
                <a:cxn ang="0">
                  <a:pos x="15" y="8"/>
                </a:cxn>
                <a:cxn ang="0">
                  <a:pos x="0" y="8"/>
                </a:cxn>
                <a:cxn ang="0">
                  <a:pos x="6" y="5"/>
                </a:cxn>
                <a:cxn ang="0">
                  <a:pos x="20" y="8"/>
                </a:cxn>
                <a:cxn ang="0">
                  <a:pos x="46" y="4"/>
                </a:cxn>
                <a:cxn ang="0">
                  <a:pos x="89" y="3"/>
                </a:cxn>
                <a:cxn ang="0">
                  <a:pos x="137" y="2"/>
                </a:cxn>
                <a:cxn ang="0">
                  <a:pos x="176" y="2"/>
                </a:cxn>
                <a:cxn ang="0">
                  <a:pos x="204" y="1"/>
                </a:cxn>
                <a:cxn ang="0">
                  <a:pos x="263" y="3"/>
                </a:cxn>
                <a:cxn ang="0">
                  <a:pos x="294" y="5"/>
                </a:cxn>
                <a:cxn ang="0">
                  <a:pos x="334" y="7"/>
                </a:cxn>
                <a:cxn ang="0">
                  <a:pos x="467" y="4"/>
                </a:cxn>
                <a:cxn ang="0">
                  <a:pos x="502" y="5"/>
                </a:cxn>
                <a:cxn ang="0">
                  <a:pos x="604" y="17"/>
                </a:cxn>
              </a:cxnLst>
              <a:rect l="0" t="0" r="r" b="b"/>
              <a:pathLst>
                <a:path w="613" h="21">
                  <a:moveTo>
                    <a:pt x="604" y="17"/>
                  </a:moveTo>
                  <a:cubicBezTo>
                    <a:pt x="597" y="21"/>
                    <a:pt x="587" y="16"/>
                    <a:pt x="579" y="18"/>
                  </a:cubicBezTo>
                  <a:cubicBezTo>
                    <a:pt x="578" y="19"/>
                    <a:pt x="580" y="16"/>
                    <a:pt x="577" y="17"/>
                  </a:cubicBezTo>
                  <a:cubicBezTo>
                    <a:pt x="570" y="20"/>
                    <a:pt x="557" y="17"/>
                    <a:pt x="548" y="15"/>
                  </a:cubicBezTo>
                  <a:cubicBezTo>
                    <a:pt x="549" y="14"/>
                    <a:pt x="549" y="14"/>
                    <a:pt x="549" y="14"/>
                  </a:cubicBezTo>
                  <a:cubicBezTo>
                    <a:pt x="547" y="13"/>
                    <a:pt x="545" y="15"/>
                    <a:pt x="543" y="15"/>
                  </a:cubicBezTo>
                  <a:cubicBezTo>
                    <a:pt x="543" y="15"/>
                    <a:pt x="543" y="14"/>
                    <a:pt x="543" y="14"/>
                  </a:cubicBezTo>
                  <a:cubicBezTo>
                    <a:pt x="542" y="15"/>
                    <a:pt x="539" y="14"/>
                    <a:pt x="539" y="15"/>
                  </a:cubicBezTo>
                  <a:cubicBezTo>
                    <a:pt x="538" y="15"/>
                    <a:pt x="538" y="14"/>
                    <a:pt x="537" y="13"/>
                  </a:cubicBezTo>
                  <a:cubicBezTo>
                    <a:pt x="536" y="15"/>
                    <a:pt x="536" y="15"/>
                    <a:pt x="536" y="15"/>
                  </a:cubicBezTo>
                  <a:cubicBezTo>
                    <a:pt x="533" y="18"/>
                    <a:pt x="529" y="14"/>
                    <a:pt x="524" y="16"/>
                  </a:cubicBezTo>
                  <a:cubicBezTo>
                    <a:pt x="525" y="16"/>
                    <a:pt x="525" y="15"/>
                    <a:pt x="525" y="15"/>
                  </a:cubicBezTo>
                  <a:cubicBezTo>
                    <a:pt x="518" y="17"/>
                    <a:pt x="510" y="16"/>
                    <a:pt x="502" y="17"/>
                  </a:cubicBezTo>
                  <a:cubicBezTo>
                    <a:pt x="503" y="16"/>
                    <a:pt x="503" y="15"/>
                    <a:pt x="502" y="15"/>
                  </a:cubicBezTo>
                  <a:cubicBezTo>
                    <a:pt x="502" y="16"/>
                    <a:pt x="500" y="17"/>
                    <a:pt x="498" y="17"/>
                  </a:cubicBezTo>
                  <a:cubicBezTo>
                    <a:pt x="497" y="15"/>
                    <a:pt x="494" y="18"/>
                    <a:pt x="492" y="17"/>
                  </a:cubicBezTo>
                  <a:cubicBezTo>
                    <a:pt x="492" y="17"/>
                    <a:pt x="492" y="17"/>
                    <a:pt x="492" y="17"/>
                  </a:cubicBezTo>
                  <a:cubicBezTo>
                    <a:pt x="490" y="19"/>
                    <a:pt x="490" y="16"/>
                    <a:pt x="488" y="18"/>
                  </a:cubicBezTo>
                  <a:cubicBezTo>
                    <a:pt x="487" y="17"/>
                    <a:pt x="487" y="17"/>
                    <a:pt x="487" y="17"/>
                  </a:cubicBezTo>
                  <a:cubicBezTo>
                    <a:pt x="486" y="19"/>
                    <a:pt x="485" y="16"/>
                    <a:pt x="483" y="17"/>
                  </a:cubicBezTo>
                  <a:cubicBezTo>
                    <a:pt x="483" y="17"/>
                    <a:pt x="483" y="17"/>
                    <a:pt x="483" y="17"/>
                  </a:cubicBezTo>
                  <a:cubicBezTo>
                    <a:pt x="482" y="18"/>
                    <a:pt x="481" y="16"/>
                    <a:pt x="480" y="17"/>
                  </a:cubicBezTo>
                  <a:cubicBezTo>
                    <a:pt x="480" y="17"/>
                    <a:pt x="480" y="17"/>
                    <a:pt x="480" y="17"/>
                  </a:cubicBezTo>
                  <a:cubicBezTo>
                    <a:pt x="477" y="17"/>
                    <a:pt x="475" y="16"/>
                    <a:pt x="475" y="17"/>
                  </a:cubicBezTo>
                  <a:cubicBezTo>
                    <a:pt x="474" y="16"/>
                    <a:pt x="478" y="17"/>
                    <a:pt x="477" y="15"/>
                  </a:cubicBezTo>
                  <a:cubicBezTo>
                    <a:pt x="467" y="16"/>
                    <a:pt x="457" y="16"/>
                    <a:pt x="447" y="16"/>
                  </a:cubicBezTo>
                  <a:cubicBezTo>
                    <a:pt x="446" y="15"/>
                    <a:pt x="446" y="15"/>
                    <a:pt x="445" y="14"/>
                  </a:cubicBezTo>
                  <a:cubicBezTo>
                    <a:pt x="444" y="15"/>
                    <a:pt x="442" y="14"/>
                    <a:pt x="441" y="15"/>
                  </a:cubicBezTo>
                  <a:cubicBezTo>
                    <a:pt x="441" y="15"/>
                    <a:pt x="440" y="14"/>
                    <a:pt x="440" y="14"/>
                  </a:cubicBezTo>
                  <a:cubicBezTo>
                    <a:pt x="438" y="14"/>
                    <a:pt x="438" y="16"/>
                    <a:pt x="436" y="15"/>
                  </a:cubicBezTo>
                  <a:cubicBezTo>
                    <a:pt x="437" y="15"/>
                    <a:pt x="437" y="14"/>
                    <a:pt x="437" y="14"/>
                  </a:cubicBezTo>
                  <a:cubicBezTo>
                    <a:pt x="435" y="15"/>
                    <a:pt x="433" y="15"/>
                    <a:pt x="431" y="15"/>
                  </a:cubicBezTo>
                  <a:cubicBezTo>
                    <a:pt x="431" y="15"/>
                    <a:pt x="432" y="15"/>
                    <a:pt x="431" y="14"/>
                  </a:cubicBezTo>
                  <a:cubicBezTo>
                    <a:pt x="429" y="16"/>
                    <a:pt x="428" y="14"/>
                    <a:pt x="426" y="15"/>
                  </a:cubicBezTo>
                  <a:cubicBezTo>
                    <a:pt x="426" y="14"/>
                    <a:pt x="426" y="14"/>
                    <a:pt x="426" y="14"/>
                  </a:cubicBezTo>
                  <a:cubicBezTo>
                    <a:pt x="423" y="12"/>
                    <a:pt x="426" y="16"/>
                    <a:pt x="423" y="15"/>
                  </a:cubicBezTo>
                  <a:cubicBezTo>
                    <a:pt x="424" y="15"/>
                    <a:pt x="423" y="14"/>
                    <a:pt x="423" y="14"/>
                  </a:cubicBezTo>
                  <a:cubicBezTo>
                    <a:pt x="421" y="16"/>
                    <a:pt x="417" y="15"/>
                    <a:pt x="415" y="16"/>
                  </a:cubicBezTo>
                  <a:cubicBezTo>
                    <a:pt x="415" y="15"/>
                    <a:pt x="415" y="15"/>
                    <a:pt x="415" y="15"/>
                  </a:cubicBezTo>
                  <a:cubicBezTo>
                    <a:pt x="412" y="15"/>
                    <a:pt x="409" y="15"/>
                    <a:pt x="406" y="15"/>
                  </a:cubicBezTo>
                  <a:cubicBezTo>
                    <a:pt x="405" y="15"/>
                    <a:pt x="407" y="13"/>
                    <a:pt x="404" y="13"/>
                  </a:cubicBezTo>
                  <a:cubicBezTo>
                    <a:pt x="404" y="15"/>
                    <a:pt x="399" y="14"/>
                    <a:pt x="401" y="16"/>
                  </a:cubicBezTo>
                  <a:cubicBezTo>
                    <a:pt x="399" y="16"/>
                    <a:pt x="395" y="15"/>
                    <a:pt x="393" y="16"/>
                  </a:cubicBezTo>
                  <a:cubicBezTo>
                    <a:pt x="394" y="15"/>
                    <a:pt x="392" y="13"/>
                    <a:pt x="394" y="13"/>
                  </a:cubicBezTo>
                  <a:cubicBezTo>
                    <a:pt x="393" y="12"/>
                    <a:pt x="393" y="12"/>
                    <a:pt x="393" y="12"/>
                  </a:cubicBezTo>
                  <a:cubicBezTo>
                    <a:pt x="393" y="11"/>
                    <a:pt x="394" y="12"/>
                    <a:pt x="394" y="11"/>
                  </a:cubicBezTo>
                  <a:cubicBezTo>
                    <a:pt x="393" y="11"/>
                    <a:pt x="390" y="12"/>
                    <a:pt x="389" y="12"/>
                  </a:cubicBezTo>
                  <a:cubicBezTo>
                    <a:pt x="387" y="13"/>
                    <a:pt x="385" y="15"/>
                    <a:pt x="382" y="15"/>
                  </a:cubicBezTo>
                  <a:cubicBezTo>
                    <a:pt x="384" y="15"/>
                    <a:pt x="382" y="13"/>
                    <a:pt x="383" y="13"/>
                  </a:cubicBezTo>
                  <a:cubicBezTo>
                    <a:pt x="378" y="17"/>
                    <a:pt x="378" y="17"/>
                    <a:pt x="378" y="17"/>
                  </a:cubicBezTo>
                  <a:cubicBezTo>
                    <a:pt x="377" y="17"/>
                    <a:pt x="378" y="15"/>
                    <a:pt x="377" y="16"/>
                  </a:cubicBezTo>
                  <a:cubicBezTo>
                    <a:pt x="377" y="16"/>
                    <a:pt x="376" y="16"/>
                    <a:pt x="376" y="17"/>
                  </a:cubicBezTo>
                  <a:cubicBezTo>
                    <a:pt x="375" y="17"/>
                    <a:pt x="372" y="17"/>
                    <a:pt x="371" y="15"/>
                  </a:cubicBezTo>
                  <a:cubicBezTo>
                    <a:pt x="371" y="15"/>
                    <a:pt x="373" y="15"/>
                    <a:pt x="372" y="14"/>
                  </a:cubicBezTo>
                  <a:cubicBezTo>
                    <a:pt x="370" y="14"/>
                    <a:pt x="370" y="15"/>
                    <a:pt x="368" y="15"/>
                  </a:cubicBezTo>
                  <a:cubicBezTo>
                    <a:pt x="368" y="15"/>
                    <a:pt x="368" y="15"/>
                    <a:pt x="368" y="15"/>
                  </a:cubicBezTo>
                  <a:cubicBezTo>
                    <a:pt x="367" y="14"/>
                    <a:pt x="364" y="15"/>
                    <a:pt x="366" y="16"/>
                  </a:cubicBezTo>
                  <a:cubicBezTo>
                    <a:pt x="366" y="17"/>
                    <a:pt x="365" y="15"/>
                    <a:pt x="367" y="16"/>
                  </a:cubicBezTo>
                  <a:cubicBezTo>
                    <a:pt x="366" y="17"/>
                    <a:pt x="364" y="17"/>
                    <a:pt x="362" y="17"/>
                  </a:cubicBezTo>
                  <a:cubicBezTo>
                    <a:pt x="362" y="17"/>
                    <a:pt x="362" y="16"/>
                    <a:pt x="363" y="16"/>
                  </a:cubicBezTo>
                  <a:cubicBezTo>
                    <a:pt x="360" y="17"/>
                    <a:pt x="357" y="18"/>
                    <a:pt x="355" y="18"/>
                  </a:cubicBezTo>
                  <a:cubicBezTo>
                    <a:pt x="355" y="19"/>
                    <a:pt x="356" y="17"/>
                    <a:pt x="356" y="17"/>
                  </a:cubicBezTo>
                  <a:cubicBezTo>
                    <a:pt x="353" y="16"/>
                    <a:pt x="349" y="19"/>
                    <a:pt x="346" y="17"/>
                  </a:cubicBezTo>
                  <a:cubicBezTo>
                    <a:pt x="346" y="17"/>
                    <a:pt x="346" y="18"/>
                    <a:pt x="346" y="18"/>
                  </a:cubicBezTo>
                  <a:cubicBezTo>
                    <a:pt x="344" y="18"/>
                    <a:pt x="345" y="17"/>
                    <a:pt x="343" y="17"/>
                  </a:cubicBezTo>
                  <a:cubicBezTo>
                    <a:pt x="343" y="16"/>
                    <a:pt x="342" y="17"/>
                    <a:pt x="341" y="18"/>
                  </a:cubicBezTo>
                  <a:cubicBezTo>
                    <a:pt x="340" y="18"/>
                    <a:pt x="341" y="17"/>
                    <a:pt x="342" y="17"/>
                  </a:cubicBezTo>
                  <a:cubicBezTo>
                    <a:pt x="340" y="18"/>
                    <a:pt x="334" y="19"/>
                    <a:pt x="330" y="18"/>
                  </a:cubicBezTo>
                  <a:cubicBezTo>
                    <a:pt x="330" y="18"/>
                    <a:pt x="328" y="20"/>
                    <a:pt x="327" y="19"/>
                  </a:cubicBezTo>
                  <a:cubicBezTo>
                    <a:pt x="327" y="18"/>
                    <a:pt x="327" y="18"/>
                    <a:pt x="327" y="18"/>
                  </a:cubicBezTo>
                  <a:cubicBezTo>
                    <a:pt x="327" y="17"/>
                    <a:pt x="324" y="18"/>
                    <a:pt x="324" y="17"/>
                  </a:cubicBezTo>
                  <a:cubicBezTo>
                    <a:pt x="322" y="19"/>
                    <a:pt x="331" y="16"/>
                    <a:pt x="329" y="17"/>
                  </a:cubicBezTo>
                  <a:cubicBezTo>
                    <a:pt x="328" y="16"/>
                    <a:pt x="325" y="19"/>
                    <a:pt x="326" y="17"/>
                  </a:cubicBezTo>
                  <a:cubicBezTo>
                    <a:pt x="324" y="17"/>
                    <a:pt x="323" y="19"/>
                    <a:pt x="321" y="18"/>
                  </a:cubicBezTo>
                  <a:cubicBezTo>
                    <a:pt x="321" y="18"/>
                    <a:pt x="322" y="16"/>
                    <a:pt x="321" y="16"/>
                  </a:cubicBezTo>
                  <a:cubicBezTo>
                    <a:pt x="319" y="16"/>
                    <a:pt x="320" y="17"/>
                    <a:pt x="318" y="17"/>
                  </a:cubicBezTo>
                  <a:cubicBezTo>
                    <a:pt x="317" y="17"/>
                    <a:pt x="317" y="17"/>
                    <a:pt x="317" y="17"/>
                  </a:cubicBezTo>
                  <a:cubicBezTo>
                    <a:pt x="317" y="19"/>
                    <a:pt x="315" y="17"/>
                    <a:pt x="316" y="19"/>
                  </a:cubicBezTo>
                  <a:cubicBezTo>
                    <a:pt x="316" y="18"/>
                    <a:pt x="312" y="19"/>
                    <a:pt x="313" y="17"/>
                  </a:cubicBezTo>
                  <a:cubicBezTo>
                    <a:pt x="313" y="16"/>
                    <a:pt x="313" y="16"/>
                    <a:pt x="313" y="16"/>
                  </a:cubicBezTo>
                  <a:cubicBezTo>
                    <a:pt x="312" y="16"/>
                    <a:pt x="311" y="17"/>
                    <a:pt x="310" y="18"/>
                  </a:cubicBezTo>
                  <a:cubicBezTo>
                    <a:pt x="310" y="18"/>
                    <a:pt x="310" y="17"/>
                    <a:pt x="310" y="17"/>
                  </a:cubicBezTo>
                  <a:cubicBezTo>
                    <a:pt x="310" y="20"/>
                    <a:pt x="308" y="17"/>
                    <a:pt x="306" y="19"/>
                  </a:cubicBezTo>
                  <a:cubicBezTo>
                    <a:pt x="304" y="18"/>
                    <a:pt x="301" y="19"/>
                    <a:pt x="300" y="17"/>
                  </a:cubicBezTo>
                  <a:cubicBezTo>
                    <a:pt x="298" y="18"/>
                    <a:pt x="297" y="19"/>
                    <a:pt x="295" y="18"/>
                  </a:cubicBezTo>
                  <a:cubicBezTo>
                    <a:pt x="295" y="18"/>
                    <a:pt x="296" y="18"/>
                    <a:pt x="296" y="17"/>
                  </a:cubicBezTo>
                  <a:cubicBezTo>
                    <a:pt x="295" y="17"/>
                    <a:pt x="294" y="17"/>
                    <a:pt x="293" y="18"/>
                  </a:cubicBezTo>
                  <a:cubicBezTo>
                    <a:pt x="293" y="17"/>
                    <a:pt x="291" y="16"/>
                    <a:pt x="289" y="15"/>
                  </a:cubicBezTo>
                  <a:cubicBezTo>
                    <a:pt x="288" y="16"/>
                    <a:pt x="288" y="17"/>
                    <a:pt x="288" y="18"/>
                  </a:cubicBezTo>
                  <a:cubicBezTo>
                    <a:pt x="287" y="16"/>
                    <a:pt x="283" y="20"/>
                    <a:pt x="282" y="17"/>
                  </a:cubicBezTo>
                  <a:cubicBezTo>
                    <a:pt x="282" y="17"/>
                    <a:pt x="284" y="16"/>
                    <a:pt x="283" y="16"/>
                  </a:cubicBezTo>
                  <a:cubicBezTo>
                    <a:pt x="281" y="13"/>
                    <a:pt x="280" y="17"/>
                    <a:pt x="277" y="16"/>
                  </a:cubicBezTo>
                  <a:cubicBezTo>
                    <a:pt x="278" y="18"/>
                    <a:pt x="278" y="18"/>
                    <a:pt x="278" y="18"/>
                  </a:cubicBezTo>
                  <a:cubicBezTo>
                    <a:pt x="277" y="17"/>
                    <a:pt x="274" y="19"/>
                    <a:pt x="274" y="17"/>
                  </a:cubicBezTo>
                  <a:cubicBezTo>
                    <a:pt x="273" y="18"/>
                    <a:pt x="271" y="17"/>
                    <a:pt x="272" y="18"/>
                  </a:cubicBezTo>
                  <a:cubicBezTo>
                    <a:pt x="268" y="17"/>
                    <a:pt x="262" y="19"/>
                    <a:pt x="259" y="16"/>
                  </a:cubicBezTo>
                  <a:cubicBezTo>
                    <a:pt x="259" y="16"/>
                    <a:pt x="257" y="16"/>
                    <a:pt x="258" y="17"/>
                  </a:cubicBezTo>
                  <a:cubicBezTo>
                    <a:pt x="259" y="18"/>
                    <a:pt x="259" y="16"/>
                    <a:pt x="259" y="17"/>
                  </a:cubicBezTo>
                  <a:cubicBezTo>
                    <a:pt x="259" y="17"/>
                    <a:pt x="259" y="17"/>
                    <a:pt x="259" y="18"/>
                  </a:cubicBezTo>
                  <a:cubicBezTo>
                    <a:pt x="257" y="17"/>
                    <a:pt x="256" y="17"/>
                    <a:pt x="258" y="15"/>
                  </a:cubicBezTo>
                  <a:cubicBezTo>
                    <a:pt x="255" y="14"/>
                    <a:pt x="255" y="19"/>
                    <a:pt x="251" y="18"/>
                  </a:cubicBezTo>
                  <a:cubicBezTo>
                    <a:pt x="251" y="17"/>
                    <a:pt x="251" y="17"/>
                    <a:pt x="250" y="17"/>
                  </a:cubicBezTo>
                  <a:cubicBezTo>
                    <a:pt x="248" y="18"/>
                    <a:pt x="248" y="18"/>
                    <a:pt x="248" y="18"/>
                  </a:cubicBezTo>
                  <a:cubicBezTo>
                    <a:pt x="246" y="18"/>
                    <a:pt x="247" y="16"/>
                    <a:pt x="247" y="15"/>
                  </a:cubicBezTo>
                  <a:cubicBezTo>
                    <a:pt x="246" y="15"/>
                    <a:pt x="244" y="15"/>
                    <a:pt x="243" y="16"/>
                  </a:cubicBezTo>
                  <a:cubicBezTo>
                    <a:pt x="242" y="14"/>
                    <a:pt x="242" y="14"/>
                    <a:pt x="242" y="14"/>
                  </a:cubicBezTo>
                  <a:cubicBezTo>
                    <a:pt x="243" y="16"/>
                    <a:pt x="241" y="15"/>
                    <a:pt x="240" y="16"/>
                  </a:cubicBezTo>
                  <a:cubicBezTo>
                    <a:pt x="241" y="15"/>
                    <a:pt x="241" y="15"/>
                    <a:pt x="241" y="15"/>
                  </a:cubicBezTo>
                  <a:cubicBezTo>
                    <a:pt x="241" y="15"/>
                    <a:pt x="239" y="15"/>
                    <a:pt x="239" y="15"/>
                  </a:cubicBezTo>
                  <a:cubicBezTo>
                    <a:pt x="239" y="16"/>
                    <a:pt x="240" y="16"/>
                    <a:pt x="241" y="17"/>
                  </a:cubicBezTo>
                  <a:cubicBezTo>
                    <a:pt x="240" y="17"/>
                    <a:pt x="239" y="17"/>
                    <a:pt x="239" y="18"/>
                  </a:cubicBezTo>
                  <a:cubicBezTo>
                    <a:pt x="239" y="16"/>
                    <a:pt x="237" y="17"/>
                    <a:pt x="236" y="17"/>
                  </a:cubicBezTo>
                  <a:cubicBezTo>
                    <a:pt x="235" y="16"/>
                    <a:pt x="234" y="18"/>
                    <a:pt x="234" y="18"/>
                  </a:cubicBezTo>
                  <a:cubicBezTo>
                    <a:pt x="234" y="17"/>
                    <a:pt x="232" y="18"/>
                    <a:pt x="233" y="17"/>
                  </a:cubicBezTo>
                  <a:cubicBezTo>
                    <a:pt x="233" y="16"/>
                    <a:pt x="234" y="17"/>
                    <a:pt x="235" y="17"/>
                  </a:cubicBezTo>
                  <a:cubicBezTo>
                    <a:pt x="234" y="16"/>
                    <a:pt x="234" y="15"/>
                    <a:pt x="232" y="16"/>
                  </a:cubicBezTo>
                  <a:cubicBezTo>
                    <a:pt x="231" y="16"/>
                    <a:pt x="233" y="18"/>
                    <a:pt x="231" y="18"/>
                  </a:cubicBezTo>
                  <a:cubicBezTo>
                    <a:pt x="231" y="17"/>
                    <a:pt x="231" y="17"/>
                    <a:pt x="232" y="16"/>
                  </a:cubicBezTo>
                  <a:cubicBezTo>
                    <a:pt x="230" y="16"/>
                    <a:pt x="230" y="16"/>
                    <a:pt x="230" y="16"/>
                  </a:cubicBezTo>
                  <a:cubicBezTo>
                    <a:pt x="230" y="17"/>
                    <a:pt x="230" y="17"/>
                    <a:pt x="230" y="17"/>
                  </a:cubicBezTo>
                  <a:cubicBezTo>
                    <a:pt x="229" y="16"/>
                    <a:pt x="229" y="16"/>
                    <a:pt x="229" y="16"/>
                  </a:cubicBezTo>
                  <a:cubicBezTo>
                    <a:pt x="229" y="17"/>
                    <a:pt x="226" y="17"/>
                    <a:pt x="226" y="18"/>
                  </a:cubicBezTo>
                  <a:cubicBezTo>
                    <a:pt x="225" y="18"/>
                    <a:pt x="224" y="17"/>
                    <a:pt x="223" y="17"/>
                  </a:cubicBezTo>
                  <a:cubicBezTo>
                    <a:pt x="223" y="17"/>
                    <a:pt x="223" y="17"/>
                    <a:pt x="223" y="17"/>
                  </a:cubicBezTo>
                  <a:cubicBezTo>
                    <a:pt x="222" y="16"/>
                    <a:pt x="220" y="17"/>
                    <a:pt x="219" y="17"/>
                  </a:cubicBezTo>
                  <a:cubicBezTo>
                    <a:pt x="219" y="17"/>
                    <a:pt x="219" y="17"/>
                    <a:pt x="219" y="17"/>
                  </a:cubicBezTo>
                  <a:cubicBezTo>
                    <a:pt x="218" y="17"/>
                    <a:pt x="217" y="17"/>
                    <a:pt x="216" y="18"/>
                  </a:cubicBezTo>
                  <a:cubicBezTo>
                    <a:pt x="214" y="17"/>
                    <a:pt x="215" y="13"/>
                    <a:pt x="214" y="15"/>
                  </a:cubicBezTo>
                  <a:cubicBezTo>
                    <a:pt x="212" y="15"/>
                    <a:pt x="211" y="17"/>
                    <a:pt x="212" y="18"/>
                  </a:cubicBezTo>
                  <a:cubicBezTo>
                    <a:pt x="209" y="17"/>
                    <a:pt x="205" y="19"/>
                    <a:pt x="202" y="17"/>
                  </a:cubicBezTo>
                  <a:cubicBezTo>
                    <a:pt x="202" y="17"/>
                    <a:pt x="202" y="18"/>
                    <a:pt x="201" y="18"/>
                  </a:cubicBezTo>
                  <a:cubicBezTo>
                    <a:pt x="197" y="17"/>
                    <a:pt x="192" y="19"/>
                    <a:pt x="188" y="17"/>
                  </a:cubicBezTo>
                  <a:cubicBezTo>
                    <a:pt x="190" y="16"/>
                    <a:pt x="188" y="16"/>
                    <a:pt x="188" y="15"/>
                  </a:cubicBezTo>
                  <a:cubicBezTo>
                    <a:pt x="187" y="16"/>
                    <a:pt x="187" y="14"/>
                    <a:pt x="187" y="16"/>
                  </a:cubicBezTo>
                  <a:cubicBezTo>
                    <a:pt x="187" y="17"/>
                    <a:pt x="187" y="17"/>
                    <a:pt x="188" y="18"/>
                  </a:cubicBezTo>
                  <a:cubicBezTo>
                    <a:pt x="185" y="18"/>
                    <a:pt x="181" y="18"/>
                    <a:pt x="180" y="17"/>
                  </a:cubicBezTo>
                  <a:cubicBezTo>
                    <a:pt x="181" y="18"/>
                    <a:pt x="180" y="18"/>
                    <a:pt x="179" y="18"/>
                  </a:cubicBezTo>
                  <a:cubicBezTo>
                    <a:pt x="180" y="17"/>
                    <a:pt x="178" y="16"/>
                    <a:pt x="176" y="17"/>
                  </a:cubicBezTo>
                  <a:cubicBezTo>
                    <a:pt x="176" y="18"/>
                    <a:pt x="176" y="18"/>
                    <a:pt x="176" y="18"/>
                  </a:cubicBezTo>
                  <a:cubicBezTo>
                    <a:pt x="175" y="17"/>
                    <a:pt x="175" y="17"/>
                    <a:pt x="175" y="17"/>
                  </a:cubicBezTo>
                  <a:cubicBezTo>
                    <a:pt x="174" y="17"/>
                    <a:pt x="174" y="19"/>
                    <a:pt x="173" y="18"/>
                  </a:cubicBezTo>
                  <a:cubicBezTo>
                    <a:pt x="172" y="17"/>
                    <a:pt x="172" y="17"/>
                    <a:pt x="172" y="17"/>
                  </a:cubicBezTo>
                  <a:cubicBezTo>
                    <a:pt x="171" y="18"/>
                    <a:pt x="169" y="19"/>
                    <a:pt x="167" y="18"/>
                  </a:cubicBezTo>
                  <a:cubicBezTo>
                    <a:pt x="166" y="17"/>
                    <a:pt x="166" y="17"/>
                    <a:pt x="166" y="17"/>
                  </a:cubicBezTo>
                  <a:cubicBezTo>
                    <a:pt x="165" y="17"/>
                    <a:pt x="164" y="18"/>
                    <a:pt x="165" y="18"/>
                  </a:cubicBezTo>
                  <a:cubicBezTo>
                    <a:pt x="162" y="17"/>
                    <a:pt x="160" y="17"/>
                    <a:pt x="160" y="16"/>
                  </a:cubicBezTo>
                  <a:cubicBezTo>
                    <a:pt x="155" y="19"/>
                    <a:pt x="147" y="19"/>
                    <a:pt x="142" y="19"/>
                  </a:cubicBezTo>
                  <a:cubicBezTo>
                    <a:pt x="142" y="18"/>
                    <a:pt x="142" y="18"/>
                    <a:pt x="142" y="18"/>
                  </a:cubicBezTo>
                  <a:cubicBezTo>
                    <a:pt x="140" y="17"/>
                    <a:pt x="141" y="19"/>
                    <a:pt x="140" y="19"/>
                  </a:cubicBezTo>
                  <a:cubicBezTo>
                    <a:pt x="141" y="18"/>
                    <a:pt x="139" y="17"/>
                    <a:pt x="140" y="16"/>
                  </a:cubicBezTo>
                  <a:cubicBezTo>
                    <a:pt x="138" y="15"/>
                    <a:pt x="137" y="17"/>
                    <a:pt x="136" y="18"/>
                  </a:cubicBezTo>
                  <a:cubicBezTo>
                    <a:pt x="136" y="19"/>
                    <a:pt x="137" y="17"/>
                    <a:pt x="137" y="18"/>
                  </a:cubicBezTo>
                  <a:cubicBezTo>
                    <a:pt x="137" y="19"/>
                    <a:pt x="134" y="18"/>
                    <a:pt x="133" y="19"/>
                  </a:cubicBezTo>
                  <a:cubicBezTo>
                    <a:pt x="133" y="18"/>
                    <a:pt x="133" y="17"/>
                    <a:pt x="134" y="17"/>
                  </a:cubicBezTo>
                  <a:cubicBezTo>
                    <a:pt x="132" y="17"/>
                    <a:pt x="132" y="17"/>
                    <a:pt x="132" y="17"/>
                  </a:cubicBezTo>
                  <a:cubicBezTo>
                    <a:pt x="131" y="16"/>
                    <a:pt x="136" y="14"/>
                    <a:pt x="134" y="12"/>
                  </a:cubicBezTo>
                  <a:cubicBezTo>
                    <a:pt x="133" y="12"/>
                    <a:pt x="133" y="12"/>
                    <a:pt x="133" y="12"/>
                  </a:cubicBezTo>
                  <a:cubicBezTo>
                    <a:pt x="132" y="11"/>
                    <a:pt x="136" y="10"/>
                    <a:pt x="133" y="10"/>
                  </a:cubicBezTo>
                  <a:cubicBezTo>
                    <a:pt x="132" y="11"/>
                    <a:pt x="131" y="13"/>
                    <a:pt x="132" y="14"/>
                  </a:cubicBezTo>
                  <a:cubicBezTo>
                    <a:pt x="129" y="14"/>
                    <a:pt x="131" y="17"/>
                    <a:pt x="128" y="17"/>
                  </a:cubicBezTo>
                  <a:cubicBezTo>
                    <a:pt x="127" y="16"/>
                    <a:pt x="130" y="17"/>
                    <a:pt x="129" y="16"/>
                  </a:cubicBezTo>
                  <a:cubicBezTo>
                    <a:pt x="128" y="14"/>
                    <a:pt x="127" y="16"/>
                    <a:pt x="125" y="16"/>
                  </a:cubicBezTo>
                  <a:cubicBezTo>
                    <a:pt x="127" y="16"/>
                    <a:pt x="126" y="18"/>
                    <a:pt x="125" y="18"/>
                  </a:cubicBezTo>
                  <a:cubicBezTo>
                    <a:pt x="123" y="17"/>
                    <a:pt x="126" y="17"/>
                    <a:pt x="124" y="17"/>
                  </a:cubicBezTo>
                  <a:cubicBezTo>
                    <a:pt x="123" y="17"/>
                    <a:pt x="121" y="18"/>
                    <a:pt x="123" y="19"/>
                  </a:cubicBezTo>
                  <a:cubicBezTo>
                    <a:pt x="122" y="21"/>
                    <a:pt x="121" y="18"/>
                    <a:pt x="119" y="20"/>
                  </a:cubicBezTo>
                  <a:cubicBezTo>
                    <a:pt x="119" y="18"/>
                    <a:pt x="122" y="16"/>
                    <a:pt x="119" y="16"/>
                  </a:cubicBezTo>
                  <a:cubicBezTo>
                    <a:pt x="120" y="17"/>
                    <a:pt x="116" y="17"/>
                    <a:pt x="118" y="20"/>
                  </a:cubicBezTo>
                  <a:cubicBezTo>
                    <a:pt x="117" y="19"/>
                    <a:pt x="117" y="18"/>
                    <a:pt x="117" y="17"/>
                  </a:cubicBezTo>
                  <a:cubicBezTo>
                    <a:pt x="116" y="16"/>
                    <a:pt x="114" y="20"/>
                    <a:pt x="114" y="17"/>
                  </a:cubicBezTo>
                  <a:cubicBezTo>
                    <a:pt x="113" y="18"/>
                    <a:pt x="113" y="18"/>
                    <a:pt x="113" y="18"/>
                  </a:cubicBezTo>
                  <a:cubicBezTo>
                    <a:pt x="113" y="18"/>
                    <a:pt x="112" y="18"/>
                    <a:pt x="111" y="17"/>
                  </a:cubicBezTo>
                  <a:cubicBezTo>
                    <a:pt x="110" y="17"/>
                    <a:pt x="108" y="19"/>
                    <a:pt x="108" y="16"/>
                  </a:cubicBezTo>
                  <a:cubicBezTo>
                    <a:pt x="107" y="17"/>
                    <a:pt x="105" y="17"/>
                    <a:pt x="106" y="18"/>
                  </a:cubicBezTo>
                  <a:cubicBezTo>
                    <a:pt x="107" y="19"/>
                    <a:pt x="108" y="17"/>
                    <a:pt x="109" y="19"/>
                  </a:cubicBezTo>
                  <a:cubicBezTo>
                    <a:pt x="107" y="17"/>
                    <a:pt x="106" y="19"/>
                    <a:pt x="105" y="20"/>
                  </a:cubicBezTo>
                  <a:cubicBezTo>
                    <a:pt x="105" y="19"/>
                    <a:pt x="105" y="19"/>
                    <a:pt x="105" y="19"/>
                  </a:cubicBezTo>
                  <a:cubicBezTo>
                    <a:pt x="105" y="19"/>
                    <a:pt x="103" y="19"/>
                    <a:pt x="103" y="20"/>
                  </a:cubicBezTo>
                  <a:cubicBezTo>
                    <a:pt x="103" y="19"/>
                    <a:pt x="103" y="19"/>
                    <a:pt x="103" y="19"/>
                  </a:cubicBezTo>
                  <a:cubicBezTo>
                    <a:pt x="102" y="20"/>
                    <a:pt x="102" y="20"/>
                    <a:pt x="102" y="20"/>
                  </a:cubicBezTo>
                  <a:cubicBezTo>
                    <a:pt x="100" y="20"/>
                    <a:pt x="101" y="18"/>
                    <a:pt x="99" y="18"/>
                  </a:cubicBezTo>
                  <a:cubicBezTo>
                    <a:pt x="101" y="17"/>
                    <a:pt x="101" y="17"/>
                    <a:pt x="101" y="17"/>
                  </a:cubicBezTo>
                  <a:cubicBezTo>
                    <a:pt x="101" y="17"/>
                    <a:pt x="100" y="16"/>
                    <a:pt x="99" y="16"/>
                  </a:cubicBezTo>
                  <a:cubicBezTo>
                    <a:pt x="98" y="18"/>
                    <a:pt x="97" y="19"/>
                    <a:pt x="97" y="20"/>
                  </a:cubicBezTo>
                  <a:cubicBezTo>
                    <a:pt x="96" y="20"/>
                    <a:pt x="97" y="19"/>
                    <a:pt x="95" y="20"/>
                  </a:cubicBezTo>
                  <a:cubicBezTo>
                    <a:pt x="97" y="18"/>
                    <a:pt x="97" y="18"/>
                    <a:pt x="97" y="18"/>
                  </a:cubicBezTo>
                  <a:cubicBezTo>
                    <a:pt x="97" y="18"/>
                    <a:pt x="96" y="16"/>
                    <a:pt x="94" y="16"/>
                  </a:cubicBezTo>
                  <a:cubicBezTo>
                    <a:pt x="93" y="17"/>
                    <a:pt x="91" y="18"/>
                    <a:pt x="93" y="19"/>
                  </a:cubicBezTo>
                  <a:cubicBezTo>
                    <a:pt x="92" y="19"/>
                    <a:pt x="91" y="18"/>
                    <a:pt x="92" y="18"/>
                  </a:cubicBezTo>
                  <a:cubicBezTo>
                    <a:pt x="90" y="18"/>
                    <a:pt x="92" y="19"/>
                    <a:pt x="90" y="19"/>
                  </a:cubicBezTo>
                  <a:cubicBezTo>
                    <a:pt x="90" y="19"/>
                    <a:pt x="87" y="18"/>
                    <a:pt x="86" y="16"/>
                  </a:cubicBezTo>
                  <a:cubicBezTo>
                    <a:pt x="88" y="15"/>
                    <a:pt x="88" y="15"/>
                    <a:pt x="88" y="15"/>
                  </a:cubicBezTo>
                  <a:cubicBezTo>
                    <a:pt x="87" y="15"/>
                    <a:pt x="87" y="15"/>
                    <a:pt x="87" y="15"/>
                  </a:cubicBezTo>
                  <a:cubicBezTo>
                    <a:pt x="88" y="13"/>
                    <a:pt x="86" y="13"/>
                    <a:pt x="87" y="12"/>
                  </a:cubicBezTo>
                  <a:cubicBezTo>
                    <a:pt x="86" y="12"/>
                    <a:pt x="85" y="12"/>
                    <a:pt x="84" y="12"/>
                  </a:cubicBezTo>
                  <a:cubicBezTo>
                    <a:pt x="87" y="15"/>
                    <a:pt x="82" y="16"/>
                    <a:pt x="82" y="18"/>
                  </a:cubicBezTo>
                  <a:cubicBezTo>
                    <a:pt x="79" y="19"/>
                    <a:pt x="81" y="13"/>
                    <a:pt x="77" y="16"/>
                  </a:cubicBezTo>
                  <a:cubicBezTo>
                    <a:pt x="78" y="17"/>
                    <a:pt x="76" y="19"/>
                    <a:pt x="78" y="18"/>
                  </a:cubicBezTo>
                  <a:cubicBezTo>
                    <a:pt x="76" y="18"/>
                    <a:pt x="77" y="20"/>
                    <a:pt x="74" y="19"/>
                  </a:cubicBezTo>
                  <a:cubicBezTo>
                    <a:pt x="76" y="18"/>
                    <a:pt x="73" y="17"/>
                    <a:pt x="75" y="15"/>
                  </a:cubicBezTo>
                  <a:cubicBezTo>
                    <a:pt x="75" y="16"/>
                    <a:pt x="76" y="16"/>
                    <a:pt x="77" y="16"/>
                  </a:cubicBezTo>
                  <a:cubicBezTo>
                    <a:pt x="76" y="15"/>
                    <a:pt x="77" y="13"/>
                    <a:pt x="75" y="13"/>
                  </a:cubicBezTo>
                  <a:cubicBezTo>
                    <a:pt x="74" y="14"/>
                    <a:pt x="72" y="14"/>
                    <a:pt x="72" y="15"/>
                  </a:cubicBezTo>
                  <a:cubicBezTo>
                    <a:pt x="72" y="16"/>
                    <a:pt x="74" y="15"/>
                    <a:pt x="73" y="16"/>
                  </a:cubicBezTo>
                  <a:cubicBezTo>
                    <a:pt x="71" y="17"/>
                    <a:pt x="71" y="15"/>
                    <a:pt x="70" y="17"/>
                  </a:cubicBezTo>
                  <a:cubicBezTo>
                    <a:pt x="71" y="17"/>
                    <a:pt x="71" y="18"/>
                    <a:pt x="71" y="19"/>
                  </a:cubicBezTo>
                  <a:cubicBezTo>
                    <a:pt x="70" y="20"/>
                    <a:pt x="70" y="20"/>
                    <a:pt x="70" y="20"/>
                  </a:cubicBezTo>
                  <a:cubicBezTo>
                    <a:pt x="70" y="19"/>
                    <a:pt x="70" y="19"/>
                    <a:pt x="70" y="19"/>
                  </a:cubicBezTo>
                  <a:cubicBezTo>
                    <a:pt x="67" y="18"/>
                    <a:pt x="69" y="20"/>
                    <a:pt x="66" y="20"/>
                  </a:cubicBezTo>
                  <a:cubicBezTo>
                    <a:pt x="65" y="18"/>
                    <a:pt x="65" y="18"/>
                    <a:pt x="65" y="18"/>
                  </a:cubicBezTo>
                  <a:cubicBezTo>
                    <a:pt x="66" y="17"/>
                    <a:pt x="69" y="19"/>
                    <a:pt x="69" y="16"/>
                  </a:cubicBezTo>
                  <a:cubicBezTo>
                    <a:pt x="67" y="16"/>
                    <a:pt x="66" y="18"/>
                    <a:pt x="64" y="17"/>
                  </a:cubicBezTo>
                  <a:cubicBezTo>
                    <a:pt x="66" y="16"/>
                    <a:pt x="66" y="16"/>
                    <a:pt x="66" y="16"/>
                  </a:cubicBezTo>
                  <a:cubicBezTo>
                    <a:pt x="65" y="16"/>
                    <a:pt x="65" y="13"/>
                    <a:pt x="62" y="15"/>
                  </a:cubicBezTo>
                  <a:cubicBezTo>
                    <a:pt x="61" y="16"/>
                    <a:pt x="62" y="16"/>
                    <a:pt x="61" y="17"/>
                  </a:cubicBezTo>
                  <a:cubicBezTo>
                    <a:pt x="59" y="17"/>
                    <a:pt x="58" y="18"/>
                    <a:pt x="56" y="18"/>
                  </a:cubicBezTo>
                  <a:cubicBezTo>
                    <a:pt x="56" y="16"/>
                    <a:pt x="52" y="18"/>
                    <a:pt x="55" y="16"/>
                  </a:cubicBezTo>
                  <a:cubicBezTo>
                    <a:pt x="55" y="17"/>
                    <a:pt x="60" y="17"/>
                    <a:pt x="61" y="15"/>
                  </a:cubicBezTo>
                  <a:cubicBezTo>
                    <a:pt x="60" y="13"/>
                    <a:pt x="63" y="16"/>
                    <a:pt x="64" y="13"/>
                  </a:cubicBezTo>
                  <a:cubicBezTo>
                    <a:pt x="61" y="13"/>
                    <a:pt x="62" y="11"/>
                    <a:pt x="61" y="10"/>
                  </a:cubicBezTo>
                  <a:cubicBezTo>
                    <a:pt x="61" y="10"/>
                    <a:pt x="60" y="10"/>
                    <a:pt x="60" y="11"/>
                  </a:cubicBezTo>
                  <a:cubicBezTo>
                    <a:pt x="59" y="12"/>
                    <a:pt x="60" y="12"/>
                    <a:pt x="60" y="13"/>
                  </a:cubicBezTo>
                  <a:cubicBezTo>
                    <a:pt x="57" y="13"/>
                    <a:pt x="55" y="13"/>
                    <a:pt x="53" y="15"/>
                  </a:cubicBezTo>
                  <a:cubicBezTo>
                    <a:pt x="53" y="14"/>
                    <a:pt x="53" y="13"/>
                    <a:pt x="54" y="13"/>
                  </a:cubicBezTo>
                  <a:cubicBezTo>
                    <a:pt x="51" y="13"/>
                    <a:pt x="48" y="13"/>
                    <a:pt x="45" y="12"/>
                  </a:cubicBezTo>
                  <a:cubicBezTo>
                    <a:pt x="46" y="14"/>
                    <a:pt x="41" y="13"/>
                    <a:pt x="43" y="15"/>
                  </a:cubicBezTo>
                  <a:cubicBezTo>
                    <a:pt x="44" y="15"/>
                    <a:pt x="45" y="17"/>
                    <a:pt x="45" y="18"/>
                  </a:cubicBezTo>
                  <a:cubicBezTo>
                    <a:pt x="44" y="17"/>
                    <a:pt x="45" y="17"/>
                    <a:pt x="44" y="16"/>
                  </a:cubicBezTo>
                  <a:cubicBezTo>
                    <a:pt x="43" y="17"/>
                    <a:pt x="42" y="14"/>
                    <a:pt x="41" y="16"/>
                  </a:cubicBezTo>
                  <a:cubicBezTo>
                    <a:pt x="44" y="15"/>
                    <a:pt x="42" y="13"/>
                    <a:pt x="42" y="12"/>
                  </a:cubicBezTo>
                  <a:cubicBezTo>
                    <a:pt x="40" y="13"/>
                    <a:pt x="42" y="11"/>
                    <a:pt x="40" y="11"/>
                  </a:cubicBezTo>
                  <a:cubicBezTo>
                    <a:pt x="38" y="11"/>
                    <a:pt x="36" y="12"/>
                    <a:pt x="33" y="12"/>
                  </a:cubicBezTo>
                  <a:cubicBezTo>
                    <a:pt x="31" y="11"/>
                    <a:pt x="26" y="12"/>
                    <a:pt x="24" y="12"/>
                  </a:cubicBezTo>
                  <a:cubicBezTo>
                    <a:pt x="22" y="11"/>
                    <a:pt x="23" y="10"/>
                    <a:pt x="22" y="9"/>
                  </a:cubicBezTo>
                  <a:cubicBezTo>
                    <a:pt x="20" y="9"/>
                    <a:pt x="23" y="11"/>
                    <a:pt x="20" y="10"/>
                  </a:cubicBezTo>
                  <a:cubicBezTo>
                    <a:pt x="21" y="10"/>
                    <a:pt x="21" y="10"/>
                    <a:pt x="21" y="10"/>
                  </a:cubicBezTo>
                  <a:cubicBezTo>
                    <a:pt x="20" y="10"/>
                    <a:pt x="16" y="9"/>
                    <a:pt x="15" y="11"/>
                  </a:cubicBezTo>
                  <a:cubicBezTo>
                    <a:pt x="16" y="9"/>
                    <a:pt x="16" y="9"/>
                    <a:pt x="16" y="9"/>
                  </a:cubicBezTo>
                  <a:cubicBezTo>
                    <a:pt x="16" y="9"/>
                    <a:pt x="15" y="9"/>
                    <a:pt x="15" y="10"/>
                  </a:cubicBezTo>
                  <a:cubicBezTo>
                    <a:pt x="15" y="9"/>
                    <a:pt x="14" y="8"/>
                    <a:pt x="15" y="8"/>
                  </a:cubicBezTo>
                  <a:cubicBezTo>
                    <a:pt x="14" y="7"/>
                    <a:pt x="12" y="8"/>
                    <a:pt x="10" y="8"/>
                  </a:cubicBezTo>
                  <a:cubicBezTo>
                    <a:pt x="11" y="9"/>
                    <a:pt x="11" y="9"/>
                    <a:pt x="11" y="9"/>
                  </a:cubicBezTo>
                  <a:cubicBezTo>
                    <a:pt x="8" y="10"/>
                    <a:pt x="6" y="9"/>
                    <a:pt x="4" y="9"/>
                  </a:cubicBezTo>
                  <a:cubicBezTo>
                    <a:pt x="4" y="8"/>
                    <a:pt x="4" y="8"/>
                    <a:pt x="4" y="8"/>
                  </a:cubicBezTo>
                  <a:cubicBezTo>
                    <a:pt x="2" y="9"/>
                    <a:pt x="2" y="9"/>
                    <a:pt x="2" y="9"/>
                  </a:cubicBezTo>
                  <a:cubicBezTo>
                    <a:pt x="2" y="8"/>
                    <a:pt x="1" y="7"/>
                    <a:pt x="0" y="8"/>
                  </a:cubicBezTo>
                  <a:cubicBezTo>
                    <a:pt x="4" y="5"/>
                    <a:pt x="4" y="5"/>
                    <a:pt x="4" y="5"/>
                  </a:cubicBezTo>
                  <a:cubicBezTo>
                    <a:pt x="6" y="6"/>
                    <a:pt x="3" y="6"/>
                    <a:pt x="4" y="8"/>
                  </a:cubicBezTo>
                  <a:cubicBezTo>
                    <a:pt x="4" y="9"/>
                    <a:pt x="7" y="8"/>
                    <a:pt x="8" y="7"/>
                  </a:cubicBezTo>
                  <a:cubicBezTo>
                    <a:pt x="7" y="7"/>
                    <a:pt x="6" y="7"/>
                    <a:pt x="6" y="8"/>
                  </a:cubicBezTo>
                  <a:cubicBezTo>
                    <a:pt x="5" y="6"/>
                    <a:pt x="7" y="6"/>
                    <a:pt x="8" y="5"/>
                  </a:cubicBezTo>
                  <a:cubicBezTo>
                    <a:pt x="7" y="5"/>
                    <a:pt x="6" y="5"/>
                    <a:pt x="6" y="5"/>
                  </a:cubicBezTo>
                  <a:cubicBezTo>
                    <a:pt x="7" y="4"/>
                    <a:pt x="8" y="4"/>
                    <a:pt x="10" y="4"/>
                  </a:cubicBezTo>
                  <a:cubicBezTo>
                    <a:pt x="9" y="5"/>
                    <a:pt x="11" y="5"/>
                    <a:pt x="10" y="6"/>
                  </a:cubicBezTo>
                  <a:cubicBezTo>
                    <a:pt x="10" y="4"/>
                    <a:pt x="12" y="4"/>
                    <a:pt x="14" y="4"/>
                  </a:cubicBezTo>
                  <a:cubicBezTo>
                    <a:pt x="16" y="6"/>
                    <a:pt x="18" y="4"/>
                    <a:pt x="20" y="4"/>
                  </a:cubicBezTo>
                  <a:cubicBezTo>
                    <a:pt x="19" y="5"/>
                    <a:pt x="18" y="7"/>
                    <a:pt x="17" y="7"/>
                  </a:cubicBezTo>
                  <a:cubicBezTo>
                    <a:pt x="18" y="8"/>
                    <a:pt x="18" y="7"/>
                    <a:pt x="20" y="8"/>
                  </a:cubicBezTo>
                  <a:cubicBezTo>
                    <a:pt x="21" y="7"/>
                    <a:pt x="21" y="5"/>
                    <a:pt x="23" y="5"/>
                  </a:cubicBezTo>
                  <a:cubicBezTo>
                    <a:pt x="23" y="6"/>
                    <a:pt x="23" y="6"/>
                    <a:pt x="23" y="6"/>
                  </a:cubicBezTo>
                  <a:cubicBezTo>
                    <a:pt x="25" y="5"/>
                    <a:pt x="25" y="4"/>
                    <a:pt x="27" y="4"/>
                  </a:cubicBezTo>
                  <a:cubicBezTo>
                    <a:pt x="31" y="5"/>
                    <a:pt x="35" y="5"/>
                    <a:pt x="38" y="5"/>
                  </a:cubicBezTo>
                  <a:cubicBezTo>
                    <a:pt x="38" y="6"/>
                    <a:pt x="38" y="6"/>
                    <a:pt x="38" y="6"/>
                  </a:cubicBezTo>
                  <a:cubicBezTo>
                    <a:pt x="40" y="4"/>
                    <a:pt x="44" y="5"/>
                    <a:pt x="46" y="4"/>
                  </a:cubicBezTo>
                  <a:cubicBezTo>
                    <a:pt x="50" y="5"/>
                    <a:pt x="55" y="3"/>
                    <a:pt x="57" y="5"/>
                  </a:cubicBezTo>
                  <a:cubicBezTo>
                    <a:pt x="63" y="4"/>
                    <a:pt x="69" y="4"/>
                    <a:pt x="76" y="4"/>
                  </a:cubicBezTo>
                  <a:cubicBezTo>
                    <a:pt x="75" y="6"/>
                    <a:pt x="75" y="6"/>
                    <a:pt x="75" y="6"/>
                  </a:cubicBezTo>
                  <a:cubicBezTo>
                    <a:pt x="76" y="5"/>
                    <a:pt x="76" y="7"/>
                    <a:pt x="77" y="7"/>
                  </a:cubicBezTo>
                  <a:cubicBezTo>
                    <a:pt x="76" y="5"/>
                    <a:pt x="79" y="5"/>
                    <a:pt x="80" y="4"/>
                  </a:cubicBezTo>
                  <a:cubicBezTo>
                    <a:pt x="83" y="5"/>
                    <a:pt x="87" y="4"/>
                    <a:pt x="89" y="3"/>
                  </a:cubicBezTo>
                  <a:cubicBezTo>
                    <a:pt x="90" y="4"/>
                    <a:pt x="90" y="4"/>
                    <a:pt x="90" y="4"/>
                  </a:cubicBezTo>
                  <a:cubicBezTo>
                    <a:pt x="92" y="2"/>
                    <a:pt x="96" y="4"/>
                    <a:pt x="99" y="4"/>
                  </a:cubicBezTo>
                  <a:cubicBezTo>
                    <a:pt x="100" y="5"/>
                    <a:pt x="100" y="6"/>
                    <a:pt x="101" y="6"/>
                  </a:cubicBezTo>
                  <a:cubicBezTo>
                    <a:pt x="103" y="4"/>
                    <a:pt x="104" y="4"/>
                    <a:pt x="107" y="3"/>
                  </a:cubicBezTo>
                  <a:cubicBezTo>
                    <a:pt x="109" y="3"/>
                    <a:pt x="112" y="4"/>
                    <a:pt x="114" y="4"/>
                  </a:cubicBezTo>
                  <a:cubicBezTo>
                    <a:pt x="122" y="2"/>
                    <a:pt x="130" y="4"/>
                    <a:pt x="137" y="2"/>
                  </a:cubicBezTo>
                  <a:cubicBezTo>
                    <a:pt x="138" y="3"/>
                    <a:pt x="138" y="3"/>
                    <a:pt x="138" y="3"/>
                  </a:cubicBezTo>
                  <a:cubicBezTo>
                    <a:pt x="146" y="1"/>
                    <a:pt x="155" y="3"/>
                    <a:pt x="162" y="2"/>
                  </a:cubicBezTo>
                  <a:cubicBezTo>
                    <a:pt x="161" y="4"/>
                    <a:pt x="161" y="4"/>
                    <a:pt x="161" y="4"/>
                  </a:cubicBezTo>
                  <a:cubicBezTo>
                    <a:pt x="163" y="5"/>
                    <a:pt x="166" y="4"/>
                    <a:pt x="165" y="2"/>
                  </a:cubicBezTo>
                  <a:cubicBezTo>
                    <a:pt x="167" y="3"/>
                    <a:pt x="170" y="1"/>
                    <a:pt x="172" y="3"/>
                  </a:cubicBezTo>
                  <a:cubicBezTo>
                    <a:pt x="174" y="4"/>
                    <a:pt x="174" y="2"/>
                    <a:pt x="176" y="2"/>
                  </a:cubicBezTo>
                  <a:cubicBezTo>
                    <a:pt x="180" y="3"/>
                    <a:pt x="182" y="3"/>
                    <a:pt x="186" y="2"/>
                  </a:cubicBezTo>
                  <a:cubicBezTo>
                    <a:pt x="185" y="2"/>
                    <a:pt x="185" y="2"/>
                    <a:pt x="185" y="2"/>
                  </a:cubicBezTo>
                  <a:cubicBezTo>
                    <a:pt x="184" y="3"/>
                    <a:pt x="184" y="3"/>
                    <a:pt x="185" y="4"/>
                  </a:cubicBezTo>
                  <a:cubicBezTo>
                    <a:pt x="187" y="3"/>
                    <a:pt x="190" y="4"/>
                    <a:pt x="189" y="2"/>
                  </a:cubicBezTo>
                  <a:cubicBezTo>
                    <a:pt x="193" y="3"/>
                    <a:pt x="199" y="1"/>
                    <a:pt x="203" y="3"/>
                  </a:cubicBezTo>
                  <a:cubicBezTo>
                    <a:pt x="203" y="2"/>
                    <a:pt x="204" y="2"/>
                    <a:pt x="204" y="1"/>
                  </a:cubicBezTo>
                  <a:cubicBezTo>
                    <a:pt x="208" y="1"/>
                    <a:pt x="212" y="3"/>
                    <a:pt x="215" y="2"/>
                  </a:cubicBezTo>
                  <a:cubicBezTo>
                    <a:pt x="215" y="2"/>
                    <a:pt x="214" y="3"/>
                    <a:pt x="215" y="3"/>
                  </a:cubicBezTo>
                  <a:cubicBezTo>
                    <a:pt x="216" y="3"/>
                    <a:pt x="215" y="2"/>
                    <a:pt x="216" y="2"/>
                  </a:cubicBezTo>
                  <a:cubicBezTo>
                    <a:pt x="222" y="0"/>
                    <a:pt x="229" y="3"/>
                    <a:pt x="234" y="3"/>
                  </a:cubicBezTo>
                  <a:cubicBezTo>
                    <a:pt x="244" y="2"/>
                    <a:pt x="254" y="3"/>
                    <a:pt x="263" y="3"/>
                  </a:cubicBezTo>
                  <a:cubicBezTo>
                    <a:pt x="263" y="3"/>
                    <a:pt x="263" y="3"/>
                    <a:pt x="263" y="3"/>
                  </a:cubicBezTo>
                  <a:cubicBezTo>
                    <a:pt x="266" y="1"/>
                    <a:pt x="270" y="5"/>
                    <a:pt x="273" y="2"/>
                  </a:cubicBezTo>
                  <a:cubicBezTo>
                    <a:pt x="274" y="3"/>
                    <a:pt x="276" y="2"/>
                    <a:pt x="275" y="3"/>
                  </a:cubicBezTo>
                  <a:cubicBezTo>
                    <a:pt x="278" y="2"/>
                    <a:pt x="282" y="5"/>
                    <a:pt x="286" y="3"/>
                  </a:cubicBezTo>
                  <a:cubicBezTo>
                    <a:pt x="285" y="3"/>
                    <a:pt x="285" y="3"/>
                    <a:pt x="285" y="3"/>
                  </a:cubicBezTo>
                  <a:cubicBezTo>
                    <a:pt x="288" y="5"/>
                    <a:pt x="292" y="3"/>
                    <a:pt x="295" y="4"/>
                  </a:cubicBezTo>
                  <a:cubicBezTo>
                    <a:pt x="295" y="4"/>
                    <a:pt x="294" y="5"/>
                    <a:pt x="294" y="5"/>
                  </a:cubicBezTo>
                  <a:cubicBezTo>
                    <a:pt x="296" y="6"/>
                    <a:pt x="298" y="3"/>
                    <a:pt x="298" y="5"/>
                  </a:cubicBezTo>
                  <a:cubicBezTo>
                    <a:pt x="299" y="5"/>
                    <a:pt x="299" y="4"/>
                    <a:pt x="299" y="4"/>
                  </a:cubicBezTo>
                  <a:cubicBezTo>
                    <a:pt x="307" y="5"/>
                    <a:pt x="316" y="4"/>
                    <a:pt x="325" y="3"/>
                  </a:cubicBezTo>
                  <a:cubicBezTo>
                    <a:pt x="331" y="5"/>
                    <a:pt x="325" y="8"/>
                    <a:pt x="330" y="6"/>
                  </a:cubicBezTo>
                  <a:cubicBezTo>
                    <a:pt x="330" y="6"/>
                    <a:pt x="330" y="5"/>
                    <a:pt x="330" y="5"/>
                  </a:cubicBezTo>
                  <a:cubicBezTo>
                    <a:pt x="332" y="5"/>
                    <a:pt x="333" y="8"/>
                    <a:pt x="334" y="7"/>
                  </a:cubicBezTo>
                  <a:cubicBezTo>
                    <a:pt x="334" y="5"/>
                    <a:pt x="335" y="6"/>
                    <a:pt x="335" y="5"/>
                  </a:cubicBezTo>
                  <a:cubicBezTo>
                    <a:pt x="339" y="6"/>
                    <a:pt x="340" y="8"/>
                    <a:pt x="343" y="7"/>
                  </a:cubicBezTo>
                  <a:cubicBezTo>
                    <a:pt x="343" y="7"/>
                    <a:pt x="343" y="7"/>
                    <a:pt x="343" y="7"/>
                  </a:cubicBezTo>
                  <a:cubicBezTo>
                    <a:pt x="346" y="5"/>
                    <a:pt x="350" y="6"/>
                    <a:pt x="353" y="4"/>
                  </a:cubicBezTo>
                  <a:cubicBezTo>
                    <a:pt x="373" y="4"/>
                    <a:pt x="392" y="3"/>
                    <a:pt x="411" y="3"/>
                  </a:cubicBezTo>
                  <a:cubicBezTo>
                    <a:pt x="429" y="3"/>
                    <a:pt x="448" y="3"/>
                    <a:pt x="467" y="4"/>
                  </a:cubicBezTo>
                  <a:cubicBezTo>
                    <a:pt x="471" y="7"/>
                    <a:pt x="472" y="6"/>
                    <a:pt x="476" y="6"/>
                  </a:cubicBezTo>
                  <a:cubicBezTo>
                    <a:pt x="476" y="6"/>
                    <a:pt x="476" y="6"/>
                    <a:pt x="476" y="6"/>
                  </a:cubicBezTo>
                  <a:cubicBezTo>
                    <a:pt x="477" y="5"/>
                    <a:pt x="480" y="6"/>
                    <a:pt x="480" y="5"/>
                  </a:cubicBezTo>
                  <a:cubicBezTo>
                    <a:pt x="487" y="5"/>
                    <a:pt x="494" y="5"/>
                    <a:pt x="501" y="5"/>
                  </a:cubicBezTo>
                  <a:cubicBezTo>
                    <a:pt x="500" y="5"/>
                    <a:pt x="499" y="7"/>
                    <a:pt x="501" y="7"/>
                  </a:cubicBezTo>
                  <a:cubicBezTo>
                    <a:pt x="502" y="5"/>
                    <a:pt x="502" y="5"/>
                    <a:pt x="502" y="5"/>
                  </a:cubicBezTo>
                  <a:cubicBezTo>
                    <a:pt x="502" y="6"/>
                    <a:pt x="502" y="6"/>
                    <a:pt x="502" y="6"/>
                  </a:cubicBezTo>
                  <a:cubicBezTo>
                    <a:pt x="503" y="6"/>
                    <a:pt x="504" y="5"/>
                    <a:pt x="503" y="4"/>
                  </a:cubicBezTo>
                  <a:cubicBezTo>
                    <a:pt x="522" y="3"/>
                    <a:pt x="539" y="7"/>
                    <a:pt x="557" y="7"/>
                  </a:cubicBezTo>
                  <a:cubicBezTo>
                    <a:pt x="562" y="8"/>
                    <a:pt x="568" y="8"/>
                    <a:pt x="572" y="7"/>
                  </a:cubicBezTo>
                  <a:cubicBezTo>
                    <a:pt x="586" y="10"/>
                    <a:pt x="598" y="13"/>
                    <a:pt x="613" y="12"/>
                  </a:cubicBezTo>
                  <a:cubicBezTo>
                    <a:pt x="613" y="12"/>
                    <a:pt x="610" y="17"/>
                    <a:pt x="604" y="17"/>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charset="0"/>
              </a:endParaRPr>
            </a:p>
          </p:txBody>
        </p:sp>
        <p:sp>
          <p:nvSpPr>
            <p:cNvPr id="56" name="Freeform 145"/>
            <p:cNvSpPr>
              <a:spLocks/>
            </p:cNvSpPr>
            <p:nvPr/>
          </p:nvSpPr>
          <p:spPr bwMode="auto">
            <a:xfrm rot="16200000">
              <a:off x="5246711" y="3554636"/>
              <a:ext cx="4797546" cy="45719"/>
            </a:xfrm>
            <a:custGeom>
              <a:avLst/>
              <a:gdLst/>
              <a:ahLst/>
              <a:cxnLst>
                <a:cxn ang="0">
                  <a:pos x="543" y="15"/>
                </a:cxn>
                <a:cxn ang="0">
                  <a:pos x="525" y="15"/>
                </a:cxn>
                <a:cxn ang="0">
                  <a:pos x="488" y="18"/>
                </a:cxn>
                <a:cxn ang="0">
                  <a:pos x="475" y="17"/>
                </a:cxn>
                <a:cxn ang="0">
                  <a:pos x="436" y="15"/>
                </a:cxn>
                <a:cxn ang="0">
                  <a:pos x="423" y="15"/>
                </a:cxn>
                <a:cxn ang="0">
                  <a:pos x="401" y="16"/>
                </a:cxn>
                <a:cxn ang="0">
                  <a:pos x="382" y="15"/>
                </a:cxn>
                <a:cxn ang="0">
                  <a:pos x="372" y="14"/>
                </a:cxn>
                <a:cxn ang="0">
                  <a:pos x="363" y="16"/>
                </a:cxn>
                <a:cxn ang="0">
                  <a:pos x="341" y="18"/>
                </a:cxn>
                <a:cxn ang="0">
                  <a:pos x="329" y="17"/>
                </a:cxn>
                <a:cxn ang="0">
                  <a:pos x="316" y="19"/>
                </a:cxn>
                <a:cxn ang="0">
                  <a:pos x="300" y="17"/>
                </a:cxn>
                <a:cxn ang="0">
                  <a:pos x="282" y="17"/>
                </a:cxn>
                <a:cxn ang="0">
                  <a:pos x="259" y="16"/>
                </a:cxn>
                <a:cxn ang="0">
                  <a:pos x="250" y="17"/>
                </a:cxn>
                <a:cxn ang="0">
                  <a:pos x="241" y="15"/>
                </a:cxn>
                <a:cxn ang="0">
                  <a:pos x="233" y="17"/>
                </a:cxn>
                <a:cxn ang="0">
                  <a:pos x="230" y="17"/>
                </a:cxn>
                <a:cxn ang="0">
                  <a:pos x="219" y="17"/>
                </a:cxn>
                <a:cxn ang="0">
                  <a:pos x="188" y="17"/>
                </a:cxn>
                <a:cxn ang="0">
                  <a:pos x="176" y="17"/>
                </a:cxn>
                <a:cxn ang="0">
                  <a:pos x="166" y="17"/>
                </a:cxn>
                <a:cxn ang="0">
                  <a:pos x="140" y="16"/>
                </a:cxn>
                <a:cxn ang="0">
                  <a:pos x="134" y="12"/>
                </a:cxn>
                <a:cxn ang="0">
                  <a:pos x="125" y="16"/>
                </a:cxn>
                <a:cxn ang="0">
                  <a:pos x="118" y="20"/>
                </a:cxn>
                <a:cxn ang="0">
                  <a:pos x="106" y="18"/>
                </a:cxn>
                <a:cxn ang="0">
                  <a:pos x="102" y="20"/>
                </a:cxn>
                <a:cxn ang="0">
                  <a:pos x="97" y="18"/>
                </a:cxn>
                <a:cxn ang="0">
                  <a:pos x="88" y="15"/>
                </a:cxn>
                <a:cxn ang="0">
                  <a:pos x="78" y="18"/>
                </a:cxn>
                <a:cxn ang="0">
                  <a:pos x="73" y="16"/>
                </a:cxn>
                <a:cxn ang="0">
                  <a:pos x="65" y="18"/>
                </a:cxn>
                <a:cxn ang="0">
                  <a:pos x="56" y="18"/>
                </a:cxn>
                <a:cxn ang="0">
                  <a:pos x="60" y="13"/>
                </a:cxn>
                <a:cxn ang="0">
                  <a:pos x="44" y="16"/>
                </a:cxn>
                <a:cxn ang="0">
                  <a:pos x="22" y="9"/>
                </a:cxn>
                <a:cxn ang="0">
                  <a:pos x="15" y="8"/>
                </a:cxn>
                <a:cxn ang="0">
                  <a:pos x="0" y="8"/>
                </a:cxn>
                <a:cxn ang="0">
                  <a:pos x="6" y="5"/>
                </a:cxn>
                <a:cxn ang="0">
                  <a:pos x="20" y="8"/>
                </a:cxn>
                <a:cxn ang="0">
                  <a:pos x="46" y="4"/>
                </a:cxn>
                <a:cxn ang="0">
                  <a:pos x="89" y="3"/>
                </a:cxn>
                <a:cxn ang="0">
                  <a:pos x="137" y="2"/>
                </a:cxn>
                <a:cxn ang="0">
                  <a:pos x="176" y="2"/>
                </a:cxn>
                <a:cxn ang="0">
                  <a:pos x="204" y="1"/>
                </a:cxn>
                <a:cxn ang="0">
                  <a:pos x="263" y="3"/>
                </a:cxn>
                <a:cxn ang="0">
                  <a:pos x="294" y="5"/>
                </a:cxn>
                <a:cxn ang="0">
                  <a:pos x="334" y="7"/>
                </a:cxn>
                <a:cxn ang="0">
                  <a:pos x="467" y="4"/>
                </a:cxn>
                <a:cxn ang="0">
                  <a:pos x="502" y="5"/>
                </a:cxn>
                <a:cxn ang="0">
                  <a:pos x="604" y="17"/>
                </a:cxn>
              </a:cxnLst>
              <a:rect l="0" t="0" r="r" b="b"/>
              <a:pathLst>
                <a:path w="613" h="21">
                  <a:moveTo>
                    <a:pt x="604" y="17"/>
                  </a:moveTo>
                  <a:cubicBezTo>
                    <a:pt x="597" y="21"/>
                    <a:pt x="587" y="16"/>
                    <a:pt x="579" y="18"/>
                  </a:cubicBezTo>
                  <a:cubicBezTo>
                    <a:pt x="578" y="19"/>
                    <a:pt x="580" y="16"/>
                    <a:pt x="577" y="17"/>
                  </a:cubicBezTo>
                  <a:cubicBezTo>
                    <a:pt x="570" y="20"/>
                    <a:pt x="557" y="17"/>
                    <a:pt x="548" y="15"/>
                  </a:cubicBezTo>
                  <a:cubicBezTo>
                    <a:pt x="549" y="14"/>
                    <a:pt x="549" y="14"/>
                    <a:pt x="549" y="14"/>
                  </a:cubicBezTo>
                  <a:cubicBezTo>
                    <a:pt x="547" y="13"/>
                    <a:pt x="545" y="15"/>
                    <a:pt x="543" y="15"/>
                  </a:cubicBezTo>
                  <a:cubicBezTo>
                    <a:pt x="543" y="15"/>
                    <a:pt x="543" y="14"/>
                    <a:pt x="543" y="14"/>
                  </a:cubicBezTo>
                  <a:cubicBezTo>
                    <a:pt x="542" y="15"/>
                    <a:pt x="539" y="14"/>
                    <a:pt x="539" y="15"/>
                  </a:cubicBezTo>
                  <a:cubicBezTo>
                    <a:pt x="538" y="15"/>
                    <a:pt x="538" y="14"/>
                    <a:pt x="537" y="13"/>
                  </a:cubicBezTo>
                  <a:cubicBezTo>
                    <a:pt x="536" y="15"/>
                    <a:pt x="536" y="15"/>
                    <a:pt x="536" y="15"/>
                  </a:cubicBezTo>
                  <a:cubicBezTo>
                    <a:pt x="533" y="18"/>
                    <a:pt x="529" y="14"/>
                    <a:pt x="524" y="16"/>
                  </a:cubicBezTo>
                  <a:cubicBezTo>
                    <a:pt x="525" y="16"/>
                    <a:pt x="525" y="15"/>
                    <a:pt x="525" y="15"/>
                  </a:cubicBezTo>
                  <a:cubicBezTo>
                    <a:pt x="518" y="17"/>
                    <a:pt x="510" y="16"/>
                    <a:pt x="502" y="17"/>
                  </a:cubicBezTo>
                  <a:cubicBezTo>
                    <a:pt x="503" y="16"/>
                    <a:pt x="503" y="15"/>
                    <a:pt x="502" y="15"/>
                  </a:cubicBezTo>
                  <a:cubicBezTo>
                    <a:pt x="502" y="16"/>
                    <a:pt x="500" y="17"/>
                    <a:pt x="498" y="17"/>
                  </a:cubicBezTo>
                  <a:cubicBezTo>
                    <a:pt x="497" y="15"/>
                    <a:pt x="494" y="18"/>
                    <a:pt x="492" y="17"/>
                  </a:cubicBezTo>
                  <a:cubicBezTo>
                    <a:pt x="492" y="17"/>
                    <a:pt x="492" y="17"/>
                    <a:pt x="492" y="17"/>
                  </a:cubicBezTo>
                  <a:cubicBezTo>
                    <a:pt x="490" y="19"/>
                    <a:pt x="490" y="16"/>
                    <a:pt x="488" y="18"/>
                  </a:cubicBezTo>
                  <a:cubicBezTo>
                    <a:pt x="487" y="17"/>
                    <a:pt x="487" y="17"/>
                    <a:pt x="487" y="17"/>
                  </a:cubicBezTo>
                  <a:cubicBezTo>
                    <a:pt x="486" y="19"/>
                    <a:pt x="485" y="16"/>
                    <a:pt x="483" y="17"/>
                  </a:cubicBezTo>
                  <a:cubicBezTo>
                    <a:pt x="483" y="17"/>
                    <a:pt x="483" y="17"/>
                    <a:pt x="483" y="17"/>
                  </a:cubicBezTo>
                  <a:cubicBezTo>
                    <a:pt x="482" y="18"/>
                    <a:pt x="481" y="16"/>
                    <a:pt x="480" y="17"/>
                  </a:cubicBezTo>
                  <a:cubicBezTo>
                    <a:pt x="480" y="17"/>
                    <a:pt x="480" y="17"/>
                    <a:pt x="480" y="17"/>
                  </a:cubicBezTo>
                  <a:cubicBezTo>
                    <a:pt x="477" y="17"/>
                    <a:pt x="475" y="16"/>
                    <a:pt x="475" y="17"/>
                  </a:cubicBezTo>
                  <a:cubicBezTo>
                    <a:pt x="474" y="16"/>
                    <a:pt x="478" y="17"/>
                    <a:pt x="477" y="15"/>
                  </a:cubicBezTo>
                  <a:cubicBezTo>
                    <a:pt x="467" y="16"/>
                    <a:pt x="457" y="16"/>
                    <a:pt x="447" y="16"/>
                  </a:cubicBezTo>
                  <a:cubicBezTo>
                    <a:pt x="446" y="15"/>
                    <a:pt x="446" y="15"/>
                    <a:pt x="445" y="14"/>
                  </a:cubicBezTo>
                  <a:cubicBezTo>
                    <a:pt x="444" y="15"/>
                    <a:pt x="442" y="14"/>
                    <a:pt x="441" y="15"/>
                  </a:cubicBezTo>
                  <a:cubicBezTo>
                    <a:pt x="441" y="15"/>
                    <a:pt x="440" y="14"/>
                    <a:pt x="440" y="14"/>
                  </a:cubicBezTo>
                  <a:cubicBezTo>
                    <a:pt x="438" y="14"/>
                    <a:pt x="438" y="16"/>
                    <a:pt x="436" y="15"/>
                  </a:cubicBezTo>
                  <a:cubicBezTo>
                    <a:pt x="437" y="15"/>
                    <a:pt x="437" y="14"/>
                    <a:pt x="437" y="14"/>
                  </a:cubicBezTo>
                  <a:cubicBezTo>
                    <a:pt x="435" y="15"/>
                    <a:pt x="433" y="15"/>
                    <a:pt x="431" y="15"/>
                  </a:cubicBezTo>
                  <a:cubicBezTo>
                    <a:pt x="431" y="15"/>
                    <a:pt x="432" y="15"/>
                    <a:pt x="431" y="14"/>
                  </a:cubicBezTo>
                  <a:cubicBezTo>
                    <a:pt x="429" y="16"/>
                    <a:pt x="428" y="14"/>
                    <a:pt x="426" y="15"/>
                  </a:cubicBezTo>
                  <a:cubicBezTo>
                    <a:pt x="426" y="14"/>
                    <a:pt x="426" y="14"/>
                    <a:pt x="426" y="14"/>
                  </a:cubicBezTo>
                  <a:cubicBezTo>
                    <a:pt x="423" y="12"/>
                    <a:pt x="426" y="16"/>
                    <a:pt x="423" y="15"/>
                  </a:cubicBezTo>
                  <a:cubicBezTo>
                    <a:pt x="424" y="15"/>
                    <a:pt x="423" y="14"/>
                    <a:pt x="423" y="14"/>
                  </a:cubicBezTo>
                  <a:cubicBezTo>
                    <a:pt x="421" y="16"/>
                    <a:pt x="417" y="15"/>
                    <a:pt x="415" y="16"/>
                  </a:cubicBezTo>
                  <a:cubicBezTo>
                    <a:pt x="415" y="15"/>
                    <a:pt x="415" y="15"/>
                    <a:pt x="415" y="15"/>
                  </a:cubicBezTo>
                  <a:cubicBezTo>
                    <a:pt x="412" y="15"/>
                    <a:pt x="409" y="15"/>
                    <a:pt x="406" y="15"/>
                  </a:cubicBezTo>
                  <a:cubicBezTo>
                    <a:pt x="405" y="15"/>
                    <a:pt x="407" y="13"/>
                    <a:pt x="404" y="13"/>
                  </a:cubicBezTo>
                  <a:cubicBezTo>
                    <a:pt x="404" y="15"/>
                    <a:pt x="399" y="14"/>
                    <a:pt x="401" y="16"/>
                  </a:cubicBezTo>
                  <a:cubicBezTo>
                    <a:pt x="399" y="16"/>
                    <a:pt x="395" y="15"/>
                    <a:pt x="393" y="16"/>
                  </a:cubicBezTo>
                  <a:cubicBezTo>
                    <a:pt x="394" y="15"/>
                    <a:pt x="392" y="13"/>
                    <a:pt x="394" y="13"/>
                  </a:cubicBezTo>
                  <a:cubicBezTo>
                    <a:pt x="393" y="12"/>
                    <a:pt x="393" y="12"/>
                    <a:pt x="393" y="12"/>
                  </a:cubicBezTo>
                  <a:cubicBezTo>
                    <a:pt x="393" y="11"/>
                    <a:pt x="394" y="12"/>
                    <a:pt x="394" y="11"/>
                  </a:cubicBezTo>
                  <a:cubicBezTo>
                    <a:pt x="393" y="11"/>
                    <a:pt x="390" y="12"/>
                    <a:pt x="389" y="12"/>
                  </a:cubicBezTo>
                  <a:cubicBezTo>
                    <a:pt x="387" y="13"/>
                    <a:pt x="385" y="15"/>
                    <a:pt x="382" y="15"/>
                  </a:cubicBezTo>
                  <a:cubicBezTo>
                    <a:pt x="384" y="15"/>
                    <a:pt x="382" y="13"/>
                    <a:pt x="383" y="13"/>
                  </a:cubicBezTo>
                  <a:cubicBezTo>
                    <a:pt x="378" y="17"/>
                    <a:pt x="378" y="17"/>
                    <a:pt x="378" y="17"/>
                  </a:cubicBezTo>
                  <a:cubicBezTo>
                    <a:pt x="377" y="17"/>
                    <a:pt x="378" y="15"/>
                    <a:pt x="377" y="16"/>
                  </a:cubicBezTo>
                  <a:cubicBezTo>
                    <a:pt x="377" y="16"/>
                    <a:pt x="376" y="16"/>
                    <a:pt x="376" y="17"/>
                  </a:cubicBezTo>
                  <a:cubicBezTo>
                    <a:pt x="375" y="17"/>
                    <a:pt x="372" y="17"/>
                    <a:pt x="371" y="15"/>
                  </a:cubicBezTo>
                  <a:cubicBezTo>
                    <a:pt x="371" y="15"/>
                    <a:pt x="373" y="15"/>
                    <a:pt x="372" y="14"/>
                  </a:cubicBezTo>
                  <a:cubicBezTo>
                    <a:pt x="370" y="14"/>
                    <a:pt x="370" y="15"/>
                    <a:pt x="368" y="15"/>
                  </a:cubicBezTo>
                  <a:cubicBezTo>
                    <a:pt x="368" y="15"/>
                    <a:pt x="368" y="15"/>
                    <a:pt x="368" y="15"/>
                  </a:cubicBezTo>
                  <a:cubicBezTo>
                    <a:pt x="367" y="14"/>
                    <a:pt x="364" y="15"/>
                    <a:pt x="366" y="16"/>
                  </a:cubicBezTo>
                  <a:cubicBezTo>
                    <a:pt x="366" y="17"/>
                    <a:pt x="365" y="15"/>
                    <a:pt x="367" y="16"/>
                  </a:cubicBezTo>
                  <a:cubicBezTo>
                    <a:pt x="366" y="17"/>
                    <a:pt x="364" y="17"/>
                    <a:pt x="362" y="17"/>
                  </a:cubicBezTo>
                  <a:cubicBezTo>
                    <a:pt x="362" y="17"/>
                    <a:pt x="362" y="16"/>
                    <a:pt x="363" y="16"/>
                  </a:cubicBezTo>
                  <a:cubicBezTo>
                    <a:pt x="360" y="17"/>
                    <a:pt x="357" y="18"/>
                    <a:pt x="355" y="18"/>
                  </a:cubicBezTo>
                  <a:cubicBezTo>
                    <a:pt x="355" y="19"/>
                    <a:pt x="356" y="17"/>
                    <a:pt x="356" y="17"/>
                  </a:cubicBezTo>
                  <a:cubicBezTo>
                    <a:pt x="353" y="16"/>
                    <a:pt x="349" y="19"/>
                    <a:pt x="346" y="17"/>
                  </a:cubicBezTo>
                  <a:cubicBezTo>
                    <a:pt x="346" y="17"/>
                    <a:pt x="346" y="18"/>
                    <a:pt x="346" y="18"/>
                  </a:cubicBezTo>
                  <a:cubicBezTo>
                    <a:pt x="344" y="18"/>
                    <a:pt x="345" y="17"/>
                    <a:pt x="343" y="17"/>
                  </a:cubicBezTo>
                  <a:cubicBezTo>
                    <a:pt x="343" y="16"/>
                    <a:pt x="342" y="17"/>
                    <a:pt x="341" y="18"/>
                  </a:cubicBezTo>
                  <a:cubicBezTo>
                    <a:pt x="340" y="18"/>
                    <a:pt x="341" y="17"/>
                    <a:pt x="342" y="17"/>
                  </a:cubicBezTo>
                  <a:cubicBezTo>
                    <a:pt x="340" y="18"/>
                    <a:pt x="334" y="19"/>
                    <a:pt x="330" y="18"/>
                  </a:cubicBezTo>
                  <a:cubicBezTo>
                    <a:pt x="330" y="18"/>
                    <a:pt x="328" y="20"/>
                    <a:pt x="327" y="19"/>
                  </a:cubicBezTo>
                  <a:cubicBezTo>
                    <a:pt x="327" y="18"/>
                    <a:pt x="327" y="18"/>
                    <a:pt x="327" y="18"/>
                  </a:cubicBezTo>
                  <a:cubicBezTo>
                    <a:pt x="327" y="17"/>
                    <a:pt x="324" y="18"/>
                    <a:pt x="324" y="17"/>
                  </a:cubicBezTo>
                  <a:cubicBezTo>
                    <a:pt x="322" y="19"/>
                    <a:pt x="331" y="16"/>
                    <a:pt x="329" y="17"/>
                  </a:cubicBezTo>
                  <a:cubicBezTo>
                    <a:pt x="328" y="16"/>
                    <a:pt x="325" y="19"/>
                    <a:pt x="326" y="17"/>
                  </a:cubicBezTo>
                  <a:cubicBezTo>
                    <a:pt x="324" y="17"/>
                    <a:pt x="323" y="19"/>
                    <a:pt x="321" y="18"/>
                  </a:cubicBezTo>
                  <a:cubicBezTo>
                    <a:pt x="321" y="18"/>
                    <a:pt x="322" y="16"/>
                    <a:pt x="321" y="16"/>
                  </a:cubicBezTo>
                  <a:cubicBezTo>
                    <a:pt x="319" y="16"/>
                    <a:pt x="320" y="17"/>
                    <a:pt x="318" y="17"/>
                  </a:cubicBezTo>
                  <a:cubicBezTo>
                    <a:pt x="317" y="17"/>
                    <a:pt x="317" y="17"/>
                    <a:pt x="317" y="17"/>
                  </a:cubicBezTo>
                  <a:cubicBezTo>
                    <a:pt x="317" y="19"/>
                    <a:pt x="315" y="17"/>
                    <a:pt x="316" y="19"/>
                  </a:cubicBezTo>
                  <a:cubicBezTo>
                    <a:pt x="316" y="18"/>
                    <a:pt x="312" y="19"/>
                    <a:pt x="313" y="17"/>
                  </a:cubicBezTo>
                  <a:cubicBezTo>
                    <a:pt x="313" y="16"/>
                    <a:pt x="313" y="16"/>
                    <a:pt x="313" y="16"/>
                  </a:cubicBezTo>
                  <a:cubicBezTo>
                    <a:pt x="312" y="16"/>
                    <a:pt x="311" y="17"/>
                    <a:pt x="310" y="18"/>
                  </a:cubicBezTo>
                  <a:cubicBezTo>
                    <a:pt x="310" y="18"/>
                    <a:pt x="310" y="17"/>
                    <a:pt x="310" y="17"/>
                  </a:cubicBezTo>
                  <a:cubicBezTo>
                    <a:pt x="310" y="20"/>
                    <a:pt x="308" y="17"/>
                    <a:pt x="306" y="19"/>
                  </a:cubicBezTo>
                  <a:cubicBezTo>
                    <a:pt x="304" y="18"/>
                    <a:pt x="301" y="19"/>
                    <a:pt x="300" y="17"/>
                  </a:cubicBezTo>
                  <a:cubicBezTo>
                    <a:pt x="298" y="18"/>
                    <a:pt x="297" y="19"/>
                    <a:pt x="295" y="18"/>
                  </a:cubicBezTo>
                  <a:cubicBezTo>
                    <a:pt x="295" y="18"/>
                    <a:pt x="296" y="18"/>
                    <a:pt x="296" y="17"/>
                  </a:cubicBezTo>
                  <a:cubicBezTo>
                    <a:pt x="295" y="17"/>
                    <a:pt x="294" y="17"/>
                    <a:pt x="293" y="18"/>
                  </a:cubicBezTo>
                  <a:cubicBezTo>
                    <a:pt x="293" y="17"/>
                    <a:pt x="291" y="16"/>
                    <a:pt x="289" y="15"/>
                  </a:cubicBezTo>
                  <a:cubicBezTo>
                    <a:pt x="288" y="16"/>
                    <a:pt x="288" y="17"/>
                    <a:pt x="288" y="18"/>
                  </a:cubicBezTo>
                  <a:cubicBezTo>
                    <a:pt x="287" y="16"/>
                    <a:pt x="283" y="20"/>
                    <a:pt x="282" y="17"/>
                  </a:cubicBezTo>
                  <a:cubicBezTo>
                    <a:pt x="282" y="17"/>
                    <a:pt x="284" y="16"/>
                    <a:pt x="283" y="16"/>
                  </a:cubicBezTo>
                  <a:cubicBezTo>
                    <a:pt x="281" y="13"/>
                    <a:pt x="280" y="17"/>
                    <a:pt x="277" y="16"/>
                  </a:cubicBezTo>
                  <a:cubicBezTo>
                    <a:pt x="278" y="18"/>
                    <a:pt x="278" y="18"/>
                    <a:pt x="278" y="18"/>
                  </a:cubicBezTo>
                  <a:cubicBezTo>
                    <a:pt x="277" y="17"/>
                    <a:pt x="274" y="19"/>
                    <a:pt x="274" y="17"/>
                  </a:cubicBezTo>
                  <a:cubicBezTo>
                    <a:pt x="273" y="18"/>
                    <a:pt x="271" y="17"/>
                    <a:pt x="272" y="18"/>
                  </a:cubicBezTo>
                  <a:cubicBezTo>
                    <a:pt x="268" y="17"/>
                    <a:pt x="262" y="19"/>
                    <a:pt x="259" y="16"/>
                  </a:cubicBezTo>
                  <a:cubicBezTo>
                    <a:pt x="259" y="16"/>
                    <a:pt x="257" y="16"/>
                    <a:pt x="258" y="17"/>
                  </a:cubicBezTo>
                  <a:cubicBezTo>
                    <a:pt x="259" y="18"/>
                    <a:pt x="259" y="16"/>
                    <a:pt x="259" y="17"/>
                  </a:cubicBezTo>
                  <a:cubicBezTo>
                    <a:pt x="259" y="17"/>
                    <a:pt x="259" y="17"/>
                    <a:pt x="259" y="18"/>
                  </a:cubicBezTo>
                  <a:cubicBezTo>
                    <a:pt x="257" y="17"/>
                    <a:pt x="256" y="17"/>
                    <a:pt x="258" y="15"/>
                  </a:cubicBezTo>
                  <a:cubicBezTo>
                    <a:pt x="255" y="14"/>
                    <a:pt x="255" y="19"/>
                    <a:pt x="251" y="18"/>
                  </a:cubicBezTo>
                  <a:cubicBezTo>
                    <a:pt x="251" y="17"/>
                    <a:pt x="251" y="17"/>
                    <a:pt x="250" y="17"/>
                  </a:cubicBezTo>
                  <a:cubicBezTo>
                    <a:pt x="248" y="18"/>
                    <a:pt x="248" y="18"/>
                    <a:pt x="248" y="18"/>
                  </a:cubicBezTo>
                  <a:cubicBezTo>
                    <a:pt x="246" y="18"/>
                    <a:pt x="247" y="16"/>
                    <a:pt x="247" y="15"/>
                  </a:cubicBezTo>
                  <a:cubicBezTo>
                    <a:pt x="246" y="15"/>
                    <a:pt x="244" y="15"/>
                    <a:pt x="243" y="16"/>
                  </a:cubicBezTo>
                  <a:cubicBezTo>
                    <a:pt x="242" y="14"/>
                    <a:pt x="242" y="14"/>
                    <a:pt x="242" y="14"/>
                  </a:cubicBezTo>
                  <a:cubicBezTo>
                    <a:pt x="243" y="16"/>
                    <a:pt x="241" y="15"/>
                    <a:pt x="240" y="16"/>
                  </a:cubicBezTo>
                  <a:cubicBezTo>
                    <a:pt x="241" y="15"/>
                    <a:pt x="241" y="15"/>
                    <a:pt x="241" y="15"/>
                  </a:cubicBezTo>
                  <a:cubicBezTo>
                    <a:pt x="241" y="15"/>
                    <a:pt x="239" y="15"/>
                    <a:pt x="239" y="15"/>
                  </a:cubicBezTo>
                  <a:cubicBezTo>
                    <a:pt x="239" y="16"/>
                    <a:pt x="240" y="16"/>
                    <a:pt x="241" y="17"/>
                  </a:cubicBezTo>
                  <a:cubicBezTo>
                    <a:pt x="240" y="17"/>
                    <a:pt x="239" y="17"/>
                    <a:pt x="239" y="18"/>
                  </a:cubicBezTo>
                  <a:cubicBezTo>
                    <a:pt x="239" y="16"/>
                    <a:pt x="237" y="17"/>
                    <a:pt x="236" y="17"/>
                  </a:cubicBezTo>
                  <a:cubicBezTo>
                    <a:pt x="235" y="16"/>
                    <a:pt x="234" y="18"/>
                    <a:pt x="234" y="18"/>
                  </a:cubicBezTo>
                  <a:cubicBezTo>
                    <a:pt x="234" y="17"/>
                    <a:pt x="232" y="18"/>
                    <a:pt x="233" y="17"/>
                  </a:cubicBezTo>
                  <a:cubicBezTo>
                    <a:pt x="233" y="16"/>
                    <a:pt x="234" y="17"/>
                    <a:pt x="235" y="17"/>
                  </a:cubicBezTo>
                  <a:cubicBezTo>
                    <a:pt x="234" y="16"/>
                    <a:pt x="234" y="15"/>
                    <a:pt x="232" y="16"/>
                  </a:cubicBezTo>
                  <a:cubicBezTo>
                    <a:pt x="231" y="16"/>
                    <a:pt x="233" y="18"/>
                    <a:pt x="231" y="18"/>
                  </a:cubicBezTo>
                  <a:cubicBezTo>
                    <a:pt x="231" y="17"/>
                    <a:pt x="231" y="17"/>
                    <a:pt x="232" y="16"/>
                  </a:cubicBezTo>
                  <a:cubicBezTo>
                    <a:pt x="230" y="16"/>
                    <a:pt x="230" y="16"/>
                    <a:pt x="230" y="16"/>
                  </a:cubicBezTo>
                  <a:cubicBezTo>
                    <a:pt x="230" y="17"/>
                    <a:pt x="230" y="17"/>
                    <a:pt x="230" y="17"/>
                  </a:cubicBezTo>
                  <a:cubicBezTo>
                    <a:pt x="229" y="16"/>
                    <a:pt x="229" y="16"/>
                    <a:pt x="229" y="16"/>
                  </a:cubicBezTo>
                  <a:cubicBezTo>
                    <a:pt x="229" y="17"/>
                    <a:pt x="226" y="17"/>
                    <a:pt x="226" y="18"/>
                  </a:cubicBezTo>
                  <a:cubicBezTo>
                    <a:pt x="225" y="18"/>
                    <a:pt x="224" y="17"/>
                    <a:pt x="223" y="17"/>
                  </a:cubicBezTo>
                  <a:cubicBezTo>
                    <a:pt x="223" y="17"/>
                    <a:pt x="223" y="17"/>
                    <a:pt x="223" y="17"/>
                  </a:cubicBezTo>
                  <a:cubicBezTo>
                    <a:pt x="222" y="16"/>
                    <a:pt x="220" y="17"/>
                    <a:pt x="219" y="17"/>
                  </a:cubicBezTo>
                  <a:cubicBezTo>
                    <a:pt x="219" y="17"/>
                    <a:pt x="219" y="17"/>
                    <a:pt x="219" y="17"/>
                  </a:cubicBezTo>
                  <a:cubicBezTo>
                    <a:pt x="218" y="17"/>
                    <a:pt x="217" y="17"/>
                    <a:pt x="216" y="18"/>
                  </a:cubicBezTo>
                  <a:cubicBezTo>
                    <a:pt x="214" y="17"/>
                    <a:pt x="215" y="13"/>
                    <a:pt x="214" y="15"/>
                  </a:cubicBezTo>
                  <a:cubicBezTo>
                    <a:pt x="212" y="15"/>
                    <a:pt x="211" y="17"/>
                    <a:pt x="212" y="18"/>
                  </a:cubicBezTo>
                  <a:cubicBezTo>
                    <a:pt x="209" y="17"/>
                    <a:pt x="205" y="19"/>
                    <a:pt x="202" y="17"/>
                  </a:cubicBezTo>
                  <a:cubicBezTo>
                    <a:pt x="202" y="17"/>
                    <a:pt x="202" y="18"/>
                    <a:pt x="201" y="18"/>
                  </a:cubicBezTo>
                  <a:cubicBezTo>
                    <a:pt x="197" y="17"/>
                    <a:pt x="192" y="19"/>
                    <a:pt x="188" y="17"/>
                  </a:cubicBezTo>
                  <a:cubicBezTo>
                    <a:pt x="190" y="16"/>
                    <a:pt x="188" y="16"/>
                    <a:pt x="188" y="15"/>
                  </a:cubicBezTo>
                  <a:cubicBezTo>
                    <a:pt x="187" y="16"/>
                    <a:pt x="187" y="14"/>
                    <a:pt x="187" y="16"/>
                  </a:cubicBezTo>
                  <a:cubicBezTo>
                    <a:pt x="187" y="17"/>
                    <a:pt x="187" y="17"/>
                    <a:pt x="188" y="18"/>
                  </a:cubicBezTo>
                  <a:cubicBezTo>
                    <a:pt x="185" y="18"/>
                    <a:pt x="181" y="18"/>
                    <a:pt x="180" y="17"/>
                  </a:cubicBezTo>
                  <a:cubicBezTo>
                    <a:pt x="181" y="18"/>
                    <a:pt x="180" y="18"/>
                    <a:pt x="179" y="18"/>
                  </a:cubicBezTo>
                  <a:cubicBezTo>
                    <a:pt x="180" y="17"/>
                    <a:pt x="178" y="16"/>
                    <a:pt x="176" y="17"/>
                  </a:cubicBezTo>
                  <a:cubicBezTo>
                    <a:pt x="176" y="18"/>
                    <a:pt x="176" y="18"/>
                    <a:pt x="176" y="18"/>
                  </a:cubicBezTo>
                  <a:cubicBezTo>
                    <a:pt x="175" y="17"/>
                    <a:pt x="175" y="17"/>
                    <a:pt x="175" y="17"/>
                  </a:cubicBezTo>
                  <a:cubicBezTo>
                    <a:pt x="174" y="17"/>
                    <a:pt x="174" y="19"/>
                    <a:pt x="173" y="18"/>
                  </a:cubicBezTo>
                  <a:cubicBezTo>
                    <a:pt x="172" y="17"/>
                    <a:pt x="172" y="17"/>
                    <a:pt x="172" y="17"/>
                  </a:cubicBezTo>
                  <a:cubicBezTo>
                    <a:pt x="171" y="18"/>
                    <a:pt x="169" y="19"/>
                    <a:pt x="167" y="18"/>
                  </a:cubicBezTo>
                  <a:cubicBezTo>
                    <a:pt x="166" y="17"/>
                    <a:pt x="166" y="17"/>
                    <a:pt x="166" y="17"/>
                  </a:cubicBezTo>
                  <a:cubicBezTo>
                    <a:pt x="165" y="17"/>
                    <a:pt x="164" y="18"/>
                    <a:pt x="165" y="18"/>
                  </a:cubicBezTo>
                  <a:cubicBezTo>
                    <a:pt x="162" y="17"/>
                    <a:pt x="160" y="17"/>
                    <a:pt x="160" y="16"/>
                  </a:cubicBezTo>
                  <a:cubicBezTo>
                    <a:pt x="155" y="19"/>
                    <a:pt x="147" y="19"/>
                    <a:pt x="142" y="19"/>
                  </a:cubicBezTo>
                  <a:cubicBezTo>
                    <a:pt x="142" y="18"/>
                    <a:pt x="142" y="18"/>
                    <a:pt x="142" y="18"/>
                  </a:cubicBezTo>
                  <a:cubicBezTo>
                    <a:pt x="140" y="17"/>
                    <a:pt x="141" y="19"/>
                    <a:pt x="140" y="19"/>
                  </a:cubicBezTo>
                  <a:cubicBezTo>
                    <a:pt x="141" y="18"/>
                    <a:pt x="139" y="17"/>
                    <a:pt x="140" y="16"/>
                  </a:cubicBezTo>
                  <a:cubicBezTo>
                    <a:pt x="138" y="15"/>
                    <a:pt x="137" y="17"/>
                    <a:pt x="136" y="18"/>
                  </a:cubicBezTo>
                  <a:cubicBezTo>
                    <a:pt x="136" y="19"/>
                    <a:pt x="137" y="17"/>
                    <a:pt x="137" y="18"/>
                  </a:cubicBezTo>
                  <a:cubicBezTo>
                    <a:pt x="137" y="19"/>
                    <a:pt x="134" y="18"/>
                    <a:pt x="133" y="19"/>
                  </a:cubicBezTo>
                  <a:cubicBezTo>
                    <a:pt x="133" y="18"/>
                    <a:pt x="133" y="17"/>
                    <a:pt x="134" y="17"/>
                  </a:cubicBezTo>
                  <a:cubicBezTo>
                    <a:pt x="132" y="17"/>
                    <a:pt x="132" y="17"/>
                    <a:pt x="132" y="17"/>
                  </a:cubicBezTo>
                  <a:cubicBezTo>
                    <a:pt x="131" y="16"/>
                    <a:pt x="136" y="14"/>
                    <a:pt x="134" y="12"/>
                  </a:cubicBezTo>
                  <a:cubicBezTo>
                    <a:pt x="133" y="12"/>
                    <a:pt x="133" y="12"/>
                    <a:pt x="133" y="12"/>
                  </a:cubicBezTo>
                  <a:cubicBezTo>
                    <a:pt x="132" y="11"/>
                    <a:pt x="136" y="10"/>
                    <a:pt x="133" y="10"/>
                  </a:cubicBezTo>
                  <a:cubicBezTo>
                    <a:pt x="132" y="11"/>
                    <a:pt x="131" y="13"/>
                    <a:pt x="132" y="14"/>
                  </a:cubicBezTo>
                  <a:cubicBezTo>
                    <a:pt x="129" y="14"/>
                    <a:pt x="131" y="17"/>
                    <a:pt x="128" y="17"/>
                  </a:cubicBezTo>
                  <a:cubicBezTo>
                    <a:pt x="127" y="16"/>
                    <a:pt x="130" y="17"/>
                    <a:pt x="129" y="16"/>
                  </a:cubicBezTo>
                  <a:cubicBezTo>
                    <a:pt x="128" y="14"/>
                    <a:pt x="127" y="16"/>
                    <a:pt x="125" y="16"/>
                  </a:cubicBezTo>
                  <a:cubicBezTo>
                    <a:pt x="127" y="16"/>
                    <a:pt x="126" y="18"/>
                    <a:pt x="125" y="18"/>
                  </a:cubicBezTo>
                  <a:cubicBezTo>
                    <a:pt x="123" y="17"/>
                    <a:pt x="126" y="17"/>
                    <a:pt x="124" y="17"/>
                  </a:cubicBezTo>
                  <a:cubicBezTo>
                    <a:pt x="123" y="17"/>
                    <a:pt x="121" y="18"/>
                    <a:pt x="123" y="19"/>
                  </a:cubicBezTo>
                  <a:cubicBezTo>
                    <a:pt x="122" y="21"/>
                    <a:pt x="121" y="18"/>
                    <a:pt x="119" y="20"/>
                  </a:cubicBezTo>
                  <a:cubicBezTo>
                    <a:pt x="119" y="18"/>
                    <a:pt x="122" y="16"/>
                    <a:pt x="119" y="16"/>
                  </a:cubicBezTo>
                  <a:cubicBezTo>
                    <a:pt x="120" y="17"/>
                    <a:pt x="116" y="17"/>
                    <a:pt x="118" y="20"/>
                  </a:cubicBezTo>
                  <a:cubicBezTo>
                    <a:pt x="117" y="19"/>
                    <a:pt x="117" y="18"/>
                    <a:pt x="117" y="17"/>
                  </a:cubicBezTo>
                  <a:cubicBezTo>
                    <a:pt x="116" y="16"/>
                    <a:pt x="114" y="20"/>
                    <a:pt x="114" y="17"/>
                  </a:cubicBezTo>
                  <a:cubicBezTo>
                    <a:pt x="113" y="18"/>
                    <a:pt x="113" y="18"/>
                    <a:pt x="113" y="18"/>
                  </a:cubicBezTo>
                  <a:cubicBezTo>
                    <a:pt x="113" y="18"/>
                    <a:pt x="112" y="18"/>
                    <a:pt x="111" y="17"/>
                  </a:cubicBezTo>
                  <a:cubicBezTo>
                    <a:pt x="110" y="17"/>
                    <a:pt x="108" y="19"/>
                    <a:pt x="108" y="16"/>
                  </a:cubicBezTo>
                  <a:cubicBezTo>
                    <a:pt x="107" y="17"/>
                    <a:pt x="105" y="17"/>
                    <a:pt x="106" y="18"/>
                  </a:cubicBezTo>
                  <a:cubicBezTo>
                    <a:pt x="107" y="19"/>
                    <a:pt x="108" y="17"/>
                    <a:pt x="109" y="19"/>
                  </a:cubicBezTo>
                  <a:cubicBezTo>
                    <a:pt x="107" y="17"/>
                    <a:pt x="106" y="19"/>
                    <a:pt x="105" y="20"/>
                  </a:cubicBezTo>
                  <a:cubicBezTo>
                    <a:pt x="105" y="19"/>
                    <a:pt x="105" y="19"/>
                    <a:pt x="105" y="19"/>
                  </a:cubicBezTo>
                  <a:cubicBezTo>
                    <a:pt x="105" y="19"/>
                    <a:pt x="103" y="19"/>
                    <a:pt x="103" y="20"/>
                  </a:cubicBezTo>
                  <a:cubicBezTo>
                    <a:pt x="103" y="19"/>
                    <a:pt x="103" y="19"/>
                    <a:pt x="103" y="19"/>
                  </a:cubicBezTo>
                  <a:cubicBezTo>
                    <a:pt x="102" y="20"/>
                    <a:pt x="102" y="20"/>
                    <a:pt x="102" y="20"/>
                  </a:cubicBezTo>
                  <a:cubicBezTo>
                    <a:pt x="100" y="20"/>
                    <a:pt x="101" y="18"/>
                    <a:pt x="99" y="18"/>
                  </a:cubicBezTo>
                  <a:cubicBezTo>
                    <a:pt x="101" y="17"/>
                    <a:pt x="101" y="17"/>
                    <a:pt x="101" y="17"/>
                  </a:cubicBezTo>
                  <a:cubicBezTo>
                    <a:pt x="101" y="17"/>
                    <a:pt x="100" y="16"/>
                    <a:pt x="99" y="16"/>
                  </a:cubicBezTo>
                  <a:cubicBezTo>
                    <a:pt x="98" y="18"/>
                    <a:pt x="97" y="19"/>
                    <a:pt x="97" y="20"/>
                  </a:cubicBezTo>
                  <a:cubicBezTo>
                    <a:pt x="96" y="20"/>
                    <a:pt x="97" y="19"/>
                    <a:pt x="95" y="20"/>
                  </a:cubicBezTo>
                  <a:cubicBezTo>
                    <a:pt x="97" y="18"/>
                    <a:pt x="97" y="18"/>
                    <a:pt x="97" y="18"/>
                  </a:cubicBezTo>
                  <a:cubicBezTo>
                    <a:pt x="97" y="18"/>
                    <a:pt x="96" y="16"/>
                    <a:pt x="94" y="16"/>
                  </a:cubicBezTo>
                  <a:cubicBezTo>
                    <a:pt x="93" y="17"/>
                    <a:pt x="91" y="18"/>
                    <a:pt x="93" y="19"/>
                  </a:cubicBezTo>
                  <a:cubicBezTo>
                    <a:pt x="92" y="19"/>
                    <a:pt x="91" y="18"/>
                    <a:pt x="92" y="18"/>
                  </a:cubicBezTo>
                  <a:cubicBezTo>
                    <a:pt x="90" y="18"/>
                    <a:pt x="92" y="19"/>
                    <a:pt x="90" y="19"/>
                  </a:cubicBezTo>
                  <a:cubicBezTo>
                    <a:pt x="90" y="19"/>
                    <a:pt x="87" y="18"/>
                    <a:pt x="86" y="16"/>
                  </a:cubicBezTo>
                  <a:cubicBezTo>
                    <a:pt x="88" y="15"/>
                    <a:pt x="88" y="15"/>
                    <a:pt x="88" y="15"/>
                  </a:cubicBezTo>
                  <a:cubicBezTo>
                    <a:pt x="87" y="15"/>
                    <a:pt x="87" y="15"/>
                    <a:pt x="87" y="15"/>
                  </a:cubicBezTo>
                  <a:cubicBezTo>
                    <a:pt x="88" y="13"/>
                    <a:pt x="86" y="13"/>
                    <a:pt x="87" y="12"/>
                  </a:cubicBezTo>
                  <a:cubicBezTo>
                    <a:pt x="86" y="12"/>
                    <a:pt x="85" y="12"/>
                    <a:pt x="84" y="12"/>
                  </a:cubicBezTo>
                  <a:cubicBezTo>
                    <a:pt x="87" y="15"/>
                    <a:pt x="82" y="16"/>
                    <a:pt x="82" y="18"/>
                  </a:cubicBezTo>
                  <a:cubicBezTo>
                    <a:pt x="79" y="19"/>
                    <a:pt x="81" y="13"/>
                    <a:pt x="77" y="16"/>
                  </a:cubicBezTo>
                  <a:cubicBezTo>
                    <a:pt x="78" y="17"/>
                    <a:pt x="76" y="19"/>
                    <a:pt x="78" y="18"/>
                  </a:cubicBezTo>
                  <a:cubicBezTo>
                    <a:pt x="76" y="18"/>
                    <a:pt x="77" y="20"/>
                    <a:pt x="74" y="19"/>
                  </a:cubicBezTo>
                  <a:cubicBezTo>
                    <a:pt x="76" y="18"/>
                    <a:pt x="73" y="17"/>
                    <a:pt x="75" y="15"/>
                  </a:cubicBezTo>
                  <a:cubicBezTo>
                    <a:pt x="75" y="16"/>
                    <a:pt x="76" y="16"/>
                    <a:pt x="77" y="16"/>
                  </a:cubicBezTo>
                  <a:cubicBezTo>
                    <a:pt x="76" y="15"/>
                    <a:pt x="77" y="13"/>
                    <a:pt x="75" y="13"/>
                  </a:cubicBezTo>
                  <a:cubicBezTo>
                    <a:pt x="74" y="14"/>
                    <a:pt x="72" y="14"/>
                    <a:pt x="72" y="15"/>
                  </a:cubicBezTo>
                  <a:cubicBezTo>
                    <a:pt x="72" y="16"/>
                    <a:pt x="74" y="15"/>
                    <a:pt x="73" y="16"/>
                  </a:cubicBezTo>
                  <a:cubicBezTo>
                    <a:pt x="71" y="17"/>
                    <a:pt x="71" y="15"/>
                    <a:pt x="70" y="17"/>
                  </a:cubicBezTo>
                  <a:cubicBezTo>
                    <a:pt x="71" y="17"/>
                    <a:pt x="71" y="18"/>
                    <a:pt x="71" y="19"/>
                  </a:cubicBezTo>
                  <a:cubicBezTo>
                    <a:pt x="70" y="20"/>
                    <a:pt x="70" y="20"/>
                    <a:pt x="70" y="20"/>
                  </a:cubicBezTo>
                  <a:cubicBezTo>
                    <a:pt x="70" y="19"/>
                    <a:pt x="70" y="19"/>
                    <a:pt x="70" y="19"/>
                  </a:cubicBezTo>
                  <a:cubicBezTo>
                    <a:pt x="67" y="18"/>
                    <a:pt x="69" y="20"/>
                    <a:pt x="66" y="20"/>
                  </a:cubicBezTo>
                  <a:cubicBezTo>
                    <a:pt x="65" y="18"/>
                    <a:pt x="65" y="18"/>
                    <a:pt x="65" y="18"/>
                  </a:cubicBezTo>
                  <a:cubicBezTo>
                    <a:pt x="66" y="17"/>
                    <a:pt x="69" y="19"/>
                    <a:pt x="69" y="16"/>
                  </a:cubicBezTo>
                  <a:cubicBezTo>
                    <a:pt x="67" y="16"/>
                    <a:pt x="66" y="18"/>
                    <a:pt x="64" y="17"/>
                  </a:cubicBezTo>
                  <a:cubicBezTo>
                    <a:pt x="66" y="16"/>
                    <a:pt x="66" y="16"/>
                    <a:pt x="66" y="16"/>
                  </a:cubicBezTo>
                  <a:cubicBezTo>
                    <a:pt x="65" y="16"/>
                    <a:pt x="65" y="13"/>
                    <a:pt x="62" y="15"/>
                  </a:cubicBezTo>
                  <a:cubicBezTo>
                    <a:pt x="61" y="16"/>
                    <a:pt x="62" y="16"/>
                    <a:pt x="61" y="17"/>
                  </a:cubicBezTo>
                  <a:cubicBezTo>
                    <a:pt x="59" y="17"/>
                    <a:pt x="58" y="18"/>
                    <a:pt x="56" y="18"/>
                  </a:cubicBezTo>
                  <a:cubicBezTo>
                    <a:pt x="56" y="16"/>
                    <a:pt x="52" y="18"/>
                    <a:pt x="55" y="16"/>
                  </a:cubicBezTo>
                  <a:cubicBezTo>
                    <a:pt x="55" y="17"/>
                    <a:pt x="60" y="17"/>
                    <a:pt x="61" y="15"/>
                  </a:cubicBezTo>
                  <a:cubicBezTo>
                    <a:pt x="60" y="13"/>
                    <a:pt x="63" y="16"/>
                    <a:pt x="64" y="13"/>
                  </a:cubicBezTo>
                  <a:cubicBezTo>
                    <a:pt x="61" y="13"/>
                    <a:pt x="62" y="11"/>
                    <a:pt x="61" y="10"/>
                  </a:cubicBezTo>
                  <a:cubicBezTo>
                    <a:pt x="61" y="10"/>
                    <a:pt x="60" y="10"/>
                    <a:pt x="60" y="11"/>
                  </a:cubicBezTo>
                  <a:cubicBezTo>
                    <a:pt x="59" y="12"/>
                    <a:pt x="60" y="12"/>
                    <a:pt x="60" y="13"/>
                  </a:cubicBezTo>
                  <a:cubicBezTo>
                    <a:pt x="57" y="13"/>
                    <a:pt x="55" y="13"/>
                    <a:pt x="53" y="15"/>
                  </a:cubicBezTo>
                  <a:cubicBezTo>
                    <a:pt x="53" y="14"/>
                    <a:pt x="53" y="13"/>
                    <a:pt x="54" y="13"/>
                  </a:cubicBezTo>
                  <a:cubicBezTo>
                    <a:pt x="51" y="13"/>
                    <a:pt x="48" y="13"/>
                    <a:pt x="45" y="12"/>
                  </a:cubicBezTo>
                  <a:cubicBezTo>
                    <a:pt x="46" y="14"/>
                    <a:pt x="41" y="13"/>
                    <a:pt x="43" y="15"/>
                  </a:cubicBezTo>
                  <a:cubicBezTo>
                    <a:pt x="44" y="15"/>
                    <a:pt x="45" y="17"/>
                    <a:pt x="45" y="18"/>
                  </a:cubicBezTo>
                  <a:cubicBezTo>
                    <a:pt x="44" y="17"/>
                    <a:pt x="45" y="17"/>
                    <a:pt x="44" y="16"/>
                  </a:cubicBezTo>
                  <a:cubicBezTo>
                    <a:pt x="43" y="17"/>
                    <a:pt x="42" y="14"/>
                    <a:pt x="41" y="16"/>
                  </a:cubicBezTo>
                  <a:cubicBezTo>
                    <a:pt x="44" y="15"/>
                    <a:pt x="42" y="13"/>
                    <a:pt x="42" y="12"/>
                  </a:cubicBezTo>
                  <a:cubicBezTo>
                    <a:pt x="40" y="13"/>
                    <a:pt x="42" y="11"/>
                    <a:pt x="40" y="11"/>
                  </a:cubicBezTo>
                  <a:cubicBezTo>
                    <a:pt x="38" y="11"/>
                    <a:pt x="36" y="12"/>
                    <a:pt x="33" y="12"/>
                  </a:cubicBezTo>
                  <a:cubicBezTo>
                    <a:pt x="31" y="11"/>
                    <a:pt x="26" y="12"/>
                    <a:pt x="24" y="12"/>
                  </a:cubicBezTo>
                  <a:cubicBezTo>
                    <a:pt x="22" y="11"/>
                    <a:pt x="23" y="10"/>
                    <a:pt x="22" y="9"/>
                  </a:cubicBezTo>
                  <a:cubicBezTo>
                    <a:pt x="20" y="9"/>
                    <a:pt x="23" y="11"/>
                    <a:pt x="20" y="10"/>
                  </a:cubicBezTo>
                  <a:cubicBezTo>
                    <a:pt x="21" y="10"/>
                    <a:pt x="21" y="10"/>
                    <a:pt x="21" y="10"/>
                  </a:cubicBezTo>
                  <a:cubicBezTo>
                    <a:pt x="20" y="10"/>
                    <a:pt x="16" y="9"/>
                    <a:pt x="15" y="11"/>
                  </a:cubicBezTo>
                  <a:cubicBezTo>
                    <a:pt x="16" y="9"/>
                    <a:pt x="16" y="9"/>
                    <a:pt x="16" y="9"/>
                  </a:cubicBezTo>
                  <a:cubicBezTo>
                    <a:pt x="16" y="9"/>
                    <a:pt x="15" y="9"/>
                    <a:pt x="15" y="10"/>
                  </a:cubicBezTo>
                  <a:cubicBezTo>
                    <a:pt x="15" y="9"/>
                    <a:pt x="14" y="8"/>
                    <a:pt x="15" y="8"/>
                  </a:cubicBezTo>
                  <a:cubicBezTo>
                    <a:pt x="14" y="7"/>
                    <a:pt x="12" y="8"/>
                    <a:pt x="10" y="8"/>
                  </a:cubicBezTo>
                  <a:cubicBezTo>
                    <a:pt x="11" y="9"/>
                    <a:pt x="11" y="9"/>
                    <a:pt x="11" y="9"/>
                  </a:cubicBezTo>
                  <a:cubicBezTo>
                    <a:pt x="8" y="10"/>
                    <a:pt x="6" y="9"/>
                    <a:pt x="4" y="9"/>
                  </a:cubicBezTo>
                  <a:cubicBezTo>
                    <a:pt x="4" y="8"/>
                    <a:pt x="4" y="8"/>
                    <a:pt x="4" y="8"/>
                  </a:cubicBezTo>
                  <a:cubicBezTo>
                    <a:pt x="2" y="9"/>
                    <a:pt x="2" y="9"/>
                    <a:pt x="2" y="9"/>
                  </a:cubicBezTo>
                  <a:cubicBezTo>
                    <a:pt x="2" y="8"/>
                    <a:pt x="1" y="7"/>
                    <a:pt x="0" y="8"/>
                  </a:cubicBezTo>
                  <a:cubicBezTo>
                    <a:pt x="4" y="5"/>
                    <a:pt x="4" y="5"/>
                    <a:pt x="4" y="5"/>
                  </a:cubicBezTo>
                  <a:cubicBezTo>
                    <a:pt x="6" y="6"/>
                    <a:pt x="3" y="6"/>
                    <a:pt x="4" y="8"/>
                  </a:cubicBezTo>
                  <a:cubicBezTo>
                    <a:pt x="4" y="9"/>
                    <a:pt x="7" y="8"/>
                    <a:pt x="8" y="7"/>
                  </a:cubicBezTo>
                  <a:cubicBezTo>
                    <a:pt x="7" y="7"/>
                    <a:pt x="6" y="7"/>
                    <a:pt x="6" y="8"/>
                  </a:cubicBezTo>
                  <a:cubicBezTo>
                    <a:pt x="5" y="6"/>
                    <a:pt x="7" y="6"/>
                    <a:pt x="8" y="5"/>
                  </a:cubicBezTo>
                  <a:cubicBezTo>
                    <a:pt x="7" y="5"/>
                    <a:pt x="6" y="5"/>
                    <a:pt x="6" y="5"/>
                  </a:cubicBezTo>
                  <a:cubicBezTo>
                    <a:pt x="7" y="4"/>
                    <a:pt x="8" y="4"/>
                    <a:pt x="10" y="4"/>
                  </a:cubicBezTo>
                  <a:cubicBezTo>
                    <a:pt x="9" y="5"/>
                    <a:pt x="11" y="5"/>
                    <a:pt x="10" y="6"/>
                  </a:cubicBezTo>
                  <a:cubicBezTo>
                    <a:pt x="10" y="4"/>
                    <a:pt x="12" y="4"/>
                    <a:pt x="14" y="4"/>
                  </a:cubicBezTo>
                  <a:cubicBezTo>
                    <a:pt x="16" y="6"/>
                    <a:pt x="18" y="4"/>
                    <a:pt x="20" y="4"/>
                  </a:cubicBezTo>
                  <a:cubicBezTo>
                    <a:pt x="19" y="5"/>
                    <a:pt x="18" y="7"/>
                    <a:pt x="17" y="7"/>
                  </a:cubicBezTo>
                  <a:cubicBezTo>
                    <a:pt x="18" y="8"/>
                    <a:pt x="18" y="7"/>
                    <a:pt x="20" y="8"/>
                  </a:cubicBezTo>
                  <a:cubicBezTo>
                    <a:pt x="21" y="7"/>
                    <a:pt x="21" y="5"/>
                    <a:pt x="23" y="5"/>
                  </a:cubicBezTo>
                  <a:cubicBezTo>
                    <a:pt x="23" y="6"/>
                    <a:pt x="23" y="6"/>
                    <a:pt x="23" y="6"/>
                  </a:cubicBezTo>
                  <a:cubicBezTo>
                    <a:pt x="25" y="5"/>
                    <a:pt x="25" y="4"/>
                    <a:pt x="27" y="4"/>
                  </a:cubicBezTo>
                  <a:cubicBezTo>
                    <a:pt x="31" y="5"/>
                    <a:pt x="35" y="5"/>
                    <a:pt x="38" y="5"/>
                  </a:cubicBezTo>
                  <a:cubicBezTo>
                    <a:pt x="38" y="6"/>
                    <a:pt x="38" y="6"/>
                    <a:pt x="38" y="6"/>
                  </a:cubicBezTo>
                  <a:cubicBezTo>
                    <a:pt x="40" y="4"/>
                    <a:pt x="44" y="5"/>
                    <a:pt x="46" y="4"/>
                  </a:cubicBezTo>
                  <a:cubicBezTo>
                    <a:pt x="50" y="5"/>
                    <a:pt x="55" y="3"/>
                    <a:pt x="57" y="5"/>
                  </a:cubicBezTo>
                  <a:cubicBezTo>
                    <a:pt x="63" y="4"/>
                    <a:pt x="69" y="4"/>
                    <a:pt x="76" y="4"/>
                  </a:cubicBezTo>
                  <a:cubicBezTo>
                    <a:pt x="75" y="6"/>
                    <a:pt x="75" y="6"/>
                    <a:pt x="75" y="6"/>
                  </a:cubicBezTo>
                  <a:cubicBezTo>
                    <a:pt x="76" y="5"/>
                    <a:pt x="76" y="7"/>
                    <a:pt x="77" y="7"/>
                  </a:cubicBezTo>
                  <a:cubicBezTo>
                    <a:pt x="76" y="5"/>
                    <a:pt x="79" y="5"/>
                    <a:pt x="80" y="4"/>
                  </a:cubicBezTo>
                  <a:cubicBezTo>
                    <a:pt x="83" y="5"/>
                    <a:pt x="87" y="4"/>
                    <a:pt x="89" y="3"/>
                  </a:cubicBezTo>
                  <a:cubicBezTo>
                    <a:pt x="90" y="4"/>
                    <a:pt x="90" y="4"/>
                    <a:pt x="90" y="4"/>
                  </a:cubicBezTo>
                  <a:cubicBezTo>
                    <a:pt x="92" y="2"/>
                    <a:pt x="96" y="4"/>
                    <a:pt x="99" y="4"/>
                  </a:cubicBezTo>
                  <a:cubicBezTo>
                    <a:pt x="100" y="5"/>
                    <a:pt x="100" y="6"/>
                    <a:pt x="101" y="6"/>
                  </a:cubicBezTo>
                  <a:cubicBezTo>
                    <a:pt x="103" y="4"/>
                    <a:pt x="104" y="4"/>
                    <a:pt x="107" y="3"/>
                  </a:cubicBezTo>
                  <a:cubicBezTo>
                    <a:pt x="109" y="3"/>
                    <a:pt x="112" y="4"/>
                    <a:pt x="114" y="4"/>
                  </a:cubicBezTo>
                  <a:cubicBezTo>
                    <a:pt x="122" y="2"/>
                    <a:pt x="130" y="4"/>
                    <a:pt x="137" y="2"/>
                  </a:cubicBezTo>
                  <a:cubicBezTo>
                    <a:pt x="138" y="3"/>
                    <a:pt x="138" y="3"/>
                    <a:pt x="138" y="3"/>
                  </a:cubicBezTo>
                  <a:cubicBezTo>
                    <a:pt x="146" y="1"/>
                    <a:pt x="155" y="3"/>
                    <a:pt x="162" y="2"/>
                  </a:cubicBezTo>
                  <a:cubicBezTo>
                    <a:pt x="161" y="4"/>
                    <a:pt x="161" y="4"/>
                    <a:pt x="161" y="4"/>
                  </a:cubicBezTo>
                  <a:cubicBezTo>
                    <a:pt x="163" y="5"/>
                    <a:pt x="166" y="4"/>
                    <a:pt x="165" y="2"/>
                  </a:cubicBezTo>
                  <a:cubicBezTo>
                    <a:pt x="167" y="3"/>
                    <a:pt x="170" y="1"/>
                    <a:pt x="172" y="3"/>
                  </a:cubicBezTo>
                  <a:cubicBezTo>
                    <a:pt x="174" y="4"/>
                    <a:pt x="174" y="2"/>
                    <a:pt x="176" y="2"/>
                  </a:cubicBezTo>
                  <a:cubicBezTo>
                    <a:pt x="180" y="3"/>
                    <a:pt x="182" y="3"/>
                    <a:pt x="186" y="2"/>
                  </a:cubicBezTo>
                  <a:cubicBezTo>
                    <a:pt x="185" y="2"/>
                    <a:pt x="185" y="2"/>
                    <a:pt x="185" y="2"/>
                  </a:cubicBezTo>
                  <a:cubicBezTo>
                    <a:pt x="184" y="3"/>
                    <a:pt x="184" y="3"/>
                    <a:pt x="185" y="4"/>
                  </a:cubicBezTo>
                  <a:cubicBezTo>
                    <a:pt x="187" y="3"/>
                    <a:pt x="190" y="4"/>
                    <a:pt x="189" y="2"/>
                  </a:cubicBezTo>
                  <a:cubicBezTo>
                    <a:pt x="193" y="3"/>
                    <a:pt x="199" y="1"/>
                    <a:pt x="203" y="3"/>
                  </a:cubicBezTo>
                  <a:cubicBezTo>
                    <a:pt x="203" y="2"/>
                    <a:pt x="204" y="2"/>
                    <a:pt x="204" y="1"/>
                  </a:cubicBezTo>
                  <a:cubicBezTo>
                    <a:pt x="208" y="1"/>
                    <a:pt x="212" y="3"/>
                    <a:pt x="215" y="2"/>
                  </a:cubicBezTo>
                  <a:cubicBezTo>
                    <a:pt x="215" y="2"/>
                    <a:pt x="214" y="3"/>
                    <a:pt x="215" y="3"/>
                  </a:cubicBezTo>
                  <a:cubicBezTo>
                    <a:pt x="216" y="3"/>
                    <a:pt x="215" y="2"/>
                    <a:pt x="216" y="2"/>
                  </a:cubicBezTo>
                  <a:cubicBezTo>
                    <a:pt x="222" y="0"/>
                    <a:pt x="229" y="3"/>
                    <a:pt x="234" y="3"/>
                  </a:cubicBezTo>
                  <a:cubicBezTo>
                    <a:pt x="244" y="2"/>
                    <a:pt x="254" y="3"/>
                    <a:pt x="263" y="3"/>
                  </a:cubicBezTo>
                  <a:cubicBezTo>
                    <a:pt x="263" y="3"/>
                    <a:pt x="263" y="3"/>
                    <a:pt x="263" y="3"/>
                  </a:cubicBezTo>
                  <a:cubicBezTo>
                    <a:pt x="266" y="1"/>
                    <a:pt x="270" y="5"/>
                    <a:pt x="273" y="2"/>
                  </a:cubicBezTo>
                  <a:cubicBezTo>
                    <a:pt x="274" y="3"/>
                    <a:pt x="276" y="2"/>
                    <a:pt x="275" y="3"/>
                  </a:cubicBezTo>
                  <a:cubicBezTo>
                    <a:pt x="278" y="2"/>
                    <a:pt x="282" y="5"/>
                    <a:pt x="286" y="3"/>
                  </a:cubicBezTo>
                  <a:cubicBezTo>
                    <a:pt x="285" y="3"/>
                    <a:pt x="285" y="3"/>
                    <a:pt x="285" y="3"/>
                  </a:cubicBezTo>
                  <a:cubicBezTo>
                    <a:pt x="288" y="5"/>
                    <a:pt x="292" y="3"/>
                    <a:pt x="295" y="4"/>
                  </a:cubicBezTo>
                  <a:cubicBezTo>
                    <a:pt x="295" y="4"/>
                    <a:pt x="294" y="5"/>
                    <a:pt x="294" y="5"/>
                  </a:cubicBezTo>
                  <a:cubicBezTo>
                    <a:pt x="296" y="6"/>
                    <a:pt x="298" y="3"/>
                    <a:pt x="298" y="5"/>
                  </a:cubicBezTo>
                  <a:cubicBezTo>
                    <a:pt x="299" y="5"/>
                    <a:pt x="299" y="4"/>
                    <a:pt x="299" y="4"/>
                  </a:cubicBezTo>
                  <a:cubicBezTo>
                    <a:pt x="307" y="5"/>
                    <a:pt x="316" y="4"/>
                    <a:pt x="325" y="3"/>
                  </a:cubicBezTo>
                  <a:cubicBezTo>
                    <a:pt x="331" y="5"/>
                    <a:pt x="325" y="8"/>
                    <a:pt x="330" y="6"/>
                  </a:cubicBezTo>
                  <a:cubicBezTo>
                    <a:pt x="330" y="6"/>
                    <a:pt x="330" y="5"/>
                    <a:pt x="330" y="5"/>
                  </a:cubicBezTo>
                  <a:cubicBezTo>
                    <a:pt x="332" y="5"/>
                    <a:pt x="333" y="8"/>
                    <a:pt x="334" y="7"/>
                  </a:cubicBezTo>
                  <a:cubicBezTo>
                    <a:pt x="334" y="5"/>
                    <a:pt x="335" y="6"/>
                    <a:pt x="335" y="5"/>
                  </a:cubicBezTo>
                  <a:cubicBezTo>
                    <a:pt x="339" y="6"/>
                    <a:pt x="340" y="8"/>
                    <a:pt x="343" y="7"/>
                  </a:cubicBezTo>
                  <a:cubicBezTo>
                    <a:pt x="343" y="7"/>
                    <a:pt x="343" y="7"/>
                    <a:pt x="343" y="7"/>
                  </a:cubicBezTo>
                  <a:cubicBezTo>
                    <a:pt x="346" y="5"/>
                    <a:pt x="350" y="6"/>
                    <a:pt x="353" y="4"/>
                  </a:cubicBezTo>
                  <a:cubicBezTo>
                    <a:pt x="373" y="4"/>
                    <a:pt x="392" y="3"/>
                    <a:pt x="411" y="3"/>
                  </a:cubicBezTo>
                  <a:cubicBezTo>
                    <a:pt x="429" y="3"/>
                    <a:pt x="448" y="3"/>
                    <a:pt x="467" y="4"/>
                  </a:cubicBezTo>
                  <a:cubicBezTo>
                    <a:pt x="471" y="7"/>
                    <a:pt x="472" y="6"/>
                    <a:pt x="476" y="6"/>
                  </a:cubicBezTo>
                  <a:cubicBezTo>
                    <a:pt x="476" y="6"/>
                    <a:pt x="476" y="6"/>
                    <a:pt x="476" y="6"/>
                  </a:cubicBezTo>
                  <a:cubicBezTo>
                    <a:pt x="477" y="5"/>
                    <a:pt x="480" y="6"/>
                    <a:pt x="480" y="5"/>
                  </a:cubicBezTo>
                  <a:cubicBezTo>
                    <a:pt x="487" y="5"/>
                    <a:pt x="494" y="5"/>
                    <a:pt x="501" y="5"/>
                  </a:cubicBezTo>
                  <a:cubicBezTo>
                    <a:pt x="500" y="5"/>
                    <a:pt x="499" y="7"/>
                    <a:pt x="501" y="7"/>
                  </a:cubicBezTo>
                  <a:cubicBezTo>
                    <a:pt x="502" y="5"/>
                    <a:pt x="502" y="5"/>
                    <a:pt x="502" y="5"/>
                  </a:cubicBezTo>
                  <a:cubicBezTo>
                    <a:pt x="502" y="6"/>
                    <a:pt x="502" y="6"/>
                    <a:pt x="502" y="6"/>
                  </a:cubicBezTo>
                  <a:cubicBezTo>
                    <a:pt x="503" y="6"/>
                    <a:pt x="504" y="5"/>
                    <a:pt x="503" y="4"/>
                  </a:cubicBezTo>
                  <a:cubicBezTo>
                    <a:pt x="522" y="3"/>
                    <a:pt x="539" y="7"/>
                    <a:pt x="557" y="7"/>
                  </a:cubicBezTo>
                  <a:cubicBezTo>
                    <a:pt x="562" y="8"/>
                    <a:pt x="568" y="8"/>
                    <a:pt x="572" y="7"/>
                  </a:cubicBezTo>
                  <a:cubicBezTo>
                    <a:pt x="586" y="10"/>
                    <a:pt x="598" y="13"/>
                    <a:pt x="613" y="12"/>
                  </a:cubicBezTo>
                  <a:cubicBezTo>
                    <a:pt x="613" y="12"/>
                    <a:pt x="610" y="17"/>
                    <a:pt x="604" y="17"/>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charset="0"/>
              </a:endParaRPr>
            </a:p>
          </p:txBody>
        </p:sp>
        <p:sp>
          <p:nvSpPr>
            <p:cNvPr id="59" name="Freeform 145"/>
            <p:cNvSpPr>
              <a:spLocks/>
            </p:cNvSpPr>
            <p:nvPr/>
          </p:nvSpPr>
          <p:spPr bwMode="auto">
            <a:xfrm rot="16200000">
              <a:off x="3355234" y="3757165"/>
              <a:ext cx="4482526" cy="45719"/>
            </a:xfrm>
            <a:custGeom>
              <a:avLst/>
              <a:gdLst/>
              <a:ahLst/>
              <a:cxnLst>
                <a:cxn ang="0">
                  <a:pos x="543" y="15"/>
                </a:cxn>
                <a:cxn ang="0">
                  <a:pos x="525" y="15"/>
                </a:cxn>
                <a:cxn ang="0">
                  <a:pos x="488" y="18"/>
                </a:cxn>
                <a:cxn ang="0">
                  <a:pos x="475" y="17"/>
                </a:cxn>
                <a:cxn ang="0">
                  <a:pos x="436" y="15"/>
                </a:cxn>
                <a:cxn ang="0">
                  <a:pos x="423" y="15"/>
                </a:cxn>
                <a:cxn ang="0">
                  <a:pos x="401" y="16"/>
                </a:cxn>
                <a:cxn ang="0">
                  <a:pos x="382" y="15"/>
                </a:cxn>
                <a:cxn ang="0">
                  <a:pos x="372" y="14"/>
                </a:cxn>
                <a:cxn ang="0">
                  <a:pos x="363" y="16"/>
                </a:cxn>
                <a:cxn ang="0">
                  <a:pos x="341" y="18"/>
                </a:cxn>
                <a:cxn ang="0">
                  <a:pos x="329" y="17"/>
                </a:cxn>
                <a:cxn ang="0">
                  <a:pos x="316" y="19"/>
                </a:cxn>
                <a:cxn ang="0">
                  <a:pos x="300" y="17"/>
                </a:cxn>
                <a:cxn ang="0">
                  <a:pos x="282" y="17"/>
                </a:cxn>
                <a:cxn ang="0">
                  <a:pos x="259" y="16"/>
                </a:cxn>
                <a:cxn ang="0">
                  <a:pos x="250" y="17"/>
                </a:cxn>
                <a:cxn ang="0">
                  <a:pos x="241" y="15"/>
                </a:cxn>
                <a:cxn ang="0">
                  <a:pos x="233" y="17"/>
                </a:cxn>
                <a:cxn ang="0">
                  <a:pos x="230" y="17"/>
                </a:cxn>
                <a:cxn ang="0">
                  <a:pos x="219" y="17"/>
                </a:cxn>
                <a:cxn ang="0">
                  <a:pos x="188" y="17"/>
                </a:cxn>
                <a:cxn ang="0">
                  <a:pos x="176" y="17"/>
                </a:cxn>
                <a:cxn ang="0">
                  <a:pos x="166" y="17"/>
                </a:cxn>
                <a:cxn ang="0">
                  <a:pos x="140" y="16"/>
                </a:cxn>
                <a:cxn ang="0">
                  <a:pos x="134" y="12"/>
                </a:cxn>
                <a:cxn ang="0">
                  <a:pos x="125" y="16"/>
                </a:cxn>
                <a:cxn ang="0">
                  <a:pos x="118" y="20"/>
                </a:cxn>
                <a:cxn ang="0">
                  <a:pos x="106" y="18"/>
                </a:cxn>
                <a:cxn ang="0">
                  <a:pos x="102" y="20"/>
                </a:cxn>
                <a:cxn ang="0">
                  <a:pos x="97" y="18"/>
                </a:cxn>
                <a:cxn ang="0">
                  <a:pos x="88" y="15"/>
                </a:cxn>
                <a:cxn ang="0">
                  <a:pos x="78" y="18"/>
                </a:cxn>
                <a:cxn ang="0">
                  <a:pos x="73" y="16"/>
                </a:cxn>
                <a:cxn ang="0">
                  <a:pos x="65" y="18"/>
                </a:cxn>
                <a:cxn ang="0">
                  <a:pos x="56" y="18"/>
                </a:cxn>
                <a:cxn ang="0">
                  <a:pos x="60" y="13"/>
                </a:cxn>
                <a:cxn ang="0">
                  <a:pos x="44" y="16"/>
                </a:cxn>
                <a:cxn ang="0">
                  <a:pos x="22" y="9"/>
                </a:cxn>
                <a:cxn ang="0">
                  <a:pos x="15" y="8"/>
                </a:cxn>
                <a:cxn ang="0">
                  <a:pos x="0" y="8"/>
                </a:cxn>
                <a:cxn ang="0">
                  <a:pos x="6" y="5"/>
                </a:cxn>
                <a:cxn ang="0">
                  <a:pos x="20" y="8"/>
                </a:cxn>
                <a:cxn ang="0">
                  <a:pos x="46" y="4"/>
                </a:cxn>
                <a:cxn ang="0">
                  <a:pos x="89" y="3"/>
                </a:cxn>
                <a:cxn ang="0">
                  <a:pos x="137" y="2"/>
                </a:cxn>
                <a:cxn ang="0">
                  <a:pos x="176" y="2"/>
                </a:cxn>
                <a:cxn ang="0">
                  <a:pos x="204" y="1"/>
                </a:cxn>
                <a:cxn ang="0">
                  <a:pos x="263" y="3"/>
                </a:cxn>
                <a:cxn ang="0">
                  <a:pos x="294" y="5"/>
                </a:cxn>
                <a:cxn ang="0">
                  <a:pos x="334" y="7"/>
                </a:cxn>
                <a:cxn ang="0">
                  <a:pos x="467" y="4"/>
                </a:cxn>
                <a:cxn ang="0">
                  <a:pos x="502" y="5"/>
                </a:cxn>
                <a:cxn ang="0">
                  <a:pos x="604" y="17"/>
                </a:cxn>
              </a:cxnLst>
              <a:rect l="0" t="0" r="r" b="b"/>
              <a:pathLst>
                <a:path w="613" h="21">
                  <a:moveTo>
                    <a:pt x="604" y="17"/>
                  </a:moveTo>
                  <a:cubicBezTo>
                    <a:pt x="597" y="21"/>
                    <a:pt x="587" y="16"/>
                    <a:pt x="579" y="18"/>
                  </a:cubicBezTo>
                  <a:cubicBezTo>
                    <a:pt x="578" y="19"/>
                    <a:pt x="580" y="16"/>
                    <a:pt x="577" y="17"/>
                  </a:cubicBezTo>
                  <a:cubicBezTo>
                    <a:pt x="570" y="20"/>
                    <a:pt x="557" y="17"/>
                    <a:pt x="548" y="15"/>
                  </a:cubicBezTo>
                  <a:cubicBezTo>
                    <a:pt x="549" y="14"/>
                    <a:pt x="549" y="14"/>
                    <a:pt x="549" y="14"/>
                  </a:cubicBezTo>
                  <a:cubicBezTo>
                    <a:pt x="547" y="13"/>
                    <a:pt x="545" y="15"/>
                    <a:pt x="543" y="15"/>
                  </a:cubicBezTo>
                  <a:cubicBezTo>
                    <a:pt x="543" y="15"/>
                    <a:pt x="543" y="14"/>
                    <a:pt x="543" y="14"/>
                  </a:cubicBezTo>
                  <a:cubicBezTo>
                    <a:pt x="542" y="15"/>
                    <a:pt x="539" y="14"/>
                    <a:pt x="539" y="15"/>
                  </a:cubicBezTo>
                  <a:cubicBezTo>
                    <a:pt x="538" y="15"/>
                    <a:pt x="538" y="14"/>
                    <a:pt x="537" y="13"/>
                  </a:cubicBezTo>
                  <a:cubicBezTo>
                    <a:pt x="536" y="15"/>
                    <a:pt x="536" y="15"/>
                    <a:pt x="536" y="15"/>
                  </a:cubicBezTo>
                  <a:cubicBezTo>
                    <a:pt x="533" y="18"/>
                    <a:pt x="529" y="14"/>
                    <a:pt x="524" y="16"/>
                  </a:cubicBezTo>
                  <a:cubicBezTo>
                    <a:pt x="525" y="16"/>
                    <a:pt x="525" y="15"/>
                    <a:pt x="525" y="15"/>
                  </a:cubicBezTo>
                  <a:cubicBezTo>
                    <a:pt x="518" y="17"/>
                    <a:pt x="510" y="16"/>
                    <a:pt x="502" y="17"/>
                  </a:cubicBezTo>
                  <a:cubicBezTo>
                    <a:pt x="503" y="16"/>
                    <a:pt x="503" y="15"/>
                    <a:pt x="502" y="15"/>
                  </a:cubicBezTo>
                  <a:cubicBezTo>
                    <a:pt x="502" y="16"/>
                    <a:pt x="500" y="17"/>
                    <a:pt x="498" y="17"/>
                  </a:cubicBezTo>
                  <a:cubicBezTo>
                    <a:pt x="497" y="15"/>
                    <a:pt x="494" y="18"/>
                    <a:pt x="492" y="17"/>
                  </a:cubicBezTo>
                  <a:cubicBezTo>
                    <a:pt x="492" y="17"/>
                    <a:pt x="492" y="17"/>
                    <a:pt x="492" y="17"/>
                  </a:cubicBezTo>
                  <a:cubicBezTo>
                    <a:pt x="490" y="19"/>
                    <a:pt x="490" y="16"/>
                    <a:pt x="488" y="18"/>
                  </a:cubicBezTo>
                  <a:cubicBezTo>
                    <a:pt x="487" y="17"/>
                    <a:pt x="487" y="17"/>
                    <a:pt x="487" y="17"/>
                  </a:cubicBezTo>
                  <a:cubicBezTo>
                    <a:pt x="486" y="19"/>
                    <a:pt x="485" y="16"/>
                    <a:pt x="483" y="17"/>
                  </a:cubicBezTo>
                  <a:cubicBezTo>
                    <a:pt x="483" y="17"/>
                    <a:pt x="483" y="17"/>
                    <a:pt x="483" y="17"/>
                  </a:cubicBezTo>
                  <a:cubicBezTo>
                    <a:pt x="482" y="18"/>
                    <a:pt x="481" y="16"/>
                    <a:pt x="480" y="17"/>
                  </a:cubicBezTo>
                  <a:cubicBezTo>
                    <a:pt x="480" y="17"/>
                    <a:pt x="480" y="17"/>
                    <a:pt x="480" y="17"/>
                  </a:cubicBezTo>
                  <a:cubicBezTo>
                    <a:pt x="477" y="17"/>
                    <a:pt x="475" y="16"/>
                    <a:pt x="475" y="17"/>
                  </a:cubicBezTo>
                  <a:cubicBezTo>
                    <a:pt x="474" y="16"/>
                    <a:pt x="478" y="17"/>
                    <a:pt x="477" y="15"/>
                  </a:cubicBezTo>
                  <a:cubicBezTo>
                    <a:pt x="467" y="16"/>
                    <a:pt x="457" y="16"/>
                    <a:pt x="447" y="16"/>
                  </a:cubicBezTo>
                  <a:cubicBezTo>
                    <a:pt x="446" y="15"/>
                    <a:pt x="446" y="15"/>
                    <a:pt x="445" y="14"/>
                  </a:cubicBezTo>
                  <a:cubicBezTo>
                    <a:pt x="444" y="15"/>
                    <a:pt x="442" y="14"/>
                    <a:pt x="441" y="15"/>
                  </a:cubicBezTo>
                  <a:cubicBezTo>
                    <a:pt x="441" y="15"/>
                    <a:pt x="440" y="14"/>
                    <a:pt x="440" y="14"/>
                  </a:cubicBezTo>
                  <a:cubicBezTo>
                    <a:pt x="438" y="14"/>
                    <a:pt x="438" y="16"/>
                    <a:pt x="436" y="15"/>
                  </a:cubicBezTo>
                  <a:cubicBezTo>
                    <a:pt x="437" y="15"/>
                    <a:pt x="437" y="14"/>
                    <a:pt x="437" y="14"/>
                  </a:cubicBezTo>
                  <a:cubicBezTo>
                    <a:pt x="435" y="15"/>
                    <a:pt x="433" y="15"/>
                    <a:pt x="431" y="15"/>
                  </a:cubicBezTo>
                  <a:cubicBezTo>
                    <a:pt x="431" y="15"/>
                    <a:pt x="432" y="15"/>
                    <a:pt x="431" y="14"/>
                  </a:cubicBezTo>
                  <a:cubicBezTo>
                    <a:pt x="429" y="16"/>
                    <a:pt x="428" y="14"/>
                    <a:pt x="426" y="15"/>
                  </a:cubicBezTo>
                  <a:cubicBezTo>
                    <a:pt x="426" y="14"/>
                    <a:pt x="426" y="14"/>
                    <a:pt x="426" y="14"/>
                  </a:cubicBezTo>
                  <a:cubicBezTo>
                    <a:pt x="423" y="12"/>
                    <a:pt x="426" y="16"/>
                    <a:pt x="423" y="15"/>
                  </a:cubicBezTo>
                  <a:cubicBezTo>
                    <a:pt x="424" y="15"/>
                    <a:pt x="423" y="14"/>
                    <a:pt x="423" y="14"/>
                  </a:cubicBezTo>
                  <a:cubicBezTo>
                    <a:pt x="421" y="16"/>
                    <a:pt x="417" y="15"/>
                    <a:pt x="415" y="16"/>
                  </a:cubicBezTo>
                  <a:cubicBezTo>
                    <a:pt x="415" y="15"/>
                    <a:pt x="415" y="15"/>
                    <a:pt x="415" y="15"/>
                  </a:cubicBezTo>
                  <a:cubicBezTo>
                    <a:pt x="412" y="15"/>
                    <a:pt x="409" y="15"/>
                    <a:pt x="406" y="15"/>
                  </a:cubicBezTo>
                  <a:cubicBezTo>
                    <a:pt x="405" y="15"/>
                    <a:pt x="407" y="13"/>
                    <a:pt x="404" y="13"/>
                  </a:cubicBezTo>
                  <a:cubicBezTo>
                    <a:pt x="404" y="15"/>
                    <a:pt x="399" y="14"/>
                    <a:pt x="401" y="16"/>
                  </a:cubicBezTo>
                  <a:cubicBezTo>
                    <a:pt x="399" y="16"/>
                    <a:pt x="395" y="15"/>
                    <a:pt x="393" y="16"/>
                  </a:cubicBezTo>
                  <a:cubicBezTo>
                    <a:pt x="394" y="15"/>
                    <a:pt x="392" y="13"/>
                    <a:pt x="394" y="13"/>
                  </a:cubicBezTo>
                  <a:cubicBezTo>
                    <a:pt x="393" y="12"/>
                    <a:pt x="393" y="12"/>
                    <a:pt x="393" y="12"/>
                  </a:cubicBezTo>
                  <a:cubicBezTo>
                    <a:pt x="393" y="11"/>
                    <a:pt x="394" y="12"/>
                    <a:pt x="394" y="11"/>
                  </a:cubicBezTo>
                  <a:cubicBezTo>
                    <a:pt x="393" y="11"/>
                    <a:pt x="390" y="12"/>
                    <a:pt x="389" y="12"/>
                  </a:cubicBezTo>
                  <a:cubicBezTo>
                    <a:pt x="387" y="13"/>
                    <a:pt x="385" y="15"/>
                    <a:pt x="382" y="15"/>
                  </a:cubicBezTo>
                  <a:cubicBezTo>
                    <a:pt x="384" y="15"/>
                    <a:pt x="382" y="13"/>
                    <a:pt x="383" y="13"/>
                  </a:cubicBezTo>
                  <a:cubicBezTo>
                    <a:pt x="378" y="17"/>
                    <a:pt x="378" y="17"/>
                    <a:pt x="378" y="17"/>
                  </a:cubicBezTo>
                  <a:cubicBezTo>
                    <a:pt x="377" y="17"/>
                    <a:pt x="378" y="15"/>
                    <a:pt x="377" y="16"/>
                  </a:cubicBezTo>
                  <a:cubicBezTo>
                    <a:pt x="377" y="16"/>
                    <a:pt x="376" y="16"/>
                    <a:pt x="376" y="17"/>
                  </a:cubicBezTo>
                  <a:cubicBezTo>
                    <a:pt x="375" y="17"/>
                    <a:pt x="372" y="17"/>
                    <a:pt x="371" y="15"/>
                  </a:cubicBezTo>
                  <a:cubicBezTo>
                    <a:pt x="371" y="15"/>
                    <a:pt x="373" y="15"/>
                    <a:pt x="372" y="14"/>
                  </a:cubicBezTo>
                  <a:cubicBezTo>
                    <a:pt x="370" y="14"/>
                    <a:pt x="370" y="15"/>
                    <a:pt x="368" y="15"/>
                  </a:cubicBezTo>
                  <a:cubicBezTo>
                    <a:pt x="368" y="15"/>
                    <a:pt x="368" y="15"/>
                    <a:pt x="368" y="15"/>
                  </a:cubicBezTo>
                  <a:cubicBezTo>
                    <a:pt x="367" y="14"/>
                    <a:pt x="364" y="15"/>
                    <a:pt x="366" y="16"/>
                  </a:cubicBezTo>
                  <a:cubicBezTo>
                    <a:pt x="366" y="17"/>
                    <a:pt x="365" y="15"/>
                    <a:pt x="367" y="16"/>
                  </a:cubicBezTo>
                  <a:cubicBezTo>
                    <a:pt x="366" y="17"/>
                    <a:pt x="364" y="17"/>
                    <a:pt x="362" y="17"/>
                  </a:cubicBezTo>
                  <a:cubicBezTo>
                    <a:pt x="362" y="17"/>
                    <a:pt x="362" y="16"/>
                    <a:pt x="363" y="16"/>
                  </a:cubicBezTo>
                  <a:cubicBezTo>
                    <a:pt x="360" y="17"/>
                    <a:pt x="357" y="18"/>
                    <a:pt x="355" y="18"/>
                  </a:cubicBezTo>
                  <a:cubicBezTo>
                    <a:pt x="355" y="19"/>
                    <a:pt x="356" y="17"/>
                    <a:pt x="356" y="17"/>
                  </a:cubicBezTo>
                  <a:cubicBezTo>
                    <a:pt x="353" y="16"/>
                    <a:pt x="349" y="19"/>
                    <a:pt x="346" y="17"/>
                  </a:cubicBezTo>
                  <a:cubicBezTo>
                    <a:pt x="346" y="17"/>
                    <a:pt x="346" y="18"/>
                    <a:pt x="346" y="18"/>
                  </a:cubicBezTo>
                  <a:cubicBezTo>
                    <a:pt x="344" y="18"/>
                    <a:pt x="345" y="17"/>
                    <a:pt x="343" y="17"/>
                  </a:cubicBezTo>
                  <a:cubicBezTo>
                    <a:pt x="343" y="16"/>
                    <a:pt x="342" y="17"/>
                    <a:pt x="341" y="18"/>
                  </a:cubicBezTo>
                  <a:cubicBezTo>
                    <a:pt x="340" y="18"/>
                    <a:pt x="341" y="17"/>
                    <a:pt x="342" y="17"/>
                  </a:cubicBezTo>
                  <a:cubicBezTo>
                    <a:pt x="340" y="18"/>
                    <a:pt x="334" y="19"/>
                    <a:pt x="330" y="18"/>
                  </a:cubicBezTo>
                  <a:cubicBezTo>
                    <a:pt x="330" y="18"/>
                    <a:pt x="328" y="20"/>
                    <a:pt x="327" y="19"/>
                  </a:cubicBezTo>
                  <a:cubicBezTo>
                    <a:pt x="327" y="18"/>
                    <a:pt x="327" y="18"/>
                    <a:pt x="327" y="18"/>
                  </a:cubicBezTo>
                  <a:cubicBezTo>
                    <a:pt x="327" y="17"/>
                    <a:pt x="324" y="18"/>
                    <a:pt x="324" y="17"/>
                  </a:cubicBezTo>
                  <a:cubicBezTo>
                    <a:pt x="322" y="19"/>
                    <a:pt x="331" y="16"/>
                    <a:pt x="329" y="17"/>
                  </a:cubicBezTo>
                  <a:cubicBezTo>
                    <a:pt x="328" y="16"/>
                    <a:pt x="325" y="19"/>
                    <a:pt x="326" y="17"/>
                  </a:cubicBezTo>
                  <a:cubicBezTo>
                    <a:pt x="324" y="17"/>
                    <a:pt x="323" y="19"/>
                    <a:pt x="321" y="18"/>
                  </a:cubicBezTo>
                  <a:cubicBezTo>
                    <a:pt x="321" y="18"/>
                    <a:pt x="322" y="16"/>
                    <a:pt x="321" y="16"/>
                  </a:cubicBezTo>
                  <a:cubicBezTo>
                    <a:pt x="319" y="16"/>
                    <a:pt x="320" y="17"/>
                    <a:pt x="318" y="17"/>
                  </a:cubicBezTo>
                  <a:cubicBezTo>
                    <a:pt x="317" y="17"/>
                    <a:pt x="317" y="17"/>
                    <a:pt x="317" y="17"/>
                  </a:cubicBezTo>
                  <a:cubicBezTo>
                    <a:pt x="317" y="19"/>
                    <a:pt x="315" y="17"/>
                    <a:pt x="316" y="19"/>
                  </a:cubicBezTo>
                  <a:cubicBezTo>
                    <a:pt x="316" y="18"/>
                    <a:pt x="312" y="19"/>
                    <a:pt x="313" y="17"/>
                  </a:cubicBezTo>
                  <a:cubicBezTo>
                    <a:pt x="313" y="16"/>
                    <a:pt x="313" y="16"/>
                    <a:pt x="313" y="16"/>
                  </a:cubicBezTo>
                  <a:cubicBezTo>
                    <a:pt x="312" y="16"/>
                    <a:pt x="311" y="17"/>
                    <a:pt x="310" y="18"/>
                  </a:cubicBezTo>
                  <a:cubicBezTo>
                    <a:pt x="310" y="18"/>
                    <a:pt x="310" y="17"/>
                    <a:pt x="310" y="17"/>
                  </a:cubicBezTo>
                  <a:cubicBezTo>
                    <a:pt x="310" y="20"/>
                    <a:pt x="308" y="17"/>
                    <a:pt x="306" y="19"/>
                  </a:cubicBezTo>
                  <a:cubicBezTo>
                    <a:pt x="304" y="18"/>
                    <a:pt x="301" y="19"/>
                    <a:pt x="300" y="17"/>
                  </a:cubicBezTo>
                  <a:cubicBezTo>
                    <a:pt x="298" y="18"/>
                    <a:pt x="297" y="19"/>
                    <a:pt x="295" y="18"/>
                  </a:cubicBezTo>
                  <a:cubicBezTo>
                    <a:pt x="295" y="18"/>
                    <a:pt x="296" y="18"/>
                    <a:pt x="296" y="17"/>
                  </a:cubicBezTo>
                  <a:cubicBezTo>
                    <a:pt x="295" y="17"/>
                    <a:pt x="294" y="17"/>
                    <a:pt x="293" y="18"/>
                  </a:cubicBezTo>
                  <a:cubicBezTo>
                    <a:pt x="293" y="17"/>
                    <a:pt x="291" y="16"/>
                    <a:pt x="289" y="15"/>
                  </a:cubicBezTo>
                  <a:cubicBezTo>
                    <a:pt x="288" y="16"/>
                    <a:pt x="288" y="17"/>
                    <a:pt x="288" y="18"/>
                  </a:cubicBezTo>
                  <a:cubicBezTo>
                    <a:pt x="287" y="16"/>
                    <a:pt x="283" y="20"/>
                    <a:pt x="282" y="17"/>
                  </a:cubicBezTo>
                  <a:cubicBezTo>
                    <a:pt x="282" y="17"/>
                    <a:pt x="284" y="16"/>
                    <a:pt x="283" y="16"/>
                  </a:cubicBezTo>
                  <a:cubicBezTo>
                    <a:pt x="281" y="13"/>
                    <a:pt x="280" y="17"/>
                    <a:pt x="277" y="16"/>
                  </a:cubicBezTo>
                  <a:cubicBezTo>
                    <a:pt x="278" y="18"/>
                    <a:pt x="278" y="18"/>
                    <a:pt x="278" y="18"/>
                  </a:cubicBezTo>
                  <a:cubicBezTo>
                    <a:pt x="277" y="17"/>
                    <a:pt x="274" y="19"/>
                    <a:pt x="274" y="17"/>
                  </a:cubicBezTo>
                  <a:cubicBezTo>
                    <a:pt x="273" y="18"/>
                    <a:pt x="271" y="17"/>
                    <a:pt x="272" y="18"/>
                  </a:cubicBezTo>
                  <a:cubicBezTo>
                    <a:pt x="268" y="17"/>
                    <a:pt x="262" y="19"/>
                    <a:pt x="259" y="16"/>
                  </a:cubicBezTo>
                  <a:cubicBezTo>
                    <a:pt x="259" y="16"/>
                    <a:pt x="257" y="16"/>
                    <a:pt x="258" y="17"/>
                  </a:cubicBezTo>
                  <a:cubicBezTo>
                    <a:pt x="259" y="18"/>
                    <a:pt x="259" y="16"/>
                    <a:pt x="259" y="17"/>
                  </a:cubicBezTo>
                  <a:cubicBezTo>
                    <a:pt x="259" y="17"/>
                    <a:pt x="259" y="17"/>
                    <a:pt x="259" y="18"/>
                  </a:cubicBezTo>
                  <a:cubicBezTo>
                    <a:pt x="257" y="17"/>
                    <a:pt x="256" y="17"/>
                    <a:pt x="258" y="15"/>
                  </a:cubicBezTo>
                  <a:cubicBezTo>
                    <a:pt x="255" y="14"/>
                    <a:pt x="255" y="19"/>
                    <a:pt x="251" y="18"/>
                  </a:cubicBezTo>
                  <a:cubicBezTo>
                    <a:pt x="251" y="17"/>
                    <a:pt x="251" y="17"/>
                    <a:pt x="250" y="17"/>
                  </a:cubicBezTo>
                  <a:cubicBezTo>
                    <a:pt x="248" y="18"/>
                    <a:pt x="248" y="18"/>
                    <a:pt x="248" y="18"/>
                  </a:cubicBezTo>
                  <a:cubicBezTo>
                    <a:pt x="246" y="18"/>
                    <a:pt x="247" y="16"/>
                    <a:pt x="247" y="15"/>
                  </a:cubicBezTo>
                  <a:cubicBezTo>
                    <a:pt x="246" y="15"/>
                    <a:pt x="244" y="15"/>
                    <a:pt x="243" y="16"/>
                  </a:cubicBezTo>
                  <a:cubicBezTo>
                    <a:pt x="242" y="14"/>
                    <a:pt x="242" y="14"/>
                    <a:pt x="242" y="14"/>
                  </a:cubicBezTo>
                  <a:cubicBezTo>
                    <a:pt x="243" y="16"/>
                    <a:pt x="241" y="15"/>
                    <a:pt x="240" y="16"/>
                  </a:cubicBezTo>
                  <a:cubicBezTo>
                    <a:pt x="241" y="15"/>
                    <a:pt x="241" y="15"/>
                    <a:pt x="241" y="15"/>
                  </a:cubicBezTo>
                  <a:cubicBezTo>
                    <a:pt x="241" y="15"/>
                    <a:pt x="239" y="15"/>
                    <a:pt x="239" y="15"/>
                  </a:cubicBezTo>
                  <a:cubicBezTo>
                    <a:pt x="239" y="16"/>
                    <a:pt x="240" y="16"/>
                    <a:pt x="241" y="17"/>
                  </a:cubicBezTo>
                  <a:cubicBezTo>
                    <a:pt x="240" y="17"/>
                    <a:pt x="239" y="17"/>
                    <a:pt x="239" y="18"/>
                  </a:cubicBezTo>
                  <a:cubicBezTo>
                    <a:pt x="239" y="16"/>
                    <a:pt x="237" y="17"/>
                    <a:pt x="236" y="17"/>
                  </a:cubicBezTo>
                  <a:cubicBezTo>
                    <a:pt x="235" y="16"/>
                    <a:pt x="234" y="18"/>
                    <a:pt x="234" y="18"/>
                  </a:cubicBezTo>
                  <a:cubicBezTo>
                    <a:pt x="234" y="17"/>
                    <a:pt x="232" y="18"/>
                    <a:pt x="233" y="17"/>
                  </a:cubicBezTo>
                  <a:cubicBezTo>
                    <a:pt x="233" y="16"/>
                    <a:pt x="234" y="17"/>
                    <a:pt x="235" y="17"/>
                  </a:cubicBezTo>
                  <a:cubicBezTo>
                    <a:pt x="234" y="16"/>
                    <a:pt x="234" y="15"/>
                    <a:pt x="232" y="16"/>
                  </a:cubicBezTo>
                  <a:cubicBezTo>
                    <a:pt x="231" y="16"/>
                    <a:pt x="233" y="18"/>
                    <a:pt x="231" y="18"/>
                  </a:cubicBezTo>
                  <a:cubicBezTo>
                    <a:pt x="231" y="17"/>
                    <a:pt x="231" y="17"/>
                    <a:pt x="232" y="16"/>
                  </a:cubicBezTo>
                  <a:cubicBezTo>
                    <a:pt x="230" y="16"/>
                    <a:pt x="230" y="16"/>
                    <a:pt x="230" y="16"/>
                  </a:cubicBezTo>
                  <a:cubicBezTo>
                    <a:pt x="230" y="17"/>
                    <a:pt x="230" y="17"/>
                    <a:pt x="230" y="17"/>
                  </a:cubicBezTo>
                  <a:cubicBezTo>
                    <a:pt x="229" y="16"/>
                    <a:pt x="229" y="16"/>
                    <a:pt x="229" y="16"/>
                  </a:cubicBezTo>
                  <a:cubicBezTo>
                    <a:pt x="229" y="17"/>
                    <a:pt x="226" y="17"/>
                    <a:pt x="226" y="18"/>
                  </a:cubicBezTo>
                  <a:cubicBezTo>
                    <a:pt x="225" y="18"/>
                    <a:pt x="224" y="17"/>
                    <a:pt x="223" y="17"/>
                  </a:cubicBezTo>
                  <a:cubicBezTo>
                    <a:pt x="223" y="17"/>
                    <a:pt x="223" y="17"/>
                    <a:pt x="223" y="17"/>
                  </a:cubicBezTo>
                  <a:cubicBezTo>
                    <a:pt x="222" y="16"/>
                    <a:pt x="220" y="17"/>
                    <a:pt x="219" y="17"/>
                  </a:cubicBezTo>
                  <a:cubicBezTo>
                    <a:pt x="219" y="17"/>
                    <a:pt x="219" y="17"/>
                    <a:pt x="219" y="17"/>
                  </a:cubicBezTo>
                  <a:cubicBezTo>
                    <a:pt x="218" y="17"/>
                    <a:pt x="217" y="17"/>
                    <a:pt x="216" y="18"/>
                  </a:cubicBezTo>
                  <a:cubicBezTo>
                    <a:pt x="214" y="17"/>
                    <a:pt x="215" y="13"/>
                    <a:pt x="214" y="15"/>
                  </a:cubicBezTo>
                  <a:cubicBezTo>
                    <a:pt x="212" y="15"/>
                    <a:pt x="211" y="17"/>
                    <a:pt x="212" y="18"/>
                  </a:cubicBezTo>
                  <a:cubicBezTo>
                    <a:pt x="209" y="17"/>
                    <a:pt x="205" y="19"/>
                    <a:pt x="202" y="17"/>
                  </a:cubicBezTo>
                  <a:cubicBezTo>
                    <a:pt x="202" y="17"/>
                    <a:pt x="202" y="18"/>
                    <a:pt x="201" y="18"/>
                  </a:cubicBezTo>
                  <a:cubicBezTo>
                    <a:pt x="197" y="17"/>
                    <a:pt x="192" y="19"/>
                    <a:pt x="188" y="17"/>
                  </a:cubicBezTo>
                  <a:cubicBezTo>
                    <a:pt x="190" y="16"/>
                    <a:pt x="188" y="16"/>
                    <a:pt x="188" y="15"/>
                  </a:cubicBezTo>
                  <a:cubicBezTo>
                    <a:pt x="187" y="16"/>
                    <a:pt x="187" y="14"/>
                    <a:pt x="187" y="16"/>
                  </a:cubicBezTo>
                  <a:cubicBezTo>
                    <a:pt x="187" y="17"/>
                    <a:pt x="187" y="17"/>
                    <a:pt x="188" y="18"/>
                  </a:cubicBezTo>
                  <a:cubicBezTo>
                    <a:pt x="185" y="18"/>
                    <a:pt x="181" y="18"/>
                    <a:pt x="180" y="17"/>
                  </a:cubicBezTo>
                  <a:cubicBezTo>
                    <a:pt x="181" y="18"/>
                    <a:pt x="180" y="18"/>
                    <a:pt x="179" y="18"/>
                  </a:cubicBezTo>
                  <a:cubicBezTo>
                    <a:pt x="180" y="17"/>
                    <a:pt x="178" y="16"/>
                    <a:pt x="176" y="17"/>
                  </a:cubicBezTo>
                  <a:cubicBezTo>
                    <a:pt x="176" y="18"/>
                    <a:pt x="176" y="18"/>
                    <a:pt x="176" y="18"/>
                  </a:cubicBezTo>
                  <a:cubicBezTo>
                    <a:pt x="175" y="17"/>
                    <a:pt x="175" y="17"/>
                    <a:pt x="175" y="17"/>
                  </a:cubicBezTo>
                  <a:cubicBezTo>
                    <a:pt x="174" y="17"/>
                    <a:pt x="174" y="19"/>
                    <a:pt x="173" y="18"/>
                  </a:cubicBezTo>
                  <a:cubicBezTo>
                    <a:pt x="172" y="17"/>
                    <a:pt x="172" y="17"/>
                    <a:pt x="172" y="17"/>
                  </a:cubicBezTo>
                  <a:cubicBezTo>
                    <a:pt x="171" y="18"/>
                    <a:pt x="169" y="19"/>
                    <a:pt x="167" y="18"/>
                  </a:cubicBezTo>
                  <a:cubicBezTo>
                    <a:pt x="166" y="17"/>
                    <a:pt x="166" y="17"/>
                    <a:pt x="166" y="17"/>
                  </a:cubicBezTo>
                  <a:cubicBezTo>
                    <a:pt x="165" y="17"/>
                    <a:pt x="164" y="18"/>
                    <a:pt x="165" y="18"/>
                  </a:cubicBezTo>
                  <a:cubicBezTo>
                    <a:pt x="162" y="17"/>
                    <a:pt x="160" y="17"/>
                    <a:pt x="160" y="16"/>
                  </a:cubicBezTo>
                  <a:cubicBezTo>
                    <a:pt x="155" y="19"/>
                    <a:pt x="147" y="19"/>
                    <a:pt x="142" y="19"/>
                  </a:cubicBezTo>
                  <a:cubicBezTo>
                    <a:pt x="142" y="18"/>
                    <a:pt x="142" y="18"/>
                    <a:pt x="142" y="18"/>
                  </a:cubicBezTo>
                  <a:cubicBezTo>
                    <a:pt x="140" y="17"/>
                    <a:pt x="141" y="19"/>
                    <a:pt x="140" y="19"/>
                  </a:cubicBezTo>
                  <a:cubicBezTo>
                    <a:pt x="141" y="18"/>
                    <a:pt x="139" y="17"/>
                    <a:pt x="140" y="16"/>
                  </a:cubicBezTo>
                  <a:cubicBezTo>
                    <a:pt x="138" y="15"/>
                    <a:pt x="137" y="17"/>
                    <a:pt x="136" y="18"/>
                  </a:cubicBezTo>
                  <a:cubicBezTo>
                    <a:pt x="136" y="19"/>
                    <a:pt x="137" y="17"/>
                    <a:pt x="137" y="18"/>
                  </a:cubicBezTo>
                  <a:cubicBezTo>
                    <a:pt x="137" y="19"/>
                    <a:pt x="134" y="18"/>
                    <a:pt x="133" y="19"/>
                  </a:cubicBezTo>
                  <a:cubicBezTo>
                    <a:pt x="133" y="18"/>
                    <a:pt x="133" y="17"/>
                    <a:pt x="134" y="17"/>
                  </a:cubicBezTo>
                  <a:cubicBezTo>
                    <a:pt x="132" y="17"/>
                    <a:pt x="132" y="17"/>
                    <a:pt x="132" y="17"/>
                  </a:cubicBezTo>
                  <a:cubicBezTo>
                    <a:pt x="131" y="16"/>
                    <a:pt x="136" y="14"/>
                    <a:pt x="134" y="12"/>
                  </a:cubicBezTo>
                  <a:cubicBezTo>
                    <a:pt x="133" y="12"/>
                    <a:pt x="133" y="12"/>
                    <a:pt x="133" y="12"/>
                  </a:cubicBezTo>
                  <a:cubicBezTo>
                    <a:pt x="132" y="11"/>
                    <a:pt x="136" y="10"/>
                    <a:pt x="133" y="10"/>
                  </a:cubicBezTo>
                  <a:cubicBezTo>
                    <a:pt x="132" y="11"/>
                    <a:pt x="131" y="13"/>
                    <a:pt x="132" y="14"/>
                  </a:cubicBezTo>
                  <a:cubicBezTo>
                    <a:pt x="129" y="14"/>
                    <a:pt x="131" y="17"/>
                    <a:pt x="128" y="17"/>
                  </a:cubicBezTo>
                  <a:cubicBezTo>
                    <a:pt x="127" y="16"/>
                    <a:pt x="130" y="17"/>
                    <a:pt x="129" y="16"/>
                  </a:cubicBezTo>
                  <a:cubicBezTo>
                    <a:pt x="128" y="14"/>
                    <a:pt x="127" y="16"/>
                    <a:pt x="125" y="16"/>
                  </a:cubicBezTo>
                  <a:cubicBezTo>
                    <a:pt x="127" y="16"/>
                    <a:pt x="126" y="18"/>
                    <a:pt x="125" y="18"/>
                  </a:cubicBezTo>
                  <a:cubicBezTo>
                    <a:pt x="123" y="17"/>
                    <a:pt x="126" y="17"/>
                    <a:pt x="124" y="17"/>
                  </a:cubicBezTo>
                  <a:cubicBezTo>
                    <a:pt x="123" y="17"/>
                    <a:pt x="121" y="18"/>
                    <a:pt x="123" y="19"/>
                  </a:cubicBezTo>
                  <a:cubicBezTo>
                    <a:pt x="122" y="21"/>
                    <a:pt x="121" y="18"/>
                    <a:pt x="119" y="20"/>
                  </a:cubicBezTo>
                  <a:cubicBezTo>
                    <a:pt x="119" y="18"/>
                    <a:pt x="122" y="16"/>
                    <a:pt x="119" y="16"/>
                  </a:cubicBezTo>
                  <a:cubicBezTo>
                    <a:pt x="120" y="17"/>
                    <a:pt x="116" y="17"/>
                    <a:pt x="118" y="20"/>
                  </a:cubicBezTo>
                  <a:cubicBezTo>
                    <a:pt x="117" y="19"/>
                    <a:pt x="117" y="18"/>
                    <a:pt x="117" y="17"/>
                  </a:cubicBezTo>
                  <a:cubicBezTo>
                    <a:pt x="116" y="16"/>
                    <a:pt x="114" y="20"/>
                    <a:pt x="114" y="17"/>
                  </a:cubicBezTo>
                  <a:cubicBezTo>
                    <a:pt x="113" y="18"/>
                    <a:pt x="113" y="18"/>
                    <a:pt x="113" y="18"/>
                  </a:cubicBezTo>
                  <a:cubicBezTo>
                    <a:pt x="113" y="18"/>
                    <a:pt x="112" y="18"/>
                    <a:pt x="111" y="17"/>
                  </a:cubicBezTo>
                  <a:cubicBezTo>
                    <a:pt x="110" y="17"/>
                    <a:pt x="108" y="19"/>
                    <a:pt x="108" y="16"/>
                  </a:cubicBezTo>
                  <a:cubicBezTo>
                    <a:pt x="107" y="17"/>
                    <a:pt x="105" y="17"/>
                    <a:pt x="106" y="18"/>
                  </a:cubicBezTo>
                  <a:cubicBezTo>
                    <a:pt x="107" y="19"/>
                    <a:pt x="108" y="17"/>
                    <a:pt x="109" y="19"/>
                  </a:cubicBezTo>
                  <a:cubicBezTo>
                    <a:pt x="107" y="17"/>
                    <a:pt x="106" y="19"/>
                    <a:pt x="105" y="20"/>
                  </a:cubicBezTo>
                  <a:cubicBezTo>
                    <a:pt x="105" y="19"/>
                    <a:pt x="105" y="19"/>
                    <a:pt x="105" y="19"/>
                  </a:cubicBezTo>
                  <a:cubicBezTo>
                    <a:pt x="105" y="19"/>
                    <a:pt x="103" y="19"/>
                    <a:pt x="103" y="20"/>
                  </a:cubicBezTo>
                  <a:cubicBezTo>
                    <a:pt x="103" y="19"/>
                    <a:pt x="103" y="19"/>
                    <a:pt x="103" y="19"/>
                  </a:cubicBezTo>
                  <a:cubicBezTo>
                    <a:pt x="102" y="20"/>
                    <a:pt x="102" y="20"/>
                    <a:pt x="102" y="20"/>
                  </a:cubicBezTo>
                  <a:cubicBezTo>
                    <a:pt x="100" y="20"/>
                    <a:pt x="101" y="18"/>
                    <a:pt x="99" y="18"/>
                  </a:cubicBezTo>
                  <a:cubicBezTo>
                    <a:pt x="101" y="17"/>
                    <a:pt x="101" y="17"/>
                    <a:pt x="101" y="17"/>
                  </a:cubicBezTo>
                  <a:cubicBezTo>
                    <a:pt x="101" y="17"/>
                    <a:pt x="100" y="16"/>
                    <a:pt x="99" y="16"/>
                  </a:cubicBezTo>
                  <a:cubicBezTo>
                    <a:pt x="98" y="18"/>
                    <a:pt x="97" y="19"/>
                    <a:pt x="97" y="20"/>
                  </a:cubicBezTo>
                  <a:cubicBezTo>
                    <a:pt x="96" y="20"/>
                    <a:pt x="97" y="19"/>
                    <a:pt x="95" y="20"/>
                  </a:cubicBezTo>
                  <a:cubicBezTo>
                    <a:pt x="97" y="18"/>
                    <a:pt x="97" y="18"/>
                    <a:pt x="97" y="18"/>
                  </a:cubicBezTo>
                  <a:cubicBezTo>
                    <a:pt x="97" y="18"/>
                    <a:pt x="96" y="16"/>
                    <a:pt x="94" y="16"/>
                  </a:cubicBezTo>
                  <a:cubicBezTo>
                    <a:pt x="93" y="17"/>
                    <a:pt x="91" y="18"/>
                    <a:pt x="93" y="19"/>
                  </a:cubicBezTo>
                  <a:cubicBezTo>
                    <a:pt x="92" y="19"/>
                    <a:pt x="91" y="18"/>
                    <a:pt x="92" y="18"/>
                  </a:cubicBezTo>
                  <a:cubicBezTo>
                    <a:pt x="90" y="18"/>
                    <a:pt x="92" y="19"/>
                    <a:pt x="90" y="19"/>
                  </a:cubicBezTo>
                  <a:cubicBezTo>
                    <a:pt x="90" y="19"/>
                    <a:pt x="87" y="18"/>
                    <a:pt x="86" y="16"/>
                  </a:cubicBezTo>
                  <a:cubicBezTo>
                    <a:pt x="88" y="15"/>
                    <a:pt x="88" y="15"/>
                    <a:pt x="88" y="15"/>
                  </a:cubicBezTo>
                  <a:cubicBezTo>
                    <a:pt x="87" y="15"/>
                    <a:pt x="87" y="15"/>
                    <a:pt x="87" y="15"/>
                  </a:cubicBezTo>
                  <a:cubicBezTo>
                    <a:pt x="88" y="13"/>
                    <a:pt x="86" y="13"/>
                    <a:pt x="87" y="12"/>
                  </a:cubicBezTo>
                  <a:cubicBezTo>
                    <a:pt x="86" y="12"/>
                    <a:pt x="85" y="12"/>
                    <a:pt x="84" y="12"/>
                  </a:cubicBezTo>
                  <a:cubicBezTo>
                    <a:pt x="87" y="15"/>
                    <a:pt x="82" y="16"/>
                    <a:pt x="82" y="18"/>
                  </a:cubicBezTo>
                  <a:cubicBezTo>
                    <a:pt x="79" y="19"/>
                    <a:pt x="81" y="13"/>
                    <a:pt x="77" y="16"/>
                  </a:cubicBezTo>
                  <a:cubicBezTo>
                    <a:pt x="78" y="17"/>
                    <a:pt x="76" y="19"/>
                    <a:pt x="78" y="18"/>
                  </a:cubicBezTo>
                  <a:cubicBezTo>
                    <a:pt x="76" y="18"/>
                    <a:pt x="77" y="20"/>
                    <a:pt x="74" y="19"/>
                  </a:cubicBezTo>
                  <a:cubicBezTo>
                    <a:pt x="76" y="18"/>
                    <a:pt x="73" y="17"/>
                    <a:pt x="75" y="15"/>
                  </a:cubicBezTo>
                  <a:cubicBezTo>
                    <a:pt x="75" y="16"/>
                    <a:pt x="76" y="16"/>
                    <a:pt x="77" y="16"/>
                  </a:cubicBezTo>
                  <a:cubicBezTo>
                    <a:pt x="76" y="15"/>
                    <a:pt x="77" y="13"/>
                    <a:pt x="75" y="13"/>
                  </a:cubicBezTo>
                  <a:cubicBezTo>
                    <a:pt x="74" y="14"/>
                    <a:pt x="72" y="14"/>
                    <a:pt x="72" y="15"/>
                  </a:cubicBezTo>
                  <a:cubicBezTo>
                    <a:pt x="72" y="16"/>
                    <a:pt x="74" y="15"/>
                    <a:pt x="73" y="16"/>
                  </a:cubicBezTo>
                  <a:cubicBezTo>
                    <a:pt x="71" y="17"/>
                    <a:pt x="71" y="15"/>
                    <a:pt x="70" y="17"/>
                  </a:cubicBezTo>
                  <a:cubicBezTo>
                    <a:pt x="71" y="17"/>
                    <a:pt x="71" y="18"/>
                    <a:pt x="71" y="19"/>
                  </a:cubicBezTo>
                  <a:cubicBezTo>
                    <a:pt x="70" y="20"/>
                    <a:pt x="70" y="20"/>
                    <a:pt x="70" y="20"/>
                  </a:cubicBezTo>
                  <a:cubicBezTo>
                    <a:pt x="70" y="19"/>
                    <a:pt x="70" y="19"/>
                    <a:pt x="70" y="19"/>
                  </a:cubicBezTo>
                  <a:cubicBezTo>
                    <a:pt x="67" y="18"/>
                    <a:pt x="69" y="20"/>
                    <a:pt x="66" y="20"/>
                  </a:cubicBezTo>
                  <a:cubicBezTo>
                    <a:pt x="65" y="18"/>
                    <a:pt x="65" y="18"/>
                    <a:pt x="65" y="18"/>
                  </a:cubicBezTo>
                  <a:cubicBezTo>
                    <a:pt x="66" y="17"/>
                    <a:pt x="69" y="19"/>
                    <a:pt x="69" y="16"/>
                  </a:cubicBezTo>
                  <a:cubicBezTo>
                    <a:pt x="67" y="16"/>
                    <a:pt x="66" y="18"/>
                    <a:pt x="64" y="17"/>
                  </a:cubicBezTo>
                  <a:cubicBezTo>
                    <a:pt x="66" y="16"/>
                    <a:pt x="66" y="16"/>
                    <a:pt x="66" y="16"/>
                  </a:cubicBezTo>
                  <a:cubicBezTo>
                    <a:pt x="65" y="16"/>
                    <a:pt x="65" y="13"/>
                    <a:pt x="62" y="15"/>
                  </a:cubicBezTo>
                  <a:cubicBezTo>
                    <a:pt x="61" y="16"/>
                    <a:pt x="62" y="16"/>
                    <a:pt x="61" y="17"/>
                  </a:cubicBezTo>
                  <a:cubicBezTo>
                    <a:pt x="59" y="17"/>
                    <a:pt x="58" y="18"/>
                    <a:pt x="56" y="18"/>
                  </a:cubicBezTo>
                  <a:cubicBezTo>
                    <a:pt x="56" y="16"/>
                    <a:pt x="52" y="18"/>
                    <a:pt x="55" y="16"/>
                  </a:cubicBezTo>
                  <a:cubicBezTo>
                    <a:pt x="55" y="17"/>
                    <a:pt x="60" y="17"/>
                    <a:pt x="61" y="15"/>
                  </a:cubicBezTo>
                  <a:cubicBezTo>
                    <a:pt x="60" y="13"/>
                    <a:pt x="63" y="16"/>
                    <a:pt x="64" y="13"/>
                  </a:cubicBezTo>
                  <a:cubicBezTo>
                    <a:pt x="61" y="13"/>
                    <a:pt x="62" y="11"/>
                    <a:pt x="61" y="10"/>
                  </a:cubicBezTo>
                  <a:cubicBezTo>
                    <a:pt x="61" y="10"/>
                    <a:pt x="60" y="10"/>
                    <a:pt x="60" y="11"/>
                  </a:cubicBezTo>
                  <a:cubicBezTo>
                    <a:pt x="59" y="12"/>
                    <a:pt x="60" y="12"/>
                    <a:pt x="60" y="13"/>
                  </a:cubicBezTo>
                  <a:cubicBezTo>
                    <a:pt x="57" y="13"/>
                    <a:pt x="55" y="13"/>
                    <a:pt x="53" y="15"/>
                  </a:cubicBezTo>
                  <a:cubicBezTo>
                    <a:pt x="53" y="14"/>
                    <a:pt x="53" y="13"/>
                    <a:pt x="54" y="13"/>
                  </a:cubicBezTo>
                  <a:cubicBezTo>
                    <a:pt x="51" y="13"/>
                    <a:pt x="48" y="13"/>
                    <a:pt x="45" y="12"/>
                  </a:cubicBezTo>
                  <a:cubicBezTo>
                    <a:pt x="46" y="14"/>
                    <a:pt x="41" y="13"/>
                    <a:pt x="43" y="15"/>
                  </a:cubicBezTo>
                  <a:cubicBezTo>
                    <a:pt x="44" y="15"/>
                    <a:pt x="45" y="17"/>
                    <a:pt x="45" y="18"/>
                  </a:cubicBezTo>
                  <a:cubicBezTo>
                    <a:pt x="44" y="17"/>
                    <a:pt x="45" y="17"/>
                    <a:pt x="44" y="16"/>
                  </a:cubicBezTo>
                  <a:cubicBezTo>
                    <a:pt x="43" y="17"/>
                    <a:pt x="42" y="14"/>
                    <a:pt x="41" y="16"/>
                  </a:cubicBezTo>
                  <a:cubicBezTo>
                    <a:pt x="44" y="15"/>
                    <a:pt x="42" y="13"/>
                    <a:pt x="42" y="12"/>
                  </a:cubicBezTo>
                  <a:cubicBezTo>
                    <a:pt x="40" y="13"/>
                    <a:pt x="42" y="11"/>
                    <a:pt x="40" y="11"/>
                  </a:cubicBezTo>
                  <a:cubicBezTo>
                    <a:pt x="38" y="11"/>
                    <a:pt x="36" y="12"/>
                    <a:pt x="33" y="12"/>
                  </a:cubicBezTo>
                  <a:cubicBezTo>
                    <a:pt x="31" y="11"/>
                    <a:pt x="26" y="12"/>
                    <a:pt x="24" y="12"/>
                  </a:cubicBezTo>
                  <a:cubicBezTo>
                    <a:pt x="22" y="11"/>
                    <a:pt x="23" y="10"/>
                    <a:pt x="22" y="9"/>
                  </a:cubicBezTo>
                  <a:cubicBezTo>
                    <a:pt x="20" y="9"/>
                    <a:pt x="23" y="11"/>
                    <a:pt x="20" y="10"/>
                  </a:cubicBezTo>
                  <a:cubicBezTo>
                    <a:pt x="21" y="10"/>
                    <a:pt x="21" y="10"/>
                    <a:pt x="21" y="10"/>
                  </a:cubicBezTo>
                  <a:cubicBezTo>
                    <a:pt x="20" y="10"/>
                    <a:pt x="16" y="9"/>
                    <a:pt x="15" y="11"/>
                  </a:cubicBezTo>
                  <a:cubicBezTo>
                    <a:pt x="16" y="9"/>
                    <a:pt x="16" y="9"/>
                    <a:pt x="16" y="9"/>
                  </a:cubicBezTo>
                  <a:cubicBezTo>
                    <a:pt x="16" y="9"/>
                    <a:pt x="15" y="9"/>
                    <a:pt x="15" y="10"/>
                  </a:cubicBezTo>
                  <a:cubicBezTo>
                    <a:pt x="15" y="9"/>
                    <a:pt x="14" y="8"/>
                    <a:pt x="15" y="8"/>
                  </a:cubicBezTo>
                  <a:cubicBezTo>
                    <a:pt x="14" y="7"/>
                    <a:pt x="12" y="8"/>
                    <a:pt x="10" y="8"/>
                  </a:cubicBezTo>
                  <a:cubicBezTo>
                    <a:pt x="11" y="9"/>
                    <a:pt x="11" y="9"/>
                    <a:pt x="11" y="9"/>
                  </a:cubicBezTo>
                  <a:cubicBezTo>
                    <a:pt x="8" y="10"/>
                    <a:pt x="6" y="9"/>
                    <a:pt x="4" y="9"/>
                  </a:cubicBezTo>
                  <a:cubicBezTo>
                    <a:pt x="4" y="8"/>
                    <a:pt x="4" y="8"/>
                    <a:pt x="4" y="8"/>
                  </a:cubicBezTo>
                  <a:cubicBezTo>
                    <a:pt x="2" y="9"/>
                    <a:pt x="2" y="9"/>
                    <a:pt x="2" y="9"/>
                  </a:cubicBezTo>
                  <a:cubicBezTo>
                    <a:pt x="2" y="8"/>
                    <a:pt x="1" y="7"/>
                    <a:pt x="0" y="8"/>
                  </a:cubicBezTo>
                  <a:cubicBezTo>
                    <a:pt x="4" y="5"/>
                    <a:pt x="4" y="5"/>
                    <a:pt x="4" y="5"/>
                  </a:cubicBezTo>
                  <a:cubicBezTo>
                    <a:pt x="6" y="6"/>
                    <a:pt x="3" y="6"/>
                    <a:pt x="4" y="8"/>
                  </a:cubicBezTo>
                  <a:cubicBezTo>
                    <a:pt x="4" y="9"/>
                    <a:pt x="7" y="8"/>
                    <a:pt x="8" y="7"/>
                  </a:cubicBezTo>
                  <a:cubicBezTo>
                    <a:pt x="7" y="7"/>
                    <a:pt x="6" y="7"/>
                    <a:pt x="6" y="8"/>
                  </a:cubicBezTo>
                  <a:cubicBezTo>
                    <a:pt x="5" y="6"/>
                    <a:pt x="7" y="6"/>
                    <a:pt x="8" y="5"/>
                  </a:cubicBezTo>
                  <a:cubicBezTo>
                    <a:pt x="7" y="5"/>
                    <a:pt x="6" y="5"/>
                    <a:pt x="6" y="5"/>
                  </a:cubicBezTo>
                  <a:cubicBezTo>
                    <a:pt x="7" y="4"/>
                    <a:pt x="8" y="4"/>
                    <a:pt x="10" y="4"/>
                  </a:cubicBezTo>
                  <a:cubicBezTo>
                    <a:pt x="9" y="5"/>
                    <a:pt x="11" y="5"/>
                    <a:pt x="10" y="6"/>
                  </a:cubicBezTo>
                  <a:cubicBezTo>
                    <a:pt x="10" y="4"/>
                    <a:pt x="12" y="4"/>
                    <a:pt x="14" y="4"/>
                  </a:cubicBezTo>
                  <a:cubicBezTo>
                    <a:pt x="16" y="6"/>
                    <a:pt x="18" y="4"/>
                    <a:pt x="20" y="4"/>
                  </a:cubicBezTo>
                  <a:cubicBezTo>
                    <a:pt x="19" y="5"/>
                    <a:pt x="18" y="7"/>
                    <a:pt x="17" y="7"/>
                  </a:cubicBezTo>
                  <a:cubicBezTo>
                    <a:pt x="18" y="8"/>
                    <a:pt x="18" y="7"/>
                    <a:pt x="20" y="8"/>
                  </a:cubicBezTo>
                  <a:cubicBezTo>
                    <a:pt x="21" y="7"/>
                    <a:pt x="21" y="5"/>
                    <a:pt x="23" y="5"/>
                  </a:cubicBezTo>
                  <a:cubicBezTo>
                    <a:pt x="23" y="6"/>
                    <a:pt x="23" y="6"/>
                    <a:pt x="23" y="6"/>
                  </a:cubicBezTo>
                  <a:cubicBezTo>
                    <a:pt x="25" y="5"/>
                    <a:pt x="25" y="4"/>
                    <a:pt x="27" y="4"/>
                  </a:cubicBezTo>
                  <a:cubicBezTo>
                    <a:pt x="31" y="5"/>
                    <a:pt x="35" y="5"/>
                    <a:pt x="38" y="5"/>
                  </a:cubicBezTo>
                  <a:cubicBezTo>
                    <a:pt x="38" y="6"/>
                    <a:pt x="38" y="6"/>
                    <a:pt x="38" y="6"/>
                  </a:cubicBezTo>
                  <a:cubicBezTo>
                    <a:pt x="40" y="4"/>
                    <a:pt x="44" y="5"/>
                    <a:pt x="46" y="4"/>
                  </a:cubicBezTo>
                  <a:cubicBezTo>
                    <a:pt x="50" y="5"/>
                    <a:pt x="55" y="3"/>
                    <a:pt x="57" y="5"/>
                  </a:cubicBezTo>
                  <a:cubicBezTo>
                    <a:pt x="63" y="4"/>
                    <a:pt x="69" y="4"/>
                    <a:pt x="76" y="4"/>
                  </a:cubicBezTo>
                  <a:cubicBezTo>
                    <a:pt x="75" y="6"/>
                    <a:pt x="75" y="6"/>
                    <a:pt x="75" y="6"/>
                  </a:cubicBezTo>
                  <a:cubicBezTo>
                    <a:pt x="76" y="5"/>
                    <a:pt x="76" y="7"/>
                    <a:pt x="77" y="7"/>
                  </a:cubicBezTo>
                  <a:cubicBezTo>
                    <a:pt x="76" y="5"/>
                    <a:pt x="79" y="5"/>
                    <a:pt x="80" y="4"/>
                  </a:cubicBezTo>
                  <a:cubicBezTo>
                    <a:pt x="83" y="5"/>
                    <a:pt x="87" y="4"/>
                    <a:pt x="89" y="3"/>
                  </a:cubicBezTo>
                  <a:cubicBezTo>
                    <a:pt x="90" y="4"/>
                    <a:pt x="90" y="4"/>
                    <a:pt x="90" y="4"/>
                  </a:cubicBezTo>
                  <a:cubicBezTo>
                    <a:pt x="92" y="2"/>
                    <a:pt x="96" y="4"/>
                    <a:pt x="99" y="4"/>
                  </a:cubicBezTo>
                  <a:cubicBezTo>
                    <a:pt x="100" y="5"/>
                    <a:pt x="100" y="6"/>
                    <a:pt x="101" y="6"/>
                  </a:cubicBezTo>
                  <a:cubicBezTo>
                    <a:pt x="103" y="4"/>
                    <a:pt x="104" y="4"/>
                    <a:pt x="107" y="3"/>
                  </a:cubicBezTo>
                  <a:cubicBezTo>
                    <a:pt x="109" y="3"/>
                    <a:pt x="112" y="4"/>
                    <a:pt x="114" y="4"/>
                  </a:cubicBezTo>
                  <a:cubicBezTo>
                    <a:pt x="122" y="2"/>
                    <a:pt x="130" y="4"/>
                    <a:pt x="137" y="2"/>
                  </a:cubicBezTo>
                  <a:cubicBezTo>
                    <a:pt x="138" y="3"/>
                    <a:pt x="138" y="3"/>
                    <a:pt x="138" y="3"/>
                  </a:cubicBezTo>
                  <a:cubicBezTo>
                    <a:pt x="146" y="1"/>
                    <a:pt x="155" y="3"/>
                    <a:pt x="162" y="2"/>
                  </a:cubicBezTo>
                  <a:cubicBezTo>
                    <a:pt x="161" y="4"/>
                    <a:pt x="161" y="4"/>
                    <a:pt x="161" y="4"/>
                  </a:cubicBezTo>
                  <a:cubicBezTo>
                    <a:pt x="163" y="5"/>
                    <a:pt x="166" y="4"/>
                    <a:pt x="165" y="2"/>
                  </a:cubicBezTo>
                  <a:cubicBezTo>
                    <a:pt x="167" y="3"/>
                    <a:pt x="170" y="1"/>
                    <a:pt x="172" y="3"/>
                  </a:cubicBezTo>
                  <a:cubicBezTo>
                    <a:pt x="174" y="4"/>
                    <a:pt x="174" y="2"/>
                    <a:pt x="176" y="2"/>
                  </a:cubicBezTo>
                  <a:cubicBezTo>
                    <a:pt x="180" y="3"/>
                    <a:pt x="182" y="3"/>
                    <a:pt x="186" y="2"/>
                  </a:cubicBezTo>
                  <a:cubicBezTo>
                    <a:pt x="185" y="2"/>
                    <a:pt x="185" y="2"/>
                    <a:pt x="185" y="2"/>
                  </a:cubicBezTo>
                  <a:cubicBezTo>
                    <a:pt x="184" y="3"/>
                    <a:pt x="184" y="3"/>
                    <a:pt x="185" y="4"/>
                  </a:cubicBezTo>
                  <a:cubicBezTo>
                    <a:pt x="187" y="3"/>
                    <a:pt x="190" y="4"/>
                    <a:pt x="189" y="2"/>
                  </a:cubicBezTo>
                  <a:cubicBezTo>
                    <a:pt x="193" y="3"/>
                    <a:pt x="199" y="1"/>
                    <a:pt x="203" y="3"/>
                  </a:cubicBezTo>
                  <a:cubicBezTo>
                    <a:pt x="203" y="2"/>
                    <a:pt x="204" y="2"/>
                    <a:pt x="204" y="1"/>
                  </a:cubicBezTo>
                  <a:cubicBezTo>
                    <a:pt x="208" y="1"/>
                    <a:pt x="212" y="3"/>
                    <a:pt x="215" y="2"/>
                  </a:cubicBezTo>
                  <a:cubicBezTo>
                    <a:pt x="215" y="2"/>
                    <a:pt x="214" y="3"/>
                    <a:pt x="215" y="3"/>
                  </a:cubicBezTo>
                  <a:cubicBezTo>
                    <a:pt x="216" y="3"/>
                    <a:pt x="215" y="2"/>
                    <a:pt x="216" y="2"/>
                  </a:cubicBezTo>
                  <a:cubicBezTo>
                    <a:pt x="222" y="0"/>
                    <a:pt x="229" y="3"/>
                    <a:pt x="234" y="3"/>
                  </a:cubicBezTo>
                  <a:cubicBezTo>
                    <a:pt x="244" y="2"/>
                    <a:pt x="254" y="3"/>
                    <a:pt x="263" y="3"/>
                  </a:cubicBezTo>
                  <a:cubicBezTo>
                    <a:pt x="263" y="3"/>
                    <a:pt x="263" y="3"/>
                    <a:pt x="263" y="3"/>
                  </a:cubicBezTo>
                  <a:cubicBezTo>
                    <a:pt x="266" y="1"/>
                    <a:pt x="270" y="5"/>
                    <a:pt x="273" y="2"/>
                  </a:cubicBezTo>
                  <a:cubicBezTo>
                    <a:pt x="274" y="3"/>
                    <a:pt x="276" y="2"/>
                    <a:pt x="275" y="3"/>
                  </a:cubicBezTo>
                  <a:cubicBezTo>
                    <a:pt x="278" y="2"/>
                    <a:pt x="282" y="5"/>
                    <a:pt x="286" y="3"/>
                  </a:cubicBezTo>
                  <a:cubicBezTo>
                    <a:pt x="285" y="3"/>
                    <a:pt x="285" y="3"/>
                    <a:pt x="285" y="3"/>
                  </a:cubicBezTo>
                  <a:cubicBezTo>
                    <a:pt x="288" y="5"/>
                    <a:pt x="292" y="3"/>
                    <a:pt x="295" y="4"/>
                  </a:cubicBezTo>
                  <a:cubicBezTo>
                    <a:pt x="295" y="4"/>
                    <a:pt x="294" y="5"/>
                    <a:pt x="294" y="5"/>
                  </a:cubicBezTo>
                  <a:cubicBezTo>
                    <a:pt x="296" y="6"/>
                    <a:pt x="298" y="3"/>
                    <a:pt x="298" y="5"/>
                  </a:cubicBezTo>
                  <a:cubicBezTo>
                    <a:pt x="299" y="5"/>
                    <a:pt x="299" y="4"/>
                    <a:pt x="299" y="4"/>
                  </a:cubicBezTo>
                  <a:cubicBezTo>
                    <a:pt x="307" y="5"/>
                    <a:pt x="316" y="4"/>
                    <a:pt x="325" y="3"/>
                  </a:cubicBezTo>
                  <a:cubicBezTo>
                    <a:pt x="331" y="5"/>
                    <a:pt x="325" y="8"/>
                    <a:pt x="330" y="6"/>
                  </a:cubicBezTo>
                  <a:cubicBezTo>
                    <a:pt x="330" y="6"/>
                    <a:pt x="330" y="5"/>
                    <a:pt x="330" y="5"/>
                  </a:cubicBezTo>
                  <a:cubicBezTo>
                    <a:pt x="332" y="5"/>
                    <a:pt x="333" y="8"/>
                    <a:pt x="334" y="7"/>
                  </a:cubicBezTo>
                  <a:cubicBezTo>
                    <a:pt x="334" y="5"/>
                    <a:pt x="335" y="6"/>
                    <a:pt x="335" y="5"/>
                  </a:cubicBezTo>
                  <a:cubicBezTo>
                    <a:pt x="339" y="6"/>
                    <a:pt x="340" y="8"/>
                    <a:pt x="343" y="7"/>
                  </a:cubicBezTo>
                  <a:cubicBezTo>
                    <a:pt x="343" y="7"/>
                    <a:pt x="343" y="7"/>
                    <a:pt x="343" y="7"/>
                  </a:cubicBezTo>
                  <a:cubicBezTo>
                    <a:pt x="346" y="5"/>
                    <a:pt x="350" y="6"/>
                    <a:pt x="353" y="4"/>
                  </a:cubicBezTo>
                  <a:cubicBezTo>
                    <a:pt x="373" y="4"/>
                    <a:pt x="392" y="3"/>
                    <a:pt x="411" y="3"/>
                  </a:cubicBezTo>
                  <a:cubicBezTo>
                    <a:pt x="429" y="3"/>
                    <a:pt x="448" y="3"/>
                    <a:pt x="467" y="4"/>
                  </a:cubicBezTo>
                  <a:cubicBezTo>
                    <a:pt x="471" y="7"/>
                    <a:pt x="472" y="6"/>
                    <a:pt x="476" y="6"/>
                  </a:cubicBezTo>
                  <a:cubicBezTo>
                    <a:pt x="476" y="6"/>
                    <a:pt x="476" y="6"/>
                    <a:pt x="476" y="6"/>
                  </a:cubicBezTo>
                  <a:cubicBezTo>
                    <a:pt x="477" y="5"/>
                    <a:pt x="480" y="6"/>
                    <a:pt x="480" y="5"/>
                  </a:cubicBezTo>
                  <a:cubicBezTo>
                    <a:pt x="487" y="5"/>
                    <a:pt x="494" y="5"/>
                    <a:pt x="501" y="5"/>
                  </a:cubicBezTo>
                  <a:cubicBezTo>
                    <a:pt x="500" y="5"/>
                    <a:pt x="499" y="7"/>
                    <a:pt x="501" y="7"/>
                  </a:cubicBezTo>
                  <a:cubicBezTo>
                    <a:pt x="502" y="5"/>
                    <a:pt x="502" y="5"/>
                    <a:pt x="502" y="5"/>
                  </a:cubicBezTo>
                  <a:cubicBezTo>
                    <a:pt x="502" y="6"/>
                    <a:pt x="502" y="6"/>
                    <a:pt x="502" y="6"/>
                  </a:cubicBezTo>
                  <a:cubicBezTo>
                    <a:pt x="503" y="6"/>
                    <a:pt x="504" y="5"/>
                    <a:pt x="503" y="4"/>
                  </a:cubicBezTo>
                  <a:cubicBezTo>
                    <a:pt x="522" y="3"/>
                    <a:pt x="539" y="7"/>
                    <a:pt x="557" y="7"/>
                  </a:cubicBezTo>
                  <a:cubicBezTo>
                    <a:pt x="562" y="8"/>
                    <a:pt x="568" y="8"/>
                    <a:pt x="572" y="7"/>
                  </a:cubicBezTo>
                  <a:cubicBezTo>
                    <a:pt x="586" y="10"/>
                    <a:pt x="598" y="13"/>
                    <a:pt x="613" y="12"/>
                  </a:cubicBezTo>
                  <a:cubicBezTo>
                    <a:pt x="613" y="12"/>
                    <a:pt x="610" y="17"/>
                    <a:pt x="604" y="17"/>
                  </a:cubicBezTo>
                  <a:close/>
                </a:path>
              </a:pathLst>
            </a:custGeom>
            <a:solidFill>
              <a:schemeClr val="bg1">
                <a:lumMod val="75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charset="0"/>
              </a:endParaRPr>
            </a:p>
          </p:txBody>
        </p:sp>
        <p:sp>
          <p:nvSpPr>
            <p:cNvPr id="60" name="Freeform 145"/>
            <p:cNvSpPr>
              <a:spLocks/>
            </p:cNvSpPr>
            <p:nvPr/>
          </p:nvSpPr>
          <p:spPr bwMode="auto">
            <a:xfrm rot="16200000">
              <a:off x="1306244" y="3730177"/>
              <a:ext cx="4482526" cy="45719"/>
            </a:xfrm>
            <a:custGeom>
              <a:avLst/>
              <a:gdLst/>
              <a:ahLst/>
              <a:cxnLst>
                <a:cxn ang="0">
                  <a:pos x="543" y="15"/>
                </a:cxn>
                <a:cxn ang="0">
                  <a:pos x="525" y="15"/>
                </a:cxn>
                <a:cxn ang="0">
                  <a:pos x="488" y="18"/>
                </a:cxn>
                <a:cxn ang="0">
                  <a:pos x="475" y="17"/>
                </a:cxn>
                <a:cxn ang="0">
                  <a:pos x="436" y="15"/>
                </a:cxn>
                <a:cxn ang="0">
                  <a:pos x="423" y="15"/>
                </a:cxn>
                <a:cxn ang="0">
                  <a:pos x="401" y="16"/>
                </a:cxn>
                <a:cxn ang="0">
                  <a:pos x="382" y="15"/>
                </a:cxn>
                <a:cxn ang="0">
                  <a:pos x="372" y="14"/>
                </a:cxn>
                <a:cxn ang="0">
                  <a:pos x="363" y="16"/>
                </a:cxn>
                <a:cxn ang="0">
                  <a:pos x="341" y="18"/>
                </a:cxn>
                <a:cxn ang="0">
                  <a:pos x="329" y="17"/>
                </a:cxn>
                <a:cxn ang="0">
                  <a:pos x="316" y="19"/>
                </a:cxn>
                <a:cxn ang="0">
                  <a:pos x="300" y="17"/>
                </a:cxn>
                <a:cxn ang="0">
                  <a:pos x="282" y="17"/>
                </a:cxn>
                <a:cxn ang="0">
                  <a:pos x="259" y="16"/>
                </a:cxn>
                <a:cxn ang="0">
                  <a:pos x="250" y="17"/>
                </a:cxn>
                <a:cxn ang="0">
                  <a:pos x="241" y="15"/>
                </a:cxn>
                <a:cxn ang="0">
                  <a:pos x="233" y="17"/>
                </a:cxn>
                <a:cxn ang="0">
                  <a:pos x="230" y="17"/>
                </a:cxn>
                <a:cxn ang="0">
                  <a:pos x="219" y="17"/>
                </a:cxn>
                <a:cxn ang="0">
                  <a:pos x="188" y="17"/>
                </a:cxn>
                <a:cxn ang="0">
                  <a:pos x="176" y="17"/>
                </a:cxn>
                <a:cxn ang="0">
                  <a:pos x="166" y="17"/>
                </a:cxn>
                <a:cxn ang="0">
                  <a:pos x="140" y="16"/>
                </a:cxn>
                <a:cxn ang="0">
                  <a:pos x="134" y="12"/>
                </a:cxn>
                <a:cxn ang="0">
                  <a:pos x="125" y="16"/>
                </a:cxn>
                <a:cxn ang="0">
                  <a:pos x="118" y="20"/>
                </a:cxn>
                <a:cxn ang="0">
                  <a:pos x="106" y="18"/>
                </a:cxn>
                <a:cxn ang="0">
                  <a:pos x="102" y="20"/>
                </a:cxn>
                <a:cxn ang="0">
                  <a:pos x="97" y="18"/>
                </a:cxn>
                <a:cxn ang="0">
                  <a:pos x="88" y="15"/>
                </a:cxn>
                <a:cxn ang="0">
                  <a:pos x="78" y="18"/>
                </a:cxn>
                <a:cxn ang="0">
                  <a:pos x="73" y="16"/>
                </a:cxn>
                <a:cxn ang="0">
                  <a:pos x="65" y="18"/>
                </a:cxn>
                <a:cxn ang="0">
                  <a:pos x="56" y="18"/>
                </a:cxn>
                <a:cxn ang="0">
                  <a:pos x="60" y="13"/>
                </a:cxn>
                <a:cxn ang="0">
                  <a:pos x="44" y="16"/>
                </a:cxn>
                <a:cxn ang="0">
                  <a:pos x="22" y="9"/>
                </a:cxn>
                <a:cxn ang="0">
                  <a:pos x="15" y="8"/>
                </a:cxn>
                <a:cxn ang="0">
                  <a:pos x="0" y="8"/>
                </a:cxn>
                <a:cxn ang="0">
                  <a:pos x="6" y="5"/>
                </a:cxn>
                <a:cxn ang="0">
                  <a:pos x="20" y="8"/>
                </a:cxn>
                <a:cxn ang="0">
                  <a:pos x="46" y="4"/>
                </a:cxn>
                <a:cxn ang="0">
                  <a:pos x="89" y="3"/>
                </a:cxn>
                <a:cxn ang="0">
                  <a:pos x="137" y="2"/>
                </a:cxn>
                <a:cxn ang="0">
                  <a:pos x="176" y="2"/>
                </a:cxn>
                <a:cxn ang="0">
                  <a:pos x="204" y="1"/>
                </a:cxn>
                <a:cxn ang="0">
                  <a:pos x="263" y="3"/>
                </a:cxn>
                <a:cxn ang="0">
                  <a:pos x="294" y="5"/>
                </a:cxn>
                <a:cxn ang="0">
                  <a:pos x="334" y="7"/>
                </a:cxn>
                <a:cxn ang="0">
                  <a:pos x="467" y="4"/>
                </a:cxn>
                <a:cxn ang="0">
                  <a:pos x="502" y="5"/>
                </a:cxn>
                <a:cxn ang="0">
                  <a:pos x="604" y="17"/>
                </a:cxn>
              </a:cxnLst>
              <a:rect l="0" t="0" r="r" b="b"/>
              <a:pathLst>
                <a:path w="613" h="21">
                  <a:moveTo>
                    <a:pt x="604" y="17"/>
                  </a:moveTo>
                  <a:cubicBezTo>
                    <a:pt x="597" y="21"/>
                    <a:pt x="587" y="16"/>
                    <a:pt x="579" y="18"/>
                  </a:cubicBezTo>
                  <a:cubicBezTo>
                    <a:pt x="578" y="19"/>
                    <a:pt x="580" y="16"/>
                    <a:pt x="577" y="17"/>
                  </a:cubicBezTo>
                  <a:cubicBezTo>
                    <a:pt x="570" y="20"/>
                    <a:pt x="557" y="17"/>
                    <a:pt x="548" y="15"/>
                  </a:cubicBezTo>
                  <a:cubicBezTo>
                    <a:pt x="549" y="14"/>
                    <a:pt x="549" y="14"/>
                    <a:pt x="549" y="14"/>
                  </a:cubicBezTo>
                  <a:cubicBezTo>
                    <a:pt x="547" y="13"/>
                    <a:pt x="545" y="15"/>
                    <a:pt x="543" y="15"/>
                  </a:cubicBezTo>
                  <a:cubicBezTo>
                    <a:pt x="543" y="15"/>
                    <a:pt x="543" y="14"/>
                    <a:pt x="543" y="14"/>
                  </a:cubicBezTo>
                  <a:cubicBezTo>
                    <a:pt x="542" y="15"/>
                    <a:pt x="539" y="14"/>
                    <a:pt x="539" y="15"/>
                  </a:cubicBezTo>
                  <a:cubicBezTo>
                    <a:pt x="538" y="15"/>
                    <a:pt x="538" y="14"/>
                    <a:pt x="537" y="13"/>
                  </a:cubicBezTo>
                  <a:cubicBezTo>
                    <a:pt x="536" y="15"/>
                    <a:pt x="536" y="15"/>
                    <a:pt x="536" y="15"/>
                  </a:cubicBezTo>
                  <a:cubicBezTo>
                    <a:pt x="533" y="18"/>
                    <a:pt x="529" y="14"/>
                    <a:pt x="524" y="16"/>
                  </a:cubicBezTo>
                  <a:cubicBezTo>
                    <a:pt x="525" y="16"/>
                    <a:pt x="525" y="15"/>
                    <a:pt x="525" y="15"/>
                  </a:cubicBezTo>
                  <a:cubicBezTo>
                    <a:pt x="518" y="17"/>
                    <a:pt x="510" y="16"/>
                    <a:pt x="502" y="17"/>
                  </a:cubicBezTo>
                  <a:cubicBezTo>
                    <a:pt x="503" y="16"/>
                    <a:pt x="503" y="15"/>
                    <a:pt x="502" y="15"/>
                  </a:cubicBezTo>
                  <a:cubicBezTo>
                    <a:pt x="502" y="16"/>
                    <a:pt x="500" y="17"/>
                    <a:pt x="498" y="17"/>
                  </a:cubicBezTo>
                  <a:cubicBezTo>
                    <a:pt x="497" y="15"/>
                    <a:pt x="494" y="18"/>
                    <a:pt x="492" y="17"/>
                  </a:cubicBezTo>
                  <a:cubicBezTo>
                    <a:pt x="492" y="17"/>
                    <a:pt x="492" y="17"/>
                    <a:pt x="492" y="17"/>
                  </a:cubicBezTo>
                  <a:cubicBezTo>
                    <a:pt x="490" y="19"/>
                    <a:pt x="490" y="16"/>
                    <a:pt x="488" y="18"/>
                  </a:cubicBezTo>
                  <a:cubicBezTo>
                    <a:pt x="487" y="17"/>
                    <a:pt x="487" y="17"/>
                    <a:pt x="487" y="17"/>
                  </a:cubicBezTo>
                  <a:cubicBezTo>
                    <a:pt x="486" y="19"/>
                    <a:pt x="485" y="16"/>
                    <a:pt x="483" y="17"/>
                  </a:cubicBezTo>
                  <a:cubicBezTo>
                    <a:pt x="483" y="17"/>
                    <a:pt x="483" y="17"/>
                    <a:pt x="483" y="17"/>
                  </a:cubicBezTo>
                  <a:cubicBezTo>
                    <a:pt x="482" y="18"/>
                    <a:pt x="481" y="16"/>
                    <a:pt x="480" y="17"/>
                  </a:cubicBezTo>
                  <a:cubicBezTo>
                    <a:pt x="480" y="17"/>
                    <a:pt x="480" y="17"/>
                    <a:pt x="480" y="17"/>
                  </a:cubicBezTo>
                  <a:cubicBezTo>
                    <a:pt x="477" y="17"/>
                    <a:pt x="475" y="16"/>
                    <a:pt x="475" y="17"/>
                  </a:cubicBezTo>
                  <a:cubicBezTo>
                    <a:pt x="474" y="16"/>
                    <a:pt x="478" y="17"/>
                    <a:pt x="477" y="15"/>
                  </a:cubicBezTo>
                  <a:cubicBezTo>
                    <a:pt x="467" y="16"/>
                    <a:pt x="457" y="16"/>
                    <a:pt x="447" y="16"/>
                  </a:cubicBezTo>
                  <a:cubicBezTo>
                    <a:pt x="446" y="15"/>
                    <a:pt x="446" y="15"/>
                    <a:pt x="445" y="14"/>
                  </a:cubicBezTo>
                  <a:cubicBezTo>
                    <a:pt x="444" y="15"/>
                    <a:pt x="442" y="14"/>
                    <a:pt x="441" y="15"/>
                  </a:cubicBezTo>
                  <a:cubicBezTo>
                    <a:pt x="441" y="15"/>
                    <a:pt x="440" y="14"/>
                    <a:pt x="440" y="14"/>
                  </a:cubicBezTo>
                  <a:cubicBezTo>
                    <a:pt x="438" y="14"/>
                    <a:pt x="438" y="16"/>
                    <a:pt x="436" y="15"/>
                  </a:cubicBezTo>
                  <a:cubicBezTo>
                    <a:pt x="437" y="15"/>
                    <a:pt x="437" y="14"/>
                    <a:pt x="437" y="14"/>
                  </a:cubicBezTo>
                  <a:cubicBezTo>
                    <a:pt x="435" y="15"/>
                    <a:pt x="433" y="15"/>
                    <a:pt x="431" y="15"/>
                  </a:cubicBezTo>
                  <a:cubicBezTo>
                    <a:pt x="431" y="15"/>
                    <a:pt x="432" y="15"/>
                    <a:pt x="431" y="14"/>
                  </a:cubicBezTo>
                  <a:cubicBezTo>
                    <a:pt x="429" y="16"/>
                    <a:pt x="428" y="14"/>
                    <a:pt x="426" y="15"/>
                  </a:cubicBezTo>
                  <a:cubicBezTo>
                    <a:pt x="426" y="14"/>
                    <a:pt x="426" y="14"/>
                    <a:pt x="426" y="14"/>
                  </a:cubicBezTo>
                  <a:cubicBezTo>
                    <a:pt x="423" y="12"/>
                    <a:pt x="426" y="16"/>
                    <a:pt x="423" y="15"/>
                  </a:cubicBezTo>
                  <a:cubicBezTo>
                    <a:pt x="424" y="15"/>
                    <a:pt x="423" y="14"/>
                    <a:pt x="423" y="14"/>
                  </a:cubicBezTo>
                  <a:cubicBezTo>
                    <a:pt x="421" y="16"/>
                    <a:pt x="417" y="15"/>
                    <a:pt x="415" y="16"/>
                  </a:cubicBezTo>
                  <a:cubicBezTo>
                    <a:pt x="415" y="15"/>
                    <a:pt x="415" y="15"/>
                    <a:pt x="415" y="15"/>
                  </a:cubicBezTo>
                  <a:cubicBezTo>
                    <a:pt x="412" y="15"/>
                    <a:pt x="409" y="15"/>
                    <a:pt x="406" y="15"/>
                  </a:cubicBezTo>
                  <a:cubicBezTo>
                    <a:pt x="405" y="15"/>
                    <a:pt x="407" y="13"/>
                    <a:pt x="404" y="13"/>
                  </a:cubicBezTo>
                  <a:cubicBezTo>
                    <a:pt x="404" y="15"/>
                    <a:pt x="399" y="14"/>
                    <a:pt x="401" y="16"/>
                  </a:cubicBezTo>
                  <a:cubicBezTo>
                    <a:pt x="399" y="16"/>
                    <a:pt x="395" y="15"/>
                    <a:pt x="393" y="16"/>
                  </a:cubicBezTo>
                  <a:cubicBezTo>
                    <a:pt x="394" y="15"/>
                    <a:pt x="392" y="13"/>
                    <a:pt x="394" y="13"/>
                  </a:cubicBezTo>
                  <a:cubicBezTo>
                    <a:pt x="393" y="12"/>
                    <a:pt x="393" y="12"/>
                    <a:pt x="393" y="12"/>
                  </a:cubicBezTo>
                  <a:cubicBezTo>
                    <a:pt x="393" y="11"/>
                    <a:pt x="394" y="12"/>
                    <a:pt x="394" y="11"/>
                  </a:cubicBezTo>
                  <a:cubicBezTo>
                    <a:pt x="393" y="11"/>
                    <a:pt x="390" y="12"/>
                    <a:pt x="389" y="12"/>
                  </a:cubicBezTo>
                  <a:cubicBezTo>
                    <a:pt x="387" y="13"/>
                    <a:pt x="385" y="15"/>
                    <a:pt x="382" y="15"/>
                  </a:cubicBezTo>
                  <a:cubicBezTo>
                    <a:pt x="384" y="15"/>
                    <a:pt x="382" y="13"/>
                    <a:pt x="383" y="13"/>
                  </a:cubicBezTo>
                  <a:cubicBezTo>
                    <a:pt x="378" y="17"/>
                    <a:pt x="378" y="17"/>
                    <a:pt x="378" y="17"/>
                  </a:cubicBezTo>
                  <a:cubicBezTo>
                    <a:pt x="377" y="17"/>
                    <a:pt x="378" y="15"/>
                    <a:pt x="377" y="16"/>
                  </a:cubicBezTo>
                  <a:cubicBezTo>
                    <a:pt x="377" y="16"/>
                    <a:pt x="376" y="16"/>
                    <a:pt x="376" y="17"/>
                  </a:cubicBezTo>
                  <a:cubicBezTo>
                    <a:pt x="375" y="17"/>
                    <a:pt x="372" y="17"/>
                    <a:pt x="371" y="15"/>
                  </a:cubicBezTo>
                  <a:cubicBezTo>
                    <a:pt x="371" y="15"/>
                    <a:pt x="373" y="15"/>
                    <a:pt x="372" y="14"/>
                  </a:cubicBezTo>
                  <a:cubicBezTo>
                    <a:pt x="370" y="14"/>
                    <a:pt x="370" y="15"/>
                    <a:pt x="368" y="15"/>
                  </a:cubicBezTo>
                  <a:cubicBezTo>
                    <a:pt x="368" y="15"/>
                    <a:pt x="368" y="15"/>
                    <a:pt x="368" y="15"/>
                  </a:cubicBezTo>
                  <a:cubicBezTo>
                    <a:pt x="367" y="14"/>
                    <a:pt x="364" y="15"/>
                    <a:pt x="366" y="16"/>
                  </a:cubicBezTo>
                  <a:cubicBezTo>
                    <a:pt x="366" y="17"/>
                    <a:pt x="365" y="15"/>
                    <a:pt x="367" y="16"/>
                  </a:cubicBezTo>
                  <a:cubicBezTo>
                    <a:pt x="366" y="17"/>
                    <a:pt x="364" y="17"/>
                    <a:pt x="362" y="17"/>
                  </a:cubicBezTo>
                  <a:cubicBezTo>
                    <a:pt x="362" y="17"/>
                    <a:pt x="362" y="16"/>
                    <a:pt x="363" y="16"/>
                  </a:cubicBezTo>
                  <a:cubicBezTo>
                    <a:pt x="360" y="17"/>
                    <a:pt x="357" y="18"/>
                    <a:pt x="355" y="18"/>
                  </a:cubicBezTo>
                  <a:cubicBezTo>
                    <a:pt x="355" y="19"/>
                    <a:pt x="356" y="17"/>
                    <a:pt x="356" y="17"/>
                  </a:cubicBezTo>
                  <a:cubicBezTo>
                    <a:pt x="353" y="16"/>
                    <a:pt x="349" y="19"/>
                    <a:pt x="346" y="17"/>
                  </a:cubicBezTo>
                  <a:cubicBezTo>
                    <a:pt x="346" y="17"/>
                    <a:pt x="346" y="18"/>
                    <a:pt x="346" y="18"/>
                  </a:cubicBezTo>
                  <a:cubicBezTo>
                    <a:pt x="344" y="18"/>
                    <a:pt x="345" y="17"/>
                    <a:pt x="343" y="17"/>
                  </a:cubicBezTo>
                  <a:cubicBezTo>
                    <a:pt x="343" y="16"/>
                    <a:pt x="342" y="17"/>
                    <a:pt x="341" y="18"/>
                  </a:cubicBezTo>
                  <a:cubicBezTo>
                    <a:pt x="340" y="18"/>
                    <a:pt x="341" y="17"/>
                    <a:pt x="342" y="17"/>
                  </a:cubicBezTo>
                  <a:cubicBezTo>
                    <a:pt x="340" y="18"/>
                    <a:pt x="334" y="19"/>
                    <a:pt x="330" y="18"/>
                  </a:cubicBezTo>
                  <a:cubicBezTo>
                    <a:pt x="330" y="18"/>
                    <a:pt x="328" y="20"/>
                    <a:pt x="327" y="19"/>
                  </a:cubicBezTo>
                  <a:cubicBezTo>
                    <a:pt x="327" y="18"/>
                    <a:pt x="327" y="18"/>
                    <a:pt x="327" y="18"/>
                  </a:cubicBezTo>
                  <a:cubicBezTo>
                    <a:pt x="327" y="17"/>
                    <a:pt x="324" y="18"/>
                    <a:pt x="324" y="17"/>
                  </a:cubicBezTo>
                  <a:cubicBezTo>
                    <a:pt x="322" y="19"/>
                    <a:pt x="331" y="16"/>
                    <a:pt x="329" y="17"/>
                  </a:cubicBezTo>
                  <a:cubicBezTo>
                    <a:pt x="328" y="16"/>
                    <a:pt x="325" y="19"/>
                    <a:pt x="326" y="17"/>
                  </a:cubicBezTo>
                  <a:cubicBezTo>
                    <a:pt x="324" y="17"/>
                    <a:pt x="323" y="19"/>
                    <a:pt x="321" y="18"/>
                  </a:cubicBezTo>
                  <a:cubicBezTo>
                    <a:pt x="321" y="18"/>
                    <a:pt x="322" y="16"/>
                    <a:pt x="321" y="16"/>
                  </a:cubicBezTo>
                  <a:cubicBezTo>
                    <a:pt x="319" y="16"/>
                    <a:pt x="320" y="17"/>
                    <a:pt x="318" y="17"/>
                  </a:cubicBezTo>
                  <a:cubicBezTo>
                    <a:pt x="317" y="17"/>
                    <a:pt x="317" y="17"/>
                    <a:pt x="317" y="17"/>
                  </a:cubicBezTo>
                  <a:cubicBezTo>
                    <a:pt x="317" y="19"/>
                    <a:pt x="315" y="17"/>
                    <a:pt x="316" y="19"/>
                  </a:cubicBezTo>
                  <a:cubicBezTo>
                    <a:pt x="316" y="18"/>
                    <a:pt x="312" y="19"/>
                    <a:pt x="313" y="17"/>
                  </a:cubicBezTo>
                  <a:cubicBezTo>
                    <a:pt x="313" y="16"/>
                    <a:pt x="313" y="16"/>
                    <a:pt x="313" y="16"/>
                  </a:cubicBezTo>
                  <a:cubicBezTo>
                    <a:pt x="312" y="16"/>
                    <a:pt x="311" y="17"/>
                    <a:pt x="310" y="18"/>
                  </a:cubicBezTo>
                  <a:cubicBezTo>
                    <a:pt x="310" y="18"/>
                    <a:pt x="310" y="17"/>
                    <a:pt x="310" y="17"/>
                  </a:cubicBezTo>
                  <a:cubicBezTo>
                    <a:pt x="310" y="20"/>
                    <a:pt x="308" y="17"/>
                    <a:pt x="306" y="19"/>
                  </a:cubicBezTo>
                  <a:cubicBezTo>
                    <a:pt x="304" y="18"/>
                    <a:pt x="301" y="19"/>
                    <a:pt x="300" y="17"/>
                  </a:cubicBezTo>
                  <a:cubicBezTo>
                    <a:pt x="298" y="18"/>
                    <a:pt x="297" y="19"/>
                    <a:pt x="295" y="18"/>
                  </a:cubicBezTo>
                  <a:cubicBezTo>
                    <a:pt x="295" y="18"/>
                    <a:pt x="296" y="18"/>
                    <a:pt x="296" y="17"/>
                  </a:cubicBezTo>
                  <a:cubicBezTo>
                    <a:pt x="295" y="17"/>
                    <a:pt x="294" y="17"/>
                    <a:pt x="293" y="18"/>
                  </a:cubicBezTo>
                  <a:cubicBezTo>
                    <a:pt x="293" y="17"/>
                    <a:pt x="291" y="16"/>
                    <a:pt x="289" y="15"/>
                  </a:cubicBezTo>
                  <a:cubicBezTo>
                    <a:pt x="288" y="16"/>
                    <a:pt x="288" y="17"/>
                    <a:pt x="288" y="18"/>
                  </a:cubicBezTo>
                  <a:cubicBezTo>
                    <a:pt x="287" y="16"/>
                    <a:pt x="283" y="20"/>
                    <a:pt x="282" y="17"/>
                  </a:cubicBezTo>
                  <a:cubicBezTo>
                    <a:pt x="282" y="17"/>
                    <a:pt x="284" y="16"/>
                    <a:pt x="283" y="16"/>
                  </a:cubicBezTo>
                  <a:cubicBezTo>
                    <a:pt x="281" y="13"/>
                    <a:pt x="280" y="17"/>
                    <a:pt x="277" y="16"/>
                  </a:cubicBezTo>
                  <a:cubicBezTo>
                    <a:pt x="278" y="18"/>
                    <a:pt x="278" y="18"/>
                    <a:pt x="278" y="18"/>
                  </a:cubicBezTo>
                  <a:cubicBezTo>
                    <a:pt x="277" y="17"/>
                    <a:pt x="274" y="19"/>
                    <a:pt x="274" y="17"/>
                  </a:cubicBezTo>
                  <a:cubicBezTo>
                    <a:pt x="273" y="18"/>
                    <a:pt x="271" y="17"/>
                    <a:pt x="272" y="18"/>
                  </a:cubicBezTo>
                  <a:cubicBezTo>
                    <a:pt x="268" y="17"/>
                    <a:pt x="262" y="19"/>
                    <a:pt x="259" y="16"/>
                  </a:cubicBezTo>
                  <a:cubicBezTo>
                    <a:pt x="259" y="16"/>
                    <a:pt x="257" y="16"/>
                    <a:pt x="258" y="17"/>
                  </a:cubicBezTo>
                  <a:cubicBezTo>
                    <a:pt x="259" y="18"/>
                    <a:pt x="259" y="16"/>
                    <a:pt x="259" y="17"/>
                  </a:cubicBezTo>
                  <a:cubicBezTo>
                    <a:pt x="259" y="17"/>
                    <a:pt x="259" y="17"/>
                    <a:pt x="259" y="18"/>
                  </a:cubicBezTo>
                  <a:cubicBezTo>
                    <a:pt x="257" y="17"/>
                    <a:pt x="256" y="17"/>
                    <a:pt x="258" y="15"/>
                  </a:cubicBezTo>
                  <a:cubicBezTo>
                    <a:pt x="255" y="14"/>
                    <a:pt x="255" y="19"/>
                    <a:pt x="251" y="18"/>
                  </a:cubicBezTo>
                  <a:cubicBezTo>
                    <a:pt x="251" y="17"/>
                    <a:pt x="251" y="17"/>
                    <a:pt x="250" y="17"/>
                  </a:cubicBezTo>
                  <a:cubicBezTo>
                    <a:pt x="248" y="18"/>
                    <a:pt x="248" y="18"/>
                    <a:pt x="248" y="18"/>
                  </a:cubicBezTo>
                  <a:cubicBezTo>
                    <a:pt x="246" y="18"/>
                    <a:pt x="247" y="16"/>
                    <a:pt x="247" y="15"/>
                  </a:cubicBezTo>
                  <a:cubicBezTo>
                    <a:pt x="246" y="15"/>
                    <a:pt x="244" y="15"/>
                    <a:pt x="243" y="16"/>
                  </a:cubicBezTo>
                  <a:cubicBezTo>
                    <a:pt x="242" y="14"/>
                    <a:pt x="242" y="14"/>
                    <a:pt x="242" y="14"/>
                  </a:cubicBezTo>
                  <a:cubicBezTo>
                    <a:pt x="243" y="16"/>
                    <a:pt x="241" y="15"/>
                    <a:pt x="240" y="16"/>
                  </a:cubicBezTo>
                  <a:cubicBezTo>
                    <a:pt x="241" y="15"/>
                    <a:pt x="241" y="15"/>
                    <a:pt x="241" y="15"/>
                  </a:cubicBezTo>
                  <a:cubicBezTo>
                    <a:pt x="241" y="15"/>
                    <a:pt x="239" y="15"/>
                    <a:pt x="239" y="15"/>
                  </a:cubicBezTo>
                  <a:cubicBezTo>
                    <a:pt x="239" y="16"/>
                    <a:pt x="240" y="16"/>
                    <a:pt x="241" y="17"/>
                  </a:cubicBezTo>
                  <a:cubicBezTo>
                    <a:pt x="240" y="17"/>
                    <a:pt x="239" y="17"/>
                    <a:pt x="239" y="18"/>
                  </a:cubicBezTo>
                  <a:cubicBezTo>
                    <a:pt x="239" y="16"/>
                    <a:pt x="237" y="17"/>
                    <a:pt x="236" y="17"/>
                  </a:cubicBezTo>
                  <a:cubicBezTo>
                    <a:pt x="235" y="16"/>
                    <a:pt x="234" y="18"/>
                    <a:pt x="234" y="18"/>
                  </a:cubicBezTo>
                  <a:cubicBezTo>
                    <a:pt x="234" y="17"/>
                    <a:pt x="232" y="18"/>
                    <a:pt x="233" y="17"/>
                  </a:cubicBezTo>
                  <a:cubicBezTo>
                    <a:pt x="233" y="16"/>
                    <a:pt x="234" y="17"/>
                    <a:pt x="235" y="17"/>
                  </a:cubicBezTo>
                  <a:cubicBezTo>
                    <a:pt x="234" y="16"/>
                    <a:pt x="234" y="15"/>
                    <a:pt x="232" y="16"/>
                  </a:cubicBezTo>
                  <a:cubicBezTo>
                    <a:pt x="231" y="16"/>
                    <a:pt x="233" y="18"/>
                    <a:pt x="231" y="18"/>
                  </a:cubicBezTo>
                  <a:cubicBezTo>
                    <a:pt x="231" y="17"/>
                    <a:pt x="231" y="17"/>
                    <a:pt x="232" y="16"/>
                  </a:cubicBezTo>
                  <a:cubicBezTo>
                    <a:pt x="230" y="16"/>
                    <a:pt x="230" y="16"/>
                    <a:pt x="230" y="16"/>
                  </a:cubicBezTo>
                  <a:cubicBezTo>
                    <a:pt x="230" y="17"/>
                    <a:pt x="230" y="17"/>
                    <a:pt x="230" y="17"/>
                  </a:cubicBezTo>
                  <a:cubicBezTo>
                    <a:pt x="229" y="16"/>
                    <a:pt x="229" y="16"/>
                    <a:pt x="229" y="16"/>
                  </a:cubicBezTo>
                  <a:cubicBezTo>
                    <a:pt x="229" y="17"/>
                    <a:pt x="226" y="17"/>
                    <a:pt x="226" y="18"/>
                  </a:cubicBezTo>
                  <a:cubicBezTo>
                    <a:pt x="225" y="18"/>
                    <a:pt x="224" y="17"/>
                    <a:pt x="223" y="17"/>
                  </a:cubicBezTo>
                  <a:cubicBezTo>
                    <a:pt x="223" y="17"/>
                    <a:pt x="223" y="17"/>
                    <a:pt x="223" y="17"/>
                  </a:cubicBezTo>
                  <a:cubicBezTo>
                    <a:pt x="222" y="16"/>
                    <a:pt x="220" y="17"/>
                    <a:pt x="219" y="17"/>
                  </a:cubicBezTo>
                  <a:cubicBezTo>
                    <a:pt x="219" y="17"/>
                    <a:pt x="219" y="17"/>
                    <a:pt x="219" y="17"/>
                  </a:cubicBezTo>
                  <a:cubicBezTo>
                    <a:pt x="218" y="17"/>
                    <a:pt x="217" y="17"/>
                    <a:pt x="216" y="18"/>
                  </a:cubicBezTo>
                  <a:cubicBezTo>
                    <a:pt x="214" y="17"/>
                    <a:pt x="215" y="13"/>
                    <a:pt x="214" y="15"/>
                  </a:cubicBezTo>
                  <a:cubicBezTo>
                    <a:pt x="212" y="15"/>
                    <a:pt x="211" y="17"/>
                    <a:pt x="212" y="18"/>
                  </a:cubicBezTo>
                  <a:cubicBezTo>
                    <a:pt x="209" y="17"/>
                    <a:pt x="205" y="19"/>
                    <a:pt x="202" y="17"/>
                  </a:cubicBezTo>
                  <a:cubicBezTo>
                    <a:pt x="202" y="17"/>
                    <a:pt x="202" y="18"/>
                    <a:pt x="201" y="18"/>
                  </a:cubicBezTo>
                  <a:cubicBezTo>
                    <a:pt x="197" y="17"/>
                    <a:pt x="192" y="19"/>
                    <a:pt x="188" y="17"/>
                  </a:cubicBezTo>
                  <a:cubicBezTo>
                    <a:pt x="190" y="16"/>
                    <a:pt x="188" y="16"/>
                    <a:pt x="188" y="15"/>
                  </a:cubicBezTo>
                  <a:cubicBezTo>
                    <a:pt x="187" y="16"/>
                    <a:pt x="187" y="14"/>
                    <a:pt x="187" y="16"/>
                  </a:cubicBezTo>
                  <a:cubicBezTo>
                    <a:pt x="187" y="17"/>
                    <a:pt x="187" y="17"/>
                    <a:pt x="188" y="18"/>
                  </a:cubicBezTo>
                  <a:cubicBezTo>
                    <a:pt x="185" y="18"/>
                    <a:pt x="181" y="18"/>
                    <a:pt x="180" y="17"/>
                  </a:cubicBezTo>
                  <a:cubicBezTo>
                    <a:pt x="181" y="18"/>
                    <a:pt x="180" y="18"/>
                    <a:pt x="179" y="18"/>
                  </a:cubicBezTo>
                  <a:cubicBezTo>
                    <a:pt x="180" y="17"/>
                    <a:pt x="178" y="16"/>
                    <a:pt x="176" y="17"/>
                  </a:cubicBezTo>
                  <a:cubicBezTo>
                    <a:pt x="176" y="18"/>
                    <a:pt x="176" y="18"/>
                    <a:pt x="176" y="18"/>
                  </a:cubicBezTo>
                  <a:cubicBezTo>
                    <a:pt x="175" y="17"/>
                    <a:pt x="175" y="17"/>
                    <a:pt x="175" y="17"/>
                  </a:cubicBezTo>
                  <a:cubicBezTo>
                    <a:pt x="174" y="17"/>
                    <a:pt x="174" y="19"/>
                    <a:pt x="173" y="18"/>
                  </a:cubicBezTo>
                  <a:cubicBezTo>
                    <a:pt x="172" y="17"/>
                    <a:pt x="172" y="17"/>
                    <a:pt x="172" y="17"/>
                  </a:cubicBezTo>
                  <a:cubicBezTo>
                    <a:pt x="171" y="18"/>
                    <a:pt x="169" y="19"/>
                    <a:pt x="167" y="18"/>
                  </a:cubicBezTo>
                  <a:cubicBezTo>
                    <a:pt x="166" y="17"/>
                    <a:pt x="166" y="17"/>
                    <a:pt x="166" y="17"/>
                  </a:cubicBezTo>
                  <a:cubicBezTo>
                    <a:pt x="165" y="17"/>
                    <a:pt x="164" y="18"/>
                    <a:pt x="165" y="18"/>
                  </a:cubicBezTo>
                  <a:cubicBezTo>
                    <a:pt x="162" y="17"/>
                    <a:pt x="160" y="17"/>
                    <a:pt x="160" y="16"/>
                  </a:cubicBezTo>
                  <a:cubicBezTo>
                    <a:pt x="155" y="19"/>
                    <a:pt x="147" y="19"/>
                    <a:pt x="142" y="19"/>
                  </a:cubicBezTo>
                  <a:cubicBezTo>
                    <a:pt x="142" y="18"/>
                    <a:pt x="142" y="18"/>
                    <a:pt x="142" y="18"/>
                  </a:cubicBezTo>
                  <a:cubicBezTo>
                    <a:pt x="140" y="17"/>
                    <a:pt x="141" y="19"/>
                    <a:pt x="140" y="19"/>
                  </a:cubicBezTo>
                  <a:cubicBezTo>
                    <a:pt x="141" y="18"/>
                    <a:pt x="139" y="17"/>
                    <a:pt x="140" y="16"/>
                  </a:cubicBezTo>
                  <a:cubicBezTo>
                    <a:pt x="138" y="15"/>
                    <a:pt x="137" y="17"/>
                    <a:pt x="136" y="18"/>
                  </a:cubicBezTo>
                  <a:cubicBezTo>
                    <a:pt x="136" y="19"/>
                    <a:pt x="137" y="17"/>
                    <a:pt x="137" y="18"/>
                  </a:cubicBezTo>
                  <a:cubicBezTo>
                    <a:pt x="137" y="19"/>
                    <a:pt x="134" y="18"/>
                    <a:pt x="133" y="19"/>
                  </a:cubicBezTo>
                  <a:cubicBezTo>
                    <a:pt x="133" y="18"/>
                    <a:pt x="133" y="17"/>
                    <a:pt x="134" y="17"/>
                  </a:cubicBezTo>
                  <a:cubicBezTo>
                    <a:pt x="132" y="17"/>
                    <a:pt x="132" y="17"/>
                    <a:pt x="132" y="17"/>
                  </a:cubicBezTo>
                  <a:cubicBezTo>
                    <a:pt x="131" y="16"/>
                    <a:pt x="136" y="14"/>
                    <a:pt x="134" y="12"/>
                  </a:cubicBezTo>
                  <a:cubicBezTo>
                    <a:pt x="133" y="12"/>
                    <a:pt x="133" y="12"/>
                    <a:pt x="133" y="12"/>
                  </a:cubicBezTo>
                  <a:cubicBezTo>
                    <a:pt x="132" y="11"/>
                    <a:pt x="136" y="10"/>
                    <a:pt x="133" y="10"/>
                  </a:cubicBezTo>
                  <a:cubicBezTo>
                    <a:pt x="132" y="11"/>
                    <a:pt x="131" y="13"/>
                    <a:pt x="132" y="14"/>
                  </a:cubicBezTo>
                  <a:cubicBezTo>
                    <a:pt x="129" y="14"/>
                    <a:pt x="131" y="17"/>
                    <a:pt x="128" y="17"/>
                  </a:cubicBezTo>
                  <a:cubicBezTo>
                    <a:pt x="127" y="16"/>
                    <a:pt x="130" y="17"/>
                    <a:pt x="129" y="16"/>
                  </a:cubicBezTo>
                  <a:cubicBezTo>
                    <a:pt x="128" y="14"/>
                    <a:pt x="127" y="16"/>
                    <a:pt x="125" y="16"/>
                  </a:cubicBezTo>
                  <a:cubicBezTo>
                    <a:pt x="127" y="16"/>
                    <a:pt x="126" y="18"/>
                    <a:pt x="125" y="18"/>
                  </a:cubicBezTo>
                  <a:cubicBezTo>
                    <a:pt x="123" y="17"/>
                    <a:pt x="126" y="17"/>
                    <a:pt x="124" y="17"/>
                  </a:cubicBezTo>
                  <a:cubicBezTo>
                    <a:pt x="123" y="17"/>
                    <a:pt x="121" y="18"/>
                    <a:pt x="123" y="19"/>
                  </a:cubicBezTo>
                  <a:cubicBezTo>
                    <a:pt x="122" y="21"/>
                    <a:pt x="121" y="18"/>
                    <a:pt x="119" y="20"/>
                  </a:cubicBezTo>
                  <a:cubicBezTo>
                    <a:pt x="119" y="18"/>
                    <a:pt x="122" y="16"/>
                    <a:pt x="119" y="16"/>
                  </a:cubicBezTo>
                  <a:cubicBezTo>
                    <a:pt x="120" y="17"/>
                    <a:pt x="116" y="17"/>
                    <a:pt x="118" y="20"/>
                  </a:cubicBezTo>
                  <a:cubicBezTo>
                    <a:pt x="117" y="19"/>
                    <a:pt x="117" y="18"/>
                    <a:pt x="117" y="17"/>
                  </a:cubicBezTo>
                  <a:cubicBezTo>
                    <a:pt x="116" y="16"/>
                    <a:pt x="114" y="20"/>
                    <a:pt x="114" y="17"/>
                  </a:cubicBezTo>
                  <a:cubicBezTo>
                    <a:pt x="113" y="18"/>
                    <a:pt x="113" y="18"/>
                    <a:pt x="113" y="18"/>
                  </a:cubicBezTo>
                  <a:cubicBezTo>
                    <a:pt x="113" y="18"/>
                    <a:pt x="112" y="18"/>
                    <a:pt x="111" y="17"/>
                  </a:cubicBezTo>
                  <a:cubicBezTo>
                    <a:pt x="110" y="17"/>
                    <a:pt x="108" y="19"/>
                    <a:pt x="108" y="16"/>
                  </a:cubicBezTo>
                  <a:cubicBezTo>
                    <a:pt x="107" y="17"/>
                    <a:pt x="105" y="17"/>
                    <a:pt x="106" y="18"/>
                  </a:cubicBezTo>
                  <a:cubicBezTo>
                    <a:pt x="107" y="19"/>
                    <a:pt x="108" y="17"/>
                    <a:pt x="109" y="19"/>
                  </a:cubicBezTo>
                  <a:cubicBezTo>
                    <a:pt x="107" y="17"/>
                    <a:pt x="106" y="19"/>
                    <a:pt x="105" y="20"/>
                  </a:cubicBezTo>
                  <a:cubicBezTo>
                    <a:pt x="105" y="19"/>
                    <a:pt x="105" y="19"/>
                    <a:pt x="105" y="19"/>
                  </a:cubicBezTo>
                  <a:cubicBezTo>
                    <a:pt x="105" y="19"/>
                    <a:pt x="103" y="19"/>
                    <a:pt x="103" y="20"/>
                  </a:cubicBezTo>
                  <a:cubicBezTo>
                    <a:pt x="103" y="19"/>
                    <a:pt x="103" y="19"/>
                    <a:pt x="103" y="19"/>
                  </a:cubicBezTo>
                  <a:cubicBezTo>
                    <a:pt x="102" y="20"/>
                    <a:pt x="102" y="20"/>
                    <a:pt x="102" y="20"/>
                  </a:cubicBezTo>
                  <a:cubicBezTo>
                    <a:pt x="100" y="20"/>
                    <a:pt x="101" y="18"/>
                    <a:pt x="99" y="18"/>
                  </a:cubicBezTo>
                  <a:cubicBezTo>
                    <a:pt x="101" y="17"/>
                    <a:pt x="101" y="17"/>
                    <a:pt x="101" y="17"/>
                  </a:cubicBezTo>
                  <a:cubicBezTo>
                    <a:pt x="101" y="17"/>
                    <a:pt x="100" y="16"/>
                    <a:pt x="99" y="16"/>
                  </a:cubicBezTo>
                  <a:cubicBezTo>
                    <a:pt x="98" y="18"/>
                    <a:pt x="97" y="19"/>
                    <a:pt x="97" y="20"/>
                  </a:cubicBezTo>
                  <a:cubicBezTo>
                    <a:pt x="96" y="20"/>
                    <a:pt x="97" y="19"/>
                    <a:pt x="95" y="20"/>
                  </a:cubicBezTo>
                  <a:cubicBezTo>
                    <a:pt x="97" y="18"/>
                    <a:pt x="97" y="18"/>
                    <a:pt x="97" y="18"/>
                  </a:cubicBezTo>
                  <a:cubicBezTo>
                    <a:pt x="97" y="18"/>
                    <a:pt x="96" y="16"/>
                    <a:pt x="94" y="16"/>
                  </a:cubicBezTo>
                  <a:cubicBezTo>
                    <a:pt x="93" y="17"/>
                    <a:pt x="91" y="18"/>
                    <a:pt x="93" y="19"/>
                  </a:cubicBezTo>
                  <a:cubicBezTo>
                    <a:pt x="92" y="19"/>
                    <a:pt x="91" y="18"/>
                    <a:pt x="92" y="18"/>
                  </a:cubicBezTo>
                  <a:cubicBezTo>
                    <a:pt x="90" y="18"/>
                    <a:pt x="92" y="19"/>
                    <a:pt x="90" y="19"/>
                  </a:cubicBezTo>
                  <a:cubicBezTo>
                    <a:pt x="90" y="19"/>
                    <a:pt x="87" y="18"/>
                    <a:pt x="86" y="16"/>
                  </a:cubicBezTo>
                  <a:cubicBezTo>
                    <a:pt x="88" y="15"/>
                    <a:pt x="88" y="15"/>
                    <a:pt x="88" y="15"/>
                  </a:cubicBezTo>
                  <a:cubicBezTo>
                    <a:pt x="87" y="15"/>
                    <a:pt x="87" y="15"/>
                    <a:pt x="87" y="15"/>
                  </a:cubicBezTo>
                  <a:cubicBezTo>
                    <a:pt x="88" y="13"/>
                    <a:pt x="86" y="13"/>
                    <a:pt x="87" y="12"/>
                  </a:cubicBezTo>
                  <a:cubicBezTo>
                    <a:pt x="86" y="12"/>
                    <a:pt x="85" y="12"/>
                    <a:pt x="84" y="12"/>
                  </a:cubicBezTo>
                  <a:cubicBezTo>
                    <a:pt x="87" y="15"/>
                    <a:pt x="82" y="16"/>
                    <a:pt x="82" y="18"/>
                  </a:cubicBezTo>
                  <a:cubicBezTo>
                    <a:pt x="79" y="19"/>
                    <a:pt x="81" y="13"/>
                    <a:pt x="77" y="16"/>
                  </a:cubicBezTo>
                  <a:cubicBezTo>
                    <a:pt x="78" y="17"/>
                    <a:pt x="76" y="19"/>
                    <a:pt x="78" y="18"/>
                  </a:cubicBezTo>
                  <a:cubicBezTo>
                    <a:pt x="76" y="18"/>
                    <a:pt x="77" y="20"/>
                    <a:pt x="74" y="19"/>
                  </a:cubicBezTo>
                  <a:cubicBezTo>
                    <a:pt x="76" y="18"/>
                    <a:pt x="73" y="17"/>
                    <a:pt x="75" y="15"/>
                  </a:cubicBezTo>
                  <a:cubicBezTo>
                    <a:pt x="75" y="16"/>
                    <a:pt x="76" y="16"/>
                    <a:pt x="77" y="16"/>
                  </a:cubicBezTo>
                  <a:cubicBezTo>
                    <a:pt x="76" y="15"/>
                    <a:pt x="77" y="13"/>
                    <a:pt x="75" y="13"/>
                  </a:cubicBezTo>
                  <a:cubicBezTo>
                    <a:pt x="74" y="14"/>
                    <a:pt x="72" y="14"/>
                    <a:pt x="72" y="15"/>
                  </a:cubicBezTo>
                  <a:cubicBezTo>
                    <a:pt x="72" y="16"/>
                    <a:pt x="74" y="15"/>
                    <a:pt x="73" y="16"/>
                  </a:cubicBezTo>
                  <a:cubicBezTo>
                    <a:pt x="71" y="17"/>
                    <a:pt x="71" y="15"/>
                    <a:pt x="70" y="17"/>
                  </a:cubicBezTo>
                  <a:cubicBezTo>
                    <a:pt x="71" y="17"/>
                    <a:pt x="71" y="18"/>
                    <a:pt x="71" y="19"/>
                  </a:cubicBezTo>
                  <a:cubicBezTo>
                    <a:pt x="70" y="20"/>
                    <a:pt x="70" y="20"/>
                    <a:pt x="70" y="20"/>
                  </a:cubicBezTo>
                  <a:cubicBezTo>
                    <a:pt x="70" y="19"/>
                    <a:pt x="70" y="19"/>
                    <a:pt x="70" y="19"/>
                  </a:cubicBezTo>
                  <a:cubicBezTo>
                    <a:pt x="67" y="18"/>
                    <a:pt x="69" y="20"/>
                    <a:pt x="66" y="20"/>
                  </a:cubicBezTo>
                  <a:cubicBezTo>
                    <a:pt x="65" y="18"/>
                    <a:pt x="65" y="18"/>
                    <a:pt x="65" y="18"/>
                  </a:cubicBezTo>
                  <a:cubicBezTo>
                    <a:pt x="66" y="17"/>
                    <a:pt x="69" y="19"/>
                    <a:pt x="69" y="16"/>
                  </a:cubicBezTo>
                  <a:cubicBezTo>
                    <a:pt x="67" y="16"/>
                    <a:pt x="66" y="18"/>
                    <a:pt x="64" y="17"/>
                  </a:cubicBezTo>
                  <a:cubicBezTo>
                    <a:pt x="66" y="16"/>
                    <a:pt x="66" y="16"/>
                    <a:pt x="66" y="16"/>
                  </a:cubicBezTo>
                  <a:cubicBezTo>
                    <a:pt x="65" y="16"/>
                    <a:pt x="65" y="13"/>
                    <a:pt x="62" y="15"/>
                  </a:cubicBezTo>
                  <a:cubicBezTo>
                    <a:pt x="61" y="16"/>
                    <a:pt x="62" y="16"/>
                    <a:pt x="61" y="17"/>
                  </a:cubicBezTo>
                  <a:cubicBezTo>
                    <a:pt x="59" y="17"/>
                    <a:pt x="58" y="18"/>
                    <a:pt x="56" y="18"/>
                  </a:cubicBezTo>
                  <a:cubicBezTo>
                    <a:pt x="56" y="16"/>
                    <a:pt x="52" y="18"/>
                    <a:pt x="55" y="16"/>
                  </a:cubicBezTo>
                  <a:cubicBezTo>
                    <a:pt x="55" y="17"/>
                    <a:pt x="60" y="17"/>
                    <a:pt x="61" y="15"/>
                  </a:cubicBezTo>
                  <a:cubicBezTo>
                    <a:pt x="60" y="13"/>
                    <a:pt x="63" y="16"/>
                    <a:pt x="64" y="13"/>
                  </a:cubicBezTo>
                  <a:cubicBezTo>
                    <a:pt x="61" y="13"/>
                    <a:pt x="62" y="11"/>
                    <a:pt x="61" y="10"/>
                  </a:cubicBezTo>
                  <a:cubicBezTo>
                    <a:pt x="61" y="10"/>
                    <a:pt x="60" y="10"/>
                    <a:pt x="60" y="11"/>
                  </a:cubicBezTo>
                  <a:cubicBezTo>
                    <a:pt x="59" y="12"/>
                    <a:pt x="60" y="12"/>
                    <a:pt x="60" y="13"/>
                  </a:cubicBezTo>
                  <a:cubicBezTo>
                    <a:pt x="57" y="13"/>
                    <a:pt x="55" y="13"/>
                    <a:pt x="53" y="15"/>
                  </a:cubicBezTo>
                  <a:cubicBezTo>
                    <a:pt x="53" y="14"/>
                    <a:pt x="53" y="13"/>
                    <a:pt x="54" y="13"/>
                  </a:cubicBezTo>
                  <a:cubicBezTo>
                    <a:pt x="51" y="13"/>
                    <a:pt x="48" y="13"/>
                    <a:pt x="45" y="12"/>
                  </a:cubicBezTo>
                  <a:cubicBezTo>
                    <a:pt x="46" y="14"/>
                    <a:pt x="41" y="13"/>
                    <a:pt x="43" y="15"/>
                  </a:cubicBezTo>
                  <a:cubicBezTo>
                    <a:pt x="44" y="15"/>
                    <a:pt x="45" y="17"/>
                    <a:pt x="45" y="18"/>
                  </a:cubicBezTo>
                  <a:cubicBezTo>
                    <a:pt x="44" y="17"/>
                    <a:pt x="45" y="17"/>
                    <a:pt x="44" y="16"/>
                  </a:cubicBezTo>
                  <a:cubicBezTo>
                    <a:pt x="43" y="17"/>
                    <a:pt x="42" y="14"/>
                    <a:pt x="41" y="16"/>
                  </a:cubicBezTo>
                  <a:cubicBezTo>
                    <a:pt x="44" y="15"/>
                    <a:pt x="42" y="13"/>
                    <a:pt x="42" y="12"/>
                  </a:cubicBezTo>
                  <a:cubicBezTo>
                    <a:pt x="40" y="13"/>
                    <a:pt x="42" y="11"/>
                    <a:pt x="40" y="11"/>
                  </a:cubicBezTo>
                  <a:cubicBezTo>
                    <a:pt x="38" y="11"/>
                    <a:pt x="36" y="12"/>
                    <a:pt x="33" y="12"/>
                  </a:cubicBezTo>
                  <a:cubicBezTo>
                    <a:pt x="31" y="11"/>
                    <a:pt x="26" y="12"/>
                    <a:pt x="24" y="12"/>
                  </a:cubicBezTo>
                  <a:cubicBezTo>
                    <a:pt x="22" y="11"/>
                    <a:pt x="23" y="10"/>
                    <a:pt x="22" y="9"/>
                  </a:cubicBezTo>
                  <a:cubicBezTo>
                    <a:pt x="20" y="9"/>
                    <a:pt x="23" y="11"/>
                    <a:pt x="20" y="10"/>
                  </a:cubicBezTo>
                  <a:cubicBezTo>
                    <a:pt x="21" y="10"/>
                    <a:pt x="21" y="10"/>
                    <a:pt x="21" y="10"/>
                  </a:cubicBezTo>
                  <a:cubicBezTo>
                    <a:pt x="20" y="10"/>
                    <a:pt x="16" y="9"/>
                    <a:pt x="15" y="11"/>
                  </a:cubicBezTo>
                  <a:cubicBezTo>
                    <a:pt x="16" y="9"/>
                    <a:pt x="16" y="9"/>
                    <a:pt x="16" y="9"/>
                  </a:cubicBezTo>
                  <a:cubicBezTo>
                    <a:pt x="16" y="9"/>
                    <a:pt x="15" y="9"/>
                    <a:pt x="15" y="10"/>
                  </a:cubicBezTo>
                  <a:cubicBezTo>
                    <a:pt x="15" y="9"/>
                    <a:pt x="14" y="8"/>
                    <a:pt x="15" y="8"/>
                  </a:cubicBezTo>
                  <a:cubicBezTo>
                    <a:pt x="14" y="7"/>
                    <a:pt x="12" y="8"/>
                    <a:pt x="10" y="8"/>
                  </a:cubicBezTo>
                  <a:cubicBezTo>
                    <a:pt x="11" y="9"/>
                    <a:pt x="11" y="9"/>
                    <a:pt x="11" y="9"/>
                  </a:cubicBezTo>
                  <a:cubicBezTo>
                    <a:pt x="8" y="10"/>
                    <a:pt x="6" y="9"/>
                    <a:pt x="4" y="9"/>
                  </a:cubicBezTo>
                  <a:cubicBezTo>
                    <a:pt x="4" y="8"/>
                    <a:pt x="4" y="8"/>
                    <a:pt x="4" y="8"/>
                  </a:cubicBezTo>
                  <a:cubicBezTo>
                    <a:pt x="2" y="9"/>
                    <a:pt x="2" y="9"/>
                    <a:pt x="2" y="9"/>
                  </a:cubicBezTo>
                  <a:cubicBezTo>
                    <a:pt x="2" y="8"/>
                    <a:pt x="1" y="7"/>
                    <a:pt x="0" y="8"/>
                  </a:cubicBezTo>
                  <a:cubicBezTo>
                    <a:pt x="4" y="5"/>
                    <a:pt x="4" y="5"/>
                    <a:pt x="4" y="5"/>
                  </a:cubicBezTo>
                  <a:cubicBezTo>
                    <a:pt x="6" y="6"/>
                    <a:pt x="3" y="6"/>
                    <a:pt x="4" y="8"/>
                  </a:cubicBezTo>
                  <a:cubicBezTo>
                    <a:pt x="4" y="9"/>
                    <a:pt x="7" y="8"/>
                    <a:pt x="8" y="7"/>
                  </a:cubicBezTo>
                  <a:cubicBezTo>
                    <a:pt x="7" y="7"/>
                    <a:pt x="6" y="7"/>
                    <a:pt x="6" y="8"/>
                  </a:cubicBezTo>
                  <a:cubicBezTo>
                    <a:pt x="5" y="6"/>
                    <a:pt x="7" y="6"/>
                    <a:pt x="8" y="5"/>
                  </a:cubicBezTo>
                  <a:cubicBezTo>
                    <a:pt x="7" y="5"/>
                    <a:pt x="6" y="5"/>
                    <a:pt x="6" y="5"/>
                  </a:cubicBezTo>
                  <a:cubicBezTo>
                    <a:pt x="7" y="4"/>
                    <a:pt x="8" y="4"/>
                    <a:pt x="10" y="4"/>
                  </a:cubicBezTo>
                  <a:cubicBezTo>
                    <a:pt x="9" y="5"/>
                    <a:pt x="11" y="5"/>
                    <a:pt x="10" y="6"/>
                  </a:cubicBezTo>
                  <a:cubicBezTo>
                    <a:pt x="10" y="4"/>
                    <a:pt x="12" y="4"/>
                    <a:pt x="14" y="4"/>
                  </a:cubicBezTo>
                  <a:cubicBezTo>
                    <a:pt x="16" y="6"/>
                    <a:pt x="18" y="4"/>
                    <a:pt x="20" y="4"/>
                  </a:cubicBezTo>
                  <a:cubicBezTo>
                    <a:pt x="19" y="5"/>
                    <a:pt x="18" y="7"/>
                    <a:pt x="17" y="7"/>
                  </a:cubicBezTo>
                  <a:cubicBezTo>
                    <a:pt x="18" y="8"/>
                    <a:pt x="18" y="7"/>
                    <a:pt x="20" y="8"/>
                  </a:cubicBezTo>
                  <a:cubicBezTo>
                    <a:pt x="21" y="7"/>
                    <a:pt x="21" y="5"/>
                    <a:pt x="23" y="5"/>
                  </a:cubicBezTo>
                  <a:cubicBezTo>
                    <a:pt x="23" y="6"/>
                    <a:pt x="23" y="6"/>
                    <a:pt x="23" y="6"/>
                  </a:cubicBezTo>
                  <a:cubicBezTo>
                    <a:pt x="25" y="5"/>
                    <a:pt x="25" y="4"/>
                    <a:pt x="27" y="4"/>
                  </a:cubicBezTo>
                  <a:cubicBezTo>
                    <a:pt x="31" y="5"/>
                    <a:pt x="35" y="5"/>
                    <a:pt x="38" y="5"/>
                  </a:cubicBezTo>
                  <a:cubicBezTo>
                    <a:pt x="38" y="6"/>
                    <a:pt x="38" y="6"/>
                    <a:pt x="38" y="6"/>
                  </a:cubicBezTo>
                  <a:cubicBezTo>
                    <a:pt x="40" y="4"/>
                    <a:pt x="44" y="5"/>
                    <a:pt x="46" y="4"/>
                  </a:cubicBezTo>
                  <a:cubicBezTo>
                    <a:pt x="50" y="5"/>
                    <a:pt x="55" y="3"/>
                    <a:pt x="57" y="5"/>
                  </a:cubicBezTo>
                  <a:cubicBezTo>
                    <a:pt x="63" y="4"/>
                    <a:pt x="69" y="4"/>
                    <a:pt x="76" y="4"/>
                  </a:cubicBezTo>
                  <a:cubicBezTo>
                    <a:pt x="75" y="6"/>
                    <a:pt x="75" y="6"/>
                    <a:pt x="75" y="6"/>
                  </a:cubicBezTo>
                  <a:cubicBezTo>
                    <a:pt x="76" y="5"/>
                    <a:pt x="76" y="7"/>
                    <a:pt x="77" y="7"/>
                  </a:cubicBezTo>
                  <a:cubicBezTo>
                    <a:pt x="76" y="5"/>
                    <a:pt x="79" y="5"/>
                    <a:pt x="80" y="4"/>
                  </a:cubicBezTo>
                  <a:cubicBezTo>
                    <a:pt x="83" y="5"/>
                    <a:pt x="87" y="4"/>
                    <a:pt x="89" y="3"/>
                  </a:cubicBezTo>
                  <a:cubicBezTo>
                    <a:pt x="90" y="4"/>
                    <a:pt x="90" y="4"/>
                    <a:pt x="90" y="4"/>
                  </a:cubicBezTo>
                  <a:cubicBezTo>
                    <a:pt x="92" y="2"/>
                    <a:pt x="96" y="4"/>
                    <a:pt x="99" y="4"/>
                  </a:cubicBezTo>
                  <a:cubicBezTo>
                    <a:pt x="100" y="5"/>
                    <a:pt x="100" y="6"/>
                    <a:pt x="101" y="6"/>
                  </a:cubicBezTo>
                  <a:cubicBezTo>
                    <a:pt x="103" y="4"/>
                    <a:pt x="104" y="4"/>
                    <a:pt x="107" y="3"/>
                  </a:cubicBezTo>
                  <a:cubicBezTo>
                    <a:pt x="109" y="3"/>
                    <a:pt x="112" y="4"/>
                    <a:pt x="114" y="4"/>
                  </a:cubicBezTo>
                  <a:cubicBezTo>
                    <a:pt x="122" y="2"/>
                    <a:pt x="130" y="4"/>
                    <a:pt x="137" y="2"/>
                  </a:cubicBezTo>
                  <a:cubicBezTo>
                    <a:pt x="138" y="3"/>
                    <a:pt x="138" y="3"/>
                    <a:pt x="138" y="3"/>
                  </a:cubicBezTo>
                  <a:cubicBezTo>
                    <a:pt x="146" y="1"/>
                    <a:pt x="155" y="3"/>
                    <a:pt x="162" y="2"/>
                  </a:cubicBezTo>
                  <a:cubicBezTo>
                    <a:pt x="161" y="4"/>
                    <a:pt x="161" y="4"/>
                    <a:pt x="161" y="4"/>
                  </a:cubicBezTo>
                  <a:cubicBezTo>
                    <a:pt x="163" y="5"/>
                    <a:pt x="166" y="4"/>
                    <a:pt x="165" y="2"/>
                  </a:cubicBezTo>
                  <a:cubicBezTo>
                    <a:pt x="167" y="3"/>
                    <a:pt x="170" y="1"/>
                    <a:pt x="172" y="3"/>
                  </a:cubicBezTo>
                  <a:cubicBezTo>
                    <a:pt x="174" y="4"/>
                    <a:pt x="174" y="2"/>
                    <a:pt x="176" y="2"/>
                  </a:cubicBezTo>
                  <a:cubicBezTo>
                    <a:pt x="180" y="3"/>
                    <a:pt x="182" y="3"/>
                    <a:pt x="186" y="2"/>
                  </a:cubicBezTo>
                  <a:cubicBezTo>
                    <a:pt x="185" y="2"/>
                    <a:pt x="185" y="2"/>
                    <a:pt x="185" y="2"/>
                  </a:cubicBezTo>
                  <a:cubicBezTo>
                    <a:pt x="184" y="3"/>
                    <a:pt x="184" y="3"/>
                    <a:pt x="185" y="4"/>
                  </a:cubicBezTo>
                  <a:cubicBezTo>
                    <a:pt x="187" y="3"/>
                    <a:pt x="190" y="4"/>
                    <a:pt x="189" y="2"/>
                  </a:cubicBezTo>
                  <a:cubicBezTo>
                    <a:pt x="193" y="3"/>
                    <a:pt x="199" y="1"/>
                    <a:pt x="203" y="3"/>
                  </a:cubicBezTo>
                  <a:cubicBezTo>
                    <a:pt x="203" y="2"/>
                    <a:pt x="204" y="2"/>
                    <a:pt x="204" y="1"/>
                  </a:cubicBezTo>
                  <a:cubicBezTo>
                    <a:pt x="208" y="1"/>
                    <a:pt x="212" y="3"/>
                    <a:pt x="215" y="2"/>
                  </a:cubicBezTo>
                  <a:cubicBezTo>
                    <a:pt x="215" y="2"/>
                    <a:pt x="214" y="3"/>
                    <a:pt x="215" y="3"/>
                  </a:cubicBezTo>
                  <a:cubicBezTo>
                    <a:pt x="216" y="3"/>
                    <a:pt x="215" y="2"/>
                    <a:pt x="216" y="2"/>
                  </a:cubicBezTo>
                  <a:cubicBezTo>
                    <a:pt x="222" y="0"/>
                    <a:pt x="229" y="3"/>
                    <a:pt x="234" y="3"/>
                  </a:cubicBezTo>
                  <a:cubicBezTo>
                    <a:pt x="244" y="2"/>
                    <a:pt x="254" y="3"/>
                    <a:pt x="263" y="3"/>
                  </a:cubicBezTo>
                  <a:cubicBezTo>
                    <a:pt x="263" y="3"/>
                    <a:pt x="263" y="3"/>
                    <a:pt x="263" y="3"/>
                  </a:cubicBezTo>
                  <a:cubicBezTo>
                    <a:pt x="266" y="1"/>
                    <a:pt x="270" y="5"/>
                    <a:pt x="273" y="2"/>
                  </a:cubicBezTo>
                  <a:cubicBezTo>
                    <a:pt x="274" y="3"/>
                    <a:pt x="276" y="2"/>
                    <a:pt x="275" y="3"/>
                  </a:cubicBezTo>
                  <a:cubicBezTo>
                    <a:pt x="278" y="2"/>
                    <a:pt x="282" y="5"/>
                    <a:pt x="286" y="3"/>
                  </a:cubicBezTo>
                  <a:cubicBezTo>
                    <a:pt x="285" y="3"/>
                    <a:pt x="285" y="3"/>
                    <a:pt x="285" y="3"/>
                  </a:cubicBezTo>
                  <a:cubicBezTo>
                    <a:pt x="288" y="5"/>
                    <a:pt x="292" y="3"/>
                    <a:pt x="295" y="4"/>
                  </a:cubicBezTo>
                  <a:cubicBezTo>
                    <a:pt x="295" y="4"/>
                    <a:pt x="294" y="5"/>
                    <a:pt x="294" y="5"/>
                  </a:cubicBezTo>
                  <a:cubicBezTo>
                    <a:pt x="296" y="6"/>
                    <a:pt x="298" y="3"/>
                    <a:pt x="298" y="5"/>
                  </a:cubicBezTo>
                  <a:cubicBezTo>
                    <a:pt x="299" y="5"/>
                    <a:pt x="299" y="4"/>
                    <a:pt x="299" y="4"/>
                  </a:cubicBezTo>
                  <a:cubicBezTo>
                    <a:pt x="307" y="5"/>
                    <a:pt x="316" y="4"/>
                    <a:pt x="325" y="3"/>
                  </a:cubicBezTo>
                  <a:cubicBezTo>
                    <a:pt x="331" y="5"/>
                    <a:pt x="325" y="8"/>
                    <a:pt x="330" y="6"/>
                  </a:cubicBezTo>
                  <a:cubicBezTo>
                    <a:pt x="330" y="6"/>
                    <a:pt x="330" y="5"/>
                    <a:pt x="330" y="5"/>
                  </a:cubicBezTo>
                  <a:cubicBezTo>
                    <a:pt x="332" y="5"/>
                    <a:pt x="333" y="8"/>
                    <a:pt x="334" y="7"/>
                  </a:cubicBezTo>
                  <a:cubicBezTo>
                    <a:pt x="334" y="5"/>
                    <a:pt x="335" y="6"/>
                    <a:pt x="335" y="5"/>
                  </a:cubicBezTo>
                  <a:cubicBezTo>
                    <a:pt x="339" y="6"/>
                    <a:pt x="340" y="8"/>
                    <a:pt x="343" y="7"/>
                  </a:cubicBezTo>
                  <a:cubicBezTo>
                    <a:pt x="343" y="7"/>
                    <a:pt x="343" y="7"/>
                    <a:pt x="343" y="7"/>
                  </a:cubicBezTo>
                  <a:cubicBezTo>
                    <a:pt x="346" y="5"/>
                    <a:pt x="350" y="6"/>
                    <a:pt x="353" y="4"/>
                  </a:cubicBezTo>
                  <a:cubicBezTo>
                    <a:pt x="373" y="4"/>
                    <a:pt x="392" y="3"/>
                    <a:pt x="411" y="3"/>
                  </a:cubicBezTo>
                  <a:cubicBezTo>
                    <a:pt x="429" y="3"/>
                    <a:pt x="448" y="3"/>
                    <a:pt x="467" y="4"/>
                  </a:cubicBezTo>
                  <a:cubicBezTo>
                    <a:pt x="471" y="7"/>
                    <a:pt x="472" y="6"/>
                    <a:pt x="476" y="6"/>
                  </a:cubicBezTo>
                  <a:cubicBezTo>
                    <a:pt x="476" y="6"/>
                    <a:pt x="476" y="6"/>
                    <a:pt x="476" y="6"/>
                  </a:cubicBezTo>
                  <a:cubicBezTo>
                    <a:pt x="477" y="5"/>
                    <a:pt x="480" y="6"/>
                    <a:pt x="480" y="5"/>
                  </a:cubicBezTo>
                  <a:cubicBezTo>
                    <a:pt x="487" y="5"/>
                    <a:pt x="494" y="5"/>
                    <a:pt x="501" y="5"/>
                  </a:cubicBezTo>
                  <a:cubicBezTo>
                    <a:pt x="500" y="5"/>
                    <a:pt x="499" y="7"/>
                    <a:pt x="501" y="7"/>
                  </a:cubicBezTo>
                  <a:cubicBezTo>
                    <a:pt x="502" y="5"/>
                    <a:pt x="502" y="5"/>
                    <a:pt x="502" y="5"/>
                  </a:cubicBezTo>
                  <a:cubicBezTo>
                    <a:pt x="502" y="6"/>
                    <a:pt x="502" y="6"/>
                    <a:pt x="502" y="6"/>
                  </a:cubicBezTo>
                  <a:cubicBezTo>
                    <a:pt x="503" y="6"/>
                    <a:pt x="504" y="5"/>
                    <a:pt x="503" y="4"/>
                  </a:cubicBezTo>
                  <a:cubicBezTo>
                    <a:pt x="522" y="3"/>
                    <a:pt x="539" y="7"/>
                    <a:pt x="557" y="7"/>
                  </a:cubicBezTo>
                  <a:cubicBezTo>
                    <a:pt x="562" y="8"/>
                    <a:pt x="568" y="8"/>
                    <a:pt x="572" y="7"/>
                  </a:cubicBezTo>
                  <a:cubicBezTo>
                    <a:pt x="586" y="10"/>
                    <a:pt x="598" y="13"/>
                    <a:pt x="613" y="12"/>
                  </a:cubicBezTo>
                  <a:cubicBezTo>
                    <a:pt x="613" y="12"/>
                    <a:pt x="610" y="17"/>
                    <a:pt x="604" y="17"/>
                  </a:cubicBezTo>
                  <a:close/>
                </a:path>
              </a:pathLst>
            </a:custGeom>
            <a:solidFill>
              <a:schemeClr val="bg1">
                <a:lumMod val="75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charset="0"/>
              </a:endParaRPr>
            </a:p>
          </p:txBody>
        </p:sp>
        <p:sp>
          <p:nvSpPr>
            <p:cNvPr id="61" name="Freeform 145"/>
            <p:cNvSpPr>
              <a:spLocks/>
            </p:cNvSpPr>
            <p:nvPr/>
          </p:nvSpPr>
          <p:spPr bwMode="auto">
            <a:xfrm rot="16200000">
              <a:off x="-900257" y="3554636"/>
              <a:ext cx="4797546" cy="45719"/>
            </a:xfrm>
            <a:custGeom>
              <a:avLst/>
              <a:gdLst/>
              <a:ahLst/>
              <a:cxnLst>
                <a:cxn ang="0">
                  <a:pos x="543" y="15"/>
                </a:cxn>
                <a:cxn ang="0">
                  <a:pos x="525" y="15"/>
                </a:cxn>
                <a:cxn ang="0">
                  <a:pos x="488" y="18"/>
                </a:cxn>
                <a:cxn ang="0">
                  <a:pos x="475" y="17"/>
                </a:cxn>
                <a:cxn ang="0">
                  <a:pos x="436" y="15"/>
                </a:cxn>
                <a:cxn ang="0">
                  <a:pos x="423" y="15"/>
                </a:cxn>
                <a:cxn ang="0">
                  <a:pos x="401" y="16"/>
                </a:cxn>
                <a:cxn ang="0">
                  <a:pos x="382" y="15"/>
                </a:cxn>
                <a:cxn ang="0">
                  <a:pos x="372" y="14"/>
                </a:cxn>
                <a:cxn ang="0">
                  <a:pos x="363" y="16"/>
                </a:cxn>
                <a:cxn ang="0">
                  <a:pos x="341" y="18"/>
                </a:cxn>
                <a:cxn ang="0">
                  <a:pos x="329" y="17"/>
                </a:cxn>
                <a:cxn ang="0">
                  <a:pos x="316" y="19"/>
                </a:cxn>
                <a:cxn ang="0">
                  <a:pos x="300" y="17"/>
                </a:cxn>
                <a:cxn ang="0">
                  <a:pos x="282" y="17"/>
                </a:cxn>
                <a:cxn ang="0">
                  <a:pos x="259" y="16"/>
                </a:cxn>
                <a:cxn ang="0">
                  <a:pos x="250" y="17"/>
                </a:cxn>
                <a:cxn ang="0">
                  <a:pos x="241" y="15"/>
                </a:cxn>
                <a:cxn ang="0">
                  <a:pos x="233" y="17"/>
                </a:cxn>
                <a:cxn ang="0">
                  <a:pos x="230" y="17"/>
                </a:cxn>
                <a:cxn ang="0">
                  <a:pos x="219" y="17"/>
                </a:cxn>
                <a:cxn ang="0">
                  <a:pos x="188" y="17"/>
                </a:cxn>
                <a:cxn ang="0">
                  <a:pos x="176" y="17"/>
                </a:cxn>
                <a:cxn ang="0">
                  <a:pos x="166" y="17"/>
                </a:cxn>
                <a:cxn ang="0">
                  <a:pos x="140" y="16"/>
                </a:cxn>
                <a:cxn ang="0">
                  <a:pos x="134" y="12"/>
                </a:cxn>
                <a:cxn ang="0">
                  <a:pos x="125" y="16"/>
                </a:cxn>
                <a:cxn ang="0">
                  <a:pos x="118" y="20"/>
                </a:cxn>
                <a:cxn ang="0">
                  <a:pos x="106" y="18"/>
                </a:cxn>
                <a:cxn ang="0">
                  <a:pos x="102" y="20"/>
                </a:cxn>
                <a:cxn ang="0">
                  <a:pos x="97" y="18"/>
                </a:cxn>
                <a:cxn ang="0">
                  <a:pos x="88" y="15"/>
                </a:cxn>
                <a:cxn ang="0">
                  <a:pos x="78" y="18"/>
                </a:cxn>
                <a:cxn ang="0">
                  <a:pos x="73" y="16"/>
                </a:cxn>
                <a:cxn ang="0">
                  <a:pos x="65" y="18"/>
                </a:cxn>
                <a:cxn ang="0">
                  <a:pos x="56" y="18"/>
                </a:cxn>
                <a:cxn ang="0">
                  <a:pos x="60" y="13"/>
                </a:cxn>
                <a:cxn ang="0">
                  <a:pos x="44" y="16"/>
                </a:cxn>
                <a:cxn ang="0">
                  <a:pos x="22" y="9"/>
                </a:cxn>
                <a:cxn ang="0">
                  <a:pos x="15" y="8"/>
                </a:cxn>
                <a:cxn ang="0">
                  <a:pos x="0" y="8"/>
                </a:cxn>
                <a:cxn ang="0">
                  <a:pos x="6" y="5"/>
                </a:cxn>
                <a:cxn ang="0">
                  <a:pos x="20" y="8"/>
                </a:cxn>
                <a:cxn ang="0">
                  <a:pos x="46" y="4"/>
                </a:cxn>
                <a:cxn ang="0">
                  <a:pos x="89" y="3"/>
                </a:cxn>
                <a:cxn ang="0">
                  <a:pos x="137" y="2"/>
                </a:cxn>
                <a:cxn ang="0">
                  <a:pos x="176" y="2"/>
                </a:cxn>
                <a:cxn ang="0">
                  <a:pos x="204" y="1"/>
                </a:cxn>
                <a:cxn ang="0">
                  <a:pos x="263" y="3"/>
                </a:cxn>
                <a:cxn ang="0">
                  <a:pos x="294" y="5"/>
                </a:cxn>
                <a:cxn ang="0">
                  <a:pos x="334" y="7"/>
                </a:cxn>
                <a:cxn ang="0">
                  <a:pos x="467" y="4"/>
                </a:cxn>
                <a:cxn ang="0">
                  <a:pos x="502" y="5"/>
                </a:cxn>
                <a:cxn ang="0">
                  <a:pos x="604" y="17"/>
                </a:cxn>
              </a:cxnLst>
              <a:rect l="0" t="0" r="r" b="b"/>
              <a:pathLst>
                <a:path w="613" h="21">
                  <a:moveTo>
                    <a:pt x="604" y="17"/>
                  </a:moveTo>
                  <a:cubicBezTo>
                    <a:pt x="597" y="21"/>
                    <a:pt x="587" y="16"/>
                    <a:pt x="579" y="18"/>
                  </a:cubicBezTo>
                  <a:cubicBezTo>
                    <a:pt x="578" y="19"/>
                    <a:pt x="580" y="16"/>
                    <a:pt x="577" y="17"/>
                  </a:cubicBezTo>
                  <a:cubicBezTo>
                    <a:pt x="570" y="20"/>
                    <a:pt x="557" y="17"/>
                    <a:pt x="548" y="15"/>
                  </a:cubicBezTo>
                  <a:cubicBezTo>
                    <a:pt x="549" y="14"/>
                    <a:pt x="549" y="14"/>
                    <a:pt x="549" y="14"/>
                  </a:cubicBezTo>
                  <a:cubicBezTo>
                    <a:pt x="547" y="13"/>
                    <a:pt x="545" y="15"/>
                    <a:pt x="543" y="15"/>
                  </a:cubicBezTo>
                  <a:cubicBezTo>
                    <a:pt x="543" y="15"/>
                    <a:pt x="543" y="14"/>
                    <a:pt x="543" y="14"/>
                  </a:cubicBezTo>
                  <a:cubicBezTo>
                    <a:pt x="542" y="15"/>
                    <a:pt x="539" y="14"/>
                    <a:pt x="539" y="15"/>
                  </a:cubicBezTo>
                  <a:cubicBezTo>
                    <a:pt x="538" y="15"/>
                    <a:pt x="538" y="14"/>
                    <a:pt x="537" y="13"/>
                  </a:cubicBezTo>
                  <a:cubicBezTo>
                    <a:pt x="536" y="15"/>
                    <a:pt x="536" y="15"/>
                    <a:pt x="536" y="15"/>
                  </a:cubicBezTo>
                  <a:cubicBezTo>
                    <a:pt x="533" y="18"/>
                    <a:pt x="529" y="14"/>
                    <a:pt x="524" y="16"/>
                  </a:cubicBezTo>
                  <a:cubicBezTo>
                    <a:pt x="525" y="16"/>
                    <a:pt x="525" y="15"/>
                    <a:pt x="525" y="15"/>
                  </a:cubicBezTo>
                  <a:cubicBezTo>
                    <a:pt x="518" y="17"/>
                    <a:pt x="510" y="16"/>
                    <a:pt x="502" y="17"/>
                  </a:cubicBezTo>
                  <a:cubicBezTo>
                    <a:pt x="503" y="16"/>
                    <a:pt x="503" y="15"/>
                    <a:pt x="502" y="15"/>
                  </a:cubicBezTo>
                  <a:cubicBezTo>
                    <a:pt x="502" y="16"/>
                    <a:pt x="500" y="17"/>
                    <a:pt x="498" y="17"/>
                  </a:cubicBezTo>
                  <a:cubicBezTo>
                    <a:pt x="497" y="15"/>
                    <a:pt x="494" y="18"/>
                    <a:pt x="492" y="17"/>
                  </a:cubicBezTo>
                  <a:cubicBezTo>
                    <a:pt x="492" y="17"/>
                    <a:pt x="492" y="17"/>
                    <a:pt x="492" y="17"/>
                  </a:cubicBezTo>
                  <a:cubicBezTo>
                    <a:pt x="490" y="19"/>
                    <a:pt x="490" y="16"/>
                    <a:pt x="488" y="18"/>
                  </a:cubicBezTo>
                  <a:cubicBezTo>
                    <a:pt x="487" y="17"/>
                    <a:pt x="487" y="17"/>
                    <a:pt x="487" y="17"/>
                  </a:cubicBezTo>
                  <a:cubicBezTo>
                    <a:pt x="486" y="19"/>
                    <a:pt x="485" y="16"/>
                    <a:pt x="483" y="17"/>
                  </a:cubicBezTo>
                  <a:cubicBezTo>
                    <a:pt x="483" y="17"/>
                    <a:pt x="483" y="17"/>
                    <a:pt x="483" y="17"/>
                  </a:cubicBezTo>
                  <a:cubicBezTo>
                    <a:pt x="482" y="18"/>
                    <a:pt x="481" y="16"/>
                    <a:pt x="480" y="17"/>
                  </a:cubicBezTo>
                  <a:cubicBezTo>
                    <a:pt x="480" y="17"/>
                    <a:pt x="480" y="17"/>
                    <a:pt x="480" y="17"/>
                  </a:cubicBezTo>
                  <a:cubicBezTo>
                    <a:pt x="477" y="17"/>
                    <a:pt x="475" y="16"/>
                    <a:pt x="475" y="17"/>
                  </a:cubicBezTo>
                  <a:cubicBezTo>
                    <a:pt x="474" y="16"/>
                    <a:pt x="478" y="17"/>
                    <a:pt x="477" y="15"/>
                  </a:cubicBezTo>
                  <a:cubicBezTo>
                    <a:pt x="467" y="16"/>
                    <a:pt x="457" y="16"/>
                    <a:pt x="447" y="16"/>
                  </a:cubicBezTo>
                  <a:cubicBezTo>
                    <a:pt x="446" y="15"/>
                    <a:pt x="446" y="15"/>
                    <a:pt x="445" y="14"/>
                  </a:cubicBezTo>
                  <a:cubicBezTo>
                    <a:pt x="444" y="15"/>
                    <a:pt x="442" y="14"/>
                    <a:pt x="441" y="15"/>
                  </a:cubicBezTo>
                  <a:cubicBezTo>
                    <a:pt x="441" y="15"/>
                    <a:pt x="440" y="14"/>
                    <a:pt x="440" y="14"/>
                  </a:cubicBezTo>
                  <a:cubicBezTo>
                    <a:pt x="438" y="14"/>
                    <a:pt x="438" y="16"/>
                    <a:pt x="436" y="15"/>
                  </a:cubicBezTo>
                  <a:cubicBezTo>
                    <a:pt x="437" y="15"/>
                    <a:pt x="437" y="14"/>
                    <a:pt x="437" y="14"/>
                  </a:cubicBezTo>
                  <a:cubicBezTo>
                    <a:pt x="435" y="15"/>
                    <a:pt x="433" y="15"/>
                    <a:pt x="431" y="15"/>
                  </a:cubicBezTo>
                  <a:cubicBezTo>
                    <a:pt x="431" y="15"/>
                    <a:pt x="432" y="15"/>
                    <a:pt x="431" y="14"/>
                  </a:cubicBezTo>
                  <a:cubicBezTo>
                    <a:pt x="429" y="16"/>
                    <a:pt x="428" y="14"/>
                    <a:pt x="426" y="15"/>
                  </a:cubicBezTo>
                  <a:cubicBezTo>
                    <a:pt x="426" y="14"/>
                    <a:pt x="426" y="14"/>
                    <a:pt x="426" y="14"/>
                  </a:cubicBezTo>
                  <a:cubicBezTo>
                    <a:pt x="423" y="12"/>
                    <a:pt x="426" y="16"/>
                    <a:pt x="423" y="15"/>
                  </a:cubicBezTo>
                  <a:cubicBezTo>
                    <a:pt x="424" y="15"/>
                    <a:pt x="423" y="14"/>
                    <a:pt x="423" y="14"/>
                  </a:cubicBezTo>
                  <a:cubicBezTo>
                    <a:pt x="421" y="16"/>
                    <a:pt x="417" y="15"/>
                    <a:pt x="415" y="16"/>
                  </a:cubicBezTo>
                  <a:cubicBezTo>
                    <a:pt x="415" y="15"/>
                    <a:pt x="415" y="15"/>
                    <a:pt x="415" y="15"/>
                  </a:cubicBezTo>
                  <a:cubicBezTo>
                    <a:pt x="412" y="15"/>
                    <a:pt x="409" y="15"/>
                    <a:pt x="406" y="15"/>
                  </a:cubicBezTo>
                  <a:cubicBezTo>
                    <a:pt x="405" y="15"/>
                    <a:pt x="407" y="13"/>
                    <a:pt x="404" y="13"/>
                  </a:cubicBezTo>
                  <a:cubicBezTo>
                    <a:pt x="404" y="15"/>
                    <a:pt x="399" y="14"/>
                    <a:pt x="401" y="16"/>
                  </a:cubicBezTo>
                  <a:cubicBezTo>
                    <a:pt x="399" y="16"/>
                    <a:pt x="395" y="15"/>
                    <a:pt x="393" y="16"/>
                  </a:cubicBezTo>
                  <a:cubicBezTo>
                    <a:pt x="394" y="15"/>
                    <a:pt x="392" y="13"/>
                    <a:pt x="394" y="13"/>
                  </a:cubicBezTo>
                  <a:cubicBezTo>
                    <a:pt x="393" y="12"/>
                    <a:pt x="393" y="12"/>
                    <a:pt x="393" y="12"/>
                  </a:cubicBezTo>
                  <a:cubicBezTo>
                    <a:pt x="393" y="11"/>
                    <a:pt x="394" y="12"/>
                    <a:pt x="394" y="11"/>
                  </a:cubicBezTo>
                  <a:cubicBezTo>
                    <a:pt x="393" y="11"/>
                    <a:pt x="390" y="12"/>
                    <a:pt x="389" y="12"/>
                  </a:cubicBezTo>
                  <a:cubicBezTo>
                    <a:pt x="387" y="13"/>
                    <a:pt x="385" y="15"/>
                    <a:pt x="382" y="15"/>
                  </a:cubicBezTo>
                  <a:cubicBezTo>
                    <a:pt x="384" y="15"/>
                    <a:pt x="382" y="13"/>
                    <a:pt x="383" y="13"/>
                  </a:cubicBezTo>
                  <a:cubicBezTo>
                    <a:pt x="378" y="17"/>
                    <a:pt x="378" y="17"/>
                    <a:pt x="378" y="17"/>
                  </a:cubicBezTo>
                  <a:cubicBezTo>
                    <a:pt x="377" y="17"/>
                    <a:pt x="378" y="15"/>
                    <a:pt x="377" y="16"/>
                  </a:cubicBezTo>
                  <a:cubicBezTo>
                    <a:pt x="377" y="16"/>
                    <a:pt x="376" y="16"/>
                    <a:pt x="376" y="17"/>
                  </a:cubicBezTo>
                  <a:cubicBezTo>
                    <a:pt x="375" y="17"/>
                    <a:pt x="372" y="17"/>
                    <a:pt x="371" y="15"/>
                  </a:cubicBezTo>
                  <a:cubicBezTo>
                    <a:pt x="371" y="15"/>
                    <a:pt x="373" y="15"/>
                    <a:pt x="372" y="14"/>
                  </a:cubicBezTo>
                  <a:cubicBezTo>
                    <a:pt x="370" y="14"/>
                    <a:pt x="370" y="15"/>
                    <a:pt x="368" y="15"/>
                  </a:cubicBezTo>
                  <a:cubicBezTo>
                    <a:pt x="368" y="15"/>
                    <a:pt x="368" y="15"/>
                    <a:pt x="368" y="15"/>
                  </a:cubicBezTo>
                  <a:cubicBezTo>
                    <a:pt x="367" y="14"/>
                    <a:pt x="364" y="15"/>
                    <a:pt x="366" y="16"/>
                  </a:cubicBezTo>
                  <a:cubicBezTo>
                    <a:pt x="366" y="17"/>
                    <a:pt x="365" y="15"/>
                    <a:pt x="367" y="16"/>
                  </a:cubicBezTo>
                  <a:cubicBezTo>
                    <a:pt x="366" y="17"/>
                    <a:pt x="364" y="17"/>
                    <a:pt x="362" y="17"/>
                  </a:cubicBezTo>
                  <a:cubicBezTo>
                    <a:pt x="362" y="17"/>
                    <a:pt x="362" y="16"/>
                    <a:pt x="363" y="16"/>
                  </a:cubicBezTo>
                  <a:cubicBezTo>
                    <a:pt x="360" y="17"/>
                    <a:pt x="357" y="18"/>
                    <a:pt x="355" y="18"/>
                  </a:cubicBezTo>
                  <a:cubicBezTo>
                    <a:pt x="355" y="19"/>
                    <a:pt x="356" y="17"/>
                    <a:pt x="356" y="17"/>
                  </a:cubicBezTo>
                  <a:cubicBezTo>
                    <a:pt x="353" y="16"/>
                    <a:pt x="349" y="19"/>
                    <a:pt x="346" y="17"/>
                  </a:cubicBezTo>
                  <a:cubicBezTo>
                    <a:pt x="346" y="17"/>
                    <a:pt x="346" y="18"/>
                    <a:pt x="346" y="18"/>
                  </a:cubicBezTo>
                  <a:cubicBezTo>
                    <a:pt x="344" y="18"/>
                    <a:pt x="345" y="17"/>
                    <a:pt x="343" y="17"/>
                  </a:cubicBezTo>
                  <a:cubicBezTo>
                    <a:pt x="343" y="16"/>
                    <a:pt x="342" y="17"/>
                    <a:pt x="341" y="18"/>
                  </a:cubicBezTo>
                  <a:cubicBezTo>
                    <a:pt x="340" y="18"/>
                    <a:pt x="341" y="17"/>
                    <a:pt x="342" y="17"/>
                  </a:cubicBezTo>
                  <a:cubicBezTo>
                    <a:pt x="340" y="18"/>
                    <a:pt x="334" y="19"/>
                    <a:pt x="330" y="18"/>
                  </a:cubicBezTo>
                  <a:cubicBezTo>
                    <a:pt x="330" y="18"/>
                    <a:pt x="328" y="20"/>
                    <a:pt x="327" y="19"/>
                  </a:cubicBezTo>
                  <a:cubicBezTo>
                    <a:pt x="327" y="18"/>
                    <a:pt x="327" y="18"/>
                    <a:pt x="327" y="18"/>
                  </a:cubicBezTo>
                  <a:cubicBezTo>
                    <a:pt x="327" y="17"/>
                    <a:pt x="324" y="18"/>
                    <a:pt x="324" y="17"/>
                  </a:cubicBezTo>
                  <a:cubicBezTo>
                    <a:pt x="322" y="19"/>
                    <a:pt x="331" y="16"/>
                    <a:pt x="329" y="17"/>
                  </a:cubicBezTo>
                  <a:cubicBezTo>
                    <a:pt x="328" y="16"/>
                    <a:pt x="325" y="19"/>
                    <a:pt x="326" y="17"/>
                  </a:cubicBezTo>
                  <a:cubicBezTo>
                    <a:pt x="324" y="17"/>
                    <a:pt x="323" y="19"/>
                    <a:pt x="321" y="18"/>
                  </a:cubicBezTo>
                  <a:cubicBezTo>
                    <a:pt x="321" y="18"/>
                    <a:pt x="322" y="16"/>
                    <a:pt x="321" y="16"/>
                  </a:cubicBezTo>
                  <a:cubicBezTo>
                    <a:pt x="319" y="16"/>
                    <a:pt x="320" y="17"/>
                    <a:pt x="318" y="17"/>
                  </a:cubicBezTo>
                  <a:cubicBezTo>
                    <a:pt x="317" y="17"/>
                    <a:pt x="317" y="17"/>
                    <a:pt x="317" y="17"/>
                  </a:cubicBezTo>
                  <a:cubicBezTo>
                    <a:pt x="317" y="19"/>
                    <a:pt x="315" y="17"/>
                    <a:pt x="316" y="19"/>
                  </a:cubicBezTo>
                  <a:cubicBezTo>
                    <a:pt x="316" y="18"/>
                    <a:pt x="312" y="19"/>
                    <a:pt x="313" y="17"/>
                  </a:cubicBezTo>
                  <a:cubicBezTo>
                    <a:pt x="313" y="16"/>
                    <a:pt x="313" y="16"/>
                    <a:pt x="313" y="16"/>
                  </a:cubicBezTo>
                  <a:cubicBezTo>
                    <a:pt x="312" y="16"/>
                    <a:pt x="311" y="17"/>
                    <a:pt x="310" y="18"/>
                  </a:cubicBezTo>
                  <a:cubicBezTo>
                    <a:pt x="310" y="18"/>
                    <a:pt x="310" y="17"/>
                    <a:pt x="310" y="17"/>
                  </a:cubicBezTo>
                  <a:cubicBezTo>
                    <a:pt x="310" y="20"/>
                    <a:pt x="308" y="17"/>
                    <a:pt x="306" y="19"/>
                  </a:cubicBezTo>
                  <a:cubicBezTo>
                    <a:pt x="304" y="18"/>
                    <a:pt x="301" y="19"/>
                    <a:pt x="300" y="17"/>
                  </a:cubicBezTo>
                  <a:cubicBezTo>
                    <a:pt x="298" y="18"/>
                    <a:pt x="297" y="19"/>
                    <a:pt x="295" y="18"/>
                  </a:cubicBezTo>
                  <a:cubicBezTo>
                    <a:pt x="295" y="18"/>
                    <a:pt x="296" y="18"/>
                    <a:pt x="296" y="17"/>
                  </a:cubicBezTo>
                  <a:cubicBezTo>
                    <a:pt x="295" y="17"/>
                    <a:pt x="294" y="17"/>
                    <a:pt x="293" y="18"/>
                  </a:cubicBezTo>
                  <a:cubicBezTo>
                    <a:pt x="293" y="17"/>
                    <a:pt x="291" y="16"/>
                    <a:pt x="289" y="15"/>
                  </a:cubicBezTo>
                  <a:cubicBezTo>
                    <a:pt x="288" y="16"/>
                    <a:pt x="288" y="17"/>
                    <a:pt x="288" y="18"/>
                  </a:cubicBezTo>
                  <a:cubicBezTo>
                    <a:pt x="287" y="16"/>
                    <a:pt x="283" y="20"/>
                    <a:pt x="282" y="17"/>
                  </a:cubicBezTo>
                  <a:cubicBezTo>
                    <a:pt x="282" y="17"/>
                    <a:pt x="284" y="16"/>
                    <a:pt x="283" y="16"/>
                  </a:cubicBezTo>
                  <a:cubicBezTo>
                    <a:pt x="281" y="13"/>
                    <a:pt x="280" y="17"/>
                    <a:pt x="277" y="16"/>
                  </a:cubicBezTo>
                  <a:cubicBezTo>
                    <a:pt x="278" y="18"/>
                    <a:pt x="278" y="18"/>
                    <a:pt x="278" y="18"/>
                  </a:cubicBezTo>
                  <a:cubicBezTo>
                    <a:pt x="277" y="17"/>
                    <a:pt x="274" y="19"/>
                    <a:pt x="274" y="17"/>
                  </a:cubicBezTo>
                  <a:cubicBezTo>
                    <a:pt x="273" y="18"/>
                    <a:pt x="271" y="17"/>
                    <a:pt x="272" y="18"/>
                  </a:cubicBezTo>
                  <a:cubicBezTo>
                    <a:pt x="268" y="17"/>
                    <a:pt x="262" y="19"/>
                    <a:pt x="259" y="16"/>
                  </a:cubicBezTo>
                  <a:cubicBezTo>
                    <a:pt x="259" y="16"/>
                    <a:pt x="257" y="16"/>
                    <a:pt x="258" y="17"/>
                  </a:cubicBezTo>
                  <a:cubicBezTo>
                    <a:pt x="259" y="18"/>
                    <a:pt x="259" y="16"/>
                    <a:pt x="259" y="17"/>
                  </a:cubicBezTo>
                  <a:cubicBezTo>
                    <a:pt x="259" y="17"/>
                    <a:pt x="259" y="17"/>
                    <a:pt x="259" y="18"/>
                  </a:cubicBezTo>
                  <a:cubicBezTo>
                    <a:pt x="257" y="17"/>
                    <a:pt x="256" y="17"/>
                    <a:pt x="258" y="15"/>
                  </a:cubicBezTo>
                  <a:cubicBezTo>
                    <a:pt x="255" y="14"/>
                    <a:pt x="255" y="19"/>
                    <a:pt x="251" y="18"/>
                  </a:cubicBezTo>
                  <a:cubicBezTo>
                    <a:pt x="251" y="17"/>
                    <a:pt x="251" y="17"/>
                    <a:pt x="250" y="17"/>
                  </a:cubicBezTo>
                  <a:cubicBezTo>
                    <a:pt x="248" y="18"/>
                    <a:pt x="248" y="18"/>
                    <a:pt x="248" y="18"/>
                  </a:cubicBezTo>
                  <a:cubicBezTo>
                    <a:pt x="246" y="18"/>
                    <a:pt x="247" y="16"/>
                    <a:pt x="247" y="15"/>
                  </a:cubicBezTo>
                  <a:cubicBezTo>
                    <a:pt x="246" y="15"/>
                    <a:pt x="244" y="15"/>
                    <a:pt x="243" y="16"/>
                  </a:cubicBezTo>
                  <a:cubicBezTo>
                    <a:pt x="242" y="14"/>
                    <a:pt x="242" y="14"/>
                    <a:pt x="242" y="14"/>
                  </a:cubicBezTo>
                  <a:cubicBezTo>
                    <a:pt x="243" y="16"/>
                    <a:pt x="241" y="15"/>
                    <a:pt x="240" y="16"/>
                  </a:cubicBezTo>
                  <a:cubicBezTo>
                    <a:pt x="241" y="15"/>
                    <a:pt x="241" y="15"/>
                    <a:pt x="241" y="15"/>
                  </a:cubicBezTo>
                  <a:cubicBezTo>
                    <a:pt x="241" y="15"/>
                    <a:pt x="239" y="15"/>
                    <a:pt x="239" y="15"/>
                  </a:cubicBezTo>
                  <a:cubicBezTo>
                    <a:pt x="239" y="16"/>
                    <a:pt x="240" y="16"/>
                    <a:pt x="241" y="17"/>
                  </a:cubicBezTo>
                  <a:cubicBezTo>
                    <a:pt x="240" y="17"/>
                    <a:pt x="239" y="17"/>
                    <a:pt x="239" y="18"/>
                  </a:cubicBezTo>
                  <a:cubicBezTo>
                    <a:pt x="239" y="16"/>
                    <a:pt x="237" y="17"/>
                    <a:pt x="236" y="17"/>
                  </a:cubicBezTo>
                  <a:cubicBezTo>
                    <a:pt x="235" y="16"/>
                    <a:pt x="234" y="18"/>
                    <a:pt x="234" y="18"/>
                  </a:cubicBezTo>
                  <a:cubicBezTo>
                    <a:pt x="234" y="17"/>
                    <a:pt x="232" y="18"/>
                    <a:pt x="233" y="17"/>
                  </a:cubicBezTo>
                  <a:cubicBezTo>
                    <a:pt x="233" y="16"/>
                    <a:pt x="234" y="17"/>
                    <a:pt x="235" y="17"/>
                  </a:cubicBezTo>
                  <a:cubicBezTo>
                    <a:pt x="234" y="16"/>
                    <a:pt x="234" y="15"/>
                    <a:pt x="232" y="16"/>
                  </a:cubicBezTo>
                  <a:cubicBezTo>
                    <a:pt x="231" y="16"/>
                    <a:pt x="233" y="18"/>
                    <a:pt x="231" y="18"/>
                  </a:cubicBezTo>
                  <a:cubicBezTo>
                    <a:pt x="231" y="17"/>
                    <a:pt x="231" y="17"/>
                    <a:pt x="232" y="16"/>
                  </a:cubicBezTo>
                  <a:cubicBezTo>
                    <a:pt x="230" y="16"/>
                    <a:pt x="230" y="16"/>
                    <a:pt x="230" y="16"/>
                  </a:cubicBezTo>
                  <a:cubicBezTo>
                    <a:pt x="230" y="17"/>
                    <a:pt x="230" y="17"/>
                    <a:pt x="230" y="17"/>
                  </a:cubicBezTo>
                  <a:cubicBezTo>
                    <a:pt x="229" y="16"/>
                    <a:pt x="229" y="16"/>
                    <a:pt x="229" y="16"/>
                  </a:cubicBezTo>
                  <a:cubicBezTo>
                    <a:pt x="229" y="17"/>
                    <a:pt x="226" y="17"/>
                    <a:pt x="226" y="18"/>
                  </a:cubicBezTo>
                  <a:cubicBezTo>
                    <a:pt x="225" y="18"/>
                    <a:pt x="224" y="17"/>
                    <a:pt x="223" y="17"/>
                  </a:cubicBezTo>
                  <a:cubicBezTo>
                    <a:pt x="223" y="17"/>
                    <a:pt x="223" y="17"/>
                    <a:pt x="223" y="17"/>
                  </a:cubicBezTo>
                  <a:cubicBezTo>
                    <a:pt x="222" y="16"/>
                    <a:pt x="220" y="17"/>
                    <a:pt x="219" y="17"/>
                  </a:cubicBezTo>
                  <a:cubicBezTo>
                    <a:pt x="219" y="17"/>
                    <a:pt x="219" y="17"/>
                    <a:pt x="219" y="17"/>
                  </a:cubicBezTo>
                  <a:cubicBezTo>
                    <a:pt x="218" y="17"/>
                    <a:pt x="217" y="17"/>
                    <a:pt x="216" y="18"/>
                  </a:cubicBezTo>
                  <a:cubicBezTo>
                    <a:pt x="214" y="17"/>
                    <a:pt x="215" y="13"/>
                    <a:pt x="214" y="15"/>
                  </a:cubicBezTo>
                  <a:cubicBezTo>
                    <a:pt x="212" y="15"/>
                    <a:pt x="211" y="17"/>
                    <a:pt x="212" y="18"/>
                  </a:cubicBezTo>
                  <a:cubicBezTo>
                    <a:pt x="209" y="17"/>
                    <a:pt x="205" y="19"/>
                    <a:pt x="202" y="17"/>
                  </a:cubicBezTo>
                  <a:cubicBezTo>
                    <a:pt x="202" y="17"/>
                    <a:pt x="202" y="18"/>
                    <a:pt x="201" y="18"/>
                  </a:cubicBezTo>
                  <a:cubicBezTo>
                    <a:pt x="197" y="17"/>
                    <a:pt x="192" y="19"/>
                    <a:pt x="188" y="17"/>
                  </a:cubicBezTo>
                  <a:cubicBezTo>
                    <a:pt x="190" y="16"/>
                    <a:pt x="188" y="16"/>
                    <a:pt x="188" y="15"/>
                  </a:cubicBezTo>
                  <a:cubicBezTo>
                    <a:pt x="187" y="16"/>
                    <a:pt x="187" y="14"/>
                    <a:pt x="187" y="16"/>
                  </a:cubicBezTo>
                  <a:cubicBezTo>
                    <a:pt x="187" y="17"/>
                    <a:pt x="187" y="17"/>
                    <a:pt x="188" y="18"/>
                  </a:cubicBezTo>
                  <a:cubicBezTo>
                    <a:pt x="185" y="18"/>
                    <a:pt x="181" y="18"/>
                    <a:pt x="180" y="17"/>
                  </a:cubicBezTo>
                  <a:cubicBezTo>
                    <a:pt x="181" y="18"/>
                    <a:pt x="180" y="18"/>
                    <a:pt x="179" y="18"/>
                  </a:cubicBezTo>
                  <a:cubicBezTo>
                    <a:pt x="180" y="17"/>
                    <a:pt x="178" y="16"/>
                    <a:pt x="176" y="17"/>
                  </a:cubicBezTo>
                  <a:cubicBezTo>
                    <a:pt x="176" y="18"/>
                    <a:pt x="176" y="18"/>
                    <a:pt x="176" y="18"/>
                  </a:cubicBezTo>
                  <a:cubicBezTo>
                    <a:pt x="175" y="17"/>
                    <a:pt x="175" y="17"/>
                    <a:pt x="175" y="17"/>
                  </a:cubicBezTo>
                  <a:cubicBezTo>
                    <a:pt x="174" y="17"/>
                    <a:pt x="174" y="19"/>
                    <a:pt x="173" y="18"/>
                  </a:cubicBezTo>
                  <a:cubicBezTo>
                    <a:pt x="172" y="17"/>
                    <a:pt x="172" y="17"/>
                    <a:pt x="172" y="17"/>
                  </a:cubicBezTo>
                  <a:cubicBezTo>
                    <a:pt x="171" y="18"/>
                    <a:pt x="169" y="19"/>
                    <a:pt x="167" y="18"/>
                  </a:cubicBezTo>
                  <a:cubicBezTo>
                    <a:pt x="166" y="17"/>
                    <a:pt x="166" y="17"/>
                    <a:pt x="166" y="17"/>
                  </a:cubicBezTo>
                  <a:cubicBezTo>
                    <a:pt x="165" y="17"/>
                    <a:pt x="164" y="18"/>
                    <a:pt x="165" y="18"/>
                  </a:cubicBezTo>
                  <a:cubicBezTo>
                    <a:pt x="162" y="17"/>
                    <a:pt x="160" y="17"/>
                    <a:pt x="160" y="16"/>
                  </a:cubicBezTo>
                  <a:cubicBezTo>
                    <a:pt x="155" y="19"/>
                    <a:pt x="147" y="19"/>
                    <a:pt x="142" y="19"/>
                  </a:cubicBezTo>
                  <a:cubicBezTo>
                    <a:pt x="142" y="18"/>
                    <a:pt x="142" y="18"/>
                    <a:pt x="142" y="18"/>
                  </a:cubicBezTo>
                  <a:cubicBezTo>
                    <a:pt x="140" y="17"/>
                    <a:pt x="141" y="19"/>
                    <a:pt x="140" y="19"/>
                  </a:cubicBezTo>
                  <a:cubicBezTo>
                    <a:pt x="141" y="18"/>
                    <a:pt x="139" y="17"/>
                    <a:pt x="140" y="16"/>
                  </a:cubicBezTo>
                  <a:cubicBezTo>
                    <a:pt x="138" y="15"/>
                    <a:pt x="137" y="17"/>
                    <a:pt x="136" y="18"/>
                  </a:cubicBezTo>
                  <a:cubicBezTo>
                    <a:pt x="136" y="19"/>
                    <a:pt x="137" y="17"/>
                    <a:pt x="137" y="18"/>
                  </a:cubicBezTo>
                  <a:cubicBezTo>
                    <a:pt x="137" y="19"/>
                    <a:pt x="134" y="18"/>
                    <a:pt x="133" y="19"/>
                  </a:cubicBezTo>
                  <a:cubicBezTo>
                    <a:pt x="133" y="18"/>
                    <a:pt x="133" y="17"/>
                    <a:pt x="134" y="17"/>
                  </a:cubicBezTo>
                  <a:cubicBezTo>
                    <a:pt x="132" y="17"/>
                    <a:pt x="132" y="17"/>
                    <a:pt x="132" y="17"/>
                  </a:cubicBezTo>
                  <a:cubicBezTo>
                    <a:pt x="131" y="16"/>
                    <a:pt x="136" y="14"/>
                    <a:pt x="134" y="12"/>
                  </a:cubicBezTo>
                  <a:cubicBezTo>
                    <a:pt x="133" y="12"/>
                    <a:pt x="133" y="12"/>
                    <a:pt x="133" y="12"/>
                  </a:cubicBezTo>
                  <a:cubicBezTo>
                    <a:pt x="132" y="11"/>
                    <a:pt x="136" y="10"/>
                    <a:pt x="133" y="10"/>
                  </a:cubicBezTo>
                  <a:cubicBezTo>
                    <a:pt x="132" y="11"/>
                    <a:pt x="131" y="13"/>
                    <a:pt x="132" y="14"/>
                  </a:cubicBezTo>
                  <a:cubicBezTo>
                    <a:pt x="129" y="14"/>
                    <a:pt x="131" y="17"/>
                    <a:pt x="128" y="17"/>
                  </a:cubicBezTo>
                  <a:cubicBezTo>
                    <a:pt x="127" y="16"/>
                    <a:pt x="130" y="17"/>
                    <a:pt x="129" y="16"/>
                  </a:cubicBezTo>
                  <a:cubicBezTo>
                    <a:pt x="128" y="14"/>
                    <a:pt x="127" y="16"/>
                    <a:pt x="125" y="16"/>
                  </a:cubicBezTo>
                  <a:cubicBezTo>
                    <a:pt x="127" y="16"/>
                    <a:pt x="126" y="18"/>
                    <a:pt x="125" y="18"/>
                  </a:cubicBezTo>
                  <a:cubicBezTo>
                    <a:pt x="123" y="17"/>
                    <a:pt x="126" y="17"/>
                    <a:pt x="124" y="17"/>
                  </a:cubicBezTo>
                  <a:cubicBezTo>
                    <a:pt x="123" y="17"/>
                    <a:pt x="121" y="18"/>
                    <a:pt x="123" y="19"/>
                  </a:cubicBezTo>
                  <a:cubicBezTo>
                    <a:pt x="122" y="21"/>
                    <a:pt x="121" y="18"/>
                    <a:pt x="119" y="20"/>
                  </a:cubicBezTo>
                  <a:cubicBezTo>
                    <a:pt x="119" y="18"/>
                    <a:pt x="122" y="16"/>
                    <a:pt x="119" y="16"/>
                  </a:cubicBezTo>
                  <a:cubicBezTo>
                    <a:pt x="120" y="17"/>
                    <a:pt x="116" y="17"/>
                    <a:pt x="118" y="20"/>
                  </a:cubicBezTo>
                  <a:cubicBezTo>
                    <a:pt x="117" y="19"/>
                    <a:pt x="117" y="18"/>
                    <a:pt x="117" y="17"/>
                  </a:cubicBezTo>
                  <a:cubicBezTo>
                    <a:pt x="116" y="16"/>
                    <a:pt x="114" y="20"/>
                    <a:pt x="114" y="17"/>
                  </a:cubicBezTo>
                  <a:cubicBezTo>
                    <a:pt x="113" y="18"/>
                    <a:pt x="113" y="18"/>
                    <a:pt x="113" y="18"/>
                  </a:cubicBezTo>
                  <a:cubicBezTo>
                    <a:pt x="113" y="18"/>
                    <a:pt x="112" y="18"/>
                    <a:pt x="111" y="17"/>
                  </a:cubicBezTo>
                  <a:cubicBezTo>
                    <a:pt x="110" y="17"/>
                    <a:pt x="108" y="19"/>
                    <a:pt x="108" y="16"/>
                  </a:cubicBezTo>
                  <a:cubicBezTo>
                    <a:pt x="107" y="17"/>
                    <a:pt x="105" y="17"/>
                    <a:pt x="106" y="18"/>
                  </a:cubicBezTo>
                  <a:cubicBezTo>
                    <a:pt x="107" y="19"/>
                    <a:pt x="108" y="17"/>
                    <a:pt x="109" y="19"/>
                  </a:cubicBezTo>
                  <a:cubicBezTo>
                    <a:pt x="107" y="17"/>
                    <a:pt x="106" y="19"/>
                    <a:pt x="105" y="20"/>
                  </a:cubicBezTo>
                  <a:cubicBezTo>
                    <a:pt x="105" y="19"/>
                    <a:pt x="105" y="19"/>
                    <a:pt x="105" y="19"/>
                  </a:cubicBezTo>
                  <a:cubicBezTo>
                    <a:pt x="105" y="19"/>
                    <a:pt x="103" y="19"/>
                    <a:pt x="103" y="20"/>
                  </a:cubicBezTo>
                  <a:cubicBezTo>
                    <a:pt x="103" y="19"/>
                    <a:pt x="103" y="19"/>
                    <a:pt x="103" y="19"/>
                  </a:cubicBezTo>
                  <a:cubicBezTo>
                    <a:pt x="102" y="20"/>
                    <a:pt x="102" y="20"/>
                    <a:pt x="102" y="20"/>
                  </a:cubicBezTo>
                  <a:cubicBezTo>
                    <a:pt x="100" y="20"/>
                    <a:pt x="101" y="18"/>
                    <a:pt x="99" y="18"/>
                  </a:cubicBezTo>
                  <a:cubicBezTo>
                    <a:pt x="101" y="17"/>
                    <a:pt x="101" y="17"/>
                    <a:pt x="101" y="17"/>
                  </a:cubicBezTo>
                  <a:cubicBezTo>
                    <a:pt x="101" y="17"/>
                    <a:pt x="100" y="16"/>
                    <a:pt x="99" y="16"/>
                  </a:cubicBezTo>
                  <a:cubicBezTo>
                    <a:pt x="98" y="18"/>
                    <a:pt x="97" y="19"/>
                    <a:pt x="97" y="20"/>
                  </a:cubicBezTo>
                  <a:cubicBezTo>
                    <a:pt x="96" y="20"/>
                    <a:pt x="97" y="19"/>
                    <a:pt x="95" y="20"/>
                  </a:cubicBezTo>
                  <a:cubicBezTo>
                    <a:pt x="97" y="18"/>
                    <a:pt x="97" y="18"/>
                    <a:pt x="97" y="18"/>
                  </a:cubicBezTo>
                  <a:cubicBezTo>
                    <a:pt x="97" y="18"/>
                    <a:pt x="96" y="16"/>
                    <a:pt x="94" y="16"/>
                  </a:cubicBezTo>
                  <a:cubicBezTo>
                    <a:pt x="93" y="17"/>
                    <a:pt x="91" y="18"/>
                    <a:pt x="93" y="19"/>
                  </a:cubicBezTo>
                  <a:cubicBezTo>
                    <a:pt x="92" y="19"/>
                    <a:pt x="91" y="18"/>
                    <a:pt x="92" y="18"/>
                  </a:cubicBezTo>
                  <a:cubicBezTo>
                    <a:pt x="90" y="18"/>
                    <a:pt x="92" y="19"/>
                    <a:pt x="90" y="19"/>
                  </a:cubicBezTo>
                  <a:cubicBezTo>
                    <a:pt x="90" y="19"/>
                    <a:pt x="87" y="18"/>
                    <a:pt x="86" y="16"/>
                  </a:cubicBezTo>
                  <a:cubicBezTo>
                    <a:pt x="88" y="15"/>
                    <a:pt x="88" y="15"/>
                    <a:pt x="88" y="15"/>
                  </a:cubicBezTo>
                  <a:cubicBezTo>
                    <a:pt x="87" y="15"/>
                    <a:pt x="87" y="15"/>
                    <a:pt x="87" y="15"/>
                  </a:cubicBezTo>
                  <a:cubicBezTo>
                    <a:pt x="88" y="13"/>
                    <a:pt x="86" y="13"/>
                    <a:pt x="87" y="12"/>
                  </a:cubicBezTo>
                  <a:cubicBezTo>
                    <a:pt x="86" y="12"/>
                    <a:pt x="85" y="12"/>
                    <a:pt x="84" y="12"/>
                  </a:cubicBezTo>
                  <a:cubicBezTo>
                    <a:pt x="87" y="15"/>
                    <a:pt x="82" y="16"/>
                    <a:pt x="82" y="18"/>
                  </a:cubicBezTo>
                  <a:cubicBezTo>
                    <a:pt x="79" y="19"/>
                    <a:pt x="81" y="13"/>
                    <a:pt x="77" y="16"/>
                  </a:cubicBezTo>
                  <a:cubicBezTo>
                    <a:pt x="78" y="17"/>
                    <a:pt x="76" y="19"/>
                    <a:pt x="78" y="18"/>
                  </a:cubicBezTo>
                  <a:cubicBezTo>
                    <a:pt x="76" y="18"/>
                    <a:pt x="77" y="20"/>
                    <a:pt x="74" y="19"/>
                  </a:cubicBezTo>
                  <a:cubicBezTo>
                    <a:pt x="76" y="18"/>
                    <a:pt x="73" y="17"/>
                    <a:pt x="75" y="15"/>
                  </a:cubicBezTo>
                  <a:cubicBezTo>
                    <a:pt x="75" y="16"/>
                    <a:pt x="76" y="16"/>
                    <a:pt x="77" y="16"/>
                  </a:cubicBezTo>
                  <a:cubicBezTo>
                    <a:pt x="76" y="15"/>
                    <a:pt x="77" y="13"/>
                    <a:pt x="75" y="13"/>
                  </a:cubicBezTo>
                  <a:cubicBezTo>
                    <a:pt x="74" y="14"/>
                    <a:pt x="72" y="14"/>
                    <a:pt x="72" y="15"/>
                  </a:cubicBezTo>
                  <a:cubicBezTo>
                    <a:pt x="72" y="16"/>
                    <a:pt x="74" y="15"/>
                    <a:pt x="73" y="16"/>
                  </a:cubicBezTo>
                  <a:cubicBezTo>
                    <a:pt x="71" y="17"/>
                    <a:pt x="71" y="15"/>
                    <a:pt x="70" y="17"/>
                  </a:cubicBezTo>
                  <a:cubicBezTo>
                    <a:pt x="71" y="17"/>
                    <a:pt x="71" y="18"/>
                    <a:pt x="71" y="19"/>
                  </a:cubicBezTo>
                  <a:cubicBezTo>
                    <a:pt x="70" y="20"/>
                    <a:pt x="70" y="20"/>
                    <a:pt x="70" y="20"/>
                  </a:cubicBezTo>
                  <a:cubicBezTo>
                    <a:pt x="70" y="19"/>
                    <a:pt x="70" y="19"/>
                    <a:pt x="70" y="19"/>
                  </a:cubicBezTo>
                  <a:cubicBezTo>
                    <a:pt x="67" y="18"/>
                    <a:pt x="69" y="20"/>
                    <a:pt x="66" y="20"/>
                  </a:cubicBezTo>
                  <a:cubicBezTo>
                    <a:pt x="65" y="18"/>
                    <a:pt x="65" y="18"/>
                    <a:pt x="65" y="18"/>
                  </a:cubicBezTo>
                  <a:cubicBezTo>
                    <a:pt x="66" y="17"/>
                    <a:pt x="69" y="19"/>
                    <a:pt x="69" y="16"/>
                  </a:cubicBezTo>
                  <a:cubicBezTo>
                    <a:pt x="67" y="16"/>
                    <a:pt x="66" y="18"/>
                    <a:pt x="64" y="17"/>
                  </a:cubicBezTo>
                  <a:cubicBezTo>
                    <a:pt x="66" y="16"/>
                    <a:pt x="66" y="16"/>
                    <a:pt x="66" y="16"/>
                  </a:cubicBezTo>
                  <a:cubicBezTo>
                    <a:pt x="65" y="16"/>
                    <a:pt x="65" y="13"/>
                    <a:pt x="62" y="15"/>
                  </a:cubicBezTo>
                  <a:cubicBezTo>
                    <a:pt x="61" y="16"/>
                    <a:pt x="62" y="16"/>
                    <a:pt x="61" y="17"/>
                  </a:cubicBezTo>
                  <a:cubicBezTo>
                    <a:pt x="59" y="17"/>
                    <a:pt x="58" y="18"/>
                    <a:pt x="56" y="18"/>
                  </a:cubicBezTo>
                  <a:cubicBezTo>
                    <a:pt x="56" y="16"/>
                    <a:pt x="52" y="18"/>
                    <a:pt x="55" y="16"/>
                  </a:cubicBezTo>
                  <a:cubicBezTo>
                    <a:pt x="55" y="17"/>
                    <a:pt x="60" y="17"/>
                    <a:pt x="61" y="15"/>
                  </a:cubicBezTo>
                  <a:cubicBezTo>
                    <a:pt x="60" y="13"/>
                    <a:pt x="63" y="16"/>
                    <a:pt x="64" y="13"/>
                  </a:cubicBezTo>
                  <a:cubicBezTo>
                    <a:pt x="61" y="13"/>
                    <a:pt x="62" y="11"/>
                    <a:pt x="61" y="10"/>
                  </a:cubicBezTo>
                  <a:cubicBezTo>
                    <a:pt x="61" y="10"/>
                    <a:pt x="60" y="10"/>
                    <a:pt x="60" y="11"/>
                  </a:cubicBezTo>
                  <a:cubicBezTo>
                    <a:pt x="59" y="12"/>
                    <a:pt x="60" y="12"/>
                    <a:pt x="60" y="13"/>
                  </a:cubicBezTo>
                  <a:cubicBezTo>
                    <a:pt x="57" y="13"/>
                    <a:pt x="55" y="13"/>
                    <a:pt x="53" y="15"/>
                  </a:cubicBezTo>
                  <a:cubicBezTo>
                    <a:pt x="53" y="14"/>
                    <a:pt x="53" y="13"/>
                    <a:pt x="54" y="13"/>
                  </a:cubicBezTo>
                  <a:cubicBezTo>
                    <a:pt x="51" y="13"/>
                    <a:pt x="48" y="13"/>
                    <a:pt x="45" y="12"/>
                  </a:cubicBezTo>
                  <a:cubicBezTo>
                    <a:pt x="46" y="14"/>
                    <a:pt x="41" y="13"/>
                    <a:pt x="43" y="15"/>
                  </a:cubicBezTo>
                  <a:cubicBezTo>
                    <a:pt x="44" y="15"/>
                    <a:pt x="45" y="17"/>
                    <a:pt x="45" y="18"/>
                  </a:cubicBezTo>
                  <a:cubicBezTo>
                    <a:pt x="44" y="17"/>
                    <a:pt x="45" y="17"/>
                    <a:pt x="44" y="16"/>
                  </a:cubicBezTo>
                  <a:cubicBezTo>
                    <a:pt x="43" y="17"/>
                    <a:pt x="42" y="14"/>
                    <a:pt x="41" y="16"/>
                  </a:cubicBezTo>
                  <a:cubicBezTo>
                    <a:pt x="44" y="15"/>
                    <a:pt x="42" y="13"/>
                    <a:pt x="42" y="12"/>
                  </a:cubicBezTo>
                  <a:cubicBezTo>
                    <a:pt x="40" y="13"/>
                    <a:pt x="42" y="11"/>
                    <a:pt x="40" y="11"/>
                  </a:cubicBezTo>
                  <a:cubicBezTo>
                    <a:pt x="38" y="11"/>
                    <a:pt x="36" y="12"/>
                    <a:pt x="33" y="12"/>
                  </a:cubicBezTo>
                  <a:cubicBezTo>
                    <a:pt x="31" y="11"/>
                    <a:pt x="26" y="12"/>
                    <a:pt x="24" y="12"/>
                  </a:cubicBezTo>
                  <a:cubicBezTo>
                    <a:pt x="22" y="11"/>
                    <a:pt x="23" y="10"/>
                    <a:pt x="22" y="9"/>
                  </a:cubicBezTo>
                  <a:cubicBezTo>
                    <a:pt x="20" y="9"/>
                    <a:pt x="23" y="11"/>
                    <a:pt x="20" y="10"/>
                  </a:cubicBezTo>
                  <a:cubicBezTo>
                    <a:pt x="21" y="10"/>
                    <a:pt x="21" y="10"/>
                    <a:pt x="21" y="10"/>
                  </a:cubicBezTo>
                  <a:cubicBezTo>
                    <a:pt x="20" y="10"/>
                    <a:pt x="16" y="9"/>
                    <a:pt x="15" y="11"/>
                  </a:cubicBezTo>
                  <a:cubicBezTo>
                    <a:pt x="16" y="9"/>
                    <a:pt x="16" y="9"/>
                    <a:pt x="16" y="9"/>
                  </a:cubicBezTo>
                  <a:cubicBezTo>
                    <a:pt x="16" y="9"/>
                    <a:pt x="15" y="9"/>
                    <a:pt x="15" y="10"/>
                  </a:cubicBezTo>
                  <a:cubicBezTo>
                    <a:pt x="15" y="9"/>
                    <a:pt x="14" y="8"/>
                    <a:pt x="15" y="8"/>
                  </a:cubicBezTo>
                  <a:cubicBezTo>
                    <a:pt x="14" y="7"/>
                    <a:pt x="12" y="8"/>
                    <a:pt x="10" y="8"/>
                  </a:cubicBezTo>
                  <a:cubicBezTo>
                    <a:pt x="11" y="9"/>
                    <a:pt x="11" y="9"/>
                    <a:pt x="11" y="9"/>
                  </a:cubicBezTo>
                  <a:cubicBezTo>
                    <a:pt x="8" y="10"/>
                    <a:pt x="6" y="9"/>
                    <a:pt x="4" y="9"/>
                  </a:cubicBezTo>
                  <a:cubicBezTo>
                    <a:pt x="4" y="8"/>
                    <a:pt x="4" y="8"/>
                    <a:pt x="4" y="8"/>
                  </a:cubicBezTo>
                  <a:cubicBezTo>
                    <a:pt x="2" y="9"/>
                    <a:pt x="2" y="9"/>
                    <a:pt x="2" y="9"/>
                  </a:cubicBezTo>
                  <a:cubicBezTo>
                    <a:pt x="2" y="8"/>
                    <a:pt x="1" y="7"/>
                    <a:pt x="0" y="8"/>
                  </a:cubicBezTo>
                  <a:cubicBezTo>
                    <a:pt x="4" y="5"/>
                    <a:pt x="4" y="5"/>
                    <a:pt x="4" y="5"/>
                  </a:cubicBezTo>
                  <a:cubicBezTo>
                    <a:pt x="6" y="6"/>
                    <a:pt x="3" y="6"/>
                    <a:pt x="4" y="8"/>
                  </a:cubicBezTo>
                  <a:cubicBezTo>
                    <a:pt x="4" y="9"/>
                    <a:pt x="7" y="8"/>
                    <a:pt x="8" y="7"/>
                  </a:cubicBezTo>
                  <a:cubicBezTo>
                    <a:pt x="7" y="7"/>
                    <a:pt x="6" y="7"/>
                    <a:pt x="6" y="8"/>
                  </a:cubicBezTo>
                  <a:cubicBezTo>
                    <a:pt x="5" y="6"/>
                    <a:pt x="7" y="6"/>
                    <a:pt x="8" y="5"/>
                  </a:cubicBezTo>
                  <a:cubicBezTo>
                    <a:pt x="7" y="5"/>
                    <a:pt x="6" y="5"/>
                    <a:pt x="6" y="5"/>
                  </a:cubicBezTo>
                  <a:cubicBezTo>
                    <a:pt x="7" y="4"/>
                    <a:pt x="8" y="4"/>
                    <a:pt x="10" y="4"/>
                  </a:cubicBezTo>
                  <a:cubicBezTo>
                    <a:pt x="9" y="5"/>
                    <a:pt x="11" y="5"/>
                    <a:pt x="10" y="6"/>
                  </a:cubicBezTo>
                  <a:cubicBezTo>
                    <a:pt x="10" y="4"/>
                    <a:pt x="12" y="4"/>
                    <a:pt x="14" y="4"/>
                  </a:cubicBezTo>
                  <a:cubicBezTo>
                    <a:pt x="16" y="6"/>
                    <a:pt x="18" y="4"/>
                    <a:pt x="20" y="4"/>
                  </a:cubicBezTo>
                  <a:cubicBezTo>
                    <a:pt x="19" y="5"/>
                    <a:pt x="18" y="7"/>
                    <a:pt x="17" y="7"/>
                  </a:cubicBezTo>
                  <a:cubicBezTo>
                    <a:pt x="18" y="8"/>
                    <a:pt x="18" y="7"/>
                    <a:pt x="20" y="8"/>
                  </a:cubicBezTo>
                  <a:cubicBezTo>
                    <a:pt x="21" y="7"/>
                    <a:pt x="21" y="5"/>
                    <a:pt x="23" y="5"/>
                  </a:cubicBezTo>
                  <a:cubicBezTo>
                    <a:pt x="23" y="6"/>
                    <a:pt x="23" y="6"/>
                    <a:pt x="23" y="6"/>
                  </a:cubicBezTo>
                  <a:cubicBezTo>
                    <a:pt x="25" y="5"/>
                    <a:pt x="25" y="4"/>
                    <a:pt x="27" y="4"/>
                  </a:cubicBezTo>
                  <a:cubicBezTo>
                    <a:pt x="31" y="5"/>
                    <a:pt x="35" y="5"/>
                    <a:pt x="38" y="5"/>
                  </a:cubicBezTo>
                  <a:cubicBezTo>
                    <a:pt x="38" y="6"/>
                    <a:pt x="38" y="6"/>
                    <a:pt x="38" y="6"/>
                  </a:cubicBezTo>
                  <a:cubicBezTo>
                    <a:pt x="40" y="4"/>
                    <a:pt x="44" y="5"/>
                    <a:pt x="46" y="4"/>
                  </a:cubicBezTo>
                  <a:cubicBezTo>
                    <a:pt x="50" y="5"/>
                    <a:pt x="55" y="3"/>
                    <a:pt x="57" y="5"/>
                  </a:cubicBezTo>
                  <a:cubicBezTo>
                    <a:pt x="63" y="4"/>
                    <a:pt x="69" y="4"/>
                    <a:pt x="76" y="4"/>
                  </a:cubicBezTo>
                  <a:cubicBezTo>
                    <a:pt x="75" y="6"/>
                    <a:pt x="75" y="6"/>
                    <a:pt x="75" y="6"/>
                  </a:cubicBezTo>
                  <a:cubicBezTo>
                    <a:pt x="76" y="5"/>
                    <a:pt x="76" y="7"/>
                    <a:pt x="77" y="7"/>
                  </a:cubicBezTo>
                  <a:cubicBezTo>
                    <a:pt x="76" y="5"/>
                    <a:pt x="79" y="5"/>
                    <a:pt x="80" y="4"/>
                  </a:cubicBezTo>
                  <a:cubicBezTo>
                    <a:pt x="83" y="5"/>
                    <a:pt x="87" y="4"/>
                    <a:pt x="89" y="3"/>
                  </a:cubicBezTo>
                  <a:cubicBezTo>
                    <a:pt x="90" y="4"/>
                    <a:pt x="90" y="4"/>
                    <a:pt x="90" y="4"/>
                  </a:cubicBezTo>
                  <a:cubicBezTo>
                    <a:pt x="92" y="2"/>
                    <a:pt x="96" y="4"/>
                    <a:pt x="99" y="4"/>
                  </a:cubicBezTo>
                  <a:cubicBezTo>
                    <a:pt x="100" y="5"/>
                    <a:pt x="100" y="6"/>
                    <a:pt x="101" y="6"/>
                  </a:cubicBezTo>
                  <a:cubicBezTo>
                    <a:pt x="103" y="4"/>
                    <a:pt x="104" y="4"/>
                    <a:pt x="107" y="3"/>
                  </a:cubicBezTo>
                  <a:cubicBezTo>
                    <a:pt x="109" y="3"/>
                    <a:pt x="112" y="4"/>
                    <a:pt x="114" y="4"/>
                  </a:cubicBezTo>
                  <a:cubicBezTo>
                    <a:pt x="122" y="2"/>
                    <a:pt x="130" y="4"/>
                    <a:pt x="137" y="2"/>
                  </a:cubicBezTo>
                  <a:cubicBezTo>
                    <a:pt x="138" y="3"/>
                    <a:pt x="138" y="3"/>
                    <a:pt x="138" y="3"/>
                  </a:cubicBezTo>
                  <a:cubicBezTo>
                    <a:pt x="146" y="1"/>
                    <a:pt x="155" y="3"/>
                    <a:pt x="162" y="2"/>
                  </a:cubicBezTo>
                  <a:cubicBezTo>
                    <a:pt x="161" y="4"/>
                    <a:pt x="161" y="4"/>
                    <a:pt x="161" y="4"/>
                  </a:cubicBezTo>
                  <a:cubicBezTo>
                    <a:pt x="163" y="5"/>
                    <a:pt x="166" y="4"/>
                    <a:pt x="165" y="2"/>
                  </a:cubicBezTo>
                  <a:cubicBezTo>
                    <a:pt x="167" y="3"/>
                    <a:pt x="170" y="1"/>
                    <a:pt x="172" y="3"/>
                  </a:cubicBezTo>
                  <a:cubicBezTo>
                    <a:pt x="174" y="4"/>
                    <a:pt x="174" y="2"/>
                    <a:pt x="176" y="2"/>
                  </a:cubicBezTo>
                  <a:cubicBezTo>
                    <a:pt x="180" y="3"/>
                    <a:pt x="182" y="3"/>
                    <a:pt x="186" y="2"/>
                  </a:cubicBezTo>
                  <a:cubicBezTo>
                    <a:pt x="185" y="2"/>
                    <a:pt x="185" y="2"/>
                    <a:pt x="185" y="2"/>
                  </a:cubicBezTo>
                  <a:cubicBezTo>
                    <a:pt x="184" y="3"/>
                    <a:pt x="184" y="3"/>
                    <a:pt x="185" y="4"/>
                  </a:cubicBezTo>
                  <a:cubicBezTo>
                    <a:pt x="187" y="3"/>
                    <a:pt x="190" y="4"/>
                    <a:pt x="189" y="2"/>
                  </a:cubicBezTo>
                  <a:cubicBezTo>
                    <a:pt x="193" y="3"/>
                    <a:pt x="199" y="1"/>
                    <a:pt x="203" y="3"/>
                  </a:cubicBezTo>
                  <a:cubicBezTo>
                    <a:pt x="203" y="2"/>
                    <a:pt x="204" y="2"/>
                    <a:pt x="204" y="1"/>
                  </a:cubicBezTo>
                  <a:cubicBezTo>
                    <a:pt x="208" y="1"/>
                    <a:pt x="212" y="3"/>
                    <a:pt x="215" y="2"/>
                  </a:cubicBezTo>
                  <a:cubicBezTo>
                    <a:pt x="215" y="2"/>
                    <a:pt x="214" y="3"/>
                    <a:pt x="215" y="3"/>
                  </a:cubicBezTo>
                  <a:cubicBezTo>
                    <a:pt x="216" y="3"/>
                    <a:pt x="215" y="2"/>
                    <a:pt x="216" y="2"/>
                  </a:cubicBezTo>
                  <a:cubicBezTo>
                    <a:pt x="222" y="0"/>
                    <a:pt x="229" y="3"/>
                    <a:pt x="234" y="3"/>
                  </a:cubicBezTo>
                  <a:cubicBezTo>
                    <a:pt x="244" y="2"/>
                    <a:pt x="254" y="3"/>
                    <a:pt x="263" y="3"/>
                  </a:cubicBezTo>
                  <a:cubicBezTo>
                    <a:pt x="263" y="3"/>
                    <a:pt x="263" y="3"/>
                    <a:pt x="263" y="3"/>
                  </a:cubicBezTo>
                  <a:cubicBezTo>
                    <a:pt x="266" y="1"/>
                    <a:pt x="270" y="5"/>
                    <a:pt x="273" y="2"/>
                  </a:cubicBezTo>
                  <a:cubicBezTo>
                    <a:pt x="274" y="3"/>
                    <a:pt x="276" y="2"/>
                    <a:pt x="275" y="3"/>
                  </a:cubicBezTo>
                  <a:cubicBezTo>
                    <a:pt x="278" y="2"/>
                    <a:pt x="282" y="5"/>
                    <a:pt x="286" y="3"/>
                  </a:cubicBezTo>
                  <a:cubicBezTo>
                    <a:pt x="285" y="3"/>
                    <a:pt x="285" y="3"/>
                    <a:pt x="285" y="3"/>
                  </a:cubicBezTo>
                  <a:cubicBezTo>
                    <a:pt x="288" y="5"/>
                    <a:pt x="292" y="3"/>
                    <a:pt x="295" y="4"/>
                  </a:cubicBezTo>
                  <a:cubicBezTo>
                    <a:pt x="295" y="4"/>
                    <a:pt x="294" y="5"/>
                    <a:pt x="294" y="5"/>
                  </a:cubicBezTo>
                  <a:cubicBezTo>
                    <a:pt x="296" y="6"/>
                    <a:pt x="298" y="3"/>
                    <a:pt x="298" y="5"/>
                  </a:cubicBezTo>
                  <a:cubicBezTo>
                    <a:pt x="299" y="5"/>
                    <a:pt x="299" y="4"/>
                    <a:pt x="299" y="4"/>
                  </a:cubicBezTo>
                  <a:cubicBezTo>
                    <a:pt x="307" y="5"/>
                    <a:pt x="316" y="4"/>
                    <a:pt x="325" y="3"/>
                  </a:cubicBezTo>
                  <a:cubicBezTo>
                    <a:pt x="331" y="5"/>
                    <a:pt x="325" y="8"/>
                    <a:pt x="330" y="6"/>
                  </a:cubicBezTo>
                  <a:cubicBezTo>
                    <a:pt x="330" y="6"/>
                    <a:pt x="330" y="5"/>
                    <a:pt x="330" y="5"/>
                  </a:cubicBezTo>
                  <a:cubicBezTo>
                    <a:pt x="332" y="5"/>
                    <a:pt x="333" y="8"/>
                    <a:pt x="334" y="7"/>
                  </a:cubicBezTo>
                  <a:cubicBezTo>
                    <a:pt x="334" y="5"/>
                    <a:pt x="335" y="6"/>
                    <a:pt x="335" y="5"/>
                  </a:cubicBezTo>
                  <a:cubicBezTo>
                    <a:pt x="339" y="6"/>
                    <a:pt x="340" y="8"/>
                    <a:pt x="343" y="7"/>
                  </a:cubicBezTo>
                  <a:cubicBezTo>
                    <a:pt x="343" y="7"/>
                    <a:pt x="343" y="7"/>
                    <a:pt x="343" y="7"/>
                  </a:cubicBezTo>
                  <a:cubicBezTo>
                    <a:pt x="346" y="5"/>
                    <a:pt x="350" y="6"/>
                    <a:pt x="353" y="4"/>
                  </a:cubicBezTo>
                  <a:cubicBezTo>
                    <a:pt x="373" y="4"/>
                    <a:pt x="392" y="3"/>
                    <a:pt x="411" y="3"/>
                  </a:cubicBezTo>
                  <a:cubicBezTo>
                    <a:pt x="429" y="3"/>
                    <a:pt x="448" y="3"/>
                    <a:pt x="467" y="4"/>
                  </a:cubicBezTo>
                  <a:cubicBezTo>
                    <a:pt x="471" y="7"/>
                    <a:pt x="472" y="6"/>
                    <a:pt x="476" y="6"/>
                  </a:cubicBezTo>
                  <a:cubicBezTo>
                    <a:pt x="476" y="6"/>
                    <a:pt x="476" y="6"/>
                    <a:pt x="476" y="6"/>
                  </a:cubicBezTo>
                  <a:cubicBezTo>
                    <a:pt x="477" y="5"/>
                    <a:pt x="480" y="6"/>
                    <a:pt x="480" y="5"/>
                  </a:cubicBezTo>
                  <a:cubicBezTo>
                    <a:pt x="487" y="5"/>
                    <a:pt x="494" y="5"/>
                    <a:pt x="501" y="5"/>
                  </a:cubicBezTo>
                  <a:cubicBezTo>
                    <a:pt x="500" y="5"/>
                    <a:pt x="499" y="7"/>
                    <a:pt x="501" y="7"/>
                  </a:cubicBezTo>
                  <a:cubicBezTo>
                    <a:pt x="502" y="5"/>
                    <a:pt x="502" y="5"/>
                    <a:pt x="502" y="5"/>
                  </a:cubicBezTo>
                  <a:cubicBezTo>
                    <a:pt x="502" y="6"/>
                    <a:pt x="502" y="6"/>
                    <a:pt x="502" y="6"/>
                  </a:cubicBezTo>
                  <a:cubicBezTo>
                    <a:pt x="503" y="6"/>
                    <a:pt x="504" y="5"/>
                    <a:pt x="503" y="4"/>
                  </a:cubicBezTo>
                  <a:cubicBezTo>
                    <a:pt x="522" y="3"/>
                    <a:pt x="539" y="7"/>
                    <a:pt x="557" y="7"/>
                  </a:cubicBezTo>
                  <a:cubicBezTo>
                    <a:pt x="562" y="8"/>
                    <a:pt x="568" y="8"/>
                    <a:pt x="572" y="7"/>
                  </a:cubicBezTo>
                  <a:cubicBezTo>
                    <a:pt x="586" y="10"/>
                    <a:pt x="598" y="13"/>
                    <a:pt x="613" y="12"/>
                  </a:cubicBezTo>
                  <a:cubicBezTo>
                    <a:pt x="613" y="12"/>
                    <a:pt x="610" y="17"/>
                    <a:pt x="604" y="17"/>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charset="0"/>
              </a:endParaRPr>
            </a:p>
          </p:txBody>
        </p:sp>
      </p:grpSp>
      <p:grpSp>
        <p:nvGrpSpPr>
          <p:cNvPr id="9" name="Grupa 57"/>
          <p:cNvGrpSpPr/>
          <p:nvPr/>
        </p:nvGrpSpPr>
        <p:grpSpPr>
          <a:xfrm>
            <a:off x="1881518" y="4101888"/>
            <a:ext cx="700148" cy="489271"/>
            <a:chOff x="5246340" y="1637308"/>
            <a:chExt cx="1384382" cy="936104"/>
          </a:xfrm>
        </p:grpSpPr>
        <p:sp>
          <p:nvSpPr>
            <p:cNvPr id="62"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I</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63"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sp>
        <p:nvSpPr>
          <p:cNvPr id="67" name="pole tekstowe 66"/>
          <p:cNvSpPr txBox="1"/>
          <p:nvPr/>
        </p:nvSpPr>
        <p:spPr>
          <a:xfrm>
            <a:off x="3202986" y="1263452"/>
            <a:ext cx="662361"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3366"/>
                </a:solidFill>
                <a:effectLst/>
                <a:uLnTx/>
                <a:uFillTx/>
                <a:latin typeface="Segoe Print" pitchFamily="2" charset="0"/>
                <a:ea typeface="+mn-ea"/>
                <a:cs typeface="Arial" charset="0"/>
              </a:rPr>
              <a:t>Next</a:t>
            </a:r>
            <a:endParaRPr kumimoji="0" lang="pl-PL" sz="1600" b="1" i="0" u="none" strike="noStrike" kern="1200" cap="none" spc="0" normalizeH="0" baseline="0" noProof="0" dirty="0">
              <a:ln>
                <a:noFill/>
              </a:ln>
              <a:solidFill>
                <a:srgbClr val="003366"/>
              </a:solidFill>
              <a:effectLst/>
              <a:uLnTx/>
              <a:uFillTx/>
              <a:latin typeface="Segoe Print" pitchFamily="2" charset="0"/>
              <a:ea typeface="+mn-ea"/>
              <a:cs typeface="Arial" charset="0"/>
            </a:endParaRPr>
          </a:p>
        </p:txBody>
      </p:sp>
      <p:sp>
        <p:nvSpPr>
          <p:cNvPr id="73" name="pole tekstowe 72"/>
          <p:cNvSpPr txBox="1"/>
          <p:nvPr/>
        </p:nvSpPr>
        <p:spPr>
          <a:xfrm>
            <a:off x="8113362" y="1491506"/>
            <a:ext cx="113337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003366"/>
                </a:solidFill>
                <a:effectLst/>
                <a:uLnTx/>
                <a:uFillTx/>
                <a:latin typeface="Segoe Print" pitchFamily="2" charset="0"/>
                <a:ea typeface="+mn-ea"/>
                <a:cs typeface="Arial" charset="0"/>
              </a:rPr>
              <a:t>Mobile UI Dev</a:t>
            </a:r>
            <a:endParaRPr kumimoji="0" lang="pl-PL" sz="1600" b="1" i="0" u="none" strike="noStrike" kern="1200" cap="none" spc="0" normalizeH="0" baseline="0" noProof="0" dirty="0">
              <a:ln>
                <a:noFill/>
              </a:ln>
              <a:solidFill>
                <a:srgbClr val="003366"/>
              </a:solidFill>
              <a:effectLst/>
              <a:uLnTx/>
              <a:uFillTx/>
              <a:latin typeface="Segoe Print" pitchFamily="2" charset="0"/>
              <a:ea typeface="+mn-ea"/>
              <a:cs typeface="Arial" charset="0"/>
            </a:endParaRPr>
          </a:p>
        </p:txBody>
      </p:sp>
      <p:grpSp>
        <p:nvGrpSpPr>
          <p:cNvPr id="10" name="Grupa 57"/>
          <p:cNvGrpSpPr/>
          <p:nvPr/>
        </p:nvGrpSpPr>
        <p:grpSpPr>
          <a:xfrm>
            <a:off x="3189667" y="3489509"/>
            <a:ext cx="691807" cy="483443"/>
            <a:chOff x="5246340" y="1637308"/>
            <a:chExt cx="1384382" cy="936104"/>
          </a:xfrm>
        </p:grpSpPr>
        <p:sp>
          <p:nvSpPr>
            <p:cNvPr id="88"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G</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89"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12" name="Grupa 57"/>
          <p:cNvGrpSpPr/>
          <p:nvPr/>
        </p:nvGrpSpPr>
        <p:grpSpPr>
          <a:xfrm>
            <a:off x="4151785" y="3201477"/>
            <a:ext cx="691807" cy="483443"/>
            <a:chOff x="5246340" y="1637308"/>
            <a:chExt cx="1384382" cy="936104"/>
          </a:xfrm>
        </p:grpSpPr>
        <p:sp>
          <p:nvSpPr>
            <p:cNvPr id="91"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D</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92"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14" name="Grupa 82"/>
          <p:cNvGrpSpPr/>
          <p:nvPr/>
        </p:nvGrpSpPr>
        <p:grpSpPr>
          <a:xfrm>
            <a:off x="3575720" y="3742549"/>
            <a:ext cx="406034" cy="693229"/>
            <a:chOff x="3203848" y="1464712"/>
            <a:chExt cx="406034" cy="693229"/>
          </a:xfrm>
        </p:grpSpPr>
        <p:sp>
          <p:nvSpPr>
            <p:cNvPr id="84" name="Freeform 56"/>
            <p:cNvSpPr>
              <a:spLocks/>
            </p:cNvSpPr>
            <p:nvPr/>
          </p:nvSpPr>
          <p:spPr bwMode="auto">
            <a:xfrm>
              <a:off x="3218703" y="1485757"/>
              <a:ext cx="384990" cy="669709"/>
            </a:xfrm>
            <a:custGeom>
              <a:avLst/>
              <a:gdLst/>
              <a:ahLst/>
              <a:cxnLst>
                <a:cxn ang="0">
                  <a:pos x="88" y="76"/>
                </a:cxn>
                <a:cxn ang="0">
                  <a:pos x="107" y="41"/>
                </a:cxn>
                <a:cxn ang="0">
                  <a:pos x="66" y="0"/>
                </a:cxn>
                <a:cxn ang="0">
                  <a:pos x="25" y="41"/>
                </a:cxn>
                <a:cxn ang="0">
                  <a:pos x="44" y="76"/>
                </a:cxn>
                <a:cxn ang="0">
                  <a:pos x="0" y="192"/>
                </a:cxn>
                <a:cxn ang="0">
                  <a:pos x="68" y="229"/>
                </a:cxn>
                <a:cxn ang="0">
                  <a:pos x="132" y="192"/>
                </a:cxn>
                <a:cxn ang="0">
                  <a:pos x="88" y="76"/>
                </a:cxn>
              </a:cxnLst>
              <a:rect l="0" t="0" r="r" b="b"/>
              <a:pathLst>
                <a:path w="132" h="229">
                  <a:moveTo>
                    <a:pt x="88" y="76"/>
                  </a:moveTo>
                  <a:cubicBezTo>
                    <a:pt x="99" y="68"/>
                    <a:pt x="107" y="55"/>
                    <a:pt x="107" y="41"/>
                  </a:cubicBezTo>
                  <a:cubicBezTo>
                    <a:pt x="107" y="18"/>
                    <a:pt x="89" y="0"/>
                    <a:pt x="66" y="0"/>
                  </a:cubicBezTo>
                  <a:cubicBezTo>
                    <a:pt x="43" y="0"/>
                    <a:pt x="25" y="18"/>
                    <a:pt x="25" y="41"/>
                  </a:cubicBezTo>
                  <a:cubicBezTo>
                    <a:pt x="25" y="56"/>
                    <a:pt x="33" y="68"/>
                    <a:pt x="44" y="76"/>
                  </a:cubicBezTo>
                  <a:cubicBezTo>
                    <a:pt x="7" y="115"/>
                    <a:pt x="0" y="192"/>
                    <a:pt x="0" y="192"/>
                  </a:cubicBezTo>
                  <a:cubicBezTo>
                    <a:pt x="1" y="209"/>
                    <a:pt x="32" y="229"/>
                    <a:pt x="68" y="229"/>
                  </a:cubicBezTo>
                  <a:cubicBezTo>
                    <a:pt x="105" y="229"/>
                    <a:pt x="131" y="209"/>
                    <a:pt x="132" y="192"/>
                  </a:cubicBezTo>
                  <a:cubicBezTo>
                    <a:pt x="132" y="192"/>
                    <a:pt x="121" y="110"/>
                    <a:pt x="88" y="76"/>
                  </a:cubicBezTo>
                  <a:close/>
                </a:path>
              </a:pathLst>
            </a:custGeom>
            <a:solidFill>
              <a:schemeClr val="accent2">
                <a:lumMod val="40000"/>
                <a:lumOff val="60000"/>
              </a:schemeClr>
            </a:solidFill>
            <a:ln w="9525" cap="flat" cmpd="sng" algn="ctr">
              <a:noFill/>
              <a:prstDash val="solid"/>
              <a:headEnd/>
              <a:tailEnd/>
            </a:ln>
            <a:effectLst/>
          </p:spPr>
          <p:txBody>
            <a:bodyPr vert="horz" wrap="square" lIns="36000" tIns="45720" rIns="36000" bIns="45720" numCol="1" anchor="b"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0" cap="none" spc="0" normalizeH="0" baseline="0" noProof="0" dirty="0" err="1">
                  <a:ln>
                    <a:noFill/>
                  </a:ln>
                  <a:solidFill>
                    <a:sysClr val="windowText" lastClr="000000"/>
                  </a:solidFill>
                  <a:effectLst/>
                  <a:uLnTx/>
                  <a:uFillTx/>
                  <a:latin typeface="Segoe Print" pitchFamily="2" charset="0"/>
                  <a:ea typeface="+mn-ea"/>
                  <a:cs typeface="Arial" charset="0"/>
                </a:rPr>
                <a:t>GY</a:t>
              </a:r>
              <a:endParaRPr kumimoji="0" lang="pl-PL" sz="1400" b="1" i="0" u="none" strike="noStrike" kern="0" cap="none" spc="0" normalizeH="0" baseline="0" noProof="0" dirty="0">
                <a:ln>
                  <a:noFill/>
                </a:ln>
                <a:solidFill>
                  <a:sysClr val="windowText" lastClr="000000"/>
                </a:solidFill>
                <a:effectLst/>
                <a:uLnTx/>
                <a:uFillTx/>
                <a:latin typeface="Segoe Print" pitchFamily="2" charset="0"/>
                <a:ea typeface="+mn-ea"/>
                <a:cs typeface="Arial" charset="0"/>
              </a:endParaRPr>
            </a:p>
          </p:txBody>
        </p:sp>
        <p:sp>
          <p:nvSpPr>
            <p:cNvPr id="87" name="Freeform 66"/>
            <p:cNvSpPr>
              <a:spLocks/>
            </p:cNvSpPr>
            <p:nvPr/>
          </p:nvSpPr>
          <p:spPr bwMode="auto">
            <a:xfrm>
              <a:off x="3203848" y="1464712"/>
              <a:ext cx="406034" cy="693229"/>
            </a:xfrm>
            <a:custGeom>
              <a:avLst/>
              <a:gdLst/>
              <a:ahLst/>
              <a:cxnLst>
                <a:cxn ang="0">
                  <a:pos x="127" y="158"/>
                </a:cxn>
                <a:cxn ang="0">
                  <a:pos x="124" y="147"/>
                </a:cxn>
                <a:cxn ang="0">
                  <a:pos x="116" y="140"/>
                </a:cxn>
                <a:cxn ang="0">
                  <a:pos x="127" y="207"/>
                </a:cxn>
                <a:cxn ang="0">
                  <a:pos x="14" y="210"/>
                </a:cxn>
                <a:cxn ang="0">
                  <a:pos x="11" y="197"/>
                </a:cxn>
                <a:cxn ang="0">
                  <a:pos x="21" y="150"/>
                </a:cxn>
                <a:cxn ang="0">
                  <a:pos x="44" y="98"/>
                </a:cxn>
                <a:cxn ang="0">
                  <a:pos x="54" y="87"/>
                </a:cxn>
                <a:cxn ang="0">
                  <a:pos x="52" y="78"/>
                </a:cxn>
                <a:cxn ang="0">
                  <a:pos x="43" y="69"/>
                </a:cxn>
                <a:cxn ang="0">
                  <a:pos x="38" y="32"/>
                </a:cxn>
                <a:cxn ang="0">
                  <a:pos x="73" y="10"/>
                </a:cxn>
                <a:cxn ang="0">
                  <a:pos x="100" y="22"/>
                </a:cxn>
                <a:cxn ang="0">
                  <a:pos x="109" y="51"/>
                </a:cxn>
                <a:cxn ang="0">
                  <a:pos x="107" y="63"/>
                </a:cxn>
                <a:cxn ang="0">
                  <a:pos x="105" y="68"/>
                </a:cxn>
                <a:cxn ang="0">
                  <a:pos x="109" y="63"/>
                </a:cxn>
                <a:cxn ang="0">
                  <a:pos x="113" y="54"/>
                </a:cxn>
                <a:cxn ang="0">
                  <a:pos x="113" y="31"/>
                </a:cxn>
                <a:cxn ang="0">
                  <a:pos x="99" y="17"/>
                </a:cxn>
                <a:cxn ang="0">
                  <a:pos x="101" y="14"/>
                </a:cxn>
                <a:cxn ang="0">
                  <a:pos x="95" y="7"/>
                </a:cxn>
                <a:cxn ang="0">
                  <a:pos x="88" y="7"/>
                </a:cxn>
                <a:cxn ang="0">
                  <a:pos x="81" y="2"/>
                </a:cxn>
                <a:cxn ang="0">
                  <a:pos x="73" y="0"/>
                </a:cxn>
                <a:cxn ang="0">
                  <a:pos x="65" y="0"/>
                </a:cxn>
                <a:cxn ang="0">
                  <a:pos x="58" y="2"/>
                </a:cxn>
                <a:cxn ang="0">
                  <a:pos x="50" y="7"/>
                </a:cxn>
                <a:cxn ang="0">
                  <a:pos x="41" y="10"/>
                </a:cxn>
                <a:cxn ang="0">
                  <a:pos x="36" y="18"/>
                </a:cxn>
                <a:cxn ang="0">
                  <a:pos x="32" y="23"/>
                </a:cxn>
                <a:cxn ang="0">
                  <a:pos x="28" y="31"/>
                </a:cxn>
                <a:cxn ang="0">
                  <a:pos x="29" y="64"/>
                </a:cxn>
                <a:cxn ang="0">
                  <a:pos x="32" y="71"/>
                </a:cxn>
                <a:cxn ang="0">
                  <a:pos x="38" y="89"/>
                </a:cxn>
                <a:cxn ang="0">
                  <a:pos x="32" y="99"/>
                </a:cxn>
                <a:cxn ang="0">
                  <a:pos x="28" y="106"/>
                </a:cxn>
                <a:cxn ang="0">
                  <a:pos x="24" y="113"/>
                </a:cxn>
                <a:cxn ang="0">
                  <a:pos x="23" y="118"/>
                </a:cxn>
                <a:cxn ang="0">
                  <a:pos x="17" y="132"/>
                </a:cxn>
                <a:cxn ang="0">
                  <a:pos x="11" y="150"/>
                </a:cxn>
                <a:cxn ang="0">
                  <a:pos x="7" y="165"/>
                </a:cxn>
                <a:cxn ang="0">
                  <a:pos x="4" y="182"/>
                </a:cxn>
                <a:cxn ang="0">
                  <a:pos x="3" y="192"/>
                </a:cxn>
                <a:cxn ang="0">
                  <a:pos x="2" y="197"/>
                </a:cxn>
                <a:cxn ang="0">
                  <a:pos x="2" y="202"/>
                </a:cxn>
                <a:cxn ang="0">
                  <a:pos x="20" y="223"/>
                </a:cxn>
                <a:cxn ang="0">
                  <a:pos x="31" y="227"/>
                </a:cxn>
                <a:cxn ang="0">
                  <a:pos x="40" y="232"/>
                </a:cxn>
                <a:cxn ang="0">
                  <a:pos x="56" y="234"/>
                </a:cxn>
                <a:cxn ang="0">
                  <a:pos x="76" y="237"/>
                </a:cxn>
                <a:cxn ang="0">
                  <a:pos x="92" y="235"/>
                </a:cxn>
                <a:cxn ang="0">
                  <a:pos x="107" y="230"/>
                </a:cxn>
                <a:cxn ang="0">
                  <a:pos x="135" y="209"/>
                </a:cxn>
              </a:cxnLst>
              <a:rect l="0" t="0" r="r" b="b"/>
              <a:pathLst>
                <a:path w="139" h="237">
                  <a:moveTo>
                    <a:pt x="137" y="194"/>
                  </a:moveTo>
                  <a:cubicBezTo>
                    <a:pt x="137" y="192"/>
                    <a:pt x="136" y="190"/>
                    <a:pt x="135" y="190"/>
                  </a:cubicBezTo>
                  <a:cubicBezTo>
                    <a:pt x="135" y="189"/>
                    <a:pt x="136" y="190"/>
                    <a:pt x="136" y="190"/>
                  </a:cubicBezTo>
                  <a:cubicBezTo>
                    <a:pt x="135" y="183"/>
                    <a:pt x="133" y="175"/>
                    <a:pt x="130" y="169"/>
                  </a:cubicBezTo>
                  <a:cubicBezTo>
                    <a:pt x="130" y="168"/>
                    <a:pt x="131" y="169"/>
                    <a:pt x="131" y="169"/>
                  </a:cubicBezTo>
                  <a:cubicBezTo>
                    <a:pt x="129" y="165"/>
                    <a:pt x="130" y="160"/>
                    <a:pt x="127" y="158"/>
                  </a:cubicBezTo>
                  <a:cubicBezTo>
                    <a:pt x="126" y="157"/>
                    <a:pt x="126" y="157"/>
                    <a:pt x="126" y="157"/>
                  </a:cubicBezTo>
                  <a:cubicBezTo>
                    <a:pt x="126" y="156"/>
                    <a:pt x="127" y="156"/>
                    <a:pt x="127" y="155"/>
                  </a:cubicBezTo>
                  <a:cubicBezTo>
                    <a:pt x="126" y="155"/>
                    <a:pt x="126" y="152"/>
                    <a:pt x="125" y="152"/>
                  </a:cubicBezTo>
                  <a:cubicBezTo>
                    <a:pt x="125" y="151"/>
                    <a:pt x="125" y="152"/>
                    <a:pt x="125" y="152"/>
                  </a:cubicBezTo>
                  <a:cubicBezTo>
                    <a:pt x="125" y="150"/>
                    <a:pt x="123" y="148"/>
                    <a:pt x="123" y="146"/>
                  </a:cubicBezTo>
                  <a:cubicBezTo>
                    <a:pt x="124" y="147"/>
                    <a:pt x="124" y="147"/>
                    <a:pt x="124" y="147"/>
                  </a:cubicBezTo>
                  <a:cubicBezTo>
                    <a:pt x="122" y="137"/>
                    <a:pt x="120" y="126"/>
                    <a:pt x="115" y="119"/>
                  </a:cubicBezTo>
                  <a:cubicBezTo>
                    <a:pt x="113" y="118"/>
                    <a:pt x="115" y="118"/>
                    <a:pt x="115" y="117"/>
                  </a:cubicBezTo>
                  <a:cubicBezTo>
                    <a:pt x="110" y="111"/>
                    <a:pt x="108" y="101"/>
                    <a:pt x="102" y="97"/>
                  </a:cubicBezTo>
                  <a:cubicBezTo>
                    <a:pt x="98" y="92"/>
                    <a:pt x="95" y="93"/>
                    <a:pt x="95" y="93"/>
                  </a:cubicBezTo>
                  <a:cubicBezTo>
                    <a:pt x="103" y="103"/>
                    <a:pt x="108" y="114"/>
                    <a:pt x="111" y="127"/>
                  </a:cubicBezTo>
                  <a:cubicBezTo>
                    <a:pt x="113" y="131"/>
                    <a:pt x="115" y="136"/>
                    <a:pt x="116" y="140"/>
                  </a:cubicBezTo>
                  <a:cubicBezTo>
                    <a:pt x="122" y="156"/>
                    <a:pt x="124" y="174"/>
                    <a:pt x="128" y="191"/>
                  </a:cubicBezTo>
                  <a:cubicBezTo>
                    <a:pt x="128" y="190"/>
                    <a:pt x="129" y="190"/>
                    <a:pt x="129" y="191"/>
                  </a:cubicBezTo>
                  <a:cubicBezTo>
                    <a:pt x="129" y="192"/>
                    <a:pt x="129" y="192"/>
                    <a:pt x="129" y="192"/>
                  </a:cubicBezTo>
                  <a:cubicBezTo>
                    <a:pt x="130" y="193"/>
                    <a:pt x="130" y="193"/>
                    <a:pt x="130" y="193"/>
                  </a:cubicBezTo>
                  <a:cubicBezTo>
                    <a:pt x="130" y="194"/>
                    <a:pt x="129" y="194"/>
                    <a:pt x="129" y="193"/>
                  </a:cubicBezTo>
                  <a:cubicBezTo>
                    <a:pt x="130" y="201"/>
                    <a:pt x="130" y="201"/>
                    <a:pt x="127" y="207"/>
                  </a:cubicBezTo>
                  <a:cubicBezTo>
                    <a:pt x="128" y="208"/>
                    <a:pt x="125" y="209"/>
                    <a:pt x="126" y="210"/>
                  </a:cubicBezTo>
                  <a:cubicBezTo>
                    <a:pt x="125" y="210"/>
                    <a:pt x="126" y="210"/>
                    <a:pt x="126" y="210"/>
                  </a:cubicBezTo>
                  <a:cubicBezTo>
                    <a:pt x="123" y="213"/>
                    <a:pt x="123" y="214"/>
                    <a:pt x="119" y="215"/>
                  </a:cubicBezTo>
                  <a:cubicBezTo>
                    <a:pt x="106" y="224"/>
                    <a:pt x="89" y="229"/>
                    <a:pt x="72" y="228"/>
                  </a:cubicBezTo>
                  <a:cubicBezTo>
                    <a:pt x="55" y="228"/>
                    <a:pt x="37" y="224"/>
                    <a:pt x="23" y="214"/>
                  </a:cubicBezTo>
                  <a:cubicBezTo>
                    <a:pt x="19" y="214"/>
                    <a:pt x="17" y="211"/>
                    <a:pt x="14" y="210"/>
                  </a:cubicBezTo>
                  <a:cubicBezTo>
                    <a:pt x="14" y="209"/>
                    <a:pt x="14" y="209"/>
                    <a:pt x="14" y="209"/>
                  </a:cubicBezTo>
                  <a:cubicBezTo>
                    <a:pt x="12" y="208"/>
                    <a:pt x="13" y="207"/>
                    <a:pt x="12" y="204"/>
                  </a:cubicBezTo>
                  <a:cubicBezTo>
                    <a:pt x="11" y="204"/>
                    <a:pt x="11" y="203"/>
                    <a:pt x="10" y="204"/>
                  </a:cubicBezTo>
                  <a:cubicBezTo>
                    <a:pt x="9" y="203"/>
                    <a:pt x="11" y="201"/>
                    <a:pt x="10" y="200"/>
                  </a:cubicBezTo>
                  <a:cubicBezTo>
                    <a:pt x="11" y="200"/>
                    <a:pt x="10" y="201"/>
                    <a:pt x="10" y="200"/>
                  </a:cubicBezTo>
                  <a:cubicBezTo>
                    <a:pt x="8" y="198"/>
                    <a:pt x="10" y="202"/>
                    <a:pt x="11" y="197"/>
                  </a:cubicBezTo>
                  <a:cubicBezTo>
                    <a:pt x="12" y="188"/>
                    <a:pt x="13" y="179"/>
                    <a:pt x="15" y="172"/>
                  </a:cubicBezTo>
                  <a:cubicBezTo>
                    <a:pt x="15" y="172"/>
                    <a:pt x="14" y="172"/>
                    <a:pt x="14" y="171"/>
                  </a:cubicBezTo>
                  <a:cubicBezTo>
                    <a:pt x="16" y="171"/>
                    <a:pt x="14" y="169"/>
                    <a:pt x="15" y="167"/>
                  </a:cubicBezTo>
                  <a:cubicBezTo>
                    <a:pt x="16" y="168"/>
                    <a:pt x="16" y="168"/>
                    <a:pt x="16" y="169"/>
                  </a:cubicBezTo>
                  <a:cubicBezTo>
                    <a:pt x="17" y="165"/>
                    <a:pt x="17" y="162"/>
                    <a:pt x="18" y="159"/>
                  </a:cubicBezTo>
                  <a:cubicBezTo>
                    <a:pt x="19" y="155"/>
                    <a:pt x="21" y="152"/>
                    <a:pt x="21" y="150"/>
                  </a:cubicBezTo>
                  <a:cubicBezTo>
                    <a:pt x="21" y="151"/>
                    <a:pt x="22" y="149"/>
                    <a:pt x="22" y="148"/>
                  </a:cubicBezTo>
                  <a:cubicBezTo>
                    <a:pt x="21" y="145"/>
                    <a:pt x="25" y="142"/>
                    <a:pt x="25" y="139"/>
                  </a:cubicBezTo>
                  <a:cubicBezTo>
                    <a:pt x="25" y="139"/>
                    <a:pt x="25" y="139"/>
                    <a:pt x="25" y="139"/>
                  </a:cubicBezTo>
                  <a:cubicBezTo>
                    <a:pt x="28" y="131"/>
                    <a:pt x="32" y="122"/>
                    <a:pt x="35" y="113"/>
                  </a:cubicBezTo>
                  <a:cubicBezTo>
                    <a:pt x="37" y="108"/>
                    <a:pt x="42" y="104"/>
                    <a:pt x="44" y="99"/>
                  </a:cubicBezTo>
                  <a:cubicBezTo>
                    <a:pt x="44" y="98"/>
                    <a:pt x="44" y="99"/>
                    <a:pt x="44" y="98"/>
                  </a:cubicBezTo>
                  <a:cubicBezTo>
                    <a:pt x="45" y="97"/>
                    <a:pt x="44" y="98"/>
                    <a:pt x="45" y="98"/>
                  </a:cubicBezTo>
                  <a:cubicBezTo>
                    <a:pt x="46" y="95"/>
                    <a:pt x="49" y="93"/>
                    <a:pt x="51" y="90"/>
                  </a:cubicBezTo>
                  <a:cubicBezTo>
                    <a:pt x="51" y="90"/>
                    <a:pt x="52" y="89"/>
                    <a:pt x="51" y="89"/>
                  </a:cubicBezTo>
                  <a:cubicBezTo>
                    <a:pt x="52" y="88"/>
                    <a:pt x="53" y="88"/>
                    <a:pt x="53" y="87"/>
                  </a:cubicBezTo>
                  <a:cubicBezTo>
                    <a:pt x="54" y="87"/>
                    <a:pt x="54" y="87"/>
                    <a:pt x="54" y="87"/>
                  </a:cubicBezTo>
                  <a:cubicBezTo>
                    <a:pt x="54" y="87"/>
                    <a:pt x="54" y="87"/>
                    <a:pt x="54" y="87"/>
                  </a:cubicBezTo>
                  <a:cubicBezTo>
                    <a:pt x="54" y="87"/>
                    <a:pt x="54" y="87"/>
                    <a:pt x="54" y="87"/>
                  </a:cubicBezTo>
                  <a:cubicBezTo>
                    <a:pt x="54" y="87"/>
                    <a:pt x="54" y="87"/>
                    <a:pt x="54" y="87"/>
                  </a:cubicBezTo>
                  <a:cubicBezTo>
                    <a:pt x="54" y="87"/>
                    <a:pt x="54" y="87"/>
                    <a:pt x="54" y="87"/>
                  </a:cubicBezTo>
                  <a:cubicBezTo>
                    <a:pt x="53" y="85"/>
                    <a:pt x="53" y="83"/>
                    <a:pt x="52" y="78"/>
                  </a:cubicBezTo>
                  <a:cubicBezTo>
                    <a:pt x="52" y="78"/>
                    <a:pt x="52" y="78"/>
                    <a:pt x="52" y="78"/>
                  </a:cubicBezTo>
                  <a:cubicBezTo>
                    <a:pt x="52" y="78"/>
                    <a:pt x="52" y="78"/>
                    <a:pt x="52" y="78"/>
                  </a:cubicBezTo>
                  <a:cubicBezTo>
                    <a:pt x="52" y="77"/>
                    <a:pt x="52" y="77"/>
                    <a:pt x="52" y="77"/>
                  </a:cubicBezTo>
                  <a:cubicBezTo>
                    <a:pt x="51" y="77"/>
                    <a:pt x="51" y="77"/>
                    <a:pt x="51" y="77"/>
                  </a:cubicBezTo>
                  <a:cubicBezTo>
                    <a:pt x="50" y="76"/>
                    <a:pt x="50" y="76"/>
                    <a:pt x="50" y="76"/>
                  </a:cubicBezTo>
                  <a:cubicBezTo>
                    <a:pt x="49" y="75"/>
                    <a:pt x="47" y="74"/>
                    <a:pt x="46" y="72"/>
                  </a:cubicBezTo>
                  <a:cubicBezTo>
                    <a:pt x="45" y="74"/>
                    <a:pt x="44" y="71"/>
                    <a:pt x="43" y="70"/>
                  </a:cubicBezTo>
                  <a:cubicBezTo>
                    <a:pt x="42" y="70"/>
                    <a:pt x="43" y="69"/>
                    <a:pt x="43" y="69"/>
                  </a:cubicBezTo>
                  <a:cubicBezTo>
                    <a:pt x="41" y="67"/>
                    <a:pt x="40" y="66"/>
                    <a:pt x="39" y="63"/>
                  </a:cubicBezTo>
                  <a:cubicBezTo>
                    <a:pt x="39" y="62"/>
                    <a:pt x="38" y="62"/>
                    <a:pt x="37" y="60"/>
                  </a:cubicBezTo>
                  <a:cubicBezTo>
                    <a:pt x="38" y="59"/>
                    <a:pt x="36" y="56"/>
                    <a:pt x="36" y="54"/>
                  </a:cubicBezTo>
                  <a:cubicBezTo>
                    <a:pt x="35" y="55"/>
                    <a:pt x="34" y="53"/>
                    <a:pt x="34" y="51"/>
                  </a:cubicBezTo>
                  <a:cubicBezTo>
                    <a:pt x="36" y="51"/>
                    <a:pt x="36" y="51"/>
                    <a:pt x="36" y="51"/>
                  </a:cubicBezTo>
                  <a:cubicBezTo>
                    <a:pt x="34" y="46"/>
                    <a:pt x="37" y="38"/>
                    <a:pt x="38" y="32"/>
                  </a:cubicBezTo>
                  <a:cubicBezTo>
                    <a:pt x="39" y="31"/>
                    <a:pt x="39" y="31"/>
                    <a:pt x="39" y="31"/>
                  </a:cubicBezTo>
                  <a:cubicBezTo>
                    <a:pt x="41" y="25"/>
                    <a:pt x="47" y="21"/>
                    <a:pt x="52" y="16"/>
                  </a:cubicBezTo>
                  <a:cubicBezTo>
                    <a:pt x="54" y="15"/>
                    <a:pt x="56" y="14"/>
                    <a:pt x="58" y="14"/>
                  </a:cubicBezTo>
                  <a:cubicBezTo>
                    <a:pt x="60" y="12"/>
                    <a:pt x="61" y="12"/>
                    <a:pt x="62" y="10"/>
                  </a:cubicBezTo>
                  <a:cubicBezTo>
                    <a:pt x="63" y="10"/>
                    <a:pt x="64" y="11"/>
                    <a:pt x="64" y="11"/>
                  </a:cubicBezTo>
                  <a:cubicBezTo>
                    <a:pt x="68" y="11"/>
                    <a:pt x="71" y="11"/>
                    <a:pt x="73" y="10"/>
                  </a:cubicBezTo>
                  <a:cubicBezTo>
                    <a:pt x="73" y="11"/>
                    <a:pt x="73" y="11"/>
                    <a:pt x="73" y="11"/>
                  </a:cubicBezTo>
                  <a:cubicBezTo>
                    <a:pt x="76" y="11"/>
                    <a:pt x="79" y="10"/>
                    <a:pt x="82" y="12"/>
                  </a:cubicBezTo>
                  <a:cubicBezTo>
                    <a:pt x="83" y="12"/>
                    <a:pt x="86" y="12"/>
                    <a:pt x="85" y="11"/>
                  </a:cubicBezTo>
                  <a:cubicBezTo>
                    <a:pt x="86" y="11"/>
                    <a:pt x="85" y="12"/>
                    <a:pt x="86" y="12"/>
                  </a:cubicBezTo>
                  <a:cubicBezTo>
                    <a:pt x="85" y="13"/>
                    <a:pt x="85" y="13"/>
                    <a:pt x="85" y="13"/>
                  </a:cubicBezTo>
                  <a:cubicBezTo>
                    <a:pt x="91" y="15"/>
                    <a:pt x="95" y="18"/>
                    <a:pt x="100" y="22"/>
                  </a:cubicBezTo>
                  <a:cubicBezTo>
                    <a:pt x="100" y="24"/>
                    <a:pt x="104" y="27"/>
                    <a:pt x="105" y="30"/>
                  </a:cubicBezTo>
                  <a:cubicBezTo>
                    <a:pt x="107" y="32"/>
                    <a:pt x="107" y="36"/>
                    <a:pt x="109" y="37"/>
                  </a:cubicBezTo>
                  <a:cubicBezTo>
                    <a:pt x="108" y="37"/>
                    <a:pt x="108" y="37"/>
                    <a:pt x="108" y="37"/>
                  </a:cubicBezTo>
                  <a:cubicBezTo>
                    <a:pt x="109" y="40"/>
                    <a:pt x="109" y="43"/>
                    <a:pt x="109" y="47"/>
                  </a:cubicBezTo>
                  <a:cubicBezTo>
                    <a:pt x="109" y="49"/>
                    <a:pt x="110" y="49"/>
                    <a:pt x="110" y="51"/>
                  </a:cubicBezTo>
                  <a:cubicBezTo>
                    <a:pt x="109" y="51"/>
                    <a:pt x="109" y="51"/>
                    <a:pt x="109" y="51"/>
                  </a:cubicBezTo>
                  <a:cubicBezTo>
                    <a:pt x="110" y="53"/>
                    <a:pt x="111" y="53"/>
                    <a:pt x="111" y="54"/>
                  </a:cubicBezTo>
                  <a:cubicBezTo>
                    <a:pt x="111" y="56"/>
                    <a:pt x="111" y="56"/>
                    <a:pt x="110" y="57"/>
                  </a:cubicBezTo>
                  <a:cubicBezTo>
                    <a:pt x="110" y="56"/>
                    <a:pt x="110" y="54"/>
                    <a:pt x="109" y="53"/>
                  </a:cubicBezTo>
                  <a:cubicBezTo>
                    <a:pt x="108" y="55"/>
                    <a:pt x="110" y="58"/>
                    <a:pt x="108" y="59"/>
                  </a:cubicBezTo>
                  <a:cubicBezTo>
                    <a:pt x="107" y="61"/>
                    <a:pt x="107" y="62"/>
                    <a:pt x="108" y="63"/>
                  </a:cubicBezTo>
                  <a:cubicBezTo>
                    <a:pt x="108" y="62"/>
                    <a:pt x="107" y="64"/>
                    <a:pt x="107" y="63"/>
                  </a:cubicBezTo>
                  <a:cubicBezTo>
                    <a:pt x="106" y="64"/>
                    <a:pt x="106" y="65"/>
                    <a:pt x="106" y="66"/>
                  </a:cubicBezTo>
                  <a:cubicBezTo>
                    <a:pt x="106" y="66"/>
                    <a:pt x="106" y="65"/>
                    <a:pt x="106" y="65"/>
                  </a:cubicBezTo>
                  <a:cubicBezTo>
                    <a:pt x="107" y="66"/>
                    <a:pt x="106" y="67"/>
                    <a:pt x="107" y="68"/>
                  </a:cubicBezTo>
                  <a:cubicBezTo>
                    <a:pt x="107" y="67"/>
                    <a:pt x="107" y="67"/>
                    <a:pt x="108" y="66"/>
                  </a:cubicBezTo>
                  <a:cubicBezTo>
                    <a:pt x="108" y="66"/>
                    <a:pt x="107" y="69"/>
                    <a:pt x="106" y="69"/>
                  </a:cubicBezTo>
                  <a:cubicBezTo>
                    <a:pt x="105" y="69"/>
                    <a:pt x="106" y="67"/>
                    <a:pt x="105" y="68"/>
                  </a:cubicBezTo>
                  <a:cubicBezTo>
                    <a:pt x="104" y="72"/>
                    <a:pt x="104" y="72"/>
                    <a:pt x="104" y="72"/>
                  </a:cubicBezTo>
                  <a:cubicBezTo>
                    <a:pt x="104" y="71"/>
                    <a:pt x="105" y="70"/>
                    <a:pt x="106" y="71"/>
                  </a:cubicBezTo>
                  <a:cubicBezTo>
                    <a:pt x="106" y="69"/>
                    <a:pt x="106" y="69"/>
                    <a:pt x="106" y="69"/>
                  </a:cubicBezTo>
                  <a:cubicBezTo>
                    <a:pt x="107" y="70"/>
                    <a:pt x="107" y="70"/>
                    <a:pt x="107" y="70"/>
                  </a:cubicBezTo>
                  <a:cubicBezTo>
                    <a:pt x="109" y="67"/>
                    <a:pt x="110" y="66"/>
                    <a:pt x="110" y="63"/>
                  </a:cubicBezTo>
                  <a:cubicBezTo>
                    <a:pt x="109" y="63"/>
                    <a:pt x="109" y="63"/>
                    <a:pt x="109" y="63"/>
                  </a:cubicBezTo>
                  <a:cubicBezTo>
                    <a:pt x="110" y="62"/>
                    <a:pt x="109" y="60"/>
                    <a:pt x="111" y="59"/>
                  </a:cubicBezTo>
                  <a:cubicBezTo>
                    <a:pt x="111" y="60"/>
                    <a:pt x="111" y="59"/>
                    <a:pt x="112" y="59"/>
                  </a:cubicBezTo>
                  <a:cubicBezTo>
                    <a:pt x="112" y="59"/>
                    <a:pt x="112" y="58"/>
                    <a:pt x="112" y="58"/>
                  </a:cubicBezTo>
                  <a:cubicBezTo>
                    <a:pt x="113" y="59"/>
                    <a:pt x="113" y="59"/>
                    <a:pt x="113" y="59"/>
                  </a:cubicBezTo>
                  <a:cubicBezTo>
                    <a:pt x="111" y="58"/>
                    <a:pt x="113" y="54"/>
                    <a:pt x="113" y="54"/>
                  </a:cubicBezTo>
                  <a:cubicBezTo>
                    <a:pt x="113" y="54"/>
                    <a:pt x="113" y="54"/>
                    <a:pt x="113" y="54"/>
                  </a:cubicBezTo>
                  <a:cubicBezTo>
                    <a:pt x="114" y="51"/>
                    <a:pt x="112" y="54"/>
                    <a:pt x="112" y="52"/>
                  </a:cubicBezTo>
                  <a:cubicBezTo>
                    <a:pt x="113" y="51"/>
                    <a:pt x="114" y="52"/>
                    <a:pt x="115" y="51"/>
                  </a:cubicBezTo>
                  <a:cubicBezTo>
                    <a:pt x="115" y="48"/>
                    <a:pt x="113" y="44"/>
                    <a:pt x="114" y="40"/>
                  </a:cubicBezTo>
                  <a:cubicBezTo>
                    <a:pt x="114" y="38"/>
                    <a:pt x="112" y="36"/>
                    <a:pt x="111" y="34"/>
                  </a:cubicBezTo>
                  <a:cubicBezTo>
                    <a:pt x="111" y="32"/>
                    <a:pt x="113" y="34"/>
                    <a:pt x="111" y="32"/>
                  </a:cubicBezTo>
                  <a:cubicBezTo>
                    <a:pt x="112" y="32"/>
                    <a:pt x="112" y="31"/>
                    <a:pt x="113" y="31"/>
                  </a:cubicBezTo>
                  <a:cubicBezTo>
                    <a:pt x="112" y="31"/>
                    <a:pt x="111" y="27"/>
                    <a:pt x="111" y="29"/>
                  </a:cubicBezTo>
                  <a:cubicBezTo>
                    <a:pt x="109" y="27"/>
                    <a:pt x="108" y="23"/>
                    <a:pt x="105" y="21"/>
                  </a:cubicBezTo>
                  <a:cubicBezTo>
                    <a:pt x="106" y="22"/>
                    <a:pt x="107" y="21"/>
                    <a:pt x="107" y="20"/>
                  </a:cubicBezTo>
                  <a:cubicBezTo>
                    <a:pt x="105" y="20"/>
                    <a:pt x="103" y="18"/>
                    <a:pt x="101" y="16"/>
                  </a:cubicBezTo>
                  <a:cubicBezTo>
                    <a:pt x="101" y="17"/>
                    <a:pt x="101" y="17"/>
                    <a:pt x="101" y="18"/>
                  </a:cubicBezTo>
                  <a:cubicBezTo>
                    <a:pt x="100" y="17"/>
                    <a:pt x="99" y="17"/>
                    <a:pt x="99" y="17"/>
                  </a:cubicBezTo>
                  <a:cubicBezTo>
                    <a:pt x="99" y="16"/>
                    <a:pt x="100" y="15"/>
                    <a:pt x="98" y="13"/>
                  </a:cubicBezTo>
                  <a:cubicBezTo>
                    <a:pt x="100" y="13"/>
                    <a:pt x="102" y="16"/>
                    <a:pt x="102" y="14"/>
                  </a:cubicBezTo>
                  <a:cubicBezTo>
                    <a:pt x="104" y="14"/>
                    <a:pt x="107" y="18"/>
                    <a:pt x="107" y="19"/>
                  </a:cubicBezTo>
                  <a:cubicBezTo>
                    <a:pt x="109" y="20"/>
                    <a:pt x="106" y="18"/>
                    <a:pt x="107" y="17"/>
                  </a:cubicBezTo>
                  <a:cubicBezTo>
                    <a:pt x="105" y="15"/>
                    <a:pt x="104" y="15"/>
                    <a:pt x="102" y="13"/>
                  </a:cubicBezTo>
                  <a:cubicBezTo>
                    <a:pt x="101" y="14"/>
                    <a:pt x="102" y="14"/>
                    <a:pt x="101" y="14"/>
                  </a:cubicBezTo>
                  <a:cubicBezTo>
                    <a:pt x="98" y="13"/>
                    <a:pt x="98" y="11"/>
                    <a:pt x="98" y="10"/>
                  </a:cubicBezTo>
                  <a:cubicBezTo>
                    <a:pt x="99" y="11"/>
                    <a:pt x="99" y="11"/>
                    <a:pt x="99" y="11"/>
                  </a:cubicBezTo>
                  <a:cubicBezTo>
                    <a:pt x="98" y="9"/>
                    <a:pt x="97" y="10"/>
                    <a:pt x="95" y="9"/>
                  </a:cubicBezTo>
                  <a:cubicBezTo>
                    <a:pt x="96" y="7"/>
                    <a:pt x="98" y="10"/>
                    <a:pt x="99" y="10"/>
                  </a:cubicBezTo>
                  <a:cubicBezTo>
                    <a:pt x="99" y="8"/>
                    <a:pt x="99" y="8"/>
                    <a:pt x="99" y="8"/>
                  </a:cubicBezTo>
                  <a:cubicBezTo>
                    <a:pt x="96" y="6"/>
                    <a:pt x="97" y="9"/>
                    <a:pt x="95" y="7"/>
                  </a:cubicBezTo>
                  <a:cubicBezTo>
                    <a:pt x="95" y="6"/>
                    <a:pt x="95" y="6"/>
                    <a:pt x="95" y="6"/>
                  </a:cubicBezTo>
                  <a:cubicBezTo>
                    <a:pt x="93" y="6"/>
                    <a:pt x="93" y="6"/>
                    <a:pt x="93" y="6"/>
                  </a:cubicBezTo>
                  <a:cubicBezTo>
                    <a:pt x="93" y="6"/>
                    <a:pt x="93" y="7"/>
                    <a:pt x="94" y="8"/>
                  </a:cubicBezTo>
                  <a:cubicBezTo>
                    <a:pt x="93" y="9"/>
                    <a:pt x="93" y="7"/>
                    <a:pt x="90" y="6"/>
                  </a:cubicBezTo>
                  <a:cubicBezTo>
                    <a:pt x="89" y="7"/>
                    <a:pt x="92" y="7"/>
                    <a:pt x="91" y="8"/>
                  </a:cubicBezTo>
                  <a:cubicBezTo>
                    <a:pt x="91" y="8"/>
                    <a:pt x="89" y="8"/>
                    <a:pt x="88" y="7"/>
                  </a:cubicBezTo>
                  <a:cubicBezTo>
                    <a:pt x="86" y="7"/>
                    <a:pt x="88" y="6"/>
                    <a:pt x="87" y="5"/>
                  </a:cubicBezTo>
                  <a:cubicBezTo>
                    <a:pt x="87" y="5"/>
                    <a:pt x="89" y="5"/>
                    <a:pt x="89" y="6"/>
                  </a:cubicBezTo>
                  <a:cubicBezTo>
                    <a:pt x="91" y="6"/>
                    <a:pt x="88" y="4"/>
                    <a:pt x="90" y="4"/>
                  </a:cubicBezTo>
                  <a:cubicBezTo>
                    <a:pt x="88" y="3"/>
                    <a:pt x="88" y="4"/>
                    <a:pt x="87" y="4"/>
                  </a:cubicBezTo>
                  <a:cubicBezTo>
                    <a:pt x="87" y="4"/>
                    <a:pt x="86" y="4"/>
                    <a:pt x="87" y="5"/>
                  </a:cubicBezTo>
                  <a:cubicBezTo>
                    <a:pt x="82" y="6"/>
                    <a:pt x="85" y="2"/>
                    <a:pt x="81" y="2"/>
                  </a:cubicBezTo>
                  <a:cubicBezTo>
                    <a:pt x="82" y="3"/>
                    <a:pt x="76" y="3"/>
                    <a:pt x="79" y="5"/>
                  </a:cubicBezTo>
                  <a:cubicBezTo>
                    <a:pt x="78" y="5"/>
                    <a:pt x="77" y="6"/>
                    <a:pt x="76" y="5"/>
                  </a:cubicBezTo>
                  <a:cubicBezTo>
                    <a:pt x="77" y="4"/>
                    <a:pt x="75" y="4"/>
                    <a:pt x="76" y="4"/>
                  </a:cubicBezTo>
                  <a:cubicBezTo>
                    <a:pt x="75" y="3"/>
                    <a:pt x="75" y="3"/>
                    <a:pt x="75" y="3"/>
                  </a:cubicBezTo>
                  <a:cubicBezTo>
                    <a:pt x="77" y="2"/>
                    <a:pt x="77" y="2"/>
                    <a:pt x="77" y="2"/>
                  </a:cubicBezTo>
                  <a:cubicBezTo>
                    <a:pt x="76" y="1"/>
                    <a:pt x="73" y="1"/>
                    <a:pt x="73" y="0"/>
                  </a:cubicBezTo>
                  <a:cubicBezTo>
                    <a:pt x="71" y="0"/>
                    <a:pt x="73" y="1"/>
                    <a:pt x="71" y="1"/>
                  </a:cubicBezTo>
                  <a:cubicBezTo>
                    <a:pt x="72" y="1"/>
                    <a:pt x="70" y="0"/>
                    <a:pt x="69" y="0"/>
                  </a:cubicBezTo>
                  <a:cubicBezTo>
                    <a:pt x="71" y="0"/>
                    <a:pt x="69" y="2"/>
                    <a:pt x="68" y="2"/>
                  </a:cubicBezTo>
                  <a:cubicBezTo>
                    <a:pt x="66" y="2"/>
                    <a:pt x="65" y="1"/>
                    <a:pt x="65" y="1"/>
                  </a:cubicBezTo>
                  <a:cubicBezTo>
                    <a:pt x="67" y="0"/>
                    <a:pt x="67" y="0"/>
                    <a:pt x="67" y="0"/>
                  </a:cubicBezTo>
                  <a:cubicBezTo>
                    <a:pt x="65" y="1"/>
                    <a:pt x="66" y="0"/>
                    <a:pt x="65" y="0"/>
                  </a:cubicBezTo>
                  <a:cubicBezTo>
                    <a:pt x="64" y="1"/>
                    <a:pt x="64" y="2"/>
                    <a:pt x="63" y="3"/>
                  </a:cubicBezTo>
                  <a:cubicBezTo>
                    <a:pt x="62" y="3"/>
                    <a:pt x="61" y="2"/>
                    <a:pt x="61" y="3"/>
                  </a:cubicBezTo>
                  <a:cubicBezTo>
                    <a:pt x="63" y="2"/>
                    <a:pt x="63" y="2"/>
                    <a:pt x="63" y="2"/>
                  </a:cubicBezTo>
                  <a:cubicBezTo>
                    <a:pt x="60" y="2"/>
                    <a:pt x="62" y="0"/>
                    <a:pt x="59" y="1"/>
                  </a:cubicBezTo>
                  <a:cubicBezTo>
                    <a:pt x="59" y="2"/>
                    <a:pt x="59" y="2"/>
                    <a:pt x="59" y="2"/>
                  </a:cubicBezTo>
                  <a:cubicBezTo>
                    <a:pt x="58" y="2"/>
                    <a:pt x="58" y="2"/>
                    <a:pt x="58" y="2"/>
                  </a:cubicBezTo>
                  <a:cubicBezTo>
                    <a:pt x="58" y="2"/>
                    <a:pt x="57" y="3"/>
                    <a:pt x="56" y="3"/>
                  </a:cubicBezTo>
                  <a:cubicBezTo>
                    <a:pt x="56" y="3"/>
                    <a:pt x="56" y="3"/>
                    <a:pt x="56" y="3"/>
                  </a:cubicBezTo>
                  <a:cubicBezTo>
                    <a:pt x="55" y="3"/>
                    <a:pt x="54" y="5"/>
                    <a:pt x="52" y="4"/>
                  </a:cubicBezTo>
                  <a:cubicBezTo>
                    <a:pt x="54" y="5"/>
                    <a:pt x="53" y="4"/>
                    <a:pt x="55" y="4"/>
                  </a:cubicBezTo>
                  <a:cubicBezTo>
                    <a:pt x="57" y="4"/>
                    <a:pt x="54" y="5"/>
                    <a:pt x="54" y="5"/>
                  </a:cubicBezTo>
                  <a:cubicBezTo>
                    <a:pt x="53" y="4"/>
                    <a:pt x="51" y="7"/>
                    <a:pt x="50" y="7"/>
                  </a:cubicBezTo>
                  <a:cubicBezTo>
                    <a:pt x="49" y="7"/>
                    <a:pt x="48" y="7"/>
                    <a:pt x="48" y="7"/>
                  </a:cubicBezTo>
                  <a:cubicBezTo>
                    <a:pt x="48" y="8"/>
                    <a:pt x="48" y="8"/>
                    <a:pt x="48" y="8"/>
                  </a:cubicBezTo>
                  <a:cubicBezTo>
                    <a:pt x="47" y="7"/>
                    <a:pt x="46" y="10"/>
                    <a:pt x="44" y="10"/>
                  </a:cubicBezTo>
                  <a:cubicBezTo>
                    <a:pt x="45" y="9"/>
                    <a:pt x="44" y="9"/>
                    <a:pt x="43" y="9"/>
                  </a:cubicBezTo>
                  <a:cubicBezTo>
                    <a:pt x="45" y="9"/>
                    <a:pt x="42" y="12"/>
                    <a:pt x="43" y="12"/>
                  </a:cubicBezTo>
                  <a:cubicBezTo>
                    <a:pt x="41" y="14"/>
                    <a:pt x="43" y="11"/>
                    <a:pt x="41" y="10"/>
                  </a:cubicBezTo>
                  <a:cubicBezTo>
                    <a:pt x="41" y="12"/>
                    <a:pt x="39" y="12"/>
                    <a:pt x="39" y="13"/>
                  </a:cubicBezTo>
                  <a:cubicBezTo>
                    <a:pt x="41" y="12"/>
                    <a:pt x="39" y="14"/>
                    <a:pt x="39" y="15"/>
                  </a:cubicBezTo>
                  <a:cubicBezTo>
                    <a:pt x="38" y="16"/>
                    <a:pt x="39" y="14"/>
                    <a:pt x="38" y="15"/>
                  </a:cubicBezTo>
                  <a:cubicBezTo>
                    <a:pt x="37" y="16"/>
                    <a:pt x="37" y="18"/>
                    <a:pt x="38" y="17"/>
                  </a:cubicBezTo>
                  <a:cubicBezTo>
                    <a:pt x="37" y="18"/>
                    <a:pt x="37" y="20"/>
                    <a:pt x="36" y="20"/>
                  </a:cubicBezTo>
                  <a:cubicBezTo>
                    <a:pt x="35" y="20"/>
                    <a:pt x="37" y="18"/>
                    <a:pt x="36" y="18"/>
                  </a:cubicBezTo>
                  <a:cubicBezTo>
                    <a:pt x="34" y="21"/>
                    <a:pt x="37" y="21"/>
                    <a:pt x="35" y="23"/>
                  </a:cubicBezTo>
                  <a:cubicBezTo>
                    <a:pt x="36" y="22"/>
                    <a:pt x="37" y="24"/>
                    <a:pt x="37" y="26"/>
                  </a:cubicBezTo>
                  <a:cubicBezTo>
                    <a:pt x="35" y="28"/>
                    <a:pt x="37" y="24"/>
                    <a:pt x="35" y="25"/>
                  </a:cubicBezTo>
                  <a:cubicBezTo>
                    <a:pt x="35" y="26"/>
                    <a:pt x="35" y="26"/>
                    <a:pt x="35" y="26"/>
                  </a:cubicBezTo>
                  <a:cubicBezTo>
                    <a:pt x="33" y="27"/>
                    <a:pt x="35" y="21"/>
                    <a:pt x="33" y="22"/>
                  </a:cubicBezTo>
                  <a:cubicBezTo>
                    <a:pt x="32" y="23"/>
                    <a:pt x="32" y="23"/>
                    <a:pt x="32" y="23"/>
                  </a:cubicBezTo>
                  <a:cubicBezTo>
                    <a:pt x="32" y="23"/>
                    <a:pt x="32" y="22"/>
                    <a:pt x="31" y="22"/>
                  </a:cubicBezTo>
                  <a:cubicBezTo>
                    <a:pt x="32" y="23"/>
                    <a:pt x="30" y="26"/>
                    <a:pt x="30" y="26"/>
                  </a:cubicBezTo>
                  <a:cubicBezTo>
                    <a:pt x="30" y="27"/>
                    <a:pt x="30" y="25"/>
                    <a:pt x="31" y="25"/>
                  </a:cubicBezTo>
                  <a:cubicBezTo>
                    <a:pt x="30" y="27"/>
                    <a:pt x="31" y="28"/>
                    <a:pt x="29" y="30"/>
                  </a:cubicBezTo>
                  <a:cubicBezTo>
                    <a:pt x="29" y="29"/>
                    <a:pt x="28" y="30"/>
                    <a:pt x="28" y="29"/>
                  </a:cubicBezTo>
                  <a:cubicBezTo>
                    <a:pt x="27" y="30"/>
                    <a:pt x="29" y="30"/>
                    <a:pt x="28" y="31"/>
                  </a:cubicBezTo>
                  <a:cubicBezTo>
                    <a:pt x="27" y="31"/>
                    <a:pt x="27" y="31"/>
                    <a:pt x="27" y="31"/>
                  </a:cubicBezTo>
                  <a:cubicBezTo>
                    <a:pt x="25" y="37"/>
                    <a:pt x="24" y="45"/>
                    <a:pt x="26" y="50"/>
                  </a:cubicBezTo>
                  <a:cubicBezTo>
                    <a:pt x="26" y="51"/>
                    <a:pt x="26" y="53"/>
                    <a:pt x="26" y="57"/>
                  </a:cubicBezTo>
                  <a:cubicBezTo>
                    <a:pt x="26" y="55"/>
                    <a:pt x="27" y="56"/>
                    <a:pt x="27" y="57"/>
                  </a:cubicBezTo>
                  <a:cubicBezTo>
                    <a:pt x="26" y="59"/>
                    <a:pt x="26" y="59"/>
                    <a:pt x="26" y="59"/>
                  </a:cubicBezTo>
                  <a:cubicBezTo>
                    <a:pt x="26" y="61"/>
                    <a:pt x="28" y="63"/>
                    <a:pt x="29" y="64"/>
                  </a:cubicBezTo>
                  <a:cubicBezTo>
                    <a:pt x="28" y="65"/>
                    <a:pt x="28" y="65"/>
                    <a:pt x="28" y="65"/>
                  </a:cubicBezTo>
                  <a:cubicBezTo>
                    <a:pt x="28" y="67"/>
                    <a:pt x="30" y="66"/>
                    <a:pt x="30" y="67"/>
                  </a:cubicBezTo>
                  <a:cubicBezTo>
                    <a:pt x="30" y="68"/>
                    <a:pt x="30" y="68"/>
                    <a:pt x="30" y="68"/>
                  </a:cubicBezTo>
                  <a:cubicBezTo>
                    <a:pt x="30" y="68"/>
                    <a:pt x="30" y="68"/>
                    <a:pt x="30" y="68"/>
                  </a:cubicBezTo>
                  <a:cubicBezTo>
                    <a:pt x="31" y="69"/>
                    <a:pt x="32" y="71"/>
                    <a:pt x="31" y="71"/>
                  </a:cubicBezTo>
                  <a:cubicBezTo>
                    <a:pt x="32" y="72"/>
                    <a:pt x="32" y="72"/>
                    <a:pt x="32" y="71"/>
                  </a:cubicBezTo>
                  <a:cubicBezTo>
                    <a:pt x="33" y="73"/>
                    <a:pt x="35" y="77"/>
                    <a:pt x="37" y="79"/>
                  </a:cubicBezTo>
                  <a:cubicBezTo>
                    <a:pt x="37" y="78"/>
                    <a:pt x="37" y="77"/>
                    <a:pt x="37" y="77"/>
                  </a:cubicBezTo>
                  <a:cubicBezTo>
                    <a:pt x="39" y="76"/>
                    <a:pt x="38" y="77"/>
                    <a:pt x="39" y="78"/>
                  </a:cubicBezTo>
                  <a:cubicBezTo>
                    <a:pt x="39" y="78"/>
                    <a:pt x="39" y="80"/>
                    <a:pt x="38" y="79"/>
                  </a:cubicBezTo>
                  <a:cubicBezTo>
                    <a:pt x="39" y="81"/>
                    <a:pt x="40" y="82"/>
                    <a:pt x="42" y="84"/>
                  </a:cubicBezTo>
                  <a:cubicBezTo>
                    <a:pt x="41" y="85"/>
                    <a:pt x="39" y="88"/>
                    <a:pt x="38" y="89"/>
                  </a:cubicBezTo>
                  <a:cubicBezTo>
                    <a:pt x="39" y="89"/>
                    <a:pt x="39" y="91"/>
                    <a:pt x="38" y="92"/>
                  </a:cubicBezTo>
                  <a:cubicBezTo>
                    <a:pt x="38" y="94"/>
                    <a:pt x="37" y="92"/>
                    <a:pt x="35" y="93"/>
                  </a:cubicBezTo>
                  <a:cubicBezTo>
                    <a:pt x="35" y="94"/>
                    <a:pt x="34" y="95"/>
                    <a:pt x="34" y="96"/>
                  </a:cubicBezTo>
                  <a:cubicBezTo>
                    <a:pt x="34" y="96"/>
                    <a:pt x="34" y="96"/>
                    <a:pt x="34" y="96"/>
                  </a:cubicBezTo>
                  <a:cubicBezTo>
                    <a:pt x="34" y="97"/>
                    <a:pt x="33" y="98"/>
                    <a:pt x="32" y="99"/>
                  </a:cubicBezTo>
                  <a:cubicBezTo>
                    <a:pt x="32" y="99"/>
                    <a:pt x="32" y="99"/>
                    <a:pt x="32" y="99"/>
                  </a:cubicBezTo>
                  <a:cubicBezTo>
                    <a:pt x="32" y="100"/>
                    <a:pt x="30" y="100"/>
                    <a:pt x="30" y="101"/>
                  </a:cubicBezTo>
                  <a:cubicBezTo>
                    <a:pt x="31" y="102"/>
                    <a:pt x="29" y="104"/>
                    <a:pt x="29" y="105"/>
                  </a:cubicBezTo>
                  <a:cubicBezTo>
                    <a:pt x="29" y="105"/>
                    <a:pt x="29" y="105"/>
                    <a:pt x="29" y="105"/>
                  </a:cubicBezTo>
                  <a:cubicBezTo>
                    <a:pt x="29" y="106"/>
                    <a:pt x="29" y="106"/>
                    <a:pt x="29" y="106"/>
                  </a:cubicBezTo>
                  <a:cubicBezTo>
                    <a:pt x="28" y="107"/>
                    <a:pt x="28" y="107"/>
                    <a:pt x="28" y="107"/>
                  </a:cubicBezTo>
                  <a:cubicBezTo>
                    <a:pt x="28" y="107"/>
                    <a:pt x="28" y="106"/>
                    <a:pt x="28" y="106"/>
                  </a:cubicBezTo>
                  <a:cubicBezTo>
                    <a:pt x="26" y="107"/>
                    <a:pt x="28" y="107"/>
                    <a:pt x="28" y="108"/>
                  </a:cubicBezTo>
                  <a:cubicBezTo>
                    <a:pt x="28" y="110"/>
                    <a:pt x="27" y="109"/>
                    <a:pt x="26" y="110"/>
                  </a:cubicBezTo>
                  <a:cubicBezTo>
                    <a:pt x="26" y="109"/>
                    <a:pt x="27" y="109"/>
                    <a:pt x="27" y="108"/>
                  </a:cubicBezTo>
                  <a:cubicBezTo>
                    <a:pt x="27" y="107"/>
                    <a:pt x="27" y="109"/>
                    <a:pt x="26" y="109"/>
                  </a:cubicBezTo>
                  <a:cubicBezTo>
                    <a:pt x="26" y="109"/>
                    <a:pt x="27" y="110"/>
                    <a:pt x="26" y="111"/>
                  </a:cubicBezTo>
                  <a:cubicBezTo>
                    <a:pt x="26" y="111"/>
                    <a:pt x="25" y="114"/>
                    <a:pt x="24" y="113"/>
                  </a:cubicBezTo>
                  <a:cubicBezTo>
                    <a:pt x="24" y="114"/>
                    <a:pt x="24" y="115"/>
                    <a:pt x="24" y="116"/>
                  </a:cubicBezTo>
                  <a:cubicBezTo>
                    <a:pt x="24" y="115"/>
                    <a:pt x="25" y="114"/>
                    <a:pt x="26" y="114"/>
                  </a:cubicBezTo>
                  <a:cubicBezTo>
                    <a:pt x="25" y="114"/>
                    <a:pt x="25" y="116"/>
                    <a:pt x="25" y="116"/>
                  </a:cubicBezTo>
                  <a:cubicBezTo>
                    <a:pt x="25" y="115"/>
                    <a:pt x="25" y="115"/>
                    <a:pt x="25" y="115"/>
                  </a:cubicBezTo>
                  <a:cubicBezTo>
                    <a:pt x="25" y="116"/>
                    <a:pt x="23" y="118"/>
                    <a:pt x="25" y="117"/>
                  </a:cubicBezTo>
                  <a:cubicBezTo>
                    <a:pt x="23" y="118"/>
                    <a:pt x="23" y="118"/>
                    <a:pt x="23" y="118"/>
                  </a:cubicBezTo>
                  <a:cubicBezTo>
                    <a:pt x="23" y="119"/>
                    <a:pt x="23" y="120"/>
                    <a:pt x="22" y="121"/>
                  </a:cubicBezTo>
                  <a:cubicBezTo>
                    <a:pt x="22" y="121"/>
                    <a:pt x="21" y="120"/>
                    <a:pt x="20" y="122"/>
                  </a:cubicBezTo>
                  <a:cubicBezTo>
                    <a:pt x="20" y="124"/>
                    <a:pt x="20" y="124"/>
                    <a:pt x="20" y="124"/>
                  </a:cubicBezTo>
                  <a:cubicBezTo>
                    <a:pt x="20" y="125"/>
                    <a:pt x="19" y="125"/>
                    <a:pt x="19" y="125"/>
                  </a:cubicBezTo>
                  <a:cubicBezTo>
                    <a:pt x="17" y="128"/>
                    <a:pt x="20" y="129"/>
                    <a:pt x="18" y="131"/>
                  </a:cubicBezTo>
                  <a:cubicBezTo>
                    <a:pt x="18" y="130"/>
                    <a:pt x="17" y="131"/>
                    <a:pt x="17" y="132"/>
                  </a:cubicBezTo>
                  <a:cubicBezTo>
                    <a:pt x="17" y="132"/>
                    <a:pt x="17" y="132"/>
                    <a:pt x="17" y="133"/>
                  </a:cubicBezTo>
                  <a:cubicBezTo>
                    <a:pt x="17" y="132"/>
                    <a:pt x="16" y="132"/>
                    <a:pt x="17" y="131"/>
                  </a:cubicBezTo>
                  <a:cubicBezTo>
                    <a:pt x="18" y="131"/>
                    <a:pt x="17" y="132"/>
                    <a:pt x="17" y="133"/>
                  </a:cubicBezTo>
                  <a:cubicBezTo>
                    <a:pt x="14" y="134"/>
                    <a:pt x="14" y="140"/>
                    <a:pt x="12" y="144"/>
                  </a:cubicBezTo>
                  <a:cubicBezTo>
                    <a:pt x="13" y="144"/>
                    <a:pt x="12" y="146"/>
                    <a:pt x="12" y="147"/>
                  </a:cubicBezTo>
                  <a:cubicBezTo>
                    <a:pt x="11" y="146"/>
                    <a:pt x="12" y="149"/>
                    <a:pt x="11" y="150"/>
                  </a:cubicBezTo>
                  <a:cubicBezTo>
                    <a:pt x="12" y="149"/>
                    <a:pt x="12" y="149"/>
                    <a:pt x="12" y="149"/>
                  </a:cubicBezTo>
                  <a:cubicBezTo>
                    <a:pt x="11" y="152"/>
                    <a:pt x="13" y="154"/>
                    <a:pt x="11" y="155"/>
                  </a:cubicBezTo>
                  <a:cubicBezTo>
                    <a:pt x="10" y="156"/>
                    <a:pt x="10" y="154"/>
                    <a:pt x="10" y="154"/>
                  </a:cubicBezTo>
                  <a:cubicBezTo>
                    <a:pt x="8" y="155"/>
                    <a:pt x="10" y="159"/>
                    <a:pt x="8" y="160"/>
                  </a:cubicBezTo>
                  <a:cubicBezTo>
                    <a:pt x="8" y="160"/>
                    <a:pt x="9" y="160"/>
                    <a:pt x="10" y="161"/>
                  </a:cubicBezTo>
                  <a:cubicBezTo>
                    <a:pt x="9" y="163"/>
                    <a:pt x="7" y="165"/>
                    <a:pt x="7" y="165"/>
                  </a:cubicBezTo>
                  <a:cubicBezTo>
                    <a:pt x="7" y="166"/>
                    <a:pt x="8" y="166"/>
                    <a:pt x="7" y="167"/>
                  </a:cubicBezTo>
                  <a:cubicBezTo>
                    <a:pt x="7" y="167"/>
                    <a:pt x="7" y="167"/>
                    <a:pt x="7" y="166"/>
                  </a:cubicBezTo>
                  <a:cubicBezTo>
                    <a:pt x="6" y="168"/>
                    <a:pt x="6" y="170"/>
                    <a:pt x="6" y="171"/>
                  </a:cubicBezTo>
                  <a:cubicBezTo>
                    <a:pt x="5" y="172"/>
                    <a:pt x="5" y="175"/>
                    <a:pt x="4" y="177"/>
                  </a:cubicBezTo>
                  <a:cubicBezTo>
                    <a:pt x="5" y="179"/>
                    <a:pt x="3" y="181"/>
                    <a:pt x="4" y="181"/>
                  </a:cubicBezTo>
                  <a:cubicBezTo>
                    <a:pt x="4" y="181"/>
                    <a:pt x="4" y="181"/>
                    <a:pt x="4" y="182"/>
                  </a:cubicBezTo>
                  <a:cubicBezTo>
                    <a:pt x="4" y="182"/>
                    <a:pt x="5" y="183"/>
                    <a:pt x="5" y="184"/>
                  </a:cubicBezTo>
                  <a:cubicBezTo>
                    <a:pt x="4" y="184"/>
                    <a:pt x="4" y="184"/>
                    <a:pt x="4" y="184"/>
                  </a:cubicBezTo>
                  <a:cubicBezTo>
                    <a:pt x="3" y="183"/>
                    <a:pt x="3" y="187"/>
                    <a:pt x="2" y="187"/>
                  </a:cubicBezTo>
                  <a:cubicBezTo>
                    <a:pt x="3" y="186"/>
                    <a:pt x="2" y="188"/>
                    <a:pt x="3" y="188"/>
                  </a:cubicBezTo>
                  <a:cubicBezTo>
                    <a:pt x="3" y="189"/>
                    <a:pt x="3" y="189"/>
                    <a:pt x="3" y="189"/>
                  </a:cubicBezTo>
                  <a:cubicBezTo>
                    <a:pt x="3" y="191"/>
                    <a:pt x="4" y="190"/>
                    <a:pt x="3" y="192"/>
                  </a:cubicBezTo>
                  <a:cubicBezTo>
                    <a:pt x="3" y="194"/>
                    <a:pt x="2" y="192"/>
                    <a:pt x="2" y="192"/>
                  </a:cubicBezTo>
                  <a:cubicBezTo>
                    <a:pt x="2" y="193"/>
                    <a:pt x="2" y="194"/>
                    <a:pt x="2" y="195"/>
                  </a:cubicBezTo>
                  <a:cubicBezTo>
                    <a:pt x="2" y="195"/>
                    <a:pt x="2" y="195"/>
                    <a:pt x="2" y="195"/>
                  </a:cubicBezTo>
                  <a:cubicBezTo>
                    <a:pt x="2" y="195"/>
                    <a:pt x="2" y="195"/>
                    <a:pt x="2" y="196"/>
                  </a:cubicBezTo>
                  <a:cubicBezTo>
                    <a:pt x="2" y="196"/>
                    <a:pt x="2" y="196"/>
                    <a:pt x="2" y="197"/>
                  </a:cubicBezTo>
                  <a:cubicBezTo>
                    <a:pt x="2" y="197"/>
                    <a:pt x="2" y="197"/>
                    <a:pt x="2" y="197"/>
                  </a:cubicBezTo>
                  <a:cubicBezTo>
                    <a:pt x="2" y="196"/>
                    <a:pt x="2" y="196"/>
                    <a:pt x="2" y="196"/>
                  </a:cubicBezTo>
                  <a:cubicBezTo>
                    <a:pt x="2" y="196"/>
                    <a:pt x="2" y="197"/>
                    <a:pt x="2" y="197"/>
                  </a:cubicBezTo>
                  <a:cubicBezTo>
                    <a:pt x="2" y="197"/>
                    <a:pt x="2" y="197"/>
                    <a:pt x="2" y="197"/>
                  </a:cubicBezTo>
                  <a:cubicBezTo>
                    <a:pt x="1" y="198"/>
                    <a:pt x="1" y="198"/>
                    <a:pt x="1" y="198"/>
                  </a:cubicBezTo>
                  <a:cubicBezTo>
                    <a:pt x="0" y="198"/>
                    <a:pt x="0" y="198"/>
                    <a:pt x="0" y="198"/>
                  </a:cubicBezTo>
                  <a:cubicBezTo>
                    <a:pt x="0" y="198"/>
                    <a:pt x="2" y="203"/>
                    <a:pt x="2" y="202"/>
                  </a:cubicBezTo>
                  <a:cubicBezTo>
                    <a:pt x="2" y="206"/>
                    <a:pt x="6" y="211"/>
                    <a:pt x="8" y="213"/>
                  </a:cubicBezTo>
                  <a:cubicBezTo>
                    <a:pt x="7" y="212"/>
                    <a:pt x="7" y="213"/>
                    <a:pt x="8" y="213"/>
                  </a:cubicBezTo>
                  <a:cubicBezTo>
                    <a:pt x="8" y="214"/>
                    <a:pt x="10" y="214"/>
                    <a:pt x="10" y="215"/>
                  </a:cubicBezTo>
                  <a:cubicBezTo>
                    <a:pt x="11" y="215"/>
                    <a:pt x="10" y="216"/>
                    <a:pt x="11" y="217"/>
                  </a:cubicBezTo>
                  <a:cubicBezTo>
                    <a:pt x="11" y="217"/>
                    <a:pt x="12" y="217"/>
                    <a:pt x="12" y="216"/>
                  </a:cubicBezTo>
                  <a:cubicBezTo>
                    <a:pt x="13" y="220"/>
                    <a:pt x="17" y="221"/>
                    <a:pt x="20" y="223"/>
                  </a:cubicBezTo>
                  <a:cubicBezTo>
                    <a:pt x="20" y="223"/>
                    <a:pt x="19" y="223"/>
                    <a:pt x="18" y="223"/>
                  </a:cubicBezTo>
                  <a:cubicBezTo>
                    <a:pt x="21" y="224"/>
                    <a:pt x="23" y="225"/>
                    <a:pt x="26" y="226"/>
                  </a:cubicBezTo>
                  <a:cubicBezTo>
                    <a:pt x="25" y="226"/>
                    <a:pt x="25" y="226"/>
                    <a:pt x="24" y="226"/>
                  </a:cubicBezTo>
                  <a:cubicBezTo>
                    <a:pt x="26" y="227"/>
                    <a:pt x="28" y="228"/>
                    <a:pt x="29" y="227"/>
                  </a:cubicBezTo>
                  <a:cubicBezTo>
                    <a:pt x="28" y="227"/>
                    <a:pt x="29" y="228"/>
                    <a:pt x="28" y="227"/>
                  </a:cubicBezTo>
                  <a:cubicBezTo>
                    <a:pt x="27" y="226"/>
                    <a:pt x="30" y="227"/>
                    <a:pt x="31" y="227"/>
                  </a:cubicBezTo>
                  <a:cubicBezTo>
                    <a:pt x="31" y="227"/>
                    <a:pt x="31" y="227"/>
                    <a:pt x="31" y="227"/>
                  </a:cubicBezTo>
                  <a:cubicBezTo>
                    <a:pt x="32" y="228"/>
                    <a:pt x="33" y="228"/>
                    <a:pt x="34" y="229"/>
                  </a:cubicBezTo>
                  <a:cubicBezTo>
                    <a:pt x="35" y="230"/>
                    <a:pt x="33" y="228"/>
                    <a:pt x="34" y="229"/>
                  </a:cubicBezTo>
                  <a:cubicBezTo>
                    <a:pt x="33" y="231"/>
                    <a:pt x="37" y="231"/>
                    <a:pt x="37" y="232"/>
                  </a:cubicBezTo>
                  <a:cubicBezTo>
                    <a:pt x="38" y="232"/>
                    <a:pt x="39" y="232"/>
                    <a:pt x="39" y="231"/>
                  </a:cubicBezTo>
                  <a:cubicBezTo>
                    <a:pt x="40" y="231"/>
                    <a:pt x="39" y="232"/>
                    <a:pt x="40" y="232"/>
                  </a:cubicBezTo>
                  <a:cubicBezTo>
                    <a:pt x="44" y="231"/>
                    <a:pt x="44" y="231"/>
                    <a:pt x="44" y="231"/>
                  </a:cubicBezTo>
                  <a:cubicBezTo>
                    <a:pt x="44" y="232"/>
                    <a:pt x="45" y="233"/>
                    <a:pt x="44" y="233"/>
                  </a:cubicBezTo>
                  <a:cubicBezTo>
                    <a:pt x="47" y="234"/>
                    <a:pt x="49" y="233"/>
                    <a:pt x="51" y="232"/>
                  </a:cubicBezTo>
                  <a:cubicBezTo>
                    <a:pt x="52" y="232"/>
                    <a:pt x="55" y="232"/>
                    <a:pt x="55" y="233"/>
                  </a:cubicBezTo>
                  <a:cubicBezTo>
                    <a:pt x="56" y="233"/>
                    <a:pt x="55" y="232"/>
                    <a:pt x="54" y="233"/>
                  </a:cubicBezTo>
                  <a:cubicBezTo>
                    <a:pt x="56" y="234"/>
                    <a:pt x="56" y="234"/>
                    <a:pt x="56" y="234"/>
                  </a:cubicBezTo>
                  <a:cubicBezTo>
                    <a:pt x="54" y="234"/>
                    <a:pt x="56" y="235"/>
                    <a:pt x="55" y="236"/>
                  </a:cubicBezTo>
                  <a:cubicBezTo>
                    <a:pt x="56" y="235"/>
                    <a:pt x="60" y="237"/>
                    <a:pt x="62" y="237"/>
                  </a:cubicBezTo>
                  <a:cubicBezTo>
                    <a:pt x="61" y="235"/>
                    <a:pt x="65" y="237"/>
                    <a:pt x="65" y="235"/>
                  </a:cubicBezTo>
                  <a:cubicBezTo>
                    <a:pt x="68" y="235"/>
                    <a:pt x="67" y="236"/>
                    <a:pt x="68" y="237"/>
                  </a:cubicBezTo>
                  <a:cubicBezTo>
                    <a:pt x="71" y="236"/>
                    <a:pt x="73" y="237"/>
                    <a:pt x="76" y="237"/>
                  </a:cubicBezTo>
                  <a:cubicBezTo>
                    <a:pt x="76" y="237"/>
                    <a:pt x="76" y="237"/>
                    <a:pt x="76" y="237"/>
                  </a:cubicBezTo>
                  <a:cubicBezTo>
                    <a:pt x="78" y="236"/>
                    <a:pt x="82" y="236"/>
                    <a:pt x="84" y="235"/>
                  </a:cubicBezTo>
                  <a:cubicBezTo>
                    <a:pt x="84" y="235"/>
                    <a:pt x="85" y="236"/>
                    <a:pt x="84" y="236"/>
                  </a:cubicBezTo>
                  <a:cubicBezTo>
                    <a:pt x="87" y="236"/>
                    <a:pt x="84" y="234"/>
                    <a:pt x="87" y="235"/>
                  </a:cubicBezTo>
                  <a:cubicBezTo>
                    <a:pt x="87" y="235"/>
                    <a:pt x="87" y="235"/>
                    <a:pt x="87" y="235"/>
                  </a:cubicBezTo>
                  <a:cubicBezTo>
                    <a:pt x="88" y="234"/>
                    <a:pt x="90" y="235"/>
                    <a:pt x="92" y="234"/>
                  </a:cubicBezTo>
                  <a:cubicBezTo>
                    <a:pt x="92" y="234"/>
                    <a:pt x="92" y="234"/>
                    <a:pt x="92" y="235"/>
                  </a:cubicBezTo>
                  <a:cubicBezTo>
                    <a:pt x="93" y="234"/>
                    <a:pt x="96" y="234"/>
                    <a:pt x="97" y="232"/>
                  </a:cubicBezTo>
                  <a:cubicBezTo>
                    <a:pt x="97" y="233"/>
                    <a:pt x="97" y="233"/>
                    <a:pt x="96" y="234"/>
                  </a:cubicBezTo>
                  <a:cubicBezTo>
                    <a:pt x="99" y="234"/>
                    <a:pt x="98" y="232"/>
                    <a:pt x="100" y="232"/>
                  </a:cubicBezTo>
                  <a:cubicBezTo>
                    <a:pt x="100" y="232"/>
                    <a:pt x="102" y="232"/>
                    <a:pt x="101" y="232"/>
                  </a:cubicBezTo>
                  <a:cubicBezTo>
                    <a:pt x="102" y="231"/>
                    <a:pt x="104" y="231"/>
                    <a:pt x="105" y="230"/>
                  </a:cubicBezTo>
                  <a:cubicBezTo>
                    <a:pt x="106" y="230"/>
                    <a:pt x="106" y="230"/>
                    <a:pt x="107" y="230"/>
                  </a:cubicBezTo>
                  <a:cubicBezTo>
                    <a:pt x="116" y="227"/>
                    <a:pt x="125" y="222"/>
                    <a:pt x="130" y="213"/>
                  </a:cubicBezTo>
                  <a:cubicBezTo>
                    <a:pt x="133" y="213"/>
                    <a:pt x="130" y="216"/>
                    <a:pt x="131" y="215"/>
                  </a:cubicBezTo>
                  <a:cubicBezTo>
                    <a:pt x="130" y="215"/>
                    <a:pt x="132" y="214"/>
                    <a:pt x="133" y="211"/>
                  </a:cubicBezTo>
                  <a:cubicBezTo>
                    <a:pt x="133" y="211"/>
                    <a:pt x="133" y="211"/>
                    <a:pt x="133" y="211"/>
                  </a:cubicBezTo>
                  <a:cubicBezTo>
                    <a:pt x="134" y="210"/>
                    <a:pt x="135" y="210"/>
                    <a:pt x="135" y="209"/>
                  </a:cubicBezTo>
                  <a:cubicBezTo>
                    <a:pt x="135" y="209"/>
                    <a:pt x="135" y="209"/>
                    <a:pt x="135" y="209"/>
                  </a:cubicBezTo>
                  <a:cubicBezTo>
                    <a:pt x="135" y="207"/>
                    <a:pt x="138" y="206"/>
                    <a:pt x="137" y="205"/>
                  </a:cubicBezTo>
                  <a:cubicBezTo>
                    <a:pt x="138" y="204"/>
                    <a:pt x="138" y="204"/>
                    <a:pt x="138" y="204"/>
                  </a:cubicBezTo>
                  <a:cubicBezTo>
                    <a:pt x="137" y="202"/>
                    <a:pt x="139" y="202"/>
                    <a:pt x="138" y="200"/>
                  </a:cubicBezTo>
                  <a:cubicBezTo>
                    <a:pt x="138" y="200"/>
                    <a:pt x="138" y="200"/>
                    <a:pt x="138" y="200"/>
                  </a:cubicBezTo>
                  <a:cubicBezTo>
                    <a:pt x="139" y="197"/>
                    <a:pt x="136" y="195"/>
                    <a:pt x="137" y="194"/>
                  </a:cubicBezTo>
                  <a:close/>
                </a:path>
              </a:pathLst>
            </a:custGeom>
            <a:solidFill>
              <a:schemeClr val="accent2"/>
            </a:solidFill>
            <a:ln w="9525">
              <a:noFill/>
              <a:round/>
              <a:headEnd/>
              <a:tailEnd/>
            </a:ln>
            <a:effectLst/>
          </p:spPr>
          <p:txBody>
            <a:bodyPr vert="horz" wrap="square" lIns="36000" tIns="45720" rIns="91440" bIns="45720" numCol="1" anchor="b"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1"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15" name="Grupa 89"/>
          <p:cNvGrpSpPr/>
          <p:nvPr/>
        </p:nvGrpSpPr>
        <p:grpSpPr>
          <a:xfrm>
            <a:off x="4339194" y="3526524"/>
            <a:ext cx="388655" cy="663558"/>
            <a:chOff x="2037501" y="1444568"/>
            <a:chExt cx="388655" cy="663558"/>
          </a:xfrm>
        </p:grpSpPr>
        <p:sp>
          <p:nvSpPr>
            <p:cNvPr id="93" name="Freeform 56"/>
            <p:cNvSpPr>
              <a:spLocks/>
            </p:cNvSpPr>
            <p:nvPr/>
          </p:nvSpPr>
          <p:spPr bwMode="auto">
            <a:xfrm>
              <a:off x="2051720" y="1464712"/>
              <a:ext cx="368512" cy="641045"/>
            </a:xfrm>
            <a:custGeom>
              <a:avLst/>
              <a:gdLst/>
              <a:ahLst/>
              <a:cxnLst>
                <a:cxn ang="0">
                  <a:pos x="88" y="76"/>
                </a:cxn>
                <a:cxn ang="0">
                  <a:pos x="107" y="41"/>
                </a:cxn>
                <a:cxn ang="0">
                  <a:pos x="66" y="0"/>
                </a:cxn>
                <a:cxn ang="0">
                  <a:pos x="25" y="41"/>
                </a:cxn>
                <a:cxn ang="0">
                  <a:pos x="44" y="76"/>
                </a:cxn>
                <a:cxn ang="0">
                  <a:pos x="0" y="192"/>
                </a:cxn>
                <a:cxn ang="0">
                  <a:pos x="68" y="229"/>
                </a:cxn>
                <a:cxn ang="0">
                  <a:pos x="132" y="192"/>
                </a:cxn>
                <a:cxn ang="0">
                  <a:pos x="88" y="76"/>
                </a:cxn>
              </a:cxnLst>
              <a:rect l="0" t="0" r="r" b="b"/>
              <a:pathLst>
                <a:path w="132" h="229">
                  <a:moveTo>
                    <a:pt x="88" y="76"/>
                  </a:moveTo>
                  <a:cubicBezTo>
                    <a:pt x="99" y="68"/>
                    <a:pt x="107" y="55"/>
                    <a:pt x="107" y="41"/>
                  </a:cubicBezTo>
                  <a:cubicBezTo>
                    <a:pt x="107" y="18"/>
                    <a:pt x="89" y="0"/>
                    <a:pt x="66" y="0"/>
                  </a:cubicBezTo>
                  <a:cubicBezTo>
                    <a:pt x="43" y="0"/>
                    <a:pt x="25" y="18"/>
                    <a:pt x="25" y="41"/>
                  </a:cubicBezTo>
                  <a:cubicBezTo>
                    <a:pt x="25" y="56"/>
                    <a:pt x="33" y="68"/>
                    <a:pt x="44" y="76"/>
                  </a:cubicBezTo>
                  <a:cubicBezTo>
                    <a:pt x="7" y="115"/>
                    <a:pt x="0" y="192"/>
                    <a:pt x="0" y="192"/>
                  </a:cubicBezTo>
                  <a:cubicBezTo>
                    <a:pt x="1" y="209"/>
                    <a:pt x="32" y="229"/>
                    <a:pt x="68" y="229"/>
                  </a:cubicBezTo>
                  <a:cubicBezTo>
                    <a:pt x="105" y="229"/>
                    <a:pt x="131" y="209"/>
                    <a:pt x="132" y="192"/>
                  </a:cubicBezTo>
                  <a:cubicBezTo>
                    <a:pt x="132" y="192"/>
                    <a:pt x="121" y="110"/>
                    <a:pt x="88" y="76"/>
                  </a:cubicBezTo>
                  <a:close/>
                </a:path>
              </a:pathLst>
            </a:custGeom>
            <a:solidFill>
              <a:schemeClr val="accent6">
                <a:lumMod val="60000"/>
                <a:lumOff val="40000"/>
              </a:schemeClr>
            </a:solidFill>
            <a:ln w="9525" cap="flat" cmpd="sng" algn="ctr">
              <a:noFill/>
              <a:prstDash val="solid"/>
              <a:headEnd/>
              <a:tailEnd/>
            </a:ln>
            <a:effectLst/>
          </p:spPr>
          <p:txBody>
            <a:bodyPr vert="horz" wrap="square" lIns="36000" tIns="45720" rIns="36000" bIns="45720" numCol="1" anchor="b"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0" cap="none" spc="0" normalizeH="0" baseline="0" noProof="0" dirty="0">
                  <a:ln>
                    <a:noFill/>
                  </a:ln>
                  <a:solidFill>
                    <a:sysClr val="windowText" lastClr="000000"/>
                  </a:solidFill>
                  <a:effectLst/>
                  <a:uLnTx/>
                  <a:uFillTx/>
                  <a:latin typeface="Segoe Print" pitchFamily="2" charset="0"/>
                  <a:ea typeface="+mn-ea"/>
                  <a:cs typeface="Arial" charset="0"/>
                </a:rPr>
                <a:t>PB</a:t>
              </a:r>
            </a:p>
          </p:txBody>
        </p:sp>
        <p:sp>
          <p:nvSpPr>
            <p:cNvPr id="96" name="Freeform 66"/>
            <p:cNvSpPr>
              <a:spLocks/>
            </p:cNvSpPr>
            <p:nvPr/>
          </p:nvSpPr>
          <p:spPr bwMode="auto">
            <a:xfrm>
              <a:off x="2037501" y="1444568"/>
              <a:ext cx="388655" cy="663558"/>
            </a:xfrm>
            <a:custGeom>
              <a:avLst/>
              <a:gdLst/>
              <a:ahLst/>
              <a:cxnLst>
                <a:cxn ang="0">
                  <a:pos x="127" y="158"/>
                </a:cxn>
                <a:cxn ang="0">
                  <a:pos x="124" y="147"/>
                </a:cxn>
                <a:cxn ang="0">
                  <a:pos x="116" y="140"/>
                </a:cxn>
                <a:cxn ang="0">
                  <a:pos x="127" y="207"/>
                </a:cxn>
                <a:cxn ang="0">
                  <a:pos x="14" y="210"/>
                </a:cxn>
                <a:cxn ang="0">
                  <a:pos x="11" y="197"/>
                </a:cxn>
                <a:cxn ang="0">
                  <a:pos x="21" y="150"/>
                </a:cxn>
                <a:cxn ang="0">
                  <a:pos x="44" y="98"/>
                </a:cxn>
                <a:cxn ang="0">
                  <a:pos x="54" y="87"/>
                </a:cxn>
                <a:cxn ang="0">
                  <a:pos x="52" y="78"/>
                </a:cxn>
                <a:cxn ang="0">
                  <a:pos x="43" y="69"/>
                </a:cxn>
                <a:cxn ang="0">
                  <a:pos x="38" y="32"/>
                </a:cxn>
                <a:cxn ang="0">
                  <a:pos x="73" y="10"/>
                </a:cxn>
                <a:cxn ang="0">
                  <a:pos x="100" y="22"/>
                </a:cxn>
                <a:cxn ang="0">
                  <a:pos x="109" y="51"/>
                </a:cxn>
                <a:cxn ang="0">
                  <a:pos x="107" y="63"/>
                </a:cxn>
                <a:cxn ang="0">
                  <a:pos x="105" y="68"/>
                </a:cxn>
                <a:cxn ang="0">
                  <a:pos x="109" y="63"/>
                </a:cxn>
                <a:cxn ang="0">
                  <a:pos x="113" y="54"/>
                </a:cxn>
                <a:cxn ang="0">
                  <a:pos x="113" y="31"/>
                </a:cxn>
                <a:cxn ang="0">
                  <a:pos x="99" y="17"/>
                </a:cxn>
                <a:cxn ang="0">
                  <a:pos x="101" y="14"/>
                </a:cxn>
                <a:cxn ang="0">
                  <a:pos x="95" y="7"/>
                </a:cxn>
                <a:cxn ang="0">
                  <a:pos x="88" y="7"/>
                </a:cxn>
                <a:cxn ang="0">
                  <a:pos x="81" y="2"/>
                </a:cxn>
                <a:cxn ang="0">
                  <a:pos x="73" y="0"/>
                </a:cxn>
                <a:cxn ang="0">
                  <a:pos x="65" y="0"/>
                </a:cxn>
                <a:cxn ang="0">
                  <a:pos x="58" y="2"/>
                </a:cxn>
                <a:cxn ang="0">
                  <a:pos x="50" y="7"/>
                </a:cxn>
                <a:cxn ang="0">
                  <a:pos x="41" y="10"/>
                </a:cxn>
                <a:cxn ang="0">
                  <a:pos x="36" y="18"/>
                </a:cxn>
                <a:cxn ang="0">
                  <a:pos x="32" y="23"/>
                </a:cxn>
                <a:cxn ang="0">
                  <a:pos x="28" y="31"/>
                </a:cxn>
                <a:cxn ang="0">
                  <a:pos x="29" y="64"/>
                </a:cxn>
                <a:cxn ang="0">
                  <a:pos x="32" y="71"/>
                </a:cxn>
                <a:cxn ang="0">
                  <a:pos x="38" y="89"/>
                </a:cxn>
                <a:cxn ang="0">
                  <a:pos x="32" y="99"/>
                </a:cxn>
                <a:cxn ang="0">
                  <a:pos x="28" y="106"/>
                </a:cxn>
                <a:cxn ang="0">
                  <a:pos x="24" y="113"/>
                </a:cxn>
                <a:cxn ang="0">
                  <a:pos x="23" y="118"/>
                </a:cxn>
                <a:cxn ang="0">
                  <a:pos x="17" y="132"/>
                </a:cxn>
                <a:cxn ang="0">
                  <a:pos x="11" y="150"/>
                </a:cxn>
                <a:cxn ang="0">
                  <a:pos x="7" y="165"/>
                </a:cxn>
                <a:cxn ang="0">
                  <a:pos x="4" y="182"/>
                </a:cxn>
                <a:cxn ang="0">
                  <a:pos x="3" y="192"/>
                </a:cxn>
                <a:cxn ang="0">
                  <a:pos x="2" y="197"/>
                </a:cxn>
                <a:cxn ang="0">
                  <a:pos x="2" y="202"/>
                </a:cxn>
                <a:cxn ang="0">
                  <a:pos x="20" y="223"/>
                </a:cxn>
                <a:cxn ang="0">
                  <a:pos x="31" y="227"/>
                </a:cxn>
                <a:cxn ang="0">
                  <a:pos x="40" y="232"/>
                </a:cxn>
                <a:cxn ang="0">
                  <a:pos x="56" y="234"/>
                </a:cxn>
                <a:cxn ang="0">
                  <a:pos x="76" y="237"/>
                </a:cxn>
                <a:cxn ang="0">
                  <a:pos x="92" y="235"/>
                </a:cxn>
                <a:cxn ang="0">
                  <a:pos x="107" y="230"/>
                </a:cxn>
                <a:cxn ang="0">
                  <a:pos x="135" y="209"/>
                </a:cxn>
              </a:cxnLst>
              <a:rect l="0" t="0" r="r" b="b"/>
              <a:pathLst>
                <a:path w="139" h="237">
                  <a:moveTo>
                    <a:pt x="137" y="194"/>
                  </a:moveTo>
                  <a:cubicBezTo>
                    <a:pt x="137" y="192"/>
                    <a:pt x="136" y="190"/>
                    <a:pt x="135" y="190"/>
                  </a:cubicBezTo>
                  <a:cubicBezTo>
                    <a:pt x="135" y="189"/>
                    <a:pt x="136" y="190"/>
                    <a:pt x="136" y="190"/>
                  </a:cubicBezTo>
                  <a:cubicBezTo>
                    <a:pt x="135" y="183"/>
                    <a:pt x="133" y="175"/>
                    <a:pt x="130" y="169"/>
                  </a:cubicBezTo>
                  <a:cubicBezTo>
                    <a:pt x="130" y="168"/>
                    <a:pt x="131" y="169"/>
                    <a:pt x="131" y="169"/>
                  </a:cubicBezTo>
                  <a:cubicBezTo>
                    <a:pt x="129" y="165"/>
                    <a:pt x="130" y="160"/>
                    <a:pt x="127" y="158"/>
                  </a:cubicBezTo>
                  <a:cubicBezTo>
                    <a:pt x="126" y="157"/>
                    <a:pt x="126" y="157"/>
                    <a:pt x="126" y="157"/>
                  </a:cubicBezTo>
                  <a:cubicBezTo>
                    <a:pt x="126" y="156"/>
                    <a:pt x="127" y="156"/>
                    <a:pt x="127" y="155"/>
                  </a:cubicBezTo>
                  <a:cubicBezTo>
                    <a:pt x="126" y="155"/>
                    <a:pt x="126" y="152"/>
                    <a:pt x="125" y="152"/>
                  </a:cubicBezTo>
                  <a:cubicBezTo>
                    <a:pt x="125" y="151"/>
                    <a:pt x="125" y="152"/>
                    <a:pt x="125" y="152"/>
                  </a:cubicBezTo>
                  <a:cubicBezTo>
                    <a:pt x="125" y="150"/>
                    <a:pt x="123" y="148"/>
                    <a:pt x="123" y="146"/>
                  </a:cubicBezTo>
                  <a:cubicBezTo>
                    <a:pt x="124" y="147"/>
                    <a:pt x="124" y="147"/>
                    <a:pt x="124" y="147"/>
                  </a:cubicBezTo>
                  <a:cubicBezTo>
                    <a:pt x="122" y="137"/>
                    <a:pt x="120" y="126"/>
                    <a:pt x="115" y="119"/>
                  </a:cubicBezTo>
                  <a:cubicBezTo>
                    <a:pt x="113" y="118"/>
                    <a:pt x="115" y="118"/>
                    <a:pt x="115" y="117"/>
                  </a:cubicBezTo>
                  <a:cubicBezTo>
                    <a:pt x="110" y="111"/>
                    <a:pt x="108" y="101"/>
                    <a:pt x="102" y="97"/>
                  </a:cubicBezTo>
                  <a:cubicBezTo>
                    <a:pt x="98" y="92"/>
                    <a:pt x="95" y="93"/>
                    <a:pt x="95" y="93"/>
                  </a:cubicBezTo>
                  <a:cubicBezTo>
                    <a:pt x="103" y="103"/>
                    <a:pt x="108" y="114"/>
                    <a:pt x="111" y="127"/>
                  </a:cubicBezTo>
                  <a:cubicBezTo>
                    <a:pt x="113" y="131"/>
                    <a:pt x="115" y="136"/>
                    <a:pt x="116" y="140"/>
                  </a:cubicBezTo>
                  <a:cubicBezTo>
                    <a:pt x="122" y="156"/>
                    <a:pt x="124" y="174"/>
                    <a:pt x="128" y="191"/>
                  </a:cubicBezTo>
                  <a:cubicBezTo>
                    <a:pt x="128" y="190"/>
                    <a:pt x="129" y="190"/>
                    <a:pt x="129" y="191"/>
                  </a:cubicBezTo>
                  <a:cubicBezTo>
                    <a:pt x="129" y="192"/>
                    <a:pt x="129" y="192"/>
                    <a:pt x="129" y="192"/>
                  </a:cubicBezTo>
                  <a:cubicBezTo>
                    <a:pt x="130" y="193"/>
                    <a:pt x="130" y="193"/>
                    <a:pt x="130" y="193"/>
                  </a:cubicBezTo>
                  <a:cubicBezTo>
                    <a:pt x="130" y="194"/>
                    <a:pt x="129" y="194"/>
                    <a:pt x="129" y="193"/>
                  </a:cubicBezTo>
                  <a:cubicBezTo>
                    <a:pt x="130" y="201"/>
                    <a:pt x="130" y="201"/>
                    <a:pt x="127" y="207"/>
                  </a:cubicBezTo>
                  <a:cubicBezTo>
                    <a:pt x="128" y="208"/>
                    <a:pt x="125" y="209"/>
                    <a:pt x="126" y="210"/>
                  </a:cubicBezTo>
                  <a:cubicBezTo>
                    <a:pt x="125" y="210"/>
                    <a:pt x="126" y="210"/>
                    <a:pt x="126" y="210"/>
                  </a:cubicBezTo>
                  <a:cubicBezTo>
                    <a:pt x="123" y="213"/>
                    <a:pt x="123" y="214"/>
                    <a:pt x="119" y="215"/>
                  </a:cubicBezTo>
                  <a:cubicBezTo>
                    <a:pt x="106" y="224"/>
                    <a:pt x="89" y="229"/>
                    <a:pt x="72" y="228"/>
                  </a:cubicBezTo>
                  <a:cubicBezTo>
                    <a:pt x="55" y="228"/>
                    <a:pt x="37" y="224"/>
                    <a:pt x="23" y="214"/>
                  </a:cubicBezTo>
                  <a:cubicBezTo>
                    <a:pt x="19" y="214"/>
                    <a:pt x="17" y="211"/>
                    <a:pt x="14" y="210"/>
                  </a:cubicBezTo>
                  <a:cubicBezTo>
                    <a:pt x="14" y="209"/>
                    <a:pt x="14" y="209"/>
                    <a:pt x="14" y="209"/>
                  </a:cubicBezTo>
                  <a:cubicBezTo>
                    <a:pt x="12" y="208"/>
                    <a:pt x="13" y="207"/>
                    <a:pt x="12" y="204"/>
                  </a:cubicBezTo>
                  <a:cubicBezTo>
                    <a:pt x="11" y="204"/>
                    <a:pt x="11" y="203"/>
                    <a:pt x="10" y="204"/>
                  </a:cubicBezTo>
                  <a:cubicBezTo>
                    <a:pt x="9" y="203"/>
                    <a:pt x="11" y="201"/>
                    <a:pt x="10" y="200"/>
                  </a:cubicBezTo>
                  <a:cubicBezTo>
                    <a:pt x="11" y="200"/>
                    <a:pt x="10" y="201"/>
                    <a:pt x="10" y="200"/>
                  </a:cubicBezTo>
                  <a:cubicBezTo>
                    <a:pt x="8" y="198"/>
                    <a:pt x="10" y="202"/>
                    <a:pt x="11" y="197"/>
                  </a:cubicBezTo>
                  <a:cubicBezTo>
                    <a:pt x="12" y="188"/>
                    <a:pt x="13" y="179"/>
                    <a:pt x="15" y="172"/>
                  </a:cubicBezTo>
                  <a:cubicBezTo>
                    <a:pt x="15" y="172"/>
                    <a:pt x="14" y="172"/>
                    <a:pt x="14" y="171"/>
                  </a:cubicBezTo>
                  <a:cubicBezTo>
                    <a:pt x="16" y="171"/>
                    <a:pt x="14" y="169"/>
                    <a:pt x="15" y="167"/>
                  </a:cubicBezTo>
                  <a:cubicBezTo>
                    <a:pt x="16" y="168"/>
                    <a:pt x="16" y="168"/>
                    <a:pt x="16" y="169"/>
                  </a:cubicBezTo>
                  <a:cubicBezTo>
                    <a:pt x="17" y="165"/>
                    <a:pt x="17" y="162"/>
                    <a:pt x="18" y="159"/>
                  </a:cubicBezTo>
                  <a:cubicBezTo>
                    <a:pt x="19" y="155"/>
                    <a:pt x="21" y="152"/>
                    <a:pt x="21" y="150"/>
                  </a:cubicBezTo>
                  <a:cubicBezTo>
                    <a:pt x="21" y="151"/>
                    <a:pt x="22" y="149"/>
                    <a:pt x="22" y="148"/>
                  </a:cubicBezTo>
                  <a:cubicBezTo>
                    <a:pt x="21" y="145"/>
                    <a:pt x="25" y="142"/>
                    <a:pt x="25" y="139"/>
                  </a:cubicBezTo>
                  <a:cubicBezTo>
                    <a:pt x="25" y="139"/>
                    <a:pt x="25" y="139"/>
                    <a:pt x="25" y="139"/>
                  </a:cubicBezTo>
                  <a:cubicBezTo>
                    <a:pt x="28" y="131"/>
                    <a:pt x="32" y="122"/>
                    <a:pt x="35" y="113"/>
                  </a:cubicBezTo>
                  <a:cubicBezTo>
                    <a:pt x="37" y="108"/>
                    <a:pt x="42" y="104"/>
                    <a:pt x="44" y="99"/>
                  </a:cubicBezTo>
                  <a:cubicBezTo>
                    <a:pt x="44" y="98"/>
                    <a:pt x="44" y="99"/>
                    <a:pt x="44" y="98"/>
                  </a:cubicBezTo>
                  <a:cubicBezTo>
                    <a:pt x="45" y="97"/>
                    <a:pt x="44" y="98"/>
                    <a:pt x="45" y="98"/>
                  </a:cubicBezTo>
                  <a:cubicBezTo>
                    <a:pt x="46" y="95"/>
                    <a:pt x="49" y="93"/>
                    <a:pt x="51" y="90"/>
                  </a:cubicBezTo>
                  <a:cubicBezTo>
                    <a:pt x="51" y="90"/>
                    <a:pt x="52" y="89"/>
                    <a:pt x="51" y="89"/>
                  </a:cubicBezTo>
                  <a:cubicBezTo>
                    <a:pt x="52" y="88"/>
                    <a:pt x="53" y="88"/>
                    <a:pt x="53" y="87"/>
                  </a:cubicBezTo>
                  <a:cubicBezTo>
                    <a:pt x="54" y="87"/>
                    <a:pt x="54" y="87"/>
                    <a:pt x="54" y="87"/>
                  </a:cubicBezTo>
                  <a:cubicBezTo>
                    <a:pt x="54" y="87"/>
                    <a:pt x="54" y="87"/>
                    <a:pt x="54" y="87"/>
                  </a:cubicBezTo>
                  <a:cubicBezTo>
                    <a:pt x="54" y="87"/>
                    <a:pt x="54" y="87"/>
                    <a:pt x="54" y="87"/>
                  </a:cubicBezTo>
                  <a:cubicBezTo>
                    <a:pt x="54" y="87"/>
                    <a:pt x="54" y="87"/>
                    <a:pt x="54" y="87"/>
                  </a:cubicBezTo>
                  <a:cubicBezTo>
                    <a:pt x="54" y="87"/>
                    <a:pt x="54" y="87"/>
                    <a:pt x="54" y="87"/>
                  </a:cubicBezTo>
                  <a:cubicBezTo>
                    <a:pt x="53" y="85"/>
                    <a:pt x="53" y="83"/>
                    <a:pt x="52" y="78"/>
                  </a:cubicBezTo>
                  <a:cubicBezTo>
                    <a:pt x="52" y="78"/>
                    <a:pt x="52" y="78"/>
                    <a:pt x="52" y="78"/>
                  </a:cubicBezTo>
                  <a:cubicBezTo>
                    <a:pt x="52" y="78"/>
                    <a:pt x="52" y="78"/>
                    <a:pt x="52" y="78"/>
                  </a:cubicBezTo>
                  <a:cubicBezTo>
                    <a:pt x="52" y="77"/>
                    <a:pt x="52" y="77"/>
                    <a:pt x="52" y="77"/>
                  </a:cubicBezTo>
                  <a:cubicBezTo>
                    <a:pt x="51" y="77"/>
                    <a:pt x="51" y="77"/>
                    <a:pt x="51" y="77"/>
                  </a:cubicBezTo>
                  <a:cubicBezTo>
                    <a:pt x="50" y="76"/>
                    <a:pt x="50" y="76"/>
                    <a:pt x="50" y="76"/>
                  </a:cubicBezTo>
                  <a:cubicBezTo>
                    <a:pt x="49" y="75"/>
                    <a:pt x="47" y="74"/>
                    <a:pt x="46" y="72"/>
                  </a:cubicBezTo>
                  <a:cubicBezTo>
                    <a:pt x="45" y="74"/>
                    <a:pt x="44" y="71"/>
                    <a:pt x="43" y="70"/>
                  </a:cubicBezTo>
                  <a:cubicBezTo>
                    <a:pt x="42" y="70"/>
                    <a:pt x="43" y="69"/>
                    <a:pt x="43" y="69"/>
                  </a:cubicBezTo>
                  <a:cubicBezTo>
                    <a:pt x="41" y="67"/>
                    <a:pt x="40" y="66"/>
                    <a:pt x="39" y="63"/>
                  </a:cubicBezTo>
                  <a:cubicBezTo>
                    <a:pt x="39" y="62"/>
                    <a:pt x="38" y="62"/>
                    <a:pt x="37" y="60"/>
                  </a:cubicBezTo>
                  <a:cubicBezTo>
                    <a:pt x="38" y="59"/>
                    <a:pt x="36" y="56"/>
                    <a:pt x="36" y="54"/>
                  </a:cubicBezTo>
                  <a:cubicBezTo>
                    <a:pt x="35" y="55"/>
                    <a:pt x="34" y="53"/>
                    <a:pt x="34" y="51"/>
                  </a:cubicBezTo>
                  <a:cubicBezTo>
                    <a:pt x="36" y="51"/>
                    <a:pt x="36" y="51"/>
                    <a:pt x="36" y="51"/>
                  </a:cubicBezTo>
                  <a:cubicBezTo>
                    <a:pt x="34" y="46"/>
                    <a:pt x="37" y="38"/>
                    <a:pt x="38" y="32"/>
                  </a:cubicBezTo>
                  <a:cubicBezTo>
                    <a:pt x="39" y="31"/>
                    <a:pt x="39" y="31"/>
                    <a:pt x="39" y="31"/>
                  </a:cubicBezTo>
                  <a:cubicBezTo>
                    <a:pt x="41" y="25"/>
                    <a:pt x="47" y="21"/>
                    <a:pt x="52" y="16"/>
                  </a:cubicBezTo>
                  <a:cubicBezTo>
                    <a:pt x="54" y="15"/>
                    <a:pt x="56" y="14"/>
                    <a:pt x="58" y="14"/>
                  </a:cubicBezTo>
                  <a:cubicBezTo>
                    <a:pt x="60" y="12"/>
                    <a:pt x="61" y="12"/>
                    <a:pt x="62" y="10"/>
                  </a:cubicBezTo>
                  <a:cubicBezTo>
                    <a:pt x="63" y="10"/>
                    <a:pt x="64" y="11"/>
                    <a:pt x="64" y="11"/>
                  </a:cubicBezTo>
                  <a:cubicBezTo>
                    <a:pt x="68" y="11"/>
                    <a:pt x="71" y="11"/>
                    <a:pt x="73" y="10"/>
                  </a:cubicBezTo>
                  <a:cubicBezTo>
                    <a:pt x="73" y="11"/>
                    <a:pt x="73" y="11"/>
                    <a:pt x="73" y="11"/>
                  </a:cubicBezTo>
                  <a:cubicBezTo>
                    <a:pt x="76" y="11"/>
                    <a:pt x="79" y="10"/>
                    <a:pt x="82" y="12"/>
                  </a:cubicBezTo>
                  <a:cubicBezTo>
                    <a:pt x="83" y="12"/>
                    <a:pt x="86" y="12"/>
                    <a:pt x="85" y="11"/>
                  </a:cubicBezTo>
                  <a:cubicBezTo>
                    <a:pt x="86" y="11"/>
                    <a:pt x="85" y="12"/>
                    <a:pt x="86" y="12"/>
                  </a:cubicBezTo>
                  <a:cubicBezTo>
                    <a:pt x="85" y="13"/>
                    <a:pt x="85" y="13"/>
                    <a:pt x="85" y="13"/>
                  </a:cubicBezTo>
                  <a:cubicBezTo>
                    <a:pt x="91" y="15"/>
                    <a:pt x="95" y="18"/>
                    <a:pt x="100" y="22"/>
                  </a:cubicBezTo>
                  <a:cubicBezTo>
                    <a:pt x="100" y="24"/>
                    <a:pt x="104" y="27"/>
                    <a:pt x="105" y="30"/>
                  </a:cubicBezTo>
                  <a:cubicBezTo>
                    <a:pt x="107" y="32"/>
                    <a:pt x="107" y="36"/>
                    <a:pt x="109" y="37"/>
                  </a:cubicBezTo>
                  <a:cubicBezTo>
                    <a:pt x="108" y="37"/>
                    <a:pt x="108" y="37"/>
                    <a:pt x="108" y="37"/>
                  </a:cubicBezTo>
                  <a:cubicBezTo>
                    <a:pt x="109" y="40"/>
                    <a:pt x="109" y="43"/>
                    <a:pt x="109" y="47"/>
                  </a:cubicBezTo>
                  <a:cubicBezTo>
                    <a:pt x="109" y="49"/>
                    <a:pt x="110" y="49"/>
                    <a:pt x="110" y="51"/>
                  </a:cubicBezTo>
                  <a:cubicBezTo>
                    <a:pt x="109" y="51"/>
                    <a:pt x="109" y="51"/>
                    <a:pt x="109" y="51"/>
                  </a:cubicBezTo>
                  <a:cubicBezTo>
                    <a:pt x="110" y="53"/>
                    <a:pt x="111" y="53"/>
                    <a:pt x="111" y="54"/>
                  </a:cubicBezTo>
                  <a:cubicBezTo>
                    <a:pt x="111" y="56"/>
                    <a:pt x="111" y="56"/>
                    <a:pt x="110" y="57"/>
                  </a:cubicBezTo>
                  <a:cubicBezTo>
                    <a:pt x="110" y="56"/>
                    <a:pt x="110" y="54"/>
                    <a:pt x="109" y="53"/>
                  </a:cubicBezTo>
                  <a:cubicBezTo>
                    <a:pt x="108" y="55"/>
                    <a:pt x="110" y="58"/>
                    <a:pt x="108" y="59"/>
                  </a:cubicBezTo>
                  <a:cubicBezTo>
                    <a:pt x="107" y="61"/>
                    <a:pt x="107" y="62"/>
                    <a:pt x="108" y="63"/>
                  </a:cubicBezTo>
                  <a:cubicBezTo>
                    <a:pt x="108" y="62"/>
                    <a:pt x="107" y="64"/>
                    <a:pt x="107" y="63"/>
                  </a:cubicBezTo>
                  <a:cubicBezTo>
                    <a:pt x="106" y="64"/>
                    <a:pt x="106" y="65"/>
                    <a:pt x="106" y="66"/>
                  </a:cubicBezTo>
                  <a:cubicBezTo>
                    <a:pt x="106" y="66"/>
                    <a:pt x="106" y="65"/>
                    <a:pt x="106" y="65"/>
                  </a:cubicBezTo>
                  <a:cubicBezTo>
                    <a:pt x="107" y="66"/>
                    <a:pt x="106" y="67"/>
                    <a:pt x="107" y="68"/>
                  </a:cubicBezTo>
                  <a:cubicBezTo>
                    <a:pt x="107" y="67"/>
                    <a:pt x="107" y="67"/>
                    <a:pt x="108" y="66"/>
                  </a:cubicBezTo>
                  <a:cubicBezTo>
                    <a:pt x="108" y="66"/>
                    <a:pt x="107" y="69"/>
                    <a:pt x="106" y="69"/>
                  </a:cubicBezTo>
                  <a:cubicBezTo>
                    <a:pt x="105" y="69"/>
                    <a:pt x="106" y="67"/>
                    <a:pt x="105" y="68"/>
                  </a:cubicBezTo>
                  <a:cubicBezTo>
                    <a:pt x="104" y="72"/>
                    <a:pt x="104" y="72"/>
                    <a:pt x="104" y="72"/>
                  </a:cubicBezTo>
                  <a:cubicBezTo>
                    <a:pt x="104" y="71"/>
                    <a:pt x="105" y="70"/>
                    <a:pt x="106" y="71"/>
                  </a:cubicBezTo>
                  <a:cubicBezTo>
                    <a:pt x="106" y="69"/>
                    <a:pt x="106" y="69"/>
                    <a:pt x="106" y="69"/>
                  </a:cubicBezTo>
                  <a:cubicBezTo>
                    <a:pt x="107" y="70"/>
                    <a:pt x="107" y="70"/>
                    <a:pt x="107" y="70"/>
                  </a:cubicBezTo>
                  <a:cubicBezTo>
                    <a:pt x="109" y="67"/>
                    <a:pt x="110" y="66"/>
                    <a:pt x="110" y="63"/>
                  </a:cubicBezTo>
                  <a:cubicBezTo>
                    <a:pt x="109" y="63"/>
                    <a:pt x="109" y="63"/>
                    <a:pt x="109" y="63"/>
                  </a:cubicBezTo>
                  <a:cubicBezTo>
                    <a:pt x="110" y="62"/>
                    <a:pt x="109" y="60"/>
                    <a:pt x="111" y="59"/>
                  </a:cubicBezTo>
                  <a:cubicBezTo>
                    <a:pt x="111" y="60"/>
                    <a:pt x="111" y="59"/>
                    <a:pt x="112" y="59"/>
                  </a:cubicBezTo>
                  <a:cubicBezTo>
                    <a:pt x="112" y="59"/>
                    <a:pt x="112" y="58"/>
                    <a:pt x="112" y="58"/>
                  </a:cubicBezTo>
                  <a:cubicBezTo>
                    <a:pt x="113" y="59"/>
                    <a:pt x="113" y="59"/>
                    <a:pt x="113" y="59"/>
                  </a:cubicBezTo>
                  <a:cubicBezTo>
                    <a:pt x="111" y="58"/>
                    <a:pt x="113" y="54"/>
                    <a:pt x="113" y="54"/>
                  </a:cubicBezTo>
                  <a:cubicBezTo>
                    <a:pt x="113" y="54"/>
                    <a:pt x="113" y="54"/>
                    <a:pt x="113" y="54"/>
                  </a:cubicBezTo>
                  <a:cubicBezTo>
                    <a:pt x="114" y="51"/>
                    <a:pt x="112" y="54"/>
                    <a:pt x="112" y="52"/>
                  </a:cubicBezTo>
                  <a:cubicBezTo>
                    <a:pt x="113" y="51"/>
                    <a:pt x="114" y="52"/>
                    <a:pt x="115" y="51"/>
                  </a:cubicBezTo>
                  <a:cubicBezTo>
                    <a:pt x="115" y="48"/>
                    <a:pt x="113" y="44"/>
                    <a:pt x="114" y="40"/>
                  </a:cubicBezTo>
                  <a:cubicBezTo>
                    <a:pt x="114" y="38"/>
                    <a:pt x="112" y="36"/>
                    <a:pt x="111" y="34"/>
                  </a:cubicBezTo>
                  <a:cubicBezTo>
                    <a:pt x="111" y="32"/>
                    <a:pt x="113" y="34"/>
                    <a:pt x="111" y="32"/>
                  </a:cubicBezTo>
                  <a:cubicBezTo>
                    <a:pt x="112" y="32"/>
                    <a:pt x="112" y="31"/>
                    <a:pt x="113" y="31"/>
                  </a:cubicBezTo>
                  <a:cubicBezTo>
                    <a:pt x="112" y="31"/>
                    <a:pt x="111" y="27"/>
                    <a:pt x="111" y="29"/>
                  </a:cubicBezTo>
                  <a:cubicBezTo>
                    <a:pt x="109" y="27"/>
                    <a:pt x="108" y="23"/>
                    <a:pt x="105" y="21"/>
                  </a:cubicBezTo>
                  <a:cubicBezTo>
                    <a:pt x="106" y="22"/>
                    <a:pt x="107" y="21"/>
                    <a:pt x="107" y="20"/>
                  </a:cubicBezTo>
                  <a:cubicBezTo>
                    <a:pt x="105" y="20"/>
                    <a:pt x="103" y="18"/>
                    <a:pt x="101" y="16"/>
                  </a:cubicBezTo>
                  <a:cubicBezTo>
                    <a:pt x="101" y="17"/>
                    <a:pt x="101" y="17"/>
                    <a:pt x="101" y="18"/>
                  </a:cubicBezTo>
                  <a:cubicBezTo>
                    <a:pt x="100" y="17"/>
                    <a:pt x="99" y="17"/>
                    <a:pt x="99" y="17"/>
                  </a:cubicBezTo>
                  <a:cubicBezTo>
                    <a:pt x="99" y="16"/>
                    <a:pt x="100" y="15"/>
                    <a:pt x="98" y="13"/>
                  </a:cubicBezTo>
                  <a:cubicBezTo>
                    <a:pt x="100" y="13"/>
                    <a:pt x="102" y="16"/>
                    <a:pt x="102" y="14"/>
                  </a:cubicBezTo>
                  <a:cubicBezTo>
                    <a:pt x="104" y="14"/>
                    <a:pt x="107" y="18"/>
                    <a:pt x="107" y="19"/>
                  </a:cubicBezTo>
                  <a:cubicBezTo>
                    <a:pt x="109" y="20"/>
                    <a:pt x="106" y="18"/>
                    <a:pt x="107" y="17"/>
                  </a:cubicBezTo>
                  <a:cubicBezTo>
                    <a:pt x="105" y="15"/>
                    <a:pt x="104" y="15"/>
                    <a:pt x="102" y="13"/>
                  </a:cubicBezTo>
                  <a:cubicBezTo>
                    <a:pt x="101" y="14"/>
                    <a:pt x="102" y="14"/>
                    <a:pt x="101" y="14"/>
                  </a:cubicBezTo>
                  <a:cubicBezTo>
                    <a:pt x="98" y="13"/>
                    <a:pt x="98" y="11"/>
                    <a:pt x="98" y="10"/>
                  </a:cubicBezTo>
                  <a:cubicBezTo>
                    <a:pt x="99" y="11"/>
                    <a:pt x="99" y="11"/>
                    <a:pt x="99" y="11"/>
                  </a:cubicBezTo>
                  <a:cubicBezTo>
                    <a:pt x="98" y="9"/>
                    <a:pt x="97" y="10"/>
                    <a:pt x="95" y="9"/>
                  </a:cubicBezTo>
                  <a:cubicBezTo>
                    <a:pt x="96" y="7"/>
                    <a:pt x="98" y="10"/>
                    <a:pt x="99" y="10"/>
                  </a:cubicBezTo>
                  <a:cubicBezTo>
                    <a:pt x="99" y="8"/>
                    <a:pt x="99" y="8"/>
                    <a:pt x="99" y="8"/>
                  </a:cubicBezTo>
                  <a:cubicBezTo>
                    <a:pt x="96" y="6"/>
                    <a:pt x="97" y="9"/>
                    <a:pt x="95" y="7"/>
                  </a:cubicBezTo>
                  <a:cubicBezTo>
                    <a:pt x="95" y="6"/>
                    <a:pt x="95" y="6"/>
                    <a:pt x="95" y="6"/>
                  </a:cubicBezTo>
                  <a:cubicBezTo>
                    <a:pt x="93" y="6"/>
                    <a:pt x="93" y="6"/>
                    <a:pt x="93" y="6"/>
                  </a:cubicBezTo>
                  <a:cubicBezTo>
                    <a:pt x="93" y="6"/>
                    <a:pt x="93" y="7"/>
                    <a:pt x="94" y="8"/>
                  </a:cubicBezTo>
                  <a:cubicBezTo>
                    <a:pt x="93" y="9"/>
                    <a:pt x="93" y="7"/>
                    <a:pt x="90" y="6"/>
                  </a:cubicBezTo>
                  <a:cubicBezTo>
                    <a:pt x="89" y="7"/>
                    <a:pt x="92" y="7"/>
                    <a:pt x="91" y="8"/>
                  </a:cubicBezTo>
                  <a:cubicBezTo>
                    <a:pt x="91" y="8"/>
                    <a:pt x="89" y="8"/>
                    <a:pt x="88" y="7"/>
                  </a:cubicBezTo>
                  <a:cubicBezTo>
                    <a:pt x="86" y="7"/>
                    <a:pt x="88" y="6"/>
                    <a:pt x="87" y="5"/>
                  </a:cubicBezTo>
                  <a:cubicBezTo>
                    <a:pt x="87" y="5"/>
                    <a:pt x="89" y="5"/>
                    <a:pt x="89" y="6"/>
                  </a:cubicBezTo>
                  <a:cubicBezTo>
                    <a:pt x="91" y="6"/>
                    <a:pt x="88" y="4"/>
                    <a:pt x="90" y="4"/>
                  </a:cubicBezTo>
                  <a:cubicBezTo>
                    <a:pt x="88" y="3"/>
                    <a:pt x="88" y="4"/>
                    <a:pt x="87" y="4"/>
                  </a:cubicBezTo>
                  <a:cubicBezTo>
                    <a:pt x="87" y="4"/>
                    <a:pt x="86" y="4"/>
                    <a:pt x="87" y="5"/>
                  </a:cubicBezTo>
                  <a:cubicBezTo>
                    <a:pt x="82" y="6"/>
                    <a:pt x="85" y="2"/>
                    <a:pt x="81" y="2"/>
                  </a:cubicBezTo>
                  <a:cubicBezTo>
                    <a:pt x="82" y="3"/>
                    <a:pt x="76" y="3"/>
                    <a:pt x="79" y="5"/>
                  </a:cubicBezTo>
                  <a:cubicBezTo>
                    <a:pt x="78" y="5"/>
                    <a:pt x="77" y="6"/>
                    <a:pt x="76" y="5"/>
                  </a:cubicBezTo>
                  <a:cubicBezTo>
                    <a:pt x="77" y="4"/>
                    <a:pt x="75" y="4"/>
                    <a:pt x="76" y="4"/>
                  </a:cubicBezTo>
                  <a:cubicBezTo>
                    <a:pt x="75" y="3"/>
                    <a:pt x="75" y="3"/>
                    <a:pt x="75" y="3"/>
                  </a:cubicBezTo>
                  <a:cubicBezTo>
                    <a:pt x="77" y="2"/>
                    <a:pt x="77" y="2"/>
                    <a:pt x="77" y="2"/>
                  </a:cubicBezTo>
                  <a:cubicBezTo>
                    <a:pt x="76" y="1"/>
                    <a:pt x="73" y="1"/>
                    <a:pt x="73" y="0"/>
                  </a:cubicBezTo>
                  <a:cubicBezTo>
                    <a:pt x="71" y="0"/>
                    <a:pt x="73" y="1"/>
                    <a:pt x="71" y="1"/>
                  </a:cubicBezTo>
                  <a:cubicBezTo>
                    <a:pt x="72" y="1"/>
                    <a:pt x="70" y="0"/>
                    <a:pt x="69" y="0"/>
                  </a:cubicBezTo>
                  <a:cubicBezTo>
                    <a:pt x="71" y="0"/>
                    <a:pt x="69" y="2"/>
                    <a:pt x="68" y="2"/>
                  </a:cubicBezTo>
                  <a:cubicBezTo>
                    <a:pt x="66" y="2"/>
                    <a:pt x="65" y="1"/>
                    <a:pt x="65" y="1"/>
                  </a:cubicBezTo>
                  <a:cubicBezTo>
                    <a:pt x="67" y="0"/>
                    <a:pt x="67" y="0"/>
                    <a:pt x="67" y="0"/>
                  </a:cubicBezTo>
                  <a:cubicBezTo>
                    <a:pt x="65" y="1"/>
                    <a:pt x="66" y="0"/>
                    <a:pt x="65" y="0"/>
                  </a:cubicBezTo>
                  <a:cubicBezTo>
                    <a:pt x="64" y="1"/>
                    <a:pt x="64" y="2"/>
                    <a:pt x="63" y="3"/>
                  </a:cubicBezTo>
                  <a:cubicBezTo>
                    <a:pt x="62" y="3"/>
                    <a:pt x="61" y="2"/>
                    <a:pt x="61" y="3"/>
                  </a:cubicBezTo>
                  <a:cubicBezTo>
                    <a:pt x="63" y="2"/>
                    <a:pt x="63" y="2"/>
                    <a:pt x="63" y="2"/>
                  </a:cubicBezTo>
                  <a:cubicBezTo>
                    <a:pt x="60" y="2"/>
                    <a:pt x="62" y="0"/>
                    <a:pt x="59" y="1"/>
                  </a:cubicBezTo>
                  <a:cubicBezTo>
                    <a:pt x="59" y="2"/>
                    <a:pt x="59" y="2"/>
                    <a:pt x="59" y="2"/>
                  </a:cubicBezTo>
                  <a:cubicBezTo>
                    <a:pt x="58" y="2"/>
                    <a:pt x="58" y="2"/>
                    <a:pt x="58" y="2"/>
                  </a:cubicBezTo>
                  <a:cubicBezTo>
                    <a:pt x="58" y="2"/>
                    <a:pt x="57" y="3"/>
                    <a:pt x="56" y="3"/>
                  </a:cubicBezTo>
                  <a:cubicBezTo>
                    <a:pt x="56" y="3"/>
                    <a:pt x="56" y="3"/>
                    <a:pt x="56" y="3"/>
                  </a:cubicBezTo>
                  <a:cubicBezTo>
                    <a:pt x="55" y="3"/>
                    <a:pt x="54" y="5"/>
                    <a:pt x="52" y="4"/>
                  </a:cubicBezTo>
                  <a:cubicBezTo>
                    <a:pt x="54" y="5"/>
                    <a:pt x="53" y="4"/>
                    <a:pt x="55" y="4"/>
                  </a:cubicBezTo>
                  <a:cubicBezTo>
                    <a:pt x="57" y="4"/>
                    <a:pt x="54" y="5"/>
                    <a:pt x="54" y="5"/>
                  </a:cubicBezTo>
                  <a:cubicBezTo>
                    <a:pt x="53" y="4"/>
                    <a:pt x="51" y="7"/>
                    <a:pt x="50" y="7"/>
                  </a:cubicBezTo>
                  <a:cubicBezTo>
                    <a:pt x="49" y="7"/>
                    <a:pt x="48" y="7"/>
                    <a:pt x="48" y="7"/>
                  </a:cubicBezTo>
                  <a:cubicBezTo>
                    <a:pt x="48" y="8"/>
                    <a:pt x="48" y="8"/>
                    <a:pt x="48" y="8"/>
                  </a:cubicBezTo>
                  <a:cubicBezTo>
                    <a:pt x="47" y="7"/>
                    <a:pt x="46" y="10"/>
                    <a:pt x="44" y="10"/>
                  </a:cubicBezTo>
                  <a:cubicBezTo>
                    <a:pt x="45" y="9"/>
                    <a:pt x="44" y="9"/>
                    <a:pt x="43" y="9"/>
                  </a:cubicBezTo>
                  <a:cubicBezTo>
                    <a:pt x="45" y="9"/>
                    <a:pt x="42" y="12"/>
                    <a:pt x="43" y="12"/>
                  </a:cubicBezTo>
                  <a:cubicBezTo>
                    <a:pt x="41" y="14"/>
                    <a:pt x="43" y="11"/>
                    <a:pt x="41" y="10"/>
                  </a:cubicBezTo>
                  <a:cubicBezTo>
                    <a:pt x="41" y="12"/>
                    <a:pt x="39" y="12"/>
                    <a:pt x="39" y="13"/>
                  </a:cubicBezTo>
                  <a:cubicBezTo>
                    <a:pt x="41" y="12"/>
                    <a:pt x="39" y="14"/>
                    <a:pt x="39" y="15"/>
                  </a:cubicBezTo>
                  <a:cubicBezTo>
                    <a:pt x="38" y="16"/>
                    <a:pt x="39" y="14"/>
                    <a:pt x="38" y="15"/>
                  </a:cubicBezTo>
                  <a:cubicBezTo>
                    <a:pt x="37" y="16"/>
                    <a:pt x="37" y="18"/>
                    <a:pt x="38" y="17"/>
                  </a:cubicBezTo>
                  <a:cubicBezTo>
                    <a:pt x="37" y="18"/>
                    <a:pt x="37" y="20"/>
                    <a:pt x="36" y="20"/>
                  </a:cubicBezTo>
                  <a:cubicBezTo>
                    <a:pt x="35" y="20"/>
                    <a:pt x="37" y="18"/>
                    <a:pt x="36" y="18"/>
                  </a:cubicBezTo>
                  <a:cubicBezTo>
                    <a:pt x="34" y="21"/>
                    <a:pt x="37" y="21"/>
                    <a:pt x="35" y="23"/>
                  </a:cubicBezTo>
                  <a:cubicBezTo>
                    <a:pt x="36" y="22"/>
                    <a:pt x="37" y="24"/>
                    <a:pt x="37" y="26"/>
                  </a:cubicBezTo>
                  <a:cubicBezTo>
                    <a:pt x="35" y="28"/>
                    <a:pt x="37" y="24"/>
                    <a:pt x="35" y="25"/>
                  </a:cubicBezTo>
                  <a:cubicBezTo>
                    <a:pt x="35" y="26"/>
                    <a:pt x="35" y="26"/>
                    <a:pt x="35" y="26"/>
                  </a:cubicBezTo>
                  <a:cubicBezTo>
                    <a:pt x="33" y="27"/>
                    <a:pt x="35" y="21"/>
                    <a:pt x="33" y="22"/>
                  </a:cubicBezTo>
                  <a:cubicBezTo>
                    <a:pt x="32" y="23"/>
                    <a:pt x="32" y="23"/>
                    <a:pt x="32" y="23"/>
                  </a:cubicBezTo>
                  <a:cubicBezTo>
                    <a:pt x="32" y="23"/>
                    <a:pt x="32" y="22"/>
                    <a:pt x="31" y="22"/>
                  </a:cubicBezTo>
                  <a:cubicBezTo>
                    <a:pt x="32" y="23"/>
                    <a:pt x="30" y="26"/>
                    <a:pt x="30" y="26"/>
                  </a:cubicBezTo>
                  <a:cubicBezTo>
                    <a:pt x="30" y="27"/>
                    <a:pt x="30" y="25"/>
                    <a:pt x="31" y="25"/>
                  </a:cubicBezTo>
                  <a:cubicBezTo>
                    <a:pt x="30" y="27"/>
                    <a:pt x="31" y="28"/>
                    <a:pt x="29" y="30"/>
                  </a:cubicBezTo>
                  <a:cubicBezTo>
                    <a:pt x="29" y="29"/>
                    <a:pt x="28" y="30"/>
                    <a:pt x="28" y="29"/>
                  </a:cubicBezTo>
                  <a:cubicBezTo>
                    <a:pt x="27" y="30"/>
                    <a:pt x="29" y="30"/>
                    <a:pt x="28" y="31"/>
                  </a:cubicBezTo>
                  <a:cubicBezTo>
                    <a:pt x="27" y="31"/>
                    <a:pt x="27" y="31"/>
                    <a:pt x="27" y="31"/>
                  </a:cubicBezTo>
                  <a:cubicBezTo>
                    <a:pt x="25" y="37"/>
                    <a:pt x="24" y="45"/>
                    <a:pt x="26" y="50"/>
                  </a:cubicBezTo>
                  <a:cubicBezTo>
                    <a:pt x="26" y="51"/>
                    <a:pt x="26" y="53"/>
                    <a:pt x="26" y="57"/>
                  </a:cubicBezTo>
                  <a:cubicBezTo>
                    <a:pt x="26" y="55"/>
                    <a:pt x="27" y="56"/>
                    <a:pt x="27" y="57"/>
                  </a:cubicBezTo>
                  <a:cubicBezTo>
                    <a:pt x="26" y="59"/>
                    <a:pt x="26" y="59"/>
                    <a:pt x="26" y="59"/>
                  </a:cubicBezTo>
                  <a:cubicBezTo>
                    <a:pt x="26" y="61"/>
                    <a:pt x="28" y="63"/>
                    <a:pt x="29" y="64"/>
                  </a:cubicBezTo>
                  <a:cubicBezTo>
                    <a:pt x="28" y="65"/>
                    <a:pt x="28" y="65"/>
                    <a:pt x="28" y="65"/>
                  </a:cubicBezTo>
                  <a:cubicBezTo>
                    <a:pt x="28" y="67"/>
                    <a:pt x="30" y="66"/>
                    <a:pt x="30" y="67"/>
                  </a:cubicBezTo>
                  <a:cubicBezTo>
                    <a:pt x="30" y="68"/>
                    <a:pt x="30" y="68"/>
                    <a:pt x="30" y="68"/>
                  </a:cubicBezTo>
                  <a:cubicBezTo>
                    <a:pt x="30" y="68"/>
                    <a:pt x="30" y="68"/>
                    <a:pt x="30" y="68"/>
                  </a:cubicBezTo>
                  <a:cubicBezTo>
                    <a:pt x="31" y="69"/>
                    <a:pt x="32" y="71"/>
                    <a:pt x="31" y="71"/>
                  </a:cubicBezTo>
                  <a:cubicBezTo>
                    <a:pt x="32" y="72"/>
                    <a:pt x="32" y="72"/>
                    <a:pt x="32" y="71"/>
                  </a:cubicBezTo>
                  <a:cubicBezTo>
                    <a:pt x="33" y="73"/>
                    <a:pt x="35" y="77"/>
                    <a:pt x="37" y="79"/>
                  </a:cubicBezTo>
                  <a:cubicBezTo>
                    <a:pt x="37" y="78"/>
                    <a:pt x="37" y="77"/>
                    <a:pt x="37" y="77"/>
                  </a:cubicBezTo>
                  <a:cubicBezTo>
                    <a:pt x="39" y="76"/>
                    <a:pt x="38" y="77"/>
                    <a:pt x="39" y="78"/>
                  </a:cubicBezTo>
                  <a:cubicBezTo>
                    <a:pt x="39" y="78"/>
                    <a:pt x="39" y="80"/>
                    <a:pt x="38" y="79"/>
                  </a:cubicBezTo>
                  <a:cubicBezTo>
                    <a:pt x="39" y="81"/>
                    <a:pt x="40" y="82"/>
                    <a:pt x="42" y="84"/>
                  </a:cubicBezTo>
                  <a:cubicBezTo>
                    <a:pt x="41" y="85"/>
                    <a:pt x="39" y="88"/>
                    <a:pt x="38" y="89"/>
                  </a:cubicBezTo>
                  <a:cubicBezTo>
                    <a:pt x="39" y="89"/>
                    <a:pt x="39" y="91"/>
                    <a:pt x="38" y="92"/>
                  </a:cubicBezTo>
                  <a:cubicBezTo>
                    <a:pt x="38" y="94"/>
                    <a:pt x="37" y="92"/>
                    <a:pt x="35" y="93"/>
                  </a:cubicBezTo>
                  <a:cubicBezTo>
                    <a:pt x="35" y="94"/>
                    <a:pt x="34" y="95"/>
                    <a:pt x="34" y="96"/>
                  </a:cubicBezTo>
                  <a:cubicBezTo>
                    <a:pt x="34" y="96"/>
                    <a:pt x="34" y="96"/>
                    <a:pt x="34" y="96"/>
                  </a:cubicBezTo>
                  <a:cubicBezTo>
                    <a:pt x="34" y="97"/>
                    <a:pt x="33" y="98"/>
                    <a:pt x="32" y="99"/>
                  </a:cubicBezTo>
                  <a:cubicBezTo>
                    <a:pt x="32" y="99"/>
                    <a:pt x="32" y="99"/>
                    <a:pt x="32" y="99"/>
                  </a:cubicBezTo>
                  <a:cubicBezTo>
                    <a:pt x="32" y="100"/>
                    <a:pt x="30" y="100"/>
                    <a:pt x="30" y="101"/>
                  </a:cubicBezTo>
                  <a:cubicBezTo>
                    <a:pt x="31" y="102"/>
                    <a:pt x="29" y="104"/>
                    <a:pt x="29" y="105"/>
                  </a:cubicBezTo>
                  <a:cubicBezTo>
                    <a:pt x="29" y="105"/>
                    <a:pt x="29" y="105"/>
                    <a:pt x="29" y="105"/>
                  </a:cubicBezTo>
                  <a:cubicBezTo>
                    <a:pt x="29" y="106"/>
                    <a:pt x="29" y="106"/>
                    <a:pt x="29" y="106"/>
                  </a:cubicBezTo>
                  <a:cubicBezTo>
                    <a:pt x="28" y="107"/>
                    <a:pt x="28" y="107"/>
                    <a:pt x="28" y="107"/>
                  </a:cubicBezTo>
                  <a:cubicBezTo>
                    <a:pt x="28" y="107"/>
                    <a:pt x="28" y="106"/>
                    <a:pt x="28" y="106"/>
                  </a:cubicBezTo>
                  <a:cubicBezTo>
                    <a:pt x="26" y="107"/>
                    <a:pt x="28" y="107"/>
                    <a:pt x="28" y="108"/>
                  </a:cubicBezTo>
                  <a:cubicBezTo>
                    <a:pt x="28" y="110"/>
                    <a:pt x="27" y="109"/>
                    <a:pt x="26" y="110"/>
                  </a:cubicBezTo>
                  <a:cubicBezTo>
                    <a:pt x="26" y="109"/>
                    <a:pt x="27" y="109"/>
                    <a:pt x="27" y="108"/>
                  </a:cubicBezTo>
                  <a:cubicBezTo>
                    <a:pt x="27" y="107"/>
                    <a:pt x="27" y="109"/>
                    <a:pt x="26" y="109"/>
                  </a:cubicBezTo>
                  <a:cubicBezTo>
                    <a:pt x="26" y="109"/>
                    <a:pt x="27" y="110"/>
                    <a:pt x="26" y="111"/>
                  </a:cubicBezTo>
                  <a:cubicBezTo>
                    <a:pt x="26" y="111"/>
                    <a:pt x="25" y="114"/>
                    <a:pt x="24" y="113"/>
                  </a:cubicBezTo>
                  <a:cubicBezTo>
                    <a:pt x="24" y="114"/>
                    <a:pt x="24" y="115"/>
                    <a:pt x="24" y="116"/>
                  </a:cubicBezTo>
                  <a:cubicBezTo>
                    <a:pt x="24" y="115"/>
                    <a:pt x="25" y="114"/>
                    <a:pt x="26" y="114"/>
                  </a:cubicBezTo>
                  <a:cubicBezTo>
                    <a:pt x="25" y="114"/>
                    <a:pt x="25" y="116"/>
                    <a:pt x="25" y="116"/>
                  </a:cubicBezTo>
                  <a:cubicBezTo>
                    <a:pt x="25" y="115"/>
                    <a:pt x="25" y="115"/>
                    <a:pt x="25" y="115"/>
                  </a:cubicBezTo>
                  <a:cubicBezTo>
                    <a:pt x="25" y="116"/>
                    <a:pt x="23" y="118"/>
                    <a:pt x="25" y="117"/>
                  </a:cubicBezTo>
                  <a:cubicBezTo>
                    <a:pt x="23" y="118"/>
                    <a:pt x="23" y="118"/>
                    <a:pt x="23" y="118"/>
                  </a:cubicBezTo>
                  <a:cubicBezTo>
                    <a:pt x="23" y="119"/>
                    <a:pt x="23" y="120"/>
                    <a:pt x="22" y="121"/>
                  </a:cubicBezTo>
                  <a:cubicBezTo>
                    <a:pt x="22" y="121"/>
                    <a:pt x="21" y="120"/>
                    <a:pt x="20" y="122"/>
                  </a:cubicBezTo>
                  <a:cubicBezTo>
                    <a:pt x="20" y="124"/>
                    <a:pt x="20" y="124"/>
                    <a:pt x="20" y="124"/>
                  </a:cubicBezTo>
                  <a:cubicBezTo>
                    <a:pt x="20" y="125"/>
                    <a:pt x="19" y="125"/>
                    <a:pt x="19" y="125"/>
                  </a:cubicBezTo>
                  <a:cubicBezTo>
                    <a:pt x="17" y="128"/>
                    <a:pt x="20" y="129"/>
                    <a:pt x="18" y="131"/>
                  </a:cubicBezTo>
                  <a:cubicBezTo>
                    <a:pt x="18" y="130"/>
                    <a:pt x="17" y="131"/>
                    <a:pt x="17" y="132"/>
                  </a:cubicBezTo>
                  <a:cubicBezTo>
                    <a:pt x="17" y="132"/>
                    <a:pt x="17" y="132"/>
                    <a:pt x="17" y="133"/>
                  </a:cubicBezTo>
                  <a:cubicBezTo>
                    <a:pt x="17" y="132"/>
                    <a:pt x="16" y="132"/>
                    <a:pt x="17" y="131"/>
                  </a:cubicBezTo>
                  <a:cubicBezTo>
                    <a:pt x="18" y="131"/>
                    <a:pt x="17" y="132"/>
                    <a:pt x="17" y="133"/>
                  </a:cubicBezTo>
                  <a:cubicBezTo>
                    <a:pt x="14" y="134"/>
                    <a:pt x="14" y="140"/>
                    <a:pt x="12" y="144"/>
                  </a:cubicBezTo>
                  <a:cubicBezTo>
                    <a:pt x="13" y="144"/>
                    <a:pt x="12" y="146"/>
                    <a:pt x="12" y="147"/>
                  </a:cubicBezTo>
                  <a:cubicBezTo>
                    <a:pt x="11" y="146"/>
                    <a:pt x="12" y="149"/>
                    <a:pt x="11" y="150"/>
                  </a:cubicBezTo>
                  <a:cubicBezTo>
                    <a:pt x="12" y="149"/>
                    <a:pt x="12" y="149"/>
                    <a:pt x="12" y="149"/>
                  </a:cubicBezTo>
                  <a:cubicBezTo>
                    <a:pt x="11" y="152"/>
                    <a:pt x="13" y="154"/>
                    <a:pt x="11" y="155"/>
                  </a:cubicBezTo>
                  <a:cubicBezTo>
                    <a:pt x="10" y="156"/>
                    <a:pt x="10" y="154"/>
                    <a:pt x="10" y="154"/>
                  </a:cubicBezTo>
                  <a:cubicBezTo>
                    <a:pt x="8" y="155"/>
                    <a:pt x="10" y="159"/>
                    <a:pt x="8" y="160"/>
                  </a:cubicBezTo>
                  <a:cubicBezTo>
                    <a:pt x="8" y="160"/>
                    <a:pt x="9" y="160"/>
                    <a:pt x="10" y="161"/>
                  </a:cubicBezTo>
                  <a:cubicBezTo>
                    <a:pt x="9" y="163"/>
                    <a:pt x="7" y="165"/>
                    <a:pt x="7" y="165"/>
                  </a:cubicBezTo>
                  <a:cubicBezTo>
                    <a:pt x="7" y="166"/>
                    <a:pt x="8" y="166"/>
                    <a:pt x="7" y="167"/>
                  </a:cubicBezTo>
                  <a:cubicBezTo>
                    <a:pt x="7" y="167"/>
                    <a:pt x="7" y="167"/>
                    <a:pt x="7" y="166"/>
                  </a:cubicBezTo>
                  <a:cubicBezTo>
                    <a:pt x="6" y="168"/>
                    <a:pt x="6" y="170"/>
                    <a:pt x="6" y="171"/>
                  </a:cubicBezTo>
                  <a:cubicBezTo>
                    <a:pt x="5" y="172"/>
                    <a:pt x="5" y="175"/>
                    <a:pt x="4" y="177"/>
                  </a:cubicBezTo>
                  <a:cubicBezTo>
                    <a:pt x="5" y="179"/>
                    <a:pt x="3" y="181"/>
                    <a:pt x="4" y="181"/>
                  </a:cubicBezTo>
                  <a:cubicBezTo>
                    <a:pt x="4" y="181"/>
                    <a:pt x="4" y="181"/>
                    <a:pt x="4" y="182"/>
                  </a:cubicBezTo>
                  <a:cubicBezTo>
                    <a:pt x="4" y="182"/>
                    <a:pt x="5" y="183"/>
                    <a:pt x="5" y="184"/>
                  </a:cubicBezTo>
                  <a:cubicBezTo>
                    <a:pt x="4" y="184"/>
                    <a:pt x="4" y="184"/>
                    <a:pt x="4" y="184"/>
                  </a:cubicBezTo>
                  <a:cubicBezTo>
                    <a:pt x="3" y="183"/>
                    <a:pt x="3" y="187"/>
                    <a:pt x="2" y="187"/>
                  </a:cubicBezTo>
                  <a:cubicBezTo>
                    <a:pt x="3" y="186"/>
                    <a:pt x="2" y="188"/>
                    <a:pt x="3" y="188"/>
                  </a:cubicBezTo>
                  <a:cubicBezTo>
                    <a:pt x="3" y="189"/>
                    <a:pt x="3" y="189"/>
                    <a:pt x="3" y="189"/>
                  </a:cubicBezTo>
                  <a:cubicBezTo>
                    <a:pt x="3" y="191"/>
                    <a:pt x="4" y="190"/>
                    <a:pt x="3" y="192"/>
                  </a:cubicBezTo>
                  <a:cubicBezTo>
                    <a:pt x="3" y="194"/>
                    <a:pt x="2" y="192"/>
                    <a:pt x="2" y="192"/>
                  </a:cubicBezTo>
                  <a:cubicBezTo>
                    <a:pt x="2" y="193"/>
                    <a:pt x="2" y="194"/>
                    <a:pt x="2" y="195"/>
                  </a:cubicBezTo>
                  <a:cubicBezTo>
                    <a:pt x="2" y="195"/>
                    <a:pt x="2" y="195"/>
                    <a:pt x="2" y="195"/>
                  </a:cubicBezTo>
                  <a:cubicBezTo>
                    <a:pt x="2" y="195"/>
                    <a:pt x="2" y="195"/>
                    <a:pt x="2" y="196"/>
                  </a:cubicBezTo>
                  <a:cubicBezTo>
                    <a:pt x="2" y="196"/>
                    <a:pt x="2" y="196"/>
                    <a:pt x="2" y="197"/>
                  </a:cubicBezTo>
                  <a:cubicBezTo>
                    <a:pt x="2" y="197"/>
                    <a:pt x="2" y="197"/>
                    <a:pt x="2" y="197"/>
                  </a:cubicBezTo>
                  <a:cubicBezTo>
                    <a:pt x="2" y="196"/>
                    <a:pt x="2" y="196"/>
                    <a:pt x="2" y="196"/>
                  </a:cubicBezTo>
                  <a:cubicBezTo>
                    <a:pt x="2" y="196"/>
                    <a:pt x="2" y="197"/>
                    <a:pt x="2" y="197"/>
                  </a:cubicBezTo>
                  <a:cubicBezTo>
                    <a:pt x="2" y="197"/>
                    <a:pt x="2" y="197"/>
                    <a:pt x="2" y="197"/>
                  </a:cubicBezTo>
                  <a:cubicBezTo>
                    <a:pt x="1" y="198"/>
                    <a:pt x="1" y="198"/>
                    <a:pt x="1" y="198"/>
                  </a:cubicBezTo>
                  <a:cubicBezTo>
                    <a:pt x="0" y="198"/>
                    <a:pt x="0" y="198"/>
                    <a:pt x="0" y="198"/>
                  </a:cubicBezTo>
                  <a:cubicBezTo>
                    <a:pt x="0" y="198"/>
                    <a:pt x="2" y="203"/>
                    <a:pt x="2" y="202"/>
                  </a:cubicBezTo>
                  <a:cubicBezTo>
                    <a:pt x="2" y="206"/>
                    <a:pt x="6" y="211"/>
                    <a:pt x="8" y="213"/>
                  </a:cubicBezTo>
                  <a:cubicBezTo>
                    <a:pt x="7" y="212"/>
                    <a:pt x="7" y="213"/>
                    <a:pt x="8" y="213"/>
                  </a:cubicBezTo>
                  <a:cubicBezTo>
                    <a:pt x="8" y="214"/>
                    <a:pt x="10" y="214"/>
                    <a:pt x="10" y="215"/>
                  </a:cubicBezTo>
                  <a:cubicBezTo>
                    <a:pt x="11" y="215"/>
                    <a:pt x="10" y="216"/>
                    <a:pt x="11" y="217"/>
                  </a:cubicBezTo>
                  <a:cubicBezTo>
                    <a:pt x="11" y="217"/>
                    <a:pt x="12" y="217"/>
                    <a:pt x="12" y="216"/>
                  </a:cubicBezTo>
                  <a:cubicBezTo>
                    <a:pt x="13" y="220"/>
                    <a:pt x="17" y="221"/>
                    <a:pt x="20" y="223"/>
                  </a:cubicBezTo>
                  <a:cubicBezTo>
                    <a:pt x="20" y="223"/>
                    <a:pt x="19" y="223"/>
                    <a:pt x="18" y="223"/>
                  </a:cubicBezTo>
                  <a:cubicBezTo>
                    <a:pt x="21" y="224"/>
                    <a:pt x="23" y="225"/>
                    <a:pt x="26" y="226"/>
                  </a:cubicBezTo>
                  <a:cubicBezTo>
                    <a:pt x="25" y="226"/>
                    <a:pt x="25" y="226"/>
                    <a:pt x="24" y="226"/>
                  </a:cubicBezTo>
                  <a:cubicBezTo>
                    <a:pt x="26" y="227"/>
                    <a:pt x="28" y="228"/>
                    <a:pt x="29" y="227"/>
                  </a:cubicBezTo>
                  <a:cubicBezTo>
                    <a:pt x="28" y="227"/>
                    <a:pt x="29" y="228"/>
                    <a:pt x="28" y="227"/>
                  </a:cubicBezTo>
                  <a:cubicBezTo>
                    <a:pt x="27" y="226"/>
                    <a:pt x="30" y="227"/>
                    <a:pt x="31" y="227"/>
                  </a:cubicBezTo>
                  <a:cubicBezTo>
                    <a:pt x="31" y="227"/>
                    <a:pt x="31" y="227"/>
                    <a:pt x="31" y="227"/>
                  </a:cubicBezTo>
                  <a:cubicBezTo>
                    <a:pt x="32" y="228"/>
                    <a:pt x="33" y="228"/>
                    <a:pt x="34" y="229"/>
                  </a:cubicBezTo>
                  <a:cubicBezTo>
                    <a:pt x="35" y="230"/>
                    <a:pt x="33" y="228"/>
                    <a:pt x="34" y="229"/>
                  </a:cubicBezTo>
                  <a:cubicBezTo>
                    <a:pt x="33" y="231"/>
                    <a:pt x="37" y="231"/>
                    <a:pt x="37" y="232"/>
                  </a:cubicBezTo>
                  <a:cubicBezTo>
                    <a:pt x="38" y="232"/>
                    <a:pt x="39" y="232"/>
                    <a:pt x="39" y="231"/>
                  </a:cubicBezTo>
                  <a:cubicBezTo>
                    <a:pt x="40" y="231"/>
                    <a:pt x="39" y="232"/>
                    <a:pt x="40" y="232"/>
                  </a:cubicBezTo>
                  <a:cubicBezTo>
                    <a:pt x="44" y="231"/>
                    <a:pt x="44" y="231"/>
                    <a:pt x="44" y="231"/>
                  </a:cubicBezTo>
                  <a:cubicBezTo>
                    <a:pt x="44" y="232"/>
                    <a:pt x="45" y="233"/>
                    <a:pt x="44" y="233"/>
                  </a:cubicBezTo>
                  <a:cubicBezTo>
                    <a:pt x="47" y="234"/>
                    <a:pt x="49" y="233"/>
                    <a:pt x="51" y="232"/>
                  </a:cubicBezTo>
                  <a:cubicBezTo>
                    <a:pt x="52" y="232"/>
                    <a:pt x="55" y="232"/>
                    <a:pt x="55" y="233"/>
                  </a:cubicBezTo>
                  <a:cubicBezTo>
                    <a:pt x="56" y="233"/>
                    <a:pt x="55" y="232"/>
                    <a:pt x="54" y="233"/>
                  </a:cubicBezTo>
                  <a:cubicBezTo>
                    <a:pt x="56" y="234"/>
                    <a:pt x="56" y="234"/>
                    <a:pt x="56" y="234"/>
                  </a:cubicBezTo>
                  <a:cubicBezTo>
                    <a:pt x="54" y="234"/>
                    <a:pt x="56" y="235"/>
                    <a:pt x="55" y="236"/>
                  </a:cubicBezTo>
                  <a:cubicBezTo>
                    <a:pt x="56" y="235"/>
                    <a:pt x="60" y="237"/>
                    <a:pt x="62" y="237"/>
                  </a:cubicBezTo>
                  <a:cubicBezTo>
                    <a:pt x="61" y="235"/>
                    <a:pt x="65" y="237"/>
                    <a:pt x="65" y="235"/>
                  </a:cubicBezTo>
                  <a:cubicBezTo>
                    <a:pt x="68" y="235"/>
                    <a:pt x="67" y="236"/>
                    <a:pt x="68" y="237"/>
                  </a:cubicBezTo>
                  <a:cubicBezTo>
                    <a:pt x="71" y="236"/>
                    <a:pt x="73" y="237"/>
                    <a:pt x="76" y="237"/>
                  </a:cubicBezTo>
                  <a:cubicBezTo>
                    <a:pt x="76" y="237"/>
                    <a:pt x="76" y="237"/>
                    <a:pt x="76" y="237"/>
                  </a:cubicBezTo>
                  <a:cubicBezTo>
                    <a:pt x="78" y="236"/>
                    <a:pt x="82" y="236"/>
                    <a:pt x="84" y="235"/>
                  </a:cubicBezTo>
                  <a:cubicBezTo>
                    <a:pt x="84" y="235"/>
                    <a:pt x="85" y="236"/>
                    <a:pt x="84" y="236"/>
                  </a:cubicBezTo>
                  <a:cubicBezTo>
                    <a:pt x="87" y="236"/>
                    <a:pt x="84" y="234"/>
                    <a:pt x="87" y="235"/>
                  </a:cubicBezTo>
                  <a:cubicBezTo>
                    <a:pt x="87" y="235"/>
                    <a:pt x="87" y="235"/>
                    <a:pt x="87" y="235"/>
                  </a:cubicBezTo>
                  <a:cubicBezTo>
                    <a:pt x="88" y="234"/>
                    <a:pt x="90" y="235"/>
                    <a:pt x="92" y="234"/>
                  </a:cubicBezTo>
                  <a:cubicBezTo>
                    <a:pt x="92" y="234"/>
                    <a:pt x="92" y="234"/>
                    <a:pt x="92" y="235"/>
                  </a:cubicBezTo>
                  <a:cubicBezTo>
                    <a:pt x="93" y="234"/>
                    <a:pt x="96" y="234"/>
                    <a:pt x="97" y="232"/>
                  </a:cubicBezTo>
                  <a:cubicBezTo>
                    <a:pt x="97" y="233"/>
                    <a:pt x="97" y="233"/>
                    <a:pt x="96" y="234"/>
                  </a:cubicBezTo>
                  <a:cubicBezTo>
                    <a:pt x="99" y="234"/>
                    <a:pt x="98" y="232"/>
                    <a:pt x="100" y="232"/>
                  </a:cubicBezTo>
                  <a:cubicBezTo>
                    <a:pt x="100" y="232"/>
                    <a:pt x="102" y="232"/>
                    <a:pt x="101" y="232"/>
                  </a:cubicBezTo>
                  <a:cubicBezTo>
                    <a:pt x="102" y="231"/>
                    <a:pt x="104" y="231"/>
                    <a:pt x="105" y="230"/>
                  </a:cubicBezTo>
                  <a:cubicBezTo>
                    <a:pt x="106" y="230"/>
                    <a:pt x="106" y="230"/>
                    <a:pt x="107" y="230"/>
                  </a:cubicBezTo>
                  <a:cubicBezTo>
                    <a:pt x="116" y="227"/>
                    <a:pt x="125" y="222"/>
                    <a:pt x="130" y="213"/>
                  </a:cubicBezTo>
                  <a:cubicBezTo>
                    <a:pt x="133" y="213"/>
                    <a:pt x="130" y="216"/>
                    <a:pt x="131" y="215"/>
                  </a:cubicBezTo>
                  <a:cubicBezTo>
                    <a:pt x="130" y="215"/>
                    <a:pt x="132" y="214"/>
                    <a:pt x="133" y="211"/>
                  </a:cubicBezTo>
                  <a:cubicBezTo>
                    <a:pt x="133" y="211"/>
                    <a:pt x="133" y="211"/>
                    <a:pt x="133" y="211"/>
                  </a:cubicBezTo>
                  <a:cubicBezTo>
                    <a:pt x="134" y="210"/>
                    <a:pt x="135" y="210"/>
                    <a:pt x="135" y="209"/>
                  </a:cubicBezTo>
                  <a:cubicBezTo>
                    <a:pt x="135" y="209"/>
                    <a:pt x="135" y="209"/>
                    <a:pt x="135" y="209"/>
                  </a:cubicBezTo>
                  <a:cubicBezTo>
                    <a:pt x="135" y="207"/>
                    <a:pt x="138" y="206"/>
                    <a:pt x="137" y="205"/>
                  </a:cubicBezTo>
                  <a:cubicBezTo>
                    <a:pt x="138" y="204"/>
                    <a:pt x="138" y="204"/>
                    <a:pt x="138" y="204"/>
                  </a:cubicBezTo>
                  <a:cubicBezTo>
                    <a:pt x="137" y="202"/>
                    <a:pt x="139" y="202"/>
                    <a:pt x="138" y="200"/>
                  </a:cubicBezTo>
                  <a:cubicBezTo>
                    <a:pt x="138" y="200"/>
                    <a:pt x="138" y="200"/>
                    <a:pt x="138" y="200"/>
                  </a:cubicBezTo>
                  <a:cubicBezTo>
                    <a:pt x="139" y="197"/>
                    <a:pt x="136" y="195"/>
                    <a:pt x="137" y="194"/>
                  </a:cubicBezTo>
                  <a:close/>
                </a:path>
              </a:pathLst>
            </a:custGeom>
            <a:solidFill>
              <a:schemeClr val="accent6">
                <a:lumMod val="75000"/>
              </a:schemeClr>
            </a:solidFill>
            <a:ln w="9525">
              <a:noFill/>
              <a:round/>
              <a:headEnd/>
              <a:tailEnd/>
            </a:ln>
          </p:spPr>
          <p:txBody>
            <a:bodyPr vert="horz" wrap="square" lIns="36000" tIns="45720" rIns="36000" bIns="45720" numCol="1" anchor="b"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1"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16" name="Grupa 98"/>
          <p:cNvGrpSpPr/>
          <p:nvPr/>
        </p:nvGrpSpPr>
        <p:grpSpPr>
          <a:xfrm>
            <a:off x="4583832" y="3742549"/>
            <a:ext cx="406034" cy="693229"/>
            <a:chOff x="4211960" y="1464712"/>
            <a:chExt cx="406034" cy="693229"/>
          </a:xfrm>
        </p:grpSpPr>
        <p:sp>
          <p:nvSpPr>
            <p:cNvPr id="102" name="Freeform 56"/>
            <p:cNvSpPr>
              <a:spLocks/>
            </p:cNvSpPr>
            <p:nvPr/>
          </p:nvSpPr>
          <p:spPr bwMode="auto">
            <a:xfrm>
              <a:off x="4226815" y="1485757"/>
              <a:ext cx="384990" cy="669709"/>
            </a:xfrm>
            <a:custGeom>
              <a:avLst/>
              <a:gdLst/>
              <a:ahLst/>
              <a:cxnLst>
                <a:cxn ang="0">
                  <a:pos x="88" y="76"/>
                </a:cxn>
                <a:cxn ang="0">
                  <a:pos x="107" y="41"/>
                </a:cxn>
                <a:cxn ang="0">
                  <a:pos x="66" y="0"/>
                </a:cxn>
                <a:cxn ang="0">
                  <a:pos x="25" y="41"/>
                </a:cxn>
                <a:cxn ang="0">
                  <a:pos x="44" y="76"/>
                </a:cxn>
                <a:cxn ang="0">
                  <a:pos x="0" y="192"/>
                </a:cxn>
                <a:cxn ang="0">
                  <a:pos x="68" y="229"/>
                </a:cxn>
                <a:cxn ang="0">
                  <a:pos x="132" y="192"/>
                </a:cxn>
                <a:cxn ang="0">
                  <a:pos x="88" y="76"/>
                </a:cxn>
              </a:cxnLst>
              <a:rect l="0" t="0" r="r" b="b"/>
              <a:pathLst>
                <a:path w="132" h="229">
                  <a:moveTo>
                    <a:pt x="88" y="76"/>
                  </a:moveTo>
                  <a:cubicBezTo>
                    <a:pt x="99" y="68"/>
                    <a:pt x="107" y="55"/>
                    <a:pt x="107" y="41"/>
                  </a:cubicBezTo>
                  <a:cubicBezTo>
                    <a:pt x="107" y="18"/>
                    <a:pt x="89" y="0"/>
                    <a:pt x="66" y="0"/>
                  </a:cubicBezTo>
                  <a:cubicBezTo>
                    <a:pt x="43" y="0"/>
                    <a:pt x="25" y="18"/>
                    <a:pt x="25" y="41"/>
                  </a:cubicBezTo>
                  <a:cubicBezTo>
                    <a:pt x="25" y="56"/>
                    <a:pt x="33" y="68"/>
                    <a:pt x="44" y="76"/>
                  </a:cubicBezTo>
                  <a:cubicBezTo>
                    <a:pt x="7" y="115"/>
                    <a:pt x="0" y="192"/>
                    <a:pt x="0" y="192"/>
                  </a:cubicBezTo>
                  <a:cubicBezTo>
                    <a:pt x="1" y="209"/>
                    <a:pt x="32" y="229"/>
                    <a:pt x="68" y="229"/>
                  </a:cubicBezTo>
                  <a:cubicBezTo>
                    <a:pt x="105" y="229"/>
                    <a:pt x="131" y="209"/>
                    <a:pt x="132" y="192"/>
                  </a:cubicBezTo>
                  <a:cubicBezTo>
                    <a:pt x="132" y="192"/>
                    <a:pt x="121" y="110"/>
                    <a:pt x="88" y="76"/>
                  </a:cubicBezTo>
                  <a:close/>
                </a:path>
              </a:pathLst>
            </a:custGeom>
            <a:solidFill>
              <a:schemeClr val="accent1">
                <a:lumMod val="60000"/>
                <a:lumOff val="40000"/>
              </a:schemeClr>
            </a:solidFill>
            <a:ln w="9525" cap="flat" cmpd="sng" algn="ctr">
              <a:noFill/>
              <a:prstDash val="solid"/>
              <a:headEnd/>
              <a:tailEnd/>
            </a:ln>
            <a:effectLst/>
          </p:spPr>
          <p:txBody>
            <a:bodyPr vert="horz" wrap="square" lIns="36000" tIns="45720" rIns="36000" bIns="45720" numCol="1" anchor="b"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Segoe Print" pitchFamily="2" charset="0"/>
                  <a:ea typeface="+mn-ea"/>
                  <a:cs typeface="Arial" charset="0"/>
                </a:rPr>
                <a:t>DE</a:t>
              </a:r>
              <a:endParaRPr kumimoji="0" lang="pl-PL" sz="1400" b="1" i="0" u="none" strike="noStrike" kern="0" cap="none" spc="0" normalizeH="0" baseline="0" noProof="0" dirty="0">
                <a:ln>
                  <a:noFill/>
                </a:ln>
                <a:solidFill>
                  <a:sysClr val="windowText" lastClr="000000"/>
                </a:solidFill>
                <a:effectLst/>
                <a:uLnTx/>
                <a:uFillTx/>
                <a:latin typeface="Segoe Print" pitchFamily="2" charset="0"/>
                <a:ea typeface="+mn-ea"/>
                <a:cs typeface="Arial" charset="0"/>
              </a:endParaRPr>
            </a:p>
          </p:txBody>
        </p:sp>
        <p:sp>
          <p:nvSpPr>
            <p:cNvPr id="105" name="Freeform 66"/>
            <p:cNvSpPr>
              <a:spLocks/>
            </p:cNvSpPr>
            <p:nvPr/>
          </p:nvSpPr>
          <p:spPr bwMode="auto">
            <a:xfrm>
              <a:off x="4211960" y="1464712"/>
              <a:ext cx="406034" cy="693229"/>
            </a:xfrm>
            <a:custGeom>
              <a:avLst/>
              <a:gdLst/>
              <a:ahLst/>
              <a:cxnLst>
                <a:cxn ang="0">
                  <a:pos x="127" y="158"/>
                </a:cxn>
                <a:cxn ang="0">
                  <a:pos x="124" y="147"/>
                </a:cxn>
                <a:cxn ang="0">
                  <a:pos x="116" y="140"/>
                </a:cxn>
                <a:cxn ang="0">
                  <a:pos x="127" y="207"/>
                </a:cxn>
                <a:cxn ang="0">
                  <a:pos x="14" y="210"/>
                </a:cxn>
                <a:cxn ang="0">
                  <a:pos x="11" y="197"/>
                </a:cxn>
                <a:cxn ang="0">
                  <a:pos x="21" y="150"/>
                </a:cxn>
                <a:cxn ang="0">
                  <a:pos x="44" y="98"/>
                </a:cxn>
                <a:cxn ang="0">
                  <a:pos x="54" y="87"/>
                </a:cxn>
                <a:cxn ang="0">
                  <a:pos x="52" y="78"/>
                </a:cxn>
                <a:cxn ang="0">
                  <a:pos x="43" y="69"/>
                </a:cxn>
                <a:cxn ang="0">
                  <a:pos x="38" y="32"/>
                </a:cxn>
                <a:cxn ang="0">
                  <a:pos x="73" y="10"/>
                </a:cxn>
                <a:cxn ang="0">
                  <a:pos x="100" y="22"/>
                </a:cxn>
                <a:cxn ang="0">
                  <a:pos x="109" y="51"/>
                </a:cxn>
                <a:cxn ang="0">
                  <a:pos x="107" y="63"/>
                </a:cxn>
                <a:cxn ang="0">
                  <a:pos x="105" y="68"/>
                </a:cxn>
                <a:cxn ang="0">
                  <a:pos x="109" y="63"/>
                </a:cxn>
                <a:cxn ang="0">
                  <a:pos x="113" y="54"/>
                </a:cxn>
                <a:cxn ang="0">
                  <a:pos x="113" y="31"/>
                </a:cxn>
                <a:cxn ang="0">
                  <a:pos x="99" y="17"/>
                </a:cxn>
                <a:cxn ang="0">
                  <a:pos x="101" y="14"/>
                </a:cxn>
                <a:cxn ang="0">
                  <a:pos x="95" y="7"/>
                </a:cxn>
                <a:cxn ang="0">
                  <a:pos x="88" y="7"/>
                </a:cxn>
                <a:cxn ang="0">
                  <a:pos x="81" y="2"/>
                </a:cxn>
                <a:cxn ang="0">
                  <a:pos x="73" y="0"/>
                </a:cxn>
                <a:cxn ang="0">
                  <a:pos x="65" y="0"/>
                </a:cxn>
                <a:cxn ang="0">
                  <a:pos x="58" y="2"/>
                </a:cxn>
                <a:cxn ang="0">
                  <a:pos x="50" y="7"/>
                </a:cxn>
                <a:cxn ang="0">
                  <a:pos x="41" y="10"/>
                </a:cxn>
                <a:cxn ang="0">
                  <a:pos x="36" y="18"/>
                </a:cxn>
                <a:cxn ang="0">
                  <a:pos x="32" y="23"/>
                </a:cxn>
                <a:cxn ang="0">
                  <a:pos x="28" y="31"/>
                </a:cxn>
                <a:cxn ang="0">
                  <a:pos x="29" y="64"/>
                </a:cxn>
                <a:cxn ang="0">
                  <a:pos x="32" y="71"/>
                </a:cxn>
                <a:cxn ang="0">
                  <a:pos x="38" y="89"/>
                </a:cxn>
                <a:cxn ang="0">
                  <a:pos x="32" y="99"/>
                </a:cxn>
                <a:cxn ang="0">
                  <a:pos x="28" y="106"/>
                </a:cxn>
                <a:cxn ang="0">
                  <a:pos x="24" y="113"/>
                </a:cxn>
                <a:cxn ang="0">
                  <a:pos x="23" y="118"/>
                </a:cxn>
                <a:cxn ang="0">
                  <a:pos x="17" y="132"/>
                </a:cxn>
                <a:cxn ang="0">
                  <a:pos x="11" y="150"/>
                </a:cxn>
                <a:cxn ang="0">
                  <a:pos x="7" y="165"/>
                </a:cxn>
                <a:cxn ang="0">
                  <a:pos x="4" y="182"/>
                </a:cxn>
                <a:cxn ang="0">
                  <a:pos x="3" y="192"/>
                </a:cxn>
                <a:cxn ang="0">
                  <a:pos x="2" y="197"/>
                </a:cxn>
                <a:cxn ang="0">
                  <a:pos x="2" y="202"/>
                </a:cxn>
                <a:cxn ang="0">
                  <a:pos x="20" y="223"/>
                </a:cxn>
                <a:cxn ang="0">
                  <a:pos x="31" y="227"/>
                </a:cxn>
                <a:cxn ang="0">
                  <a:pos x="40" y="232"/>
                </a:cxn>
                <a:cxn ang="0">
                  <a:pos x="56" y="234"/>
                </a:cxn>
                <a:cxn ang="0">
                  <a:pos x="76" y="237"/>
                </a:cxn>
                <a:cxn ang="0">
                  <a:pos x="92" y="235"/>
                </a:cxn>
                <a:cxn ang="0">
                  <a:pos x="107" y="230"/>
                </a:cxn>
                <a:cxn ang="0">
                  <a:pos x="135" y="209"/>
                </a:cxn>
              </a:cxnLst>
              <a:rect l="0" t="0" r="r" b="b"/>
              <a:pathLst>
                <a:path w="139" h="237">
                  <a:moveTo>
                    <a:pt x="137" y="194"/>
                  </a:moveTo>
                  <a:cubicBezTo>
                    <a:pt x="137" y="192"/>
                    <a:pt x="136" y="190"/>
                    <a:pt x="135" y="190"/>
                  </a:cubicBezTo>
                  <a:cubicBezTo>
                    <a:pt x="135" y="189"/>
                    <a:pt x="136" y="190"/>
                    <a:pt x="136" y="190"/>
                  </a:cubicBezTo>
                  <a:cubicBezTo>
                    <a:pt x="135" y="183"/>
                    <a:pt x="133" y="175"/>
                    <a:pt x="130" y="169"/>
                  </a:cubicBezTo>
                  <a:cubicBezTo>
                    <a:pt x="130" y="168"/>
                    <a:pt x="131" y="169"/>
                    <a:pt x="131" y="169"/>
                  </a:cubicBezTo>
                  <a:cubicBezTo>
                    <a:pt x="129" y="165"/>
                    <a:pt x="130" y="160"/>
                    <a:pt x="127" y="158"/>
                  </a:cubicBezTo>
                  <a:cubicBezTo>
                    <a:pt x="126" y="157"/>
                    <a:pt x="126" y="157"/>
                    <a:pt x="126" y="157"/>
                  </a:cubicBezTo>
                  <a:cubicBezTo>
                    <a:pt x="126" y="156"/>
                    <a:pt x="127" y="156"/>
                    <a:pt x="127" y="155"/>
                  </a:cubicBezTo>
                  <a:cubicBezTo>
                    <a:pt x="126" y="155"/>
                    <a:pt x="126" y="152"/>
                    <a:pt x="125" y="152"/>
                  </a:cubicBezTo>
                  <a:cubicBezTo>
                    <a:pt x="125" y="151"/>
                    <a:pt x="125" y="152"/>
                    <a:pt x="125" y="152"/>
                  </a:cubicBezTo>
                  <a:cubicBezTo>
                    <a:pt x="125" y="150"/>
                    <a:pt x="123" y="148"/>
                    <a:pt x="123" y="146"/>
                  </a:cubicBezTo>
                  <a:cubicBezTo>
                    <a:pt x="124" y="147"/>
                    <a:pt x="124" y="147"/>
                    <a:pt x="124" y="147"/>
                  </a:cubicBezTo>
                  <a:cubicBezTo>
                    <a:pt x="122" y="137"/>
                    <a:pt x="120" y="126"/>
                    <a:pt x="115" y="119"/>
                  </a:cubicBezTo>
                  <a:cubicBezTo>
                    <a:pt x="113" y="118"/>
                    <a:pt x="115" y="118"/>
                    <a:pt x="115" y="117"/>
                  </a:cubicBezTo>
                  <a:cubicBezTo>
                    <a:pt x="110" y="111"/>
                    <a:pt x="108" y="101"/>
                    <a:pt x="102" y="97"/>
                  </a:cubicBezTo>
                  <a:cubicBezTo>
                    <a:pt x="98" y="92"/>
                    <a:pt x="95" y="93"/>
                    <a:pt x="95" y="93"/>
                  </a:cubicBezTo>
                  <a:cubicBezTo>
                    <a:pt x="103" y="103"/>
                    <a:pt x="108" y="114"/>
                    <a:pt x="111" y="127"/>
                  </a:cubicBezTo>
                  <a:cubicBezTo>
                    <a:pt x="113" y="131"/>
                    <a:pt x="115" y="136"/>
                    <a:pt x="116" y="140"/>
                  </a:cubicBezTo>
                  <a:cubicBezTo>
                    <a:pt x="122" y="156"/>
                    <a:pt x="124" y="174"/>
                    <a:pt x="128" y="191"/>
                  </a:cubicBezTo>
                  <a:cubicBezTo>
                    <a:pt x="128" y="190"/>
                    <a:pt x="129" y="190"/>
                    <a:pt x="129" y="191"/>
                  </a:cubicBezTo>
                  <a:cubicBezTo>
                    <a:pt x="129" y="192"/>
                    <a:pt x="129" y="192"/>
                    <a:pt x="129" y="192"/>
                  </a:cubicBezTo>
                  <a:cubicBezTo>
                    <a:pt x="130" y="193"/>
                    <a:pt x="130" y="193"/>
                    <a:pt x="130" y="193"/>
                  </a:cubicBezTo>
                  <a:cubicBezTo>
                    <a:pt x="130" y="194"/>
                    <a:pt x="129" y="194"/>
                    <a:pt x="129" y="193"/>
                  </a:cubicBezTo>
                  <a:cubicBezTo>
                    <a:pt x="130" y="201"/>
                    <a:pt x="130" y="201"/>
                    <a:pt x="127" y="207"/>
                  </a:cubicBezTo>
                  <a:cubicBezTo>
                    <a:pt x="128" y="208"/>
                    <a:pt x="125" y="209"/>
                    <a:pt x="126" y="210"/>
                  </a:cubicBezTo>
                  <a:cubicBezTo>
                    <a:pt x="125" y="210"/>
                    <a:pt x="126" y="210"/>
                    <a:pt x="126" y="210"/>
                  </a:cubicBezTo>
                  <a:cubicBezTo>
                    <a:pt x="123" y="213"/>
                    <a:pt x="123" y="214"/>
                    <a:pt x="119" y="215"/>
                  </a:cubicBezTo>
                  <a:cubicBezTo>
                    <a:pt x="106" y="224"/>
                    <a:pt x="89" y="229"/>
                    <a:pt x="72" y="228"/>
                  </a:cubicBezTo>
                  <a:cubicBezTo>
                    <a:pt x="55" y="228"/>
                    <a:pt x="37" y="224"/>
                    <a:pt x="23" y="214"/>
                  </a:cubicBezTo>
                  <a:cubicBezTo>
                    <a:pt x="19" y="214"/>
                    <a:pt x="17" y="211"/>
                    <a:pt x="14" y="210"/>
                  </a:cubicBezTo>
                  <a:cubicBezTo>
                    <a:pt x="14" y="209"/>
                    <a:pt x="14" y="209"/>
                    <a:pt x="14" y="209"/>
                  </a:cubicBezTo>
                  <a:cubicBezTo>
                    <a:pt x="12" y="208"/>
                    <a:pt x="13" y="207"/>
                    <a:pt x="12" y="204"/>
                  </a:cubicBezTo>
                  <a:cubicBezTo>
                    <a:pt x="11" y="204"/>
                    <a:pt x="11" y="203"/>
                    <a:pt x="10" y="204"/>
                  </a:cubicBezTo>
                  <a:cubicBezTo>
                    <a:pt x="9" y="203"/>
                    <a:pt x="11" y="201"/>
                    <a:pt x="10" y="200"/>
                  </a:cubicBezTo>
                  <a:cubicBezTo>
                    <a:pt x="11" y="200"/>
                    <a:pt x="10" y="201"/>
                    <a:pt x="10" y="200"/>
                  </a:cubicBezTo>
                  <a:cubicBezTo>
                    <a:pt x="8" y="198"/>
                    <a:pt x="10" y="202"/>
                    <a:pt x="11" y="197"/>
                  </a:cubicBezTo>
                  <a:cubicBezTo>
                    <a:pt x="12" y="188"/>
                    <a:pt x="13" y="179"/>
                    <a:pt x="15" y="172"/>
                  </a:cubicBezTo>
                  <a:cubicBezTo>
                    <a:pt x="15" y="172"/>
                    <a:pt x="14" y="172"/>
                    <a:pt x="14" y="171"/>
                  </a:cubicBezTo>
                  <a:cubicBezTo>
                    <a:pt x="16" y="171"/>
                    <a:pt x="14" y="169"/>
                    <a:pt x="15" y="167"/>
                  </a:cubicBezTo>
                  <a:cubicBezTo>
                    <a:pt x="16" y="168"/>
                    <a:pt x="16" y="168"/>
                    <a:pt x="16" y="169"/>
                  </a:cubicBezTo>
                  <a:cubicBezTo>
                    <a:pt x="17" y="165"/>
                    <a:pt x="17" y="162"/>
                    <a:pt x="18" y="159"/>
                  </a:cubicBezTo>
                  <a:cubicBezTo>
                    <a:pt x="19" y="155"/>
                    <a:pt x="21" y="152"/>
                    <a:pt x="21" y="150"/>
                  </a:cubicBezTo>
                  <a:cubicBezTo>
                    <a:pt x="21" y="151"/>
                    <a:pt x="22" y="149"/>
                    <a:pt x="22" y="148"/>
                  </a:cubicBezTo>
                  <a:cubicBezTo>
                    <a:pt x="21" y="145"/>
                    <a:pt x="25" y="142"/>
                    <a:pt x="25" y="139"/>
                  </a:cubicBezTo>
                  <a:cubicBezTo>
                    <a:pt x="25" y="139"/>
                    <a:pt x="25" y="139"/>
                    <a:pt x="25" y="139"/>
                  </a:cubicBezTo>
                  <a:cubicBezTo>
                    <a:pt x="28" y="131"/>
                    <a:pt x="32" y="122"/>
                    <a:pt x="35" y="113"/>
                  </a:cubicBezTo>
                  <a:cubicBezTo>
                    <a:pt x="37" y="108"/>
                    <a:pt x="42" y="104"/>
                    <a:pt x="44" y="99"/>
                  </a:cubicBezTo>
                  <a:cubicBezTo>
                    <a:pt x="44" y="98"/>
                    <a:pt x="44" y="99"/>
                    <a:pt x="44" y="98"/>
                  </a:cubicBezTo>
                  <a:cubicBezTo>
                    <a:pt x="45" y="97"/>
                    <a:pt x="44" y="98"/>
                    <a:pt x="45" y="98"/>
                  </a:cubicBezTo>
                  <a:cubicBezTo>
                    <a:pt x="46" y="95"/>
                    <a:pt x="49" y="93"/>
                    <a:pt x="51" y="90"/>
                  </a:cubicBezTo>
                  <a:cubicBezTo>
                    <a:pt x="51" y="90"/>
                    <a:pt x="52" y="89"/>
                    <a:pt x="51" y="89"/>
                  </a:cubicBezTo>
                  <a:cubicBezTo>
                    <a:pt x="52" y="88"/>
                    <a:pt x="53" y="88"/>
                    <a:pt x="53" y="87"/>
                  </a:cubicBezTo>
                  <a:cubicBezTo>
                    <a:pt x="54" y="87"/>
                    <a:pt x="54" y="87"/>
                    <a:pt x="54" y="87"/>
                  </a:cubicBezTo>
                  <a:cubicBezTo>
                    <a:pt x="54" y="87"/>
                    <a:pt x="54" y="87"/>
                    <a:pt x="54" y="87"/>
                  </a:cubicBezTo>
                  <a:cubicBezTo>
                    <a:pt x="54" y="87"/>
                    <a:pt x="54" y="87"/>
                    <a:pt x="54" y="87"/>
                  </a:cubicBezTo>
                  <a:cubicBezTo>
                    <a:pt x="54" y="87"/>
                    <a:pt x="54" y="87"/>
                    <a:pt x="54" y="87"/>
                  </a:cubicBezTo>
                  <a:cubicBezTo>
                    <a:pt x="54" y="87"/>
                    <a:pt x="54" y="87"/>
                    <a:pt x="54" y="87"/>
                  </a:cubicBezTo>
                  <a:cubicBezTo>
                    <a:pt x="53" y="85"/>
                    <a:pt x="53" y="83"/>
                    <a:pt x="52" y="78"/>
                  </a:cubicBezTo>
                  <a:cubicBezTo>
                    <a:pt x="52" y="78"/>
                    <a:pt x="52" y="78"/>
                    <a:pt x="52" y="78"/>
                  </a:cubicBezTo>
                  <a:cubicBezTo>
                    <a:pt x="52" y="78"/>
                    <a:pt x="52" y="78"/>
                    <a:pt x="52" y="78"/>
                  </a:cubicBezTo>
                  <a:cubicBezTo>
                    <a:pt x="52" y="77"/>
                    <a:pt x="52" y="77"/>
                    <a:pt x="52" y="77"/>
                  </a:cubicBezTo>
                  <a:cubicBezTo>
                    <a:pt x="51" y="77"/>
                    <a:pt x="51" y="77"/>
                    <a:pt x="51" y="77"/>
                  </a:cubicBezTo>
                  <a:cubicBezTo>
                    <a:pt x="50" y="76"/>
                    <a:pt x="50" y="76"/>
                    <a:pt x="50" y="76"/>
                  </a:cubicBezTo>
                  <a:cubicBezTo>
                    <a:pt x="49" y="75"/>
                    <a:pt x="47" y="74"/>
                    <a:pt x="46" y="72"/>
                  </a:cubicBezTo>
                  <a:cubicBezTo>
                    <a:pt x="45" y="74"/>
                    <a:pt x="44" y="71"/>
                    <a:pt x="43" y="70"/>
                  </a:cubicBezTo>
                  <a:cubicBezTo>
                    <a:pt x="42" y="70"/>
                    <a:pt x="43" y="69"/>
                    <a:pt x="43" y="69"/>
                  </a:cubicBezTo>
                  <a:cubicBezTo>
                    <a:pt x="41" y="67"/>
                    <a:pt x="40" y="66"/>
                    <a:pt x="39" y="63"/>
                  </a:cubicBezTo>
                  <a:cubicBezTo>
                    <a:pt x="39" y="62"/>
                    <a:pt x="38" y="62"/>
                    <a:pt x="37" y="60"/>
                  </a:cubicBezTo>
                  <a:cubicBezTo>
                    <a:pt x="38" y="59"/>
                    <a:pt x="36" y="56"/>
                    <a:pt x="36" y="54"/>
                  </a:cubicBezTo>
                  <a:cubicBezTo>
                    <a:pt x="35" y="55"/>
                    <a:pt x="34" y="53"/>
                    <a:pt x="34" y="51"/>
                  </a:cubicBezTo>
                  <a:cubicBezTo>
                    <a:pt x="36" y="51"/>
                    <a:pt x="36" y="51"/>
                    <a:pt x="36" y="51"/>
                  </a:cubicBezTo>
                  <a:cubicBezTo>
                    <a:pt x="34" y="46"/>
                    <a:pt x="37" y="38"/>
                    <a:pt x="38" y="32"/>
                  </a:cubicBezTo>
                  <a:cubicBezTo>
                    <a:pt x="39" y="31"/>
                    <a:pt x="39" y="31"/>
                    <a:pt x="39" y="31"/>
                  </a:cubicBezTo>
                  <a:cubicBezTo>
                    <a:pt x="41" y="25"/>
                    <a:pt x="47" y="21"/>
                    <a:pt x="52" y="16"/>
                  </a:cubicBezTo>
                  <a:cubicBezTo>
                    <a:pt x="54" y="15"/>
                    <a:pt x="56" y="14"/>
                    <a:pt x="58" y="14"/>
                  </a:cubicBezTo>
                  <a:cubicBezTo>
                    <a:pt x="60" y="12"/>
                    <a:pt x="61" y="12"/>
                    <a:pt x="62" y="10"/>
                  </a:cubicBezTo>
                  <a:cubicBezTo>
                    <a:pt x="63" y="10"/>
                    <a:pt x="64" y="11"/>
                    <a:pt x="64" y="11"/>
                  </a:cubicBezTo>
                  <a:cubicBezTo>
                    <a:pt x="68" y="11"/>
                    <a:pt x="71" y="11"/>
                    <a:pt x="73" y="10"/>
                  </a:cubicBezTo>
                  <a:cubicBezTo>
                    <a:pt x="73" y="11"/>
                    <a:pt x="73" y="11"/>
                    <a:pt x="73" y="11"/>
                  </a:cubicBezTo>
                  <a:cubicBezTo>
                    <a:pt x="76" y="11"/>
                    <a:pt x="79" y="10"/>
                    <a:pt x="82" y="12"/>
                  </a:cubicBezTo>
                  <a:cubicBezTo>
                    <a:pt x="83" y="12"/>
                    <a:pt x="86" y="12"/>
                    <a:pt x="85" y="11"/>
                  </a:cubicBezTo>
                  <a:cubicBezTo>
                    <a:pt x="86" y="11"/>
                    <a:pt x="85" y="12"/>
                    <a:pt x="86" y="12"/>
                  </a:cubicBezTo>
                  <a:cubicBezTo>
                    <a:pt x="85" y="13"/>
                    <a:pt x="85" y="13"/>
                    <a:pt x="85" y="13"/>
                  </a:cubicBezTo>
                  <a:cubicBezTo>
                    <a:pt x="91" y="15"/>
                    <a:pt x="95" y="18"/>
                    <a:pt x="100" y="22"/>
                  </a:cubicBezTo>
                  <a:cubicBezTo>
                    <a:pt x="100" y="24"/>
                    <a:pt x="104" y="27"/>
                    <a:pt x="105" y="30"/>
                  </a:cubicBezTo>
                  <a:cubicBezTo>
                    <a:pt x="107" y="32"/>
                    <a:pt x="107" y="36"/>
                    <a:pt x="109" y="37"/>
                  </a:cubicBezTo>
                  <a:cubicBezTo>
                    <a:pt x="108" y="37"/>
                    <a:pt x="108" y="37"/>
                    <a:pt x="108" y="37"/>
                  </a:cubicBezTo>
                  <a:cubicBezTo>
                    <a:pt x="109" y="40"/>
                    <a:pt x="109" y="43"/>
                    <a:pt x="109" y="47"/>
                  </a:cubicBezTo>
                  <a:cubicBezTo>
                    <a:pt x="109" y="49"/>
                    <a:pt x="110" y="49"/>
                    <a:pt x="110" y="51"/>
                  </a:cubicBezTo>
                  <a:cubicBezTo>
                    <a:pt x="109" y="51"/>
                    <a:pt x="109" y="51"/>
                    <a:pt x="109" y="51"/>
                  </a:cubicBezTo>
                  <a:cubicBezTo>
                    <a:pt x="110" y="53"/>
                    <a:pt x="111" y="53"/>
                    <a:pt x="111" y="54"/>
                  </a:cubicBezTo>
                  <a:cubicBezTo>
                    <a:pt x="111" y="56"/>
                    <a:pt x="111" y="56"/>
                    <a:pt x="110" y="57"/>
                  </a:cubicBezTo>
                  <a:cubicBezTo>
                    <a:pt x="110" y="56"/>
                    <a:pt x="110" y="54"/>
                    <a:pt x="109" y="53"/>
                  </a:cubicBezTo>
                  <a:cubicBezTo>
                    <a:pt x="108" y="55"/>
                    <a:pt x="110" y="58"/>
                    <a:pt x="108" y="59"/>
                  </a:cubicBezTo>
                  <a:cubicBezTo>
                    <a:pt x="107" y="61"/>
                    <a:pt x="107" y="62"/>
                    <a:pt x="108" y="63"/>
                  </a:cubicBezTo>
                  <a:cubicBezTo>
                    <a:pt x="108" y="62"/>
                    <a:pt x="107" y="64"/>
                    <a:pt x="107" y="63"/>
                  </a:cubicBezTo>
                  <a:cubicBezTo>
                    <a:pt x="106" y="64"/>
                    <a:pt x="106" y="65"/>
                    <a:pt x="106" y="66"/>
                  </a:cubicBezTo>
                  <a:cubicBezTo>
                    <a:pt x="106" y="66"/>
                    <a:pt x="106" y="65"/>
                    <a:pt x="106" y="65"/>
                  </a:cubicBezTo>
                  <a:cubicBezTo>
                    <a:pt x="107" y="66"/>
                    <a:pt x="106" y="67"/>
                    <a:pt x="107" y="68"/>
                  </a:cubicBezTo>
                  <a:cubicBezTo>
                    <a:pt x="107" y="67"/>
                    <a:pt x="107" y="67"/>
                    <a:pt x="108" y="66"/>
                  </a:cubicBezTo>
                  <a:cubicBezTo>
                    <a:pt x="108" y="66"/>
                    <a:pt x="107" y="69"/>
                    <a:pt x="106" y="69"/>
                  </a:cubicBezTo>
                  <a:cubicBezTo>
                    <a:pt x="105" y="69"/>
                    <a:pt x="106" y="67"/>
                    <a:pt x="105" y="68"/>
                  </a:cubicBezTo>
                  <a:cubicBezTo>
                    <a:pt x="104" y="72"/>
                    <a:pt x="104" y="72"/>
                    <a:pt x="104" y="72"/>
                  </a:cubicBezTo>
                  <a:cubicBezTo>
                    <a:pt x="104" y="71"/>
                    <a:pt x="105" y="70"/>
                    <a:pt x="106" y="71"/>
                  </a:cubicBezTo>
                  <a:cubicBezTo>
                    <a:pt x="106" y="69"/>
                    <a:pt x="106" y="69"/>
                    <a:pt x="106" y="69"/>
                  </a:cubicBezTo>
                  <a:cubicBezTo>
                    <a:pt x="107" y="70"/>
                    <a:pt x="107" y="70"/>
                    <a:pt x="107" y="70"/>
                  </a:cubicBezTo>
                  <a:cubicBezTo>
                    <a:pt x="109" y="67"/>
                    <a:pt x="110" y="66"/>
                    <a:pt x="110" y="63"/>
                  </a:cubicBezTo>
                  <a:cubicBezTo>
                    <a:pt x="109" y="63"/>
                    <a:pt x="109" y="63"/>
                    <a:pt x="109" y="63"/>
                  </a:cubicBezTo>
                  <a:cubicBezTo>
                    <a:pt x="110" y="62"/>
                    <a:pt x="109" y="60"/>
                    <a:pt x="111" y="59"/>
                  </a:cubicBezTo>
                  <a:cubicBezTo>
                    <a:pt x="111" y="60"/>
                    <a:pt x="111" y="59"/>
                    <a:pt x="112" y="59"/>
                  </a:cubicBezTo>
                  <a:cubicBezTo>
                    <a:pt x="112" y="59"/>
                    <a:pt x="112" y="58"/>
                    <a:pt x="112" y="58"/>
                  </a:cubicBezTo>
                  <a:cubicBezTo>
                    <a:pt x="113" y="59"/>
                    <a:pt x="113" y="59"/>
                    <a:pt x="113" y="59"/>
                  </a:cubicBezTo>
                  <a:cubicBezTo>
                    <a:pt x="111" y="58"/>
                    <a:pt x="113" y="54"/>
                    <a:pt x="113" y="54"/>
                  </a:cubicBezTo>
                  <a:cubicBezTo>
                    <a:pt x="113" y="54"/>
                    <a:pt x="113" y="54"/>
                    <a:pt x="113" y="54"/>
                  </a:cubicBezTo>
                  <a:cubicBezTo>
                    <a:pt x="114" y="51"/>
                    <a:pt x="112" y="54"/>
                    <a:pt x="112" y="52"/>
                  </a:cubicBezTo>
                  <a:cubicBezTo>
                    <a:pt x="113" y="51"/>
                    <a:pt x="114" y="52"/>
                    <a:pt x="115" y="51"/>
                  </a:cubicBezTo>
                  <a:cubicBezTo>
                    <a:pt x="115" y="48"/>
                    <a:pt x="113" y="44"/>
                    <a:pt x="114" y="40"/>
                  </a:cubicBezTo>
                  <a:cubicBezTo>
                    <a:pt x="114" y="38"/>
                    <a:pt x="112" y="36"/>
                    <a:pt x="111" y="34"/>
                  </a:cubicBezTo>
                  <a:cubicBezTo>
                    <a:pt x="111" y="32"/>
                    <a:pt x="113" y="34"/>
                    <a:pt x="111" y="32"/>
                  </a:cubicBezTo>
                  <a:cubicBezTo>
                    <a:pt x="112" y="32"/>
                    <a:pt x="112" y="31"/>
                    <a:pt x="113" y="31"/>
                  </a:cubicBezTo>
                  <a:cubicBezTo>
                    <a:pt x="112" y="31"/>
                    <a:pt x="111" y="27"/>
                    <a:pt x="111" y="29"/>
                  </a:cubicBezTo>
                  <a:cubicBezTo>
                    <a:pt x="109" y="27"/>
                    <a:pt x="108" y="23"/>
                    <a:pt x="105" y="21"/>
                  </a:cubicBezTo>
                  <a:cubicBezTo>
                    <a:pt x="106" y="22"/>
                    <a:pt x="107" y="21"/>
                    <a:pt x="107" y="20"/>
                  </a:cubicBezTo>
                  <a:cubicBezTo>
                    <a:pt x="105" y="20"/>
                    <a:pt x="103" y="18"/>
                    <a:pt x="101" y="16"/>
                  </a:cubicBezTo>
                  <a:cubicBezTo>
                    <a:pt x="101" y="17"/>
                    <a:pt x="101" y="17"/>
                    <a:pt x="101" y="18"/>
                  </a:cubicBezTo>
                  <a:cubicBezTo>
                    <a:pt x="100" y="17"/>
                    <a:pt x="99" y="17"/>
                    <a:pt x="99" y="17"/>
                  </a:cubicBezTo>
                  <a:cubicBezTo>
                    <a:pt x="99" y="16"/>
                    <a:pt x="100" y="15"/>
                    <a:pt x="98" y="13"/>
                  </a:cubicBezTo>
                  <a:cubicBezTo>
                    <a:pt x="100" y="13"/>
                    <a:pt x="102" y="16"/>
                    <a:pt x="102" y="14"/>
                  </a:cubicBezTo>
                  <a:cubicBezTo>
                    <a:pt x="104" y="14"/>
                    <a:pt x="107" y="18"/>
                    <a:pt x="107" y="19"/>
                  </a:cubicBezTo>
                  <a:cubicBezTo>
                    <a:pt x="109" y="20"/>
                    <a:pt x="106" y="18"/>
                    <a:pt x="107" y="17"/>
                  </a:cubicBezTo>
                  <a:cubicBezTo>
                    <a:pt x="105" y="15"/>
                    <a:pt x="104" y="15"/>
                    <a:pt x="102" y="13"/>
                  </a:cubicBezTo>
                  <a:cubicBezTo>
                    <a:pt x="101" y="14"/>
                    <a:pt x="102" y="14"/>
                    <a:pt x="101" y="14"/>
                  </a:cubicBezTo>
                  <a:cubicBezTo>
                    <a:pt x="98" y="13"/>
                    <a:pt x="98" y="11"/>
                    <a:pt x="98" y="10"/>
                  </a:cubicBezTo>
                  <a:cubicBezTo>
                    <a:pt x="99" y="11"/>
                    <a:pt x="99" y="11"/>
                    <a:pt x="99" y="11"/>
                  </a:cubicBezTo>
                  <a:cubicBezTo>
                    <a:pt x="98" y="9"/>
                    <a:pt x="97" y="10"/>
                    <a:pt x="95" y="9"/>
                  </a:cubicBezTo>
                  <a:cubicBezTo>
                    <a:pt x="96" y="7"/>
                    <a:pt x="98" y="10"/>
                    <a:pt x="99" y="10"/>
                  </a:cubicBezTo>
                  <a:cubicBezTo>
                    <a:pt x="99" y="8"/>
                    <a:pt x="99" y="8"/>
                    <a:pt x="99" y="8"/>
                  </a:cubicBezTo>
                  <a:cubicBezTo>
                    <a:pt x="96" y="6"/>
                    <a:pt x="97" y="9"/>
                    <a:pt x="95" y="7"/>
                  </a:cubicBezTo>
                  <a:cubicBezTo>
                    <a:pt x="95" y="6"/>
                    <a:pt x="95" y="6"/>
                    <a:pt x="95" y="6"/>
                  </a:cubicBezTo>
                  <a:cubicBezTo>
                    <a:pt x="93" y="6"/>
                    <a:pt x="93" y="6"/>
                    <a:pt x="93" y="6"/>
                  </a:cubicBezTo>
                  <a:cubicBezTo>
                    <a:pt x="93" y="6"/>
                    <a:pt x="93" y="7"/>
                    <a:pt x="94" y="8"/>
                  </a:cubicBezTo>
                  <a:cubicBezTo>
                    <a:pt x="93" y="9"/>
                    <a:pt x="93" y="7"/>
                    <a:pt x="90" y="6"/>
                  </a:cubicBezTo>
                  <a:cubicBezTo>
                    <a:pt x="89" y="7"/>
                    <a:pt x="92" y="7"/>
                    <a:pt x="91" y="8"/>
                  </a:cubicBezTo>
                  <a:cubicBezTo>
                    <a:pt x="91" y="8"/>
                    <a:pt x="89" y="8"/>
                    <a:pt x="88" y="7"/>
                  </a:cubicBezTo>
                  <a:cubicBezTo>
                    <a:pt x="86" y="7"/>
                    <a:pt x="88" y="6"/>
                    <a:pt x="87" y="5"/>
                  </a:cubicBezTo>
                  <a:cubicBezTo>
                    <a:pt x="87" y="5"/>
                    <a:pt x="89" y="5"/>
                    <a:pt x="89" y="6"/>
                  </a:cubicBezTo>
                  <a:cubicBezTo>
                    <a:pt x="91" y="6"/>
                    <a:pt x="88" y="4"/>
                    <a:pt x="90" y="4"/>
                  </a:cubicBezTo>
                  <a:cubicBezTo>
                    <a:pt x="88" y="3"/>
                    <a:pt x="88" y="4"/>
                    <a:pt x="87" y="4"/>
                  </a:cubicBezTo>
                  <a:cubicBezTo>
                    <a:pt x="87" y="4"/>
                    <a:pt x="86" y="4"/>
                    <a:pt x="87" y="5"/>
                  </a:cubicBezTo>
                  <a:cubicBezTo>
                    <a:pt x="82" y="6"/>
                    <a:pt x="85" y="2"/>
                    <a:pt x="81" y="2"/>
                  </a:cubicBezTo>
                  <a:cubicBezTo>
                    <a:pt x="82" y="3"/>
                    <a:pt x="76" y="3"/>
                    <a:pt x="79" y="5"/>
                  </a:cubicBezTo>
                  <a:cubicBezTo>
                    <a:pt x="78" y="5"/>
                    <a:pt x="77" y="6"/>
                    <a:pt x="76" y="5"/>
                  </a:cubicBezTo>
                  <a:cubicBezTo>
                    <a:pt x="77" y="4"/>
                    <a:pt x="75" y="4"/>
                    <a:pt x="76" y="4"/>
                  </a:cubicBezTo>
                  <a:cubicBezTo>
                    <a:pt x="75" y="3"/>
                    <a:pt x="75" y="3"/>
                    <a:pt x="75" y="3"/>
                  </a:cubicBezTo>
                  <a:cubicBezTo>
                    <a:pt x="77" y="2"/>
                    <a:pt x="77" y="2"/>
                    <a:pt x="77" y="2"/>
                  </a:cubicBezTo>
                  <a:cubicBezTo>
                    <a:pt x="76" y="1"/>
                    <a:pt x="73" y="1"/>
                    <a:pt x="73" y="0"/>
                  </a:cubicBezTo>
                  <a:cubicBezTo>
                    <a:pt x="71" y="0"/>
                    <a:pt x="73" y="1"/>
                    <a:pt x="71" y="1"/>
                  </a:cubicBezTo>
                  <a:cubicBezTo>
                    <a:pt x="72" y="1"/>
                    <a:pt x="70" y="0"/>
                    <a:pt x="69" y="0"/>
                  </a:cubicBezTo>
                  <a:cubicBezTo>
                    <a:pt x="71" y="0"/>
                    <a:pt x="69" y="2"/>
                    <a:pt x="68" y="2"/>
                  </a:cubicBezTo>
                  <a:cubicBezTo>
                    <a:pt x="66" y="2"/>
                    <a:pt x="65" y="1"/>
                    <a:pt x="65" y="1"/>
                  </a:cubicBezTo>
                  <a:cubicBezTo>
                    <a:pt x="67" y="0"/>
                    <a:pt x="67" y="0"/>
                    <a:pt x="67" y="0"/>
                  </a:cubicBezTo>
                  <a:cubicBezTo>
                    <a:pt x="65" y="1"/>
                    <a:pt x="66" y="0"/>
                    <a:pt x="65" y="0"/>
                  </a:cubicBezTo>
                  <a:cubicBezTo>
                    <a:pt x="64" y="1"/>
                    <a:pt x="64" y="2"/>
                    <a:pt x="63" y="3"/>
                  </a:cubicBezTo>
                  <a:cubicBezTo>
                    <a:pt x="62" y="3"/>
                    <a:pt x="61" y="2"/>
                    <a:pt x="61" y="3"/>
                  </a:cubicBezTo>
                  <a:cubicBezTo>
                    <a:pt x="63" y="2"/>
                    <a:pt x="63" y="2"/>
                    <a:pt x="63" y="2"/>
                  </a:cubicBezTo>
                  <a:cubicBezTo>
                    <a:pt x="60" y="2"/>
                    <a:pt x="62" y="0"/>
                    <a:pt x="59" y="1"/>
                  </a:cubicBezTo>
                  <a:cubicBezTo>
                    <a:pt x="59" y="2"/>
                    <a:pt x="59" y="2"/>
                    <a:pt x="59" y="2"/>
                  </a:cubicBezTo>
                  <a:cubicBezTo>
                    <a:pt x="58" y="2"/>
                    <a:pt x="58" y="2"/>
                    <a:pt x="58" y="2"/>
                  </a:cubicBezTo>
                  <a:cubicBezTo>
                    <a:pt x="58" y="2"/>
                    <a:pt x="57" y="3"/>
                    <a:pt x="56" y="3"/>
                  </a:cubicBezTo>
                  <a:cubicBezTo>
                    <a:pt x="56" y="3"/>
                    <a:pt x="56" y="3"/>
                    <a:pt x="56" y="3"/>
                  </a:cubicBezTo>
                  <a:cubicBezTo>
                    <a:pt x="55" y="3"/>
                    <a:pt x="54" y="5"/>
                    <a:pt x="52" y="4"/>
                  </a:cubicBezTo>
                  <a:cubicBezTo>
                    <a:pt x="54" y="5"/>
                    <a:pt x="53" y="4"/>
                    <a:pt x="55" y="4"/>
                  </a:cubicBezTo>
                  <a:cubicBezTo>
                    <a:pt x="57" y="4"/>
                    <a:pt x="54" y="5"/>
                    <a:pt x="54" y="5"/>
                  </a:cubicBezTo>
                  <a:cubicBezTo>
                    <a:pt x="53" y="4"/>
                    <a:pt x="51" y="7"/>
                    <a:pt x="50" y="7"/>
                  </a:cubicBezTo>
                  <a:cubicBezTo>
                    <a:pt x="49" y="7"/>
                    <a:pt x="48" y="7"/>
                    <a:pt x="48" y="7"/>
                  </a:cubicBezTo>
                  <a:cubicBezTo>
                    <a:pt x="48" y="8"/>
                    <a:pt x="48" y="8"/>
                    <a:pt x="48" y="8"/>
                  </a:cubicBezTo>
                  <a:cubicBezTo>
                    <a:pt x="47" y="7"/>
                    <a:pt x="46" y="10"/>
                    <a:pt x="44" y="10"/>
                  </a:cubicBezTo>
                  <a:cubicBezTo>
                    <a:pt x="45" y="9"/>
                    <a:pt x="44" y="9"/>
                    <a:pt x="43" y="9"/>
                  </a:cubicBezTo>
                  <a:cubicBezTo>
                    <a:pt x="45" y="9"/>
                    <a:pt x="42" y="12"/>
                    <a:pt x="43" y="12"/>
                  </a:cubicBezTo>
                  <a:cubicBezTo>
                    <a:pt x="41" y="14"/>
                    <a:pt x="43" y="11"/>
                    <a:pt x="41" y="10"/>
                  </a:cubicBezTo>
                  <a:cubicBezTo>
                    <a:pt x="41" y="12"/>
                    <a:pt x="39" y="12"/>
                    <a:pt x="39" y="13"/>
                  </a:cubicBezTo>
                  <a:cubicBezTo>
                    <a:pt x="41" y="12"/>
                    <a:pt x="39" y="14"/>
                    <a:pt x="39" y="15"/>
                  </a:cubicBezTo>
                  <a:cubicBezTo>
                    <a:pt x="38" y="16"/>
                    <a:pt x="39" y="14"/>
                    <a:pt x="38" y="15"/>
                  </a:cubicBezTo>
                  <a:cubicBezTo>
                    <a:pt x="37" y="16"/>
                    <a:pt x="37" y="18"/>
                    <a:pt x="38" y="17"/>
                  </a:cubicBezTo>
                  <a:cubicBezTo>
                    <a:pt x="37" y="18"/>
                    <a:pt x="37" y="20"/>
                    <a:pt x="36" y="20"/>
                  </a:cubicBezTo>
                  <a:cubicBezTo>
                    <a:pt x="35" y="20"/>
                    <a:pt x="37" y="18"/>
                    <a:pt x="36" y="18"/>
                  </a:cubicBezTo>
                  <a:cubicBezTo>
                    <a:pt x="34" y="21"/>
                    <a:pt x="37" y="21"/>
                    <a:pt x="35" y="23"/>
                  </a:cubicBezTo>
                  <a:cubicBezTo>
                    <a:pt x="36" y="22"/>
                    <a:pt x="37" y="24"/>
                    <a:pt x="37" y="26"/>
                  </a:cubicBezTo>
                  <a:cubicBezTo>
                    <a:pt x="35" y="28"/>
                    <a:pt x="37" y="24"/>
                    <a:pt x="35" y="25"/>
                  </a:cubicBezTo>
                  <a:cubicBezTo>
                    <a:pt x="35" y="26"/>
                    <a:pt x="35" y="26"/>
                    <a:pt x="35" y="26"/>
                  </a:cubicBezTo>
                  <a:cubicBezTo>
                    <a:pt x="33" y="27"/>
                    <a:pt x="35" y="21"/>
                    <a:pt x="33" y="22"/>
                  </a:cubicBezTo>
                  <a:cubicBezTo>
                    <a:pt x="32" y="23"/>
                    <a:pt x="32" y="23"/>
                    <a:pt x="32" y="23"/>
                  </a:cubicBezTo>
                  <a:cubicBezTo>
                    <a:pt x="32" y="23"/>
                    <a:pt x="32" y="22"/>
                    <a:pt x="31" y="22"/>
                  </a:cubicBezTo>
                  <a:cubicBezTo>
                    <a:pt x="32" y="23"/>
                    <a:pt x="30" y="26"/>
                    <a:pt x="30" y="26"/>
                  </a:cubicBezTo>
                  <a:cubicBezTo>
                    <a:pt x="30" y="27"/>
                    <a:pt x="30" y="25"/>
                    <a:pt x="31" y="25"/>
                  </a:cubicBezTo>
                  <a:cubicBezTo>
                    <a:pt x="30" y="27"/>
                    <a:pt x="31" y="28"/>
                    <a:pt x="29" y="30"/>
                  </a:cubicBezTo>
                  <a:cubicBezTo>
                    <a:pt x="29" y="29"/>
                    <a:pt x="28" y="30"/>
                    <a:pt x="28" y="29"/>
                  </a:cubicBezTo>
                  <a:cubicBezTo>
                    <a:pt x="27" y="30"/>
                    <a:pt x="29" y="30"/>
                    <a:pt x="28" y="31"/>
                  </a:cubicBezTo>
                  <a:cubicBezTo>
                    <a:pt x="27" y="31"/>
                    <a:pt x="27" y="31"/>
                    <a:pt x="27" y="31"/>
                  </a:cubicBezTo>
                  <a:cubicBezTo>
                    <a:pt x="25" y="37"/>
                    <a:pt x="24" y="45"/>
                    <a:pt x="26" y="50"/>
                  </a:cubicBezTo>
                  <a:cubicBezTo>
                    <a:pt x="26" y="51"/>
                    <a:pt x="26" y="53"/>
                    <a:pt x="26" y="57"/>
                  </a:cubicBezTo>
                  <a:cubicBezTo>
                    <a:pt x="26" y="55"/>
                    <a:pt x="27" y="56"/>
                    <a:pt x="27" y="57"/>
                  </a:cubicBezTo>
                  <a:cubicBezTo>
                    <a:pt x="26" y="59"/>
                    <a:pt x="26" y="59"/>
                    <a:pt x="26" y="59"/>
                  </a:cubicBezTo>
                  <a:cubicBezTo>
                    <a:pt x="26" y="61"/>
                    <a:pt x="28" y="63"/>
                    <a:pt x="29" y="64"/>
                  </a:cubicBezTo>
                  <a:cubicBezTo>
                    <a:pt x="28" y="65"/>
                    <a:pt x="28" y="65"/>
                    <a:pt x="28" y="65"/>
                  </a:cubicBezTo>
                  <a:cubicBezTo>
                    <a:pt x="28" y="67"/>
                    <a:pt x="30" y="66"/>
                    <a:pt x="30" y="67"/>
                  </a:cubicBezTo>
                  <a:cubicBezTo>
                    <a:pt x="30" y="68"/>
                    <a:pt x="30" y="68"/>
                    <a:pt x="30" y="68"/>
                  </a:cubicBezTo>
                  <a:cubicBezTo>
                    <a:pt x="30" y="68"/>
                    <a:pt x="30" y="68"/>
                    <a:pt x="30" y="68"/>
                  </a:cubicBezTo>
                  <a:cubicBezTo>
                    <a:pt x="31" y="69"/>
                    <a:pt x="32" y="71"/>
                    <a:pt x="31" y="71"/>
                  </a:cubicBezTo>
                  <a:cubicBezTo>
                    <a:pt x="32" y="72"/>
                    <a:pt x="32" y="72"/>
                    <a:pt x="32" y="71"/>
                  </a:cubicBezTo>
                  <a:cubicBezTo>
                    <a:pt x="33" y="73"/>
                    <a:pt x="35" y="77"/>
                    <a:pt x="37" y="79"/>
                  </a:cubicBezTo>
                  <a:cubicBezTo>
                    <a:pt x="37" y="78"/>
                    <a:pt x="37" y="77"/>
                    <a:pt x="37" y="77"/>
                  </a:cubicBezTo>
                  <a:cubicBezTo>
                    <a:pt x="39" y="76"/>
                    <a:pt x="38" y="77"/>
                    <a:pt x="39" y="78"/>
                  </a:cubicBezTo>
                  <a:cubicBezTo>
                    <a:pt x="39" y="78"/>
                    <a:pt x="39" y="80"/>
                    <a:pt x="38" y="79"/>
                  </a:cubicBezTo>
                  <a:cubicBezTo>
                    <a:pt x="39" y="81"/>
                    <a:pt x="40" y="82"/>
                    <a:pt x="42" y="84"/>
                  </a:cubicBezTo>
                  <a:cubicBezTo>
                    <a:pt x="41" y="85"/>
                    <a:pt x="39" y="88"/>
                    <a:pt x="38" y="89"/>
                  </a:cubicBezTo>
                  <a:cubicBezTo>
                    <a:pt x="39" y="89"/>
                    <a:pt x="39" y="91"/>
                    <a:pt x="38" y="92"/>
                  </a:cubicBezTo>
                  <a:cubicBezTo>
                    <a:pt x="38" y="94"/>
                    <a:pt x="37" y="92"/>
                    <a:pt x="35" y="93"/>
                  </a:cubicBezTo>
                  <a:cubicBezTo>
                    <a:pt x="35" y="94"/>
                    <a:pt x="34" y="95"/>
                    <a:pt x="34" y="96"/>
                  </a:cubicBezTo>
                  <a:cubicBezTo>
                    <a:pt x="34" y="96"/>
                    <a:pt x="34" y="96"/>
                    <a:pt x="34" y="96"/>
                  </a:cubicBezTo>
                  <a:cubicBezTo>
                    <a:pt x="34" y="97"/>
                    <a:pt x="33" y="98"/>
                    <a:pt x="32" y="99"/>
                  </a:cubicBezTo>
                  <a:cubicBezTo>
                    <a:pt x="32" y="99"/>
                    <a:pt x="32" y="99"/>
                    <a:pt x="32" y="99"/>
                  </a:cubicBezTo>
                  <a:cubicBezTo>
                    <a:pt x="32" y="100"/>
                    <a:pt x="30" y="100"/>
                    <a:pt x="30" y="101"/>
                  </a:cubicBezTo>
                  <a:cubicBezTo>
                    <a:pt x="31" y="102"/>
                    <a:pt x="29" y="104"/>
                    <a:pt x="29" y="105"/>
                  </a:cubicBezTo>
                  <a:cubicBezTo>
                    <a:pt x="29" y="105"/>
                    <a:pt x="29" y="105"/>
                    <a:pt x="29" y="105"/>
                  </a:cubicBezTo>
                  <a:cubicBezTo>
                    <a:pt x="29" y="106"/>
                    <a:pt x="29" y="106"/>
                    <a:pt x="29" y="106"/>
                  </a:cubicBezTo>
                  <a:cubicBezTo>
                    <a:pt x="28" y="107"/>
                    <a:pt x="28" y="107"/>
                    <a:pt x="28" y="107"/>
                  </a:cubicBezTo>
                  <a:cubicBezTo>
                    <a:pt x="28" y="107"/>
                    <a:pt x="28" y="106"/>
                    <a:pt x="28" y="106"/>
                  </a:cubicBezTo>
                  <a:cubicBezTo>
                    <a:pt x="26" y="107"/>
                    <a:pt x="28" y="107"/>
                    <a:pt x="28" y="108"/>
                  </a:cubicBezTo>
                  <a:cubicBezTo>
                    <a:pt x="28" y="110"/>
                    <a:pt x="27" y="109"/>
                    <a:pt x="26" y="110"/>
                  </a:cubicBezTo>
                  <a:cubicBezTo>
                    <a:pt x="26" y="109"/>
                    <a:pt x="27" y="109"/>
                    <a:pt x="27" y="108"/>
                  </a:cubicBezTo>
                  <a:cubicBezTo>
                    <a:pt x="27" y="107"/>
                    <a:pt x="27" y="109"/>
                    <a:pt x="26" y="109"/>
                  </a:cubicBezTo>
                  <a:cubicBezTo>
                    <a:pt x="26" y="109"/>
                    <a:pt x="27" y="110"/>
                    <a:pt x="26" y="111"/>
                  </a:cubicBezTo>
                  <a:cubicBezTo>
                    <a:pt x="26" y="111"/>
                    <a:pt x="25" y="114"/>
                    <a:pt x="24" y="113"/>
                  </a:cubicBezTo>
                  <a:cubicBezTo>
                    <a:pt x="24" y="114"/>
                    <a:pt x="24" y="115"/>
                    <a:pt x="24" y="116"/>
                  </a:cubicBezTo>
                  <a:cubicBezTo>
                    <a:pt x="24" y="115"/>
                    <a:pt x="25" y="114"/>
                    <a:pt x="26" y="114"/>
                  </a:cubicBezTo>
                  <a:cubicBezTo>
                    <a:pt x="25" y="114"/>
                    <a:pt x="25" y="116"/>
                    <a:pt x="25" y="116"/>
                  </a:cubicBezTo>
                  <a:cubicBezTo>
                    <a:pt x="25" y="115"/>
                    <a:pt x="25" y="115"/>
                    <a:pt x="25" y="115"/>
                  </a:cubicBezTo>
                  <a:cubicBezTo>
                    <a:pt x="25" y="116"/>
                    <a:pt x="23" y="118"/>
                    <a:pt x="25" y="117"/>
                  </a:cubicBezTo>
                  <a:cubicBezTo>
                    <a:pt x="23" y="118"/>
                    <a:pt x="23" y="118"/>
                    <a:pt x="23" y="118"/>
                  </a:cubicBezTo>
                  <a:cubicBezTo>
                    <a:pt x="23" y="119"/>
                    <a:pt x="23" y="120"/>
                    <a:pt x="22" y="121"/>
                  </a:cubicBezTo>
                  <a:cubicBezTo>
                    <a:pt x="22" y="121"/>
                    <a:pt x="21" y="120"/>
                    <a:pt x="20" y="122"/>
                  </a:cubicBezTo>
                  <a:cubicBezTo>
                    <a:pt x="20" y="124"/>
                    <a:pt x="20" y="124"/>
                    <a:pt x="20" y="124"/>
                  </a:cubicBezTo>
                  <a:cubicBezTo>
                    <a:pt x="20" y="125"/>
                    <a:pt x="19" y="125"/>
                    <a:pt x="19" y="125"/>
                  </a:cubicBezTo>
                  <a:cubicBezTo>
                    <a:pt x="17" y="128"/>
                    <a:pt x="20" y="129"/>
                    <a:pt x="18" y="131"/>
                  </a:cubicBezTo>
                  <a:cubicBezTo>
                    <a:pt x="18" y="130"/>
                    <a:pt x="17" y="131"/>
                    <a:pt x="17" y="132"/>
                  </a:cubicBezTo>
                  <a:cubicBezTo>
                    <a:pt x="17" y="132"/>
                    <a:pt x="17" y="132"/>
                    <a:pt x="17" y="133"/>
                  </a:cubicBezTo>
                  <a:cubicBezTo>
                    <a:pt x="17" y="132"/>
                    <a:pt x="16" y="132"/>
                    <a:pt x="17" y="131"/>
                  </a:cubicBezTo>
                  <a:cubicBezTo>
                    <a:pt x="18" y="131"/>
                    <a:pt x="17" y="132"/>
                    <a:pt x="17" y="133"/>
                  </a:cubicBezTo>
                  <a:cubicBezTo>
                    <a:pt x="14" y="134"/>
                    <a:pt x="14" y="140"/>
                    <a:pt x="12" y="144"/>
                  </a:cubicBezTo>
                  <a:cubicBezTo>
                    <a:pt x="13" y="144"/>
                    <a:pt x="12" y="146"/>
                    <a:pt x="12" y="147"/>
                  </a:cubicBezTo>
                  <a:cubicBezTo>
                    <a:pt x="11" y="146"/>
                    <a:pt x="12" y="149"/>
                    <a:pt x="11" y="150"/>
                  </a:cubicBezTo>
                  <a:cubicBezTo>
                    <a:pt x="12" y="149"/>
                    <a:pt x="12" y="149"/>
                    <a:pt x="12" y="149"/>
                  </a:cubicBezTo>
                  <a:cubicBezTo>
                    <a:pt x="11" y="152"/>
                    <a:pt x="13" y="154"/>
                    <a:pt x="11" y="155"/>
                  </a:cubicBezTo>
                  <a:cubicBezTo>
                    <a:pt x="10" y="156"/>
                    <a:pt x="10" y="154"/>
                    <a:pt x="10" y="154"/>
                  </a:cubicBezTo>
                  <a:cubicBezTo>
                    <a:pt x="8" y="155"/>
                    <a:pt x="10" y="159"/>
                    <a:pt x="8" y="160"/>
                  </a:cubicBezTo>
                  <a:cubicBezTo>
                    <a:pt x="8" y="160"/>
                    <a:pt x="9" y="160"/>
                    <a:pt x="10" y="161"/>
                  </a:cubicBezTo>
                  <a:cubicBezTo>
                    <a:pt x="9" y="163"/>
                    <a:pt x="7" y="165"/>
                    <a:pt x="7" y="165"/>
                  </a:cubicBezTo>
                  <a:cubicBezTo>
                    <a:pt x="7" y="166"/>
                    <a:pt x="8" y="166"/>
                    <a:pt x="7" y="167"/>
                  </a:cubicBezTo>
                  <a:cubicBezTo>
                    <a:pt x="7" y="167"/>
                    <a:pt x="7" y="167"/>
                    <a:pt x="7" y="166"/>
                  </a:cubicBezTo>
                  <a:cubicBezTo>
                    <a:pt x="6" y="168"/>
                    <a:pt x="6" y="170"/>
                    <a:pt x="6" y="171"/>
                  </a:cubicBezTo>
                  <a:cubicBezTo>
                    <a:pt x="5" y="172"/>
                    <a:pt x="5" y="175"/>
                    <a:pt x="4" y="177"/>
                  </a:cubicBezTo>
                  <a:cubicBezTo>
                    <a:pt x="5" y="179"/>
                    <a:pt x="3" y="181"/>
                    <a:pt x="4" y="181"/>
                  </a:cubicBezTo>
                  <a:cubicBezTo>
                    <a:pt x="4" y="181"/>
                    <a:pt x="4" y="181"/>
                    <a:pt x="4" y="182"/>
                  </a:cubicBezTo>
                  <a:cubicBezTo>
                    <a:pt x="4" y="182"/>
                    <a:pt x="5" y="183"/>
                    <a:pt x="5" y="184"/>
                  </a:cubicBezTo>
                  <a:cubicBezTo>
                    <a:pt x="4" y="184"/>
                    <a:pt x="4" y="184"/>
                    <a:pt x="4" y="184"/>
                  </a:cubicBezTo>
                  <a:cubicBezTo>
                    <a:pt x="3" y="183"/>
                    <a:pt x="3" y="187"/>
                    <a:pt x="2" y="187"/>
                  </a:cubicBezTo>
                  <a:cubicBezTo>
                    <a:pt x="3" y="186"/>
                    <a:pt x="2" y="188"/>
                    <a:pt x="3" y="188"/>
                  </a:cubicBezTo>
                  <a:cubicBezTo>
                    <a:pt x="3" y="189"/>
                    <a:pt x="3" y="189"/>
                    <a:pt x="3" y="189"/>
                  </a:cubicBezTo>
                  <a:cubicBezTo>
                    <a:pt x="3" y="191"/>
                    <a:pt x="4" y="190"/>
                    <a:pt x="3" y="192"/>
                  </a:cubicBezTo>
                  <a:cubicBezTo>
                    <a:pt x="3" y="194"/>
                    <a:pt x="2" y="192"/>
                    <a:pt x="2" y="192"/>
                  </a:cubicBezTo>
                  <a:cubicBezTo>
                    <a:pt x="2" y="193"/>
                    <a:pt x="2" y="194"/>
                    <a:pt x="2" y="195"/>
                  </a:cubicBezTo>
                  <a:cubicBezTo>
                    <a:pt x="2" y="195"/>
                    <a:pt x="2" y="195"/>
                    <a:pt x="2" y="195"/>
                  </a:cubicBezTo>
                  <a:cubicBezTo>
                    <a:pt x="2" y="195"/>
                    <a:pt x="2" y="195"/>
                    <a:pt x="2" y="196"/>
                  </a:cubicBezTo>
                  <a:cubicBezTo>
                    <a:pt x="2" y="196"/>
                    <a:pt x="2" y="196"/>
                    <a:pt x="2" y="197"/>
                  </a:cubicBezTo>
                  <a:cubicBezTo>
                    <a:pt x="2" y="197"/>
                    <a:pt x="2" y="197"/>
                    <a:pt x="2" y="197"/>
                  </a:cubicBezTo>
                  <a:cubicBezTo>
                    <a:pt x="2" y="196"/>
                    <a:pt x="2" y="196"/>
                    <a:pt x="2" y="196"/>
                  </a:cubicBezTo>
                  <a:cubicBezTo>
                    <a:pt x="2" y="196"/>
                    <a:pt x="2" y="197"/>
                    <a:pt x="2" y="197"/>
                  </a:cubicBezTo>
                  <a:cubicBezTo>
                    <a:pt x="2" y="197"/>
                    <a:pt x="2" y="197"/>
                    <a:pt x="2" y="197"/>
                  </a:cubicBezTo>
                  <a:cubicBezTo>
                    <a:pt x="1" y="198"/>
                    <a:pt x="1" y="198"/>
                    <a:pt x="1" y="198"/>
                  </a:cubicBezTo>
                  <a:cubicBezTo>
                    <a:pt x="0" y="198"/>
                    <a:pt x="0" y="198"/>
                    <a:pt x="0" y="198"/>
                  </a:cubicBezTo>
                  <a:cubicBezTo>
                    <a:pt x="0" y="198"/>
                    <a:pt x="2" y="203"/>
                    <a:pt x="2" y="202"/>
                  </a:cubicBezTo>
                  <a:cubicBezTo>
                    <a:pt x="2" y="206"/>
                    <a:pt x="6" y="211"/>
                    <a:pt x="8" y="213"/>
                  </a:cubicBezTo>
                  <a:cubicBezTo>
                    <a:pt x="7" y="212"/>
                    <a:pt x="7" y="213"/>
                    <a:pt x="8" y="213"/>
                  </a:cubicBezTo>
                  <a:cubicBezTo>
                    <a:pt x="8" y="214"/>
                    <a:pt x="10" y="214"/>
                    <a:pt x="10" y="215"/>
                  </a:cubicBezTo>
                  <a:cubicBezTo>
                    <a:pt x="11" y="215"/>
                    <a:pt x="10" y="216"/>
                    <a:pt x="11" y="217"/>
                  </a:cubicBezTo>
                  <a:cubicBezTo>
                    <a:pt x="11" y="217"/>
                    <a:pt x="12" y="217"/>
                    <a:pt x="12" y="216"/>
                  </a:cubicBezTo>
                  <a:cubicBezTo>
                    <a:pt x="13" y="220"/>
                    <a:pt x="17" y="221"/>
                    <a:pt x="20" y="223"/>
                  </a:cubicBezTo>
                  <a:cubicBezTo>
                    <a:pt x="20" y="223"/>
                    <a:pt x="19" y="223"/>
                    <a:pt x="18" y="223"/>
                  </a:cubicBezTo>
                  <a:cubicBezTo>
                    <a:pt x="21" y="224"/>
                    <a:pt x="23" y="225"/>
                    <a:pt x="26" y="226"/>
                  </a:cubicBezTo>
                  <a:cubicBezTo>
                    <a:pt x="25" y="226"/>
                    <a:pt x="25" y="226"/>
                    <a:pt x="24" y="226"/>
                  </a:cubicBezTo>
                  <a:cubicBezTo>
                    <a:pt x="26" y="227"/>
                    <a:pt x="28" y="228"/>
                    <a:pt x="29" y="227"/>
                  </a:cubicBezTo>
                  <a:cubicBezTo>
                    <a:pt x="28" y="227"/>
                    <a:pt x="29" y="228"/>
                    <a:pt x="28" y="227"/>
                  </a:cubicBezTo>
                  <a:cubicBezTo>
                    <a:pt x="27" y="226"/>
                    <a:pt x="30" y="227"/>
                    <a:pt x="31" y="227"/>
                  </a:cubicBezTo>
                  <a:cubicBezTo>
                    <a:pt x="31" y="227"/>
                    <a:pt x="31" y="227"/>
                    <a:pt x="31" y="227"/>
                  </a:cubicBezTo>
                  <a:cubicBezTo>
                    <a:pt x="32" y="228"/>
                    <a:pt x="33" y="228"/>
                    <a:pt x="34" y="229"/>
                  </a:cubicBezTo>
                  <a:cubicBezTo>
                    <a:pt x="35" y="230"/>
                    <a:pt x="33" y="228"/>
                    <a:pt x="34" y="229"/>
                  </a:cubicBezTo>
                  <a:cubicBezTo>
                    <a:pt x="33" y="231"/>
                    <a:pt x="37" y="231"/>
                    <a:pt x="37" y="232"/>
                  </a:cubicBezTo>
                  <a:cubicBezTo>
                    <a:pt x="38" y="232"/>
                    <a:pt x="39" y="232"/>
                    <a:pt x="39" y="231"/>
                  </a:cubicBezTo>
                  <a:cubicBezTo>
                    <a:pt x="40" y="231"/>
                    <a:pt x="39" y="232"/>
                    <a:pt x="40" y="232"/>
                  </a:cubicBezTo>
                  <a:cubicBezTo>
                    <a:pt x="44" y="231"/>
                    <a:pt x="44" y="231"/>
                    <a:pt x="44" y="231"/>
                  </a:cubicBezTo>
                  <a:cubicBezTo>
                    <a:pt x="44" y="232"/>
                    <a:pt x="45" y="233"/>
                    <a:pt x="44" y="233"/>
                  </a:cubicBezTo>
                  <a:cubicBezTo>
                    <a:pt x="47" y="234"/>
                    <a:pt x="49" y="233"/>
                    <a:pt x="51" y="232"/>
                  </a:cubicBezTo>
                  <a:cubicBezTo>
                    <a:pt x="52" y="232"/>
                    <a:pt x="55" y="232"/>
                    <a:pt x="55" y="233"/>
                  </a:cubicBezTo>
                  <a:cubicBezTo>
                    <a:pt x="56" y="233"/>
                    <a:pt x="55" y="232"/>
                    <a:pt x="54" y="233"/>
                  </a:cubicBezTo>
                  <a:cubicBezTo>
                    <a:pt x="56" y="234"/>
                    <a:pt x="56" y="234"/>
                    <a:pt x="56" y="234"/>
                  </a:cubicBezTo>
                  <a:cubicBezTo>
                    <a:pt x="54" y="234"/>
                    <a:pt x="56" y="235"/>
                    <a:pt x="55" y="236"/>
                  </a:cubicBezTo>
                  <a:cubicBezTo>
                    <a:pt x="56" y="235"/>
                    <a:pt x="60" y="237"/>
                    <a:pt x="62" y="237"/>
                  </a:cubicBezTo>
                  <a:cubicBezTo>
                    <a:pt x="61" y="235"/>
                    <a:pt x="65" y="237"/>
                    <a:pt x="65" y="235"/>
                  </a:cubicBezTo>
                  <a:cubicBezTo>
                    <a:pt x="68" y="235"/>
                    <a:pt x="67" y="236"/>
                    <a:pt x="68" y="237"/>
                  </a:cubicBezTo>
                  <a:cubicBezTo>
                    <a:pt x="71" y="236"/>
                    <a:pt x="73" y="237"/>
                    <a:pt x="76" y="237"/>
                  </a:cubicBezTo>
                  <a:cubicBezTo>
                    <a:pt x="76" y="237"/>
                    <a:pt x="76" y="237"/>
                    <a:pt x="76" y="237"/>
                  </a:cubicBezTo>
                  <a:cubicBezTo>
                    <a:pt x="78" y="236"/>
                    <a:pt x="82" y="236"/>
                    <a:pt x="84" y="235"/>
                  </a:cubicBezTo>
                  <a:cubicBezTo>
                    <a:pt x="84" y="235"/>
                    <a:pt x="85" y="236"/>
                    <a:pt x="84" y="236"/>
                  </a:cubicBezTo>
                  <a:cubicBezTo>
                    <a:pt x="87" y="236"/>
                    <a:pt x="84" y="234"/>
                    <a:pt x="87" y="235"/>
                  </a:cubicBezTo>
                  <a:cubicBezTo>
                    <a:pt x="87" y="235"/>
                    <a:pt x="87" y="235"/>
                    <a:pt x="87" y="235"/>
                  </a:cubicBezTo>
                  <a:cubicBezTo>
                    <a:pt x="88" y="234"/>
                    <a:pt x="90" y="235"/>
                    <a:pt x="92" y="234"/>
                  </a:cubicBezTo>
                  <a:cubicBezTo>
                    <a:pt x="92" y="234"/>
                    <a:pt x="92" y="234"/>
                    <a:pt x="92" y="235"/>
                  </a:cubicBezTo>
                  <a:cubicBezTo>
                    <a:pt x="93" y="234"/>
                    <a:pt x="96" y="234"/>
                    <a:pt x="97" y="232"/>
                  </a:cubicBezTo>
                  <a:cubicBezTo>
                    <a:pt x="97" y="233"/>
                    <a:pt x="97" y="233"/>
                    <a:pt x="96" y="234"/>
                  </a:cubicBezTo>
                  <a:cubicBezTo>
                    <a:pt x="99" y="234"/>
                    <a:pt x="98" y="232"/>
                    <a:pt x="100" y="232"/>
                  </a:cubicBezTo>
                  <a:cubicBezTo>
                    <a:pt x="100" y="232"/>
                    <a:pt x="102" y="232"/>
                    <a:pt x="101" y="232"/>
                  </a:cubicBezTo>
                  <a:cubicBezTo>
                    <a:pt x="102" y="231"/>
                    <a:pt x="104" y="231"/>
                    <a:pt x="105" y="230"/>
                  </a:cubicBezTo>
                  <a:cubicBezTo>
                    <a:pt x="106" y="230"/>
                    <a:pt x="106" y="230"/>
                    <a:pt x="107" y="230"/>
                  </a:cubicBezTo>
                  <a:cubicBezTo>
                    <a:pt x="116" y="227"/>
                    <a:pt x="125" y="222"/>
                    <a:pt x="130" y="213"/>
                  </a:cubicBezTo>
                  <a:cubicBezTo>
                    <a:pt x="133" y="213"/>
                    <a:pt x="130" y="216"/>
                    <a:pt x="131" y="215"/>
                  </a:cubicBezTo>
                  <a:cubicBezTo>
                    <a:pt x="130" y="215"/>
                    <a:pt x="132" y="214"/>
                    <a:pt x="133" y="211"/>
                  </a:cubicBezTo>
                  <a:cubicBezTo>
                    <a:pt x="133" y="211"/>
                    <a:pt x="133" y="211"/>
                    <a:pt x="133" y="211"/>
                  </a:cubicBezTo>
                  <a:cubicBezTo>
                    <a:pt x="134" y="210"/>
                    <a:pt x="135" y="210"/>
                    <a:pt x="135" y="209"/>
                  </a:cubicBezTo>
                  <a:cubicBezTo>
                    <a:pt x="135" y="209"/>
                    <a:pt x="135" y="209"/>
                    <a:pt x="135" y="209"/>
                  </a:cubicBezTo>
                  <a:cubicBezTo>
                    <a:pt x="135" y="207"/>
                    <a:pt x="138" y="206"/>
                    <a:pt x="137" y="205"/>
                  </a:cubicBezTo>
                  <a:cubicBezTo>
                    <a:pt x="138" y="204"/>
                    <a:pt x="138" y="204"/>
                    <a:pt x="138" y="204"/>
                  </a:cubicBezTo>
                  <a:cubicBezTo>
                    <a:pt x="137" y="202"/>
                    <a:pt x="139" y="202"/>
                    <a:pt x="138" y="200"/>
                  </a:cubicBezTo>
                  <a:cubicBezTo>
                    <a:pt x="138" y="200"/>
                    <a:pt x="138" y="200"/>
                    <a:pt x="138" y="200"/>
                  </a:cubicBezTo>
                  <a:cubicBezTo>
                    <a:pt x="139" y="197"/>
                    <a:pt x="136" y="195"/>
                    <a:pt x="137" y="194"/>
                  </a:cubicBezTo>
                  <a:close/>
                </a:path>
              </a:pathLst>
            </a:custGeom>
            <a:solidFill>
              <a:schemeClr val="accent1">
                <a:lumMod val="75000"/>
              </a:schemeClr>
            </a:solidFill>
            <a:ln w="9525">
              <a:noFill/>
              <a:round/>
              <a:headEnd/>
              <a:tailEnd/>
            </a:ln>
            <a:effectLst/>
          </p:spPr>
          <p:txBody>
            <a:bodyPr vert="horz" wrap="square" lIns="36000" tIns="45720" rIns="36000" bIns="45720" numCol="1" anchor="b"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1"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17" name="Grupa 107"/>
          <p:cNvGrpSpPr/>
          <p:nvPr/>
        </p:nvGrpSpPr>
        <p:grpSpPr>
          <a:xfrm>
            <a:off x="6672064" y="3753914"/>
            <a:ext cx="406034" cy="693229"/>
            <a:chOff x="5205217" y="1443667"/>
            <a:chExt cx="406034" cy="693229"/>
          </a:xfrm>
        </p:grpSpPr>
        <p:sp>
          <p:nvSpPr>
            <p:cNvPr id="109" name="Freeform 56"/>
            <p:cNvSpPr>
              <a:spLocks/>
            </p:cNvSpPr>
            <p:nvPr/>
          </p:nvSpPr>
          <p:spPr bwMode="auto">
            <a:xfrm>
              <a:off x="5220072" y="1464712"/>
              <a:ext cx="384990" cy="669709"/>
            </a:xfrm>
            <a:custGeom>
              <a:avLst/>
              <a:gdLst/>
              <a:ahLst/>
              <a:cxnLst>
                <a:cxn ang="0">
                  <a:pos x="88" y="76"/>
                </a:cxn>
                <a:cxn ang="0">
                  <a:pos x="107" y="41"/>
                </a:cxn>
                <a:cxn ang="0">
                  <a:pos x="66" y="0"/>
                </a:cxn>
                <a:cxn ang="0">
                  <a:pos x="25" y="41"/>
                </a:cxn>
                <a:cxn ang="0">
                  <a:pos x="44" y="76"/>
                </a:cxn>
                <a:cxn ang="0">
                  <a:pos x="0" y="192"/>
                </a:cxn>
                <a:cxn ang="0">
                  <a:pos x="68" y="229"/>
                </a:cxn>
                <a:cxn ang="0">
                  <a:pos x="132" y="192"/>
                </a:cxn>
                <a:cxn ang="0">
                  <a:pos x="88" y="76"/>
                </a:cxn>
              </a:cxnLst>
              <a:rect l="0" t="0" r="r" b="b"/>
              <a:pathLst>
                <a:path w="132" h="229">
                  <a:moveTo>
                    <a:pt x="88" y="76"/>
                  </a:moveTo>
                  <a:cubicBezTo>
                    <a:pt x="99" y="68"/>
                    <a:pt x="107" y="55"/>
                    <a:pt x="107" y="41"/>
                  </a:cubicBezTo>
                  <a:cubicBezTo>
                    <a:pt x="107" y="18"/>
                    <a:pt x="89" y="0"/>
                    <a:pt x="66" y="0"/>
                  </a:cubicBezTo>
                  <a:cubicBezTo>
                    <a:pt x="43" y="0"/>
                    <a:pt x="25" y="18"/>
                    <a:pt x="25" y="41"/>
                  </a:cubicBezTo>
                  <a:cubicBezTo>
                    <a:pt x="25" y="56"/>
                    <a:pt x="33" y="68"/>
                    <a:pt x="44" y="76"/>
                  </a:cubicBezTo>
                  <a:cubicBezTo>
                    <a:pt x="7" y="115"/>
                    <a:pt x="0" y="192"/>
                    <a:pt x="0" y="192"/>
                  </a:cubicBezTo>
                  <a:cubicBezTo>
                    <a:pt x="1" y="209"/>
                    <a:pt x="32" y="229"/>
                    <a:pt x="68" y="229"/>
                  </a:cubicBezTo>
                  <a:cubicBezTo>
                    <a:pt x="105" y="229"/>
                    <a:pt x="131" y="209"/>
                    <a:pt x="132" y="192"/>
                  </a:cubicBezTo>
                  <a:cubicBezTo>
                    <a:pt x="132" y="192"/>
                    <a:pt x="121" y="110"/>
                    <a:pt x="88" y="76"/>
                  </a:cubicBezTo>
                  <a:close/>
                </a:path>
              </a:pathLst>
            </a:custGeom>
            <a:solidFill>
              <a:schemeClr val="accent5">
                <a:lumMod val="60000"/>
                <a:lumOff val="40000"/>
              </a:schemeClr>
            </a:solidFill>
            <a:ln w="9525" cap="flat" cmpd="sng" algn="ctr">
              <a:noFill/>
              <a:prstDash val="solid"/>
              <a:headEnd/>
              <a:tailEnd/>
            </a:ln>
            <a:effectLst/>
          </p:spPr>
          <p:txBody>
            <a:bodyPr vert="horz" wrap="square" lIns="36000" tIns="45720" rIns="36000" bIns="45720" numCol="1" anchor="b"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Segoe Print" pitchFamily="2" charset="0"/>
                  <a:ea typeface="+mn-ea"/>
                  <a:cs typeface="Arial" charset="0"/>
                </a:rPr>
                <a:t>MN</a:t>
              </a:r>
              <a:endParaRPr kumimoji="0" lang="pl-PL" sz="1400" b="1" i="0" u="none" strike="noStrike" kern="0" cap="none" spc="0" normalizeH="0" baseline="0" noProof="0" dirty="0">
                <a:ln>
                  <a:noFill/>
                </a:ln>
                <a:solidFill>
                  <a:sysClr val="windowText" lastClr="000000"/>
                </a:solidFill>
                <a:effectLst/>
                <a:uLnTx/>
                <a:uFillTx/>
                <a:latin typeface="Segoe Print" pitchFamily="2" charset="0"/>
                <a:ea typeface="+mn-ea"/>
                <a:cs typeface="Arial" charset="0"/>
              </a:endParaRPr>
            </a:p>
          </p:txBody>
        </p:sp>
        <p:sp>
          <p:nvSpPr>
            <p:cNvPr id="110" name="Freeform 66"/>
            <p:cNvSpPr>
              <a:spLocks/>
            </p:cNvSpPr>
            <p:nvPr/>
          </p:nvSpPr>
          <p:spPr bwMode="auto">
            <a:xfrm>
              <a:off x="5205217" y="1443667"/>
              <a:ext cx="406034" cy="693229"/>
            </a:xfrm>
            <a:custGeom>
              <a:avLst/>
              <a:gdLst/>
              <a:ahLst/>
              <a:cxnLst>
                <a:cxn ang="0">
                  <a:pos x="127" y="158"/>
                </a:cxn>
                <a:cxn ang="0">
                  <a:pos x="124" y="147"/>
                </a:cxn>
                <a:cxn ang="0">
                  <a:pos x="116" y="140"/>
                </a:cxn>
                <a:cxn ang="0">
                  <a:pos x="127" y="207"/>
                </a:cxn>
                <a:cxn ang="0">
                  <a:pos x="14" y="210"/>
                </a:cxn>
                <a:cxn ang="0">
                  <a:pos x="11" y="197"/>
                </a:cxn>
                <a:cxn ang="0">
                  <a:pos x="21" y="150"/>
                </a:cxn>
                <a:cxn ang="0">
                  <a:pos x="44" y="98"/>
                </a:cxn>
                <a:cxn ang="0">
                  <a:pos x="54" y="87"/>
                </a:cxn>
                <a:cxn ang="0">
                  <a:pos x="52" y="78"/>
                </a:cxn>
                <a:cxn ang="0">
                  <a:pos x="43" y="69"/>
                </a:cxn>
                <a:cxn ang="0">
                  <a:pos x="38" y="32"/>
                </a:cxn>
                <a:cxn ang="0">
                  <a:pos x="73" y="10"/>
                </a:cxn>
                <a:cxn ang="0">
                  <a:pos x="100" y="22"/>
                </a:cxn>
                <a:cxn ang="0">
                  <a:pos x="109" y="51"/>
                </a:cxn>
                <a:cxn ang="0">
                  <a:pos x="107" y="63"/>
                </a:cxn>
                <a:cxn ang="0">
                  <a:pos x="105" y="68"/>
                </a:cxn>
                <a:cxn ang="0">
                  <a:pos x="109" y="63"/>
                </a:cxn>
                <a:cxn ang="0">
                  <a:pos x="113" y="54"/>
                </a:cxn>
                <a:cxn ang="0">
                  <a:pos x="113" y="31"/>
                </a:cxn>
                <a:cxn ang="0">
                  <a:pos x="99" y="17"/>
                </a:cxn>
                <a:cxn ang="0">
                  <a:pos x="101" y="14"/>
                </a:cxn>
                <a:cxn ang="0">
                  <a:pos x="95" y="7"/>
                </a:cxn>
                <a:cxn ang="0">
                  <a:pos x="88" y="7"/>
                </a:cxn>
                <a:cxn ang="0">
                  <a:pos x="81" y="2"/>
                </a:cxn>
                <a:cxn ang="0">
                  <a:pos x="73" y="0"/>
                </a:cxn>
                <a:cxn ang="0">
                  <a:pos x="65" y="0"/>
                </a:cxn>
                <a:cxn ang="0">
                  <a:pos x="58" y="2"/>
                </a:cxn>
                <a:cxn ang="0">
                  <a:pos x="50" y="7"/>
                </a:cxn>
                <a:cxn ang="0">
                  <a:pos x="41" y="10"/>
                </a:cxn>
                <a:cxn ang="0">
                  <a:pos x="36" y="18"/>
                </a:cxn>
                <a:cxn ang="0">
                  <a:pos x="32" y="23"/>
                </a:cxn>
                <a:cxn ang="0">
                  <a:pos x="28" y="31"/>
                </a:cxn>
                <a:cxn ang="0">
                  <a:pos x="29" y="64"/>
                </a:cxn>
                <a:cxn ang="0">
                  <a:pos x="32" y="71"/>
                </a:cxn>
                <a:cxn ang="0">
                  <a:pos x="38" y="89"/>
                </a:cxn>
                <a:cxn ang="0">
                  <a:pos x="32" y="99"/>
                </a:cxn>
                <a:cxn ang="0">
                  <a:pos x="28" y="106"/>
                </a:cxn>
                <a:cxn ang="0">
                  <a:pos x="24" y="113"/>
                </a:cxn>
                <a:cxn ang="0">
                  <a:pos x="23" y="118"/>
                </a:cxn>
                <a:cxn ang="0">
                  <a:pos x="17" y="132"/>
                </a:cxn>
                <a:cxn ang="0">
                  <a:pos x="11" y="150"/>
                </a:cxn>
                <a:cxn ang="0">
                  <a:pos x="7" y="165"/>
                </a:cxn>
                <a:cxn ang="0">
                  <a:pos x="4" y="182"/>
                </a:cxn>
                <a:cxn ang="0">
                  <a:pos x="3" y="192"/>
                </a:cxn>
                <a:cxn ang="0">
                  <a:pos x="2" y="197"/>
                </a:cxn>
                <a:cxn ang="0">
                  <a:pos x="2" y="202"/>
                </a:cxn>
                <a:cxn ang="0">
                  <a:pos x="20" y="223"/>
                </a:cxn>
                <a:cxn ang="0">
                  <a:pos x="31" y="227"/>
                </a:cxn>
                <a:cxn ang="0">
                  <a:pos x="40" y="232"/>
                </a:cxn>
                <a:cxn ang="0">
                  <a:pos x="56" y="234"/>
                </a:cxn>
                <a:cxn ang="0">
                  <a:pos x="76" y="237"/>
                </a:cxn>
                <a:cxn ang="0">
                  <a:pos x="92" y="235"/>
                </a:cxn>
                <a:cxn ang="0">
                  <a:pos x="107" y="230"/>
                </a:cxn>
                <a:cxn ang="0">
                  <a:pos x="135" y="209"/>
                </a:cxn>
              </a:cxnLst>
              <a:rect l="0" t="0" r="r" b="b"/>
              <a:pathLst>
                <a:path w="139" h="237">
                  <a:moveTo>
                    <a:pt x="137" y="194"/>
                  </a:moveTo>
                  <a:cubicBezTo>
                    <a:pt x="137" y="192"/>
                    <a:pt x="136" y="190"/>
                    <a:pt x="135" y="190"/>
                  </a:cubicBezTo>
                  <a:cubicBezTo>
                    <a:pt x="135" y="189"/>
                    <a:pt x="136" y="190"/>
                    <a:pt x="136" y="190"/>
                  </a:cubicBezTo>
                  <a:cubicBezTo>
                    <a:pt x="135" y="183"/>
                    <a:pt x="133" y="175"/>
                    <a:pt x="130" y="169"/>
                  </a:cubicBezTo>
                  <a:cubicBezTo>
                    <a:pt x="130" y="168"/>
                    <a:pt x="131" y="169"/>
                    <a:pt x="131" y="169"/>
                  </a:cubicBezTo>
                  <a:cubicBezTo>
                    <a:pt x="129" y="165"/>
                    <a:pt x="130" y="160"/>
                    <a:pt x="127" y="158"/>
                  </a:cubicBezTo>
                  <a:cubicBezTo>
                    <a:pt x="126" y="157"/>
                    <a:pt x="126" y="157"/>
                    <a:pt x="126" y="157"/>
                  </a:cubicBezTo>
                  <a:cubicBezTo>
                    <a:pt x="126" y="156"/>
                    <a:pt x="127" y="156"/>
                    <a:pt x="127" y="155"/>
                  </a:cubicBezTo>
                  <a:cubicBezTo>
                    <a:pt x="126" y="155"/>
                    <a:pt x="126" y="152"/>
                    <a:pt x="125" y="152"/>
                  </a:cubicBezTo>
                  <a:cubicBezTo>
                    <a:pt x="125" y="151"/>
                    <a:pt x="125" y="152"/>
                    <a:pt x="125" y="152"/>
                  </a:cubicBezTo>
                  <a:cubicBezTo>
                    <a:pt x="125" y="150"/>
                    <a:pt x="123" y="148"/>
                    <a:pt x="123" y="146"/>
                  </a:cubicBezTo>
                  <a:cubicBezTo>
                    <a:pt x="124" y="147"/>
                    <a:pt x="124" y="147"/>
                    <a:pt x="124" y="147"/>
                  </a:cubicBezTo>
                  <a:cubicBezTo>
                    <a:pt x="122" y="137"/>
                    <a:pt x="120" y="126"/>
                    <a:pt x="115" y="119"/>
                  </a:cubicBezTo>
                  <a:cubicBezTo>
                    <a:pt x="113" y="118"/>
                    <a:pt x="115" y="118"/>
                    <a:pt x="115" y="117"/>
                  </a:cubicBezTo>
                  <a:cubicBezTo>
                    <a:pt x="110" y="111"/>
                    <a:pt x="108" y="101"/>
                    <a:pt x="102" y="97"/>
                  </a:cubicBezTo>
                  <a:cubicBezTo>
                    <a:pt x="98" y="92"/>
                    <a:pt x="95" y="93"/>
                    <a:pt x="95" y="93"/>
                  </a:cubicBezTo>
                  <a:cubicBezTo>
                    <a:pt x="103" y="103"/>
                    <a:pt x="108" y="114"/>
                    <a:pt x="111" y="127"/>
                  </a:cubicBezTo>
                  <a:cubicBezTo>
                    <a:pt x="113" y="131"/>
                    <a:pt x="115" y="136"/>
                    <a:pt x="116" y="140"/>
                  </a:cubicBezTo>
                  <a:cubicBezTo>
                    <a:pt x="122" y="156"/>
                    <a:pt x="124" y="174"/>
                    <a:pt x="128" y="191"/>
                  </a:cubicBezTo>
                  <a:cubicBezTo>
                    <a:pt x="128" y="190"/>
                    <a:pt x="129" y="190"/>
                    <a:pt x="129" y="191"/>
                  </a:cubicBezTo>
                  <a:cubicBezTo>
                    <a:pt x="129" y="192"/>
                    <a:pt x="129" y="192"/>
                    <a:pt x="129" y="192"/>
                  </a:cubicBezTo>
                  <a:cubicBezTo>
                    <a:pt x="130" y="193"/>
                    <a:pt x="130" y="193"/>
                    <a:pt x="130" y="193"/>
                  </a:cubicBezTo>
                  <a:cubicBezTo>
                    <a:pt x="130" y="194"/>
                    <a:pt x="129" y="194"/>
                    <a:pt x="129" y="193"/>
                  </a:cubicBezTo>
                  <a:cubicBezTo>
                    <a:pt x="130" y="201"/>
                    <a:pt x="130" y="201"/>
                    <a:pt x="127" y="207"/>
                  </a:cubicBezTo>
                  <a:cubicBezTo>
                    <a:pt x="128" y="208"/>
                    <a:pt x="125" y="209"/>
                    <a:pt x="126" y="210"/>
                  </a:cubicBezTo>
                  <a:cubicBezTo>
                    <a:pt x="125" y="210"/>
                    <a:pt x="126" y="210"/>
                    <a:pt x="126" y="210"/>
                  </a:cubicBezTo>
                  <a:cubicBezTo>
                    <a:pt x="123" y="213"/>
                    <a:pt x="123" y="214"/>
                    <a:pt x="119" y="215"/>
                  </a:cubicBezTo>
                  <a:cubicBezTo>
                    <a:pt x="106" y="224"/>
                    <a:pt x="89" y="229"/>
                    <a:pt x="72" y="228"/>
                  </a:cubicBezTo>
                  <a:cubicBezTo>
                    <a:pt x="55" y="228"/>
                    <a:pt x="37" y="224"/>
                    <a:pt x="23" y="214"/>
                  </a:cubicBezTo>
                  <a:cubicBezTo>
                    <a:pt x="19" y="214"/>
                    <a:pt x="17" y="211"/>
                    <a:pt x="14" y="210"/>
                  </a:cubicBezTo>
                  <a:cubicBezTo>
                    <a:pt x="14" y="209"/>
                    <a:pt x="14" y="209"/>
                    <a:pt x="14" y="209"/>
                  </a:cubicBezTo>
                  <a:cubicBezTo>
                    <a:pt x="12" y="208"/>
                    <a:pt x="13" y="207"/>
                    <a:pt x="12" y="204"/>
                  </a:cubicBezTo>
                  <a:cubicBezTo>
                    <a:pt x="11" y="204"/>
                    <a:pt x="11" y="203"/>
                    <a:pt x="10" y="204"/>
                  </a:cubicBezTo>
                  <a:cubicBezTo>
                    <a:pt x="9" y="203"/>
                    <a:pt x="11" y="201"/>
                    <a:pt x="10" y="200"/>
                  </a:cubicBezTo>
                  <a:cubicBezTo>
                    <a:pt x="11" y="200"/>
                    <a:pt x="10" y="201"/>
                    <a:pt x="10" y="200"/>
                  </a:cubicBezTo>
                  <a:cubicBezTo>
                    <a:pt x="8" y="198"/>
                    <a:pt x="10" y="202"/>
                    <a:pt x="11" y="197"/>
                  </a:cubicBezTo>
                  <a:cubicBezTo>
                    <a:pt x="12" y="188"/>
                    <a:pt x="13" y="179"/>
                    <a:pt x="15" y="172"/>
                  </a:cubicBezTo>
                  <a:cubicBezTo>
                    <a:pt x="15" y="172"/>
                    <a:pt x="14" y="172"/>
                    <a:pt x="14" y="171"/>
                  </a:cubicBezTo>
                  <a:cubicBezTo>
                    <a:pt x="16" y="171"/>
                    <a:pt x="14" y="169"/>
                    <a:pt x="15" y="167"/>
                  </a:cubicBezTo>
                  <a:cubicBezTo>
                    <a:pt x="16" y="168"/>
                    <a:pt x="16" y="168"/>
                    <a:pt x="16" y="169"/>
                  </a:cubicBezTo>
                  <a:cubicBezTo>
                    <a:pt x="17" y="165"/>
                    <a:pt x="17" y="162"/>
                    <a:pt x="18" y="159"/>
                  </a:cubicBezTo>
                  <a:cubicBezTo>
                    <a:pt x="19" y="155"/>
                    <a:pt x="21" y="152"/>
                    <a:pt x="21" y="150"/>
                  </a:cubicBezTo>
                  <a:cubicBezTo>
                    <a:pt x="21" y="151"/>
                    <a:pt x="22" y="149"/>
                    <a:pt x="22" y="148"/>
                  </a:cubicBezTo>
                  <a:cubicBezTo>
                    <a:pt x="21" y="145"/>
                    <a:pt x="25" y="142"/>
                    <a:pt x="25" y="139"/>
                  </a:cubicBezTo>
                  <a:cubicBezTo>
                    <a:pt x="25" y="139"/>
                    <a:pt x="25" y="139"/>
                    <a:pt x="25" y="139"/>
                  </a:cubicBezTo>
                  <a:cubicBezTo>
                    <a:pt x="28" y="131"/>
                    <a:pt x="32" y="122"/>
                    <a:pt x="35" y="113"/>
                  </a:cubicBezTo>
                  <a:cubicBezTo>
                    <a:pt x="37" y="108"/>
                    <a:pt x="42" y="104"/>
                    <a:pt x="44" y="99"/>
                  </a:cubicBezTo>
                  <a:cubicBezTo>
                    <a:pt x="44" y="98"/>
                    <a:pt x="44" y="99"/>
                    <a:pt x="44" y="98"/>
                  </a:cubicBezTo>
                  <a:cubicBezTo>
                    <a:pt x="45" y="97"/>
                    <a:pt x="44" y="98"/>
                    <a:pt x="45" y="98"/>
                  </a:cubicBezTo>
                  <a:cubicBezTo>
                    <a:pt x="46" y="95"/>
                    <a:pt x="49" y="93"/>
                    <a:pt x="51" y="90"/>
                  </a:cubicBezTo>
                  <a:cubicBezTo>
                    <a:pt x="51" y="90"/>
                    <a:pt x="52" y="89"/>
                    <a:pt x="51" y="89"/>
                  </a:cubicBezTo>
                  <a:cubicBezTo>
                    <a:pt x="52" y="88"/>
                    <a:pt x="53" y="88"/>
                    <a:pt x="53" y="87"/>
                  </a:cubicBezTo>
                  <a:cubicBezTo>
                    <a:pt x="54" y="87"/>
                    <a:pt x="54" y="87"/>
                    <a:pt x="54" y="87"/>
                  </a:cubicBezTo>
                  <a:cubicBezTo>
                    <a:pt x="54" y="87"/>
                    <a:pt x="54" y="87"/>
                    <a:pt x="54" y="87"/>
                  </a:cubicBezTo>
                  <a:cubicBezTo>
                    <a:pt x="54" y="87"/>
                    <a:pt x="54" y="87"/>
                    <a:pt x="54" y="87"/>
                  </a:cubicBezTo>
                  <a:cubicBezTo>
                    <a:pt x="54" y="87"/>
                    <a:pt x="54" y="87"/>
                    <a:pt x="54" y="87"/>
                  </a:cubicBezTo>
                  <a:cubicBezTo>
                    <a:pt x="54" y="87"/>
                    <a:pt x="54" y="87"/>
                    <a:pt x="54" y="87"/>
                  </a:cubicBezTo>
                  <a:cubicBezTo>
                    <a:pt x="53" y="85"/>
                    <a:pt x="53" y="83"/>
                    <a:pt x="52" y="78"/>
                  </a:cubicBezTo>
                  <a:cubicBezTo>
                    <a:pt x="52" y="78"/>
                    <a:pt x="52" y="78"/>
                    <a:pt x="52" y="78"/>
                  </a:cubicBezTo>
                  <a:cubicBezTo>
                    <a:pt x="52" y="78"/>
                    <a:pt x="52" y="78"/>
                    <a:pt x="52" y="78"/>
                  </a:cubicBezTo>
                  <a:cubicBezTo>
                    <a:pt x="52" y="77"/>
                    <a:pt x="52" y="77"/>
                    <a:pt x="52" y="77"/>
                  </a:cubicBezTo>
                  <a:cubicBezTo>
                    <a:pt x="51" y="77"/>
                    <a:pt x="51" y="77"/>
                    <a:pt x="51" y="77"/>
                  </a:cubicBezTo>
                  <a:cubicBezTo>
                    <a:pt x="50" y="76"/>
                    <a:pt x="50" y="76"/>
                    <a:pt x="50" y="76"/>
                  </a:cubicBezTo>
                  <a:cubicBezTo>
                    <a:pt x="49" y="75"/>
                    <a:pt x="47" y="74"/>
                    <a:pt x="46" y="72"/>
                  </a:cubicBezTo>
                  <a:cubicBezTo>
                    <a:pt x="45" y="74"/>
                    <a:pt x="44" y="71"/>
                    <a:pt x="43" y="70"/>
                  </a:cubicBezTo>
                  <a:cubicBezTo>
                    <a:pt x="42" y="70"/>
                    <a:pt x="43" y="69"/>
                    <a:pt x="43" y="69"/>
                  </a:cubicBezTo>
                  <a:cubicBezTo>
                    <a:pt x="41" y="67"/>
                    <a:pt x="40" y="66"/>
                    <a:pt x="39" y="63"/>
                  </a:cubicBezTo>
                  <a:cubicBezTo>
                    <a:pt x="39" y="62"/>
                    <a:pt x="38" y="62"/>
                    <a:pt x="37" y="60"/>
                  </a:cubicBezTo>
                  <a:cubicBezTo>
                    <a:pt x="38" y="59"/>
                    <a:pt x="36" y="56"/>
                    <a:pt x="36" y="54"/>
                  </a:cubicBezTo>
                  <a:cubicBezTo>
                    <a:pt x="35" y="55"/>
                    <a:pt x="34" y="53"/>
                    <a:pt x="34" y="51"/>
                  </a:cubicBezTo>
                  <a:cubicBezTo>
                    <a:pt x="36" y="51"/>
                    <a:pt x="36" y="51"/>
                    <a:pt x="36" y="51"/>
                  </a:cubicBezTo>
                  <a:cubicBezTo>
                    <a:pt x="34" y="46"/>
                    <a:pt x="37" y="38"/>
                    <a:pt x="38" y="32"/>
                  </a:cubicBezTo>
                  <a:cubicBezTo>
                    <a:pt x="39" y="31"/>
                    <a:pt x="39" y="31"/>
                    <a:pt x="39" y="31"/>
                  </a:cubicBezTo>
                  <a:cubicBezTo>
                    <a:pt x="41" y="25"/>
                    <a:pt x="47" y="21"/>
                    <a:pt x="52" y="16"/>
                  </a:cubicBezTo>
                  <a:cubicBezTo>
                    <a:pt x="54" y="15"/>
                    <a:pt x="56" y="14"/>
                    <a:pt x="58" y="14"/>
                  </a:cubicBezTo>
                  <a:cubicBezTo>
                    <a:pt x="60" y="12"/>
                    <a:pt x="61" y="12"/>
                    <a:pt x="62" y="10"/>
                  </a:cubicBezTo>
                  <a:cubicBezTo>
                    <a:pt x="63" y="10"/>
                    <a:pt x="64" y="11"/>
                    <a:pt x="64" y="11"/>
                  </a:cubicBezTo>
                  <a:cubicBezTo>
                    <a:pt x="68" y="11"/>
                    <a:pt x="71" y="11"/>
                    <a:pt x="73" y="10"/>
                  </a:cubicBezTo>
                  <a:cubicBezTo>
                    <a:pt x="73" y="11"/>
                    <a:pt x="73" y="11"/>
                    <a:pt x="73" y="11"/>
                  </a:cubicBezTo>
                  <a:cubicBezTo>
                    <a:pt x="76" y="11"/>
                    <a:pt x="79" y="10"/>
                    <a:pt x="82" y="12"/>
                  </a:cubicBezTo>
                  <a:cubicBezTo>
                    <a:pt x="83" y="12"/>
                    <a:pt x="86" y="12"/>
                    <a:pt x="85" y="11"/>
                  </a:cubicBezTo>
                  <a:cubicBezTo>
                    <a:pt x="86" y="11"/>
                    <a:pt x="85" y="12"/>
                    <a:pt x="86" y="12"/>
                  </a:cubicBezTo>
                  <a:cubicBezTo>
                    <a:pt x="85" y="13"/>
                    <a:pt x="85" y="13"/>
                    <a:pt x="85" y="13"/>
                  </a:cubicBezTo>
                  <a:cubicBezTo>
                    <a:pt x="91" y="15"/>
                    <a:pt x="95" y="18"/>
                    <a:pt x="100" y="22"/>
                  </a:cubicBezTo>
                  <a:cubicBezTo>
                    <a:pt x="100" y="24"/>
                    <a:pt x="104" y="27"/>
                    <a:pt x="105" y="30"/>
                  </a:cubicBezTo>
                  <a:cubicBezTo>
                    <a:pt x="107" y="32"/>
                    <a:pt x="107" y="36"/>
                    <a:pt x="109" y="37"/>
                  </a:cubicBezTo>
                  <a:cubicBezTo>
                    <a:pt x="108" y="37"/>
                    <a:pt x="108" y="37"/>
                    <a:pt x="108" y="37"/>
                  </a:cubicBezTo>
                  <a:cubicBezTo>
                    <a:pt x="109" y="40"/>
                    <a:pt x="109" y="43"/>
                    <a:pt x="109" y="47"/>
                  </a:cubicBezTo>
                  <a:cubicBezTo>
                    <a:pt x="109" y="49"/>
                    <a:pt x="110" y="49"/>
                    <a:pt x="110" y="51"/>
                  </a:cubicBezTo>
                  <a:cubicBezTo>
                    <a:pt x="109" y="51"/>
                    <a:pt x="109" y="51"/>
                    <a:pt x="109" y="51"/>
                  </a:cubicBezTo>
                  <a:cubicBezTo>
                    <a:pt x="110" y="53"/>
                    <a:pt x="111" y="53"/>
                    <a:pt x="111" y="54"/>
                  </a:cubicBezTo>
                  <a:cubicBezTo>
                    <a:pt x="111" y="56"/>
                    <a:pt x="111" y="56"/>
                    <a:pt x="110" y="57"/>
                  </a:cubicBezTo>
                  <a:cubicBezTo>
                    <a:pt x="110" y="56"/>
                    <a:pt x="110" y="54"/>
                    <a:pt x="109" y="53"/>
                  </a:cubicBezTo>
                  <a:cubicBezTo>
                    <a:pt x="108" y="55"/>
                    <a:pt x="110" y="58"/>
                    <a:pt x="108" y="59"/>
                  </a:cubicBezTo>
                  <a:cubicBezTo>
                    <a:pt x="107" y="61"/>
                    <a:pt x="107" y="62"/>
                    <a:pt x="108" y="63"/>
                  </a:cubicBezTo>
                  <a:cubicBezTo>
                    <a:pt x="108" y="62"/>
                    <a:pt x="107" y="64"/>
                    <a:pt x="107" y="63"/>
                  </a:cubicBezTo>
                  <a:cubicBezTo>
                    <a:pt x="106" y="64"/>
                    <a:pt x="106" y="65"/>
                    <a:pt x="106" y="66"/>
                  </a:cubicBezTo>
                  <a:cubicBezTo>
                    <a:pt x="106" y="66"/>
                    <a:pt x="106" y="65"/>
                    <a:pt x="106" y="65"/>
                  </a:cubicBezTo>
                  <a:cubicBezTo>
                    <a:pt x="107" y="66"/>
                    <a:pt x="106" y="67"/>
                    <a:pt x="107" y="68"/>
                  </a:cubicBezTo>
                  <a:cubicBezTo>
                    <a:pt x="107" y="67"/>
                    <a:pt x="107" y="67"/>
                    <a:pt x="108" y="66"/>
                  </a:cubicBezTo>
                  <a:cubicBezTo>
                    <a:pt x="108" y="66"/>
                    <a:pt x="107" y="69"/>
                    <a:pt x="106" y="69"/>
                  </a:cubicBezTo>
                  <a:cubicBezTo>
                    <a:pt x="105" y="69"/>
                    <a:pt x="106" y="67"/>
                    <a:pt x="105" y="68"/>
                  </a:cubicBezTo>
                  <a:cubicBezTo>
                    <a:pt x="104" y="72"/>
                    <a:pt x="104" y="72"/>
                    <a:pt x="104" y="72"/>
                  </a:cubicBezTo>
                  <a:cubicBezTo>
                    <a:pt x="104" y="71"/>
                    <a:pt x="105" y="70"/>
                    <a:pt x="106" y="71"/>
                  </a:cubicBezTo>
                  <a:cubicBezTo>
                    <a:pt x="106" y="69"/>
                    <a:pt x="106" y="69"/>
                    <a:pt x="106" y="69"/>
                  </a:cubicBezTo>
                  <a:cubicBezTo>
                    <a:pt x="107" y="70"/>
                    <a:pt x="107" y="70"/>
                    <a:pt x="107" y="70"/>
                  </a:cubicBezTo>
                  <a:cubicBezTo>
                    <a:pt x="109" y="67"/>
                    <a:pt x="110" y="66"/>
                    <a:pt x="110" y="63"/>
                  </a:cubicBezTo>
                  <a:cubicBezTo>
                    <a:pt x="109" y="63"/>
                    <a:pt x="109" y="63"/>
                    <a:pt x="109" y="63"/>
                  </a:cubicBezTo>
                  <a:cubicBezTo>
                    <a:pt x="110" y="62"/>
                    <a:pt x="109" y="60"/>
                    <a:pt x="111" y="59"/>
                  </a:cubicBezTo>
                  <a:cubicBezTo>
                    <a:pt x="111" y="60"/>
                    <a:pt x="111" y="59"/>
                    <a:pt x="112" y="59"/>
                  </a:cubicBezTo>
                  <a:cubicBezTo>
                    <a:pt x="112" y="59"/>
                    <a:pt x="112" y="58"/>
                    <a:pt x="112" y="58"/>
                  </a:cubicBezTo>
                  <a:cubicBezTo>
                    <a:pt x="113" y="59"/>
                    <a:pt x="113" y="59"/>
                    <a:pt x="113" y="59"/>
                  </a:cubicBezTo>
                  <a:cubicBezTo>
                    <a:pt x="111" y="58"/>
                    <a:pt x="113" y="54"/>
                    <a:pt x="113" y="54"/>
                  </a:cubicBezTo>
                  <a:cubicBezTo>
                    <a:pt x="113" y="54"/>
                    <a:pt x="113" y="54"/>
                    <a:pt x="113" y="54"/>
                  </a:cubicBezTo>
                  <a:cubicBezTo>
                    <a:pt x="114" y="51"/>
                    <a:pt x="112" y="54"/>
                    <a:pt x="112" y="52"/>
                  </a:cubicBezTo>
                  <a:cubicBezTo>
                    <a:pt x="113" y="51"/>
                    <a:pt x="114" y="52"/>
                    <a:pt x="115" y="51"/>
                  </a:cubicBezTo>
                  <a:cubicBezTo>
                    <a:pt x="115" y="48"/>
                    <a:pt x="113" y="44"/>
                    <a:pt x="114" y="40"/>
                  </a:cubicBezTo>
                  <a:cubicBezTo>
                    <a:pt x="114" y="38"/>
                    <a:pt x="112" y="36"/>
                    <a:pt x="111" y="34"/>
                  </a:cubicBezTo>
                  <a:cubicBezTo>
                    <a:pt x="111" y="32"/>
                    <a:pt x="113" y="34"/>
                    <a:pt x="111" y="32"/>
                  </a:cubicBezTo>
                  <a:cubicBezTo>
                    <a:pt x="112" y="32"/>
                    <a:pt x="112" y="31"/>
                    <a:pt x="113" y="31"/>
                  </a:cubicBezTo>
                  <a:cubicBezTo>
                    <a:pt x="112" y="31"/>
                    <a:pt x="111" y="27"/>
                    <a:pt x="111" y="29"/>
                  </a:cubicBezTo>
                  <a:cubicBezTo>
                    <a:pt x="109" y="27"/>
                    <a:pt x="108" y="23"/>
                    <a:pt x="105" y="21"/>
                  </a:cubicBezTo>
                  <a:cubicBezTo>
                    <a:pt x="106" y="22"/>
                    <a:pt x="107" y="21"/>
                    <a:pt x="107" y="20"/>
                  </a:cubicBezTo>
                  <a:cubicBezTo>
                    <a:pt x="105" y="20"/>
                    <a:pt x="103" y="18"/>
                    <a:pt x="101" y="16"/>
                  </a:cubicBezTo>
                  <a:cubicBezTo>
                    <a:pt x="101" y="17"/>
                    <a:pt x="101" y="17"/>
                    <a:pt x="101" y="18"/>
                  </a:cubicBezTo>
                  <a:cubicBezTo>
                    <a:pt x="100" y="17"/>
                    <a:pt x="99" y="17"/>
                    <a:pt x="99" y="17"/>
                  </a:cubicBezTo>
                  <a:cubicBezTo>
                    <a:pt x="99" y="16"/>
                    <a:pt x="100" y="15"/>
                    <a:pt x="98" y="13"/>
                  </a:cubicBezTo>
                  <a:cubicBezTo>
                    <a:pt x="100" y="13"/>
                    <a:pt x="102" y="16"/>
                    <a:pt x="102" y="14"/>
                  </a:cubicBezTo>
                  <a:cubicBezTo>
                    <a:pt x="104" y="14"/>
                    <a:pt x="107" y="18"/>
                    <a:pt x="107" y="19"/>
                  </a:cubicBezTo>
                  <a:cubicBezTo>
                    <a:pt x="109" y="20"/>
                    <a:pt x="106" y="18"/>
                    <a:pt x="107" y="17"/>
                  </a:cubicBezTo>
                  <a:cubicBezTo>
                    <a:pt x="105" y="15"/>
                    <a:pt x="104" y="15"/>
                    <a:pt x="102" y="13"/>
                  </a:cubicBezTo>
                  <a:cubicBezTo>
                    <a:pt x="101" y="14"/>
                    <a:pt x="102" y="14"/>
                    <a:pt x="101" y="14"/>
                  </a:cubicBezTo>
                  <a:cubicBezTo>
                    <a:pt x="98" y="13"/>
                    <a:pt x="98" y="11"/>
                    <a:pt x="98" y="10"/>
                  </a:cubicBezTo>
                  <a:cubicBezTo>
                    <a:pt x="99" y="11"/>
                    <a:pt x="99" y="11"/>
                    <a:pt x="99" y="11"/>
                  </a:cubicBezTo>
                  <a:cubicBezTo>
                    <a:pt x="98" y="9"/>
                    <a:pt x="97" y="10"/>
                    <a:pt x="95" y="9"/>
                  </a:cubicBezTo>
                  <a:cubicBezTo>
                    <a:pt x="96" y="7"/>
                    <a:pt x="98" y="10"/>
                    <a:pt x="99" y="10"/>
                  </a:cubicBezTo>
                  <a:cubicBezTo>
                    <a:pt x="99" y="8"/>
                    <a:pt x="99" y="8"/>
                    <a:pt x="99" y="8"/>
                  </a:cubicBezTo>
                  <a:cubicBezTo>
                    <a:pt x="96" y="6"/>
                    <a:pt x="97" y="9"/>
                    <a:pt x="95" y="7"/>
                  </a:cubicBezTo>
                  <a:cubicBezTo>
                    <a:pt x="95" y="6"/>
                    <a:pt x="95" y="6"/>
                    <a:pt x="95" y="6"/>
                  </a:cubicBezTo>
                  <a:cubicBezTo>
                    <a:pt x="93" y="6"/>
                    <a:pt x="93" y="6"/>
                    <a:pt x="93" y="6"/>
                  </a:cubicBezTo>
                  <a:cubicBezTo>
                    <a:pt x="93" y="6"/>
                    <a:pt x="93" y="7"/>
                    <a:pt x="94" y="8"/>
                  </a:cubicBezTo>
                  <a:cubicBezTo>
                    <a:pt x="93" y="9"/>
                    <a:pt x="93" y="7"/>
                    <a:pt x="90" y="6"/>
                  </a:cubicBezTo>
                  <a:cubicBezTo>
                    <a:pt x="89" y="7"/>
                    <a:pt x="92" y="7"/>
                    <a:pt x="91" y="8"/>
                  </a:cubicBezTo>
                  <a:cubicBezTo>
                    <a:pt x="91" y="8"/>
                    <a:pt x="89" y="8"/>
                    <a:pt x="88" y="7"/>
                  </a:cubicBezTo>
                  <a:cubicBezTo>
                    <a:pt x="86" y="7"/>
                    <a:pt x="88" y="6"/>
                    <a:pt x="87" y="5"/>
                  </a:cubicBezTo>
                  <a:cubicBezTo>
                    <a:pt x="87" y="5"/>
                    <a:pt x="89" y="5"/>
                    <a:pt x="89" y="6"/>
                  </a:cubicBezTo>
                  <a:cubicBezTo>
                    <a:pt x="91" y="6"/>
                    <a:pt x="88" y="4"/>
                    <a:pt x="90" y="4"/>
                  </a:cubicBezTo>
                  <a:cubicBezTo>
                    <a:pt x="88" y="3"/>
                    <a:pt x="88" y="4"/>
                    <a:pt x="87" y="4"/>
                  </a:cubicBezTo>
                  <a:cubicBezTo>
                    <a:pt x="87" y="4"/>
                    <a:pt x="86" y="4"/>
                    <a:pt x="87" y="5"/>
                  </a:cubicBezTo>
                  <a:cubicBezTo>
                    <a:pt x="82" y="6"/>
                    <a:pt x="85" y="2"/>
                    <a:pt x="81" y="2"/>
                  </a:cubicBezTo>
                  <a:cubicBezTo>
                    <a:pt x="82" y="3"/>
                    <a:pt x="76" y="3"/>
                    <a:pt x="79" y="5"/>
                  </a:cubicBezTo>
                  <a:cubicBezTo>
                    <a:pt x="78" y="5"/>
                    <a:pt x="77" y="6"/>
                    <a:pt x="76" y="5"/>
                  </a:cubicBezTo>
                  <a:cubicBezTo>
                    <a:pt x="77" y="4"/>
                    <a:pt x="75" y="4"/>
                    <a:pt x="76" y="4"/>
                  </a:cubicBezTo>
                  <a:cubicBezTo>
                    <a:pt x="75" y="3"/>
                    <a:pt x="75" y="3"/>
                    <a:pt x="75" y="3"/>
                  </a:cubicBezTo>
                  <a:cubicBezTo>
                    <a:pt x="77" y="2"/>
                    <a:pt x="77" y="2"/>
                    <a:pt x="77" y="2"/>
                  </a:cubicBezTo>
                  <a:cubicBezTo>
                    <a:pt x="76" y="1"/>
                    <a:pt x="73" y="1"/>
                    <a:pt x="73" y="0"/>
                  </a:cubicBezTo>
                  <a:cubicBezTo>
                    <a:pt x="71" y="0"/>
                    <a:pt x="73" y="1"/>
                    <a:pt x="71" y="1"/>
                  </a:cubicBezTo>
                  <a:cubicBezTo>
                    <a:pt x="72" y="1"/>
                    <a:pt x="70" y="0"/>
                    <a:pt x="69" y="0"/>
                  </a:cubicBezTo>
                  <a:cubicBezTo>
                    <a:pt x="71" y="0"/>
                    <a:pt x="69" y="2"/>
                    <a:pt x="68" y="2"/>
                  </a:cubicBezTo>
                  <a:cubicBezTo>
                    <a:pt x="66" y="2"/>
                    <a:pt x="65" y="1"/>
                    <a:pt x="65" y="1"/>
                  </a:cubicBezTo>
                  <a:cubicBezTo>
                    <a:pt x="67" y="0"/>
                    <a:pt x="67" y="0"/>
                    <a:pt x="67" y="0"/>
                  </a:cubicBezTo>
                  <a:cubicBezTo>
                    <a:pt x="65" y="1"/>
                    <a:pt x="66" y="0"/>
                    <a:pt x="65" y="0"/>
                  </a:cubicBezTo>
                  <a:cubicBezTo>
                    <a:pt x="64" y="1"/>
                    <a:pt x="64" y="2"/>
                    <a:pt x="63" y="3"/>
                  </a:cubicBezTo>
                  <a:cubicBezTo>
                    <a:pt x="62" y="3"/>
                    <a:pt x="61" y="2"/>
                    <a:pt x="61" y="3"/>
                  </a:cubicBezTo>
                  <a:cubicBezTo>
                    <a:pt x="63" y="2"/>
                    <a:pt x="63" y="2"/>
                    <a:pt x="63" y="2"/>
                  </a:cubicBezTo>
                  <a:cubicBezTo>
                    <a:pt x="60" y="2"/>
                    <a:pt x="62" y="0"/>
                    <a:pt x="59" y="1"/>
                  </a:cubicBezTo>
                  <a:cubicBezTo>
                    <a:pt x="59" y="2"/>
                    <a:pt x="59" y="2"/>
                    <a:pt x="59" y="2"/>
                  </a:cubicBezTo>
                  <a:cubicBezTo>
                    <a:pt x="58" y="2"/>
                    <a:pt x="58" y="2"/>
                    <a:pt x="58" y="2"/>
                  </a:cubicBezTo>
                  <a:cubicBezTo>
                    <a:pt x="58" y="2"/>
                    <a:pt x="57" y="3"/>
                    <a:pt x="56" y="3"/>
                  </a:cubicBezTo>
                  <a:cubicBezTo>
                    <a:pt x="56" y="3"/>
                    <a:pt x="56" y="3"/>
                    <a:pt x="56" y="3"/>
                  </a:cubicBezTo>
                  <a:cubicBezTo>
                    <a:pt x="55" y="3"/>
                    <a:pt x="54" y="5"/>
                    <a:pt x="52" y="4"/>
                  </a:cubicBezTo>
                  <a:cubicBezTo>
                    <a:pt x="54" y="5"/>
                    <a:pt x="53" y="4"/>
                    <a:pt x="55" y="4"/>
                  </a:cubicBezTo>
                  <a:cubicBezTo>
                    <a:pt x="57" y="4"/>
                    <a:pt x="54" y="5"/>
                    <a:pt x="54" y="5"/>
                  </a:cubicBezTo>
                  <a:cubicBezTo>
                    <a:pt x="53" y="4"/>
                    <a:pt x="51" y="7"/>
                    <a:pt x="50" y="7"/>
                  </a:cubicBezTo>
                  <a:cubicBezTo>
                    <a:pt x="49" y="7"/>
                    <a:pt x="48" y="7"/>
                    <a:pt x="48" y="7"/>
                  </a:cubicBezTo>
                  <a:cubicBezTo>
                    <a:pt x="48" y="8"/>
                    <a:pt x="48" y="8"/>
                    <a:pt x="48" y="8"/>
                  </a:cubicBezTo>
                  <a:cubicBezTo>
                    <a:pt x="47" y="7"/>
                    <a:pt x="46" y="10"/>
                    <a:pt x="44" y="10"/>
                  </a:cubicBezTo>
                  <a:cubicBezTo>
                    <a:pt x="45" y="9"/>
                    <a:pt x="44" y="9"/>
                    <a:pt x="43" y="9"/>
                  </a:cubicBezTo>
                  <a:cubicBezTo>
                    <a:pt x="45" y="9"/>
                    <a:pt x="42" y="12"/>
                    <a:pt x="43" y="12"/>
                  </a:cubicBezTo>
                  <a:cubicBezTo>
                    <a:pt x="41" y="14"/>
                    <a:pt x="43" y="11"/>
                    <a:pt x="41" y="10"/>
                  </a:cubicBezTo>
                  <a:cubicBezTo>
                    <a:pt x="41" y="12"/>
                    <a:pt x="39" y="12"/>
                    <a:pt x="39" y="13"/>
                  </a:cubicBezTo>
                  <a:cubicBezTo>
                    <a:pt x="41" y="12"/>
                    <a:pt x="39" y="14"/>
                    <a:pt x="39" y="15"/>
                  </a:cubicBezTo>
                  <a:cubicBezTo>
                    <a:pt x="38" y="16"/>
                    <a:pt x="39" y="14"/>
                    <a:pt x="38" y="15"/>
                  </a:cubicBezTo>
                  <a:cubicBezTo>
                    <a:pt x="37" y="16"/>
                    <a:pt x="37" y="18"/>
                    <a:pt x="38" y="17"/>
                  </a:cubicBezTo>
                  <a:cubicBezTo>
                    <a:pt x="37" y="18"/>
                    <a:pt x="37" y="20"/>
                    <a:pt x="36" y="20"/>
                  </a:cubicBezTo>
                  <a:cubicBezTo>
                    <a:pt x="35" y="20"/>
                    <a:pt x="37" y="18"/>
                    <a:pt x="36" y="18"/>
                  </a:cubicBezTo>
                  <a:cubicBezTo>
                    <a:pt x="34" y="21"/>
                    <a:pt x="37" y="21"/>
                    <a:pt x="35" y="23"/>
                  </a:cubicBezTo>
                  <a:cubicBezTo>
                    <a:pt x="36" y="22"/>
                    <a:pt x="37" y="24"/>
                    <a:pt x="37" y="26"/>
                  </a:cubicBezTo>
                  <a:cubicBezTo>
                    <a:pt x="35" y="28"/>
                    <a:pt x="37" y="24"/>
                    <a:pt x="35" y="25"/>
                  </a:cubicBezTo>
                  <a:cubicBezTo>
                    <a:pt x="35" y="26"/>
                    <a:pt x="35" y="26"/>
                    <a:pt x="35" y="26"/>
                  </a:cubicBezTo>
                  <a:cubicBezTo>
                    <a:pt x="33" y="27"/>
                    <a:pt x="35" y="21"/>
                    <a:pt x="33" y="22"/>
                  </a:cubicBezTo>
                  <a:cubicBezTo>
                    <a:pt x="32" y="23"/>
                    <a:pt x="32" y="23"/>
                    <a:pt x="32" y="23"/>
                  </a:cubicBezTo>
                  <a:cubicBezTo>
                    <a:pt x="32" y="23"/>
                    <a:pt x="32" y="22"/>
                    <a:pt x="31" y="22"/>
                  </a:cubicBezTo>
                  <a:cubicBezTo>
                    <a:pt x="32" y="23"/>
                    <a:pt x="30" y="26"/>
                    <a:pt x="30" y="26"/>
                  </a:cubicBezTo>
                  <a:cubicBezTo>
                    <a:pt x="30" y="27"/>
                    <a:pt x="30" y="25"/>
                    <a:pt x="31" y="25"/>
                  </a:cubicBezTo>
                  <a:cubicBezTo>
                    <a:pt x="30" y="27"/>
                    <a:pt x="31" y="28"/>
                    <a:pt x="29" y="30"/>
                  </a:cubicBezTo>
                  <a:cubicBezTo>
                    <a:pt x="29" y="29"/>
                    <a:pt x="28" y="30"/>
                    <a:pt x="28" y="29"/>
                  </a:cubicBezTo>
                  <a:cubicBezTo>
                    <a:pt x="27" y="30"/>
                    <a:pt x="29" y="30"/>
                    <a:pt x="28" y="31"/>
                  </a:cubicBezTo>
                  <a:cubicBezTo>
                    <a:pt x="27" y="31"/>
                    <a:pt x="27" y="31"/>
                    <a:pt x="27" y="31"/>
                  </a:cubicBezTo>
                  <a:cubicBezTo>
                    <a:pt x="25" y="37"/>
                    <a:pt x="24" y="45"/>
                    <a:pt x="26" y="50"/>
                  </a:cubicBezTo>
                  <a:cubicBezTo>
                    <a:pt x="26" y="51"/>
                    <a:pt x="26" y="53"/>
                    <a:pt x="26" y="57"/>
                  </a:cubicBezTo>
                  <a:cubicBezTo>
                    <a:pt x="26" y="55"/>
                    <a:pt x="27" y="56"/>
                    <a:pt x="27" y="57"/>
                  </a:cubicBezTo>
                  <a:cubicBezTo>
                    <a:pt x="26" y="59"/>
                    <a:pt x="26" y="59"/>
                    <a:pt x="26" y="59"/>
                  </a:cubicBezTo>
                  <a:cubicBezTo>
                    <a:pt x="26" y="61"/>
                    <a:pt x="28" y="63"/>
                    <a:pt x="29" y="64"/>
                  </a:cubicBezTo>
                  <a:cubicBezTo>
                    <a:pt x="28" y="65"/>
                    <a:pt x="28" y="65"/>
                    <a:pt x="28" y="65"/>
                  </a:cubicBezTo>
                  <a:cubicBezTo>
                    <a:pt x="28" y="67"/>
                    <a:pt x="30" y="66"/>
                    <a:pt x="30" y="67"/>
                  </a:cubicBezTo>
                  <a:cubicBezTo>
                    <a:pt x="30" y="68"/>
                    <a:pt x="30" y="68"/>
                    <a:pt x="30" y="68"/>
                  </a:cubicBezTo>
                  <a:cubicBezTo>
                    <a:pt x="30" y="68"/>
                    <a:pt x="30" y="68"/>
                    <a:pt x="30" y="68"/>
                  </a:cubicBezTo>
                  <a:cubicBezTo>
                    <a:pt x="31" y="69"/>
                    <a:pt x="32" y="71"/>
                    <a:pt x="31" y="71"/>
                  </a:cubicBezTo>
                  <a:cubicBezTo>
                    <a:pt x="32" y="72"/>
                    <a:pt x="32" y="72"/>
                    <a:pt x="32" y="71"/>
                  </a:cubicBezTo>
                  <a:cubicBezTo>
                    <a:pt x="33" y="73"/>
                    <a:pt x="35" y="77"/>
                    <a:pt x="37" y="79"/>
                  </a:cubicBezTo>
                  <a:cubicBezTo>
                    <a:pt x="37" y="78"/>
                    <a:pt x="37" y="77"/>
                    <a:pt x="37" y="77"/>
                  </a:cubicBezTo>
                  <a:cubicBezTo>
                    <a:pt x="39" y="76"/>
                    <a:pt x="38" y="77"/>
                    <a:pt x="39" y="78"/>
                  </a:cubicBezTo>
                  <a:cubicBezTo>
                    <a:pt x="39" y="78"/>
                    <a:pt x="39" y="80"/>
                    <a:pt x="38" y="79"/>
                  </a:cubicBezTo>
                  <a:cubicBezTo>
                    <a:pt x="39" y="81"/>
                    <a:pt x="40" y="82"/>
                    <a:pt x="42" y="84"/>
                  </a:cubicBezTo>
                  <a:cubicBezTo>
                    <a:pt x="41" y="85"/>
                    <a:pt x="39" y="88"/>
                    <a:pt x="38" y="89"/>
                  </a:cubicBezTo>
                  <a:cubicBezTo>
                    <a:pt x="39" y="89"/>
                    <a:pt x="39" y="91"/>
                    <a:pt x="38" y="92"/>
                  </a:cubicBezTo>
                  <a:cubicBezTo>
                    <a:pt x="38" y="94"/>
                    <a:pt x="37" y="92"/>
                    <a:pt x="35" y="93"/>
                  </a:cubicBezTo>
                  <a:cubicBezTo>
                    <a:pt x="35" y="94"/>
                    <a:pt x="34" y="95"/>
                    <a:pt x="34" y="96"/>
                  </a:cubicBezTo>
                  <a:cubicBezTo>
                    <a:pt x="34" y="96"/>
                    <a:pt x="34" y="96"/>
                    <a:pt x="34" y="96"/>
                  </a:cubicBezTo>
                  <a:cubicBezTo>
                    <a:pt x="34" y="97"/>
                    <a:pt x="33" y="98"/>
                    <a:pt x="32" y="99"/>
                  </a:cubicBezTo>
                  <a:cubicBezTo>
                    <a:pt x="32" y="99"/>
                    <a:pt x="32" y="99"/>
                    <a:pt x="32" y="99"/>
                  </a:cubicBezTo>
                  <a:cubicBezTo>
                    <a:pt x="32" y="100"/>
                    <a:pt x="30" y="100"/>
                    <a:pt x="30" y="101"/>
                  </a:cubicBezTo>
                  <a:cubicBezTo>
                    <a:pt x="31" y="102"/>
                    <a:pt x="29" y="104"/>
                    <a:pt x="29" y="105"/>
                  </a:cubicBezTo>
                  <a:cubicBezTo>
                    <a:pt x="29" y="105"/>
                    <a:pt x="29" y="105"/>
                    <a:pt x="29" y="105"/>
                  </a:cubicBezTo>
                  <a:cubicBezTo>
                    <a:pt x="29" y="106"/>
                    <a:pt x="29" y="106"/>
                    <a:pt x="29" y="106"/>
                  </a:cubicBezTo>
                  <a:cubicBezTo>
                    <a:pt x="28" y="107"/>
                    <a:pt x="28" y="107"/>
                    <a:pt x="28" y="107"/>
                  </a:cubicBezTo>
                  <a:cubicBezTo>
                    <a:pt x="28" y="107"/>
                    <a:pt x="28" y="106"/>
                    <a:pt x="28" y="106"/>
                  </a:cubicBezTo>
                  <a:cubicBezTo>
                    <a:pt x="26" y="107"/>
                    <a:pt x="28" y="107"/>
                    <a:pt x="28" y="108"/>
                  </a:cubicBezTo>
                  <a:cubicBezTo>
                    <a:pt x="28" y="110"/>
                    <a:pt x="27" y="109"/>
                    <a:pt x="26" y="110"/>
                  </a:cubicBezTo>
                  <a:cubicBezTo>
                    <a:pt x="26" y="109"/>
                    <a:pt x="27" y="109"/>
                    <a:pt x="27" y="108"/>
                  </a:cubicBezTo>
                  <a:cubicBezTo>
                    <a:pt x="27" y="107"/>
                    <a:pt x="27" y="109"/>
                    <a:pt x="26" y="109"/>
                  </a:cubicBezTo>
                  <a:cubicBezTo>
                    <a:pt x="26" y="109"/>
                    <a:pt x="27" y="110"/>
                    <a:pt x="26" y="111"/>
                  </a:cubicBezTo>
                  <a:cubicBezTo>
                    <a:pt x="26" y="111"/>
                    <a:pt x="25" y="114"/>
                    <a:pt x="24" y="113"/>
                  </a:cubicBezTo>
                  <a:cubicBezTo>
                    <a:pt x="24" y="114"/>
                    <a:pt x="24" y="115"/>
                    <a:pt x="24" y="116"/>
                  </a:cubicBezTo>
                  <a:cubicBezTo>
                    <a:pt x="24" y="115"/>
                    <a:pt x="25" y="114"/>
                    <a:pt x="26" y="114"/>
                  </a:cubicBezTo>
                  <a:cubicBezTo>
                    <a:pt x="25" y="114"/>
                    <a:pt x="25" y="116"/>
                    <a:pt x="25" y="116"/>
                  </a:cubicBezTo>
                  <a:cubicBezTo>
                    <a:pt x="25" y="115"/>
                    <a:pt x="25" y="115"/>
                    <a:pt x="25" y="115"/>
                  </a:cubicBezTo>
                  <a:cubicBezTo>
                    <a:pt x="25" y="116"/>
                    <a:pt x="23" y="118"/>
                    <a:pt x="25" y="117"/>
                  </a:cubicBezTo>
                  <a:cubicBezTo>
                    <a:pt x="23" y="118"/>
                    <a:pt x="23" y="118"/>
                    <a:pt x="23" y="118"/>
                  </a:cubicBezTo>
                  <a:cubicBezTo>
                    <a:pt x="23" y="119"/>
                    <a:pt x="23" y="120"/>
                    <a:pt x="22" y="121"/>
                  </a:cubicBezTo>
                  <a:cubicBezTo>
                    <a:pt x="22" y="121"/>
                    <a:pt x="21" y="120"/>
                    <a:pt x="20" y="122"/>
                  </a:cubicBezTo>
                  <a:cubicBezTo>
                    <a:pt x="20" y="124"/>
                    <a:pt x="20" y="124"/>
                    <a:pt x="20" y="124"/>
                  </a:cubicBezTo>
                  <a:cubicBezTo>
                    <a:pt x="20" y="125"/>
                    <a:pt x="19" y="125"/>
                    <a:pt x="19" y="125"/>
                  </a:cubicBezTo>
                  <a:cubicBezTo>
                    <a:pt x="17" y="128"/>
                    <a:pt x="20" y="129"/>
                    <a:pt x="18" y="131"/>
                  </a:cubicBezTo>
                  <a:cubicBezTo>
                    <a:pt x="18" y="130"/>
                    <a:pt x="17" y="131"/>
                    <a:pt x="17" y="132"/>
                  </a:cubicBezTo>
                  <a:cubicBezTo>
                    <a:pt x="17" y="132"/>
                    <a:pt x="17" y="132"/>
                    <a:pt x="17" y="133"/>
                  </a:cubicBezTo>
                  <a:cubicBezTo>
                    <a:pt x="17" y="132"/>
                    <a:pt x="16" y="132"/>
                    <a:pt x="17" y="131"/>
                  </a:cubicBezTo>
                  <a:cubicBezTo>
                    <a:pt x="18" y="131"/>
                    <a:pt x="17" y="132"/>
                    <a:pt x="17" y="133"/>
                  </a:cubicBezTo>
                  <a:cubicBezTo>
                    <a:pt x="14" y="134"/>
                    <a:pt x="14" y="140"/>
                    <a:pt x="12" y="144"/>
                  </a:cubicBezTo>
                  <a:cubicBezTo>
                    <a:pt x="13" y="144"/>
                    <a:pt x="12" y="146"/>
                    <a:pt x="12" y="147"/>
                  </a:cubicBezTo>
                  <a:cubicBezTo>
                    <a:pt x="11" y="146"/>
                    <a:pt x="12" y="149"/>
                    <a:pt x="11" y="150"/>
                  </a:cubicBezTo>
                  <a:cubicBezTo>
                    <a:pt x="12" y="149"/>
                    <a:pt x="12" y="149"/>
                    <a:pt x="12" y="149"/>
                  </a:cubicBezTo>
                  <a:cubicBezTo>
                    <a:pt x="11" y="152"/>
                    <a:pt x="13" y="154"/>
                    <a:pt x="11" y="155"/>
                  </a:cubicBezTo>
                  <a:cubicBezTo>
                    <a:pt x="10" y="156"/>
                    <a:pt x="10" y="154"/>
                    <a:pt x="10" y="154"/>
                  </a:cubicBezTo>
                  <a:cubicBezTo>
                    <a:pt x="8" y="155"/>
                    <a:pt x="10" y="159"/>
                    <a:pt x="8" y="160"/>
                  </a:cubicBezTo>
                  <a:cubicBezTo>
                    <a:pt x="8" y="160"/>
                    <a:pt x="9" y="160"/>
                    <a:pt x="10" y="161"/>
                  </a:cubicBezTo>
                  <a:cubicBezTo>
                    <a:pt x="9" y="163"/>
                    <a:pt x="7" y="165"/>
                    <a:pt x="7" y="165"/>
                  </a:cubicBezTo>
                  <a:cubicBezTo>
                    <a:pt x="7" y="166"/>
                    <a:pt x="8" y="166"/>
                    <a:pt x="7" y="167"/>
                  </a:cubicBezTo>
                  <a:cubicBezTo>
                    <a:pt x="7" y="167"/>
                    <a:pt x="7" y="167"/>
                    <a:pt x="7" y="166"/>
                  </a:cubicBezTo>
                  <a:cubicBezTo>
                    <a:pt x="6" y="168"/>
                    <a:pt x="6" y="170"/>
                    <a:pt x="6" y="171"/>
                  </a:cubicBezTo>
                  <a:cubicBezTo>
                    <a:pt x="5" y="172"/>
                    <a:pt x="5" y="175"/>
                    <a:pt x="4" y="177"/>
                  </a:cubicBezTo>
                  <a:cubicBezTo>
                    <a:pt x="5" y="179"/>
                    <a:pt x="3" y="181"/>
                    <a:pt x="4" y="181"/>
                  </a:cubicBezTo>
                  <a:cubicBezTo>
                    <a:pt x="4" y="181"/>
                    <a:pt x="4" y="181"/>
                    <a:pt x="4" y="182"/>
                  </a:cubicBezTo>
                  <a:cubicBezTo>
                    <a:pt x="4" y="182"/>
                    <a:pt x="5" y="183"/>
                    <a:pt x="5" y="184"/>
                  </a:cubicBezTo>
                  <a:cubicBezTo>
                    <a:pt x="4" y="184"/>
                    <a:pt x="4" y="184"/>
                    <a:pt x="4" y="184"/>
                  </a:cubicBezTo>
                  <a:cubicBezTo>
                    <a:pt x="3" y="183"/>
                    <a:pt x="3" y="187"/>
                    <a:pt x="2" y="187"/>
                  </a:cubicBezTo>
                  <a:cubicBezTo>
                    <a:pt x="3" y="186"/>
                    <a:pt x="2" y="188"/>
                    <a:pt x="3" y="188"/>
                  </a:cubicBezTo>
                  <a:cubicBezTo>
                    <a:pt x="3" y="189"/>
                    <a:pt x="3" y="189"/>
                    <a:pt x="3" y="189"/>
                  </a:cubicBezTo>
                  <a:cubicBezTo>
                    <a:pt x="3" y="191"/>
                    <a:pt x="4" y="190"/>
                    <a:pt x="3" y="192"/>
                  </a:cubicBezTo>
                  <a:cubicBezTo>
                    <a:pt x="3" y="194"/>
                    <a:pt x="2" y="192"/>
                    <a:pt x="2" y="192"/>
                  </a:cubicBezTo>
                  <a:cubicBezTo>
                    <a:pt x="2" y="193"/>
                    <a:pt x="2" y="194"/>
                    <a:pt x="2" y="195"/>
                  </a:cubicBezTo>
                  <a:cubicBezTo>
                    <a:pt x="2" y="195"/>
                    <a:pt x="2" y="195"/>
                    <a:pt x="2" y="195"/>
                  </a:cubicBezTo>
                  <a:cubicBezTo>
                    <a:pt x="2" y="195"/>
                    <a:pt x="2" y="195"/>
                    <a:pt x="2" y="196"/>
                  </a:cubicBezTo>
                  <a:cubicBezTo>
                    <a:pt x="2" y="196"/>
                    <a:pt x="2" y="196"/>
                    <a:pt x="2" y="197"/>
                  </a:cubicBezTo>
                  <a:cubicBezTo>
                    <a:pt x="2" y="197"/>
                    <a:pt x="2" y="197"/>
                    <a:pt x="2" y="197"/>
                  </a:cubicBezTo>
                  <a:cubicBezTo>
                    <a:pt x="2" y="196"/>
                    <a:pt x="2" y="196"/>
                    <a:pt x="2" y="196"/>
                  </a:cubicBezTo>
                  <a:cubicBezTo>
                    <a:pt x="2" y="196"/>
                    <a:pt x="2" y="197"/>
                    <a:pt x="2" y="197"/>
                  </a:cubicBezTo>
                  <a:cubicBezTo>
                    <a:pt x="2" y="197"/>
                    <a:pt x="2" y="197"/>
                    <a:pt x="2" y="197"/>
                  </a:cubicBezTo>
                  <a:cubicBezTo>
                    <a:pt x="1" y="198"/>
                    <a:pt x="1" y="198"/>
                    <a:pt x="1" y="198"/>
                  </a:cubicBezTo>
                  <a:cubicBezTo>
                    <a:pt x="0" y="198"/>
                    <a:pt x="0" y="198"/>
                    <a:pt x="0" y="198"/>
                  </a:cubicBezTo>
                  <a:cubicBezTo>
                    <a:pt x="0" y="198"/>
                    <a:pt x="2" y="203"/>
                    <a:pt x="2" y="202"/>
                  </a:cubicBezTo>
                  <a:cubicBezTo>
                    <a:pt x="2" y="206"/>
                    <a:pt x="6" y="211"/>
                    <a:pt x="8" y="213"/>
                  </a:cubicBezTo>
                  <a:cubicBezTo>
                    <a:pt x="7" y="212"/>
                    <a:pt x="7" y="213"/>
                    <a:pt x="8" y="213"/>
                  </a:cubicBezTo>
                  <a:cubicBezTo>
                    <a:pt x="8" y="214"/>
                    <a:pt x="10" y="214"/>
                    <a:pt x="10" y="215"/>
                  </a:cubicBezTo>
                  <a:cubicBezTo>
                    <a:pt x="11" y="215"/>
                    <a:pt x="10" y="216"/>
                    <a:pt x="11" y="217"/>
                  </a:cubicBezTo>
                  <a:cubicBezTo>
                    <a:pt x="11" y="217"/>
                    <a:pt x="12" y="217"/>
                    <a:pt x="12" y="216"/>
                  </a:cubicBezTo>
                  <a:cubicBezTo>
                    <a:pt x="13" y="220"/>
                    <a:pt x="17" y="221"/>
                    <a:pt x="20" y="223"/>
                  </a:cubicBezTo>
                  <a:cubicBezTo>
                    <a:pt x="20" y="223"/>
                    <a:pt x="19" y="223"/>
                    <a:pt x="18" y="223"/>
                  </a:cubicBezTo>
                  <a:cubicBezTo>
                    <a:pt x="21" y="224"/>
                    <a:pt x="23" y="225"/>
                    <a:pt x="26" y="226"/>
                  </a:cubicBezTo>
                  <a:cubicBezTo>
                    <a:pt x="25" y="226"/>
                    <a:pt x="25" y="226"/>
                    <a:pt x="24" y="226"/>
                  </a:cubicBezTo>
                  <a:cubicBezTo>
                    <a:pt x="26" y="227"/>
                    <a:pt x="28" y="228"/>
                    <a:pt x="29" y="227"/>
                  </a:cubicBezTo>
                  <a:cubicBezTo>
                    <a:pt x="28" y="227"/>
                    <a:pt x="29" y="228"/>
                    <a:pt x="28" y="227"/>
                  </a:cubicBezTo>
                  <a:cubicBezTo>
                    <a:pt x="27" y="226"/>
                    <a:pt x="30" y="227"/>
                    <a:pt x="31" y="227"/>
                  </a:cubicBezTo>
                  <a:cubicBezTo>
                    <a:pt x="31" y="227"/>
                    <a:pt x="31" y="227"/>
                    <a:pt x="31" y="227"/>
                  </a:cubicBezTo>
                  <a:cubicBezTo>
                    <a:pt x="32" y="228"/>
                    <a:pt x="33" y="228"/>
                    <a:pt x="34" y="229"/>
                  </a:cubicBezTo>
                  <a:cubicBezTo>
                    <a:pt x="35" y="230"/>
                    <a:pt x="33" y="228"/>
                    <a:pt x="34" y="229"/>
                  </a:cubicBezTo>
                  <a:cubicBezTo>
                    <a:pt x="33" y="231"/>
                    <a:pt x="37" y="231"/>
                    <a:pt x="37" y="232"/>
                  </a:cubicBezTo>
                  <a:cubicBezTo>
                    <a:pt x="38" y="232"/>
                    <a:pt x="39" y="232"/>
                    <a:pt x="39" y="231"/>
                  </a:cubicBezTo>
                  <a:cubicBezTo>
                    <a:pt x="40" y="231"/>
                    <a:pt x="39" y="232"/>
                    <a:pt x="40" y="232"/>
                  </a:cubicBezTo>
                  <a:cubicBezTo>
                    <a:pt x="44" y="231"/>
                    <a:pt x="44" y="231"/>
                    <a:pt x="44" y="231"/>
                  </a:cubicBezTo>
                  <a:cubicBezTo>
                    <a:pt x="44" y="232"/>
                    <a:pt x="45" y="233"/>
                    <a:pt x="44" y="233"/>
                  </a:cubicBezTo>
                  <a:cubicBezTo>
                    <a:pt x="47" y="234"/>
                    <a:pt x="49" y="233"/>
                    <a:pt x="51" y="232"/>
                  </a:cubicBezTo>
                  <a:cubicBezTo>
                    <a:pt x="52" y="232"/>
                    <a:pt x="55" y="232"/>
                    <a:pt x="55" y="233"/>
                  </a:cubicBezTo>
                  <a:cubicBezTo>
                    <a:pt x="56" y="233"/>
                    <a:pt x="55" y="232"/>
                    <a:pt x="54" y="233"/>
                  </a:cubicBezTo>
                  <a:cubicBezTo>
                    <a:pt x="56" y="234"/>
                    <a:pt x="56" y="234"/>
                    <a:pt x="56" y="234"/>
                  </a:cubicBezTo>
                  <a:cubicBezTo>
                    <a:pt x="54" y="234"/>
                    <a:pt x="56" y="235"/>
                    <a:pt x="55" y="236"/>
                  </a:cubicBezTo>
                  <a:cubicBezTo>
                    <a:pt x="56" y="235"/>
                    <a:pt x="60" y="237"/>
                    <a:pt x="62" y="237"/>
                  </a:cubicBezTo>
                  <a:cubicBezTo>
                    <a:pt x="61" y="235"/>
                    <a:pt x="65" y="237"/>
                    <a:pt x="65" y="235"/>
                  </a:cubicBezTo>
                  <a:cubicBezTo>
                    <a:pt x="68" y="235"/>
                    <a:pt x="67" y="236"/>
                    <a:pt x="68" y="237"/>
                  </a:cubicBezTo>
                  <a:cubicBezTo>
                    <a:pt x="71" y="236"/>
                    <a:pt x="73" y="237"/>
                    <a:pt x="76" y="237"/>
                  </a:cubicBezTo>
                  <a:cubicBezTo>
                    <a:pt x="76" y="237"/>
                    <a:pt x="76" y="237"/>
                    <a:pt x="76" y="237"/>
                  </a:cubicBezTo>
                  <a:cubicBezTo>
                    <a:pt x="78" y="236"/>
                    <a:pt x="82" y="236"/>
                    <a:pt x="84" y="235"/>
                  </a:cubicBezTo>
                  <a:cubicBezTo>
                    <a:pt x="84" y="235"/>
                    <a:pt x="85" y="236"/>
                    <a:pt x="84" y="236"/>
                  </a:cubicBezTo>
                  <a:cubicBezTo>
                    <a:pt x="87" y="236"/>
                    <a:pt x="84" y="234"/>
                    <a:pt x="87" y="235"/>
                  </a:cubicBezTo>
                  <a:cubicBezTo>
                    <a:pt x="87" y="235"/>
                    <a:pt x="87" y="235"/>
                    <a:pt x="87" y="235"/>
                  </a:cubicBezTo>
                  <a:cubicBezTo>
                    <a:pt x="88" y="234"/>
                    <a:pt x="90" y="235"/>
                    <a:pt x="92" y="234"/>
                  </a:cubicBezTo>
                  <a:cubicBezTo>
                    <a:pt x="92" y="234"/>
                    <a:pt x="92" y="234"/>
                    <a:pt x="92" y="235"/>
                  </a:cubicBezTo>
                  <a:cubicBezTo>
                    <a:pt x="93" y="234"/>
                    <a:pt x="96" y="234"/>
                    <a:pt x="97" y="232"/>
                  </a:cubicBezTo>
                  <a:cubicBezTo>
                    <a:pt x="97" y="233"/>
                    <a:pt x="97" y="233"/>
                    <a:pt x="96" y="234"/>
                  </a:cubicBezTo>
                  <a:cubicBezTo>
                    <a:pt x="99" y="234"/>
                    <a:pt x="98" y="232"/>
                    <a:pt x="100" y="232"/>
                  </a:cubicBezTo>
                  <a:cubicBezTo>
                    <a:pt x="100" y="232"/>
                    <a:pt x="102" y="232"/>
                    <a:pt x="101" y="232"/>
                  </a:cubicBezTo>
                  <a:cubicBezTo>
                    <a:pt x="102" y="231"/>
                    <a:pt x="104" y="231"/>
                    <a:pt x="105" y="230"/>
                  </a:cubicBezTo>
                  <a:cubicBezTo>
                    <a:pt x="106" y="230"/>
                    <a:pt x="106" y="230"/>
                    <a:pt x="107" y="230"/>
                  </a:cubicBezTo>
                  <a:cubicBezTo>
                    <a:pt x="116" y="227"/>
                    <a:pt x="125" y="222"/>
                    <a:pt x="130" y="213"/>
                  </a:cubicBezTo>
                  <a:cubicBezTo>
                    <a:pt x="133" y="213"/>
                    <a:pt x="130" y="216"/>
                    <a:pt x="131" y="215"/>
                  </a:cubicBezTo>
                  <a:cubicBezTo>
                    <a:pt x="130" y="215"/>
                    <a:pt x="132" y="214"/>
                    <a:pt x="133" y="211"/>
                  </a:cubicBezTo>
                  <a:cubicBezTo>
                    <a:pt x="133" y="211"/>
                    <a:pt x="133" y="211"/>
                    <a:pt x="133" y="211"/>
                  </a:cubicBezTo>
                  <a:cubicBezTo>
                    <a:pt x="134" y="210"/>
                    <a:pt x="135" y="210"/>
                    <a:pt x="135" y="209"/>
                  </a:cubicBezTo>
                  <a:cubicBezTo>
                    <a:pt x="135" y="209"/>
                    <a:pt x="135" y="209"/>
                    <a:pt x="135" y="209"/>
                  </a:cubicBezTo>
                  <a:cubicBezTo>
                    <a:pt x="135" y="207"/>
                    <a:pt x="138" y="206"/>
                    <a:pt x="137" y="205"/>
                  </a:cubicBezTo>
                  <a:cubicBezTo>
                    <a:pt x="138" y="204"/>
                    <a:pt x="138" y="204"/>
                    <a:pt x="138" y="204"/>
                  </a:cubicBezTo>
                  <a:cubicBezTo>
                    <a:pt x="137" y="202"/>
                    <a:pt x="139" y="202"/>
                    <a:pt x="138" y="200"/>
                  </a:cubicBezTo>
                  <a:cubicBezTo>
                    <a:pt x="138" y="200"/>
                    <a:pt x="138" y="200"/>
                    <a:pt x="138" y="200"/>
                  </a:cubicBezTo>
                  <a:cubicBezTo>
                    <a:pt x="139" y="197"/>
                    <a:pt x="136" y="195"/>
                    <a:pt x="137" y="194"/>
                  </a:cubicBezTo>
                  <a:close/>
                </a:path>
              </a:pathLst>
            </a:custGeom>
            <a:solidFill>
              <a:schemeClr val="accent5">
                <a:lumMod val="75000"/>
              </a:schemeClr>
            </a:solidFill>
            <a:ln w="9525">
              <a:noFill/>
              <a:round/>
              <a:headEnd/>
              <a:tailEnd/>
            </a:ln>
            <a:effectLst/>
          </p:spPr>
          <p:txBody>
            <a:bodyPr vert="horz" wrap="square" lIns="36000" tIns="45720" rIns="36000" bIns="45720" numCol="1" anchor="b"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1"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19" name="Grupa 106"/>
          <p:cNvGrpSpPr/>
          <p:nvPr/>
        </p:nvGrpSpPr>
        <p:grpSpPr>
          <a:xfrm>
            <a:off x="3359696" y="1744466"/>
            <a:ext cx="346592" cy="341898"/>
            <a:chOff x="5454610" y="1083597"/>
            <a:chExt cx="677642" cy="735827"/>
          </a:xfrm>
        </p:grpSpPr>
        <p:sp>
          <p:nvSpPr>
            <p:cNvPr id="114" name="Freeform 18"/>
            <p:cNvSpPr>
              <a:spLocks/>
            </p:cNvSpPr>
            <p:nvPr/>
          </p:nvSpPr>
          <p:spPr bwMode="auto">
            <a:xfrm>
              <a:off x="5461496" y="1222333"/>
              <a:ext cx="670756" cy="597091"/>
            </a:xfrm>
            <a:custGeom>
              <a:avLst/>
              <a:gdLst/>
              <a:ahLst/>
              <a:cxnLst>
                <a:cxn ang="0">
                  <a:pos x="427" y="3"/>
                </a:cxn>
                <a:cxn ang="0">
                  <a:pos x="492" y="12"/>
                </a:cxn>
                <a:cxn ang="0">
                  <a:pos x="614" y="65"/>
                </a:cxn>
                <a:cxn ang="0">
                  <a:pos x="651" y="96"/>
                </a:cxn>
                <a:cxn ang="0">
                  <a:pos x="733" y="215"/>
                </a:cxn>
                <a:cxn ang="0">
                  <a:pos x="749" y="259"/>
                </a:cxn>
                <a:cxn ang="0">
                  <a:pos x="767" y="339"/>
                </a:cxn>
                <a:cxn ang="0">
                  <a:pos x="762" y="407"/>
                </a:cxn>
                <a:cxn ang="0">
                  <a:pos x="752" y="445"/>
                </a:cxn>
                <a:cxn ang="0">
                  <a:pos x="743" y="478"/>
                </a:cxn>
                <a:cxn ang="0">
                  <a:pos x="705" y="549"/>
                </a:cxn>
                <a:cxn ang="0">
                  <a:pos x="673" y="582"/>
                </a:cxn>
                <a:cxn ang="0">
                  <a:pos x="637" y="615"/>
                </a:cxn>
                <a:cxn ang="0">
                  <a:pos x="583" y="643"/>
                </a:cxn>
                <a:cxn ang="0">
                  <a:pos x="519" y="666"/>
                </a:cxn>
                <a:cxn ang="0">
                  <a:pos x="437" y="677"/>
                </a:cxn>
                <a:cxn ang="0">
                  <a:pos x="402" y="680"/>
                </a:cxn>
                <a:cxn ang="0">
                  <a:pos x="368" y="675"/>
                </a:cxn>
                <a:cxn ang="0">
                  <a:pos x="339" y="674"/>
                </a:cxn>
                <a:cxn ang="0">
                  <a:pos x="326" y="672"/>
                </a:cxn>
                <a:cxn ang="0">
                  <a:pos x="287" y="664"/>
                </a:cxn>
                <a:cxn ang="0">
                  <a:pos x="181" y="620"/>
                </a:cxn>
                <a:cxn ang="0">
                  <a:pos x="143" y="595"/>
                </a:cxn>
                <a:cxn ang="0">
                  <a:pos x="113" y="569"/>
                </a:cxn>
                <a:cxn ang="0">
                  <a:pos x="52" y="494"/>
                </a:cxn>
                <a:cxn ang="0">
                  <a:pos x="47" y="472"/>
                </a:cxn>
                <a:cxn ang="0">
                  <a:pos x="27" y="444"/>
                </a:cxn>
                <a:cxn ang="0">
                  <a:pos x="11" y="418"/>
                </a:cxn>
                <a:cxn ang="0">
                  <a:pos x="5" y="372"/>
                </a:cxn>
                <a:cxn ang="0">
                  <a:pos x="1" y="357"/>
                </a:cxn>
                <a:cxn ang="0">
                  <a:pos x="5" y="336"/>
                </a:cxn>
                <a:cxn ang="0">
                  <a:pos x="19" y="303"/>
                </a:cxn>
                <a:cxn ang="0">
                  <a:pos x="30" y="265"/>
                </a:cxn>
                <a:cxn ang="0">
                  <a:pos x="43" y="251"/>
                </a:cxn>
                <a:cxn ang="0">
                  <a:pos x="61" y="224"/>
                </a:cxn>
                <a:cxn ang="0">
                  <a:pos x="88" y="200"/>
                </a:cxn>
                <a:cxn ang="0">
                  <a:pos x="81" y="217"/>
                </a:cxn>
                <a:cxn ang="0">
                  <a:pos x="126" y="178"/>
                </a:cxn>
                <a:cxn ang="0">
                  <a:pos x="207" y="151"/>
                </a:cxn>
                <a:cxn ang="0">
                  <a:pos x="230" y="144"/>
                </a:cxn>
                <a:cxn ang="0">
                  <a:pos x="282" y="126"/>
                </a:cxn>
                <a:cxn ang="0">
                  <a:pos x="262" y="138"/>
                </a:cxn>
                <a:cxn ang="0">
                  <a:pos x="214" y="151"/>
                </a:cxn>
                <a:cxn ang="0">
                  <a:pos x="132" y="200"/>
                </a:cxn>
                <a:cxn ang="0">
                  <a:pos x="38" y="314"/>
                </a:cxn>
                <a:cxn ang="0">
                  <a:pos x="68" y="473"/>
                </a:cxn>
                <a:cxn ang="0">
                  <a:pos x="157" y="572"/>
                </a:cxn>
                <a:cxn ang="0">
                  <a:pos x="244" y="620"/>
                </a:cxn>
                <a:cxn ang="0">
                  <a:pos x="448" y="653"/>
                </a:cxn>
                <a:cxn ang="0">
                  <a:pos x="555" y="631"/>
                </a:cxn>
                <a:cxn ang="0">
                  <a:pos x="675" y="555"/>
                </a:cxn>
                <a:cxn ang="0">
                  <a:pos x="656" y="134"/>
                </a:cxn>
                <a:cxn ang="0">
                  <a:pos x="561" y="57"/>
                </a:cxn>
                <a:cxn ang="0">
                  <a:pos x="218" y="69"/>
                </a:cxn>
              </a:cxnLst>
              <a:rect l="0" t="0" r="r" b="b"/>
              <a:pathLst>
                <a:path w="767" h="683">
                  <a:moveTo>
                    <a:pt x="218" y="69"/>
                  </a:moveTo>
                  <a:cubicBezTo>
                    <a:pt x="236" y="49"/>
                    <a:pt x="271" y="38"/>
                    <a:pt x="296" y="23"/>
                  </a:cubicBezTo>
                  <a:cubicBezTo>
                    <a:pt x="299" y="21"/>
                    <a:pt x="297" y="27"/>
                    <a:pt x="304" y="23"/>
                  </a:cubicBezTo>
                  <a:cubicBezTo>
                    <a:pt x="328" y="7"/>
                    <a:pt x="374" y="0"/>
                    <a:pt x="408" y="4"/>
                  </a:cubicBezTo>
                  <a:cubicBezTo>
                    <a:pt x="406" y="5"/>
                    <a:pt x="406" y="5"/>
                    <a:pt x="406" y="5"/>
                  </a:cubicBezTo>
                  <a:cubicBezTo>
                    <a:pt x="412" y="6"/>
                    <a:pt x="420" y="3"/>
                    <a:pt x="427" y="3"/>
                  </a:cubicBezTo>
                  <a:cubicBezTo>
                    <a:pt x="427" y="4"/>
                    <a:pt x="425" y="4"/>
                    <a:pt x="427" y="5"/>
                  </a:cubicBezTo>
                  <a:cubicBezTo>
                    <a:pt x="428" y="3"/>
                    <a:pt x="439" y="4"/>
                    <a:pt x="442" y="3"/>
                  </a:cubicBezTo>
                  <a:cubicBezTo>
                    <a:pt x="445" y="5"/>
                    <a:pt x="444" y="6"/>
                    <a:pt x="448" y="8"/>
                  </a:cubicBezTo>
                  <a:cubicBezTo>
                    <a:pt x="452" y="6"/>
                    <a:pt x="452" y="6"/>
                    <a:pt x="452" y="6"/>
                  </a:cubicBezTo>
                  <a:cubicBezTo>
                    <a:pt x="464" y="0"/>
                    <a:pt x="478" y="10"/>
                    <a:pt x="494" y="11"/>
                  </a:cubicBezTo>
                  <a:cubicBezTo>
                    <a:pt x="493" y="11"/>
                    <a:pt x="491" y="11"/>
                    <a:pt x="492" y="12"/>
                  </a:cubicBezTo>
                  <a:cubicBezTo>
                    <a:pt x="516" y="15"/>
                    <a:pt x="545" y="27"/>
                    <a:pt x="569" y="39"/>
                  </a:cubicBezTo>
                  <a:cubicBezTo>
                    <a:pt x="568" y="39"/>
                    <a:pt x="566" y="40"/>
                    <a:pt x="567" y="42"/>
                  </a:cubicBezTo>
                  <a:cubicBezTo>
                    <a:pt x="570" y="40"/>
                    <a:pt x="577" y="44"/>
                    <a:pt x="584" y="47"/>
                  </a:cubicBezTo>
                  <a:cubicBezTo>
                    <a:pt x="585" y="51"/>
                    <a:pt x="596" y="51"/>
                    <a:pt x="602" y="58"/>
                  </a:cubicBezTo>
                  <a:cubicBezTo>
                    <a:pt x="601" y="58"/>
                    <a:pt x="601" y="58"/>
                    <a:pt x="601" y="58"/>
                  </a:cubicBezTo>
                  <a:cubicBezTo>
                    <a:pt x="608" y="59"/>
                    <a:pt x="608" y="65"/>
                    <a:pt x="614" y="65"/>
                  </a:cubicBezTo>
                  <a:cubicBezTo>
                    <a:pt x="616" y="69"/>
                    <a:pt x="616" y="69"/>
                    <a:pt x="616" y="69"/>
                  </a:cubicBezTo>
                  <a:cubicBezTo>
                    <a:pt x="621" y="68"/>
                    <a:pt x="622" y="76"/>
                    <a:pt x="627" y="78"/>
                  </a:cubicBezTo>
                  <a:cubicBezTo>
                    <a:pt x="628" y="77"/>
                    <a:pt x="628" y="77"/>
                    <a:pt x="628" y="77"/>
                  </a:cubicBezTo>
                  <a:cubicBezTo>
                    <a:pt x="632" y="80"/>
                    <a:pt x="633" y="83"/>
                    <a:pt x="637" y="85"/>
                  </a:cubicBezTo>
                  <a:cubicBezTo>
                    <a:pt x="637" y="86"/>
                    <a:pt x="637" y="86"/>
                    <a:pt x="637" y="86"/>
                  </a:cubicBezTo>
                  <a:cubicBezTo>
                    <a:pt x="646" y="92"/>
                    <a:pt x="649" y="98"/>
                    <a:pt x="651" y="96"/>
                  </a:cubicBezTo>
                  <a:cubicBezTo>
                    <a:pt x="652" y="100"/>
                    <a:pt x="642" y="89"/>
                    <a:pt x="644" y="96"/>
                  </a:cubicBezTo>
                  <a:cubicBezTo>
                    <a:pt x="672" y="118"/>
                    <a:pt x="695" y="147"/>
                    <a:pt x="713" y="177"/>
                  </a:cubicBezTo>
                  <a:cubicBezTo>
                    <a:pt x="714" y="181"/>
                    <a:pt x="715" y="184"/>
                    <a:pt x="715" y="185"/>
                  </a:cubicBezTo>
                  <a:cubicBezTo>
                    <a:pt x="717" y="188"/>
                    <a:pt x="722" y="197"/>
                    <a:pt x="725" y="199"/>
                  </a:cubicBezTo>
                  <a:cubicBezTo>
                    <a:pt x="724" y="198"/>
                    <a:pt x="724" y="201"/>
                    <a:pt x="725" y="203"/>
                  </a:cubicBezTo>
                  <a:cubicBezTo>
                    <a:pt x="727" y="209"/>
                    <a:pt x="731" y="208"/>
                    <a:pt x="733" y="215"/>
                  </a:cubicBezTo>
                  <a:cubicBezTo>
                    <a:pt x="731" y="213"/>
                    <a:pt x="730" y="212"/>
                    <a:pt x="729" y="214"/>
                  </a:cubicBezTo>
                  <a:cubicBezTo>
                    <a:pt x="734" y="218"/>
                    <a:pt x="737" y="226"/>
                    <a:pt x="740" y="232"/>
                  </a:cubicBezTo>
                  <a:cubicBezTo>
                    <a:pt x="739" y="231"/>
                    <a:pt x="738" y="230"/>
                    <a:pt x="737" y="231"/>
                  </a:cubicBezTo>
                  <a:cubicBezTo>
                    <a:pt x="743" y="237"/>
                    <a:pt x="742" y="244"/>
                    <a:pt x="746" y="250"/>
                  </a:cubicBezTo>
                  <a:cubicBezTo>
                    <a:pt x="743" y="248"/>
                    <a:pt x="743" y="248"/>
                    <a:pt x="743" y="248"/>
                  </a:cubicBezTo>
                  <a:cubicBezTo>
                    <a:pt x="745" y="259"/>
                    <a:pt x="748" y="250"/>
                    <a:pt x="749" y="259"/>
                  </a:cubicBezTo>
                  <a:cubicBezTo>
                    <a:pt x="748" y="257"/>
                    <a:pt x="748" y="258"/>
                    <a:pt x="747" y="258"/>
                  </a:cubicBezTo>
                  <a:cubicBezTo>
                    <a:pt x="753" y="266"/>
                    <a:pt x="755" y="280"/>
                    <a:pt x="758" y="289"/>
                  </a:cubicBezTo>
                  <a:cubicBezTo>
                    <a:pt x="758" y="288"/>
                    <a:pt x="757" y="288"/>
                    <a:pt x="757" y="288"/>
                  </a:cubicBezTo>
                  <a:cubicBezTo>
                    <a:pt x="760" y="298"/>
                    <a:pt x="760" y="308"/>
                    <a:pt x="763" y="318"/>
                  </a:cubicBezTo>
                  <a:cubicBezTo>
                    <a:pt x="763" y="322"/>
                    <a:pt x="759" y="318"/>
                    <a:pt x="760" y="328"/>
                  </a:cubicBezTo>
                  <a:cubicBezTo>
                    <a:pt x="764" y="327"/>
                    <a:pt x="763" y="345"/>
                    <a:pt x="767" y="339"/>
                  </a:cubicBezTo>
                  <a:cubicBezTo>
                    <a:pt x="767" y="348"/>
                    <a:pt x="765" y="361"/>
                    <a:pt x="767" y="367"/>
                  </a:cubicBezTo>
                  <a:cubicBezTo>
                    <a:pt x="765" y="363"/>
                    <a:pt x="762" y="371"/>
                    <a:pt x="762" y="364"/>
                  </a:cubicBezTo>
                  <a:cubicBezTo>
                    <a:pt x="760" y="370"/>
                    <a:pt x="760" y="370"/>
                    <a:pt x="760" y="370"/>
                  </a:cubicBezTo>
                  <a:cubicBezTo>
                    <a:pt x="758" y="369"/>
                    <a:pt x="760" y="364"/>
                    <a:pt x="758" y="366"/>
                  </a:cubicBezTo>
                  <a:cubicBezTo>
                    <a:pt x="759" y="369"/>
                    <a:pt x="759" y="380"/>
                    <a:pt x="758" y="383"/>
                  </a:cubicBezTo>
                  <a:cubicBezTo>
                    <a:pt x="760" y="390"/>
                    <a:pt x="763" y="396"/>
                    <a:pt x="762" y="407"/>
                  </a:cubicBezTo>
                  <a:cubicBezTo>
                    <a:pt x="762" y="402"/>
                    <a:pt x="758" y="410"/>
                    <a:pt x="758" y="406"/>
                  </a:cubicBezTo>
                  <a:cubicBezTo>
                    <a:pt x="759" y="412"/>
                    <a:pt x="761" y="417"/>
                    <a:pt x="762" y="423"/>
                  </a:cubicBezTo>
                  <a:cubicBezTo>
                    <a:pt x="761" y="426"/>
                    <a:pt x="759" y="423"/>
                    <a:pt x="759" y="428"/>
                  </a:cubicBezTo>
                  <a:cubicBezTo>
                    <a:pt x="760" y="428"/>
                    <a:pt x="760" y="430"/>
                    <a:pt x="760" y="432"/>
                  </a:cubicBezTo>
                  <a:cubicBezTo>
                    <a:pt x="759" y="433"/>
                    <a:pt x="757" y="447"/>
                    <a:pt x="753" y="448"/>
                  </a:cubicBezTo>
                  <a:cubicBezTo>
                    <a:pt x="751" y="449"/>
                    <a:pt x="754" y="442"/>
                    <a:pt x="752" y="445"/>
                  </a:cubicBezTo>
                  <a:cubicBezTo>
                    <a:pt x="750" y="452"/>
                    <a:pt x="751" y="453"/>
                    <a:pt x="749" y="459"/>
                  </a:cubicBezTo>
                  <a:cubicBezTo>
                    <a:pt x="748" y="459"/>
                    <a:pt x="748" y="459"/>
                    <a:pt x="748" y="459"/>
                  </a:cubicBezTo>
                  <a:cubicBezTo>
                    <a:pt x="746" y="463"/>
                    <a:pt x="745" y="472"/>
                    <a:pt x="749" y="468"/>
                  </a:cubicBezTo>
                  <a:cubicBezTo>
                    <a:pt x="750" y="465"/>
                    <a:pt x="746" y="468"/>
                    <a:pt x="749" y="464"/>
                  </a:cubicBezTo>
                  <a:cubicBezTo>
                    <a:pt x="750" y="468"/>
                    <a:pt x="747" y="476"/>
                    <a:pt x="745" y="482"/>
                  </a:cubicBezTo>
                  <a:cubicBezTo>
                    <a:pt x="745" y="480"/>
                    <a:pt x="744" y="480"/>
                    <a:pt x="743" y="478"/>
                  </a:cubicBezTo>
                  <a:cubicBezTo>
                    <a:pt x="742" y="488"/>
                    <a:pt x="739" y="497"/>
                    <a:pt x="735" y="507"/>
                  </a:cubicBezTo>
                  <a:cubicBezTo>
                    <a:pt x="736" y="508"/>
                    <a:pt x="734" y="502"/>
                    <a:pt x="736" y="501"/>
                  </a:cubicBezTo>
                  <a:cubicBezTo>
                    <a:pt x="727" y="511"/>
                    <a:pt x="724" y="526"/>
                    <a:pt x="715" y="534"/>
                  </a:cubicBezTo>
                  <a:cubicBezTo>
                    <a:pt x="716" y="532"/>
                    <a:pt x="718" y="534"/>
                    <a:pt x="717" y="534"/>
                  </a:cubicBezTo>
                  <a:cubicBezTo>
                    <a:pt x="713" y="539"/>
                    <a:pt x="712" y="537"/>
                    <a:pt x="710" y="541"/>
                  </a:cubicBezTo>
                  <a:cubicBezTo>
                    <a:pt x="708" y="541"/>
                    <a:pt x="707" y="546"/>
                    <a:pt x="705" y="549"/>
                  </a:cubicBezTo>
                  <a:cubicBezTo>
                    <a:pt x="704" y="552"/>
                    <a:pt x="704" y="550"/>
                    <a:pt x="706" y="547"/>
                  </a:cubicBezTo>
                  <a:cubicBezTo>
                    <a:pt x="703" y="552"/>
                    <a:pt x="689" y="572"/>
                    <a:pt x="677" y="580"/>
                  </a:cubicBezTo>
                  <a:cubicBezTo>
                    <a:pt x="678" y="580"/>
                    <a:pt x="673" y="588"/>
                    <a:pt x="671" y="590"/>
                  </a:cubicBezTo>
                  <a:cubicBezTo>
                    <a:pt x="670" y="588"/>
                    <a:pt x="670" y="588"/>
                    <a:pt x="670" y="588"/>
                  </a:cubicBezTo>
                  <a:cubicBezTo>
                    <a:pt x="667" y="588"/>
                    <a:pt x="662" y="595"/>
                    <a:pt x="661" y="594"/>
                  </a:cubicBezTo>
                  <a:cubicBezTo>
                    <a:pt x="657" y="600"/>
                    <a:pt x="679" y="575"/>
                    <a:pt x="673" y="582"/>
                  </a:cubicBezTo>
                  <a:cubicBezTo>
                    <a:pt x="670" y="582"/>
                    <a:pt x="666" y="593"/>
                    <a:pt x="666" y="590"/>
                  </a:cubicBezTo>
                  <a:cubicBezTo>
                    <a:pt x="661" y="594"/>
                    <a:pt x="658" y="600"/>
                    <a:pt x="651" y="602"/>
                  </a:cubicBezTo>
                  <a:cubicBezTo>
                    <a:pt x="653" y="601"/>
                    <a:pt x="654" y="596"/>
                    <a:pt x="650" y="600"/>
                  </a:cubicBezTo>
                  <a:cubicBezTo>
                    <a:pt x="643" y="605"/>
                    <a:pt x="648" y="602"/>
                    <a:pt x="643" y="607"/>
                  </a:cubicBezTo>
                  <a:cubicBezTo>
                    <a:pt x="640" y="610"/>
                    <a:pt x="640" y="610"/>
                    <a:pt x="640" y="610"/>
                  </a:cubicBezTo>
                  <a:cubicBezTo>
                    <a:pt x="641" y="612"/>
                    <a:pt x="633" y="615"/>
                    <a:pt x="637" y="615"/>
                  </a:cubicBezTo>
                  <a:cubicBezTo>
                    <a:pt x="635" y="614"/>
                    <a:pt x="627" y="623"/>
                    <a:pt x="625" y="619"/>
                  </a:cubicBezTo>
                  <a:cubicBezTo>
                    <a:pt x="625" y="616"/>
                    <a:pt x="625" y="616"/>
                    <a:pt x="625" y="616"/>
                  </a:cubicBezTo>
                  <a:cubicBezTo>
                    <a:pt x="622" y="619"/>
                    <a:pt x="621" y="622"/>
                    <a:pt x="619" y="625"/>
                  </a:cubicBezTo>
                  <a:cubicBezTo>
                    <a:pt x="619" y="625"/>
                    <a:pt x="617" y="625"/>
                    <a:pt x="617" y="624"/>
                  </a:cubicBezTo>
                  <a:cubicBezTo>
                    <a:pt x="619" y="628"/>
                    <a:pt x="609" y="629"/>
                    <a:pt x="607" y="634"/>
                  </a:cubicBezTo>
                  <a:cubicBezTo>
                    <a:pt x="599" y="637"/>
                    <a:pt x="588" y="643"/>
                    <a:pt x="583" y="643"/>
                  </a:cubicBezTo>
                  <a:cubicBezTo>
                    <a:pt x="578" y="646"/>
                    <a:pt x="573" y="650"/>
                    <a:pt x="566" y="652"/>
                  </a:cubicBezTo>
                  <a:cubicBezTo>
                    <a:pt x="568" y="651"/>
                    <a:pt x="569" y="650"/>
                    <a:pt x="569" y="649"/>
                  </a:cubicBezTo>
                  <a:cubicBezTo>
                    <a:pt x="565" y="650"/>
                    <a:pt x="564" y="651"/>
                    <a:pt x="560" y="653"/>
                  </a:cubicBezTo>
                  <a:cubicBezTo>
                    <a:pt x="561" y="652"/>
                    <a:pt x="551" y="654"/>
                    <a:pt x="546" y="654"/>
                  </a:cubicBezTo>
                  <a:cubicBezTo>
                    <a:pt x="541" y="657"/>
                    <a:pt x="543" y="659"/>
                    <a:pt x="543" y="660"/>
                  </a:cubicBezTo>
                  <a:cubicBezTo>
                    <a:pt x="536" y="658"/>
                    <a:pt x="527" y="668"/>
                    <a:pt x="519" y="666"/>
                  </a:cubicBezTo>
                  <a:cubicBezTo>
                    <a:pt x="521" y="665"/>
                    <a:pt x="527" y="662"/>
                    <a:pt x="522" y="662"/>
                  </a:cubicBezTo>
                  <a:cubicBezTo>
                    <a:pt x="515" y="660"/>
                    <a:pt x="512" y="668"/>
                    <a:pt x="502" y="668"/>
                  </a:cubicBezTo>
                  <a:cubicBezTo>
                    <a:pt x="505" y="671"/>
                    <a:pt x="505" y="671"/>
                    <a:pt x="505" y="671"/>
                  </a:cubicBezTo>
                  <a:cubicBezTo>
                    <a:pt x="501" y="670"/>
                    <a:pt x="492" y="676"/>
                    <a:pt x="492" y="672"/>
                  </a:cubicBezTo>
                  <a:cubicBezTo>
                    <a:pt x="490" y="674"/>
                    <a:pt x="482" y="673"/>
                    <a:pt x="483" y="676"/>
                  </a:cubicBezTo>
                  <a:cubicBezTo>
                    <a:pt x="468" y="676"/>
                    <a:pt x="447" y="682"/>
                    <a:pt x="437" y="677"/>
                  </a:cubicBezTo>
                  <a:cubicBezTo>
                    <a:pt x="435" y="677"/>
                    <a:pt x="429" y="677"/>
                    <a:pt x="431" y="679"/>
                  </a:cubicBezTo>
                  <a:cubicBezTo>
                    <a:pt x="434" y="681"/>
                    <a:pt x="436" y="677"/>
                    <a:pt x="437" y="678"/>
                  </a:cubicBezTo>
                  <a:cubicBezTo>
                    <a:pt x="435" y="679"/>
                    <a:pt x="435" y="680"/>
                    <a:pt x="434" y="680"/>
                  </a:cubicBezTo>
                  <a:cubicBezTo>
                    <a:pt x="430" y="679"/>
                    <a:pt x="426" y="679"/>
                    <a:pt x="430" y="676"/>
                  </a:cubicBezTo>
                  <a:cubicBezTo>
                    <a:pt x="420" y="675"/>
                    <a:pt x="420" y="683"/>
                    <a:pt x="406" y="681"/>
                  </a:cubicBezTo>
                  <a:cubicBezTo>
                    <a:pt x="407" y="680"/>
                    <a:pt x="406" y="679"/>
                    <a:pt x="402" y="680"/>
                  </a:cubicBezTo>
                  <a:cubicBezTo>
                    <a:pt x="395" y="682"/>
                    <a:pt x="395" y="682"/>
                    <a:pt x="395" y="682"/>
                  </a:cubicBezTo>
                  <a:cubicBezTo>
                    <a:pt x="386" y="681"/>
                    <a:pt x="390" y="678"/>
                    <a:pt x="390" y="676"/>
                  </a:cubicBezTo>
                  <a:cubicBezTo>
                    <a:pt x="385" y="676"/>
                    <a:pt x="380" y="676"/>
                    <a:pt x="378" y="677"/>
                  </a:cubicBezTo>
                  <a:cubicBezTo>
                    <a:pt x="372" y="674"/>
                    <a:pt x="372" y="674"/>
                    <a:pt x="372" y="674"/>
                  </a:cubicBezTo>
                  <a:cubicBezTo>
                    <a:pt x="376" y="676"/>
                    <a:pt x="368" y="675"/>
                    <a:pt x="366" y="675"/>
                  </a:cubicBezTo>
                  <a:cubicBezTo>
                    <a:pt x="368" y="675"/>
                    <a:pt x="368" y="675"/>
                    <a:pt x="368" y="675"/>
                  </a:cubicBezTo>
                  <a:cubicBezTo>
                    <a:pt x="368" y="674"/>
                    <a:pt x="362" y="674"/>
                    <a:pt x="360" y="674"/>
                  </a:cubicBezTo>
                  <a:cubicBezTo>
                    <a:pt x="360" y="676"/>
                    <a:pt x="365" y="677"/>
                    <a:pt x="368" y="677"/>
                  </a:cubicBezTo>
                  <a:cubicBezTo>
                    <a:pt x="366" y="678"/>
                    <a:pt x="362" y="678"/>
                    <a:pt x="359" y="678"/>
                  </a:cubicBezTo>
                  <a:cubicBezTo>
                    <a:pt x="360" y="676"/>
                    <a:pt x="352" y="676"/>
                    <a:pt x="348" y="675"/>
                  </a:cubicBezTo>
                  <a:cubicBezTo>
                    <a:pt x="344" y="674"/>
                    <a:pt x="343" y="677"/>
                    <a:pt x="342" y="676"/>
                  </a:cubicBezTo>
                  <a:cubicBezTo>
                    <a:pt x="342" y="675"/>
                    <a:pt x="335" y="675"/>
                    <a:pt x="339" y="674"/>
                  </a:cubicBezTo>
                  <a:cubicBezTo>
                    <a:pt x="340" y="674"/>
                    <a:pt x="342" y="676"/>
                    <a:pt x="344" y="675"/>
                  </a:cubicBezTo>
                  <a:cubicBezTo>
                    <a:pt x="342" y="674"/>
                    <a:pt x="342" y="672"/>
                    <a:pt x="337" y="672"/>
                  </a:cubicBezTo>
                  <a:cubicBezTo>
                    <a:pt x="332" y="673"/>
                    <a:pt x="337" y="677"/>
                    <a:pt x="329" y="674"/>
                  </a:cubicBezTo>
                  <a:cubicBezTo>
                    <a:pt x="331" y="674"/>
                    <a:pt x="332" y="673"/>
                    <a:pt x="334" y="673"/>
                  </a:cubicBezTo>
                  <a:cubicBezTo>
                    <a:pt x="326" y="670"/>
                    <a:pt x="326" y="670"/>
                    <a:pt x="326" y="670"/>
                  </a:cubicBezTo>
                  <a:cubicBezTo>
                    <a:pt x="326" y="672"/>
                    <a:pt x="326" y="672"/>
                    <a:pt x="326" y="672"/>
                  </a:cubicBezTo>
                  <a:cubicBezTo>
                    <a:pt x="325" y="671"/>
                    <a:pt x="325" y="671"/>
                    <a:pt x="325" y="671"/>
                  </a:cubicBezTo>
                  <a:cubicBezTo>
                    <a:pt x="322" y="673"/>
                    <a:pt x="313" y="669"/>
                    <a:pt x="311" y="671"/>
                  </a:cubicBezTo>
                  <a:cubicBezTo>
                    <a:pt x="307" y="671"/>
                    <a:pt x="304" y="668"/>
                    <a:pt x="300" y="667"/>
                  </a:cubicBezTo>
                  <a:cubicBezTo>
                    <a:pt x="301" y="667"/>
                    <a:pt x="301" y="667"/>
                    <a:pt x="301" y="667"/>
                  </a:cubicBezTo>
                  <a:cubicBezTo>
                    <a:pt x="297" y="665"/>
                    <a:pt x="291" y="664"/>
                    <a:pt x="287" y="664"/>
                  </a:cubicBezTo>
                  <a:cubicBezTo>
                    <a:pt x="287" y="664"/>
                    <a:pt x="287" y="664"/>
                    <a:pt x="287" y="664"/>
                  </a:cubicBezTo>
                  <a:cubicBezTo>
                    <a:pt x="285" y="663"/>
                    <a:pt x="279" y="662"/>
                    <a:pt x="276" y="662"/>
                  </a:cubicBezTo>
                  <a:cubicBezTo>
                    <a:pt x="270" y="659"/>
                    <a:pt x="276" y="654"/>
                    <a:pt x="269" y="654"/>
                  </a:cubicBezTo>
                  <a:cubicBezTo>
                    <a:pt x="263" y="652"/>
                    <a:pt x="258" y="655"/>
                    <a:pt x="260" y="657"/>
                  </a:cubicBezTo>
                  <a:cubicBezTo>
                    <a:pt x="250" y="652"/>
                    <a:pt x="236" y="650"/>
                    <a:pt x="228" y="643"/>
                  </a:cubicBezTo>
                  <a:cubicBezTo>
                    <a:pt x="226" y="643"/>
                    <a:pt x="227" y="644"/>
                    <a:pt x="224" y="643"/>
                  </a:cubicBezTo>
                  <a:cubicBezTo>
                    <a:pt x="209" y="636"/>
                    <a:pt x="190" y="630"/>
                    <a:pt x="181" y="620"/>
                  </a:cubicBezTo>
                  <a:cubicBezTo>
                    <a:pt x="186" y="621"/>
                    <a:pt x="182" y="618"/>
                    <a:pt x="183" y="617"/>
                  </a:cubicBezTo>
                  <a:cubicBezTo>
                    <a:pt x="178" y="616"/>
                    <a:pt x="180" y="613"/>
                    <a:pt x="177" y="615"/>
                  </a:cubicBezTo>
                  <a:cubicBezTo>
                    <a:pt x="176" y="617"/>
                    <a:pt x="175" y="617"/>
                    <a:pt x="179" y="620"/>
                  </a:cubicBezTo>
                  <a:cubicBezTo>
                    <a:pt x="170" y="616"/>
                    <a:pt x="157" y="608"/>
                    <a:pt x="154" y="603"/>
                  </a:cubicBezTo>
                  <a:cubicBezTo>
                    <a:pt x="155" y="605"/>
                    <a:pt x="153" y="605"/>
                    <a:pt x="151" y="604"/>
                  </a:cubicBezTo>
                  <a:cubicBezTo>
                    <a:pt x="153" y="602"/>
                    <a:pt x="148" y="597"/>
                    <a:pt x="143" y="595"/>
                  </a:cubicBezTo>
                  <a:cubicBezTo>
                    <a:pt x="141" y="596"/>
                    <a:pt x="141" y="596"/>
                    <a:pt x="141" y="596"/>
                  </a:cubicBezTo>
                  <a:cubicBezTo>
                    <a:pt x="139" y="592"/>
                    <a:pt x="139" y="592"/>
                    <a:pt x="139" y="592"/>
                  </a:cubicBezTo>
                  <a:cubicBezTo>
                    <a:pt x="137" y="591"/>
                    <a:pt x="135" y="594"/>
                    <a:pt x="132" y="589"/>
                  </a:cubicBezTo>
                  <a:cubicBezTo>
                    <a:pt x="132" y="588"/>
                    <a:pt x="132" y="587"/>
                    <a:pt x="132" y="586"/>
                  </a:cubicBezTo>
                  <a:cubicBezTo>
                    <a:pt x="126" y="583"/>
                    <a:pt x="118" y="580"/>
                    <a:pt x="114" y="575"/>
                  </a:cubicBezTo>
                  <a:cubicBezTo>
                    <a:pt x="113" y="569"/>
                    <a:pt x="113" y="569"/>
                    <a:pt x="113" y="569"/>
                  </a:cubicBezTo>
                  <a:cubicBezTo>
                    <a:pt x="110" y="568"/>
                    <a:pt x="106" y="566"/>
                    <a:pt x="109" y="570"/>
                  </a:cubicBezTo>
                  <a:cubicBezTo>
                    <a:pt x="102" y="561"/>
                    <a:pt x="98" y="556"/>
                    <a:pt x="97" y="552"/>
                  </a:cubicBezTo>
                  <a:cubicBezTo>
                    <a:pt x="80" y="542"/>
                    <a:pt x="62" y="521"/>
                    <a:pt x="51" y="502"/>
                  </a:cubicBezTo>
                  <a:cubicBezTo>
                    <a:pt x="53" y="502"/>
                    <a:pt x="53" y="502"/>
                    <a:pt x="53" y="502"/>
                  </a:cubicBezTo>
                  <a:cubicBezTo>
                    <a:pt x="51" y="496"/>
                    <a:pt x="49" y="501"/>
                    <a:pt x="48" y="497"/>
                  </a:cubicBezTo>
                  <a:cubicBezTo>
                    <a:pt x="50" y="498"/>
                    <a:pt x="48" y="491"/>
                    <a:pt x="52" y="494"/>
                  </a:cubicBezTo>
                  <a:cubicBezTo>
                    <a:pt x="49" y="487"/>
                    <a:pt x="44" y="486"/>
                    <a:pt x="41" y="482"/>
                  </a:cubicBezTo>
                  <a:cubicBezTo>
                    <a:pt x="39" y="482"/>
                    <a:pt x="44" y="485"/>
                    <a:pt x="42" y="485"/>
                  </a:cubicBezTo>
                  <a:cubicBezTo>
                    <a:pt x="41" y="485"/>
                    <a:pt x="38" y="475"/>
                    <a:pt x="34" y="475"/>
                  </a:cubicBezTo>
                  <a:cubicBezTo>
                    <a:pt x="35" y="472"/>
                    <a:pt x="37" y="473"/>
                    <a:pt x="39" y="473"/>
                  </a:cubicBezTo>
                  <a:cubicBezTo>
                    <a:pt x="35" y="469"/>
                    <a:pt x="35" y="469"/>
                    <a:pt x="35" y="469"/>
                  </a:cubicBezTo>
                  <a:cubicBezTo>
                    <a:pt x="35" y="462"/>
                    <a:pt x="47" y="479"/>
                    <a:pt x="47" y="472"/>
                  </a:cubicBezTo>
                  <a:cubicBezTo>
                    <a:pt x="45" y="468"/>
                    <a:pt x="45" y="468"/>
                    <a:pt x="45" y="468"/>
                  </a:cubicBezTo>
                  <a:cubicBezTo>
                    <a:pt x="45" y="463"/>
                    <a:pt x="53" y="477"/>
                    <a:pt x="49" y="466"/>
                  </a:cubicBezTo>
                  <a:cubicBezTo>
                    <a:pt x="46" y="463"/>
                    <a:pt x="40" y="460"/>
                    <a:pt x="41" y="465"/>
                  </a:cubicBezTo>
                  <a:cubicBezTo>
                    <a:pt x="36" y="456"/>
                    <a:pt x="33" y="463"/>
                    <a:pt x="28" y="453"/>
                  </a:cubicBezTo>
                  <a:cubicBezTo>
                    <a:pt x="28" y="450"/>
                    <a:pt x="32" y="461"/>
                    <a:pt x="34" y="458"/>
                  </a:cubicBezTo>
                  <a:cubicBezTo>
                    <a:pt x="33" y="452"/>
                    <a:pt x="28" y="449"/>
                    <a:pt x="27" y="444"/>
                  </a:cubicBezTo>
                  <a:cubicBezTo>
                    <a:pt x="28" y="449"/>
                    <a:pt x="24" y="446"/>
                    <a:pt x="22" y="443"/>
                  </a:cubicBezTo>
                  <a:cubicBezTo>
                    <a:pt x="21" y="437"/>
                    <a:pt x="26" y="446"/>
                    <a:pt x="23" y="438"/>
                  </a:cubicBezTo>
                  <a:cubicBezTo>
                    <a:pt x="21" y="437"/>
                    <a:pt x="17" y="431"/>
                    <a:pt x="19" y="437"/>
                  </a:cubicBezTo>
                  <a:cubicBezTo>
                    <a:pt x="14" y="436"/>
                    <a:pt x="17" y="429"/>
                    <a:pt x="13" y="425"/>
                  </a:cubicBezTo>
                  <a:cubicBezTo>
                    <a:pt x="15" y="422"/>
                    <a:pt x="21" y="431"/>
                    <a:pt x="20" y="422"/>
                  </a:cubicBezTo>
                  <a:cubicBezTo>
                    <a:pt x="18" y="424"/>
                    <a:pt x="13" y="413"/>
                    <a:pt x="11" y="418"/>
                  </a:cubicBezTo>
                  <a:cubicBezTo>
                    <a:pt x="11" y="414"/>
                    <a:pt x="12" y="414"/>
                    <a:pt x="15" y="416"/>
                  </a:cubicBezTo>
                  <a:cubicBezTo>
                    <a:pt x="15" y="410"/>
                    <a:pt x="7" y="405"/>
                    <a:pt x="12" y="402"/>
                  </a:cubicBezTo>
                  <a:cubicBezTo>
                    <a:pt x="9" y="401"/>
                    <a:pt x="9" y="401"/>
                    <a:pt x="9" y="401"/>
                  </a:cubicBezTo>
                  <a:cubicBezTo>
                    <a:pt x="9" y="399"/>
                    <a:pt x="9" y="396"/>
                    <a:pt x="10" y="394"/>
                  </a:cubicBezTo>
                  <a:cubicBezTo>
                    <a:pt x="10" y="389"/>
                    <a:pt x="5" y="379"/>
                    <a:pt x="9" y="379"/>
                  </a:cubicBezTo>
                  <a:cubicBezTo>
                    <a:pt x="8" y="378"/>
                    <a:pt x="8" y="368"/>
                    <a:pt x="5" y="372"/>
                  </a:cubicBezTo>
                  <a:cubicBezTo>
                    <a:pt x="4" y="378"/>
                    <a:pt x="7" y="379"/>
                    <a:pt x="5" y="383"/>
                  </a:cubicBezTo>
                  <a:cubicBezTo>
                    <a:pt x="7" y="378"/>
                    <a:pt x="3" y="374"/>
                    <a:pt x="2" y="370"/>
                  </a:cubicBezTo>
                  <a:cubicBezTo>
                    <a:pt x="3" y="369"/>
                    <a:pt x="3" y="369"/>
                    <a:pt x="3" y="369"/>
                  </a:cubicBezTo>
                  <a:cubicBezTo>
                    <a:pt x="3" y="367"/>
                    <a:pt x="3" y="362"/>
                    <a:pt x="1" y="360"/>
                  </a:cubicBezTo>
                  <a:cubicBezTo>
                    <a:pt x="2" y="362"/>
                    <a:pt x="3" y="361"/>
                    <a:pt x="3" y="359"/>
                  </a:cubicBezTo>
                  <a:cubicBezTo>
                    <a:pt x="1" y="357"/>
                    <a:pt x="1" y="357"/>
                    <a:pt x="1" y="357"/>
                  </a:cubicBezTo>
                  <a:cubicBezTo>
                    <a:pt x="0" y="347"/>
                    <a:pt x="5" y="355"/>
                    <a:pt x="5" y="346"/>
                  </a:cubicBezTo>
                  <a:cubicBezTo>
                    <a:pt x="5" y="348"/>
                    <a:pt x="6" y="350"/>
                    <a:pt x="6" y="352"/>
                  </a:cubicBezTo>
                  <a:cubicBezTo>
                    <a:pt x="6" y="351"/>
                    <a:pt x="8" y="348"/>
                    <a:pt x="8" y="344"/>
                  </a:cubicBezTo>
                  <a:cubicBezTo>
                    <a:pt x="6" y="342"/>
                    <a:pt x="4" y="339"/>
                    <a:pt x="2" y="337"/>
                  </a:cubicBezTo>
                  <a:cubicBezTo>
                    <a:pt x="2" y="332"/>
                    <a:pt x="5" y="335"/>
                    <a:pt x="3" y="329"/>
                  </a:cubicBezTo>
                  <a:cubicBezTo>
                    <a:pt x="4" y="332"/>
                    <a:pt x="5" y="334"/>
                    <a:pt x="5" y="336"/>
                  </a:cubicBezTo>
                  <a:cubicBezTo>
                    <a:pt x="6" y="337"/>
                    <a:pt x="9" y="332"/>
                    <a:pt x="10" y="326"/>
                  </a:cubicBezTo>
                  <a:cubicBezTo>
                    <a:pt x="10" y="322"/>
                    <a:pt x="9" y="314"/>
                    <a:pt x="6" y="321"/>
                  </a:cubicBezTo>
                  <a:cubicBezTo>
                    <a:pt x="7" y="317"/>
                    <a:pt x="9" y="313"/>
                    <a:pt x="10" y="316"/>
                  </a:cubicBezTo>
                  <a:cubicBezTo>
                    <a:pt x="11" y="308"/>
                    <a:pt x="7" y="316"/>
                    <a:pt x="8" y="309"/>
                  </a:cubicBezTo>
                  <a:cubicBezTo>
                    <a:pt x="10" y="307"/>
                    <a:pt x="14" y="299"/>
                    <a:pt x="18" y="295"/>
                  </a:cubicBezTo>
                  <a:cubicBezTo>
                    <a:pt x="19" y="303"/>
                    <a:pt x="19" y="303"/>
                    <a:pt x="19" y="303"/>
                  </a:cubicBezTo>
                  <a:cubicBezTo>
                    <a:pt x="21" y="299"/>
                    <a:pt x="21" y="299"/>
                    <a:pt x="21" y="299"/>
                  </a:cubicBezTo>
                  <a:cubicBezTo>
                    <a:pt x="21" y="305"/>
                    <a:pt x="24" y="297"/>
                    <a:pt x="25" y="301"/>
                  </a:cubicBezTo>
                  <a:cubicBezTo>
                    <a:pt x="27" y="298"/>
                    <a:pt x="27" y="294"/>
                    <a:pt x="27" y="291"/>
                  </a:cubicBezTo>
                  <a:cubicBezTo>
                    <a:pt x="20" y="298"/>
                    <a:pt x="26" y="280"/>
                    <a:pt x="21" y="280"/>
                  </a:cubicBezTo>
                  <a:cubicBezTo>
                    <a:pt x="26" y="268"/>
                    <a:pt x="34" y="278"/>
                    <a:pt x="34" y="264"/>
                  </a:cubicBezTo>
                  <a:cubicBezTo>
                    <a:pt x="32" y="265"/>
                    <a:pt x="33" y="258"/>
                    <a:pt x="30" y="265"/>
                  </a:cubicBezTo>
                  <a:cubicBezTo>
                    <a:pt x="34" y="259"/>
                    <a:pt x="29" y="258"/>
                    <a:pt x="36" y="252"/>
                  </a:cubicBezTo>
                  <a:cubicBezTo>
                    <a:pt x="33" y="258"/>
                    <a:pt x="43" y="248"/>
                    <a:pt x="40" y="258"/>
                  </a:cubicBezTo>
                  <a:cubicBezTo>
                    <a:pt x="39" y="256"/>
                    <a:pt x="36" y="261"/>
                    <a:pt x="35" y="263"/>
                  </a:cubicBezTo>
                  <a:cubicBezTo>
                    <a:pt x="38" y="261"/>
                    <a:pt x="39" y="266"/>
                    <a:pt x="43" y="259"/>
                  </a:cubicBezTo>
                  <a:cubicBezTo>
                    <a:pt x="45" y="255"/>
                    <a:pt x="49" y="250"/>
                    <a:pt x="47" y="249"/>
                  </a:cubicBezTo>
                  <a:cubicBezTo>
                    <a:pt x="45" y="248"/>
                    <a:pt x="43" y="255"/>
                    <a:pt x="43" y="251"/>
                  </a:cubicBezTo>
                  <a:cubicBezTo>
                    <a:pt x="48" y="243"/>
                    <a:pt x="52" y="245"/>
                    <a:pt x="51" y="239"/>
                  </a:cubicBezTo>
                  <a:cubicBezTo>
                    <a:pt x="47" y="244"/>
                    <a:pt x="44" y="243"/>
                    <a:pt x="43" y="242"/>
                  </a:cubicBezTo>
                  <a:cubicBezTo>
                    <a:pt x="47" y="236"/>
                    <a:pt x="47" y="236"/>
                    <a:pt x="47" y="236"/>
                  </a:cubicBezTo>
                  <a:cubicBezTo>
                    <a:pt x="47" y="238"/>
                    <a:pt x="47" y="238"/>
                    <a:pt x="47" y="238"/>
                  </a:cubicBezTo>
                  <a:cubicBezTo>
                    <a:pt x="56" y="230"/>
                    <a:pt x="47" y="233"/>
                    <a:pt x="55" y="225"/>
                  </a:cubicBezTo>
                  <a:cubicBezTo>
                    <a:pt x="61" y="224"/>
                    <a:pt x="61" y="224"/>
                    <a:pt x="61" y="224"/>
                  </a:cubicBezTo>
                  <a:cubicBezTo>
                    <a:pt x="61" y="228"/>
                    <a:pt x="49" y="235"/>
                    <a:pt x="54" y="236"/>
                  </a:cubicBezTo>
                  <a:cubicBezTo>
                    <a:pt x="59" y="231"/>
                    <a:pt x="59" y="228"/>
                    <a:pt x="64" y="224"/>
                  </a:cubicBezTo>
                  <a:cubicBezTo>
                    <a:pt x="63" y="225"/>
                    <a:pt x="62" y="227"/>
                    <a:pt x="61" y="228"/>
                  </a:cubicBezTo>
                  <a:cubicBezTo>
                    <a:pt x="63" y="226"/>
                    <a:pt x="69" y="229"/>
                    <a:pt x="74" y="220"/>
                  </a:cubicBezTo>
                  <a:cubicBezTo>
                    <a:pt x="77" y="215"/>
                    <a:pt x="74" y="217"/>
                    <a:pt x="73" y="216"/>
                  </a:cubicBezTo>
                  <a:cubicBezTo>
                    <a:pt x="81" y="208"/>
                    <a:pt x="82" y="205"/>
                    <a:pt x="88" y="200"/>
                  </a:cubicBezTo>
                  <a:cubicBezTo>
                    <a:pt x="89" y="204"/>
                    <a:pt x="98" y="193"/>
                    <a:pt x="94" y="200"/>
                  </a:cubicBezTo>
                  <a:cubicBezTo>
                    <a:pt x="90" y="201"/>
                    <a:pt x="77" y="211"/>
                    <a:pt x="77" y="216"/>
                  </a:cubicBezTo>
                  <a:cubicBezTo>
                    <a:pt x="82" y="216"/>
                    <a:pt x="70" y="222"/>
                    <a:pt x="71" y="226"/>
                  </a:cubicBezTo>
                  <a:cubicBezTo>
                    <a:pt x="77" y="220"/>
                    <a:pt x="79" y="223"/>
                    <a:pt x="82" y="224"/>
                  </a:cubicBezTo>
                  <a:cubicBezTo>
                    <a:pt x="84" y="223"/>
                    <a:pt x="85" y="221"/>
                    <a:pt x="86" y="219"/>
                  </a:cubicBezTo>
                  <a:cubicBezTo>
                    <a:pt x="85" y="217"/>
                    <a:pt x="83" y="219"/>
                    <a:pt x="81" y="217"/>
                  </a:cubicBezTo>
                  <a:cubicBezTo>
                    <a:pt x="89" y="211"/>
                    <a:pt x="96" y="205"/>
                    <a:pt x="99" y="199"/>
                  </a:cubicBezTo>
                  <a:cubicBezTo>
                    <a:pt x="102" y="198"/>
                    <a:pt x="102" y="201"/>
                    <a:pt x="100" y="203"/>
                  </a:cubicBezTo>
                  <a:cubicBezTo>
                    <a:pt x="109" y="196"/>
                    <a:pt x="119" y="189"/>
                    <a:pt x="129" y="184"/>
                  </a:cubicBezTo>
                  <a:cubicBezTo>
                    <a:pt x="121" y="184"/>
                    <a:pt x="139" y="177"/>
                    <a:pt x="133" y="177"/>
                  </a:cubicBezTo>
                  <a:cubicBezTo>
                    <a:pt x="128" y="179"/>
                    <a:pt x="122" y="179"/>
                    <a:pt x="124" y="176"/>
                  </a:cubicBezTo>
                  <a:cubicBezTo>
                    <a:pt x="127" y="175"/>
                    <a:pt x="125" y="178"/>
                    <a:pt x="126" y="178"/>
                  </a:cubicBezTo>
                  <a:cubicBezTo>
                    <a:pt x="129" y="173"/>
                    <a:pt x="134" y="177"/>
                    <a:pt x="137" y="172"/>
                  </a:cubicBezTo>
                  <a:cubicBezTo>
                    <a:pt x="128" y="178"/>
                    <a:pt x="137" y="177"/>
                    <a:pt x="137" y="180"/>
                  </a:cubicBezTo>
                  <a:cubicBezTo>
                    <a:pt x="143" y="175"/>
                    <a:pt x="138" y="182"/>
                    <a:pt x="144" y="179"/>
                  </a:cubicBezTo>
                  <a:cubicBezTo>
                    <a:pt x="150" y="173"/>
                    <a:pt x="158" y="168"/>
                    <a:pt x="165" y="164"/>
                  </a:cubicBezTo>
                  <a:cubicBezTo>
                    <a:pt x="176" y="162"/>
                    <a:pt x="189" y="152"/>
                    <a:pt x="198" y="149"/>
                  </a:cubicBezTo>
                  <a:cubicBezTo>
                    <a:pt x="203" y="148"/>
                    <a:pt x="202" y="153"/>
                    <a:pt x="207" y="151"/>
                  </a:cubicBezTo>
                  <a:cubicBezTo>
                    <a:pt x="212" y="149"/>
                    <a:pt x="201" y="150"/>
                    <a:pt x="210" y="148"/>
                  </a:cubicBezTo>
                  <a:cubicBezTo>
                    <a:pt x="210" y="148"/>
                    <a:pt x="210" y="148"/>
                    <a:pt x="210" y="148"/>
                  </a:cubicBezTo>
                  <a:cubicBezTo>
                    <a:pt x="212" y="147"/>
                    <a:pt x="226" y="145"/>
                    <a:pt x="227" y="139"/>
                  </a:cubicBezTo>
                  <a:cubicBezTo>
                    <a:pt x="226" y="143"/>
                    <a:pt x="226" y="143"/>
                    <a:pt x="226" y="143"/>
                  </a:cubicBezTo>
                  <a:cubicBezTo>
                    <a:pt x="227" y="143"/>
                    <a:pt x="229" y="142"/>
                    <a:pt x="230" y="141"/>
                  </a:cubicBezTo>
                  <a:cubicBezTo>
                    <a:pt x="230" y="142"/>
                    <a:pt x="233" y="142"/>
                    <a:pt x="230" y="144"/>
                  </a:cubicBezTo>
                  <a:cubicBezTo>
                    <a:pt x="236" y="145"/>
                    <a:pt x="241" y="140"/>
                    <a:pt x="247" y="138"/>
                  </a:cubicBezTo>
                  <a:cubicBezTo>
                    <a:pt x="243" y="137"/>
                    <a:pt x="243" y="137"/>
                    <a:pt x="243" y="137"/>
                  </a:cubicBezTo>
                  <a:cubicBezTo>
                    <a:pt x="252" y="132"/>
                    <a:pt x="259" y="131"/>
                    <a:pt x="269" y="128"/>
                  </a:cubicBezTo>
                  <a:cubicBezTo>
                    <a:pt x="269" y="130"/>
                    <a:pt x="269" y="130"/>
                    <a:pt x="269" y="130"/>
                  </a:cubicBezTo>
                  <a:cubicBezTo>
                    <a:pt x="275" y="127"/>
                    <a:pt x="275" y="127"/>
                    <a:pt x="275" y="127"/>
                  </a:cubicBezTo>
                  <a:cubicBezTo>
                    <a:pt x="274" y="129"/>
                    <a:pt x="280" y="129"/>
                    <a:pt x="282" y="126"/>
                  </a:cubicBezTo>
                  <a:cubicBezTo>
                    <a:pt x="269" y="136"/>
                    <a:pt x="269" y="136"/>
                    <a:pt x="269" y="136"/>
                  </a:cubicBezTo>
                  <a:cubicBezTo>
                    <a:pt x="264" y="136"/>
                    <a:pt x="273" y="132"/>
                    <a:pt x="269" y="131"/>
                  </a:cubicBezTo>
                  <a:cubicBezTo>
                    <a:pt x="267" y="130"/>
                    <a:pt x="258" y="133"/>
                    <a:pt x="257" y="136"/>
                  </a:cubicBezTo>
                  <a:cubicBezTo>
                    <a:pt x="260" y="135"/>
                    <a:pt x="260" y="134"/>
                    <a:pt x="263" y="133"/>
                  </a:cubicBezTo>
                  <a:cubicBezTo>
                    <a:pt x="265" y="135"/>
                    <a:pt x="260" y="137"/>
                    <a:pt x="258" y="139"/>
                  </a:cubicBezTo>
                  <a:cubicBezTo>
                    <a:pt x="259" y="139"/>
                    <a:pt x="262" y="139"/>
                    <a:pt x="262" y="138"/>
                  </a:cubicBezTo>
                  <a:cubicBezTo>
                    <a:pt x="259" y="140"/>
                    <a:pt x="256" y="142"/>
                    <a:pt x="250" y="144"/>
                  </a:cubicBezTo>
                  <a:cubicBezTo>
                    <a:pt x="254" y="141"/>
                    <a:pt x="247" y="143"/>
                    <a:pt x="248" y="141"/>
                  </a:cubicBezTo>
                  <a:cubicBezTo>
                    <a:pt x="249" y="144"/>
                    <a:pt x="244" y="147"/>
                    <a:pt x="236" y="149"/>
                  </a:cubicBezTo>
                  <a:cubicBezTo>
                    <a:pt x="230" y="148"/>
                    <a:pt x="223" y="155"/>
                    <a:pt x="215" y="158"/>
                  </a:cubicBezTo>
                  <a:cubicBezTo>
                    <a:pt x="217" y="154"/>
                    <a:pt x="221" y="150"/>
                    <a:pt x="225" y="148"/>
                  </a:cubicBezTo>
                  <a:cubicBezTo>
                    <a:pt x="220" y="148"/>
                    <a:pt x="220" y="150"/>
                    <a:pt x="214" y="151"/>
                  </a:cubicBezTo>
                  <a:cubicBezTo>
                    <a:pt x="212" y="153"/>
                    <a:pt x="212" y="157"/>
                    <a:pt x="205" y="161"/>
                  </a:cubicBezTo>
                  <a:cubicBezTo>
                    <a:pt x="204" y="159"/>
                    <a:pt x="204" y="159"/>
                    <a:pt x="204" y="159"/>
                  </a:cubicBezTo>
                  <a:cubicBezTo>
                    <a:pt x="199" y="163"/>
                    <a:pt x="200" y="165"/>
                    <a:pt x="192" y="168"/>
                  </a:cubicBezTo>
                  <a:cubicBezTo>
                    <a:pt x="178" y="173"/>
                    <a:pt x="165" y="179"/>
                    <a:pt x="156" y="184"/>
                  </a:cubicBezTo>
                  <a:cubicBezTo>
                    <a:pt x="154" y="183"/>
                    <a:pt x="154" y="183"/>
                    <a:pt x="154" y="183"/>
                  </a:cubicBezTo>
                  <a:cubicBezTo>
                    <a:pt x="151" y="189"/>
                    <a:pt x="138" y="194"/>
                    <a:pt x="132" y="200"/>
                  </a:cubicBezTo>
                  <a:cubicBezTo>
                    <a:pt x="119" y="205"/>
                    <a:pt x="108" y="218"/>
                    <a:pt x="101" y="220"/>
                  </a:cubicBezTo>
                  <a:cubicBezTo>
                    <a:pt x="83" y="236"/>
                    <a:pt x="69" y="252"/>
                    <a:pt x="55" y="272"/>
                  </a:cubicBezTo>
                  <a:cubicBezTo>
                    <a:pt x="55" y="267"/>
                    <a:pt x="55" y="267"/>
                    <a:pt x="55" y="267"/>
                  </a:cubicBezTo>
                  <a:cubicBezTo>
                    <a:pt x="54" y="271"/>
                    <a:pt x="52" y="268"/>
                    <a:pt x="50" y="272"/>
                  </a:cubicBezTo>
                  <a:cubicBezTo>
                    <a:pt x="54" y="269"/>
                    <a:pt x="49" y="279"/>
                    <a:pt x="49" y="282"/>
                  </a:cubicBezTo>
                  <a:cubicBezTo>
                    <a:pt x="42" y="290"/>
                    <a:pt x="38" y="304"/>
                    <a:pt x="38" y="314"/>
                  </a:cubicBezTo>
                  <a:cubicBezTo>
                    <a:pt x="36" y="314"/>
                    <a:pt x="36" y="314"/>
                    <a:pt x="36" y="314"/>
                  </a:cubicBezTo>
                  <a:cubicBezTo>
                    <a:pt x="36" y="324"/>
                    <a:pt x="31" y="334"/>
                    <a:pt x="30" y="346"/>
                  </a:cubicBezTo>
                  <a:cubicBezTo>
                    <a:pt x="29" y="348"/>
                    <a:pt x="27" y="350"/>
                    <a:pt x="27" y="353"/>
                  </a:cubicBezTo>
                  <a:cubicBezTo>
                    <a:pt x="30" y="360"/>
                    <a:pt x="30" y="363"/>
                    <a:pt x="32" y="373"/>
                  </a:cubicBezTo>
                  <a:cubicBezTo>
                    <a:pt x="33" y="380"/>
                    <a:pt x="34" y="391"/>
                    <a:pt x="34" y="398"/>
                  </a:cubicBezTo>
                  <a:cubicBezTo>
                    <a:pt x="44" y="423"/>
                    <a:pt x="52" y="449"/>
                    <a:pt x="68" y="473"/>
                  </a:cubicBezTo>
                  <a:cubicBezTo>
                    <a:pt x="67" y="475"/>
                    <a:pt x="67" y="475"/>
                    <a:pt x="67" y="475"/>
                  </a:cubicBezTo>
                  <a:cubicBezTo>
                    <a:pt x="84" y="496"/>
                    <a:pt x="101" y="525"/>
                    <a:pt x="119" y="540"/>
                  </a:cubicBezTo>
                  <a:cubicBezTo>
                    <a:pt x="115" y="541"/>
                    <a:pt x="115" y="541"/>
                    <a:pt x="115" y="541"/>
                  </a:cubicBezTo>
                  <a:cubicBezTo>
                    <a:pt x="119" y="547"/>
                    <a:pt x="128" y="552"/>
                    <a:pt x="128" y="548"/>
                  </a:cubicBezTo>
                  <a:cubicBezTo>
                    <a:pt x="132" y="554"/>
                    <a:pt x="143" y="559"/>
                    <a:pt x="144" y="564"/>
                  </a:cubicBezTo>
                  <a:cubicBezTo>
                    <a:pt x="149" y="570"/>
                    <a:pt x="152" y="569"/>
                    <a:pt x="157" y="572"/>
                  </a:cubicBezTo>
                  <a:cubicBezTo>
                    <a:pt x="168" y="582"/>
                    <a:pt x="173" y="585"/>
                    <a:pt x="185" y="592"/>
                  </a:cubicBezTo>
                  <a:cubicBezTo>
                    <a:pt x="182" y="590"/>
                    <a:pt x="182" y="590"/>
                    <a:pt x="182" y="590"/>
                  </a:cubicBezTo>
                  <a:cubicBezTo>
                    <a:pt x="181" y="590"/>
                    <a:pt x="180" y="591"/>
                    <a:pt x="183" y="593"/>
                  </a:cubicBezTo>
                  <a:cubicBezTo>
                    <a:pt x="188" y="595"/>
                    <a:pt x="199" y="604"/>
                    <a:pt x="196" y="597"/>
                  </a:cubicBezTo>
                  <a:cubicBezTo>
                    <a:pt x="208" y="607"/>
                    <a:pt x="228" y="611"/>
                    <a:pt x="240" y="621"/>
                  </a:cubicBezTo>
                  <a:cubicBezTo>
                    <a:pt x="239" y="619"/>
                    <a:pt x="243" y="620"/>
                    <a:pt x="244" y="620"/>
                  </a:cubicBezTo>
                  <a:cubicBezTo>
                    <a:pt x="256" y="625"/>
                    <a:pt x="269" y="632"/>
                    <a:pt x="279" y="633"/>
                  </a:cubicBezTo>
                  <a:cubicBezTo>
                    <a:pt x="281" y="634"/>
                    <a:pt x="275" y="634"/>
                    <a:pt x="280" y="636"/>
                  </a:cubicBezTo>
                  <a:cubicBezTo>
                    <a:pt x="284" y="636"/>
                    <a:pt x="281" y="634"/>
                    <a:pt x="285" y="635"/>
                  </a:cubicBezTo>
                  <a:cubicBezTo>
                    <a:pt x="306" y="639"/>
                    <a:pt x="326" y="648"/>
                    <a:pt x="345" y="650"/>
                  </a:cubicBezTo>
                  <a:cubicBezTo>
                    <a:pt x="379" y="653"/>
                    <a:pt x="415" y="655"/>
                    <a:pt x="448" y="652"/>
                  </a:cubicBezTo>
                  <a:cubicBezTo>
                    <a:pt x="448" y="653"/>
                    <a:pt x="448" y="653"/>
                    <a:pt x="448" y="653"/>
                  </a:cubicBezTo>
                  <a:cubicBezTo>
                    <a:pt x="458" y="648"/>
                    <a:pt x="474" y="653"/>
                    <a:pt x="482" y="647"/>
                  </a:cubicBezTo>
                  <a:cubicBezTo>
                    <a:pt x="484" y="647"/>
                    <a:pt x="491" y="645"/>
                    <a:pt x="490" y="647"/>
                  </a:cubicBezTo>
                  <a:cubicBezTo>
                    <a:pt x="498" y="643"/>
                    <a:pt x="514" y="644"/>
                    <a:pt x="526" y="638"/>
                  </a:cubicBezTo>
                  <a:cubicBezTo>
                    <a:pt x="525" y="638"/>
                    <a:pt x="524" y="638"/>
                    <a:pt x="523" y="639"/>
                  </a:cubicBezTo>
                  <a:cubicBezTo>
                    <a:pt x="536" y="638"/>
                    <a:pt x="545" y="631"/>
                    <a:pt x="559" y="628"/>
                  </a:cubicBezTo>
                  <a:cubicBezTo>
                    <a:pt x="557" y="629"/>
                    <a:pt x="555" y="630"/>
                    <a:pt x="555" y="631"/>
                  </a:cubicBezTo>
                  <a:cubicBezTo>
                    <a:pt x="561" y="631"/>
                    <a:pt x="565" y="623"/>
                    <a:pt x="569" y="626"/>
                  </a:cubicBezTo>
                  <a:cubicBezTo>
                    <a:pt x="572" y="624"/>
                    <a:pt x="571" y="623"/>
                    <a:pt x="569" y="624"/>
                  </a:cubicBezTo>
                  <a:cubicBezTo>
                    <a:pt x="597" y="613"/>
                    <a:pt x="623" y="595"/>
                    <a:pt x="645" y="574"/>
                  </a:cubicBezTo>
                  <a:cubicBezTo>
                    <a:pt x="663" y="562"/>
                    <a:pt x="651" y="579"/>
                    <a:pt x="662" y="565"/>
                  </a:cubicBezTo>
                  <a:cubicBezTo>
                    <a:pt x="663" y="565"/>
                    <a:pt x="661" y="563"/>
                    <a:pt x="662" y="564"/>
                  </a:cubicBezTo>
                  <a:cubicBezTo>
                    <a:pt x="666" y="558"/>
                    <a:pt x="673" y="560"/>
                    <a:pt x="675" y="555"/>
                  </a:cubicBezTo>
                  <a:cubicBezTo>
                    <a:pt x="671" y="554"/>
                    <a:pt x="676" y="552"/>
                    <a:pt x="675" y="550"/>
                  </a:cubicBezTo>
                  <a:cubicBezTo>
                    <a:pt x="685" y="542"/>
                    <a:pt x="689" y="541"/>
                    <a:pt x="693" y="531"/>
                  </a:cubicBezTo>
                  <a:cubicBezTo>
                    <a:pt x="694" y="533"/>
                    <a:pt x="694" y="533"/>
                    <a:pt x="694" y="533"/>
                  </a:cubicBezTo>
                  <a:cubicBezTo>
                    <a:pt x="699" y="521"/>
                    <a:pt x="708" y="510"/>
                    <a:pt x="709" y="499"/>
                  </a:cubicBezTo>
                  <a:cubicBezTo>
                    <a:pt x="742" y="440"/>
                    <a:pt x="749" y="372"/>
                    <a:pt x="738" y="308"/>
                  </a:cubicBezTo>
                  <a:cubicBezTo>
                    <a:pt x="728" y="244"/>
                    <a:pt x="697" y="185"/>
                    <a:pt x="656" y="134"/>
                  </a:cubicBezTo>
                  <a:cubicBezTo>
                    <a:pt x="648" y="121"/>
                    <a:pt x="647" y="119"/>
                    <a:pt x="633" y="109"/>
                  </a:cubicBezTo>
                  <a:cubicBezTo>
                    <a:pt x="634" y="109"/>
                    <a:pt x="635" y="109"/>
                    <a:pt x="635" y="108"/>
                  </a:cubicBezTo>
                  <a:cubicBezTo>
                    <a:pt x="632" y="110"/>
                    <a:pt x="626" y="100"/>
                    <a:pt x="622" y="102"/>
                  </a:cubicBezTo>
                  <a:cubicBezTo>
                    <a:pt x="604" y="85"/>
                    <a:pt x="585" y="73"/>
                    <a:pt x="563" y="60"/>
                  </a:cubicBezTo>
                  <a:cubicBezTo>
                    <a:pt x="567" y="62"/>
                    <a:pt x="570" y="60"/>
                    <a:pt x="566" y="58"/>
                  </a:cubicBezTo>
                  <a:cubicBezTo>
                    <a:pt x="561" y="57"/>
                    <a:pt x="561" y="57"/>
                    <a:pt x="561" y="57"/>
                  </a:cubicBezTo>
                  <a:cubicBezTo>
                    <a:pt x="560" y="56"/>
                    <a:pt x="560" y="56"/>
                    <a:pt x="560" y="56"/>
                  </a:cubicBezTo>
                  <a:cubicBezTo>
                    <a:pt x="557" y="55"/>
                    <a:pt x="553" y="55"/>
                    <a:pt x="556" y="57"/>
                  </a:cubicBezTo>
                  <a:cubicBezTo>
                    <a:pt x="500" y="29"/>
                    <a:pt x="439" y="11"/>
                    <a:pt x="377" y="21"/>
                  </a:cubicBezTo>
                  <a:cubicBezTo>
                    <a:pt x="363" y="21"/>
                    <a:pt x="342" y="27"/>
                    <a:pt x="327" y="32"/>
                  </a:cubicBezTo>
                  <a:cubicBezTo>
                    <a:pt x="281" y="43"/>
                    <a:pt x="240" y="62"/>
                    <a:pt x="201" y="93"/>
                  </a:cubicBezTo>
                  <a:cubicBezTo>
                    <a:pt x="201" y="93"/>
                    <a:pt x="202" y="83"/>
                    <a:pt x="218" y="6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100" b="0" i="0" u="none" strike="noStrike" kern="1200" cap="none" spc="0" normalizeH="0" baseline="0" noProof="0">
                <a:ln>
                  <a:noFill/>
                </a:ln>
                <a:solidFill>
                  <a:srgbClr val="C00000"/>
                </a:solidFill>
                <a:effectLst/>
                <a:uLnTx/>
                <a:uFillTx/>
                <a:latin typeface="Segoe Print" pitchFamily="2" charset="0"/>
                <a:ea typeface="+mn-ea"/>
                <a:cs typeface="Arial" charset="0"/>
              </a:endParaRPr>
            </a:p>
          </p:txBody>
        </p:sp>
        <p:sp>
          <p:nvSpPr>
            <p:cNvPr id="115" name="pole tekstowe 114"/>
            <p:cNvSpPr txBox="1"/>
            <p:nvPr/>
          </p:nvSpPr>
          <p:spPr>
            <a:xfrm>
              <a:off x="5454610" y="1083597"/>
              <a:ext cx="652526" cy="72863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16000" noProof="0" dirty="0">
                  <a:ln>
                    <a:noFill/>
                  </a:ln>
                  <a:solidFill>
                    <a:srgbClr val="C00000"/>
                  </a:solidFill>
                  <a:effectLst/>
                  <a:uLnTx/>
                  <a:uFillTx/>
                  <a:latin typeface="Segoe Print" pitchFamily="2" charset="0"/>
                  <a:ea typeface="+mn-ea"/>
                  <a:cs typeface="Arial" pitchFamily="34" charset="0"/>
                </a:rPr>
                <a:t>5</a:t>
              </a:r>
              <a:endParaRPr kumimoji="0" lang="pl-PL" sz="2400" b="1" i="1" u="none" strike="noStrike" kern="0" cap="none" spc="0" normalizeH="0" baseline="-16000" noProof="0" dirty="0">
                <a:ln>
                  <a:noFill/>
                </a:ln>
                <a:solidFill>
                  <a:srgbClr val="C00000"/>
                </a:solidFill>
                <a:effectLst/>
                <a:uLnTx/>
                <a:uFillTx/>
                <a:latin typeface="Segoe Print" pitchFamily="2" charset="0"/>
                <a:ea typeface="+mn-ea"/>
                <a:cs typeface="Arial" pitchFamily="34" charset="0"/>
              </a:endParaRPr>
            </a:p>
          </p:txBody>
        </p:sp>
      </p:grpSp>
      <p:grpSp>
        <p:nvGrpSpPr>
          <p:cNvPr id="20" name="Grupa 115"/>
          <p:cNvGrpSpPr/>
          <p:nvPr/>
        </p:nvGrpSpPr>
        <p:grpSpPr>
          <a:xfrm>
            <a:off x="8478779" y="1999748"/>
            <a:ext cx="346592" cy="341898"/>
            <a:chOff x="5454610" y="1083597"/>
            <a:chExt cx="677642" cy="735827"/>
          </a:xfrm>
        </p:grpSpPr>
        <p:sp>
          <p:nvSpPr>
            <p:cNvPr id="117" name="Freeform 18"/>
            <p:cNvSpPr>
              <a:spLocks/>
            </p:cNvSpPr>
            <p:nvPr/>
          </p:nvSpPr>
          <p:spPr bwMode="auto">
            <a:xfrm>
              <a:off x="5461496" y="1222333"/>
              <a:ext cx="670756" cy="597091"/>
            </a:xfrm>
            <a:custGeom>
              <a:avLst/>
              <a:gdLst/>
              <a:ahLst/>
              <a:cxnLst>
                <a:cxn ang="0">
                  <a:pos x="427" y="3"/>
                </a:cxn>
                <a:cxn ang="0">
                  <a:pos x="492" y="12"/>
                </a:cxn>
                <a:cxn ang="0">
                  <a:pos x="614" y="65"/>
                </a:cxn>
                <a:cxn ang="0">
                  <a:pos x="651" y="96"/>
                </a:cxn>
                <a:cxn ang="0">
                  <a:pos x="733" y="215"/>
                </a:cxn>
                <a:cxn ang="0">
                  <a:pos x="749" y="259"/>
                </a:cxn>
                <a:cxn ang="0">
                  <a:pos x="767" y="339"/>
                </a:cxn>
                <a:cxn ang="0">
                  <a:pos x="762" y="407"/>
                </a:cxn>
                <a:cxn ang="0">
                  <a:pos x="752" y="445"/>
                </a:cxn>
                <a:cxn ang="0">
                  <a:pos x="743" y="478"/>
                </a:cxn>
                <a:cxn ang="0">
                  <a:pos x="705" y="549"/>
                </a:cxn>
                <a:cxn ang="0">
                  <a:pos x="673" y="582"/>
                </a:cxn>
                <a:cxn ang="0">
                  <a:pos x="637" y="615"/>
                </a:cxn>
                <a:cxn ang="0">
                  <a:pos x="583" y="643"/>
                </a:cxn>
                <a:cxn ang="0">
                  <a:pos x="519" y="666"/>
                </a:cxn>
                <a:cxn ang="0">
                  <a:pos x="437" y="677"/>
                </a:cxn>
                <a:cxn ang="0">
                  <a:pos x="402" y="680"/>
                </a:cxn>
                <a:cxn ang="0">
                  <a:pos x="368" y="675"/>
                </a:cxn>
                <a:cxn ang="0">
                  <a:pos x="339" y="674"/>
                </a:cxn>
                <a:cxn ang="0">
                  <a:pos x="326" y="672"/>
                </a:cxn>
                <a:cxn ang="0">
                  <a:pos x="287" y="664"/>
                </a:cxn>
                <a:cxn ang="0">
                  <a:pos x="181" y="620"/>
                </a:cxn>
                <a:cxn ang="0">
                  <a:pos x="143" y="595"/>
                </a:cxn>
                <a:cxn ang="0">
                  <a:pos x="113" y="569"/>
                </a:cxn>
                <a:cxn ang="0">
                  <a:pos x="52" y="494"/>
                </a:cxn>
                <a:cxn ang="0">
                  <a:pos x="47" y="472"/>
                </a:cxn>
                <a:cxn ang="0">
                  <a:pos x="27" y="444"/>
                </a:cxn>
                <a:cxn ang="0">
                  <a:pos x="11" y="418"/>
                </a:cxn>
                <a:cxn ang="0">
                  <a:pos x="5" y="372"/>
                </a:cxn>
                <a:cxn ang="0">
                  <a:pos x="1" y="357"/>
                </a:cxn>
                <a:cxn ang="0">
                  <a:pos x="5" y="336"/>
                </a:cxn>
                <a:cxn ang="0">
                  <a:pos x="19" y="303"/>
                </a:cxn>
                <a:cxn ang="0">
                  <a:pos x="30" y="265"/>
                </a:cxn>
                <a:cxn ang="0">
                  <a:pos x="43" y="251"/>
                </a:cxn>
                <a:cxn ang="0">
                  <a:pos x="61" y="224"/>
                </a:cxn>
                <a:cxn ang="0">
                  <a:pos x="88" y="200"/>
                </a:cxn>
                <a:cxn ang="0">
                  <a:pos x="81" y="217"/>
                </a:cxn>
                <a:cxn ang="0">
                  <a:pos x="126" y="178"/>
                </a:cxn>
                <a:cxn ang="0">
                  <a:pos x="207" y="151"/>
                </a:cxn>
                <a:cxn ang="0">
                  <a:pos x="230" y="144"/>
                </a:cxn>
                <a:cxn ang="0">
                  <a:pos x="282" y="126"/>
                </a:cxn>
                <a:cxn ang="0">
                  <a:pos x="262" y="138"/>
                </a:cxn>
                <a:cxn ang="0">
                  <a:pos x="214" y="151"/>
                </a:cxn>
                <a:cxn ang="0">
                  <a:pos x="132" y="200"/>
                </a:cxn>
                <a:cxn ang="0">
                  <a:pos x="38" y="314"/>
                </a:cxn>
                <a:cxn ang="0">
                  <a:pos x="68" y="473"/>
                </a:cxn>
                <a:cxn ang="0">
                  <a:pos x="157" y="572"/>
                </a:cxn>
                <a:cxn ang="0">
                  <a:pos x="244" y="620"/>
                </a:cxn>
                <a:cxn ang="0">
                  <a:pos x="448" y="653"/>
                </a:cxn>
                <a:cxn ang="0">
                  <a:pos x="555" y="631"/>
                </a:cxn>
                <a:cxn ang="0">
                  <a:pos x="675" y="555"/>
                </a:cxn>
                <a:cxn ang="0">
                  <a:pos x="656" y="134"/>
                </a:cxn>
                <a:cxn ang="0">
                  <a:pos x="561" y="57"/>
                </a:cxn>
                <a:cxn ang="0">
                  <a:pos x="218" y="69"/>
                </a:cxn>
              </a:cxnLst>
              <a:rect l="0" t="0" r="r" b="b"/>
              <a:pathLst>
                <a:path w="767" h="683">
                  <a:moveTo>
                    <a:pt x="218" y="69"/>
                  </a:moveTo>
                  <a:cubicBezTo>
                    <a:pt x="236" y="49"/>
                    <a:pt x="271" y="38"/>
                    <a:pt x="296" y="23"/>
                  </a:cubicBezTo>
                  <a:cubicBezTo>
                    <a:pt x="299" y="21"/>
                    <a:pt x="297" y="27"/>
                    <a:pt x="304" y="23"/>
                  </a:cubicBezTo>
                  <a:cubicBezTo>
                    <a:pt x="328" y="7"/>
                    <a:pt x="374" y="0"/>
                    <a:pt x="408" y="4"/>
                  </a:cubicBezTo>
                  <a:cubicBezTo>
                    <a:pt x="406" y="5"/>
                    <a:pt x="406" y="5"/>
                    <a:pt x="406" y="5"/>
                  </a:cubicBezTo>
                  <a:cubicBezTo>
                    <a:pt x="412" y="6"/>
                    <a:pt x="420" y="3"/>
                    <a:pt x="427" y="3"/>
                  </a:cubicBezTo>
                  <a:cubicBezTo>
                    <a:pt x="427" y="4"/>
                    <a:pt x="425" y="4"/>
                    <a:pt x="427" y="5"/>
                  </a:cubicBezTo>
                  <a:cubicBezTo>
                    <a:pt x="428" y="3"/>
                    <a:pt x="439" y="4"/>
                    <a:pt x="442" y="3"/>
                  </a:cubicBezTo>
                  <a:cubicBezTo>
                    <a:pt x="445" y="5"/>
                    <a:pt x="444" y="6"/>
                    <a:pt x="448" y="8"/>
                  </a:cubicBezTo>
                  <a:cubicBezTo>
                    <a:pt x="452" y="6"/>
                    <a:pt x="452" y="6"/>
                    <a:pt x="452" y="6"/>
                  </a:cubicBezTo>
                  <a:cubicBezTo>
                    <a:pt x="464" y="0"/>
                    <a:pt x="478" y="10"/>
                    <a:pt x="494" y="11"/>
                  </a:cubicBezTo>
                  <a:cubicBezTo>
                    <a:pt x="493" y="11"/>
                    <a:pt x="491" y="11"/>
                    <a:pt x="492" y="12"/>
                  </a:cubicBezTo>
                  <a:cubicBezTo>
                    <a:pt x="516" y="15"/>
                    <a:pt x="545" y="27"/>
                    <a:pt x="569" y="39"/>
                  </a:cubicBezTo>
                  <a:cubicBezTo>
                    <a:pt x="568" y="39"/>
                    <a:pt x="566" y="40"/>
                    <a:pt x="567" y="42"/>
                  </a:cubicBezTo>
                  <a:cubicBezTo>
                    <a:pt x="570" y="40"/>
                    <a:pt x="577" y="44"/>
                    <a:pt x="584" y="47"/>
                  </a:cubicBezTo>
                  <a:cubicBezTo>
                    <a:pt x="585" y="51"/>
                    <a:pt x="596" y="51"/>
                    <a:pt x="602" y="58"/>
                  </a:cubicBezTo>
                  <a:cubicBezTo>
                    <a:pt x="601" y="58"/>
                    <a:pt x="601" y="58"/>
                    <a:pt x="601" y="58"/>
                  </a:cubicBezTo>
                  <a:cubicBezTo>
                    <a:pt x="608" y="59"/>
                    <a:pt x="608" y="65"/>
                    <a:pt x="614" y="65"/>
                  </a:cubicBezTo>
                  <a:cubicBezTo>
                    <a:pt x="616" y="69"/>
                    <a:pt x="616" y="69"/>
                    <a:pt x="616" y="69"/>
                  </a:cubicBezTo>
                  <a:cubicBezTo>
                    <a:pt x="621" y="68"/>
                    <a:pt x="622" y="76"/>
                    <a:pt x="627" y="78"/>
                  </a:cubicBezTo>
                  <a:cubicBezTo>
                    <a:pt x="628" y="77"/>
                    <a:pt x="628" y="77"/>
                    <a:pt x="628" y="77"/>
                  </a:cubicBezTo>
                  <a:cubicBezTo>
                    <a:pt x="632" y="80"/>
                    <a:pt x="633" y="83"/>
                    <a:pt x="637" y="85"/>
                  </a:cubicBezTo>
                  <a:cubicBezTo>
                    <a:pt x="637" y="86"/>
                    <a:pt x="637" y="86"/>
                    <a:pt x="637" y="86"/>
                  </a:cubicBezTo>
                  <a:cubicBezTo>
                    <a:pt x="646" y="92"/>
                    <a:pt x="649" y="98"/>
                    <a:pt x="651" y="96"/>
                  </a:cubicBezTo>
                  <a:cubicBezTo>
                    <a:pt x="652" y="100"/>
                    <a:pt x="642" y="89"/>
                    <a:pt x="644" y="96"/>
                  </a:cubicBezTo>
                  <a:cubicBezTo>
                    <a:pt x="672" y="118"/>
                    <a:pt x="695" y="147"/>
                    <a:pt x="713" y="177"/>
                  </a:cubicBezTo>
                  <a:cubicBezTo>
                    <a:pt x="714" y="181"/>
                    <a:pt x="715" y="184"/>
                    <a:pt x="715" y="185"/>
                  </a:cubicBezTo>
                  <a:cubicBezTo>
                    <a:pt x="717" y="188"/>
                    <a:pt x="722" y="197"/>
                    <a:pt x="725" y="199"/>
                  </a:cubicBezTo>
                  <a:cubicBezTo>
                    <a:pt x="724" y="198"/>
                    <a:pt x="724" y="201"/>
                    <a:pt x="725" y="203"/>
                  </a:cubicBezTo>
                  <a:cubicBezTo>
                    <a:pt x="727" y="209"/>
                    <a:pt x="731" y="208"/>
                    <a:pt x="733" y="215"/>
                  </a:cubicBezTo>
                  <a:cubicBezTo>
                    <a:pt x="731" y="213"/>
                    <a:pt x="730" y="212"/>
                    <a:pt x="729" y="214"/>
                  </a:cubicBezTo>
                  <a:cubicBezTo>
                    <a:pt x="734" y="218"/>
                    <a:pt x="737" y="226"/>
                    <a:pt x="740" y="232"/>
                  </a:cubicBezTo>
                  <a:cubicBezTo>
                    <a:pt x="739" y="231"/>
                    <a:pt x="738" y="230"/>
                    <a:pt x="737" y="231"/>
                  </a:cubicBezTo>
                  <a:cubicBezTo>
                    <a:pt x="743" y="237"/>
                    <a:pt x="742" y="244"/>
                    <a:pt x="746" y="250"/>
                  </a:cubicBezTo>
                  <a:cubicBezTo>
                    <a:pt x="743" y="248"/>
                    <a:pt x="743" y="248"/>
                    <a:pt x="743" y="248"/>
                  </a:cubicBezTo>
                  <a:cubicBezTo>
                    <a:pt x="745" y="259"/>
                    <a:pt x="748" y="250"/>
                    <a:pt x="749" y="259"/>
                  </a:cubicBezTo>
                  <a:cubicBezTo>
                    <a:pt x="748" y="257"/>
                    <a:pt x="748" y="258"/>
                    <a:pt x="747" y="258"/>
                  </a:cubicBezTo>
                  <a:cubicBezTo>
                    <a:pt x="753" y="266"/>
                    <a:pt x="755" y="280"/>
                    <a:pt x="758" y="289"/>
                  </a:cubicBezTo>
                  <a:cubicBezTo>
                    <a:pt x="758" y="288"/>
                    <a:pt x="757" y="288"/>
                    <a:pt x="757" y="288"/>
                  </a:cubicBezTo>
                  <a:cubicBezTo>
                    <a:pt x="760" y="298"/>
                    <a:pt x="760" y="308"/>
                    <a:pt x="763" y="318"/>
                  </a:cubicBezTo>
                  <a:cubicBezTo>
                    <a:pt x="763" y="322"/>
                    <a:pt x="759" y="318"/>
                    <a:pt x="760" y="328"/>
                  </a:cubicBezTo>
                  <a:cubicBezTo>
                    <a:pt x="764" y="327"/>
                    <a:pt x="763" y="345"/>
                    <a:pt x="767" y="339"/>
                  </a:cubicBezTo>
                  <a:cubicBezTo>
                    <a:pt x="767" y="348"/>
                    <a:pt x="765" y="361"/>
                    <a:pt x="767" y="367"/>
                  </a:cubicBezTo>
                  <a:cubicBezTo>
                    <a:pt x="765" y="363"/>
                    <a:pt x="762" y="371"/>
                    <a:pt x="762" y="364"/>
                  </a:cubicBezTo>
                  <a:cubicBezTo>
                    <a:pt x="760" y="370"/>
                    <a:pt x="760" y="370"/>
                    <a:pt x="760" y="370"/>
                  </a:cubicBezTo>
                  <a:cubicBezTo>
                    <a:pt x="758" y="369"/>
                    <a:pt x="760" y="364"/>
                    <a:pt x="758" y="366"/>
                  </a:cubicBezTo>
                  <a:cubicBezTo>
                    <a:pt x="759" y="369"/>
                    <a:pt x="759" y="380"/>
                    <a:pt x="758" y="383"/>
                  </a:cubicBezTo>
                  <a:cubicBezTo>
                    <a:pt x="760" y="390"/>
                    <a:pt x="763" y="396"/>
                    <a:pt x="762" y="407"/>
                  </a:cubicBezTo>
                  <a:cubicBezTo>
                    <a:pt x="762" y="402"/>
                    <a:pt x="758" y="410"/>
                    <a:pt x="758" y="406"/>
                  </a:cubicBezTo>
                  <a:cubicBezTo>
                    <a:pt x="759" y="412"/>
                    <a:pt x="761" y="417"/>
                    <a:pt x="762" y="423"/>
                  </a:cubicBezTo>
                  <a:cubicBezTo>
                    <a:pt x="761" y="426"/>
                    <a:pt x="759" y="423"/>
                    <a:pt x="759" y="428"/>
                  </a:cubicBezTo>
                  <a:cubicBezTo>
                    <a:pt x="760" y="428"/>
                    <a:pt x="760" y="430"/>
                    <a:pt x="760" y="432"/>
                  </a:cubicBezTo>
                  <a:cubicBezTo>
                    <a:pt x="759" y="433"/>
                    <a:pt x="757" y="447"/>
                    <a:pt x="753" y="448"/>
                  </a:cubicBezTo>
                  <a:cubicBezTo>
                    <a:pt x="751" y="449"/>
                    <a:pt x="754" y="442"/>
                    <a:pt x="752" y="445"/>
                  </a:cubicBezTo>
                  <a:cubicBezTo>
                    <a:pt x="750" y="452"/>
                    <a:pt x="751" y="453"/>
                    <a:pt x="749" y="459"/>
                  </a:cubicBezTo>
                  <a:cubicBezTo>
                    <a:pt x="748" y="459"/>
                    <a:pt x="748" y="459"/>
                    <a:pt x="748" y="459"/>
                  </a:cubicBezTo>
                  <a:cubicBezTo>
                    <a:pt x="746" y="463"/>
                    <a:pt x="745" y="472"/>
                    <a:pt x="749" y="468"/>
                  </a:cubicBezTo>
                  <a:cubicBezTo>
                    <a:pt x="750" y="465"/>
                    <a:pt x="746" y="468"/>
                    <a:pt x="749" y="464"/>
                  </a:cubicBezTo>
                  <a:cubicBezTo>
                    <a:pt x="750" y="468"/>
                    <a:pt x="747" y="476"/>
                    <a:pt x="745" y="482"/>
                  </a:cubicBezTo>
                  <a:cubicBezTo>
                    <a:pt x="745" y="480"/>
                    <a:pt x="744" y="480"/>
                    <a:pt x="743" y="478"/>
                  </a:cubicBezTo>
                  <a:cubicBezTo>
                    <a:pt x="742" y="488"/>
                    <a:pt x="739" y="497"/>
                    <a:pt x="735" y="507"/>
                  </a:cubicBezTo>
                  <a:cubicBezTo>
                    <a:pt x="736" y="508"/>
                    <a:pt x="734" y="502"/>
                    <a:pt x="736" y="501"/>
                  </a:cubicBezTo>
                  <a:cubicBezTo>
                    <a:pt x="727" y="511"/>
                    <a:pt x="724" y="526"/>
                    <a:pt x="715" y="534"/>
                  </a:cubicBezTo>
                  <a:cubicBezTo>
                    <a:pt x="716" y="532"/>
                    <a:pt x="718" y="534"/>
                    <a:pt x="717" y="534"/>
                  </a:cubicBezTo>
                  <a:cubicBezTo>
                    <a:pt x="713" y="539"/>
                    <a:pt x="712" y="537"/>
                    <a:pt x="710" y="541"/>
                  </a:cubicBezTo>
                  <a:cubicBezTo>
                    <a:pt x="708" y="541"/>
                    <a:pt x="707" y="546"/>
                    <a:pt x="705" y="549"/>
                  </a:cubicBezTo>
                  <a:cubicBezTo>
                    <a:pt x="704" y="552"/>
                    <a:pt x="704" y="550"/>
                    <a:pt x="706" y="547"/>
                  </a:cubicBezTo>
                  <a:cubicBezTo>
                    <a:pt x="703" y="552"/>
                    <a:pt x="689" y="572"/>
                    <a:pt x="677" y="580"/>
                  </a:cubicBezTo>
                  <a:cubicBezTo>
                    <a:pt x="678" y="580"/>
                    <a:pt x="673" y="588"/>
                    <a:pt x="671" y="590"/>
                  </a:cubicBezTo>
                  <a:cubicBezTo>
                    <a:pt x="670" y="588"/>
                    <a:pt x="670" y="588"/>
                    <a:pt x="670" y="588"/>
                  </a:cubicBezTo>
                  <a:cubicBezTo>
                    <a:pt x="667" y="588"/>
                    <a:pt x="662" y="595"/>
                    <a:pt x="661" y="594"/>
                  </a:cubicBezTo>
                  <a:cubicBezTo>
                    <a:pt x="657" y="600"/>
                    <a:pt x="679" y="575"/>
                    <a:pt x="673" y="582"/>
                  </a:cubicBezTo>
                  <a:cubicBezTo>
                    <a:pt x="670" y="582"/>
                    <a:pt x="666" y="593"/>
                    <a:pt x="666" y="590"/>
                  </a:cubicBezTo>
                  <a:cubicBezTo>
                    <a:pt x="661" y="594"/>
                    <a:pt x="658" y="600"/>
                    <a:pt x="651" y="602"/>
                  </a:cubicBezTo>
                  <a:cubicBezTo>
                    <a:pt x="653" y="601"/>
                    <a:pt x="654" y="596"/>
                    <a:pt x="650" y="600"/>
                  </a:cubicBezTo>
                  <a:cubicBezTo>
                    <a:pt x="643" y="605"/>
                    <a:pt x="648" y="602"/>
                    <a:pt x="643" y="607"/>
                  </a:cubicBezTo>
                  <a:cubicBezTo>
                    <a:pt x="640" y="610"/>
                    <a:pt x="640" y="610"/>
                    <a:pt x="640" y="610"/>
                  </a:cubicBezTo>
                  <a:cubicBezTo>
                    <a:pt x="641" y="612"/>
                    <a:pt x="633" y="615"/>
                    <a:pt x="637" y="615"/>
                  </a:cubicBezTo>
                  <a:cubicBezTo>
                    <a:pt x="635" y="614"/>
                    <a:pt x="627" y="623"/>
                    <a:pt x="625" y="619"/>
                  </a:cubicBezTo>
                  <a:cubicBezTo>
                    <a:pt x="625" y="616"/>
                    <a:pt x="625" y="616"/>
                    <a:pt x="625" y="616"/>
                  </a:cubicBezTo>
                  <a:cubicBezTo>
                    <a:pt x="622" y="619"/>
                    <a:pt x="621" y="622"/>
                    <a:pt x="619" y="625"/>
                  </a:cubicBezTo>
                  <a:cubicBezTo>
                    <a:pt x="619" y="625"/>
                    <a:pt x="617" y="625"/>
                    <a:pt x="617" y="624"/>
                  </a:cubicBezTo>
                  <a:cubicBezTo>
                    <a:pt x="619" y="628"/>
                    <a:pt x="609" y="629"/>
                    <a:pt x="607" y="634"/>
                  </a:cubicBezTo>
                  <a:cubicBezTo>
                    <a:pt x="599" y="637"/>
                    <a:pt x="588" y="643"/>
                    <a:pt x="583" y="643"/>
                  </a:cubicBezTo>
                  <a:cubicBezTo>
                    <a:pt x="578" y="646"/>
                    <a:pt x="573" y="650"/>
                    <a:pt x="566" y="652"/>
                  </a:cubicBezTo>
                  <a:cubicBezTo>
                    <a:pt x="568" y="651"/>
                    <a:pt x="569" y="650"/>
                    <a:pt x="569" y="649"/>
                  </a:cubicBezTo>
                  <a:cubicBezTo>
                    <a:pt x="565" y="650"/>
                    <a:pt x="564" y="651"/>
                    <a:pt x="560" y="653"/>
                  </a:cubicBezTo>
                  <a:cubicBezTo>
                    <a:pt x="561" y="652"/>
                    <a:pt x="551" y="654"/>
                    <a:pt x="546" y="654"/>
                  </a:cubicBezTo>
                  <a:cubicBezTo>
                    <a:pt x="541" y="657"/>
                    <a:pt x="543" y="659"/>
                    <a:pt x="543" y="660"/>
                  </a:cubicBezTo>
                  <a:cubicBezTo>
                    <a:pt x="536" y="658"/>
                    <a:pt x="527" y="668"/>
                    <a:pt x="519" y="666"/>
                  </a:cubicBezTo>
                  <a:cubicBezTo>
                    <a:pt x="521" y="665"/>
                    <a:pt x="527" y="662"/>
                    <a:pt x="522" y="662"/>
                  </a:cubicBezTo>
                  <a:cubicBezTo>
                    <a:pt x="515" y="660"/>
                    <a:pt x="512" y="668"/>
                    <a:pt x="502" y="668"/>
                  </a:cubicBezTo>
                  <a:cubicBezTo>
                    <a:pt x="505" y="671"/>
                    <a:pt x="505" y="671"/>
                    <a:pt x="505" y="671"/>
                  </a:cubicBezTo>
                  <a:cubicBezTo>
                    <a:pt x="501" y="670"/>
                    <a:pt x="492" y="676"/>
                    <a:pt x="492" y="672"/>
                  </a:cubicBezTo>
                  <a:cubicBezTo>
                    <a:pt x="490" y="674"/>
                    <a:pt x="482" y="673"/>
                    <a:pt x="483" y="676"/>
                  </a:cubicBezTo>
                  <a:cubicBezTo>
                    <a:pt x="468" y="676"/>
                    <a:pt x="447" y="682"/>
                    <a:pt x="437" y="677"/>
                  </a:cubicBezTo>
                  <a:cubicBezTo>
                    <a:pt x="435" y="677"/>
                    <a:pt x="429" y="677"/>
                    <a:pt x="431" y="679"/>
                  </a:cubicBezTo>
                  <a:cubicBezTo>
                    <a:pt x="434" y="681"/>
                    <a:pt x="436" y="677"/>
                    <a:pt x="437" y="678"/>
                  </a:cubicBezTo>
                  <a:cubicBezTo>
                    <a:pt x="435" y="679"/>
                    <a:pt x="435" y="680"/>
                    <a:pt x="434" y="680"/>
                  </a:cubicBezTo>
                  <a:cubicBezTo>
                    <a:pt x="430" y="679"/>
                    <a:pt x="426" y="679"/>
                    <a:pt x="430" y="676"/>
                  </a:cubicBezTo>
                  <a:cubicBezTo>
                    <a:pt x="420" y="675"/>
                    <a:pt x="420" y="683"/>
                    <a:pt x="406" y="681"/>
                  </a:cubicBezTo>
                  <a:cubicBezTo>
                    <a:pt x="407" y="680"/>
                    <a:pt x="406" y="679"/>
                    <a:pt x="402" y="680"/>
                  </a:cubicBezTo>
                  <a:cubicBezTo>
                    <a:pt x="395" y="682"/>
                    <a:pt x="395" y="682"/>
                    <a:pt x="395" y="682"/>
                  </a:cubicBezTo>
                  <a:cubicBezTo>
                    <a:pt x="386" y="681"/>
                    <a:pt x="390" y="678"/>
                    <a:pt x="390" y="676"/>
                  </a:cubicBezTo>
                  <a:cubicBezTo>
                    <a:pt x="385" y="676"/>
                    <a:pt x="380" y="676"/>
                    <a:pt x="378" y="677"/>
                  </a:cubicBezTo>
                  <a:cubicBezTo>
                    <a:pt x="372" y="674"/>
                    <a:pt x="372" y="674"/>
                    <a:pt x="372" y="674"/>
                  </a:cubicBezTo>
                  <a:cubicBezTo>
                    <a:pt x="376" y="676"/>
                    <a:pt x="368" y="675"/>
                    <a:pt x="366" y="675"/>
                  </a:cubicBezTo>
                  <a:cubicBezTo>
                    <a:pt x="368" y="675"/>
                    <a:pt x="368" y="675"/>
                    <a:pt x="368" y="675"/>
                  </a:cubicBezTo>
                  <a:cubicBezTo>
                    <a:pt x="368" y="674"/>
                    <a:pt x="362" y="674"/>
                    <a:pt x="360" y="674"/>
                  </a:cubicBezTo>
                  <a:cubicBezTo>
                    <a:pt x="360" y="676"/>
                    <a:pt x="365" y="677"/>
                    <a:pt x="368" y="677"/>
                  </a:cubicBezTo>
                  <a:cubicBezTo>
                    <a:pt x="366" y="678"/>
                    <a:pt x="362" y="678"/>
                    <a:pt x="359" y="678"/>
                  </a:cubicBezTo>
                  <a:cubicBezTo>
                    <a:pt x="360" y="676"/>
                    <a:pt x="352" y="676"/>
                    <a:pt x="348" y="675"/>
                  </a:cubicBezTo>
                  <a:cubicBezTo>
                    <a:pt x="344" y="674"/>
                    <a:pt x="343" y="677"/>
                    <a:pt x="342" y="676"/>
                  </a:cubicBezTo>
                  <a:cubicBezTo>
                    <a:pt x="342" y="675"/>
                    <a:pt x="335" y="675"/>
                    <a:pt x="339" y="674"/>
                  </a:cubicBezTo>
                  <a:cubicBezTo>
                    <a:pt x="340" y="674"/>
                    <a:pt x="342" y="676"/>
                    <a:pt x="344" y="675"/>
                  </a:cubicBezTo>
                  <a:cubicBezTo>
                    <a:pt x="342" y="674"/>
                    <a:pt x="342" y="672"/>
                    <a:pt x="337" y="672"/>
                  </a:cubicBezTo>
                  <a:cubicBezTo>
                    <a:pt x="332" y="673"/>
                    <a:pt x="337" y="677"/>
                    <a:pt x="329" y="674"/>
                  </a:cubicBezTo>
                  <a:cubicBezTo>
                    <a:pt x="331" y="674"/>
                    <a:pt x="332" y="673"/>
                    <a:pt x="334" y="673"/>
                  </a:cubicBezTo>
                  <a:cubicBezTo>
                    <a:pt x="326" y="670"/>
                    <a:pt x="326" y="670"/>
                    <a:pt x="326" y="670"/>
                  </a:cubicBezTo>
                  <a:cubicBezTo>
                    <a:pt x="326" y="672"/>
                    <a:pt x="326" y="672"/>
                    <a:pt x="326" y="672"/>
                  </a:cubicBezTo>
                  <a:cubicBezTo>
                    <a:pt x="325" y="671"/>
                    <a:pt x="325" y="671"/>
                    <a:pt x="325" y="671"/>
                  </a:cubicBezTo>
                  <a:cubicBezTo>
                    <a:pt x="322" y="673"/>
                    <a:pt x="313" y="669"/>
                    <a:pt x="311" y="671"/>
                  </a:cubicBezTo>
                  <a:cubicBezTo>
                    <a:pt x="307" y="671"/>
                    <a:pt x="304" y="668"/>
                    <a:pt x="300" y="667"/>
                  </a:cubicBezTo>
                  <a:cubicBezTo>
                    <a:pt x="301" y="667"/>
                    <a:pt x="301" y="667"/>
                    <a:pt x="301" y="667"/>
                  </a:cubicBezTo>
                  <a:cubicBezTo>
                    <a:pt x="297" y="665"/>
                    <a:pt x="291" y="664"/>
                    <a:pt x="287" y="664"/>
                  </a:cubicBezTo>
                  <a:cubicBezTo>
                    <a:pt x="287" y="664"/>
                    <a:pt x="287" y="664"/>
                    <a:pt x="287" y="664"/>
                  </a:cubicBezTo>
                  <a:cubicBezTo>
                    <a:pt x="285" y="663"/>
                    <a:pt x="279" y="662"/>
                    <a:pt x="276" y="662"/>
                  </a:cubicBezTo>
                  <a:cubicBezTo>
                    <a:pt x="270" y="659"/>
                    <a:pt x="276" y="654"/>
                    <a:pt x="269" y="654"/>
                  </a:cubicBezTo>
                  <a:cubicBezTo>
                    <a:pt x="263" y="652"/>
                    <a:pt x="258" y="655"/>
                    <a:pt x="260" y="657"/>
                  </a:cubicBezTo>
                  <a:cubicBezTo>
                    <a:pt x="250" y="652"/>
                    <a:pt x="236" y="650"/>
                    <a:pt x="228" y="643"/>
                  </a:cubicBezTo>
                  <a:cubicBezTo>
                    <a:pt x="226" y="643"/>
                    <a:pt x="227" y="644"/>
                    <a:pt x="224" y="643"/>
                  </a:cubicBezTo>
                  <a:cubicBezTo>
                    <a:pt x="209" y="636"/>
                    <a:pt x="190" y="630"/>
                    <a:pt x="181" y="620"/>
                  </a:cubicBezTo>
                  <a:cubicBezTo>
                    <a:pt x="186" y="621"/>
                    <a:pt x="182" y="618"/>
                    <a:pt x="183" y="617"/>
                  </a:cubicBezTo>
                  <a:cubicBezTo>
                    <a:pt x="178" y="616"/>
                    <a:pt x="180" y="613"/>
                    <a:pt x="177" y="615"/>
                  </a:cubicBezTo>
                  <a:cubicBezTo>
                    <a:pt x="176" y="617"/>
                    <a:pt x="175" y="617"/>
                    <a:pt x="179" y="620"/>
                  </a:cubicBezTo>
                  <a:cubicBezTo>
                    <a:pt x="170" y="616"/>
                    <a:pt x="157" y="608"/>
                    <a:pt x="154" y="603"/>
                  </a:cubicBezTo>
                  <a:cubicBezTo>
                    <a:pt x="155" y="605"/>
                    <a:pt x="153" y="605"/>
                    <a:pt x="151" y="604"/>
                  </a:cubicBezTo>
                  <a:cubicBezTo>
                    <a:pt x="153" y="602"/>
                    <a:pt x="148" y="597"/>
                    <a:pt x="143" y="595"/>
                  </a:cubicBezTo>
                  <a:cubicBezTo>
                    <a:pt x="141" y="596"/>
                    <a:pt x="141" y="596"/>
                    <a:pt x="141" y="596"/>
                  </a:cubicBezTo>
                  <a:cubicBezTo>
                    <a:pt x="139" y="592"/>
                    <a:pt x="139" y="592"/>
                    <a:pt x="139" y="592"/>
                  </a:cubicBezTo>
                  <a:cubicBezTo>
                    <a:pt x="137" y="591"/>
                    <a:pt x="135" y="594"/>
                    <a:pt x="132" y="589"/>
                  </a:cubicBezTo>
                  <a:cubicBezTo>
                    <a:pt x="132" y="588"/>
                    <a:pt x="132" y="587"/>
                    <a:pt x="132" y="586"/>
                  </a:cubicBezTo>
                  <a:cubicBezTo>
                    <a:pt x="126" y="583"/>
                    <a:pt x="118" y="580"/>
                    <a:pt x="114" y="575"/>
                  </a:cubicBezTo>
                  <a:cubicBezTo>
                    <a:pt x="113" y="569"/>
                    <a:pt x="113" y="569"/>
                    <a:pt x="113" y="569"/>
                  </a:cubicBezTo>
                  <a:cubicBezTo>
                    <a:pt x="110" y="568"/>
                    <a:pt x="106" y="566"/>
                    <a:pt x="109" y="570"/>
                  </a:cubicBezTo>
                  <a:cubicBezTo>
                    <a:pt x="102" y="561"/>
                    <a:pt x="98" y="556"/>
                    <a:pt x="97" y="552"/>
                  </a:cubicBezTo>
                  <a:cubicBezTo>
                    <a:pt x="80" y="542"/>
                    <a:pt x="62" y="521"/>
                    <a:pt x="51" y="502"/>
                  </a:cubicBezTo>
                  <a:cubicBezTo>
                    <a:pt x="53" y="502"/>
                    <a:pt x="53" y="502"/>
                    <a:pt x="53" y="502"/>
                  </a:cubicBezTo>
                  <a:cubicBezTo>
                    <a:pt x="51" y="496"/>
                    <a:pt x="49" y="501"/>
                    <a:pt x="48" y="497"/>
                  </a:cubicBezTo>
                  <a:cubicBezTo>
                    <a:pt x="50" y="498"/>
                    <a:pt x="48" y="491"/>
                    <a:pt x="52" y="494"/>
                  </a:cubicBezTo>
                  <a:cubicBezTo>
                    <a:pt x="49" y="487"/>
                    <a:pt x="44" y="486"/>
                    <a:pt x="41" y="482"/>
                  </a:cubicBezTo>
                  <a:cubicBezTo>
                    <a:pt x="39" y="482"/>
                    <a:pt x="44" y="485"/>
                    <a:pt x="42" y="485"/>
                  </a:cubicBezTo>
                  <a:cubicBezTo>
                    <a:pt x="41" y="485"/>
                    <a:pt x="38" y="475"/>
                    <a:pt x="34" y="475"/>
                  </a:cubicBezTo>
                  <a:cubicBezTo>
                    <a:pt x="35" y="472"/>
                    <a:pt x="37" y="473"/>
                    <a:pt x="39" y="473"/>
                  </a:cubicBezTo>
                  <a:cubicBezTo>
                    <a:pt x="35" y="469"/>
                    <a:pt x="35" y="469"/>
                    <a:pt x="35" y="469"/>
                  </a:cubicBezTo>
                  <a:cubicBezTo>
                    <a:pt x="35" y="462"/>
                    <a:pt x="47" y="479"/>
                    <a:pt x="47" y="472"/>
                  </a:cubicBezTo>
                  <a:cubicBezTo>
                    <a:pt x="45" y="468"/>
                    <a:pt x="45" y="468"/>
                    <a:pt x="45" y="468"/>
                  </a:cubicBezTo>
                  <a:cubicBezTo>
                    <a:pt x="45" y="463"/>
                    <a:pt x="53" y="477"/>
                    <a:pt x="49" y="466"/>
                  </a:cubicBezTo>
                  <a:cubicBezTo>
                    <a:pt x="46" y="463"/>
                    <a:pt x="40" y="460"/>
                    <a:pt x="41" y="465"/>
                  </a:cubicBezTo>
                  <a:cubicBezTo>
                    <a:pt x="36" y="456"/>
                    <a:pt x="33" y="463"/>
                    <a:pt x="28" y="453"/>
                  </a:cubicBezTo>
                  <a:cubicBezTo>
                    <a:pt x="28" y="450"/>
                    <a:pt x="32" y="461"/>
                    <a:pt x="34" y="458"/>
                  </a:cubicBezTo>
                  <a:cubicBezTo>
                    <a:pt x="33" y="452"/>
                    <a:pt x="28" y="449"/>
                    <a:pt x="27" y="444"/>
                  </a:cubicBezTo>
                  <a:cubicBezTo>
                    <a:pt x="28" y="449"/>
                    <a:pt x="24" y="446"/>
                    <a:pt x="22" y="443"/>
                  </a:cubicBezTo>
                  <a:cubicBezTo>
                    <a:pt x="21" y="437"/>
                    <a:pt x="26" y="446"/>
                    <a:pt x="23" y="438"/>
                  </a:cubicBezTo>
                  <a:cubicBezTo>
                    <a:pt x="21" y="437"/>
                    <a:pt x="17" y="431"/>
                    <a:pt x="19" y="437"/>
                  </a:cubicBezTo>
                  <a:cubicBezTo>
                    <a:pt x="14" y="436"/>
                    <a:pt x="17" y="429"/>
                    <a:pt x="13" y="425"/>
                  </a:cubicBezTo>
                  <a:cubicBezTo>
                    <a:pt x="15" y="422"/>
                    <a:pt x="21" y="431"/>
                    <a:pt x="20" y="422"/>
                  </a:cubicBezTo>
                  <a:cubicBezTo>
                    <a:pt x="18" y="424"/>
                    <a:pt x="13" y="413"/>
                    <a:pt x="11" y="418"/>
                  </a:cubicBezTo>
                  <a:cubicBezTo>
                    <a:pt x="11" y="414"/>
                    <a:pt x="12" y="414"/>
                    <a:pt x="15" y="416"/>
                  </a:cubicBezTo>
                  <a:cubicBezTo>
                    <a:pt x="15" y="410"/>
                    <a:pt x="7" y="405"/>
                    <a:pt x="12" y="402"/>
                  </a:cubicBezTo>
                  <a:cubicBezTo>
                    <a:pt x="9" y="401"/>
                    <a:pt x="9" y="401"/>
                    <a:pt x="9" y="401"/>
                  </a:cubicBezTo>
                  <a:cubicBezTo>
                    <a:pt x="9" y="399"/>
                    <a:pt x="9" y="396"/>
                    <a:pt x="10" y="394"/>
                  </a:cubicBezTo>
                  <a:cubicBezTo>
                    <a:pt x="10" y="389"/>
                    <a:pt x="5" y="379"/>
                    <a:pt x="9" y="379"/>
                  </a:cubicBezTo>
                  <a:cubicBezTo>
                    <a:pt x="8" y="378"/>
                    <a:pt x="8" y="368"/>
                    <a:pt x="5" y="372"/>
                  </a:cubicBezTo>
                  <a:cubicBezTo>
                    <a:pt x="4" y="378"/>
                    <a:pt x="7" y="379"/>
                    <a:pt x="5" y="383"/>
                  </a:cubicBezTo>
                  <a:cubicBezTo>
                    <a:pt x="7" y="378"/>
                    <a:pt x="3" y="374"/>
                    <a:pt x="2" y="370"/>
                  </a:cubicBezTo>
                  <a:cubicBezTo>
                    <a:pt x="3" y="369"/>
                    <a:pt x="3" y="369"/>
                    <a:pt x="3" y="369"/>
                  </a:cubicBezTo>
                  <a:cubicBezTo>
                    <a:pt x="3" y="367"/>
                    <a:pt x="3" y="362"/>
                    <a:pt x="1" y="360"/>
                  </a:cubicBezTo>
                  <a:cubicBezTo>
                    <a:pt x="2" y="362"/>
                    <a:pt x="3" y="361"/>
                    <a:pt x="3" y="359"/>
                  </a:cubicBezTo>
                  <a:cubicBezTo>
                    <a:pt x="1" y="357"/>
                    <a:pt x="1" y="357"/>
                    <a:pt x="1" y="357"/>
                  </a:cubicBezTo>
                  <a:cubicBezTo>
                    <a:pt x="0" y="347"/>
                    <a:pt x="5" y="355"/>
                    <a:pt x="5" y="346"/>
                  </a:cubicBezTo>
                  <a:cubicBezTo>
                    <a:pt x="5" y="348"/>
                    <a:pt x="6" y="350"/>
                    <a:pt x="6" y="352"/>
                  </a:cubicBezTo>
                  <a:cubicBezTo>
                    <a:pt x="6" y="351"/>
                    <a:pt x="8" y="348"/>
                    <a:pt x="8" y="344"/>
                  </a:cubicBezTo>
                  <a:cubicBezTo>
                    <a:pt x="6" y="342"/>
                    <a:pt x="4" y="339"/>
                    <a:pt x="2" y="337"/>
                  </a:cubicBezTo>
                  <a:cubicBezTo>
                    <a:pt x="2" y="332"/>
                    <a:pt x="5" y="335"/>
                    <a:pt x="3" y="329"/>
                  </a:cubicBezTo>
                  <a:cubicBezTo>
                    <a:pt x="4" y="332"/>
                    <a:pt x="5" y="334"/>
                    <a:pt x="5" y="336"/>
                  </a:cubicBezTo>
                  <a:cubicBezTo>
                    <a:pt x="6" y="337"/>
                    <a:pt x="9" y="332"/>
                    <a:pt x="10" y="326"/>
                  </a:cubicBezTo>
                  <a:cubicBezTo>
                    <a:pt x="10" y="322"/>
                    <a:pt x="9" y="314"/>
                    <a:pt x="6" y="321"/>
                  </a:cubicBezTo>
                  <a:cubicBezTo>
                    <a:pt x="7" y="317"/>
                    <a:pt x="9" y="313"/>
                    <a:pt x="10" y="316"/>
                  </a:cubicBezTo>
                  <a:cubicBezTo>
                    <a:pt x="11" y="308"/>
                    <a:pt x="7" y="316"/>
                    <a:pt x="8" y="309"/>
                  </a:cubicBezTo>
                  <a:cubicBezTo>
                    <a:pt x="10" y="307"/>
                    <a:pt x="14" y="299"/>
                    <a:pt x="18" y="295"/>
                  </a:cubicBezTo>
                  <a:cubicBezTo>
                    <a:pt x="19" y="303"/>
                    <a:pt x="19" y="303"/>
                    <a:pt x="19" y="303"/>
                  </a:cubicBezTo>
                  <a:cubicBezTo>
                    <a:pt x="21" y="299"/>
                    <a:pt x="21" y="299"/>
                    <a:pt x="21" y="299"/>
                  </a:cubicBezTo>
                  <a:cubicBezTo>
                    <a:pt x="21" y="305"/>
                    <a:pt x="24" y="297"/>
                    <a:pt x="25" y="301"/>
                  </a:cubicBezTo>
                  <a:cubicBezTo>
                    <a:pt x="27" y="298"/>
                    <a:pt x="27" y="294"/>
                    <a:pt x="27" y="291"/>
                  </a:cubicBezTo>
                  <a:cubicBezTo>
                    <a:pt x="20" y="298"/>
                    <a:pt x="26" y="280"/>
                    <a:pt x="21" y="280"/>
                  </a:cubicBezTo>
                  <a:cubicBezTo>
                    <a:pt x="26" y="268"/>
                    <a:pt x="34" y="278"/>
                    <a:pt x="34" y="264"/>
                  </a:cubicBezTo>
                  <a:cubicBezTo>
                    <a:pt x="32" y="265"/>
                    <a:pt x="33" y="258"/>
                    <a:pt x="30" y="265"/>
                  </a:cubicBezTo>
                  <a:cubicBezTo>
                    <a:pt x="34" y="259"/>
                    <a:pt x="29" y="258"/>
                    <a:pt x="36" y="252"/>
                  </a:cubicBezTo>
                  <a:cubicBezTo>
                    <a:pt x="33" y="258"/>
                    <a:pt x="43" y="248"/>
                    <a:pt x="40" y="258"/>
                  </a:cubicBezTo>
                  <a:cubicBezTo>
                    <a:pt x="39" y="256"/>
                    <a:pt x="36" y="261"/>
                    <a:pt x="35" y="263"/>
                  </a:cubicBezTo>
                  <a:cubicBezTo>
                    <a:pt x="38" y="261"/>
                    <a:pt x="39" y="266"/>
                    <a:pt x="43" y="259"/>
                  </a:cubicBezTo>
                  <a:cubicBezTo>
                    <a:pt x="45" y="255"/>
                    <a:pt x="49" y="250"/>
                    <a:pt x="47" y="249"/>
                  </a:cubicBezTo>
                  <a:cubicBezTo>
                    <a:pt x="45" y="248"/>
                    <a:pt x="43" y="255"/>
                    <a:pt x="43" y="251"/>
                  </a:cubicBezTo>
                  <a:cubicBezTo>
                    <a:pt x="48" y="243"/>
                    <a:pt x="52" y="245"/>
                    <a:pt x="51" y="239"/>
                  </a:cubicBezTo>
                  <a:cubicBezTo>
                    <a:pt x="47" y="244"/>
                    <a:pt x="44" y="243"/>
                    <a:pt x="43" y="242"/>
                  </a:cubicBezTo>
                  <a:cubicBezTo>
                    <a:pt x="47" y="236"/>
                    <a:pt x="47" y="236"/>
                    <a:pt x="47" y="236"/>
                  </a:cubicBezTo>
                  <a:cubicBezTo>
                    <a:pt x="47" y="238"/>
                    <a:pt x="47" y="238"/>
                    <a:pt x="47" y="238"/>
                  </a:cubicBezTo>
                  <a:cubicBezTo>
                    <a:pt x="56" y="230"/>
                    <a:pt x="47" y="233"/>
                    <a:pt x="55" y="225"/>
                  </a:cubicBezTo>
                  <a:cubicBezTo>
                    <a:pt x="61" y="224"/>
                    <a:pt x="61" y="224"/>
                    <a:pt x="61" y="224"/>
                  </a:cubicBezTo>
                  <a:cubicBezTo>
                    <a:pt x="61" y="228"/>
                    <a:pt x="49" y="235"/>
                    <a:pt x="54" y="236"/>
                  </a:cubicBezTo>
                  <a:cubicBezTo>
                    <a:pt x="59" y="231"/>
                    <a:pt x="59" y="228"/>
                    <a:pt x="64" y="224"/>
                  </a:cubicBezTo>
                  <a:cubicBezTo>
                    <a:pt x="63" y="225"/>
                    <a:pt x="62" y="227"/>
                    <a:pt x="61" y="228"/>
                  </a:cubicBezTo>
                  <a:cubicBezTo>
                    <a:pt x="63" y="226"/>
                    <a:pt x="69" y="229"/>
                    <a:pt x="74" y="220"/>
                  </a:cubicBezTo>
                  <a:cubicBezTo>
                    <a:pt x="77" y="215"/>
                    <a:pt x="74" y="217"/>
                    <a:pt x="73" y="216"/>
                  </a:cubicBezTo>
                  <a:cubicBezTo>
                    <a:pt x="81" y="208"/>
                    <a:pt x="82" y="205"/>
                    <a:pt x="88" y="200"/>
                  </a:cubicBezTo>
                  <a:cubicBezTo>
                    <a:pt x="89" y="204"/>
                    <a:pt x="98" y="193"/>
                    <a:pt x="94" y="200"/>
                  </a:cubicBezTo>
                  <a:cubicBezTo>
                    <a:pt x="90" y="201"/>
                    <a:pt x="77" y="211"/>
                    <a:pt x="77" y="216"/>
                  </a:cubicBezTo>
                  <a:cubicBezTo>
                    <a:pt x="82" y="216"/>
                    <a:pt x="70" y="222"/>
                    <a:pt x="71" y="226"/>
                  </a:cubicBezTo>
                  <a:cubicBezTo>
                    <a:pt x="77" y="220"/>
                    <a:pt x="79" y="223"/>
                    <a:pt x="82" y="224"/>
                  </a:cubicBezTo>
                  <a:cubicBezTo>
                    <a:pt x="84" y="223"/>
                    <a:pt x="85" y="221"/>
                    <a:pt x="86" y="219"/>
                  </a:cubicBezTo>
                  <a:cubicBezTo>
                    <a:pt x="85" y="217"/>
                    <a:pt x="83" y="219"/>
                    <a:pt x="81" y="217"/>
                  </a:cubicBezTo>
                  <a:cubicBezTo>
                    <a:pt x="89" y="211"/>
                    <a:pt x="96" y="205"/>
                    <a:pt x="99" y="199"/>
                  </a:cubicBezTo>
                  <a:cubicBezTo>
                    <a:pt x="102" y="198"/>
                    <a:pt x="102" y="201"/>
                    <a:pt x="100" y="203"/>
                  </a:cubicBezTo>
                  <a:cubicBezTo>
                    <a:pt x="109" y="196"/>
                    <a:pt x="119" y="189"/>
                    <a:pt x="129" y="184"/>
                  </a:cubicBezTo>
                  <a:cubicBezTo>
                    <a:pt x="121" y="184"/>
                    <a:pt x="139" y="177"/>
                    <a:pt x="133" y="177"/>
                  </a:cubicBezTo>
                  <a:cubicBezTo>
                    <a:pt x="128" y="179"/>
                    <a:pt x="122" y="179"/>
                    <a:pt x="124" y="176"/>
                  </a:cubicBezTo>
                  <a:cubicBezTo>
                    <a:pt x="127" y="175"/>
                    <a:pt x="125" y="178"/>
                    <a:pt x="126" y="178"/>
                  </a:cubicBezTo>
                  <a:cubicBezTo>
                    <a:pt x="129" y="173"/>
                    <a:pt x="134" y="177"/>
                    <a:pt x="137" y="172"/>
                  </a:cubicBezTo>
                  <a:cubicBezTo>
                    <a:pt x="128" y="178"/>
                    <a:pt x="137" y="177"/>
                    <a:pt x="137" y="180"/>
                  </a:cubicBezTo>
                  <a:cubicBezTo>
                    <a:pt x="143" y="175"/>
                    <a:pt x="138" y="182"/>
                    <a:pt x="144" y="179"/>
                  </a:cubicBezTo>
                  <a:cubicBezTo>
                    <a:pt x="150" y="173"/>
                    <a:pt x="158" y="168"/>
                    <a:pt x="165" y="164"/>
                  </a:cubicBezTo>
                  <a:cubicBezTo>
                    <a:pt x="176" y="162"/>
                    <a:pt x="189" y="152"/>
                    <a:pt x="198" y="149"/>
                  </a:cubicBezTo>
                  <a:cubicBezTo>
                    <a:pt x="203" y="148"/>
                    <a:pt x="202" y="153"/>
                    <a:pt x="207" y="151"/>
                  </a:cubicBezTo>
                  <a:cubicBezTo>
                    <a:pt x="212" y="149"/>
                    <a:pt x="201" y="150"/>
                    <a:pt x="210" y="148"/>
                  </a:cubicBezTo>
                  <a:cubicBezTo>
                    <a:pt x="210" y="148"/>
                    <a:pt x="210" y="148"/>
                    <a:pt x="210" y="148"/>
                  </a:cubicBezTo>
                  <a:cubicBezTo>
                    <a:pt x="212" y="147"/>
                    <a:pt x="226" y="145"/>
                    <a:pt x="227" y="139"/>
                  </a:cubicBezTo>
                  <a:cubicBezTo>
                    <a:pt x="226" y="143"/>
                    <a:pt x="226" y="143"/>
                    <a:pt x="226" y="143"/>
                  </a:cubicBezTo>
                  <a:cubicBezTo>
                    <a:pt x="227" y="143"/>
                    <a:pt x="229" y="142"/>
                    <a:pt x="230" y="141"/>
                  </a:cubicBezTo>
                  <a:cubicBezTo>
                    <a:pt x="230" y="142"/>
                    <a:pt x="233" y="142"/>
                    <a:pt x="230" y="144"/>
                  </a:cubicBezTo>
                  <a:cubicBezTo>
                    <a:pt x="236" y="145"/>
                    <a:pt x="241" y="140"/>
                    <a:pt x="247" y="138"/>
                  </a:cubicBezTo>
                  <a:cubicBezTo>
                    <a:pt x="243" y="137"/>
                    <a:pt x="243" y="137"/>
                    <a:pt x="243" y="137"/>
                  </a:cubicBezTo>
                  <a:cubicBezTo>
                    <a:pt x="252" y="132"/>
                    <a:pt x="259" y="131"/>
                    <a:pt x="269" y="128"/>
                  </a:cubicBezTo>
                  <a:cubicBezTo>
                    <a:pt x="269" y="130"/>
                    <a:pt x="269" y="130"/>
                    <a:pt x="269" y="130"/>
                  </a:cubicBezTo>
                  <a:cubicBezTo>
                    <a:pt x="275" y="127"/>
                    <a:pt x="275" y="127"/>
                    <a:pt x="275" y="127"/>
                  </a:cubicBezTo>
                  <a:cubicBezTo>
                    <a:pt x="274" y="129"/>
                    <a:pt x="280" y="129"/>
                    <a:pt x="282" y="126"/>
                  </a:cubicBezTo>
                  <a:cubicBezTo>
                    <a:pt x="269" y="136"/>
                    <a:pt x="269" y="136"/>
                    <a:pt x="269" y="136"/>
                  </a:cubicBezTo>
                  <a:cubicBezTo>
                    <a:pt x="264" y="136"/>
                    <a:pt x="273" y="132"/>
                    <a:pt x="269" y="131"/>
                  </a:cubicBezTo>
                  <a:cubicBezTo>
                    <a:pt x="267" y="130"/>
                    <a:pt x="258" y="133"/>
                    <a:pt x="257" y="136"/>
                  </a:cubicBezTo>
                  <a:cubicBezTo>
                    <a:pt x="260" y="135"/>
                    <a:pt x="260" y="134"/>
                    <a:pt x="263" y="133"/>
                  </a:cubicBezTo>
                  <a:cubicBezTo>
                    <a:pt x="265" y="135"/>
                    <a:pt x="260" y="137"/>
                    <a:pt x="258" y="139"/>
                  </a:cubicBezTo>
                  <a:cubicBezTo>
                    <a:pt x="259" y="139"/>
                    <a:pt x="262" y="139"/>
                    <a:pt x="262" y="138"/>
                  </a:cubicBezTo>
                  <a:cubicBezTo>
                    <a:pt x="259" y="140"/>
                    <a:pt x="256" y="142"/>
                    <a:pt x="250" y="144"/>
                  </a:cubicBezTo>
                  <a:cubicBezTo>
                    <a:pt x="254" y="141"/>
                    <a:pt x="247" y="143"/>
                    <a:pt x="248" y="141"/>
                  </a:cubicBezTo>
                  <a:cubicBezTo>
                    <a:pt x="249" y="144"/>
                    <a:pt x="244" y="147"/>
                    <a:pt x="236" y="149"/>
                  </a:cubicBezTo>
                  <a:cubicBezTo>
                    <a:pt x="230" y="148"/>
                    <a:pt x="223" y="155"/>
                    <a:pt x="215" y="158"/>
                  </a:cubicBezTo>
                  <a:cubicBezTo>
                    <a:pt x="217" y="154"/>
                    <a:pt x="221" y="150"/>
                    <a:pt x="225" y="148"/>
                  </a:cubicBezTo>
                  <a:cubicBezTo>
                    <a:pt x="220" y="148"/>
                    <a:pt x="220" y="150"/>
                    <a:pt x="214" y="151"/>
                  </a:cubicBezTo>
                  <a:cubicBezTo>
                    <a:pt x="212" y="153"/>
                    <a:pt x="212" y="157"/>
                    <a:pt x="205" y="161"/>
                  </a:cubicBezTo>
                  <a:cubicBezTo>
                    <a:pt x="204" y="159"/>
                    <a:pt x="204" y="159"/>
                    <a:pt x="204" y="159"/>
                  </a:cubicBezTo>
                  <a:cubicBezTo>
                    <a:pt x="199" y="163"/>
                    <a:pt x="200" y="165"/>
                    <a:pt x="192" y="168"/>
                  </a:cubicBezTo>
                  <a:cubicBezTo>
                    <a:pt x="178" y="173"/>
                    <a:pt x="165" y="179"/>
                    <a:pt x="156" y="184"/>
                  </a:cubicBezTo>
                  <a:cubicBezTo>
                    <a:pt x="154" y="183"/>
                    <a:pt x="154" y="183"/>
                    <a:pt x="154" y="183"/>
                  </a:cubicBezTo>
                  <a:cubicBezTo>
                    <a:pt x="151" y="189"/>
                    <a:pt x="138" y="194"/>
                    <a:pt x="132" y="200"/>
                  </a:cubicBezTo>
                  <a:cubicBezTo>
                    <a:pt x="119" y="205"/>
                    <a:pt x="108" y="218"/>
                    <a:pt x="101" y="220"/>
                  </a:cubicBezTo>
                  <a:cubicBezTo>
                    <a:pt x="83" y="236"/>
                    <a:pt x="69" y="252"/>
                    <a:pt x="55" y="272"/>
                  </a:cubicBezTo>
                  <a:cubicBezTo>
                    <a:pt x="55" y="267"/>
                    <a:pt x="55" y="267"/>
                    <a:pt x="55" y="267"/>
                  </a:cubicBezTo>
                  <a:cubicBezTo>
                    <a:pt x="54" y="271"/>
                    <a:pt x="52" y="268"/>
                    <a:pt x="50" y="272"/>
                  </a:cubicBezTo>
                  <a:cubicBezTo>
                    <a:pt x="54" y="269"/>
                    <a:pt x="49" y="279"/>
                    <a:pt x="49" y="282"/>
                  </a:cubicBezTo>
                  <a:cubicBezTo>
                    <a:pt x="42" y="290"/>
                    <a:pt x="38" y="304"/>
                    <a:pt x="38" y="314"/>
                  </a:cubicBezTo>
                  <a:cubicBezTo>
                    <a:pt x="36" y="314"/>
                    <a:pt x="36" y="314"/>
                    <a:pt x="36" y="314"/>
                  </a:cubicBezTo>
                  <a:cubicBezTo>
                    <a:pt x="36" y="324"/>
                    <a:pt x="31" y="334"/>
                    <a:pt x="30" y="346"/>
                  </a:cubicBezTo>
                  <a:cubicBezTo>
                    <a:pt x="29" y="348"/>
                    <a:pt x="27" y="350"/>
                    <a:pt x="27" y="353"/>
                  </a:cubicBezTo>
                  <a:cubicBezTo>
                    <a:pt x="30" y="360"/>
                    <a:pt x="30" y="363"/>
                    <a:pt x="32" y="373"/>
                  </a:cubicBezTo>
                  <a:cubicBezTo>
                    <a:pt x="33" y="380"/>
                    <a:pt x="34" y="391"/>
                    <a:pt x="34" y="398"/>
                  </a:cubicBezTo>
                  <a:cubicBezTo>
                    <a:pt x="44" y="423"/>
                    <a:pt x="52" y="449"/>
                    <a:pt x="68" y="473"/>
                  </a:cubicBezTo>
                  <a:cubicBezTo>
                    <a:pt x="67" y="475"/>
                    <a:pt x="67" y="475"/>
                    <a:pt x="67" y="475"/>
                  </a:cubicBezTo>
                  <a:cubicBezTo>
                    <a:pt x="84" y="496"/>
                    <a:pt x="101" y="525"/>
                    <a:pt x="119" y="540"/>
                  </a:cubicBezTo>
                  <a:cubicBezTo>
                    <a:pt x="115" y="541"/>
                    <a:pt x="115" y="541"/>
                    <a:pt x="115" y="541"/>
                  </a:cubicBezTo>
                  <a:cubicBezTo>
                    <a:pt x="119" y="547"/>
                    <a:pt x="128" y="552"/>
                    <a:pt x="128" y="548"/>
                  </a:cubicBezTo>
                  <a:cubicBezTo>
                    <a:pt x="132" y="554"/>
                    <a:pt x="143" y="559"/>
                    <a:pt x="144" y="564"/>
                  </a:cubicBezTo>
                  <a:cubicBezTo>
                    <a:pt x="149" y="570"/>
                    <a:pt x="152" y="569"/>
                    <a:pt x="157" y="572"/>
                  </a:cubicBezTo>
                  <a:cubicBezTo>
                    <a:pt x="168" y="582"/>
                    <a:pt x="173" y="585"/>
                    <a:pt x="185" y="592"/>
                  </a:cubicBezTo>
                  <a:cubicBezTo>
                    <a:pt x="182" y="590"/>
                    <a:pt x="182" y="590"/>
                    <a:pt x="182" y="590"/>
                  </a:cubicBezTo>
                  <a:cubicBezTo>
                    <a:pt x="181" y="590"/>
                    <a:pt x="180" y="591"/>
                    <a:pt x="183" y="593"/>
                  </a:cubicBezTo>
                  <a:cubicBezTo>
                    <a:pt x="188" y="595"/>
                    <a:pt x="199" y="604"/>
                    <a:pt x="196" y="597"/>
                  </a:cubicBezTo>
                  <a:cubicBezTo>
                    <a:pt x="208" y="607"/>
                    <a:pt x="228" y="611"/>
                    <a:pt x="240" y="621"/>
                  </a:cubicBezTo>
                  <a:cubicBezTo>
                    <a:pt x="239" y="619"/>
                    <a:pt x="243" y="620"/>
                    <a:pt x="244" y="620"/>
                  </a:cubicBezTo>
                  <a:cubicBezTo>
                    <a:pt x="256" y="625"/>
                    <a:pt x="269" y="632"/>
                    <a:pt x="279" y="633"/>
                  </a:cubicBezTo>
                  <a:cubicBezTo>
                    <a:pt x="281" y="634"/>
                    <a:pt x="275" y="634"/>
                    <a:pt x="280" y="636"/>
                  </a:cubicBezTo>
                  <a:cubicBezTo>
                    <a:pt x="284" y="636"/>
                    <a:pt x="281" y="634"/>
                    <a:pt x="285" y="635"/>
                  </a:cubicBezTo>
                  <a:cubicBezTo>
                    <a:pt x="306" y="639"/>
                    <a:pt x="326" y="648"/>
                    <a:pt x="345" y="650"/>
                  </a:cubicBezTo>
                  <a:cubicBezTo>
                    <a:pt x="379" y="653"/>
                    <a:pt x="415" y="655"/>
                    <a:pt x="448" y="652"/>
                  </a:cubicBezTo>
                  <a:cubicBezTo>
                    <a:pt x="448" y="653"/>
                    <a:pt x="448" y="653"/>
                    <a:pt x="448" y="653"/>
                  </a:cubicBezTo>
                  <a:cubicBezTo>
                    <a:pt x="458" y="648"/>
                    <a:pt x="474" y="653"/>
                    <a:pt x="482" y="647"/>
                  </a:cubicBezTo>
                  <a:cubicBezTo>
                    <a:pt x="484" y="647"/>
                    <a:pt x="491" y="645"/>
                    <a:pt x="490" y="647"/>
                  </a:cubicBezTo>
                  <a:cubicBezTo>
                    <a:pt x="498" y="643"/>
                    <a:pt x="514" y="644"/>
                    <a:pt x="526" y="638"/>
                  </a:cubicBezTo>
                  <a:cubicBezTo>
                    <a:pt x="525" y="638"/>
                    <a:pt x="524" y="638"/>
                    <a:pt x="523" y="639"/>
                  </a:cubicBezTo>
                  <a:cubicBezTo>
                    <a:pt x="536" y="638"/>
                    <a:pt x="545" y="631"/>
                    <a:pt x="559" y="628"/>
                  </a:cubicBezTo>
                  <a:cubicBezTo>
                    <a:pt x="557" y="629"/>
                    <a:pt x="555" y="630"/>
                    <a:pt x="555" y="631"/>
                  </a:cubicBezTo>
                  <a:cubicBezTo>
                    <a:pt x="561" y="631"/>
                    <a:pt x="565" y="623"/>
                    <a:pt x="569" y="626"/>
                  </a:cubicBezTo>
                  <a:cubicBezTo>
                    <a:pt x="572" y="624"/>
                    <a:pt x="571" y="623"/>
                    <a:pt x="569" y="624"/>
                  </a:cubicBezTo>
                  <a:cubicBezTo>
                    <a:pt x="597" y="613"/>
                    <a:pt x="623" y="595"/>
                    <a:pt x="645" y="574"/>
                  </a:cubicBezTo>
                  <a:cubicBezTo>
                    <a:pt x="663" y="562"/>
                    <a:pt x="651" y="579"/>
                    <a:pt x="662" y="565"/>
                  </a:cubicBezTo>
                  <a:cubicBezTo>
                    <a:pt x="663" y="565"/>
                    <a:pt x="661" y="563"/>
                    <a:pt x="662" y="564"/>
                  </a:cubicBezTo>
                  <a:cubicBezTo>
                    <a:pt x="666" y="558"/>
                    <a:pt x="673" y="560"/>
                    <a:pt x="675" y="555"/>
                  </a:cubicBezTo>
                  <a:cubicBezTo>
                    <a:pt x="671" y="554"/>
                    <a:pt x="676" y="552"/>
                    <a:pt x="675" y="550"/>
                  </a:cubicBezTo>
                  <a:cubicBezTo>
                    <a:pt x="685" y="542"/>
                    <a:pt x="689" y="541"/>
                    <a:pt x="693" y="531"/>
                  </a:cubicBezTo>
                  <a:cubicBezTo>
                    <a:pt x="694" y="533"/>
                    <a:pt x="694" y="533"/>
                    <a:pt x="694" y="533"/>
                  </a:cubicBezTo>
                  <a:cubicBezTo>
                    <a:pt x="699" y="521"/>
                    <a:pt x="708" y="510"/>
                    <a:pt x="709" y="499"/>
                  </a:cubicBezTo>
                  <a:cubicBezTo>
                    <a:pt x="742" y="440"/>
                    <a:pt x="749" y="372"/>
                    <a:pt x="738" y="308"/>
                  </a:cubicBezTo>
                  <a:cubicBezTo>
                    <a:pt x="728" y="244"/>
                    <a:pt x="697" y="185"/>
                    <a:pt x="656" y="134"/>
                  </a:cubicBezTo>
                  <a:cubicBezTo>
                    <a:pt x="648" y="121"/>
                    <a:pt x="647" y="119"/>
                    <a:pt x="633" y="109"/>
                  </a:cubicBezTo>
                  <a:cubicBezTo>
                    <a:pt x="634" y="109"/>
                    <a:pt x="635" y="109"/>
                    <a:pt x="635" y="108"/>
                  </a:cubicBezTo>
                  <a:cubicBezTo>
                    <a:pt x="632" y="110"/>
                    <a:pt x="626" y="100"/>
                    <a:pt x="622" y="102"/>
                  </a:cubicBezTo>
                  <a:cubicBezTo>
                    <a:pt x="604" y="85"/>
                    <a:pt x="585" y="73"/>
                    <a:pt x="563" y="60"/>
                  </a:cubicBezTo>
                  <a:cubicBezTo>
                    <a:pt x="567" y="62"/>
                    <a:pt x="570" y="60"/>
                    <a:pt x="566" y="58"/>
                  </a:cubicBezTo>
                  <a:cubicBezTo>
                    <a:pt x="561" y="57"/>
                    <a:pt x="561" y="57"/>
                    <a:pt x="561" y="57"/>
                  </a:cubicBezTo>
                  <a:cubicBezTo>
                    <a:pt x="560" y="56"/>
                    <a:pt x="560" y="56"/>
                    <a:pt x="560" y="56"/>
                  </a:cubicBezTo>
                  <a:cubicBezTo>
                    <a:pt x="557" y="55"/>
                    <a:pt x="553" y="55"/>
                    <a:pt x="556" y="57"/>
                  </a:cubicBezTo>
                  <a:cubicBezTo>
                    <a:pt x="500" y="29"/>
                    <a:pt x="439" y="11"/>
                    <a:pt x="377" y="21"/>
                  </a:cubicBezTo>
                  <a:cubicBezTo>
                    <a:pt x="363" y="21"/>
                    <a:pt x="342" y="27"/>
                    <a:pt x="327" y="32"/>
                  </a:cubicBezTo>
                  <a:cubicBezTo>
                    <a:pt x="281" y="43"/>
                    <a:pt x="240" y="62"/>
                    <a:pt x="201" y="93"/>
                  </a:cubicBezTo>
                  <a:cubicBezTo>
                    <a:pt x="201" y="93"/>
                    <a:pt x="202" y="83"/>
                    <a:pt x="218" y="6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100" b="0" i="0" u="none" strike="noStrike" kern="1200" cap="none" spc="0" normalizeH="0" baseline="0" noProof="0">
                <a:ln>
                  <a:noFill/>
                </a:ln>
                <a:solidFill>
                  <a:srgbClr val="C00000"/>
                </a:solidFill>
                <a:effectLst/>
                <a:uLnTx/>
                <a:uFillTx/>
                <a:latin typeface="Segoe Print" pitchFamily="2" charset="0"/>
                <a:ea typeface="+mn-ea"/>
                <a:cs typeface="Arial" charset="0"/>
              </a:endParaRPr>
            </a:p>
          </p:txBody>
        </p:sp>
        <p:sp>
          <p:nvSpPr>
            <p:cNvPr id="118" name="pole tekstowe 117"/>
            <p:cNvSpPr txBox="1"/>
            <p:nvPr/>
          </p:nvSpPr>
          <p:spPr>
            <a:xfrm>
              <a:off x="5454610" y="1083597"/>
              <a:ext cx="652526" cy="72863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1" i="1" u="none" strike="noStrike" kern="0" cap="none" spc="0" normalizeH="0" baseline="-16000" noProof="0" dirty="0">
                  <a:ln>
                    <a:noFill/>
                  </a:ln>
                  <a:solidFill>
                    <a:srgbClr val="C00000"/>
                  </a:solidFill>
                  <a:effectLst/>
                  <a:uLnTx/>
                  <a:uFillTx/>
                  <a:latin typeface="Segoe Print" pitchFamily="2" charset="0"/>
                  <a:ea typeface="+mn-ea"/>
                  <a:cs typeface="Arial" pitchFamily="34" charset="0"/>
                </a:rPr>
                <a:t>3</a:t>
              </a:r>
              <a:endParaRPr kumimoji="0" lang="pl-PL" sz="2400" b="1" i="1" u="none" strike="noStrike" kern="0" cap="none" spc="0" normalizeH="0" baseline="-16000" noProof="0" dirty="0">
                <a:ln>
                  <a:noFill/>
                </a:ln>
                <a:solidFill>
                  <a:srgbClr val="C00000"/>
                </a:solidFill>
                <a:effectLst/>
                <a:uLnTx/>
                <a:uFillTx/>
                <a:latin typeface="Segoe Print" pitchFamily="2" charset="0"/>
                <a:ea typeface="+mn-ea"/>
                <a:cs typeface="Arial" pitchFamily="34" charset="0"/>
              </a:endParaRPr>
            </a:p>
          </p:txBody>
        </p:sp>
      </p:grpSp>
      <p:grpSp>
        <p:nvGrpSpPr>
          <p:cNvPr id="22" name="Grupa 121"/>
          <p:cNvGrpSpPr/>
          <p:nvPr/>
        </p:nvGrpSpPr>
        <p:grpSpPr>
          <a:xfrm>
            <a:off x="5507309" y="2878881"/>
            <a:ext cx="408046" cy="272518"/>
            <a:chOff x="3059832" y="3861048"/>
            <a:chExt cx="504056" cy="336640"/>
          </a:xfrm>
        </p:grpSpPr>
        <p:sp>
          <p:nvSpPr>
            <p:cNvPr id="123" name="Freeform 6"/>
            <p:cNvSpPr>
              <a:spLocks/>
            </p:cNvSpPr>
            <p:nvPr/>
          </p:nvSpPr>
          <p:spPr bwMode="auto">
            <a:xfrm>
              <a:off x="3080646" y="3869192"/>
              <a:ext cx="481432" cy="324876"/>
            </a:xfrm>
            <a:custGeom>
              <a:avLst/>
              <a:gdLst/>
              <a:ahLst/>
              <a:cxnLst>
                <a:cxn ang="0">
                  <a:pos x="5" y="6"/>
                </a:cxn>
                <a:cxn ang="0">
                  <a:pos x="0" y="134"/>
                </a:cxn>
                <a:cxn ang="0">
                  <a:pos x="212" y="131"/>
                </a:cxn>
                <a:cxn ang="0">
                  <a:pos x="220" y="0"/>
                </a:cxn>
                <a:cxn ang="0">
                  <a:pos x="5" y="6"/>
                </a:cxn>
              </a:cxnLst>
              <a:rect l="0" t="0" r="r" b="b"/>
              <a:pathLst>
                <a:path w="225" h="152">
                  <a:moveTo>
                    <a:pt x="5" y="6"/>
                  </a:moveTo>
                  <a:cubicBezTo>
                    <a:pt x="5" y="6"/>
                    <a:pt x="15" y="63"/>
                    <a:pt x="0" y="134"/>
                  </a:cubicBezTo>
                  <a:cubicBezTo>
                    <a:pt x="85" y="152"/>
                    <a:pt x="155" y="151"/>
                    <a:pt x="212" y="131"/>
                  </a:cubicBezTo>
                  <a:cubicBezTo>
                    <a:pt x="225" y="116"/>
                    <a:pt x="220" y="0"/>
                    <a:pt x="220" y="0"/>
                  </a:cubicBezTo>
                  <a:cubicBezTo>
                    <a:pt x="220" y="0"/>
                    <a:pt x="117" y="14"/>
                    <a:pt x="5" y="6"/>
                  </a:cubicBezTo>
                  <a:close/>
                </a:path>
              </a:pathLst>
            </a:custGeom>
            <a:solidFill>
              <a:schemeClr val="accent2">
                <a:lumMod val="40000"/>
                <a:lumOff val="60000"/>
              </a:schemeClr>
            </a:solidFill>
            <a:ln>
              <a:noFill/>
              <a:headEnd/>
              <a:tailEnd/>
            </a:ln>
            <a:effectLst/>
          </p:spPr>
          <p:style>
            <a:lnRef idx="1">
              <a:schemeClr val="accent3"/>
            </a:lnRef>
            <a:fillRef idx="2">
              <a:schemeClr val="accent3"/>
            </a:fillRef>
            <a:effectRef idx="1">
              <a:schemeClr val="accent3"/>
            </a:effectRef>
            <a:fontRef idx="minor">
              <a:schemeClr val="dk1"/>
            </a:fontRef>
          </p:style>
          <p:txBody>
            <a:bodyPr vert="horz" wrap="square" lIns="36000" tIns="72000" rIns="36000" bIns="36000" numCol="1" anchor="ctr" anchorCtr="1"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1" i="0" u="none" strike="noStrike" kern="1200" cap="none" spc="0" normalizeH="0" baseline="0" noProof="0" dirty="0" err="1">
                  <a:ln>
                    <a:noFill/>
                  </a:ln>
                  <a:solidFill>
                    <a:prstClr val="black"/>
                  </a:solidFill>
                  <a:effectLst/>
                  <a:uLnTx/>
                  <a:uFillTx/>
                  <a:latin typeface="Segoe Print" pitchFamily="2" charset="0"/>
                  <a:ea typeface="+mn-ea"/>
                  <a:cs typeface="+mn-cs"/>
                </a:rPr>
                <a:t>P1</a:t>
              </a:r>
              <a:endParaRPr kumimoji="0" lang="pl-PL" sz="1100" b="1" i="0" u="none" strike="noStrike" kern="1200" cap="none" spc="0" normalizeH="0" baseline="0" noProof="0" dirty="0">
                <a:ln>
                  <a:noFill/>
                </a:ln>
                <a:solidFill>
                  <a:prstClr val="black"/>
                </a:solidFill>
                <a:effectLst/>
                <a:uLnTx/>
                <a:uFillTx/>
                <a:latin typeface="Segoe Print" pitchFamily="2" charset="0"/>
                <a:ea typeface="+mn-ea"/>
                <a:cs typeface="+mn-cs"/>
              </a:endParaRPr>
            </a:p>
          </p:txBody>
        </p:sp>
        <p:sp>
          <p:nvSpPr>
            <p:cNvPr id="124" name="Freeform 19"/>
            <p:cNvSpPr>
              <a:spLocks noEditPoints="1"/>
            </p:cNvSpPr>
            <p:nvPr/>
          </p:nvSpPr>
          <p:spPr bwMode="auto">
            <a:xfrm>
              <a:off x="3059832" y="3861048"/>
              <a:ext cx="504056" cy="336640"/>
            </a:xfrm>
            <a:custGeom>
              <a:avLst/>
              <a:gdLst/>
              <a:ahLst/>
              <a:cxnLst>
                <a:cxn ang="0">
                  <a:pos x="232" y="61"/>
                </a:cxn>
                <a:cxn ang="0">
                  <a:pos x="233" y="49"/>
                </a:cxn>
                <a:cxn ang="0">
                  <a:pos x="233" y="29"/>
                </a:cxn>
                <a:cxn ang="0">
                  <a:pos x="232" y="14"/>
                </a:cxn>
                <a:cxn ang="0">
                  <a:pos x="222" y="4"/>
                </a:cxn>
                <a:cxn ang="0">
                  <a:pos x="220" y="5"/>
                </a:cxn>
                <a:cxn ang="0">
                  <a:pos x="205" y="6"/>
                </a:cxn>
                <a:cxn ang="0">
                  <a:pos x="166" y="9"/>
                </a:cxn>
                <a:cxn ang="0">
                  <a:pos x="146" y="12"/>
                </a:cxn>
                <a:cxn ang="0">
                  <a:pos x="107" y="13"/>
                </a:cxn>
                <a:cxn ang="0">
                  <a:pos x="63" y="12"/>
                </a:cxn>
                <a:cxn ang="0">
                  <a:pos x="146" y="20"/>
                </a:cxn>
                <a:cxn ang="0">
                  <a:pos x="174" y="18"/>
                </a:cxn>
                <a:cxn ang="0">
                  <a:pos x="225" y="91"/>
                </a:cxn>
                <a:cxn ang="0">
                  <a:pos x="220" y="110"/>
                </a:cxn>
                <a:cxn ang="0">
                  <a:pos x="193" y="136"/>
                </a:cxn>
                <a:cxn ang="0">
                  <a:pos x="131" y="144"/>
                </a:cxn>
                <a:cxn ang="0">
                  <a:pos x="98" y="143"/>
                </a:cxn>
                <a:cxn ang="0">
                  <a:pos x="49" y="139"/>
                </a:cxn>
                <a:cxn ang="0">
                  <a:pos x="18" y="126"/>
                </a:cxn>
                <a:cxn ang="0">
                  <a:pos x="21" y="79"/>
                </a:cxn>
                <a:cxn ang="0">
                  <a:pos x="18" y="51"/>
                </a:cxn>
                <a:cxn ang="0">
                  <a:pos x="20" y="36"/>
                </a:cxn>
                <a:cxn ang="0">
                  <a:pos x="17" y="30"/>
                </a:cxn>
                <a:cxn ang="0">
                  <a:pos x="18" y="46"/>
                </a:cxn>
                <a:cxn ang="0">
                  <a:pos x="17" y="53"/>
                </a:cxn>
                <a:cxn ang="0">
                  <a:pos x="14" y="77"/>
                </a:cxn>
                <a:cxn ang="0">
                  <a:pos x="12" y="97"/>
                </a:cxn>
                <a:cxn ang="0">
                  <a:pos x="9" y="99"/>
                </a:cxn>
                <a:cxn ang="0">
                  <a:pos x="6" y="103"/>
                </a:cxn>
                <a:cxn ang="0">
                  <a:pos x="8" y="111"/>
                </a:cxn>
                <a:cxn ang="0">
                  <a:pos x="10" y="119"/>
                </a:cxn>
                <a:cxn ang="0">
                  <a:pos x="4" y="126"/>
                </a:cxn>
                <a:cxn ang="0">
                  <a:pos x="4" y="134"/>
                </a:cxn>
                <a:cxn ang="0">
                  <a:pos x="0" y="136"/>
                </a:cxn>
                <a:cxn ang="0">
                  <a:pos x="8" y="148"/>
                </a:cxn>
                <a:cxn ang="0">
                  <a:pos x="12" y="148"/>
                </a:cxn>
                <a:cxn ang="0">
                  <a:pos x="20" y="149"/>
                </a:cxn>
                <a:cxn ang="0">
                  <a:pos x="31" y="151"/>
                </a:cxn>
                <a:cxn ang="0">
                  <a:pos x="41" y="148"/>
                </a:cxn>
                <a:cxn ang="0">
                  <a:pos x="42" y="153"/>
                </a:cxn>
                <a:cxn ang="0">
                  <a:pos x="51" y="153"/>
                </a:cxn>
                <a:cxn ang="0">
                  <a:pos x="85" y="156"/>
                </a:cxn>
                <a:cxn ang="0">
                  <a:pos x="101" y="157"/>
                </a:cxn>
                <a:cxn ang="0">
                  <a:pos x="127" y="157"/>
                </a:cxn>
                <a:cxn ang="0">
                  <a:pos x="139" y="156"/>
                </a:cxn>
                <a:cxn ang="0">
                  <a:pos x="148" y="156"/>
                </a:cxn>
                <a:cxn ang="0">
                  <a:pos x="157" y="155"/>
                </a:cxn>
                <a:cxn ang="0">
                  <a:pos x="162" y="153"/>
                </a:cxn>
                <a:cxn ang="0">
                  <a:pos x="179" y="152"/>
                </a:cxn>
                <a:cxn ang="0">
                  <a:pos x="199" y="148"/>
                </a:cxn>
                <a:cxn ang="0">
                  <a:pos x="215" y="142"/>
                </a:cxn>
                <a:cxn ang="0">
                  <a:pos x="230" y="132"/>
                </a:cxn>
                <a:cxn ang="0">
                  <a:pos x="232" y="120"/>
                </a:cxn>
                <a:cxn ang="0">
                  <a:pos x="233" y="112"/>
                </a:cxn>
                <a:cxn ang="0">
                  <a:pos x="234" y="109"/>
                </a:cxn>
                <a:cxn ang="0">
                  <a:pos x="235" y="88"/>
                </a:cxn>
                <a:cxn ang="0">
                  <a:pos x="233" y="107"/>
                </a:cxn>
              </a:cxnLst>
              <a:rect l="0" t="0" r="r" b="b"/>
              <a:pathLst>
                <a:path w="236" h="158">
                  <a:moveTo>
                    <a:pt x="235" y="71"/>
                  </a:moveTo>
                  <a:cubicBezTo>
                    <a:pt x="235" y="69"/>
                    <a:pt x="234" y="67"/>
                    <a:pt x="233" y="66"/>
                  </a:cubicBezTo>
                  <a:cubicBezTo>
                    <a:pt x="233" y="67"/>
                    <a:pt x="234" y="66"/>
                    <a:pt x="234" y="67"/>
                  </a:cubicBezTo>
                  <a:cubicBezTo>
                    <a:pt x="233" y="68"/>
                    <a:pt x="232" y="66"/>
                    <a:pt x="232" y="65"/>
                  </a:cubicBezTo>
                  <a:cubicBezTo>
                    <a:pt x="232" y="65"/>
                    <a:pt x="232" y="65"/>
                    <a:pt x="232" y="65"/>
                  </a:cubicBezTo>
                  <a:cubicBezTo>
                    <a:pt x="232" y="63"/>
                    <a:pt x="232" y="62"/>
                    <a:pt x="232" y="61"/>
                  </a:cubicBezTo>
                  <a:cubicBezTo>
                    <a:pt x="232" y="59"/>
                    <a:pt x="232" y="62"/>
                    <a:pt x="233" y="61"/>
                  </a:cubicBezTo>
                  <a:cubicBezTo>
                    <a:pt x="234" y="61"/>
                    <a:pt x="234" y="57"/>
                    <a:pt x="234" y="56"/>
                  </a:cubicBezTo>
                  <a:cubicBezTo>
                    <a:pt x="234" y="56"/>
                    <a:pt x="233" y="55"/>
                    <a:pt x="233" y="55"/>
                  </a:cubicBezTo>
                  <a:cubicBezTo>
                    <a:pt x="232" y="54"/>
                    <a:pt x="234" y="54"/>
                    <a:pt x="234" y="53"/>
                  </a:cubicBezTo>
                  <a:cubicBezTo>
                    <a:pt x="231" y="49"/>
                    <a:pt x="231" y="49"/>
                    <a:pt x="231" y="49"/>
                  </a:cubicBezTo>
                  <a:cubicBezTo>
                    <a:pt x="231" y="49"/>
                    <a:pt x="232" y="48"/>
                    <a:pt x="233" y="49"/>
                  </a:cubicBezTo>
                  <a:cubicBezTo>
                    <a:pt x="232" y="46"/>
                    <a:pt x="230" y="44"/>
                    <a:pt x="229" y="42"/>
                  </a:cubicBezTo>
                  <a:cubicBezTo>
                    <a:pt x="230" y="41"/>
                    <a:pt x="229" y="38"/>
                    <a:pt x="229" y="37"/>
                  </a:cubicBezTo>
                  <a:cubicBezTo>
                    <a:pt x="230" y="36"/>
                    <a:pt x="229" y="38"/>
                    <a:pt x="229" y="38"/>
                  </a:cubicBezTo>
                  <a:cubicBezTo>
                    <a:pt x="230" y="36"/>
                    <a:pt x="230" y="36"/>
                    <a:pt x="230" y="36"/>
                  </a:cubicBezTo>
                  <a:cubicBezTo>
                    <a:pt x="231" y="39"/>
                    <a:pt x="232" y="36"/>
                    <a:pt x="233" y="37"/>
                  </a:cubicBezTo>
                  <a:cubicBezTo>
                    <a:pt x="232" y="36"/>
                    <a:pt x="233" y="32"/>
                    <a:pt x="233" y="29"/>
                  </a:cubicBezTo>
                  <a:cubicBezTo>
                    <a:pt x="231" y="31"/>
                    <a:pt x="232" y="26"/>
                    <a:pt x="230" y="26"/>
                  </a:cubicBezTo>
                  <a:cubicBezTo>
                    <a:pt x="230" y="23"/>
                    <a:pt x="232" y="24"/>
                    <a:pt x="232" y="23"/>
                  </a:cubicBezTo>
                  <a:cubicBezTo>
                    <a:pt x="231" y="20"/>
                    <a:pt x="231" y="17"/>
                    <a:pt x="231" y="14"/>
                  </a:cubicBezTo>
                  <a:cubicBezTo>
                    <a:pt x="232" y="15"/>
                    <a:pt x="233" y="15"/>
                    <a:pt x="231" y="14"/>
                  </a:cubicBezTo>
                  <a:cubicBezTo>
                    <a:pt x="231" y="14"/>
                    <a:pt x="231" y="14"/>
                    <a:pt x="231" y="14"/>
                  </a:cubicBezTo>
                  <a:cubicBezTo>
                    <a:pt x="232" y="14"/>
                    <a:pt x="232" y="14"/>
                    <a:pt x="232" y="14"/>
                  </a:cubicBezTo>
                  <a:cubicBezTo>
                    <a:pt x="231" y="12"/>
                    <a:pt x="231" y="7"/>
                    <a:pt x="230" y="5"/>
                  </a:cubicBezTo>
                  <a:cubicBezTo>
                    <a:pt x="230" y="5"/>
                    <a:pt x="230" y="5"/>
                    <a:pt x="231" y="5"/>
                  </a:cubicBezTo>
                  <a:cubicBezTo>
                    <a:pt x="228" y="0"/>
                    <a:pt x="230" y="6"/>
                    <a:pt x="227" y="5"/>
                  </a:cubicBezTo>
                  <a:cubicBezTo>
                    <a:pt x="228" y="4"/>
                    <a:pt x="228" y="4"/>
                    <a:pt x="228" y="4"/>
                  </a:cubicBezTo>
                  <a:cubicBezTo>
                    <a:pt x="226" y="5"/>
                    <a:pt x="224" y="3"/>
                    <a:pt x="222" y="5"/>
                  </a:cubicBezTo>
                  <a:cubicBezTo>
                    <a:pt x="222" y="5"/>
                    <a:pt x="222" y="4"/>
                    <a:pt x="222" y="4"/>
                  </a:cubicBezTo>
                  <a:cubicBezTo>
                    <a:pt x="222" y="4"/>
                    <a:pt x="221" y="5"/>
                    <a:pt x="220" y="5"/>
                  </a:cubicBezTo>
                  <a:cubicBezTo>
                    <a:pt x="220" y="5"/>
                    <a:pt x="220" y="5"/>
                    <a:pt x="220" y="5"/>
                  </a:cubicBezTo>
                  <a:cubicBezTo>
                    <a:pt x="220" y="5"/>
                    <a:pt x="220" y="5"/>
                    <a:pt x="220" y="5"/>
                  </a:cubicBezTo>
                  <a:cubicBezTo>
                    <a:pt x="220" y="5"/>
                    <a:pt x="220" y="5"/>
                    <a:pt x="220" y="5"/>
                  </a:cubicBezTo>
                  <a:cubicBezTo>
                    <a:pt x="220" y="5"/>
                    <a:pt x="220" y="5"/>
                    <a:pt x="220" y="5"/>
                  </a:cubicBezTo>
                  <a:cubicBezTo>
                    <a:pt x="220" y="5"/>
                    <a:pt x="220" y="5"/>
                    <a:pt x="220" y="5"/>
                  </a:cubicBezTo>
                  <a:cubicBezTo>
                    <a:pt x="218" y="5"/>
                    <a:pt x="217" y="5"/>
                    <a:pt x="216" y="6"/>
                  </a:cubicBezTo>
                  <a:cubicBezTo>
                    <a:pt x="216" y="6"/>
                    <a:pt x="216" y="5"/>
                    <a:pt x="217" y="5"/>
                  </a:cubicBezTo>
                  <a:cubicBezTo>
                    <a:pt x="215" y="4"/>
                    <a:pt x="215" y="6"/>
                    <a:pt x="213" y="6"/>
                  </a:cubicBezTo>
                  <a:cubicBezTo>
                    <a:pt x="212" y="6"/>
                    <a:pt x="211" y="5"/>
                    <a:pt x="212" y="5"/>
                  </a:cubicBezTo>
                  <a:cubicBezTo>
                    <a:pt x="211" y="6"/>
                    <a:pt x="208" y="6"/>
                    <a:pt x="207" y="7"/>
                  </a:cubicBezTo>
                  <a:cubicBezTo>
                    <a:pt x="207" y="6"/>
                    <a:pt x="206" y="6"/>
                    <a:pt x="205" y="6"/>
                  </a:cubicBezTo>
                  <a:cubicBezTo>
                    <a:pt x="194" y="7"/>
                    <a:pt x="184" y="7"/>
                    <a:pt x="173" y="10"/>
                  </a:cubicBezTo>
                  <a:cubicBezTo>
                    <a:pt x="172" y="8"/>
                    <a:pt x="176" y="8"/>
                    <a:pt x="175" y="7"/>
                  </a:cubicBezTo>
                  <a:cubicBezTo>
                    <a:pt x="175" y="9"/>
                    <a:pt x="173" y="8"/>
                    <a:pt x="170" y="8"/>
                  </a:cubicBezTo>
                  <a:cubicBezTo>
                    <a:pt x="170" y="8"/>
                    <a:pt x="170" y="8"/>
                    <a:pt x="170" y="8"/>
                  </a:cubicBezTo>
                  <a:cubicBezTo>
                    <a:pt x="168" y="9"/>
                    <a:pt x="168" y="8"/>
                    <a:pt x="166" y="8"/>
                  </a:cubicBezTo>
                  <a:cubicBezTo>
                    <a:pt x="166" y="9"/>
                    <a:pt x="166" y="9"/>
                    <a:pt x="166" y="9"/>
                  </a:cubicBezTo>
                  <a:cubicBezTo>
                    <a:pt x="165" y="10"/>
                    <a:pt x="163" y="7"/>
                    <a:pt x="162" y="9"/>
                  </a:cubicBezTo>
                  <a:cubicBezTo>
                    <a:pt x="161" y="8"/>
                    <a:pt x="161" y="8"/>
                    <a:pt x="161" y="8"/>
                  </a:cubicBezTo>
                  <a:cubicBezTo>
                    <a:pt x="159" y="10"/>
                    <a:pt x="158" y="7"/>
                    <a:pt x="157" y="9"/>
                  </a:cubicBezTo>
                  <a:cubicBezTo>
                    <a:pt x="157" y="9"/>
                    <a:pt x="157" y="9"/>
                    <a:pt x="157" y="9"/>
                  </a:cubicBezTo>
                  <a:cubicBezTo>
                    <a:pt x="154" y="8"/>
                    <a:pt x="152" y="11"/>
                    <a:pt x="151" y="10"/>
                  </a:cubicBezTo>
                  <a:cubicBezTo>
                    <a:pt x="148" y="10"/>
                    <a:pt x="146" y="10"/>
                    <a:pt x="146" y="12"/>
                  </a:cubicBezTo>
                  <a:cubicBezTo>
                    <a:pt x="145" y="11"/>
                    <a:pt x="145" y="10"/>
                    <a:pt x="146" y="10"/>
                  </a:cubicBezTo>
                  <a:cubicBezTo>
                    <a:pt x="138" y="11"/>
                    <a:pt x="129" y="11"/>
                    <a:pt x="122" y="13"/>
                  </a:cubicBezTo>
                  <a:cubicBezTo>
                    <a:pt x="121" y="13"/>
                    <a:pt x="122" y="13"/>
                    <a:pt x="122" y="12"/>
                  </a:cubicBezTo>
                  <a:cubicBezTo>
                    <a:pt x="118" y="14"/>
                    <a:pt x="113" y="11"/>
                    <a:pt x="110" y="14"/>
                  </a:cubicBezTo>
                  <a:cubicBezTo>
                    <a:pt x="109" y="15"/>
                    <a:pt x="109" y="15"/>
                    <a:pt x="109" y="15"/>
                  </a:cubicBezTo>
                  <a:cubicBezTo>
                    <a:pt x="108" y="15"/>
                    <a:pt x="108" y="14"/>
                    <a:pt x="107" y="13"/>
                  </a:cubicBezTo>
                  <a:cubicBezTo>
                    <a:pt x="106" y="14"/>
                    <a:pt x="103" y="14"/>
                    <a:pt x="102" y="15"/>
                  </a:cubicBezTo>
                  <a:cubicBezTo>
                    <a:pt x="102" y="14"/>
                    <a:pt x="102" y="14"/>
                    <a:pt x="102" y="14"/>
                  </a:cubicBezTo>
                  <a:cubicBezTo>
                    <a:pt x="100" y="14"/>
                    <a:pt x="98" y="15"/>
                    <a:pt x="96" y="15"/>
                  </a:cubicBezTo>
                  <a:cubicBezTo>
                    <a:pt x="97" y="14"/>
                    <a:pt x="97" y="14"/>
                    <a:pt x="97" y="14"/>
                  </a:cubicBezTo>
                  <a:cubicBezTo>
                    <a:pt x="86" y="12"/>
                    <a:pt x="73" y="11"/>
                    <a:pt x="65" y="13"/>
                  </a:cubicBezTo>
                  <a:cubicBezTo>
                    <a:pt x="63" y="14"/>
                    <a:pt x="64" y="11"/>
                    <a:pt x="63" y="12"/>
                  </a:cubicBezTo>
                  <a:cubicBezTo>
                    <a:pt x="54" y="14"/>
                    <a:pt x="44" y="10"/>
                    <a:pt x="36" y="13"/>
                  </a:cubicBezTo>
                  <a:cubicBezTo>
                    <a:pt x="30" y="13"/>
                    <a:pt x="28" y="17"/>
                    <a:pt x="28" y="17"/>
                  </a:cubicBezTo>
                  <a:cubicBezTo>
                    <a:pt x="43" y="17"/>
                    <a:pt x="56" y="19"/>
                    <a:pt x="71" y="21"/>
                  </a:cubicBezTo>
                  <a:cubicBezTo>
                    <a:pt x="76" y="21"/>
                    <a:pt x="82" y="21"/>
                    <a:pt x="87" y="21"/>
                  </a:cubicBezTo>
                  <a:cubicBezTo>
                    <a:pt x="106" y="21"/>
                    <a:pt x="126" y="24"/>
                    <a:pt x="145" y="21"/>
                  </a:cubicBezTo>
                  <a:cubicBezTo>
                    <a:pt x="144" y="21"/>
                    <a:pt x="145" y="20"/>
                    <a:pt x="146" y="20"/>
                  </a:cubicBezTo>
                  <a:cubicBezTo>
                    <a:pt x="147" y="20"/>
                    <a:pt x="147" y="20"/>
                    <a:pt x="147" y="20"/>
                  </a:cubicBezTo>
                  <a:cubicBezTo>
                    <a:pt x="148" y="19"/>
                    <a:pt x="148" y="19"/>
                    <a:pt x="148" y="19"/>
                  </a:cubicBezTo>
                  <a:cubicBezTo>
                    <a:pt x="150" y="19"/>
                    <a:pt x="149" y="20"/>
                    <a:pt x="148" y="21"/>
                  </a:cubicBezTo>
                  <a:cubicBezTo>
                    <a:pt x="156" y="20"/>
                    <a:pt x="163" y="19"/>
                    <a:pt x="170" y="19"/>
                  </a:cubicBezTo>
                  <a:cubicBezTo>
                    <a:pt x="171" y="18"/>
                    <a:pt x="174" y="19"/>
                    <a:pt x="174" y="17"/>
                  </a:cubicBezTo>
                  <a:cubicBezTo>
                    <a:pt x="175" y="17"/>
                    <a:pt x="174" y="18"/>
                    <a:pt x="174" y="18"/>
                  </a:cubicBezTo>
                  <a:cubicBezTo>
                    <a:pt x="180" y="17"/>
                    <a:pt x="180" y="17"/>
                    <a:pt x="185" y="18"/>
                  </a:cubicBezTo>
                  <a:cubicBezTo>
                    <a:pt x="195" y="18"/>
                    <a:pt x="205" y="17"/>
                    <a:pt x="215" y="16"/>
                  </a:cubicBezTo>
                  <a:cubicBezTo>
                    <a:pt x="220" y="15"/>
                    <a:pt x="220" y="15"/>
                    <a:pt x="220" y="15"/>
                  </a:cubicBezTo>
                  <a:cubicBezTo>
                    <a:pt x="220" y="19"/>
                    <a:pt x="220" y="19"/>
                    <a:pt x="220" y="19"/>
                  </a:cubicBezTo>
                  <a:cubicBezTo>
                    <a:pt x="221" y="39"/>
                    <a:pt x="223" y="59"/>
                    <a:pt x="222" y="80"/>
                  </a:cubicBezTo>
                  <a:cubicBezTo>
                    <a:pt x="225" y="83"/>
                    <a:pt x="223" y="88"/>
                    <a:pt x="225" y="91"/>
                  </a:cubicBezTo>
                  <a:cubicBezTo>
                    <a:pt x="225" y="91"/>
                    <a:pt x="225" y="91"/>
                    <a:pt x="225" y="91"/>
                  </a:cubicBezTo>
                  <a:cubicBezTo>
                    <a:pt x="225" y="94"/>
                    <a:pt x="224" y="95"/>
                    <a:pt x="223" y="99"/>
                  </a:cubicBezTo>
                  <a:cubicBezTo>
                    <a:pt x="224" y="99"/>
                    <a:pt x="223" y="101"/>
                    <a:pt x="224" y="100"/>
                  </a:cubicBezTo>
                  <a:cubicBezTo>
                    <a:pt x="226" y="102"/>
                    <a:pt x="222" y="103"/>
                    <a:pt x="223" y="105"/>
                  </a:cubicBezTo>
                  <a:cubicBezTo>
                    <a:pt x="222" y="105"/>
                    <a:pt x="224" y="105"/>
                    <a:pt x="223" y="105"/>
                  </a:cubicBezTo>
                  <a:cubicBezTo>
                    <a:pt x="224" y="110"/>
                    <a:pt x="223" y="104"/>
                    <a:pt x="220" y="110"/>
                  </a:cubicBezTo>
                  <a:cubicBezTo>
                    <a:pt x="221" y="117"/>
                    <a:pt x="219" y="129"/>
                    <a:pt x="217" y="130"/>
                  </a:cubicBezTo>
                  <a:cubicBezTo>
                    <a:pt x="217" y="130"/>
                    <a:pt x="217" y="130"/>
                    <a:pt x="217" y="130"/>
                  </a:cubicBezTo>
                  <a:cubicBezTo>
                    <a:pt x="215" y="128"/>
                    <a:pt x="214" y="132"/>
                    <a:pt x="213" y="131"/>
                  </a:cubicBezTo>
                  <a:cubicBezTo>
                    <a:pt x="213" y="131"/>
                    <a:pt x="213" y="131"/>
                    <a:pt x="214" y="130"/>
                  </a:cubicBezTo>
                  <a:cubicBezTo>
                    <a:pt x="209" y="131"/>
                    <a:pt x="207" y="133"/>
                    <a:pt x="203" y="133"/>
                  </a:cubicBezTo>
                  <a:cubicBezTo>
                    <a:pt x="200" y="135"/>
                    <a:pt x="195" y="134"/>
                    <a:pt x="193" y="136"/>
                  </a:cubicBezTo>
                  <a:cubicBezTo>
                    <a:pt x="193" y="135"/>
                    <a:pt x="191" y="135"/>
                    <a:pt x="190" y="135"/>
                  </a:cubicBezTo>
                  <a:cubicBezTo>
                    <a:pt x="188" y="138"/>
                    <a:pt x="183" y="135"/>
                    <a:pt x="181" y="138"/>
                  </a:cubicBezTo>
                  <a:cubicBezTo>
                    <a:pt x="181" y="137"/>
                    <a:pt x="181" y="137"/>
                    <a:pt x="181" y="137"/>
                  </a:cubicBezTo>
                  <a:cubicBezTo>
                    <a:pt x="171" y="140"/>
                    <a:pt x="160" y="140"/>
                    <a:pt x="150" y="142"/>
                  </a:cubicBezTo>
                  <a:cubicBezTo>
                    <a:pt x="145" y="143"/>
                    <a:pt x="138" y="141"/>
                    <a:pt x="132" y="142"/>
                  </a:cubicBezTo>
                  <a:cubicBezTo>
                    <a:pt x="131" y="143"/>
                    <a:pt x="132" y="143"/>
                    <a:pt x="131" y="144"/>
                  </a:cubicBezTo>
                  <a:cubicBezTo>
                    <a:pt x="129" y="144"/>
                    <a:pt x="131" y="143"/>
                    <a:pt x="130" y="142"/>
                  </a:cubicBezTo>
                  <a:cubicBezTo>
                    <a:pt x="127" y="144"/>
                    <a:pt x="123" y="142"/>
                    <a:pt x="119" y="142"/>
                  </a:cubicBezTo>
                  <a:cubicBezTo>
                    <a:pt x="118" y="143"/>
                    <a:pt x="117" y="143"/>
                    <a:pt x="118" y="143"/>
                  </a:cubicBezTo>
                  <a:cubicBezTo>
                    <a:pt x="113" y="142"/>
                    <a:pt x="107" y="144"/>
                    <a:pt x="103" y="142"/>
                  </a:cubicBezTo>
                  <a:cubicBezTo>
                    <a:pt x="104" y="145"/>
                    <a:pt x="100" y="144"/>
                    <a:pt x="99" y="144"/>
                  </a:cubicBezTo>
                  <a:cubicBezTo>
                    <a:pt x="98" y="144"/>
                    <a:pt x="98" y="143"/>
                    <a:pt x="98" y="143"/>
                  </a:cubicBezTo>
                  <a:cubicBezTo>
                    <a:pt x="95" y="143"/>
                    <a:pt x="93" y="143"/>
                    <a:pt x="89" y="142"/>
                  </a:cubicBezTo>
                  <a:cubicBezTo>
                    <a:pt x="87" y="142"/>
                    <a:pt x="87" y="143"/>
                    <a:pt x="84" y="143"/>
                  </a:cubicBezTo>
                  <a:cubicBezTo>
                    <a:pt x="83" y="141"/>
                    <a:pt x="80" y="142"/>
                    <a:pt x="78" y="142"/>
                  </a:cubicBezTo>
                  <a:cubicBezTo>
                    <a:pt x="78" y="143"/>
                    <a:pt x="75" y="144"/>
                    <a:pt x="73" y="143"/>
                  </a:cubicBezTo>
                  <a:cubicBezTo>
                    <a:pt x="74" y="141"/>
                    <a:pt x="74" y="141"/>
                    <a:pt x="74" y="141"/>
                  </a:cubicBezTo>
                  <a:cubicBezTo>
                    <a:pt x="67" y="142"/>
                    <a:pt x="57" y="138"/>
                    <a:pt x="49" y="139"/>
                  </a:cubicBezTo>
                  <a:cubicBezTo>
                    <a:pt x="48" y="138"/>
                    <a:pt x="48" y="138"/>
                    <a:pt x="48" y="138"/>
                  </a:cubicBezTo>
                  <a:cubicBezTo>
                    <a:pt x="40" y="139"/>
                    <a:pt x="32" y="135"/>
                    <a:pt x="24" y="136"/>
                  </a:cubicBezTo>
                  <a:cubicBezTo>
                    <a:pt x="22" y="135"/>
                    <a:pt x="18" y="134"/>
                    <a:pt x="16" y="134"/>
                  </a:cubicBezTo>
                  <a:cubicBezTo>
                    <a:pt x="16" y="134"/>
                    <a:pt x="16" y="134"/>
                    <a:pt x="15" y="134"/>
                  </a:cubicBezTo>
                  <a:cubicBezTo>
                    <a:pt x="17" y="131"/>
                    <a:pt x="18" y="129"/>
                    <a:pt x="17" y="126"/>
                  </a:cubicBezTo>
                  <a:cubicBezTo>
                    <a:pt x="18" y="126"/>
                    <a:pt x="18" y="126"/>
                    <a:pt x="18" y="126"/>
                  </a:cubicBezTo>
                  <a:cubicBezTo>
                    <a:pt x="17" y="123"/>
                    <a:pt x="17" y="119"/>
                    <a:pt x="18" y="115"/>
                  </a:cubicBezTo>
                  <a:cubicBezTo>
                    <a:pt x="18" y="114"/>
                    <a:pt x="18" y="111"/>
                    <a:pt x="17" y="112"/>
                  </a:cubicBezTo>
                  <a:cubicBezTo>
                    <a:pt x="16" y="111"/>
                    <a:pt x="18" y="112"/>
                    <a:pt x="17" y="110"/>
                  </a:cubicBezTo>
                  <a:cubicBezTo>
                    <a:pt x="19" y="112"/>
                    <a:pt x="19" y="112"/>
                    <a:pt x="19" y="112"/>
                  </a:cubicBezTo>
                  <a:cubicBezTo>
                    <a:pt x="20" y="104"/>
                    <a:pt x="20" y="98"/>
                    <a:pt x="20" y="90"/>
                  </a:cubicBezTo>
                  <a:cubicBezTo>
                    <a:pt x="22" y="88"/>
                    <a:pt x="20" y="83"/>
                    <a:pt x="21" y="79"/>
                  </a:cubicBezTo>
                  <a:cubicBezTo>
                    <a:pt x="21" y="77"/>
                    <a:pt x="22" y="73"/>
                    <a:pt x="20" y="71"/>
                  </a:cubicBezTo>
                  <a:cubicBezTo>
                    <a:pt x="21" y="71"/>
                    <a:pt x="21" y="71"/>
                    <a:pt x="21" y="71"/>
                  </a:cubicBezTo>
                  <a:cubicBezTo>
                    <a:pt x="21" y="67"/>
                    <a:pt x="21" y="63"/>
                    <a:pt x="22" y="59"/>
                  </a:cubicBezTo>
                  <a:cubicBezTo>
                    <a:pt x="22" y="56"/>
                    <a:pt x="21" y="56"/>
                    <a:pt x="20" y="54"/>
                  </a:cubicBezTo>
                  <a:cubicBezTo>
                    <a:pt x="21" y="54"/>
                    <a:pt x="21" y="54"/>
                    <a:pt x="21" y="54"/>
                  </a:cubicBezTo>
                  <a:cubicBezTo>
                    <a:pt x="20" y="52"/>
                    <a:pt x="19" y="52"/>
                    <a:pt x="18" y="51"/>
                  </a:cubicBezTo>
                  <a:cubicBezTo>
                    <a:pt x="19" y="49"/>
                    <a:pt x="18" y="49"/>
                    <a:pt x="18" y="47"/>
                  </a:cubicBezTo>
                  <a:cubicBezTo>
                    <a:pt x="19" y="49"/>
                    <a:pt x="20" y="50"/>
                    <a:pt x="21" y="51"/>
                  </a:cubicBezTo>
                  <a:cubicBezTo>
                    <a:pt x="22" y="49"/>
                    <a:pt x="19" y="46"/>
                    <a:pt x="21" y="44"/>
                  </a:cubicBezTo>
                  <a:cubicBezTo>
                    <a:pt x="21" y="42"/>
                    <a:pt x="21" y="40"/>
                    <a:pt x="19" y="40"/>
                  </a:cubicBezTo>
                  <a:cubicBezTo>
                    <a:pt x="20" y="41"/>
                    <a:pt x="20" y="39"/>
                    <a:pt x="21" y="40"/>
                  </a:cubicBezTo>
                  <a:cubicBezTo>
                    <a:pt x="20" y="38"/>
                    <a:pt x="20" y="37"/>
                    <a:pt x="20" y="36"/>
                  </a:cubicBezTo>
                  <a:cubicBezTo>
                    <a:pt x="20" y="37"/>
                    <a:pt x="20" y="37"/>
                    <a:pt x="20" y="37"/>
                  </a:cubicBezTo>
                  <a:cubicBezTo>
                    <a:pt x="19" y="37"/>
                    <a:pt x="19" y="35"/>
                    <a:pt x="17" y="35"/>
                  </a:cubicBezTo>
                  <a:cubicBezTo>
                    <a:pt x="18" y="36"/>
                    <a:pt x="18" y="36"/>
                    <a:pt x="18" y="37"/>
                  </a:cubicBezTo>
                  <a:cubicBezTo>
                    <a:pt x="17" y="37"/>
                    <a:pt x="16" y="34"/>
                    <a:pt x="17" y="34"/>
                  </a:cubicBezTo>
                  <a:cubicBezTo>
                    <a:pt x="18" y="33"/>
                    <a:pt x="19" y="35"/>
                    <a:pt x="19" y="34"/>
                  </a:cubicBezTo>
                  <a:cubicBezTo>
                    <a:pt x="17" y="30"/>
                    <a:pt x="17" y="30"/>
                    <a:pt x="17" y="30"/>
                  </a:cubicBezTo>
                  <a:cubicBezTo>
                    <a:pt x="17" y="30"/>
                    <a:pt x="17" y="32"/>
                    <a:pt x="16" y="32"/>
                  </a:cubicBezTo>
                  <a:cubicBezTo>
                    <a:pt x="17" y="33"/>
                    <a:pt x="17" y="33"/>
                    <a:pt x="17" y="33"/>
                  </a:cubicBezTo>
                  <a:cubicBezTo>
                    <a:pt x="16" y="33"/>
                    <a:pt x="16" y="33"/>
                    <a:pt x="16" y="33"/>
                  </a:cubicBezTo>
                  <a:cubicBezTo>
                    <a:pt x="16" y="36"/>
                    <a:pt x="15" y="39"/>
                    <a:pt x="16" y="42"/>
                  </a:cubicBezTo>
                  <a:cubicBezTo>
                    <a:pt x="17" y="40"/>
                    <a:pt x="17" y="40"/>
                    <a:pt x="17" y="40"/>
                  </a:cubicBezTo>
                  <a:cubicBezTo>
                    <a:pt x="17" y="42"/>
                    <a:pt x="19" y="44"/>
                    <a:pt x="18" y="46"/>
                  </a:cubicBezTo>
                  <a:cubicBezTo>
                    <a:pt x="17" y="45"/>
                    <a:pt x="17" y="45"/>
                    <a:pt x="16" y="45"/>
                  </a:cubicBezTo>
                  <a:cubicBezTo>
                    <a:pt x="16" y="46"/>
                    <a:pt x="17" y="46"/>
                    <a:pt x="17" y="47"/>
                  </a:cubicBezTo>
                  <a:cubicBezTo>
                    <a:pt x="15" y="46"/>
                    <a:pt x="15" y="46"/>
                    <a:pt x="15" y="46"/>
                  </a:cubicBezTo>
                  <a:cubicBezTo>
                    <a:pt x="17" y="47"/>
                    <a:pt x="16" y="51"/>
                    <a:pt x="16" y="52"/>
                  </a:cubicBezTo>
                  <a:cubicBezTo>
                    <a:pt x="16" y="51"/>
                    <a:pt x="16" y="51"/>
                    <a:pt x="16" y="51"/>
                  </a:cubicBezTo>
                  <a:cubicBezTo>
                    <a:pt x="15" y="54"/>
                    <a:pt x="17" y="51"/>
                    <a:pt x="17" y="53"/>
                  </a:cubicBezTo>
                  <a:cubicBezTo>
                    <a:pt x="17" y="54"/>
                    <a:pt x="15" y="53"/>
                    <a:pt x="14" y="55"/>
                  </a:cubicBezTo>
                  <a:cubicBezTo>
                    <a:pt x="14" y="58"/>
                    <a:pt x="16" y="62"/>
                    <a:pt x="14" y="65"/>
                  </a:cubicBezTo>
                  <a:cubicBezTo>
                    <a:pt x="14" y="68"/>
                    <a:pt x="15" y="70"/>
                    <a:pt x="16" y="73"/>
                  </a:cubicBezTo>
                  <a:cubicBezTo>
                    <a:pt x="16" y="75"/>
                    <a:pt x="14" y="72"/>
                    <a:pt x="15" y="75"/>
                  </a:cubicBezTo>
                  <a:cubicBezTo>
                    <a:pt x="14" y="74"/>
                    <a:pt x="13" y="75"/>
                    <a:pt x="13" y="75"/>
                  </a:cubicBezTo>
                  <a:cubicBezTo>
                    <a:pt x="13" y="75"/>
                    <a:pt x="12" y="79"/>
                    <a:pt x="14" y="77"/>
                  </a:cubicBezTo>
                  <a:cubicBezTo>
                    <a:pt x="14" y="80"/>
                    <a:pt x="13" y="84"/>
                    <a:pt x="13" y="87"/>
                  </a:cubicBezTo>
                  <a:cubicBezTo>
                    <a:pt x="13" y="86"/>
                    <a:pt x="12" y="86"/>
                    <a:pt x="11" y="87"/>
                  </a:cubicBezTo>
                  <a:cubicBezTo>
                    <a:pt x="12" y="88"/>
                    <a:pt x="13" y="91"/>
                    <a:pt x="12" y="94"/>
                  </a:cubicBezTo>
                  <a:cubicBezTo>
                    <a:pt x="14" y="94"/>
                    <a:pt x="14" y="93"/>
                    <a:pt x="15" y="93"/>
                  </a:cubicBezTo>
                  <a:cubicBezTo>
                    <a:pt x="15" y="94"/>
                    <a:pt x="15" y="94"/>
                    <a:pt x="15" y="95"/>
                  </a:cubicBezTo>
                  <a:cubicBezTo>
                    <a:pt x="14" y="95"/>
                    <a:pt x="12" y="95"/>
                    <a:pt x="12" y="97"/>
                  </a:cubicBezTo>
                  <a:cubicBezTo>
                    <a:pt x="10" y="97"/>
                    <a:pt x="12" y="93"/>
                    <a:pt x="10" y="94"/>
                  </a:cubicBezTo>
                  <a:cubicBezTo>
                    <a:pt x="9" y="93"/>
                    <a:pt x="9" y="89"/>
                    <a:pt x="10" y="88"/>
                  </a:cubicBezTo>
                  <a:cubicBezTo>
                    <a:pt x="9" y="85"/>
                    <a:pt x="10" y="89"/>
                    <a:pt x="8" y="89"/>
                  </a:cubicBezTo>
                  <a:cubicBezTo>
                    <a:pt x="8" y="91"/>
                    <a:pt x="9" y="92"/>
                    <a:pt x="9" y="95"/>
                  </a:cubicBezTo>
                  <a:cubicBezTo>
                    <a:pt x="10" y="95"/>
                    <a:pt x="10" y="94"/>
                    <a:pt x="11" y="95"/>
                  </a:cubicBezTo>
                  <a:cubicBezTo>
                    <a:pt x="12" y="98"/>
                    <a:pt x="9" y="99"/>
                    <a:pt x="9" y="99"/>
                  </a:cubicBezTo>
                  <a:cubicBezTo>
                    <a:pt x="9" y="98"/>
                    <a:pt x="9" y="98"/>
                    <a:pt x="9" y="98"/>
                  </a:cubicBezTo>
                  <a:cubicBezTo>
                    <a:pt x="8" y="100"/>
                    <a:pt x="9" y="100"/>
                    <a:pt x="9" y="102"/>
                  </a:cubicBezTo>
                  <a:cubicBezTo>
                    <a:pt x="6" y="103"/>
                    <a:pt x="9" y="99"/>
                    <a:pt x="7" y="98"/>
                  </a:cubicBezTo>
                  <a:cubicBezTo>
                    <a:pt x="6" y="100"/>
                    <a:pt x="6" y="100"/>
                    <a:pt x="6" y="100"/>
                  </a:cubicBezTo>
                  <a:cubicBezTo>
                    <a:pt x="5" y="103"/>
                    <a:pt x="7" y="101"/>
                    <a:pt x="6" y="104"/>
                  </a:cubicBezTo>
                  <a:cubicBezTo>
                    <a:pt x="6" y="103"/>
                    <a:pt x="6" y="103"/>
                    <a:pt x="6" y="103"/>
                  </a:cubicBezTo>
                  <a:cubicBezTo>
                    <a:pt x="6" y="105"/>
                    <a:pt x="6" y="105"/>
                    <a:pt x="6" y="105"/>
                  </a:cubicBezTo>
                  <a:cubicBezTo>
                    <a:pt x="7" y="105"/>
                    <a:pt x="8" y="105"/>
                    <a:pt x="8" y="103"/>
                  </a:cubicBezTo>
                  <a:cubicBezTo>
                    <a:pt x="10" y="105"/>
                    <a:pt x="8" y="105"/>
                    <a:pt x="8" y="107"/>
                  </a:cubicBezTo>
                  <a:cubicBezTo>
                    <a:pt x="9" y="108"/>
                    <a:pt x="8" y="106"/>
                    <a:pt x="10" y="106"/>
                  </a:cubicBezTo>
                  <a:cubicBezTo>
                    <a:pt x="11" y="106"/>
                    <a:pt x="10" y="108"/>
                    <a:pt x="11" y="109"/>
                  </a:cubicBezTo>
                  <a:cubicBezTo>
                    <a:pt x="10" y="112"/>
                    <a:pt x="9" y="110"/>
                    <a:pt x="8" y="111"/>
                  </a:cubicBezTo>
                  <a:cubicBezTo>
                    <a:pt x="8" y="111"/>
                    <a:pt x="8" y="109"/>
                    <a:pt x="9" y="109"/>
                  </a:cubicBezTo>
                  <a:cubicBezTo>
                    <a:pt x="8" y="107"/>
                    <a:pt x="6" y="110"/>
                    <a:pt x="5" y="108"/>
                  </a:cubicBezTo>
                  <a:cubicBezTo>
                    <a:pt x="4" y="110"/>
                    <a:pt x="6" y="110"/>
                    <a:pt x="6" y="111"/>
                  </a:cubicBezTo>
                  <a:cubicBezTo>
                    <a:pt x="6" y="111"/>
                    <a:pt x="7" y="112"/>
                    <a:pt x="8" y="111"/>
                  </a:cubicBezTo>
                  <a:cubicBezTo>
                    <a:pt x="11" y="115"/>
                    <a:pt x="5" y="113"/>
                    <a:pt x="5" y="117"/>
                  </a:cubicBezTo>
                  <a:cubicBezTo>
                    <a:pt x="7" y="116"/>
                    <a:pt x="7" y="122"/>
                    <a:pt x="10" y="119"/>
                  </a:cubicBezTo>
                  <a:cubicBezTo>
                    <a:pt x="10" y="120"/>
                    <a:pt x="11" y="121"/>
                    <a:pt x="10" y="122"/>
                  </a:cubicBezTo>
                  <a:cubicBezTo>
                    <a:pt x="9" y="121"/>
                    <a:pt x="9" y="124"/>
                    <a:pt x="8" y="122"/>
                  </a:cubicBezTo>
                  <a:cubicBezTo>
                    <a:pt x="8" y="123"/>
                    <a:pt x="8" y="123"/>
                    <a:pt x="8" y="123"/>
                  </a:cubicBezTo>
                  <a:cubicBezTo>
                    <a:pt x="6" y="121"/>
                    <a:pt x="6" y="121"/>
                    <a:pt x="6" y="121"/>
                  </a:cubicBezTo>
                  <a:cubicBezTo>
                    <a:pt x="5" y="122"/>
                    <a:pt x="4" y="124"/>
                    <a:pt x="3" y="125"/>
                  </a:cubicBezTo>
                  <a:cubicBezTo>
                    <a:pt x="3" y="126"/>
                    <a:pt x="4" y="124"/>
                    <a:pt x="4" y="126"/>
                  </a:cubicBezTo>
                  <a:cubicBezTo>
                    <a:pt x="4" y="126"/>
                    <a:pt x="3" y="127"/>
                    <a:pt x="3" y="128"/>
                  </a:cubicBezTo>
                  <a:cubicBezTo>
                    <a:pt x="4" y="126"/>
                    <a:pt x="5" y="128"/>
                    <a:pt x="5" y="129"/>
                  </a:cubicBezTo>
                  <a:cubicBezTo>
                    <a:pt x="5" y="131"/>
                    <a:pt x="3" y="132"/>
                    <a:pt x="3" y="132"/>
                  </a:cubicBezTo>
                  <a:cubicBezTo>
                    <a:pt x="2" y="130"/>
                    <a:pt x="2" y="130"/>
                    <a:pt x="2" y="130"/>
                  </a:cubicBezTo>
                  <a:cubicBezTo>
                    <a:pt x="3" y="131"/>
                    <a:pt x="1" y="130"/>
                    <a:pt x="1" y="132"/>
                  </a:cubicBezTo>
                  <a:cubicBezTo>
                    <a:pt x="2" y="132"/>
                    <a:pt x="3" y="133"/>
                    <a:pt x="4" y="134"/>
                  </a:cubicBezTo>
                  <a:cubicBezTo>
                    <a:pt x="4" y="135"/>
                    <a:pt x="3" y="136"/>
                    <a:pt x="3" y="136"/>
                  </a:cubicBezTo>
                  <a:cubicBezTo>
                    <a:pt x="3" y="134"/>
                    <a:pt x="3" y="134"/>
                    <a:pt x="3" y="134"/>
                  </a:cubicBezTo>
                  <a:cubicBezTo>
                    <a:pt x="3" y="135"/>
                    <a:pt x="2" y="135"/>
                    <a:pt x="1" y="135"/>
                  </a:cubicBezTo>
                  <a:cubicBezTo>
                    <a:pt x="1" y="136"/>
                    <a:pt x="1" y="136"/>
                    <a:pt x="1" y="136"/>
                  </a:cubicBezTo>
                  <a:cubicBezTo>
                    <a:pt x="0" y="136"/>
                    <a:pt x="0" y="136"/>
                    <a:pt x="0" y="136"/>
                  </a:cubicBezTo>
                  <a:cubicBezTo>
                    <a:pt x="0" y="136"/>
                    <a:pt x="0" y="136"/>
                    <a:pt x="0" y="136"/>
                  </a:cubicBezTo>
                  <a:cubicBezTo>
                    <a:pt x="0" y="136"/>
                    <a:pt x="0" y="136"/>
                    <a:pt x="0" y="136"/>
                  </a:cubicBezTo>
                  <a:cubicBezTo>
                    <a:pt x="0" y="136"/>
                    <a:pt x="0" y="136"/>
                    <a:pt x="0" y="136"/>
                  </a:cubicBezTo>
                  <a:cubicBezTo>
                    <a:pt x="0" y="136"/>
                    <a:pt x="0" y="136"/>
                    <a:pt x="0" y="136"/>
                  </a:cubicBezTo>
                  <a:cubicBezTo>
                    <a:pt x="1" y="138"/>
                    <a:pt x="1" y="138"/>
                    <a:pt x="1" y="137"/>
                  </a:cubicBezTo>
                  <a:cubicBezTo>
                    <a:pt x="2" y="139"/>
                    <a:pt x="4" y="142"/>
                    <a:pt x="8" y="148"/>
                  </a:cubicBezTo>
                  <a:cubicBezTo>
                    <a:pt x="8" y="148"/>
                    <a:pt x="8" y="148"/>
                    <a:pt x="8" y="148"/>
                  </a:cubicBezTo>
                  <a:cubicBezTo>
                    <a:pt x="8" y="148"/>
                    <a:pt x="8" y="148"/>
                    <a:pt x="8" y="148"/>
                  </a:cubicBezTo>
                  <a:cubicBezTo>
                    <a:pt x="8" y="148"/>
                    <a:pt x="8" y="148"/>
                    <a:pt x="8" y="148"/>
                  </a:cubicBezTo>
                  <a:cubicBezTo>
                    <a:pt x="8" y="148"/>
                    <a:pt x="8" y="148"/>
                    <a:pt x="8" y="148"/>
                  </a:cubicBezTo>
                  <a:cubicBezTo>
                    <a:pt x="9" y="147"/>
                    <a:pt x="9" y="147"/>
                    <a:pt x="9" y="147"/>
                  </a:cubicBezTo>
                  <a:cubicBezTo>
                    <a:pt x="10" y="147"/>
                    <a:pt x="10" y="148"/>
                    <a:pt x="9" y="148"/>
                  </a:cubicBezTo>
                  <a:cubicBezTo>
                    <a:pt x="10" y="147"/>
                    <a:pt x="11" y="148"/>
                    <a:pt x="12" y="148"/>
                  </a:cubicBezTo>
                  <a:cubicBezTo>
                    <a:pt x="12" y="148"/>
                    <a:pt x="12" y="148"/>
                    <a:pt x="12" y="148"/>
                  </a:cubicBezTo>
                  <a:cubicBezTo>
                    <a:pt x="13" y="148"/>
                    <a:pt x="15" y="147"/>
                    <a:pt x="15" y="148"/>
                  </a:cubicBezTo>
                  <a:cubicBezTo>
                    <a:pt x="15" y="146"/>
                    <a:pt x="14" y="148"/>
                    <a:pt x="13" y="147"/>
                  </a:cubicBezTo>
                  <a:cubicBezTo>
                    <a:pt x="12" y="145"/>
                    <a:pt x="15" y="146"/>
                    <a:pt x="15" y="146"/>
                  </a:cubicBezTo>
                  <a:cubicBezTo>
                    <a:pt x="15" y="148"/>
                    <a:pt x="18" y="147"/>
                    <a:pt x="19" y="147"/>
                  </a:cubicBezTo>
                  <a:cubicBezTo>
                    <a:pt x="20" y="148"/>
                    <a:pt x="20" y="148"/>
                    <a:pt x="20" y="149"/>
                  </a:cubicBezTo>
                  <a:cubicBezTo>
                    <a:pt x="21" y="147"/>
                    <a:pt x="21" y="147"/>
                    <a:pt x="21" y="147"/>
                  </a:cubicBezTo>
                  <a:cubicBezTo>
                    <a:pt x="21" y="150"/>
                    <a:pt x="24" y="147"/>
                    <a:pt x="25" y="148"/>
                  </a:cubicBezTo>
                  <a:cubicBezTo>
                    <a:pt x="24" y="149"/>
                    <a:pt x="24" y="150"/>
                    <a:pt x="25" y="150"/>
                  </a:cubicBezTo>
                  <a:cubicBezTo>
                    <a:pt x="24" y="148"/>
                    <a:pt x="28" y="149"/>
                    <a:pt x="27" y="147"/>
                  </a:cubicBezTo>
                  <a:cubicBezTo>
                    <a:pt x="30" y="148"/>
                    <a:pt x="26" y="149"/>
                    <a:pt x="27" y="151"/>
                  </a:cubicBezTo>
                  <a:cubicBezTo>
                    <a:pt x="29" y="150"/>
                    <a:pt x="30" y="152"/>
                    <a:pt x="31" y="151"/>
                  </a:cubicBezTo>
                  <a:cubicBezTo>
                    <a:pt x="29" y="150"/>
                    <a:pt x="31" y="150"/>
                    <a:pt x="32" y="149"/>
                  </a:cubicBezTo>
                  <a:cubicBezTo>
                    <a:pt x="34" y="149"/>
                    <a:pt x="31" y="150"/>
                    <a:pt x="33" y="151"/>
                  </a:cubicBezTo>
                  <a:cubicBezTo>
                    <a:pt x="34" y="150"/>
                    <a:pt x="35" y="149"/>
                    <a:pt x="34" y="148"/>
                  </a:cubicBezTo>
                  <a:cubicBezTo>
                    <a:pt x="35" y="149"/>
                    <a:pt x="37" y="148"/>
                    <a:pt x="38" y="149"/>
                  </a:cubicBezTo>
                  <a:cubicBezTo>
                    <a:pt x="39" y="150"/>
                    <a:pt x="35" y="149"/>
                    <a:pt x="36" y="150"/>
                  </a:cubicBezTo>
                  <a:cubicBezTo>
                    <a:pt x="39" y="151"/>
                    <a:pt x="38" y="148"/>
                    <a:pt x="41" y="148"/>
                  </a:cubicBezTo>
                  <a:cubicBezTo>
                    <a:pt x="40" y="147"/>
                    <a:pt x="42" y="145"/>
                    <a:pt x="43" y="145"/>
                  </a:cubicBezTo>
                  <a:cubicBezTo>
                    <a:pt x="46" y="145"/>
                    <a:pt x="42" y="145"/>
                    <a:pt x="43" y="147"/>
                  </a:cubicBezTo>
                  <a:cubicBezTo>
                    <a:pt x="44" y="147"/>
                    <a:pt x="44" y="147"/>
                    <a:pt x="44" y="147"/>
                  </a:cubicBezTo>
                  <a:cubicBezTo>
                    <a:pt x="46" y="149"/>
                    <a:pt x="40" y="149"/>
                    <a:pt x="41" y="151"/>
                  </a:cubicBezTo>
                  <a:cubicBezTo>
                    <a:pt x="43" y="151"/>
                    <a:pt x="43" y="151"/>
                    <a:pt x="43" y="151"/>
                  </a:cubicBezTo>
                  <a:cubicBezTo>
                    <a:pt x="42" y="151"/>
                    <a:pt x="42" y="152"/>
                    <a:pt x="42" y="153"/>
                  </a:cubicBezTo>
                  <a:cubicBezTo>
                    <a:pt x="43" y="151"/>
                    <a:pt x="46" y="153"/>
                    <a:pt x="46" y="153"/>
                  </a:cubicBezTo>
                  <a:cubicBezTo>
                    <a:pt x="46" y="151"/>
                    <a:pt x="45" y="153"/>
                    <a:pt x="45" y="152"/>
                  </a:cubicBezTo>
                  <a:cubicBezTo>
                    <a:pt x="47" y="152"/>
                    <a:pt x="48" y="150"/>
                    <a:pt x="50" y="151"/>
                  </a:cubicBezTo>
                  <a:cubicBezTo>
                    <a:pt x="48" y="152"/>
                    <a:pt x="50" y="153"/>
                    <a:pt x="49" y="153"/>
                  </a:cubicBezTo>
                  <a:cubicBezTo>
                    <a:pt x="51" y="154"/>
                    <a:pt x="50" y="152"/>
                    <a:pt x="52" y="153"/>
                  </a:cubicBezTo>
                  <a:cubicBezTo>
                    <a:pt x="51" y="153"/>
                    <a:pt x="51" y="153"/>
                    <a:pt x="51" y="153"/>
                  </a:cubicBezTo>
                  <a:cubicBezTo>
                    <a:pt x="57" y="154"/>
                    <a:pt x="65" y="155"/>
                    <a:pt x="71" y="153"/>
                  </a:cubicBezTo>
                  <a:cubicBezTo>
                    <a:pt x="72" y="154"/>
                    <a:pt x="73" y="155"/>
                    <a:pt x="76" y="156"/>
                  </a:cubicBezTo>
                  <a:cubicBezTo>
                    <a:pt x="75" y="155"/>
                    <a:pt x="77" y="155"/>
                    <a:pt x="77" y="154"/>
                  </a:cubicBezTo>
                  <a:cubicBezTo>
                    <a:pt x="79" y="156"/>
                    <a:pt x="79" y="156"/>
                    <a:pt x="79" y="156"/>
                  </a:cubicBezTo>
                  <a:cubicBezTo>
                    <a:pt x="80" y="157"/>
                    <a:pt x="83" y="156"/>
                    <a:pt x="85" y="155"/>
                  </a:cubicBezTo>
                  <a:cubicBezTo>
                    <a:pt x="85" y="156"/>
                    <a:pt x="85" y="156"/>
                    <a:pt x="85" y="156"/>
                  </a:cubicBezTo>
                  <a:cubicBezTo>
                    <a:pt x="87" y="157"/>
                    <a:pt x="87" y="156"/>
                    <a:pt x="87" y="155"/>
                  </a:cubicBezTo>
                  <a:cubicBezTo>
                    <a:pt x="88" y="156"/>
                    <a:pt x="88" y="156"/>
                    <a:pt x="88" y="156"/>
                  </a:cubicBezTo>
                  <a:cubicBezTo>
                    <a:pt x="89" y="155"/>
                    <a:pt x="89" y="155"/>
                    <a:pt x="89" y="155"/>
                  </a:cubicBezTo>
                  <a:cubicBezTo>
                    <a:pt x="90" y="155"/>
                    <a:pt x="92" y="155"/>
                    <a:pt x="92" y="157"/>
                  </a:cubicBezTo>
                  <a:cubicBezTo>
                    <a:pt x="93" y="157"/>
                    <a:pt x="93" y="156"/>
                    <a:pt x="93" y="156"/>
                  </a:cubicBezTo>
                  <a:cubicBezTo>
                    <a:pt x="94" y="157"/>
                    <a:pt x="99" y="157"/>
                    <a:pt x="101" y="157"/>
                  </a:cubicBezTo>
                  <a:cubicBezTo>
                    <a:pt x="100" y="156"/>
                    <a:pt x="100" y="156"/>
                    <a:pt x="100" y="155"/>
                  </a:cubicBezTo>
                  <a:cubicBezTo>
                    <a:pt x="101" y="153"/>
                    <a:pt x="101" y="155"/>
                    <a:pt x="102" y="154"/>
                  </a:cubicBezTo>
                  <a:cubicBezTo>
                    <a:pt x="102" y="155"/>
                    <a:pt x="103" y="156"/>
                    <a:pt x="102" y="156"/>
                  </a:cubicBezTo>
                  <a:cubicBezTo>
                    <a:pt x="106" y="158"/>
                    <a:pt x="111" y="157"/>
                    <a:pt x="116" y="157"/>
                  </a:cubicBezTo>
                  <a:cubicBezTo>
                    <a:pt x="117" y="157"/>
                    <a:pt x="117" y="157"/>
                    <a:pt x="117" y="156"/>
                  </a:cubicBezTo>
                  <a:cubicBezTo>
                    <a:pt x="120" y="158"/>
                    <a:pt x="124" y="156"/>
                    <a:pt x="127" y="157"/>
                  </a:cubicBezTo>
                  <a:cubicBezTo>
                    <a:pt x="127" y="156"/>
                    <a:pt x="128" y="154"/>
                    <a:pt x="129" y="154"/>
                  </a:cubicBezTo>
                  <a:cubicBezTo>
                    <a:pt x="131" y="153"/>
                    <a:pt x="130" y="156"/>
                    <a:pt x="132" y="157"/>
                  </a:cubicBezTo>
                  <a:cubicBezTo>
                    <a:pt x="133" y="156"/>
                    <a:pt x="135" y="156"/>
                    <a:pt x="135" y="156"/>
                  </a:cubicBezTo>
                  <a:cubicBezTo>
                    <a:pt x="135" y="156"/>
                    <a:pt x="135" y="156"/>
                    <a:pt x="135" y="156"/>
                  </a:cubicBezTo>
                  <a:cubicBezTo>
                    <a:pt x="136" y="155"/>
                    <a:pt x="138" y="155"/>
                    <a:pt x="139" y="155"/>
                  </a:cubicBezTo>
                  <a:cubicBezTo>
                    <a:pt x="139" y="156"/>
                    <a:pt x="139" y="156"/>
                    <a:pt x="139" y="156"/>
                  </a:cubicBezTo>
                  <a:cubicBezTo>
                    <a:pt x="140" y="156"/>
                    <a:pt x="142" y="156"/>
                    <a:pt x="143" y="156"/>
                  </a:cubicBezTo>
                  <a:cubicBezTo>
                    <a:pt x="143" y="155"/>
                    <a:pt x="146" y="156"/>
                    <a:pt x="147" y="154"/>
                  </a:cubicBezTo>
                  <a:cubicBezTo>
                    <a:pt x="147" y="155"/>
                    <a:pt x="146" y="155"/>
                    <a:pt x="147" y="155"/>
                  </a:cubicBezTo>
                  <a:cubicBezTo>
                    <a:pt x="147" y="154"/>
                    <a:pt x="147" y="154"/>
                    <a:pt x="147" y="154"/>
                  </a:cubicBezTo>
                  <a:cubicBezTo>
                    <a:pt x="149" y="154"/>
                    <a:pt x="149" y="154"/>
                    <a:pt x="149" y="154"/>
                  </a:cubicBezTo>
                  <a:cubicBezTo>
                    <a:pt x="149" y="155"/>
                    <a:pt x="149" y="155"/>
                    <a:pt x="148" y="156"/>
                  </a:cubicBezTo>
                  <a:cubicBezTo>
                    <a:pt x="150" y="156"/>
                    <a:pt x="149" y="155"/>
                    <a:pt x="150" y="154"/>
                  </a:cubicBezTo>
                  <a:cubicBezTo>
                    <a:pt x="151" y="153"/>
                    <a:pt x="151" y="154"/>
                    <a:pt x="152" y="155"/>
                  </a:cubicBezTo>
                  <a:cubicBezTo>
                    <a:pt x="152" y="155"/>
                    <a:pt x="151" y="154"/>
                    <a:pt x="151" y="155"/>
                  </a:cubicBezTo>
                  <a:cubicBezTo>
                    <a:pt x="150" y="156"/>
                    <a:pt x="152" y="155"/>
                    <a:pt x="152" y="156"/>
                  </a:cubicBezTo>
                  <a:cubicBezTo>
                    <a:pt x="152" y="156"/>
                    <a:pt x="152" y="154"/>
                    <a:pt x="153" y="154"/>
                  </a:cubicBezTo>
                  <a:cubicBezTo>
                    <a:pt x="154" y="154"/>
                    <a:pt x="157" y="154"/>
                    <a:pt x="157" y="155"/>
                  </a:cubicBezTo>
                  <a:cubicBezTo>
                    <a:pt x="158" y="154"/>
                    <a:pt x="159" y="154"/>
                    <a:pt x="159" y="154"/>
                  </a:cubicBezTo>
                  <a:cubicBezTo>
                    <a:pt x="158" y="153"/>
                    <a:pt x="157" y="153"/>
                    <a:pt x="157" y="153"/>
                  </a:cubicBezTo>
                  <a:cubicBezTo>
                    <a:pt x="157" y="152"/>
                    <a:pt x="159" y="152"/>
                    <a:pt x="159" y="152"/>
                  </a:cubicBezTo>
                  <a:cubicBezTo>
                    <a:pt x="159" y="153"/>
                    <a:pt x="159" y="153"/>
                    <a:pt x="159" y="153"/>
                  </a:cubicBezTo>
                  <a:cubicBezTo>
                    <a:pt x="159" y="152"/>
                    <a:pt x="161" y="152"/>
                    <a:pt x="160" y="152"/>
                  </a:cubicBezTo>
                  <a:cubicBezTo>
                    <a:pt x="162" y="153"/>
                    <a:pt x="162" y="153"/>
                    <a:pt x="162" y="153"/>
                  </a:cubicBezTo>
                  <a:cubicBezTo>
                    <a:pt x="162" y="152"/>
                    <a:pt x="164" y="152"/>
                    <a:pt x="165" y="151"/>
                  </a:cubicBezTo>
                  <a:cubicBezTo>
                    <a:pt x="166" y="153"/>
                    <a:pt x="165" y="154"/>
                    <a:pt x="167" y="154"/>
                  </a:cubicBezTo>
                  <a:cubicBezTo>
                    <a:pt x="169" y="152"/>
                    <a:pt x="169" y="152"/>
                    <a:pt x="169" y="152"/>
                  </a:cubicBezTo>
                  <a:cubicBezTo>
                    <a:pt x="170" y="152"/>
                    <a:pt x="171" y="152"/>
                    <a:pt x="170" y="153"/>
                  </a:cubicBezTo>
                  <a:cubicBezTo>
                    <a:pt x="174" y="153"/>
                    <a:pt x="174" y="149"/>
                    <a:pt x="177" y="150"/>
                  </a:cubicBezTo>
                  <a:cubicBezTo>
                    <a:pt x="176" y="152"/>
                    <a:pt x="177" y="152"/>
                    <a:pt x="179" y="152"/>
                  </a:cubicBezTo>
                  <a:cubicBezTo>
                    <a:pt x="179" y="152"/>
                    <a:pt x="179" y="151"/>
                    <a:pt x="179" y="151"/>
                  </a:cubicBezTo>
                  <a:cubicBezTo>
                    <a:pt x="179" y="150"/>
                    <a:pt x="179" y="152"/>
                    <a:pt x="177" y="151"/>
                  </a:cubicBezTo>
                  <a:cubicBezTo>
                    <a:pt x="177" y="150"/>
                    <a:pt x="178" y="151"/>
                    <a:pt x="179" y="150"/>
                  </a:cubicBezTo>
                  <a:cubicBezTo>
                    <a:pt x="182" y="153"/>
                    <a:pt x="188" y="149"/>
                    <a:pt x="193" y="149"/>
                  </a:cubicBezTo>
                  <a:cubicBezTo>
                    <a:pt x="192" y="148"/>
                    <a:pt x="194" y="149"/>
                    <a:pt x="195" y="148"/>
                  </a:cubicBezTo>
                  <a:cubicBezTo>
                    <a:pt x="195" y="150"/>
                    <a:pt x="198" y="147"/>
                    <a:pt x="199" y="148"/>
                  </a:cubicBezTo>
                  <a:cubicBezTo>
                    <a:pt x="198" y="146"/>
                    <a:pt x="198" y="146"/>
                    <a:pt x="198" y="146"/>
                  </a:cubicBezTo>
                  <a:cubicBezTo>
                    <a:pt x="201" y="147"/>
                    <a:pt x="202" y="143"/>
                    <a:pt x="204" y="144"/>
                  </a:cubicBezTo>
                  <a:cubicBezTo>
                    <a:pt x="205" y="144"/>
                    <a:pt x="203" y="146"/>
                    <a:pt x="203" y="146"/>
                  </a:cubicBezTo>
                  <a:cubicBezTo>
                    <a:pt x="205" y="147"/>
                    <a:pt x="208" y="143"/>
                    <a:pt x="210" y="145"/>
                  </a:cubicBezTo>
                  <a:cubicBezTo>
                    <a:pt x="210" y="144"/>
                    <a:pt x="209" y="143"/>
                    <a:pt x="211" y="142"/>
                  </a:cubicBezTo>
                  <a:cubicBezTo>
                    <a:pt x="212" y="142"/>
                    <a:pt x="215" y="142"/>
                    <a:pt x="215" y="142"/>
                  </a:cubicBezTo>
                  <a:cubicBezTo>
                    <a:pt x="216" y="142"/>
                    <a:pt x="216" y="141"/>
                    <a:pt x="218" y="141"/>
                  </a:cubicBezTo>
                  <a:cubicBezTo>
                    <a:pt x="218" y="142"/>
                    <a:pt x="217" y="142"/>
                    <a:pt x="217" y="142"/>
                  </a:cubicBezTo>
                  <a:cubicBezTo>
                    <a:pt x="219" y="142"/>
                    <a:pt x="220" y="141"/>
                    <a:pt x="222" y="140"/>
                  </a:cubicBezTo>
                  <a:cubicBezTo>
                    <a:pt x="223" y="140"/>
                    <a:pt x="223" y="140"/>
                    <a:pt x="223" y="140"/>
                  </a:cubicBezTo>
                  <a:cubicBezTo>
                    <a:pt x="228" y="137"/>
                    <a:pt x="226" y="138"/>
                    <a:pt x="227" y="137"/>
                  </a:cubicBezTo>
                  <a:cubicBezTo>
                    <a:pt x="228" y="135"/>
                    <a:pt x="230" y="133"/>
                    <a:pt x="230" y="132"/>
                  </a:cubicBezTo>
                  <a:cubicBezTo>
                    <a:pt x="229" y="130"/>
                    <a:pt x="232" y="128"/>
                    <a:pt x="230" y="128"/>
                  </a:cubicBezTo>
                  <a:cubicBezTo>
                    <a:pt x="230" y="128"/>
                    <a:pt x="231" y="127"/>
                    <a:pt x="231" y="127"/>
                  </a:cubicBezTo>
                  <a:cubicBezTo>
                    <a:pt x="231" y="126"/>
                    <a:pt x="229" y="125"/>
                    <a:pt x="229" y="124"/>
                  </a:cubicBezTo>
                  <a:cubicBezTo>
                    <a:pt x="231" y="125"/>
                    <a:pt x="231" y="125"/>
                    <a:pt x="231" y="125"/>
                  </a:cubicBezTo>
                  <a:cubicBezTo>
                    <a:pt x="232" y="125"/>
                    <a:pt x="232" y="122"/>
                    <a:pt x="233" y="121"/>
                  </a:cubicBezTo>
                  <a:cubicBezTo>
                    <a:pt x="231" y="122"/>
                    <a:pt x="233" y="120"/>
                    <a:pt x="232" y="120"/>
                  </a:cubicBezTo>
                  <a:cubicBezTo>
                    <a:pt x="232" y="118"/>
                    <a:pt x="232" y="118"/>
                    <a:pt x="232" y="118"/>
                  </a:cubicBezTo>
                  <a:cubicBezTo>
                    <a:pt x="232" y="116"/>
                    <a:pt x="231" y="118"/>
                    <a:pt x="231" y="115"/>
                  </a:cubicBezTo>
                  <a:cubicBezTo>
                    <a:pt x="231" y="114"/>
                    <a:pt x="233" y="115"/>
                    <a:pt x="233" y="116"/>
                  </a:cubicBezTo>
                  <a:cubicBezTo>
                    <a:pt x="234" y="114"/>
                    <a:pt x="233" y="113"/>
                    <a:pt x="233" y="112"/>
                  </a:cubicBezTo>
                  <a:cubicBezTo>
                    <a:pt x="233" y="112"/>
                    <a:pt x="233" y="112"/>
                    <a:pt x="233" y="112"/>
                  </a:cubicBezTo>
                  <a:cubicBezTo>
                    <a:pt x="233" y="112"/>
                    <a:pt x="233" y="112"/>
                    <a:pt x="233" y="112"/>
                  </a:cubicBezTo>
                  <a:cubicBezTo>
                    <a:pt x="233" y="111"/>
                    <a:pt x="233" y="111"/>
                    <a:pt x="233" y="110"/>
                  </a:cubicBezTo>
                  <a:cubicBezTo>
                    <a:pt x="233" y="110"/>
                    <a:pt x="233" y="110"/>
                    <a:pt x="233" y="110"/>
                  </a:cubicBezTo>
                  <a:cubicBezTo>
                    <a:pt x="233" y="111"/>
                    <a:pt x="233" y="111"/>
                    <a:pt x="233" y="111"/>
                  </a:cubicBezTo>
                  <a:cubicBezTo>
                    <a:pt x="233" y="111"/>
                    <a:pt x="233" y="111"/>
                    <a:pt x="233" y="110"/>
                  </a:cubicBezTo>
                  <a:cubicBezTo>
                    <a:pt x="234" y="110"/>
                    <a:pt x="234" y="110"/>
                    <a:pt x="234" y="110"/>
                  </a:cubicBezTo>
                  <a:cubicBezTo>
                    <a:pt x="234" y="109"/>
                    <a:pt x="234" y="109"/>
                    <a:pt x="234" y="109"/>
                  </a:cubicBezTo>
                  <a:cubicBezTo>
                    <a:pt x="235" y="109"/>
                    <a:pt x="235" y="109"/>
                    <a:pt x="235" y="109"/>
                  </a:cubicBezTo>
                  <a:cubicBezTo>
                    <a:pt x="235" y="108"/>
                    <a:pt x="234" y="106"/>
                    <a:pt x="234" y="106"/>
                  </a:cubicBezTo>
                  <a:cubicBezTo>
                    <a:pt x="235" y="102"/>
                    <a:pt x="235" y="96"/>
                    <a:pt x="234" y="94"/>
                  </a:cubicBezTo>
                  <a:cubicBezTo>
                    <a:pt x="234" y="94"/>
                    <a:pt x="235" y="94"/>
                    <a:pt x="234" y="94"/>
                  </a:cubicBezTo>
                  <a:cubicBezTo>
                    <a:pt x="234" y="93"/>
                    <a:pt x="233" y="91"/>
                    <a:pt x="234" y="91"/>
                  </a:cubicBezTo>
                  <a:cubicBezTo>
                    <a:pt x="234" y="90"/>
                    <a:pt x="235" y="90"/>
                    <a:pt x="235" y="88"/>
                  </a:cubicBezTo>
                  <a:cubicBezTo>
                    <a:pt x="235" y="88"/>
                    <a:pt x="234" y="88"/>
                    <a:pt x="234" y="88"/>
                  </a:cubicBezTo>
                  <a:cubicBezTo>
                    <a:pt x="236" y="85"/>
                    <a:pt x="233" y="81"/>
                    <a:pt x="234" y="77"/>
                  </a:cubicBezTo>
                  <a:cubicBezTo>
                    <a:pt x="235" y="78"/>
                    <a:pt x="235" y="78"/>
                    <a:pt x="235" y="79"/>
                  </a:cubicBezTo>
                  <a:cubicBezTo>
                    <a:pt x="235" y="76"/>
                    <a:pt x="235" y="73"/>
                    <a:pt x="233" y="70"/>
                  </a:cubicBezTo>
                  <a:cubicBezTo>
                    <a:pt x="234" y="71"/>
                    <a:pt x="234" y="71"/>
                    <a:pt x="235" y="71"/>
                  </a:cubicBezTo>
                  <a:close/>
                  <a:moveTo>
                    <a:pt x="233" y="107"/>
                  </a:moveTo>
                  <a:cubicBezTo>
                    <a:pt x="233" y="107"/>
                    <a:pt x="233" y="108"/>
                    <a:pt x="233" y="108"/>
                  </a:cubicBezTo>
                  <a:cubicBezTo>
                    <a:pt x="233" y="108"/>
                    <a:pt x="233" y="107"/>
                    <a:pt x="233" y="107"/>
                  </a:cubicBezTo>
                  <a:close/>
                </a:path>
              </a:pathLst>
            </a:custGeom>
            <a:solidFill>
              <a:schemeClr val="accent2"/>
            </a:solidFill>
            <a:ln w="9525">
              <a:noFill/>
              <a:round/>
              <a:headEnd/>
              <a:tailEnd/>
            </a:ln>
            <a:effectLst/>
          </p:spPr>
          <p:txBody>
            <a:bodyPr vert="horz" wrap="square" lIns="36000" tIns="45720" rIns="36000" bIns="45720" numCol="1" anchor="b"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0" cap="none" spc="0" normalizeH="0" baseline="0" noProof="0">
                <a:ln>
                  <a:noFill/>
                </a:ln>
                <a:solidFill>
                  <a:sysClr val="windowText" lastClr="000000"/>
                </a:solidFill>
                <a:effectLst/>
                <a:uLnTx/>
                <a:uFillTx/>
                <a:latin typeface="Calibri"/>
                <a:ea typeface="+mn-ea"/>
                <a:cs typeface="Arial" charset="0"/>
              </a:endParaRPr>
            </a:p>
          </p:txBody>
        </p:sp>
      </p:grpSp>
      <p:grpSp>
        <p:nvGrpSpPr>
          <p:cNvPr id="25" name="Grupa 110"/>
          <p:cNvGrpSpPr/>
          <p:nvPr/>
        </p:nvGrpSpPr>
        <p:grpSpPr>
          <a:xfrm>
            <a:off x="6456041" y="4015094"/>
            <a:ext cx="388655" cy="663558"/>
            <a:chOff x="2037501" y="1444568"/>
            <a:chExt cx="388655" cy="663558"/>
          </a:xfrm>
        </p:grpSpPr>
        <p:sp>
          <p:nvSpPr>
            <p:cNvPr id="112" name="Freeform 56"/>
            <p:cNvSpPr>
              <a:spLocks/>
            </p:cNvSpPr>
            <p:nvPr/>
          </p:nvSpPr>
          <p:spPr bwMode="auto">
            <a:xfrm>
              <a:off x="2051720" y="1464712"/>
              <a:ext cx="368512" cy="641045"/>
            </a:xfrm>
            <a:custGeom>
              <a:avLst/>
              <a:gdLst/>
              <a:ahLst/>
              <a:cxnLst>
                <a:cxn ang="0">
                  <a:pos x="88" y="76"/>
                </a:cxn>
                <a:cxn ang="0">
                  <a:pos x="107" y="41"/>
                </a:cxn>
                <a:cxn ang="0">
                  <a:pos x="66" y="0"/>
                </a:cxn>
                <a:cxn ang="0">
                  <a:pos x="25" y="41"/>
                </a:cxn>
                <a:cxn ang="0">
                  <a:pos x="44" y="76"/>
                </a:cxn>
                <a:cxn ang="0">
                  <a:pos x="0" y="192"/>
                </a:cxn>
                <a:cxn ang="0">
                  <a:pos x="68" y="229"/>
                </a:cxn>
                <a:cxn ang="0">
                  <a:pos x="132" y="192"/>
                </a:cxn>
                <a:cxn ang="0">
                  <a:pos x="88" y="76"/>
                </a:cxn>
              </a:cxnLst>
              <a:rect l="0" t="0" r="r" b="b"/>
              <a:pathLst>
                <a:path w="132" h="229">
                  <a:moveTo>
                    <a:pt x="88" y="76"/>
                  </a:moveTo>
                  <a:cubicBezTo>
                    <a:pt x="99" y="68"/>
                    <a:pt x="107" y="55"/>
                    <a:pt x="107" y="41"/>
                  </a:cubicBezTo>
                  <a:cubicBezTo>
                    <a:pt x="107" y="18"/>
                    <a:pt x="89" y="0"/>
                    <a:pt x="66" y="0"/>
                  </a:cubicBezTo>
                  <a:cubicBezTo>
                    <a:pt x="43" y="0"/>
                    <a:pt x="25" y="18"/>
                    <a:pt x="25" y="41"/>
                  </a:cubicBezTo>
                  <a:cubicBezTo>
                    <a:pt x="25" y="56"/>
                    <a:pt x="33" y="68"/>
                    <a:pt x="44" y="76"/>
                  </a:cubicBezTo>
                  <a:cubicBezTo>
                    <a:pt x="7" y="115"/>
                    <a:pt x="0" y="192"/>
                    <a:pt x="0" y="192"/>
                  </a:cubicBezTo>
                  <a:cubicBezTo>
                    <a:pt x="1" y="209"/>
                    <a:pt x="32" y="229"/>
                    <a:pt x="68" y="229"/>
                  </a:cubicBezTo>
                  <a:cubicBezTo>
                    <a:pt x="105" y="229"/>
                    <a:pt x="131" y="209"/>
                    <a:pt x="132" y="192"/>
                  </a:cubicBezTo>
                  <a:cubicBezTo>
                    <a:pt x="132" y="192"/>
                    <a:pt x="121" y="110"/>
                    <a:pt x="88" y="76"/>
                  </a:cubicBezTo>
                  <a:close/>
                </a:path>
              </a:pathLst>
            </a:custGeom>
            <a:solidFill>
              <a:schemeClr val="accent6">
                <a:lumMod val="60000"/>
                <a:lumOff val="40000"/>
              </a:schemeClr>
            </a:solidFill>
            <a:ln w="9525" cap="flat" cmpd="sng" algn="ctr">
              <a:noFill/>
              <a:prstDash val="solid"/>
              <a:headEnd/>
              <a:tailEnd/>
            </a:ln>
            <a:effectLst/>
          </p:spPr>
          <p:txBody>
            <a:bodyPr vert="horz" wrap="square" lIns="36000" tIns="45720" rIns="36000" bIns="45720" numCol="1" anchor="b"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Segoe Print" pitchFamily="2" charset="0"/>
                  <a:ea typeface="+mn-ea"/>
                  <a:cs typeface="Arial" charset="0"/>
                </a:rPr>
                <a:t>A</a:t>
              </a:r>
              <a:r>
                <a:rPr kumimoji="0" lang="pl-PL" sz="1400" b="0" i="0" u="none" strike="noStrike" kern="0" cap="none" spc="0" normalizeH="0" baseline="0" noProof="0" dirty="0">
                  <a:ln>
                    <a:noFill/>
                  </a:ln>
                  <a:solidFill>
                    <a:sysClr val="windowText" lastClr="000000"/>
                  </a:solidFill>
                  <a:effectLst/>
                  <a:uLnTx/>
                  <a:uFillTx/>
                  <a:latin typeface="Segoe Print" pitchFamily="2" charset="0"/>
                  <a:ea typeface="+mn-ea"/>
                  <a:cs typeface="Arial" charset="0"/>
                </a:rPr>
                <a:t>B</a:t>
              </a:r>
              <a:endParaRPr kumimoji="0" lang="pl-PL" sz="1400" b="1" i="0" u="none" strike="noStrike" kern="0" cap="none" spc="0" normalizeH="0" baseline="0" noProof="0" dirty="0">
                <a:ln>
                  <a:noFill/>
                </a:ln>
                <a:solidFill>
                  <a:sysClr val="windowText" lastClr="000000"/>
                </a:solidFill>
                <a:effectLst/>
                <a:uLnTx/>
                <a:uFillTx/>
                <a:latin typeface="Segoe Print" pitchFamily="2" charset="0"/>
                <a:ea typeface="+mn-ea"/>
                <a:cs typeface="Arial" charset="0"/>
              </a:endParaRPr>
            </a:p>
          </p:txBody>
        </p:sp>
        <p:sp>
          <p:nvSpPr>
            <p:cNvPr id="113" name="Freeform 66"/>
            <p:cNvSpPr>
              <a:spLocks/>
            </p:cNvSpPr>
            <p:nvPr/>
          </p:nvSpPr>
          <p:spPr bwMode="auto">
            <a:xfrm>
              <a:off x="2037501" y="1444568"/>
              <a:ext cx="388655" cy="663558"/>
            </a:xfrm>
            <a:custGeom>
              <a:avLst/>
              <a:gdLst/>
              <a:ahLst/>
              <a:cxnLst>
                <a:cxn ang="0">
                  <a:pos x="127" y="158"/>
                </a:cxn>
                <a:cxn ang="0">
                  <a:pos x="124" y="147"/>
                </a:cxn>
                <a:cxn ang="0">
                  <a:pos x="116" y="140"/>
                </a:cxn>
                <a:cxn ang="0">
                  <a:pos x="127" y="207"/>
                </a:cxn>
                <a:cxn ang="0">
                  <a:pos x="14" y="210"/>
                </a:cxn>
                <a:cxn ang="0">
                  <a:pos x="11" y="197"/>
                </a:cxn>
                <a:cxn ang="0">
                  <a:pos x="21" y="150"/>
                </a:cxn>
                <a:cxn ang="0">
                  <a:pos x="44" y="98"/>
                </a:cxn>
                <a:cxn ang="0">
                  <a:pos x="54" y="87"/>
                </a:cxn>
                <a:cxn ang="0">
                  <a:pos x="52" y="78"/>
                </a:cxn>
                <a:cxn ang="0">
                  <a:pos x="43" y="69"/>
                </a:cxn>
                <a:cxn ang="0">
                  <a:pos x="38" y="32"/>
                </a:cxn>
                <a:cxn ang="0">
                  <a:pos x="73" y="10"/>
                </a:cxn>
                <a:cxn ang="0">
                  <a:pos x="100" y="22"/>
                </a:cxn>
                <a:cxn ang="0">
                  <a:pos x="109" y="51"/>
                </a:cxn>
                <a:cxn ang="0">
                  <a:pos x="107" y="63"/>
                </a:cxn>
                <a:cxn ang="0">
                  <a:pos x="105" y="68"/>
                </a:cxn>
                <a:cxn ang="0">
                  <a:pos x="109" y="63"/>
                </a:cxn>
                <a:cxn ang="0">
                  <a:pos x="113" y="54"/>
                </a:cxn>
                <a:cxn ang="0">
                  <a:pos x="113" y="31"/>
                </a:cxn>
                <a:cxn ang="0">
                  <a:pos x="99" y="17"/>
                </a:cxn>
                <a:cxn ang="0">
                  <a:pos x="101" y="14"/>
                </a:cxn>
                <a:cxn ang="0">
                  <a:pos x="95" y="7"/>
                </a:cxn>
                <a:cxn ang="0">
                  <a:pos x="88" y="7"/>
                </a:cxn>
                <a:cxn ang="0">
                  <a:pos x="81" y="2"/>
                </a:cxn>
                <a:cxn ang="0">
                  <a:pos x="73" y="0"/>
                </a:cxn>
                <a:cxn ang="0">
                  <a:pos x="65" y="0"/>
                </a:cxn>
                <a:cxn ang="0">
                  <a:pos x="58" y="2"/>
                </a:cxn>
                <a:cxn ang="0">
                  <a:pos x="50" y="7"/>
                </a:cxn>
                <a:cxn ang="0">
                  <a:pos x="41" y="10"/>
                </a:cxn>
                <a:cxn ang="0">
                  <a:pos x="36" y="18"/>
                </a:cxn>
                <a:cxn ang="0">
                  <a:pos x="32" y="23"/>
                </a:cxn>
                <a:cxn ang="0">
                  <a:pos x="28" y="31"/>
                </a:cxn>
                <a:cxn ang="0">
                  <a:pos x="29" y="64"/>
                </a:cxn>
                <a:cxn ang="0">
                  <a:pos x="32" y="71"/>
                </a:cxn>
                <a:cxn ang="0">
                  <a:pos x="38" y="89"/>
                </a:cxn>
                <a:cxn ang="0">
                  <a:pos x="32" y="99"/>
                </a:cxn>
                <a:cxn ang="0">
                  <a:pos x="28" y="106"/>
                </a:cxn>
                <a:cxn ang="0">
                  <a:pos x="24" y="113"/>
                </a:cxn>
                <a:cxn ang="0">
                  <a:pos x="23" y="118"/>
                </a:cxn>
                <a:cxn ang="0">
                  <a:pos x="17" y="132"/>
                </a:cxn>
                <a:cxn ang="0">
                  <a:pos x="11" y="150"/>
                </a:cxn>
                <a:cxn ang="0">
                  <a:pos x="7" y="165"/>
                </a:cxn>
                <a:cxn ang="0">
                  <a:pos x="4" y="182"/>
                </a:cxn>
                <a:cxn ang="0">
                  <a:pos x="3" y="192"/>
                </a:cxn>
                <a:cxn ang="0">
                  <a:pos x="2" y="197"/>
                </a:cxn>
                <a:cxn ang="0">
                  <a:pos x="2" y="202"/>
                </a:cxn>
                <a:cxn ang="0">
                  <a:pos x="20" y="223"/>
                </a:cxn>
                <a:cxn ang="0">
                  <a:pos x="31" y="227"/>
                </a:cxn>
                <a:cxn ang="0">
                  <a:pos x="40" y="232"/>
                </a:cxn>
                <a:cxn ang="0">
                  <a:pos x="56" y="234"/>
                </a:cxn>
                <a:cxn ang="0">
                  <a:pos x="76" y="237"/>
                </a:cxn>
                <a:cxn ang="0">
                  <a:pos x="92" y="235"/>
                </a:cxn>
                <a:cxn ang="0">
                  <a:pos x="107" y="230"/>
                </a:cxn>
                <a:cxn ang="0">
                  <a:pos x="135" y="209"/>
                </a:cxn>
              </a:cxnLst>
              <a:rect l="0" t="0" r="r" b="b"/>
              <a:pathLst>
                <a:path w="139" h="237">
                  <a:moveTo>
                    <a:pt x="137" y="194"/>
                  </a:moveTo>
                  <a:cubicBezTo>
                    <a:pt x="137" y="192"/>
                    <a:pt x="136" y="190"/>
                    <a:pt x="135" y="190"/>
                  </a:cubicBezTo>
                  <a:cubicBezTo>
                    <a:pt x="135" y="189"/>
                    <a:pt x="136" y="190"/>
                    <a:pt x="136" y="190"/>
                  </a:cubicBezTo>
                  <a:cubicBezTo>
                    <a:pt x="135" y="183"/>
                    <a:pt x="133" y="175"/>
                    <a:pt x="130" y="169"/>
                  </a:cubicBezTo>
                  <a:cubicBezTo>
                    <a:pt x="130" y="168"/>
                    <a:pt x="131" y="169"/>
                    <a:pt x="131" y="169"/>
                  </a:cubicBezTo>
                  <a:cubicBezTo>
                    <a:pt x="129" y="165"/>
                    <a:pt x="130" y="160"/>
                    <a:pt x="127" y="158"/>
                  </a:cubicBezTo>
                  <a:cubicBezTo>
                    <a:pt x="126" y="157"/>
                    <a:pt x="126" y="157"/>
                    <a:pt x="126" y="157"/>
                  </a:cubicBezTo>
                  <a:cubicBezTo>
                    <a:pt x="126" y="156"/>
                    <a:pt x="127" y="156"/>
                    <a:pt x="127" y="155"/>
                  </a:cubicBezTo>
                  <a:cubicBezTo>
                    <a:pt x="126" y="155"/>
                    <a:pt x="126" y="152"/>
                    <a:pt x="125" y="152"/>
                  </a:cubicBezTo>
                  <a:cubicBezTo>
                    <a:pt x="125" y="151"/>
                    <a:pt x="125" y="152"/>
                    <a:pt x="125" y="152"/>
                  </a:cubicBezTo>
                  <a:cubicBezTo>
                    <a:pt x="125" y="150"/>
                    <a:pt x="123" y="148"/>
                    <a:pt x="123" y="146"/>
                  </a:cubicBezTo>
                  <a:cubicBezTo>
                    <a:pt x="124" y="147"/>
                    <a:pt x="124" y="147"/>
                    <a:pt x="124" y="147"/>
                  </a:cubicBezTo>
                  <a:cubicBezTo>
                    <a:pt x="122" y="137"/>
                    <a:pt x="120" y="126"/>
                    <a:pt x="115" y="119"/>
                  </a:cubicBezTo>
                  <a:cubicBezTo>
                    <a:pt x="113" y="118"/>
                    <a:pt x="115" y="118"/>
                    <a:pt x="115" y="117"/>
                  </a:cubicBezTo>
                  <a:cubicBezTo>
                    <a:pt x="110" y="111"/>
                    <a:pt x="108" y="101"/>
                    <a:pt x="102" y="97"/>
                  </a:cubicBezTo>
                  <a:cubicBezTo>
                    <a:pt x="98" y="92"/>
                    <a:pt x="95" y="93"/>
                    <a:pt x="95" y="93"/>
                  </a:cubicBezTo>
                  <a:cubicBezTo>
                    <a:pt x="103" y="103"/>
                    <a:pt x="108" y="114"/>
                    <a:pt x="111" y="127"/>
                  </a:cubicBezTo>
                  <a:cubicBezTo>
                    <a:pt x="113" y="131"/>
                    <a:pt x="115" y="136"/>
                    <a:pt x="116" y="140"/>
                  </a:cubicBezTo>
                  <a:cubicBezTo>
                    <a:pt x="122" y="156"/>
                    <a:pt x="124" y="174"/>
                    <a:pt x="128" y="191"/>
                  </a:cubicBezTo>
                  <a:cubicBezTo>
                    <a:pt x="128" y="190"/>
                    <a:pt x="129" y="190"/>
                    <a:pt x="129" y="191"/>
                  </a:cubicBezTo>
                  <a:cubicBezTo>
                    <a:pt x="129" y="192"/>
                    <a:pt x="129" y="192"/>
                    <a:pt x="129" y="192"/>
                  </a:cubicBezTo>
                  <a:cubicBezTo>
                    <a:pt x="130" y="193"/>
                    <a:pt x="130" y="193"/>
                    <a:pt x="130" y="193"/>
                  </a:cubicBezTo>
                  <a:cubicBezTo>
                    <a:pt x="130" y="194"/>
                    <a:pt x="129" y="194"/>
                    <a:pt x="129" y="193"/>
                  </a:cubicBezTo>
                  <a:cubicBezTo>
                    <a:pt x="130" y="201"/>
                    <a:pt x="130" y="201"/>
                    <a:pt x="127" y="207"/>
                  </a:cubicBezTo>
                  <a:cubicBezTo>
                    <a:pt x="128" y="208"/>
                    <a:pt x="125" y="209"/>
                    <a:pt x="126" y="210"/>
                  </a:cubicBezTo>
                  <a:cubicBezTo>
                    <a:pt x="125" y="210"/>
                    <a:pt x="126" y="210"/>
                    <a:pt x="126" y="210"/>
                  </a:cubicBezTo>
                  <a:cubicBezTo>
                    <a:pt x="123" y="213"/>
                    <a:pt x="123" y="214"/>
                    <a:pt x="119" y="215"/>
                  </a:cubicBezTo>
                  <a:cubicBezTo>
                    <a:pt x="106" y="224"/>
                    <a:pt x="89" y="229"/>
                    <a:pt x="72" y="228"/>
                  </a:cubicBezTo>
                  <a:cubicBezTo>
                    <a:pt x="55" y="228"/>
                    <a:pt x="37" y="224"/>
                    <a:pt x="23" y="214"/>
                  </a:cubicBezTo>
                  <a:cubicBezTo>
                    <a:pt x="19" y="214"/>
                    <a:pt x="17" y="211"/>
                    <a:pt x="14" y="210"/>
                  </a:cubicBezTo>
                  <a:cubicBezTo>
                    <a:pt x="14" y="209"/>
                    <a:pt x="14" y="209"/>
                    <a:pt x="14" y="209"/>
                  </a:cubicBezTo>
                  <a:cubicBezTo>
                    <a:pt x="12" y="208"/>
                    <a:pt x="13" y="207"/>
                    <a:pt x="12" y="204"/>
                  </a:cubicBezTo>
                  <a:cubicBezTo>
                    <a:pt x="11" y="204"/>
                    <a:pt x="11" y="203"/>
                    <a:pt x="10" y="204"/>
                  </a:cubicBezTo>
                  <a:cubicBezTo>
                    <a:pt x="9" y="203"/>
                    <a:pt x="11" y="201"/>
                    <a:pt x="10" y="200"/>
                  </a:cubicBezTo>
                  <a:cubicBezTo>
                    <a:pt x="11" y="200"/>
                    <a:pt x="10" y="201"/>
                    <a:pt x="10" y="200"/>
                  </a:cubicBezTo>
                  <a:cubicBezTo>
                    <a:pt x="8" y="198"/>
                    <a:pt x="10" y="202"/>
                    <a:pt x="11" y="197"/>
                  </a:cubicBezTo>
                  <a:cubicBezTo>
                    <a:pt x="12" y="188"/>
                    <a:pt x="13" y="179"/>
                    <a:pt x="15" y="172"/>
                  </a:cubicBezTo>
                  <a:cubicBezTo>
                    <a:pt x="15" y="172"/>
                    <a:pt x="14" y="172"/>
                    <a:pt x="14" y="171"/>
                  </a:cubicBezTo>
                  <a:cubicBezTo>
                    <a:pt x="16" y="171"/>
                    <a:pt x="14" y="169"/>
                    <a:pt x="15" y="167"/>
                  </a:cubicBezTo>
                  <a:cubicBezTo>
                    <a:pt x="16" y="168"/>
                    <a:pt x="16" y="168"/>
                    <a:pt x="16" y="169"/>
                  </a:cubicBezTo>
                  <a:cubicBezTo>
                    <a:pt x="17" y="165"/>
                    <a:pt x="17" y="162"/>
                    <a:pt x="18" y="159"/>
                  </a:cubicBezTo>
                  <a:cubicBezTo>
                    <a:pt x="19" y="155"/>
                    <a:pt x="21" y="152"/>
                    <a:pt x="21" y="150"/>
                  </a:cubicBezTo>
                  <a:cubicBezTo>
                    <a:pt x="21" y="151"/>
                    <a:pt x="22" y="149"/>
                    <a:pt x="22" y="148"/>
                  </a:cubicBezTo>
                  <a:cubicBezTo>
                    <a:pt x="21" y="145"/>
                    <a:pt x="25" y="142"/>
                    <a:pt x="25" y="139"/>
                  </a:cubicBezTo>
                  <a:cubicBezTo>
                    <a:pt x="25" y="139"/>
                    <a:pt x="25" y="139"/>
                    <a:pt x="25" y="139"/>
                  </a:cubicBezTo>
                  <a:cubicBezTo>
                    <a:pt x="28" y="131"/>
                    <a:pt x="32" y="122"/>
                    <a:pt x="35" y="113"/>
                  </a:cubicBezTo>
                  <a:cubicBezTo>
                    <a:pt x="37" y="108"/>
                    <a:pt x="42" y="104"/>
                    <a:pt x="44" y="99"/>
                  </a:cubicBezTo>
                  <a:cubicBezTo>
                    <a:pt x="44" y="98"/>
                    <a:pt x="44" y="99"/>
                    <a:pt x="44" y="98"/>
                  </a:cubicBezTo>
                  <a:cubicBezTo>
                    <a:pt x="45" y="97"/>
                    <a:pt x="44" y="98"/>
                    <a:pt x="45" y="98"/>
                  </a:cubicBezTo>
                  <a:cubicBezTo>
                    <a:pt x="46" y="95"/>
                    <a:pt x="49" y="93"/>
                    <a:pt x="51" y="90"/>
                  </a:cubicBezTo>
                  <a:cubicBezTo>
                    <a:pt x="51" y="90"/>
                    <a:pt x="52" y="89"/>
                    <a:pt x="51" y="89"/>
                  </a:cubicBezTo>
                  <a:cubicBezTo>
                    <a:pt x="52" y="88"/>
                    <a:pt x="53" y="88"/>
                    <a:pt x="53" y="87"/>
                  </a:cubicBezTo>
                  <a:cubicBezTo>
                    <a:pt x="54" y="87"/>
                    <a:pt x="54" y="87"/>
                    <a:pt x="54" y="87"/>
                  </a:cubicBezTo>
                  <a:cubicBezTo>
                    <a:pt x="54" y="87"/>
                    <a:pt x="54" y="87"/>
                    <a:pt x="54" y="87"/>
                  </a:cubicBezTo>
                  <a:cubicBezTo>
                    <a:pt x="54" y="87"/>
                    <a:pt x="54" y="87"/>
                    <a:pt x="54" y="87"/>
                  </a:cubicBezTo>
                  <a:cubicBezTo>
                    <a:pt x="54" y="87"/>
                    <a:pt x="54" y="87"/>
                    <a:pt x="54" y="87"/>
                  </a:cubicBezTo>
                  <a:cubicBezTo>
                    <a:pt x="54" y="87"/>
                    <a:pt x="54" y="87"/>
                    <a:pt x="54" y="87"/>
                  </a:cubicBezTo>
                  <a:cubicBezTo>
                    <a:pt x="53" y="85"/>
                    <a:pt x="53" y="83"/>
                    <a:pt x="52" y="78"/>
                  </a:cubicBezTo>
                  <a:cubicBezTo>
                    <a:pt x="52" y="78"/>
                    <a:pt x="52" y="78"/>
                    <a:pt x="52" y="78"/>
                  </a:cubicBezTo>
                  <a:cubicBezTo>
                    <a:pt x="52" y="78"/>
                    <a:pt x="52" y="78"/>
                    <a:pt x="52" y="78"/>
                  </a:cubicBezTo>
                  <a:cubicBezTo>
                    <a:pt x="52" y="77"/>
                    <a:pt x="52" y="77"/>
                    <a:pt x="52" y="77"/>
                  </a:cubicBezTo>
                  <a:cubicBezTo>
                    <a:pt x="51" y="77"/>
                    <a:pt x="51" y="77"/>
                    <a:pt x="51" y="77"/>
                  </a:cubicBezTo>
                  <a:cubicBezTo>
                    <a:pt x="50" y="76"/>
                    <a:pt x="50" y="76"/>
                    <a:pt x="50" y="76"/>
                  </a:cubicBezTo>
                  <a:cubicBezTo>
                    <a:pt x="49" y="75"/>
                    <a:pt x="47" y="74"/>
                    <a:pt x="46" y="72"/>
                  </a:cubicBezTo>
                  <a:cubicBezTo>
                    <a:pt x="45" y="74"/>
                    <a:pt x="44" y="71"/>
                    <a:pt x="43" y="70"/>
                  </a:cubicBezTo>
                  <a:cubicBezTo>
                    <a:pt x="42" y="70"/>
                    <a:pt x="43" y="69"/>
                    <a:pt x="43" y="69"/>
                  </a:cubicBezTo>
                  <a:cubicBezTo>
                    <a:pt x="41" y="67"/>
                    <a:pt x="40" y="66"/>
                    <a:pt x="39" y="63"/>
                  </a:cubicBezTo>
                  <a:cubicBezTo>
                    <a:pt x="39" y="62"/>
                    <a:pt x="38" y="62"/>
                    <a:pt x="37" y="60"/>
                  </a:cubicBezTo>
                  <a:cubicBezTo>
                    <a:pt x="38" y="59"/>
                    <a:pt x="36" y="56"/>
                    <a:pt x="36" y="54"/>
                  </a:cubicBezTo>
                  <a:cubicBezTo>
                    <a:pt x="35" y="55"/>
                    <a:pt x="34" y="53"/>
                    <a:pt x="34" y="51"/>
                  </a:cubicBezTo>
                  <a:cubicBezTo>
                    <a:pt x="36" y="51"/>
                    <a:pt x="36" y="51"/>
                    <a:pt x="36" y="51"/>
                  </a:cubicBezTo>
                  <a:cubicBezTo>
                    <a:pt x="34" y="46"/>
                    <a:pt x="37" y="38"/>
                    <a:pt x="38" y="32"/>
                  </a:cubicBezTo>
                  <a:cubicBezTo>
                    <a:pt x="39" y="31"/>
                    <a:pt x="39" y="31"/>
                    <a:pt x="39" y="31"/>
                  </a:cubicBezTo>
                  <a:cubicBezTo>
                    <a:pt x="41" y="25"/>
                    <a:pt x="47" y="21"/>
                    <a:pt x="52" y="16"/>
                  </a:cubicBezTo>
                  <a:cubicBezTo>
                    <a:pt x="54" y="15"/>
                    <a:pt x="56" y="14"/>
                    <a:pt x="58" y="14"/>
                  </a:cubicBezTo>
                  <a:cubicBezTo>
                    <a:pt x="60" y="12"/>
                    <a:pt x="61" y="12"/>
                    <a:pt x="62" y="10"/>
                  </a:cubicBezTo>
                  <a:cubicBezTo>
                    <a:pt x="63" y="10"/>
                    <a:pt x="64" y="11"/>
                    <a:pt x="64" y="11"/>
                  </a:cubicBezTo>
                  <a:cubicBezTo>
                    <a:pt x="68" y="11"/>
                    <a:pt x="71" y="11"/>
                    <a:pt x="73" y="10"/>
                  </a:cubicBezTo>
                  <a:cubicBezTo>
                    <a:pt x="73" y="11"/>
                    <a:pt x="73" y="11"/>
                    <a:pt x="73" y="11"/>
                  </a:cubicBezTo>
                  <a:cubicBezTo>
                    <a:pt x="76" y="11"/>
                    <a:pt x="79" y="10"/>
                    <a:pt x="82" y="12"/>
                  </a:cubicBezTo>
                  <a:cubicBezTo>
                    <a:pt x="83" y="12"/>
                    <a:pt x="86" y="12"/>
                    <a:pt x="85" y="11"/>
                  </a:cubicBezTo>
                  <a:cubicBezTo>
                    <a:pt x="86" y="11"/>
                    <a:pt x="85" y="12"/>
                    <a:pt x="86" y="12"/>
                  </a:cubicBezTo>
                  <a:cubicBezTo>
                    <a:pt x="85" y="13"/>
                    <a:pt x="85" y="13"/>
                    <a:pt x="85" y="13"/>
                  </a:cubicBezTo>
                  <a:cubicBezTo>
                    <a:pt x="91" y="15"/>
                    <a:pt x="95" y="18"/>
                    <a:pt x="100" y="22"/>
                  </a:cubicBezTo>
                  <a:cubicBezTo>
                    <a:pt x="100" y="24"/>
                    <a:pt x="104" y="27"/>
                    <a:pt x="105" y="30"/>
                  </a:cubicBezTo>
                  <a:cubicBezTo>
                    <a:pt x="107" y="32"/>
                    <a:pt x="107" y="36"/>
                    <a:pt x="109" y="37"/>
                  </a:cubicBezTo>
                  <a:cubicBezTo>
                    <a:pt x="108" y="37"/>
                    <a:pt x="108" y="37"/>
                    <a:pt x="108" y="37"/>
                  </a:cubicBezTo>
                  <a:cubicBezTo>
                    <a:pt x="109" y="40"/>
                    <a:pt x="109" y="43"/>
                    <a:pt x="109" y="47"/>
                  </a:cubicBezTo>
                  <a:cubicBezTo>
                    <a:pt x="109" y="49"/>
                    <a:pt x="110" y="49"/>
                    <a:pt x="110" y="51"/>
                  </a:cubicBezTo>
                  <a:cubicBezTo>
                    <a:pt x="109" y="51"/>
                    <a:pt x="109" y="51"/>
                    <a:pt x="109" y="51"/>
                  </a:cubicBezTo>
                  <a:cubicBezTo>
                    <a:pt x="110" y="53"/>
                    <a:pt x="111" y="53"/>
                    <a:pt x="111" y="54"/>
                  </a:cubicBezTo>
                  <a:cubicBezTo>
                    <a:pt x="111" y="56"/>
                    <a:pt x="111" y="56"/>
                    <a:pt x="110" y="57"/>
                  </a:cubicBezTo>
                  <a:cubicBezTo>
                    <a:pt x="110" y="56"/>
                    <a:pt x="110" y="54"/>
                    <a:pt x="109" y="53"/>
                  </a:cubicBezTo>
                  <a:cubicBezTo>
                    <a:pt x="108" y="55"/>
                    <a:pt x="110" y="58"/>
                    <a:pt x="108" y="59"/>
                  </a:cubicBezTo>
                  <a:cubicBezTo>
                    <a:pt x="107" y="61"/>
                    <a:pt x="107" y="62"/>
                    <a:pt x="108" y="63"/>
                  </a:cubicBezTo>
                  <a:cubicBezTo>
                    <a:pt x="108" y="62"/>
                    <a:pt x="107" y="64"/>
                    <a:pt x="107" y="63"/>
                  </a:cubicBezTo>
                  <a:cubicBezTo>
                    <a:pt x="106" y="64"/>
                    <a:pt x="106" y="65"/>
                    <a:pt x="106" y="66"/>
                  </a:cubicBezTo>
                  <a:cubicBezTo>
                    <a:pt x="106" y="66"/>
                    <a:pt x="106" y="65"/>
                    <a:pt x="106" y="65"/>
                  </a:cubicBezTo>
                  <a:cubicBezTo>
                    <a:pt x="107" y="66"/>
                    <a:pt x="106" y="67"/>
                    <a:pt x="107" y="68"/>
                  </a:cubicBezTo>
                  <a:cubicBezTo>
                    <a:pt x="107" y="67"/>
                    <a:pt x="107" y="67"/>
                    <a:pt x="108" y="66"/>
                  </a:cubicBezTo>
                  <a:cubicBezTo>
                    <a:pt x="108" y="66"/>
                    <a:pt x="107" y="69"/>
                    <a:pt x="106" y="69"/>
                  </a:cubicBezTo>
                  <a:cubicBezTo>
                    <a:pt x="105" y="69"/>
                    <a:pt x="106" y="67"/>
                    <a:pt x="105" y="68"/>
                  </a:cubicBezTo>
                  <a:cubicBezTo>
                    <a:pt x="104" y="72"/>
                    <a:pt x="104" y="72"/>
                    <a:pt x="104" y="72"/>
                  </a:cubicBezTo>
                  <a:cubicBezTo>
                    <a:pt x="104" y="71"/>
                    <a:pt x="105" y="70"/>
                    <a:pt x="106" y="71"/>
                  </a:cubicBezTo>
                  <a:cubicBezTo>
                    <a:pt x="106" y="69"/>
                    <a:pt x="106" y="69"/>
                    <a:pt x="106" y="69"/>
                  </a:cubicBezTo>
                  <a:cubicBezTo>
                    <a:pt x="107" y="70"/>
                    <a:pt x="107" y="70"/>
                    <a:pt x="107" y="70"/>
                  </a:cubicBezTo>
                  <a:cubicBezTo>
                    <a:pt x="109" y="67"/>
                    <a:pt x="110" y="66"/>
                    <a:pt x="110" y="63"/>
                  </a:cubicBezTo>
                  <a:cubicBezTo>
                    <a:pt x="109" y="63"/>
                    <a:pt x="109" y="63"/>
                    <a:pt x="109" y="63"/>
                  </a:cubicBezTo>
                  <a:cubicBezTo>
                    <a:pt x="110" y="62"/>
                    <a:pt x="109" y="60"/>
                    <a:pt x="111" y="59"/>
                  </a:cubicBezTo>
                  <a:cubicBezTo>
                    <a:pt x="111" y="60"/>
                    <a:pt x="111" y="59"/>
                    <a:pt x="112" y="59"/>
                  </a:cubicBezTo>
                  <a:cubicBezTo>
                    <a:pt x="112" y="59"/>
                    <a:pt x="112" y="58"/>
                    <a:pt x="112" y="58"/>
                  </a:cubicBezTo>
                  <a:cubicBezTo>
                    <a:pt x="113" y="59"/>
                    <a:pt x="113" y="59"/>
                    <a:pt x="113" y="59"/>
                  </a:cubicBezTo>
                  <a:cubicBezTo>
                    <a:pt x="111" y="58"/>
                    <a:pt x="113" y="54"/>
                    <a:pt x="113" y="54"/>
                  </a:cubicBezTo>
                  <a:cubicBezTo>
                    <a:pt x="113" y="54"/>
                    <a:pt x="113" y="54"/>
                    <a:pt x="113" y="54"/>
                  </a:cubicBezTo>
                  <a:cubicBezTo>
                    <a:pt x="114" y="51"/>
                    <a:pt x="112" y="54"/>
                    <a:pt x="112" y="52"/>
                  </a:cubicBezTo>
                  <a:cubicBezTo>
                    <a:pt x="113" y="51"/>
                    <a:pt x="114" y="52"/>
                    <a:pt x="115" y="51"/>
                  </a:cubicBezTo>
                  <a:cubicBezTo>
                    <a:pt x="115" y="48"/>
                    <a:pt x="113" y="44"/>
                    <a:pt x="114" y="40"/>
                  </a:cubicBezTo>
                  <a:cubicBezTo>
                    <a:pt x="114" y="38"/>
                    <a:pt x="112" y="36"/>
                    <a:pt x="111" y="34"/>
                  </a:cubicBezTo>
                  <a:cubicBezTo>
                    <a:pt x="111" y="32"/>
                    <a:pt x="113" y="34"/>
                    <a:pt x="111" y="32"/>
                  </a:cubicBezTo>
                  <a:cubicBezTo>
                    <a:pt x="112" y="32"/>
                    <a:pt x="112" y="31"/>
                    <a:pt x="113" y="31"/>
                  </a:cubicBezTo>
                  <a:cubicBezTo>
                    <a:pt x="112" y="31"/>
                    <a:pt x="111" y="27"/>
                    <a:pt x="111" y="29"/>
                  </a:cubicBezTo>
                  <a:cubicBezTo>
                    <a:pt x="109" y="27"/>
                    <a:pt x="108" y="23"/>
                    <a:pt x="105" y="21"/>
                  </a:cubicBezTo>
                  <a:cubicBezTo>
                    <a:pt x="106" y="22"/>
                    <a:pt x="107" y="21"/>
                    <a:pt x="107" y="20"/>
                  </a:cubicBezTo>
                  <a:cubicBezTo>
                    <a:pt x="105" y="20"/>
                    <a:pt x="103" y="18"/>
                    <a:pt x="101" y="16"/>
                  </a:cubicBezTo>
                  <a:cubicBezTo>
                    <a:pt x="101" y="17"/>
                    <a:pt x="101" y="17"/>
                    <a:pt x="101" y="18"/>
                  </a:cubicBezTo>
                  <a:cubicBezTo>
                    <a:pt x="100" y="17"/>
                    <a:pt x="99" y="17"/>
                    <a:pt x="99" y="17"/>
                  </a:cubicBezTo>
                  <a:cubicBezTo>
                    <a:pt x="99" y="16"/>
                    <a:pt x="100" y="15"/>
                    <a:pt x="98" y="13"/>
                  </a:cubicBezTo>
                  <a:cubicBezTo>
                    <a:pt x="100" y="13"/>
                    <a:pt x="102" y="16"/>
                    <a:pt x="102" y="14"/>
                  </a:cubicBezTo>
                  <a:cubicBezTo>
                    <a:pt x="104" y="14"/>
                    <a:pt x="107" y="18"/>
                    <a:pt x="107" y="19"/>
                  </a:cubicBezTo>
                  <a:cubicBezTo>
                    <a:pt x="109" y="20"/>
                    <a:pt x="106" y="18"/>
                    <a:pt x="107" y="17"/>
                  </a:cubicBezTo>
                  <a:cubicBezTo>
                    <a:pt x="105" y="15"/>
                    <a:pt x="104" y="15"/>
                    <a:pt x="102" y="13"/>
                  </a:cubicBezTo>
                  <a:cubicBezTo>
                    <a:pt x="101" y="14"/>
                    <a:pt x="102" y="14"/>
                    <a:pt x="101" y="14"/>
                  </a:cubicBezTo>
                  <a:cubicBezTo>
                    <a:pt x="98" y="13"/>
                    <a:pt x="98" y="11"/>
                    <a:pt x="98" y="10"/>
                  </a:cubicBezTo>
                  <a:cubicBezTo>
                    <a:pt x="99" y="11"/>
                    <a:pt x="99" y="11"/>
                    <a:pt x="99" y="11"/>
                  </a:cubicBezTo>
                  <a:cubicBezTo>
                    <a:pt x="98" y="9"/>
                    <a:pt x="97" y="10"/>
                    <a:pt x="95" y="9"/>
                  </a:cubicBezTo>
                  <a:cubicBezTo>
                    <a:pt x="96" y="7"/>
                    <a:pt x="98" y="10"/>
                    <a:pt x="99" y="10"/>
                  </a:cubicBezTo>
                  <a:cubicBezTo>
                    <a:pt x="99" y="8"/>
                    <a:pt x="99" y="8"/>
                    <a:pt x="99" y="8"/>
                  </a:cubicBezTo>
                  <a:cubicBezTo>
                    <a:pt x="96" y="6"/>
                    <a:pt x="97" y="9"/>
                    <a:pt x="95" y="7"/>
                  </a:cubicBezTo>
                  <a:cubicBezTo>
                    <a:pt x="95" y="6"/>
                    <a:pt x="95" y="6"/>
                    <a:pt x="95" y="6"/>
                  </a:cubicBezTo>
                  <a:cubicBezTo>
                    <a:pt x="93" y="6"/>
                    <a:pt x="93" y="6"/>
                    <a:pt x="93" y="6"/>
                  </a:cubicBezTo>
                  <a:cubicBezTo>
                    <a:pt x="93" y="6"/>
                    <a:pt x="93" y="7"/>
                    <a:pt x="94" y="8"/>
                  </a:cubicBezTo>
                  <a:cubicBezTo>
                    <a:pt x="93" y="9"/>
                    <a:pt x="93" y="7"/>
                    <a:pt x="90" y="6"/>
                  </a:cubicBezTo>
                  <a:cubicBezTo>
                    <a:pt x="89" y="7"/>
                    <a:pt x="92" y="7"/>
                    <a:pt x="91" y="8"/>
                  </a:cubicBezTo>
                  <a:cubicBezTo>
                    <a:pt x="91" y="8"/>
                    <a:pt x="89" y="8"/>
                    <a:pt x="88" y="7"/>
                  </a:cubicBezTo>
                  <a:cubicBezTo>
                    <a:pt x="86" y="7"/>
                    <a:pt x="88" y="6"/>
                    <a:pt x="87" y="5"/>
                  </a:cubicBezTo>
                  <a:cubicBezTo>
                    <a:pt x="87" y="5"/>
                    <a:pt x="89" y="5"/>
                    <a:pt x="89" y="6"/>
                  </a:cubicBezTo>
                  <a:cubicBezTo>
                    <a:pt x="91" y="6"/>
                    <a:pt x="88" y="4"/>
                    <a:pt x="90" y="4"/>
                  </a:cubicBezTo>
                  <a:cubicBezTo>
                    <a:pt x="88" y="3"/>
                    <a:pt x="88" y="4"/>
                    <a:pt x="87" y="4"/>
                  </a:cubicBezTo>
                  <a:cubicBezTo>
                    <a:pt x="87" y="4"/>
                    <a:pt x="86" y="4"/>
                    <a:pt x="87" y="5"/>
                  </a:cubicBezTo>
                  <a:cubicBezTo>
                    <a:pt x="82" y="6"/>
                    <a:pt x="85" y="2"/>
                    <a:pt x="81" y="2"/>
                  </a:cubicBezTo>
                  <a:cubicBezTo>
                    <a:pt x="82" y="3"/>
                    <a:pt x="76" y="3"/>
                    <a:pt x="79" y="5"/>
                  </a:cubicBezTo>
                  <a:cubicBezTo>
                    <a:pt x="78" y="5"/>
                    <a:pt x="77" y="6"/>
                    <a:pt x="76" y="5"/>
                  </a:cubicBezTo>
                  <a:cubicBezTo>
                    <a:pt x="77" y="4"/>
                    <a:pt x="75" y="4"/>
                    <a:pt x="76" y="4"/>
                  </a:cubicBezTo>
                  <a:cubicBezTo>
                    <a:pt x="75" y="3"/>
                    <a:pt x="75" y="3"/>
                    <a:pt x="75" y="3"/>
                  </a:cubicBezTo>
                  <a:cubicBezTo>
                    <a:pt x="77" y="2"/>
                    <a:pt x="77" y="2"/>
                    <a:pt x="77" y="2"/>
                  </a:cubicBezTo>
                  <a:cubicBezTo>
                    <a:pt x="76" y="1"/>
                    <a:pt x="73" y="1"/>
                    <a:pt x="73" y="0"/>
                  </a:cubicBezTo>
                  <a:cubicBezTo>
                    <a:pt x="71" y="0"/>
                    <a:pt x="73" y="1"/>
                    <a:pt x="71" y="1"/>
                  </a:cubicBezTo>
                  <a:cubicBezTo>
                    <a:pt x="72" y="1"/>
                    <a:pt x="70" y="0"/>
                    <a:pt x="69" y="0"/>
                  </a:cubicBezTo>
                  <a:cubicBezTo>
                    <a:pt x="71" y="0"/>
                    <a:pt x="69" y="2"/>
                    <a:pt x="68" y="2"/>
                  </a:cubicBezTo>
                  <a:cubicBezTo>
                    <a:pt x="66" y="2"/>
                    <a:pt x="65" y="1"/>
                    <a:pt x="65" y="1"/>
                  </a:cubicBezTo>
                  <a:cubicBezTo>
                    <a:pt x="67" y="0"/>
                    <a:pt x="67" y="0"/>
                    <a:pt x="67" y="0"/>
                  </a:cubicBezTo>
                  <a:cubicBezTo>
                    <a:pt x="65" y="1"/>
                    <a:pt x="66" y="0"/>
                    <a:pt x="65" y="0"/>
                  </a:cubicBezTo>
                  <a:cubicBezTo>
                    <a:pt x="64" y="1"/>
                    <a:pt x="64" y="2"/>
                    <a:pt x="63" y="3"/>
                  </a:cubicBezTo>
                  <a:cubicBezTo>
                    <a:pt x="62" y="3"/>
                    <a:pt x="61" y="2"/>
                    <a:pt x="61" y="3"/>
                  </a:cubicBezTo>
                  <a:cubicBezTo>
                    <a:pt x="63" y="2"/>
                    <a:pt x="63" y="2"/>
                    <a:pt x="63" y="2"/>
                  </a:cubicBezTo>
                  <a:cubicBezTo>
                    <a:pt x="60" y="2"/>
                    <a:pt x="62" y="0"/>
                    <a:pt x="59" y="1"/>
                  </a:cubicBezTo>
                  <a:cubicBezTo>
                    <a:pt x="59" y="2"/>
                    <a:pt x="59" y="2"/>
                    <a:pt x="59" y="2"/>
                  </a:cubicBezTo>
                  <a:cubicBezTo>
                    <a:pt x="58" y="2"/>
                    <a:pt x="58" y="2"/>
                    <a:pt x="58" y="2"/>
                  </a:cubicBezTo>
                  <a:cubicBezTo>
                    <a:pt x="58" y="2"/>
                    <a:pt x="57" y="3"/>
                    <a:pt x="56" y="3"/>
                  </a:cubicBezTo>
                  <a:cubicBezTo>
                    <a:pt x="56" y="3"/>
                    <a:pt x="56" y="3"/>
                    <a:pt x="56" y="3"/>
                  </a:cubicBezTo>
                  <a:cubicBezTo>
                    <a:pt x="55" y="3"/>
                    <a:pt x="54" y="5"/>
                    <a:pt x="52" y="4"/>
                  </a:cubicBezTo>
                  <a:cubicBezTo>
                    <a:pt x="54" y="5"/>
                    <a:pt x="53" y="4"/>
                    <a:pt x="55" y="4"/>
                  </a:cubicBezTo>
                  <a:cubicBezTo>
                    <a:pt x="57" y="4"/>
                    <a:pt x="54" y="5"/>
                    <a:pt x="54" y="5"/>
                  </a:cubicBezTo>
                  <a:cubicBezTo>
                    <a:pt x="53" y="4"/>
                    <a:pt x="51" y="7"/>
                    <a:pt x="50" y="7"/>
                  </a:cubicBezTo>
                  <a:cubicBezTo>
                    <a:pt x="49" y="7"/>
                    <a:pt x="48" y="7"/>
                    <a:pt x="48" y="7"/>
                  </a:cubicBezTo>
                  <a:cubicBezTo>
                    <a:pt x="48" y="8"/>
                    <a:pt x="48" y="8"/>
                    <a:pt x="48" y="8"/>
                  </a:cubicBezTo>
                  <a:cubicBezTo>
                    <a:pt x="47" y="7"/>
                    <a:pt x="46" y="10"/>
                    <a:pt x="44" y="10"/>
                  </a:cubicBezTo>
                  <a:cubicBezTo>
                    <a:pt x="45" y="9"/>
                    <a:pt x="44" y="9"/>
                    <a:pt x="43" y="9"/>
                  </a:cubicBezTo>
                  <a:cubicBezTo>
                    <a:pt x="45" y="9"/>
                    <a:pt x="42" y="12"/>
                    <a:pt x="43" y="12"/>
                  </a:cubicBezTo>
                  <a:cubicBezTo>
                    <a:pt x="41" y="14"/>
                    <a:pt x="43" y="11"/>
                    <a:pt x="41" y="10"/>
                  </a:cubicBezTo>
                  <a:cubicBezTo>
                    <a:pt x="41" y="12"/>
                    <a:pt x="39" y="12"/>
                    <a:pt x="39" y="13"/>
                  </a:cubicBezTo>
                  <a:cubicBezTo>
                    <a:pt x="41" y="12"/>
                    <a:pt x="39" y="14"/>
                    <a:pt x="39" y="15"/>
                  </a:cubicBezTo>
                  <a:cubicBezTo>
                    <a:pt x="38" y="16"/>
                    <a:pt x="39" y="14"/>
                    <a:pt x="38" y="15"/>
                  </a:cubicBezTo>
                  <a:cubicBezTo>
                    <a:pt x="37" y="16"/>
                    <a:pt x="37" y="18"/>
                    <a:pt x="38" y="17"/>
                  </a:cubicBezTo>
                  <a:cubicBezTo>
                    <a:pt x="37" y="18"/>
                    <a:pt x="37" y="20"/>
                    <a:pt x="36" y="20"/>
                  </a:cubicBezTo>
                  <a:cubicBezTo>
                    <a:pt x="35" y="20"/>
                    <a:pt x="37" y="18"/>
                    <a:pt x="36" y="18"/>
                  </a:cubicBezTo>
                  <a:cubicBezTo>
                    <a:pt x="34" y="21"/>
                    <a:pt x="37" y="21"/>
                    <a:pt x="35" y="23"/>
                  </a:cubicBezTo>
                  <a:cubicBezTo>
                    <a:pt x="36" y="22"/>
                    <a:pt x="37" y="24"/>
                    <a:pt x="37" y="26"/>
                  </a:cubicBezTo>
                  <a:cubicBezTo>
                    <a:pt x="35" y="28"/>
                    <a:pt x="37" y="24"/>
                    <a:pt x="35" y="25"/>
                  </a:cubicBezTo>
                  <a:cubicBezTo>
                    <a:pt x="35" y="26"/>
                    <a:pt x="35" y="26"/>
                    <a:pt x="35" y="26"/>
                  </a:cubicBezTo>
                  <a:cubicBezTo>
                    <a:pt x="33" y="27"/>
                    <a:pt x="35" y="21"/>
                    <a:pt x="33" y="22"/>
                  </a:cubicBezTo>
                  <a:cubicBezTo>
                    <a:pt x="32" y="23"/>
                    <a:pt x="32" y="23"/>
                    <a:pt x="32" y="23"/>
                  </a:cubicBezTo>
                  <a:cubicBezTo>
                    <a:pt x="32" y="23"/>
                    <a:pt x="32" y="22"/>
                    <a:pt x="31" y="22"/>
                  </a:cubicBezTo>
                  <a:cubicBezTo>
                    <a:pt x="32" y="23"/>
                    <a:pt x="30" y="26"/>
                    <a:pt x="30" y="26"/>
                  </a:cubicBezTo>
                  <a:cubicBezTo>
                    <a:pt x="30" y="27"/>
                    <a:pt x="30" y="25"/>
                    <a:pt x="31" y="25"/>
                  </a:cubicBezTo>
                  <a:cubicBezTo>
                    <a:pt x="30" y="27"/>
                    <a:pt x="31" y="28"/>
                    <a:pt x="29" y="30"/>
                  </a:cubicBezTo>
                  <a:cubicBezTo>
                    <a:pt x="29" y="29"/>
                    <a:pt x="28" y="30"/>
                    <a:pt x="28" y="29"/>
                  </a:cubicBezTo>
                  <a:cubicBezTo>
                    <a:pt x="27" y="30"/>
                    <a:pt x="29" y="30"/>
                    <a:pt x="28" y="31"/>
                  </a:cubicBezTo>
                  <a:cubicBezTo>
                    <a:pt x="27" y="31"/>
                    <a:pt x="27" y="31"/>
                    <a:pt x="27" y="31"/>
                  </a:cubicBezTo>
                  <a:cubicBezTo>
                    <a:pt x="25" y="37"/>
                    <a:pt x="24" y="45"/>
                    <a:pt x="26" y="50"/>
                  </a:cubicBezTo>
                  <a:cubicBezTo>
                    <a:pt x="26" y="51"/>
                    <a:pt x="26" y="53"/>
                    <a:pt x="26" y="57"/>
                  </a:cubicBezTo>
                  <a:cubicBezTo>
                    <a:pt x="26" y="55"/>
                    <a:pt x="27" y="56"/>
                    <a:pt x="27" y="57"/>
                  </a:cubicBezTo>
                  <a:cubicBezTo>
                    <a:pt x="26" y="59"/>
                    <a:pt x="26" y="59"/>
                    <a:pt x="26" y="59"/>
                  </a:cubicBezTo>
                  <a:cubicBezTo>
                    <a:pt x="26" y="61"/>
                    <a:pt x="28" y="63"/>
                    <a:pt x="29" y="64"/>
                  </a:cubicBezTo>
                  <a:cubicBezTo>
                    <a:pt x="28" y="65"/>
                    <a:pt x="28" y="65"/>
                    <a:pt x="28" y="65"/>
                  </a:cubicBezTo>
                  <a:cubicBezTo>
                    <a:pt x="28" y="67"/>
                    <a:pt x="30" y="66"/>
                    <a:pt x="30" y="67"/>
                  </a:cubicBezTo>
                  <a:cubicBezTo>
                    <a:pt x="30" y="68"/>
                    <a:pt x="30" y="68"/>
                    <a:pt x="30" y="68"/>
                  </a:cubicBezTo>
                  <a:cubicBezTo>
                    <a:pt x="30" y="68"/>
                    <a:pt x="30" y="68"/>
                    <a:pt x="30" y="68"/>
                  </a:cubicBezTo>
                  <a:cubicBezTo>
                    <a:pt x="31" y="69"/>
                    <a:pt x="32" y="71"/>
                    <a:pt x="31" y="71"/>
                  </a:cubicBezTo>
                  <a:cubicBezTo>
                    <a:pt x="32" y="72"/>
                    <a:pt x="32" y="72"/>
                    <a:pt x="32" y="71"/>
                  </a:cubicBezTo>
                  <a:cubicBezTo>
                    <a:pt x="33" y="73"/>
                    <a:pt x="35" y="77"/>
                    <a:pt x="37" y="79"/>
                  </a:cubicBezTo>
                  <a:cubicBezTo>
                    <a:pt x="37" y="78"/>
                    <a:pt x="37" y="77"/>
                    <a:pt x="37" y="77"/>
                  </a:cubicBezTo>
                  <a:cubicBezTo>
                    <a:pt x="39" y="76"/>
                    <a:pt x="38" y="77"/>
                    <a:pt x="39" y="78"/>
                  </a:cubicBezTo>
                  <a:cubicBezTo>
                    <a:pt x="39" y="78"/>
                    <a:pt x="39" y="80"/>
                    <a:pt x="38" y="79"/>
                  </a:cubicBezTo>
                  <a:cubicBezTo>
                    <a:pt x="39" y="81"/>
                    <a:pt x="40" y="82"/>
                    <a:pt x="42" y="84"/>
                  </a:cubicBezTo>
                  <a:cubicBezTo>
                    <a:pt x="41" y="85"/>
                    <a:pt x="39" y="88"/>
                    <a:pt x="38" y="89"/>
                  </a:cubicBezTo>
                  <a:cubicBezTo>
                    <a:pt x="39" y="89"/>
                    <a:pt x="39" y="91"/>
                    <a:pt x="38" y="92"/>
                  </a:cubicBezTo>
                  <a:cubicBezTo>
                    <a:pt x="38" y="94"/>
                    <a:pt x="37" y="92"/>
                    <a:pt x="35" y="93"/>
                  </a:cubicBezTo>
                  <a:cubicBezTo>
                    <a:pt x="35" y="94"/>
                    <a:pt x="34" y="95"/>
                    <a:pt x="34" y="96"/>
                  </a:cubicBezTo>
                  <a:cubicBezTo>
                    <a:pt x="34" y="96"/>
                    <a:pt x="34" y="96"/>
                    <a:pt x="34" y="96"/>
                  </a:cubicBezTo>
                  <a:cubicBezTo>
                    <a:pt x="34" y="97"/>
                    <a:pt x="33" y="98"/>
                    <a:pt x="32" y="99"/>
                  </a:cubicBezTo>
                  <a:cubicBezTo>
                    <a:pt x="32" y="99"/>
                    <a:pt x="32" y="99"/>
                    <a:pt x="32" y="99"/>
                  </a:cubicBezTo>
                  <a:cubicBezTo>
                    <a:pt x="32" y="100"/>
                    <a:pt x="30" y="100"/>
                    <a:pt x="30" y="101"/>
                  </a:cubicBezTo>
                  <a:cubicBezTo>
                    <a:pt x="31" y="102"/>
                    <a:pt x="29" y="104"/>
                    <a:pt x="29" y="105"/>
                  </a:cubicBezTo>
                  <a:cubicBezTo>
                    <a:pt x="29" y="105"/>
                    <a:pt x="29" y="105"/>
                    <a:pt x="29" y="105"/>
                  </a:cubicBezTo>
                  <a:cubicBezTo>
                    <a:pt x="29" y="106"/>
                    <a:pt x="29" y="106"/>
                    <a:pt x="29" y="106"/>
                  </a:cubicBezTo>
                  <a:cubicBezTo>
                    <a:pt x="28" y="107"/>
                    <a:pt x="28" y="107"/>
                    <a:pt x="28" y="107"/>
                  </a:cubicBezTo>
                  <a:cubicBezTo>
                    <a:pt x="28" y="107"/>
                    <a:pt x="28" y="106"/>
                    <a:pt x="28" y="106"/>
                  </a:cubicBezTo>
                  <a:cubicBezTo>
                    <a:pt x="26" y="107"/>
                    <a:pt x="28" y="107"/>
                    <a:pt x="28" y="108"/>
                  </a:cubicBezTo>
                  <a:cubicBezTo>
                    <a:pt x="28" y="110"/>
                    <a:pt x="27" y="109"/>
                    <a:pt x="26" y="110"/>
                  </a:cubicBezTo>
                  <a:cubicBezTo>
                    <a:pt x="26" y="109"/>
                    <a:pt x="27" y="109"/>
                    <a:pt x="27" y="108"/>
                  </a:cubicBezTo>
                  <a:cubicBezTo>
                    <a:pt x="27" y="107"/>
                    <a:pt x="27" y="109"/>
                    <a:pt x="26" y="109"/>
                  </a:cubicBezTo>
                  <a:cubicBezTo>
                    <a:pt x="26" y="109"/>
                    <a:pt x="27" y="110"/>
                    <a:pt x="26" y="111"/>
                  </a:cubicBezTo>
                  <a:cubicBezTo>
                    <a:pt x="26" y="111"/>
                    <a:pt x="25" y="114"/>
                    <a:pt x="24" y="113"/>
                  </a:cubicBezTo>
                  <a:cubicBezTo>
                    <a:pt x="24" y="114"/>
                    <a:pt x="24" y="115"/>
                    <a:pt x="24" y="116"/>
                  </a:cubicBezTo>
                  <a:cubicBezTo>
                    <a:pt x="24" y="115"/>
                    <a:pt x="25" y="114"/>
                    <a:pt x="26" y="114"/>
                  </a:cubicBezTo>
                  <a:cubicBezTo>
                    <a:pt x="25" y="114"/>
                    <a:pt x="25" y="116"/>
                    <a:pt x="25" y="116"/>
                  </a:cubicBezTo>
                  <a:cubicBezTo>
                    <a:pt x="25" y="115"/>
                    <a:pt x="25" y="115"/>
                    <a:pt x="25" y="115"/>
                  </a:cubicBezTo>
                  <a:cubicBezTo>
                    <a:pt x="25" y="116"/>
                    <a:pt x="23" y="118"/>
                    <a:pt x="25" y="117"/>
                  </a:cubicBezTo>
                  <a:cubicBezTo>
                    <a:pt x="23" y="118"/>
                    <a:pt x="23" y="118"/>
                    <a:pt x="23" y="118"/>
                  </a:cubicBezTo>
                  <a:cubicBezTo>
                    <a:pt x="23" y="119"/>
                    <a:pt x="23" y="120"/>
                    <a:pt x="22" y="121"/>
                  </a:cubicBezTo>
                  <a:cubicBezTo>
                    <a:pt x="22" y="121"/>
                    <a:pt x="21" y="120"/>
                    <a:pt x="20" y="122"/>
                  </a:cubicBezTo>
                  <a:cubicBezTo>
                    <a:pt x="20" y="124"/>
                    <a:pt x="20" y="124"/>
                    <a:pt x="20" y="124"/>
                  </a:cubicBezTo>
                  <a:cubicBezTo>
                    <a:pt x="20" y="125"/>
                    <a:pt x="19" y="125"/>
                    <a:pt x="19" y="125"/>
                  </a:cubicBezTo>
                  <a:cubicBezTo>
                    <a:pt x="17" y="128"/>
                    <a:pt x="20" y="129"/>
                    <a:pt x="18" y="131"/>
                  </a:cubicBezTo>
                  <a:cubicBezTo>
                    <a:pt x="18" y="130"/>
                    <a:pt x="17" y="131"/>
                    <a:pt x="17" y="132"/>
                  </a:cubicBezTo>
                  <a:cubicBezTo>
                    <a:pt x="17" y="132"/>
                    <a:pt x="17" y="132"/>
                    <a:pt x="17" y="133"/>
                  </a:cubicBezTo>
                  <a:cubicBezTo>
                    <a:pt x="17" y="132"/>
                    <a:pt x="16" y="132"/>
                    <a:pt x="17" y="131"/>
                  </a:cubicBezTo>
                  <a:cubicBezTo>
                    <a:pt x="18" y="131"/>
                    <a:pt x="17" y="132"/>
                    <a:pt x="17" y="133"/>
                  </a:cubicBezTo>
                  <a:cubicBezTo>
                    <a:pt x="14" y="134"/>
                    <a:pt x="14" y="140"/>
                    <a:pt x="12" y="144"/>
                  </a:cubicBezTo>
                  <a:cubicBezTo>
                    <a:pt x="13" y="144"/>
                    <a:pt x="12" y="146"/>
                    <a:pt x="12" y="147"/>
                  </a:cubicBezTo>
                  <a:cubicBezTo>
                    <a:pt x="11" y="146"/>
                    <a:pt x="12" y="149"/>
                    <a:pt x="11" y="150"/>
                  </a:cubicBezTo>
                  <a:cubicBezTo>
                    <a:pt x="12" y="149"/>
                    <a:pt x="12" y="149"/>
                    <a:pt x="12" y="149"/>
                  </a:cubicBezTo>
                  <a:cubicBezTo>
                    <a:pt x="11" y="152"/>
                    <a:pt x="13" y="154"/>
                    <a:pt x="11" y="155"/>
                  </a:cubicBezTo>
                  <a:cubicBezTo>
                    <a:pt x="10" y="156"/>
                    <a:pt x="10" y="154"/>
                    <a:pt x="10" y="154"/>
                  </a:cubicBezTo>
                  <a:cubicBezTo>
                    <a:pt x="8" y="155"/>
                    <a:pt x="10" y="159"/>
                    <a:pt x="8" y="160"/>
                  </a:cubicBezTo>
                  <a:cubicBezTo>
                    <a:pt x="8" y="160"/>
                    <a:pt x="9" y="160"/>
                    <a:pt x="10" y="161"/>
                  </a:cubicBezTo>
                  <a:cubicBezTo>
                    <a:pt x="9" y="163"/>
                    <a:pt x="7" y="165"/>
                    <a:pt x="7" y="165"/>
                  </a:cubicBezTo>
                  <a:cubicBezTo>
                    <a:pt x="7" y="166"/>
                    <a:pt x="8" y="166"/>
                    <a:pt x="7" y="167"/>
                  </a:cubicBezTo>
                  <a:cubicBezTo>
                    <a:pt x="7" y="167"/>
                    <a:pt x="7" y="167"/>
                    <a:pt x="7" y="166"/>
                  </a:cubicBezTo>
                  <a:cubicBezTo>
                    <a:pt x="6" y="168"/>
                    <a:pt x="6" y="170"/>
                    <a:pt x="6" y="171"/>
                  </a:cubicBezTo>
                  <a:cubicBezTo>
                    <a:pt x="5" y="172"/>
                    <a:pt x="5" y="175"/>
                    <a:pt x="4" y="177"/>
                  </a:cubicBezTo>
                  <a:cubicBezTo>
                    <a:pt x="5" y="179"/>
                    <a:pt x="3" y="181"/>
                    <a:pt x="4" y="181"/>
                  </a:cubicBezTo>
                  <a:cubicBezTo>
                    <a:pt x="4" y="181"/>
                    <a:pt x="4" y="181"/>
                    <a:pt x="4" y="182"/>
                  </a:cubicBezTo>
                  <a:cubicBezTo>
                    <a:pt x="4" y="182"/>
                    <a:pt x="5" y="183"/>
                    <a:pt x="5" y="184"/>
                  </a:cubicBezTo>
                  <a:cubicBezTo>
                    <a:pt x="4" y="184"/>
                    <a:pt x="4" y="184"/>
                    <a:pt x="4" y="184"/>
                  </a:cubicBezTo>
                  <a:cubicBezTo>
                    <a:pt x="3" y="183"/>
                    <a:pt x="3" y="187"/>
                    <a:pt x="2" y="187"/>
                  </a:cubicBezTo>
                  <a:cubicBezTo>
                    <a:pt x="3" y="186"/>
                    <a:pt x="2" y="188"/>
                    <a:pt x="3" y="188"/>
                  </a:cubicBezTo>
                  <a:cubicBezTo>
                    <a:pt x="3" y="189"/>
                    <a:pt x="3" y="189"/>
                    <a:pt x="3" y="189"/>
                  </a:cubicBezTo>
                  <a:cubicBezTo>
                    <a:pt x="3" y="191"/>
                    <a:pt x="4" y="190"/>
                    <a:pt x="3" y="192"/>
                  </a:cubicBezTo>
                  <a:cubicBezTo>
                    <a:pt x="3" y="194"/>
                    <a:pt x="2" y="192"/>
                    <a:pt x="2" y="192"/>
                  </a:cubicBezTo>
                  <a:cubicBezTo>
                    <a:pt x="2" y="193"/>
                    <a:pt x="2" y="194"/>
                    <a:pt x="2" y="195"/>
                  </a:cubicBezTo>
                  <a:cubicBezTo>
                    <a:pt x="2" y="195"/>
                    <a:pt x="2" y="195"/>
                    <a:pt x="2" y="195"/>
                  </a:cubicBezTo>
                  <a:cubicBezTo>
                    <a:pt x="2" y="195"/>
                    <a:pt x="2" y="195"/>
                    <a:pt x="2" y="196"/>
                  </a:cubicBezTo>
                  <a:cubicBezTo>
                    <a:pt x="2" y="196"/>
                    <a:pt x="2" y="196"/>
                    <a:pt x="2" y="197"/>
                  </a:cubicBezTo>
                  <a:cubicBezTo>
                    <a:pt x="2" y="197"/>
                    <a:pt x="2" y="197"/>
                    <a:pt x="2" y="197"/>
                  </a:cubicBezTo>
                  <a:cubicBezTo>
                    <a:pt x="2" y="196"/>
                    <a:pt x="2" y="196"/>
                    <a:pt x="2" y="196"/>
                  </a:cubicBezTo>
                  <a:cubicBezTo>
                    <a:pt x="2" y="196"/>
                    <a:pt x="2" y="197"/>
                    <a:pt x="2" y="197"/>
                  </a:cubicBezTo>
                  <a:cubicBezTo>
                    <a:pt x="2" y="197"/>
                    <a:pt x="2" y="197"/>
                    <a:pt x="2" y="197"/>
                  </a:cubicBezTo>
                  <a:cubicBezTo>
                    <a:pt x="1" y="198"/>
                    <a:pt x="1" y="198"/>
                    <a:pt x="1" y="198"/>
                  </a:cubicBezTo>
                  <a:cubicBezTo>
                    <a:pt x="0" y="198"/>
                    <a:pt x="0" y="198"/>
                    <a:pt x="0" y="198"/>
                  </a:cubicBezTo>
                  <a:cubicBezTo>
                    <a:pt x="0" y="198"/>
                    <a:pt x="2" y="203"/>
                    <a:pt x="2" y="202"/>
                  </a:cubicBezTo>
                  <a:cubicBezTo>
                    <a:pt x="2" y="206"/>
                    <a:pt x="6" y="211"/>
                    <a:pt x="8" y="213"/>
                  </a:cubicBezTo>
                  <a:cubicBezTo>
                    <a:pt x="7" y="212"/>
                    <a:pt x="7" y="213"/>
                    <a:pt x="8" y="213"/>
                  </a:cubicBezTo>
                  <a:cubicBezTo>
                    <a:pt x="8" y="214"/>
                    <a:pt x="10" y="214"/>
                    <a:pt x="10" y="215"/>
                  </a:cubicBezTo>
                  <a:cubicBezTo>
                    <a:pt x="11" y="215"/>
                    <a:pt x="10" y="216"/>
                    <a:pt x="11" y="217"/>
                  </a:cubicBezTo>
                  <a:cubicBezTo>
                    <a:pt x="11" y="217"/>
                    <a:pt x="12" y="217"/>
                    <a:pt x="12" y="216"/>
                  </a:cubicBezTo>
                  <a:cubicBezTo>
                    <a:pt x="13" y="220"/>
                    <a:pt x="17" y="221"/>
                    <a:pt x="20" y="223"/>
                  </a:cubicBezTo>
                  <a:cubicBezTo>
                    <a:pt x="20" y="223"/>
                    <a:pt x="19" y="223"/>
                    <a:pt x="18" y="223"/>
                  </a:cubicBezTo>
                  <a:cubicBezTo>
                    <a:pt x="21" y="224"/>
                    <a:pt x="23" y="225"/>
                    <a:pt x="26" y="226"/>
                  </a:cubicBezTo>
                  <a:cubicBezTo>
                    <a:pt x="25" y="226"/>
                    <a:pt x="25" y="226"/>
                    <a:pt x="24" y="226"/>
                  </a:cubicBezTo>
                  <a:cubicBezTo>
                    <a:pt x="26" y="227"/>
                    <a:pt x="28" y="228"/>
                    <a:pt x="29" y="227"/>
                  </a:cubicBezTo>
                  <a:cubicBezTo>
                    <a:pt x="28" y="227"/>
                    <a:pt x="29" y="228"/>
                    <a:pt x="28" y="227"/>
                  </a:cubicBezTo>
                  <a:cubicBezTo>
                    <a:pt x="27" y="226"/>
                    <a:pt x="30" y="227"/>
                    <a:pt x="31" y="227"/>
                  </a:cubicBezTo>
                  <a:cubicBezTo>
                    <a:pt x="31" y="227"/>
                    <a:pt x="31" y="227"/>
                    <a:pt x="31" y="227"/>
                  </a:cubicBezTo>
                  <a:cubicBezTo>
                    <a:pt x="32" y="228"/>
                    <a:pt x="33" y="228"/>
                    <a:pt x="34" y="229"/>
                  </a:cubicBezTo>
                  <a:cubicBezTo>
                    <a:pt x="35" y="230"/>
                    <a:pt x="33" y="228"/>
                    <a:pt x="34" y="229"/>
                  </a:cubicBezTo>
                  <a:cubicBezTo>
                    <a:pt x="33" y="231"/>
                    <a:pt x="37" y="231"/>
                    <a:pt x="37" y="232"/>
                  </a:cubicBezTo>
                  <a:cubicBezTo>
                    <a:pt x="38" y="232"/>
                    <a:pt x="39" y="232"/>
                    <a:pt x="39" y="231"/>
                  </a:cubicBezTo>
                  <a:cubicBezTo>
                    <a:pt x="40" y="231"/>
                    <a:pt x="39" y="232"/>
                    <a:pt x="40" y="232"/>
                  </a:cubicBezTo>
                  <a:cubicBezTo>
                    <a:pt x="44" y="231"/>
                    <a:pt x="44" y="231"/>
                    <a:pt x="44" y="231"/>
                  </a:cubicBezTo>
                  <a:cubicBezTo>
                    <a:pt x="44" y="232"/>
                    <a:pt x="45" y="233"/>
                    <a:pt x="44" y="233"/>
                  </a:cubicBezTo>
                  <a:cubicBezTo>
                    <a:pt x="47" y="234"/>
                    <a:pt x="49" y="233"/>
                    <a:pt x="51" y="232"/>
                  </a:cubicBezTo>
                  <a:cubicBezTo>
                    <a:pt x="52" y="232"/>
                    <a:pt x="55" y="232"/>
                    <a:pt x="55" y="233"/>
                  </a:cubicBezTo>
                  <a:cubicBezTo>
                    <a:pt x="56" y="233"/>
                    <a:pt x="55" y="232"/>
                    <a:pt x="54" y="233"/>
                  </a:cubicBezTo>
                  <a:cubicBezTo>
                    <a:pt x="56" y="234"/>
                    <a:pt x="56" y="234"/>
                    <a:pt x="56" y="234"/>
                  </a:cubicBezTo>
                  <a:cubicBezTo>
                    <a:pt x="54" y="234"/>
                    <a:pt x="56" y="235"/>
                    <a:pt x="55" y="236"/>
                  </a:cubicBezTo>
                  <a:cubicBezTo>
                    <a:pt x="56" y="235"/>
                    <a:pt x="60" y="237"/>
                    <a:pt x="62" y="237"/>
                  </a:cubicBezTo>
                  <a:cubicBezTo>
                    <a:pt x="61" y="235"/>
                    <a:pt x="65" y="237"/>
                    <a:pt x="65" y="235"/>
                  </a:cubicBezTo>
                  <a:cubicBezTo>
                    <a:pt x="68" y="235"/>
                    <a:pt x="67" y="236"/>
                    <a:pt x="68" y="237"/>
                  </a:cubicBezTo>
                  <a:cubicBezTo>
                    <a:pt x="71" y="236"/>
                    <a:pt x="73" y="237"/>
                    <a:pt x="76" y="237"/>
                  </a:cubicBezTo>
                  <a:cubicBezTo>
                    <a:pt x="76" y="237"/>
                    <a:pt x="76" y="237"/>
                    <a:pt x="76" y="237"/>
                  </a:cubicBezTo>
                  <a:cubicBezTo>
                    <a:pt x="78" y="236"/>
                    <a:pt x="82" y="236"/>
                    <a:pt x="84" y="235"/>
                  </a:cubicBezTo>
                  <a:cubicBezTo>
                    <a:pt x="84" y="235"/>
                    <a:pt x="85" y="236"/>
                    <a:pt x="84" y="236"/>
                  </a:cubicBezTo>
                  <a:cubicBezTo>
                    <a:pt x="87" y="236"/>
                    <a:pt x="84" y="234"/>
                    <a:pt x="87" y="235"/>
                  </a:cubicBezTo>
                  <a:cubicBezTo>
                    <a:pt x="87" y="235"/>
                    <a:pt x="87" y="235"/>
                    <a:pt x="87" y="235"/>
                  </a:cubicBezTo>
                  <a:cubicBezTo>
                    <a:pt x="88" y="234"/>
                    <a:pt x="90" y="235"/>
                    <a:pt x="92" y="234"/>
                  </a:cubicBezTo>
                  <a:cubicBezTo>
                    <a:pt x="92" y="234"/>
                    <a:pt x="92" y="234"/>
                    <a:pt x="92" y="235"/>
                  </a:cubicBezTo>
                  <a:cubicBezTo>
                    <a:pt x="93" y="234"/>
                    <a:pt x="96" y="234"/>
                    <a:pt x="97" y="232"/>
                  </a:cubicBezTo>
                  <a:cubicBezTo>
                    <a:pt x="97" y="233"/>
                    <a:pt x="97" y="233"/>
                    <a:pt x="96" y="234"/>
                  </a:cubicBezTo>
                  <a:cubicBezTo>
                    <a:pt x="99" y="234"/>
                    <a:pt x="98" y="232"/>
                    <a:pt x="100" y="232"/>
                  </a:cubicBezTo>
                  <a:cubicBezTo>
                    <a:pt x="100" y="232"/>
                    <a:pt x="102" y="232"/>
                    <a:pt x="101" y="232"/>
                  </a:cubicBezTo>
                  <a:cubicBezTo>
                    <a:pt x="102" y="231"/>
                    <a:pt x="104" y="231"/>
                    <a:pt x="105" y="230"/>
                  </a:cubicBezTo>
                  <a:cubicBezTo>
                    <a:pt x="106" y="230"/>
                    <a:pt x="106" y="230"/>
                    <a:pt x="107" y="230"/>
                  </a:cubicBezTo>
                  <a:cubicBezTo>
                    <a:pt x="116" y="227"/>
                    <a:pt x="125" y="222"/>
                    <a:pt x="130" y="213"/>
                  </a:cubicBezTo>
                  <a:cubicBezTo>
                    <a:pt x="133" y="213"/>
                    <a:pt x="130" y="216"/>
                    <a:pt x="131" y="215"/>
                  </a:cubicBezTo>
                  <a:cubicBezTo>
                    <a:pt x="130" y="215"/>
                    <a:pt x="132" y="214"/>
                    <a:pt x="133" y="211"/>
                  </a:cubicBezTo>
                  <a:cubicBezTo>
                    <a:pt x="133" y="211"/>
                    <a:pt x="133" y="211"/>
                    <a:pt x="133" y="211"/>
                  </a:cubicBezTo>
                  <a:cubicBezTo>
                    <a:pt x="134" y="210"/>
                    <a:pt x="135" y="210"/>
                    <a:pt x="135" y="209"/>
                  </a:cubicBezTo>
                  <a:cubicBezTo>
                    <a:pt x="135" y="209"/>
                    <a:pt x="135" y="209"/>
                    <a:pt x="135" y="209"/>
                  </a:cubicBezTo>
                  <a:cubicBezTo>
                    <a:pt x="135" y="207"/>
                    <a:pt x="138" y="206"/>
                    <a:pt x="137" y="205"/>
                  </a:cubicBezTo>
                  <a:cubicBezTo>
                    <a:pt x="138" y="204"/>
                    <a:pt x="138" y="204"/>
                    <a:pt x="138" y="204"/>
                  </a:cubicBezTo>
                  <a:cubicBezTo>
                    <a:pt x="137" y="202"/>
                    <a:pt x="139" y="202"/>
                    <a:pt x="138" y="200"/>
                  </a:cubicBezTo>
                  <a:cubicBezTo>
                    <a:pt x="138" y="200"/>
                    <a:pt x="138" y="200"/>
                    <a:pt x="138" y="200"/>
                  </a:cubicBezTo>
                  <a:cubicBezTo>
                    <a:pt x="139" y="197"/>
                    <a:pt x="136" y="195"/>
                    <a:pt x="137" y="194"/>
                  </a:cubicBezTo>
                  <a:close/>
                </a:path>
              </a:pathLst>
            </a:custGeom>
            <a:solidFill>
              <a:schemeClr val="accent6">
                <a:lumMod val="75000"/>
              </a:schemeClr>
            </a:solidFill>
            <a:ln w="9525">
              <a:noFill/>
              <a:round/>
              <a:headEnd/>
              <a:tailEnd/>
            </a:ln>
          </p:spPr>
          <p:txBody>
            <a:bodyPr vert="horz" wrap="square" lIns="36000" tIns="45720" rIns="36000" bIns="45720" numCol="1" anchor="b"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1"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sp>
        <p:nvSpPr>
          <p:cNvPr id="122" name="pole tekstowe 10"/>
          <p:cNvSpPr txBox="1"/>
          <p:nvPr/>
        </p:nvSpPr>
        <p:spPr>
          <a:xfrm>
            <a:off x="4151109" y="1717613"/>
            <a:ext cx="817852"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srgbClr val="003366"/>
                </a:solidFill>
                <a:effectLst/>
                <a:uLnTx/>
                <a:uFillTx/>
                <a:latin typeface="Segoe Print" pitchFamily="2" charset="0"/>
                <a:ea typeface="+mn-ea"/>
                <a:cs typeface="Arial" charset="0"/>
              </a:rPr>
              <a:t>Ongoing</a:t>
            </a:r>
          </a:p>
        </p:txBody>
      </p:sp>
      <p:sp>
        <p:nvSpPr>
          <p:cNvPr id="125" name="pole tekstowe 63"/>
          <p:cNvSpPr txBox="1"/>
          <p:nvPr/>
        </p:nvSpPr>
        <p:spPr>
          <a:xfrm>
            <a:off x="4206667" y="1258227"/>
            <a:ext cx="18489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003366"/>
                </a:solidFill>
                <a:effectLst/>
                <a:uLnTx/>
                <a:uFillTx/>
                <a:latin typeface="Segoe Print" pitchFamily="2" charset="0"/>
                <a:ea typeface="+mn-ea"/>
                <a:cs typeface="Arial" charset="0"/>
              </a:rPr>
              <a:t>Platform Enhancement</a:t>
            </a:r>
            <a:endParaRPr kumimoji="0" lang="pl-PL" sz="1600" b="1" i="0" u="none" strike="noStrike" kern="1200" cap="none" spc="0" normalizeH="0" baseline="0" noProof="0" dirty="0">
              <a:ln>
                <a:noFill/>
              </a:ln>
              <a:solidFill>
                <a:srgbClr val="003366"/>
              </a:solidFill>
              <a:effectLst/>
              <a:uLnTx/>
              <a:uFillTx/>
              <a:latin typeface="Segoe Print" pitchFamily="2" charset="0"/>
              <a:ea typeface="+mn-ea"/>
              <a:cs typeface="Arial" charset="0"/>
            </a:endParaRPr>
          </a:p>
        </p:txBody>
      </p:sp>
      <p:sp>
        <p:nvSpPr>
          <p:cNvPr id="126" name="pole tekstowe 69"/>
          <p:cNvSpPr txBox="1"/>
          <p:nvPr/>
        </p:nvSpPr>
        <p:spPr>
          <a:xfrm>
            <a:off x="6099597" y="1268641"/>
            <a:ext cx="196880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003366"/>
                </a:solidFill>
                <a:effectLst/>
                <a:uLnTx/>
                <a:uFillTx/>
                <a:latin typeface="Segoe Print" pitchFamily="2" charset="0"/>
                <a:ea typeface="+mn-ea"/>
                <a:cs typeface="Arial" charset="0"/>
              </a:rPr>
              <a:t>API Development</a:t>
            </a:r>
            <a:endParaRPr kumimoji="0" lang="pl-PL" sz="1600" b="1" i="0" u="none" strike="noStrike" kern="1200" cap="none" spc="0" normalizeH="0" baseline="0" noProof="0" dirty="0">
              <a:ln>
                <a:noFill/>
              </a:ln>
              <a:solidFill>
                <a:srgbClr val="003366"/>
              </a:solidFill>
              <a:effectLst/>
              <a:uLnTx/>
              <a:uFillTx/>
              <a:latin typeface="Segoe Print" pitchFamily="2" charset="0"/>
              <a:ea typeface="+mn-ea"/>
              <a:cs typeface="Arial" charset="0"/>
            </a:endParaRPr>
          </a:p>
        </p:txBody>
      </p:sp>
      <p:sp>
        <p:nvSpPr>
          <p:cNvPr id="127" name="pole tekstowe 75"/>
          <p:cNvSpPr txBox="1"/>
          <p:nvPr/>
        </p:nvSpPr>
        <p:spPr>
          <a:xfrm>
            <a:off x="5264766" y="1717613"/>
            <a:ext cx="574196"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3366"/>
                </a:solidFill>
                <a:effectLst/>
                <a:uLnTx/>
                <a:uFillTx/>
                <a:latin typeface="Segoe Print" pitchFamily="2" charset="0"/>
                <a:ea typeface="+mn-ea"/>
                <a:cs typeface="Arial" charset="0"/>
              </a:rPr>
              <a:t>Don</a:t>
            </a:r>
            <a:r>
              <a:rPr kumimoji="0" lang="pl-PL" sz="1200" b="1" i="0" u="none" strike="noStrike" kern="1200" cap="none" spc="0" normalizeH="0" baseline="0" noProof="0" dirty="0">
                <a:ln>
                  <a:noFill/>
                </a:ln>
                <a:solidFill>
                  <a:srgbClr val="003366"/>
                </a:solidFill>
                <a:effectLst/>
                <a:uLnTx/>
                <a:uFillTx/>
                <a:latin typeface="Segoe Print" pitchFamily="2" charset="0"/>
                <a:ea typeface="+mn-ea"/>
                <a:cs typeface="Arial" charset="0"/>
              </a:rPr>
              <a:t>e</a:t>
            </a:r>
          </a:p>
        </p:txBody>
      </p:sp>
      <p:sp>
        <p:nvSpPr>
          <p:cNvPr id="128" name="pole tekstowe 80"/>
          <p:cNvSpPr txBox="1"/>
          <p:nvPr/>
        </p:nvSpPr>
        <p:spPr>
          <a:xfrm>
            <a:off x="6247496" y="1737358"/>
            <a:ext cx="817853"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3366"/>
                </a:solidFill>
                <a:effectLst/>
                <a:uLnTx/>
                <a:uFillTx/>
                <a:latin typeface="Segoe Print" pitchFamily="2" charset="0"/>
                <a:ea typeface="+mn-ea"/>
                <a:cs typeface="Arial" charset="0"/>
              </a:rPr>
              <a:t>Ongoing</a:t>
            </a:r>
            <a:endParaRPr kumimoji="0" lang="pl-PL" sz="1200" b="1" i="0" u="none" strike="noStrike" kern="1200" cap="none" spc="0" normalizeH="0" baseline="0" noProof="0" dirty="0">
              <a:ln>
                <a:noFill/>
              </a:ln>
              <a:solidFill>
                <a:srgbClr val="003366"/>
              </a:solidFill>
              <a:effectLst/>
              <a:uLnTx/>
              <a:uFillTx/>
              <a:latin typeface="Segoe Print" pitchFamily="2" charset="0"/>
              <a:ea typeface="+mn-ea"/>
              <a:cs typeface="Arial" charset="0"/>
            </a:endParaRPr>
          </a:p>
        </p:txBody>
      </p:sp>
      <p:sp>
        <p:nvSpPr>
          <p:cNvPr id="129" name="pole tekstowe 81"/>
          <p:cNvSpPr txBox="1"/>
          <p:nvPr/>
        </p:nvSpPr>
        <p:spPr>
          <a:xfrm>
            <a:off x="7361152" y="1737358"/>
            <a:ext cx="574196"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3366"/>
                </a:solidFill>
                <a:effectLst/>
                <a:uLnTx/>
                <a:uFillTx/>
                <a:latin typeface="Segoe Print" pitchFamily="2" charset="0"/>
                <a:ea typeface="+mn-ea"/>
                <a:cs typeface="Arial" charset="0"/>
              </a:rPr>
              <a:t>Done</a:t>
            </a:r>
            <a:endParaRPr kumimoji="0" lang="pl-PL" sz="1200" b="1" i="0" u="none" strike="noStrike" kern="1200" cap="none" spc="0" normalizeH="0" baseline="0" noProof="0" dirty="0">
              <a:ln>
                <a:noFill/>
              </a:ln>
              <a:solidFill>
                <a:srgbClr val="003366"/>
              </a:solidFill>
              <a:effectLst/>
              <a:uLnTx/>
              <a:uFillTx/>
              <a:latin typeface="Segoe Print" pitchFamily="2" charset="0"/>
              <a:ea typeface="+mn-ea"/>
              <a:cs typeface="Arial" charset="0"/>
            </a:endParaRPr>
          </a:p>
        </p:txBody>
      </p:sp>
      <p:grpSp>
        <p:nvGrpSpPr>
          <p:cNvPr id="130" name="Grupa 102"/>
          <p:cNvGrpSpPr/>
          <p:nvPr/>
        </p:nvGrpSpPr>
        <p:grpSpPr>
          <a:xfrm>
            <a:off x="4410536" y="1965605"/>
            <a:ext cx="346592" cy="341898"/>
            <a:chOff x="5454610" y="1083597"/>
            <a:chExt cx="677642" cy="735827"/>
          </a:xfrm>
        </p:grpSpPr>
        <p:sp>
          <p:nvSpPr>
            <p:cNvPr id="131" name="Freeform 18"/>
            <p:cNvSpPr>
              <a:spLocks/>
            </p:cNvSpPr>
            <p:nvPr/>
          </p:nvSpPr>
          <p:spPr bwMode="auto">
            <a:xfrm>
              <a:off x="5461496" y="1222333"/>
              <a:ext cx="670756" cy="597091"/>
            </a:xfrm>
            <a:custGeom>
              <a:avLst/>
              <a:gdLst/>
              <a:ahLst/>
              <a:cxnLst>
                <a:cxn ang="0">
                  <a:pos x="427" y="3"/>
                </a:cxn>
                <a:cxn ang="0">
                  <a:pos x="492" y="12"/>
                </a:cxn>
                <a:cxn ang="0">
                  <a:pos x="614" y="65"/>
                </a:cxn>
                <a:cxn ang="0">
                  <a:pos x="651" y="96"/>
                </a:cxn>
                <a:cxn ang="0">
                  <a:pos x="733" y="215"/>
                </a:cxn>
                <a:cxn ang="0">
                  <a:pos x="749" y="259"/>
                </a:cxn>
                <a:cxn ang="0">
                  <a:pos x="767" y="339"/>
                </a:cxn>
                <a:cxn ang="0">
                  <a:pos x="762" y="407"/>
                </a:cxn>
                <a:cxn ang="0">
                  <a:pos x="752" y="445"/>
                </a:cxn>
                <a:cxn ang="0">
                  <a:pos x="743" y="478"/>
                </a:cxn>
                <a:cxn ang="0">
                  <a:pos x="705" y="549"/>
                </a:cxn>
                <a:cxn ang="0">
                  <a:pos x="673" y="582"/>
                </a:cxn>
                <a:cxn ang="0">
                  <a:pos x="637" y="615"/>
                </a:cxn>
                <a:cxn ang="0">
                  <a:pos x="583" y="643"/>
                </a:cxn>
                <a:cxn ang="0">
                  <a:pos x="519" y="666"/>
                </a:cxn>
                <a:cxn ang="0">
                  <a:pos x="437" y="677"/>
                </a:cxn>
                <a:cxn ang="0">
                  <a:pos x="402" y="680"/>
                </a:cxn>
                <a:cxn ang="0">
                  <a:pos x="368" y="675"/>
                </a:cxn>
                <a:cxn ang="0">
                  <a:pos x="339" y="674"/>
                </a:cxn>
                <a:cxn ang="0">
                  <a:pos x="326" y="672"/>
                </a:cxn>
                <a:cxn ang="0">
                  <a:pos x="287" y="664"/>
                </a:cxn>
                <a:cxn ang="0">
                  <a:pos x="181" y="620"/>
                </a:cxn>
                <a:cxn ang="0">
                  <a:pos x="143" y="595"/>
                </a:cxn>
                <a:cxn ang="0">
                  <a:pos x="113" y="569"/>
                </a:cxn>
                <a:cxn ang="0">
                  <a:pos x="52" y="494"/>
                </a:cxn>
                <a:cxn ang="0">
                  <a:pos x="47" y="472"/>
                </a:cxn>
                <a:cxn ang="0">
                  <a:pos x="27" y="444"/>
                </a:cxn>
                <a:cxn ang="0">
                  <a:pos x="11" y="418"/>
                </a:cxn>
                <a:cxn ang="0">
                  <a:pos x="5" y="372"/>
                </a:cxn>
                <a:cxn ang="0">
                  <a:pos x="1" y="357"/>
                </a:cxn>
                <a:cxn ang="0">
                  <a:pos x="5" y="336"/>
                </a:cxn>
                <a:cxn ang="0">
                  <a:pos x="19" y="303"/>
                </a:cxn>
                <a:cxn ang="0">
                  <a:pos x="30" y="265"/>
                </a:cxn>
                <a:cxn ang="0">
                  <a:pos x="43" y="251"/>
                </a:cxn>
                <a:cxn ang="0">
                  <a:pos x="61" y="224"/>
                </a:cxn>
                <a:cxn ang="0">
                  <a:pos x="88" y="200"/>
                </a:cxn>
                <a:cxn ang="0">
                  <a:pos x="81" y="217"/>
                </a:cxn>
                <a:cxn ang="0">
                  <a:pos x="126" y="178"/>
                </a:cxn>
                <a:cxn ang="0">
                  <a:pos x="207" y="151"/>
                </a:cxn>
                <a:cxn ang="0">
                  <a:pos x="230" y="144"/>
                </a:cxn>
                <a:cxn ang="0">
                  <a:pos x="282" y="126"/>
                </a:cxn>
                <a:cxn ang="0">
                  <a:pos x="262" y="138"/>
                </a:cxn>
                <a:cxn ang="0">
                  <a:pos x="214" y="151"/>
                </a:cxn>
                <a:cxn ang="0">
                  <a:pos x="132" y="200"/>
                </a:cxn>
                <a:cxn ang="0">
                  <a:pos x="38" y="314"/>
                </a:cxn>
                <a:cxn ang="0">
                  <a:pos x="68" y="473"/>
                </a:cxn>
                <a:cxn ang="0">
                  <a:pos x="157" y="572"/>
                </a:cxn>
                <a:cxn ang="0">
                  <a:pos x="244" y="620"/>
                </a:cxn>
                <a:cxn ang="0">
                  <a:pos x="448" y="653"/>
                </a:cxn>
                <a:cxn ang="0">
                  <a:pos x="555" y="631"/>
                </a:cxn>
                <a:cxn ang="0">
                  <a:pos x="675" y="555"/>
                </a:cxn>
                <a:cxn ang="0">
                  <a:pos x="656" y="134"/>
                </a:cxn>
                <a:cxn ang="0">
                  <a:pos x="561" y="57"/>
                </a:cxn>
                <a:cxn ang="0">
                  <a:pos x="218" y="69"/>
                </a:cxn>
              </a:cxnLst>
              <a:rect l="0" t="0" r="r" b="b"/>
              <a:pathLst>
                <a:path w="767" h="683">
                  <a:moveTo>
                    <a:pt x="218" y="69"/>
                  </a:moveTo>
                  <a:cubicBezTo>
                    <a:pt x="236" y="49"/>
                    <a:pt x="271" y="38"/>
                    <a:pt x="296" y="23"/>
                  </a:cubicBezTo>
                  <a:cubicBezTo>
                    <a:pt x="299" y="21"/>
                    <a:pt x="297" y="27"/>
                    <a:pt x="304" y="23"/>
                  </a:cubicBezTo>
                  <a:cubicBezTo>
                    <a:pt x="328" y="7"/>
                    <a:pt x="374" y="0"/>
                    <a:pt x="408" y="4"/>
                  </a:cubicBezTo>
                  <a:cubicBezTo>
                    <a:pt x="406" y="5"/>
                    <a:pt x="406" y="5"/>
                    <a:pt x="406" y="5"/>
                  </a:cubicBezTo>
                  <a:cubicBezTo>
                    <a:pt x="412" y="6"/>
                    <a:pt x="420" y="3"/>
                    <a:pt x="427" y="3"/>
                  </a:cubicBezTo>
                  <a:cubicBezTo>
                    <a:pt x="427" y="4"/>
                    <a:pt x="425" y="4"/>
                    <a:pt x="427" y="5"/>
                  </a:cubicBezTo>
                  <a:cubicBezTo>
                    <a:pt x="428" y="3"/>
                    <a:pt x="439" y="4"/>
                    <a:pt x="442" y="3"/>
                  </a:cubicBezTo>
                  <a:cubicBezTo>
                    <a:pt x="445" y="5"/>
                    <a:pt x="444" y="6"/>
                    <a:pt x="448" y="8"/>
                  </a:cubicBezTo>
                  <a:cubicBezTo>
                    <a:pt x="452" y="6"/>
                    <a:pt x="452" y="6"/>
                    <a:pt x="452" y="6"/>
                  </a:cubicBezTo>
                  <a:cubicBezTo>
                    <a:pt x="464" y="0"/>
                    <a:pt x="478" y="10"/>
                    <a:pt x="494" y="11"/>
                  </a:cubicBezTo>
                  <a:cubicBezTo>
                    <a:pt x="493" y="11"/>
                    <a:pt x="491" y="11"/>
                    <a:pt x="492" y="12"/>
                  </a:cubicBezTo>
                  <a:cubicBezTo>
                    <a:pt x="516" y="15"/>
                    <a:pt x="545" y="27"/>
                    <a:pt x="569" y="39"/>
                  </a:cubicBezTo>
                  <a:cubicBezTo>
                    <a:pt x="568" y="39"/>
                    <a:pt x="566" y="40"/>
                    <a:pt x="567" y="42"/>
                  </a:cubicBezTo>
                  <a:cubicBezTo>
                    <a:pt x="570" y="40"/>
                    <a:pt x="577" y="44"/>
                    <a:pt x="584" y="47"/>
                  </a:cubicBezTo>
                  <a:cubicBezTo>
                    <a:pt x="585" y="51"/>
                    <a:pt x="596" y="51"/>
                    <a:pt x="602" y="58"/>
                  </a:cubicBezTo>
                  <a:cubicBezTo>
                    <a:pt x="601" y="58"/>
                    <a:pt x="601" y="58"/>
                    <a:pt x="601" y="58"/>
                  </a:cubicBezTo>
                  <a:cubicBezTo>
                    <a:pt x="608" y="59"/>
                    <a:pt x="608" y="65"/>
                    <a:pt x="614" y="65"/>
                  </a:cubicBezTo>
                  <a:cubicBezTo>
                    <a:pt x="616" y="69"/>
                    <a:pt x="616" y="69"/>
                    <a:pt x="616" y="69"/>
                  </a:cubicBezTo>
                  <a:cubicBezTo>
                    <a:pt x="621" y="68"/>
                    <a:pt x="622" y="76"/>
                    <a:pt x="627" y="78"/>
                  </a:cubicBezTo>
                  <a:cubicBezTo>
                    <a:pt x="628" y="77"/>
                    <a:pt x="628" y="77"/>
                    <a:pt x="628" y="77"/>
                  </a:cubicBezTo>
                  <a:cubicBezTo>
                    <a:pt x="632" y="80"/>
                    <a:pt x="633" y="83"/>
                    <a:pt x="637" y="85"/>
                  </a:cubicBezTo>
                  <a:cubicBezTo>
                    <a:pt x="637" y="86"/>
                    <a:pt x="637" y="86"/>
                    <a:pt x="637" y="86"/>
                  </a:cubicBezTo>
                  <a:cubicBezTo>
                    <a:pt x="646" y="92"/>
                    <a:pt x="649" y="98"/>
                    <a:pt x="651" y="96"/>
                  </a:cubicBezTo>
                  <a:cubicBezTo>
                    <a:pt x="652" y="100"/>
                    <a:pt x="642" y="89"/>
                    <a:pt x="644" y="96"/>
                  </a:cubicBezTo>
                  <a:cubicBezTo>
                    <a:pt x="672" y="118"/>
                    <a:pt x="695" y="147"/>
                    <a:pt x="713" y="177"/>
                  </a:cubicBezTo>
                  <a:cubicBezTo>
                    <a:pt x="714" y="181"/>
                    <a:pt x="715" y="184"/>
                    <a:pt x="715" y="185"/>
                  </a:cubicBezTo>
                  <a:cubicBezTo>
                    <a:pt x="717" y="188"/>
                    <a:pt x="722" y="197"/>
                    <a:pt x="725" y="199"/>
                  </a:cubicBezTo>
                  <a:cubicBezTo>
                    <a:pt x="724" y="198"/>
                    <a:pt x="724" y="201"/>
                    <a:pt x="725" y="203"/>
                  </a:cubicBezTo>
                  <a:cubicBezTo>
                    <a:pt x="727" y="209"/>
                    <a:pt x="731" y="208"/>
                    <a:pt x="733" y="215"/>
                  </a:cubicBezTo>
                  <a:cubicBezTo>
                    <a:pt x="731" y="213"/>
                    <a:pt x="730" y="212"/>
                    <a:pt x="729" y="214"/>
                  </a:cubicBezTo>
                  <a:cubicBezTo>
                    <a:pt x="734" y="218"/>
                    <a:pt x="737" y="226"/>
                    <a:pt x="740" y="232"/>
                  </a:cubicBezTo>
                  <a:cubicBezTo>
                    <a:pt x="739" y="231"/>
                    <a:pt x="738" y="230"/>
                    <a:pt x="737" y="231"/>
                  </a:cubicBezTo>
                  <a:cubicBezTo>
                    <a:pt x="743" y="237"/>
                    <a:pt x="742" y="244"/>
                    <a:pt x="746" y="250"/>
                  </a:cubicBezTo>
                  <a:cubicBezTo>
                    <a:pt x="743" y="248"/>
                    <a:pt x="743" y="248"/>
                    <a:pt x="743" y="248"/>
                  </a:cubicBezTo>
                  <a:cubicBezTo>
                    <a:pt x="745" y="259"/>
                    <a:pt x="748" y="250"/>
                    <a:pt x="749" y="259"/>
                  </a:cubicBezTo>
                  <a:cubicBezTo>
                    <a:pt x="748" y="257"/>
                    <a:pt x="748" y="258"/>
                    <a:pt x="747" y="258"/>
                  </a:cubicBezTo>
                  <a:cubicBezTo>
                    <a:pt x="753" y="266"/>
                    <a:pt x="755" y="280"/>
                    <a:pt x="758" y="289"/>
                  </a:cubicBezTo>
                  <a:cubicBezTo>
                    <a:pt x="758" y="288"/>
                    <a:pt x="757" y="288"/>
                    <a:pt x="757" y="288"/>
                  </a:cubicBezTo>
                  <a:cubicBezTo>
                    <a:pt x="760" y="298"/>
                    <a:pt x="760" y="308"/>
                    <a:pt x="763" y="318"/>
                  </a:cubicBezTo>
                  <a:cubicBezTo>
                    <a:pt x="763" y="322"/>
                    <a:pt x="759" y="318"/>
                    <a:pt x="760" y="328"/>
                  </a:cubicBezTo>
                  <a:cubicBezTo>
                    <a:pt x="764" y="327"/>
                    <a:pt x="763" y="345"/>
                    <a:pt x="767" y="339"/>
                  </a:cubicBezTo>
                  <a:cubicBezTo>
                    <a:pt x="767" y="348"/>
                    <a:pt x="765" y="361"/>
                    <a:pt x="767" y="367"/>
                  </a:cubicBezTo>
                  <a:cubicBezTo>
                    <a:pt x="765" y="363"/>
                    <a:pt x="762" y="371"/>
                    <a:pt x="762" y="364"/>
                  </a:cubicBezTo>
                  <a:cubicBezTo>
                    <a:pt x="760" y="370"/>
                    <a:pt x="760" y="370"/>
                    <a:pt x="760" y="370"/>
                  </a:cubicBezTo>
                  <a:cubicBezTo>
                    <a:pt x="758" y="369"/>
                    <a:pt x="760" y="364"/>
                    <a:pt x="758" y="366"/>
                  </a:cubicBezTo>
                  <a:cubicBezTo>
                    <a:pt x="759" y="369"/>
                    <a:pt x="759" y="380"/>
                    <a:pt x="758" y="383"/>
                  </a:cubicBezTo>
                  <a:cubicBezTo>
                    <a:pt x="760" y="390"/>
                    <a:pt x="763" y="396"/>
                    <a:pt x="762" y="407"/>
                  </a:cubicBezTo>
                  <a:cubicBezTo>
                    <a:pt x="762" y="402"/>
                    <a:pt x="758" y="410"/>
                    <a:pt x="758" y="406"/>
                  </a:cubicBezTo>
                  <a:cubicBezTo>
                    <a:pt x="759" y="412"/>
                    <a:pt x="761" y="417"/>
                    <a:pt x="762" y="423"/>
                  </a:cubicBezTo>
                  <a:cubicBezTo>
                    <a:pt x="761" y="426"/>
                    <a:pt x="759" y="423"/>
                    <a:pt x="759" y="428"/>
                  </a:cubicBezTo>
                  <a:cubicBezTo>
                    <a:pt x="760" y="428"/>
                    <a:pt x="760" y="430"/>
                    <a:pt x="760" y="432"/>
                  </a:cubicBezTo>
                  <a:cubicBezTo>
                    <a:pt x="759" y="433"/>
                    <a:pt x="757" y="447"/>
                    <a:pt x="753" y="448"/>
                  </a:cubicBezTo>
                  <a:cubicBezTo>
                    <a:pt x="751" y="449"/>
                    <a:pt x="754" y="442"/>
                    <a:pt x="752" y="445"/>
                  </a:cubicBezTo>
                  <a:cubicBezTo>
                    <a:pt x="750" y="452"/>
                    <a:pt x="751" y="453"/>
                    <a:pt x="749" y="459"/>
                  </a:cubicBezTo>
                  <a:cubicBezTo>
                    <a:pt x="748" y="459"/>
                    <a:pt x="748" y="459"/>
                    <a:pt x="748" y="459"/>
                  </a:cubicBezTo>
                  <a:cubicBezTo>
                    <a:pt x="746" y="463"/>
                    <a:pt x="745" y="472"/>
                    <a:pt x="749" y="468"/>
                  </a:cubicBezTo>
                  <a:cubicBezTo>
                    <a:pt x="750" y="465"/>
                    <a:pt x="746" y="468"/>
                    <a:pt x="749" y="464"/>
                  </a:cubicBezTo>
                  <a:cubicBezTo>
                    <a:pt x="750" y="468"/>
                    <a:pt x="747" y="476"/>
                    <a:pt x="745" y="482"/>
                  </a:cubicBezTo>
                  <a:cubicBezTo>
                    <a:pt x="745" y="480"/>
                    <a:pt x="744" y="480"/>
                    <a:pt x="743" y="478"/>
                  </a:cubicBezTo>
                  <a:cubicBezTo>
                    <a:pt x="742" y="488"/>
                    <a:pt x="739" y="497"/>
                    <a:pt x="735" y="507"/>
                  </a:cubicBezTo>
                  <a:cubicBezTo>
                    <a:pt x="736" y="508"/>
                    <a:pt x="734" y="502"/>
                    <a:pt x="736" y="501"/>
                  </a:cubicBezTo>
                  <a:cubicBezTo>
                    <a:pt x="727" y="511"/>
                    <a:pt x="724" y="526"/>
                    <a:pt x="715" y="534"/>
                  </a:cubicBezTo>
                  <a:cubicBezTo>
                    <a:pt x="716" y="532"/>
                    <a:pt x="718" y="534"/>
                    <a:pt x="717" y="534"/>
                  </a:cubicBezTo>
                  <a:cubicBezTo>
                    <a:pt x="713" y="539"/>
                    <a:pt x="712" y="537"/>
                    <a:pt x="710" y="541"/>
                  </a:cubicBezTo>
                  <a:cubicBezTo>
                    <a:pt x="708" y="541"/>
                    <a:pt x="707" y="546"/>
                    <a:pt x="705" y="549"/>
                  </a:cubicBezTo>
                  <a:cubicBezTo>
                    <a:pt x="704" y="552"/>
                    <a:pt x="704" y="550"/>
                    <a:pt x="706" y="547"/>
                  </a:cubicBezTo>
                  <a:cubicBezTo>
                    <a:pt x="703" y="552"/>
                    <a:pt x="689" y="572"/>
                    <a:pt x="677" y="580"/>
                  </a:cubicBezTo>
                  <a:cubicBezTo>
                    <a:pt x="678" y="580"/>
                    <a:pt x="673" y="588"/>
                    <a:pt x="671" y="590"/>
                  </a:cubicBezTo>
                  <a:cubicBezTo>
                    <a:pt x="670" y="588"/>
                    <a:pt x="670" y="588"/>
                    <a:pt x="670" y="588"/>
                  </a:cubicBezTo>
                  <a:cubicBezTo>
                    <a:pt x="667" y="588"/>
                    <a:pt x="662" y="595"/>
                    <a:pt x="661" y="594"/>
                  </a:cubicBezTo>
                  <a:cubicBezTo>
                    <a:pt x="657" y="600"/>
                    <a:pt x="679" y="575"/>
                    <a:pt x="673" y="582"/>
                  </a:cubicBezTo>
                  <a:cubicBezTo>
                    <a:pt x="670" y="582"/>
                    <a:pt x="666" y="593"/>
                    <a:pt x="666" y="590"/>
                  </a:cubicBezTo>
                  <a:cubicBezTo>
                    <a:pt x="661" y="594"/>
                    <a:pt x="658" y="600"/>
                    <a:pt x="651" y="602"/>
                  </a:cubicBezTo>
                  <a:cubicBezTo>
                    <a:pt x="653" y="601"/>
                    <a:pt x="654" y="596"/>
                    <a:pt x="650" y="600"/>
                  </a:cubicBezTo>
                  <a:cubicBezTo>
                    <a:pt x="643" y="605"/>
                    <a:pt x="648" y="602"/>
                    <a:pt x="643" y="607"/>
                  </a:cubicBezTo>
                  <a:cubicBezTo>
                    <a:pt x="640" y="610"/>
                    <a:pt x="640" y="610"/>
                    <a:pt x="640" y="610"/>
                  </a:cubicBezTo>
                  <a:cubicBezTo>
                    <a:pt x="641" y="612"/>
                    <a:pt x="633" y="615"/>
                    <a:pt x="637" y="615"/>
                  </a:cubicBezTo>
                  <a:cubicBezTo>
                    <a:pt x="635" y="614"/>
                    <a:pt x="627" y="623"/>
                    <a:pt x="625" y="619"/>
                  </a:cubicBezTo>
                  <a:cubicBezTo>
                    <a:pt x="625" y="616"/>
                    <a:pt x="625" y="616"/>
                    <a:pt x="625" y="616"/>
                  </a:cubicBezTo>
                  <a:cubicBezTo>
                    <a:pt x="622" y="619"/>
                    <a:pt x="621" y="622"/>
                    <a:pt x="619" y="625"/>
                  </a:cubicBezTo>
                  <a:cubicBezTo>
                    <a:pt x="619" y="625"/>
                    <a:pt x="617" y="625"/>
                    <a:pt x="617" y="624"/>
                  </a:cubicBezTo>
                  <a:cubicBezTo>
                    <a:pt x="619" y="628"/>
                    <a:pt x="609" y="629"/>
                    <a:pt x="607" y="634"/>
                  </a:cubicBezTo>
                  <a:cubicBezTo>
                    <a:pt x="599" y="637"/>
                    <a:pt x="588" y="643"/>
                    <a:pt x="583" y="643"/>
                  </a:cubicBezTo>
                  <a:cubicBezTo>
                    <a:pt x="578" y="646"/>
                    <a:pt x="573" y="650"/>
                    <a:pt x="566" y="652"/>
                  </a:cubicBezTo>
                  <a:cubicBezTo>
                    <a:pt x="568" y="651"/>
                    <a:pt x="569" y="650"/>
                    <a:pt x="569" y="649"/>
                  </a:cubicBezTo>
                  <a:cubicBezTo>
                    <a:pt x="565" y="650"/>
                    <a:pt x="564" y="651"/>
                    <a:pt x="560" y="653"/>
                  </a:cubicBezTo>
                  <a:cubicBezTo>
                    <a:pt x="561" y="652"/>
                    <a:pt x="551" y="654"/>
                    <a:pt x="546" y="654"/>
                  </a:cubicBezTo>
                  <a:cubicBezTo>
                    <a:pt x="541" y="657"/>
                    <a:pt x="543" y="659"/>
                    <a:pt x="543" y="660"/>
                  </a:cubicBezTo>
                  <a:cubicBezTo>
                    <a:pt x="536" y="658"/>
                    <a:pt x="527" y="668"/>
                    <a:pt x="519" y="666"/>
                  </a:cubicBezTo>
                  <a:cubicBezTo>
                    <a:pt x="521" y="665"/>
                    <a:pt x="527" y="662"/>
                    <a:pt x="522" y="662"/>
                  </a:cubicBezTo>
                  <a:cubicBezTo>
                    <a:pt x="515" y="660"/>
                    <a:pt x="512" y="668"/>
                    <a:pt x="502" y="668"/>
                  </a:cubicBezTo>
                  <a:cubicBezTo>
                    <a:pt x="505" y="671"/>
                    <a:pt x="505" y="671"/>
                    <a:pt x="505" y="671"/>
                  </a:cubicBezTo>
                  <a:cubicBezTo>
                    <a:pt x="501" y="670"/>
                    <a:pt x="492" y="676"/>
                    <a:pt x="492" y="672"/>
                  </a:cubicBezTo>
                  <a:cubicBezTo>
                    <a:pt x="490" y="674"/>
                    <a:pt x="482" y="673"/>
                    <a:pt x="483" y="676"/>
                  </a:cubicBezTo>
                  <a:cubicBezTo>
                    <a:pt x="468" y="676"/>
                    <a:pt x="447" y="682"/>
                    <a:pt x="437" y="677"/>
                  </a:cubicBezTo>
                  <a:cubicBezTo>
                    <a:pt x="435" y="677"/>
                    <a:pt x="429" y="677"/>
                    <a:pt x="431" y="679"/>
                  </a:cubicBezTo>
                  <a:cubicBezTo>
                    <a:pt x="434" y="681"/>
                    <a:pt x="436" y="677"/>
                    <a:pt x="437" y="678"/>
                  </a:cubicBezTo>
                  <a:cubicBezTo>
                    <a:pt x="435" y="679"/>
                    <a:pt x="435" y="680"/>
                    <a:pt x="434" y="680"/>
                  </a:cubicBezTo>
                  <a:cubicBezTo>
                    <a:pt x="430" y="679"/>
                    <a:pt x="426" y="679"/>
                    <a:pt x="430" y="676"/>
                  </a:cubicBezTo>
                  <a:cubicBezTo>
                    <a:pt x="420" y="675"/>
                    <a:pt x="420" y="683"/>
                    <a:pt x="406" y="681"/>
                  </a:cubicBezTo>
                  <a:cubicBezTo>
                    <a:pt x="407" y="680"/>
                    <a:pt x="406" y="679"/>
                    <a:pt x="402" y="680"/>
                  </a:cubicBezTo>
                  <a:cubicBezTo>
                    <a:pt x="395" y="682"/>
                    <a:pt x="395" y="682"/>
                    <a:pt x="395" y="682"/>
                  </a:cubicBezTo>
                  <a:cubicBezTo>
                    <a:pt x="386" y="681"/>
                    <a:pt x="390" y="678"/>
                    <a:pt x="390" y="676"/>
                  </a:cubicBezTo>
                  <a:cubicBezTo>
                    <a:pt x="385" y="676"/>
                    <a:pt x="380" y="676"/>
                    <a:pt x="378" y="677"/>
                  </a:cubicBezTo>
                  <a:cubicBezTo>
                    <a:pt x="372" y="674"/>
                    <a:pt x="372" y="674"/>
                    <a:pt x="372" y="674"/>
                  </a:cubicBezTo>
                  <a:cubicBezTo>
                    <a:pt x="376" y="676"/>
                    <a:pt x="368" y="675"/>
                    <a:pt x="366" y="675"/>
                  </a:cubicBezTo>
                  <a:cubicBezTo>
                    <a:pt x="368" y="675"/>
                    <a:pt x="368" y="675"/>
                    <a:pt x="368" y="675"/>
                  </a:cubicBezTo>
                  <a:cubicBezTo>
                    <a:pt x="368" y="674"/>
                    <a:pt x="362" y="674"/>
                    <a:pt x="360" y="674"/>
                  </a:cubicBezTo>
                  <a:cubicBezTo>
                    <a:pt x="360" y="676"/>
                    <a:pt x="365" y="677"/>
                    <a:pt x="368" y="677"/>
                  </a:cubicBezTo>
                  <a:cubicBezTo>
                    <a:pt x="366" y="678"/>
                    <a:pt x="362" y="678"/>
                    <a:pt x="359" y="678"/>
                  </a:cubicBezTo>
                  <a:cubicBezTo>
                    <a:pt x="360" y="676"/>
                    <a:pt x="352" y="676"/>
                    <a:pt x="348" y="675"/>
                  </a:cubicBezTo>
                  <a:cubicBezTo>
                    <a:pt x="344" y="674"/>
                    <a:pt x="343" y="677"/>
                    <a:pt x="342" y="676"/>
                  </a:cubicBezTo>
                  <a:cubicBezTo>
                    <a:pt x="342" y="675"/>
                    <a:pt x="335" y="675"/>
                    <a:pt x="339" y="674"/>
                  </a:cubicBezTo>
                  <a:cubicBezTo>
                    <a:pt x="340" y="674"/>
                    <a:pt x="342" y="676"/>
                    <a:pt x="344" y="675"/>
                  </a:cubicBezTo>
                  <a:cubicBezTo>
                    <a:pt x="342" y="674"/>
                    <a:pt x="342" y="672"/>
                    <a:pt x="337" y="672"/>
                  </a:cubicBezTo>
                  <a:cubicBezTo>
                    <a:pt x="332" y="673"/>
                    <a:pt x="337" y="677"/>
                    <a:pt x="329" y="674"/>
                  </a:cubicBezTo>
                  <a:cubicBezTo>
                    <a:pt x="331" y="674"/>
                    <a:pt x="332" y="673"/>
                    <a:pt x="334" y="673"/>
                  </a:cubicBezTo>
                  <a:cubicBezTo>
                    <a:pt x="326" y="670"/>
                    <a:pt x="326" y="670"/>
                    <a:pt x="326" y="670"/>
                  </a:cubicBezTo>
                  <a:cubicBezTo>
                    <a:pt x="326" y="672"/>
                    <a:pt x="326" y="672"/>
                    <a:pt x="326" y="672"/>
                  </a:cubicBezTo>
                  <a:cubicBezTo>
                    <a:pt x="325" y="671"/>
                    <a:pt x="325" y="671"/>
                    <a:pt x="325" y="671"/>
                  </a:cubicBezTo>
                  <a:cubicBezTo>
                    <a:pt x="322" y="673"/>
                    <a:pt x="313" y="669"/>
                    <a:pt x="311" y="671"/>
                  </a:cubicBezTo>
                  <a:cubicBezTo>
                    <a:pt x="307" y="671"/>
                    <a:pt x="304" y="668"/>
                    <a:pt x="300" y="667"/>
                  </a:cubicBezTo>
                  <a:cubicBezTo>
                    <a:pt x="301" y="667"/>
                    <a:pt x="301" y="667"/>
                    <a:pt x="301" y="667"/>
                  </a:cubicBezTo>
                  <a:cubicBezTo>
                    <a:pt x="297" y="665"/>
                    <a:pt x="291" y="664"/>
                    <a:pt x="287" y="664"/>
                  </a:cubicBezTo>
                  <a:cubicBezTo>
                    <a:pt x="287" y="664"/>
                    <a:pt x="287" y="664"/>
                    <a:pt x="287" y="664"/>
                  </a:cubicBezTo>
                  <a:cubicBezTo>
                    <a:pt x="285" y="663"/>
                    <a:pt x="279" y="662"/>
                    <a:pt x="276" y="662"/>
                  </a:cubicBezTo>
                  <a:cubicBezTo>
                    <a:pt x="270" y="659"/>
                    <a:pt x="276" y="654"/>
                    <a:pt x="269" y="654"/>
                  </a:cubicBezTo>
                  <a:cubicBezTo>
                    <a:pt x="263" y="652"/>
                    <a:pt x="258" y="655"/>
                    <a:pt x="260" y="657"/>
                  </a:cubicBezTo>
                  <a:cubicBezTo>
                    <a:pt x="250" y="652"/>
                    <a:pt x="236" y="650"/>
                    <a:pt x="228" y="643"/>
                  </a:cubicBezTo>
                  <a:cubicBezTo>
                    <a:pt x="226" y="643"/>
                    <a:pt x="227" y="644"/>
                    <a:pt x="224" y="643"/>
                  </a:cubicBezTo>
                  <a:cubicBezTo>
                    <a:pt x="209" y="636"/>
                    <a:pt x="190" y="630"/>
                    <a:pt x="181" y="620"/>
                  </a:cubicBezTo>
                  <a:cubicBezTo>
                    <a:pt x="186" y="621"/>
                    <a:pt x="182" y="618"/>
                    <a:pt x="183" y="617"/>
                  </a:cubicBezTo>
                  <a:cubicBezTo>
                    <a:pt x="178" y="616"/>
                    <a:pt x="180" y="613"/>
                    <a:pt x="177" y="615"/>
                  </a:cubicBezTo>
                  <a:cubicBezTo>
                    <a:pt x="176" y="617"/>
                    <a:pt x="175" y="617"/>
                    <a:pt x="179" y="620"/>
                  </a:cubicBezTo>
                  <a:cubicBezTo>
                    <a:pt x="170" y="616"/>
                    <a:pt x="157" y="608"/>
                    <a:pt x="154" y="603"/>
                  </a:cubicBezTo>
                  <a:cubicBezTo>
                    <a:pt x="155" y="605"/>
                    <a:pt x="153" y="605"/>
                    <a:pt x="151" y="604"/>
                  </a:cubicBezTo>
                  <a:cubicBezTo>
                    <a:pt x="153" y="602"/>
                    <a:pt x="148" y="597"/>
                    <a:pt x="143" y="595"/>
                  </a:cubicBezTo>
                  <a:cubicBezTo>
                    <a:pt x="141" y="596"/>
                    <a:pt x="141" y="596"/>
                    <a:pt x="141" y="596"/>
                  </a:cubicBezTo>
                  <a:cubicBezTo>
                    <a:pt x="139" y="592"/>
                    <a:pt x="139" y="592"/>
                    <a:pt x="139" y="592"/>
                  </a:cubicBezTo>
                  <a:cubicBezTo>
                    <a:pt x="137" y="591"/>
                    <a:pt x="135" y="594"/>
                    <a:pt x="132" y="589"/>
                  </a:cubicBezTo>
                  <a:cubicBezTo>
                    <a:pt x="132" y="588"/>
                    <a:pt x="132" y="587"/>
                    <a:pt x="132" y="586"/>
                  </a:cubicBezTo>
                  <a:cubicBezTo>
                    <a:pt x="126" y="583"/>
                    <a:pt x="118" y="580"/>
                    <a:pt x="114" y="575"/>
                  </a:cubicBezTo>
                  <a:cubicBezTo>
                    <a:pt x="113" y="569"/>
                    <a:pt x="113" y="569"/>
                    <a:pt x="113" y="569"/>
                  </a:cubicBezTo>
                  <a:cubicBezTo>
                    <a:pt x="110" y="568"/>
                    <a:pt x="106" y="566"/>
                    <a:pt x="109" y="570"/>
                  </a:cubicBezTo>
                  <a:cubicBezTo>
                    <a:pt x="102" y="561"/>
                    <a:pt x="98" y="556"/>
                    <a:pt x="97" y="552"/>
                  </a:cubicBezTo>
                  <a:cubicBezTo>
                    <a:pt x="80" y="542"/>
                    <a:pt x="62" y="521"/>
                    <a:pt x="51" y="502"/>
                  </a:cubicBezTo>
                  <a:cubicBezTo>
                    <a:pt x="53" y="502"/>
                    <a:pt x="53" y="502"/>
                    <a:pt x="53" y="502"/>
                  </a:cubicBezTo>
                  <a:cubicBezTo>
                    <a:pt x="51" y="496"/>
                    <a:pt x="49" y="501"/>
                    <a:pt x="48" y="497"/>
                  </a:cubicBezTo>
                  <a:cubicBezTo>
                    <a:pt x="50" y="498"/>
                    <a:pt x="48" y="491"/>
                    <a:pt x="52" y="494"/>
                  </a:cubicBezTo>
                  <a:cubicBezTo>
                    <a:pt x="49" y="487"/>
                    <a:pt x="44" y="486"/>
                    <a:pt x="41" y="482"/>
                  </a:cubicBezTo>
                  <a:cubicBezTo>
                    <a:pt x="39" y="482"/>
                    <a:pt x="44" y="485"/>
                    <a:pt x="42" y="485"/>
                  </a:cubicBezTo>
                  <a:cubicBezTo>
                    <a:pt x="41" y="485"/>
                    <a:pt x="38" y="475"/>
                    <a:pt x="34" y="475"/>
                  </a:cubicBezTo>
                  <a:cubicBezTo>
                    <a:pt x="35" y="472"/>
                    <a:pt x="37" y="473"/>
                    <a:pt x="39" y="473"/>
                  </a:cubicBezTo>
                  <a:cubicBezTo>
                    <a:pt x="35" y="469"/>
                    <a:pt x="35" y="469"/>
                    <a:pt x="35" y="469"/>
                  </a:cubicBezTo>
                  <a:cubicBezTo>
                    <a:pt x="35" y="462"/>
                    <a:pt x="47" y="479"/>
                    <a:pt x="47" y="472"/>
                  </a:cubicBezTo>
                  <a:cubicBezTo>
                    <a:pt x="45" y="468"/>
                    <a:pt x="45" y="468"/>
                    <a:pt x="45" y="468"/>
                  </a:cubicBezTo>
                  <a:cubicBezTo>
                    <a:pt x="45" y="463"/>
                    <a:pt x="53" y="477"/>
                    <a:pt x="49" y="466"/>
                  </a:cubicBezTo>
                  <a:cubicBezTo>
                    <a:pt x="46" y="463"/>
                    <a:pt x="40" y="460"/>
                    <a:pt x="41" y="465"/>
                  </a:cubicBezTo>
                  <a:cubicBezTo>
                    <a:pt x="36" y="456"/>
                    <a:pt x="33" y="463"/>
                    <a:pt x="28" y="453"/>
                  </a:cubicBezTo>
                  <a:cubicBezTo>
                    <a:pt x="28" y="450"/>
                    <a:pt x="32" y="461"/>
                    <a:pt x="34" y="458"/>
                  </a:cubicBezTo>
                  <a:cubicBezTo>
                    <a:pt x="33" y="452"/>
                    <a:pt x="28" y="449"/>
                    <a:pt x="27" y="444"/>
                  </a:cubicBezTo>
                  <a:cubicBezTo>
                    <a:pt x="28" y="449"/>
                    <a:pt x="24" y="446"/>
                    <a:pt x="22" y="443"/>
                  </a:cubicBezTo>
                  <a:cubicBezTo>
                    <a:pt x="21" y="437"/>
                    <a:pt x="26" y="446"/>
                    <a:pt x="23" y="438"/>
                  </a:cubicBezTo>
                  <a:cubicBezTo>
                    <a:pt x="21" y="437"/>
                    <a:pt x="17" y="431"/>
                    <a:pt x="19" y="437"/>
                  </a:cubicBezTo>
                  <a:cubicBezTo>
                    <a:pt x="14" y="436"/>
                    <a:pt x="17" y="429"/>
                    <a:pt x="13" y="425"/>
                  </a:cubicBezTo>
                  <a:cubicBezTo>
                    <a:pt x="15" y="422"/>
                    <a:pt x="21" y="431"/>
                    <a:pt x="20" y="422"/>
                  </a:cubicBezTo>
                  <a:cubicBezTo>
                    <a:pt x="18" y="424"/>
                    <a:pt x="13" y="413"/>
                    <a:pt x="11" y="418"/>
                  </a:cubicBezTo>
                  <a:cubicBezTo>
                    <a:pt x="11" y="414"/>
                    <a:pt x="12" y="414"/>
                    <a:pt x="15" y="416"/>
                  </a:cubicBezTo>
                  <a:cubicBezTo>
                    <a:pt x="15" y="410"/>
                    <a:pt x="7" y="405"/>
                    <a:pt x="12" y="402"/>
                  </a:cubicBezTo>
                  <a:cubicBezTo>
                    <a:pt x="9" y="401"/>
                    <a:pt x="9" y="401"/>
                    <a:pt x="9" y="401"/>
                  </a:cubicBezTo>
                  <a:cubicBezTo>
                    <a:pt x="9" y="399"/>
                    <a:pt x="9" y="396"/>
                    <a:pt x="10" y="394"/>
                  </a:cubicBezTo>
                  <a:cubicBezTo>
                    <a:pt x="10" y="389"/>
                    <a:pt x="5" y="379"/>
                    <a:pt x="9" y="379"/>
                  </a:cubicBezTo>
                  <a:cubicBezTo>
                    <a:pt x="8" y="378"/>
                    <a:pt x="8" y="368"/>
                    <a:pt x="5" y="372"/>
                  </a:cubicBezTo>
                  <a:cubicBezTo>
                    <a:pt x="4" y="378"/>
                    <a:pt x="7" y="379"/>
                    <a:pt x="5" y="383"/>
                  </a:cubicBezTo>
                  <a:cubicBezTo>
                    <a:pt x="7" y="378"/>
                    <a:pt x="3" y="374"/>
                    <a:pt x="2" y="370"/>
                  </a:cubicBezTo>
                  <a:cubicBezTo>
                    <a:pt x="3" y="369"/>
                    <a:pt x="3" y="369"/>
                    <a:pt x="3" y="369"/>
                  </a:cubicBezTo>
                  <a:cubicBezTo>
                    <a:pt x="3" y="367"/>
                    <a:pt x="3" y="362"/>
                    <a:pt x="1" y="360"/>
                  </a:cubicBezTo>
                  <a:cubicBezTo>
                    <a:pt x="2" y="362"/>
                    <a:pt x="3" y="361"/>
                    <a:pt x="3" y="359"/>
                  </a:cubicBezTo>
                  <a:cubicBezTo>
                    <a:pt x="1" y="357"/>
                    <a:pt x="1" y="357"/>
                    <a:pt x="1" y="357"/>
                  </a:cubicBezTo>
                  <a:cubicBezTo>
                    <a:pt x="0" y="347"/>
                    <a:pt x="5" y="355"/>
                    <a:pt x="5" y="346"/>
                  </a:cubicBezTo>
                  <a:cubicBezTo>
                    <a:pt x="5" y="348"/>
                    <a:pt x="6" y="350"/>
                    <a:pt x="6" y="352"/>
                  </a:cubicBezTo>
                  <a:cubicBezTo>
                    <a:pt x="6" y="351"/>
                    <a:pt x="8" y="348"/>
                    <a:pt x="8" y="344"/>
                  </a:cubicBezTo>
                  <a:cubicBezTo>
                    <a:pt x="6" y="342"/>
                    <a:pt x="4" y="339"/>
                    <a:pt x="2" y="337"/>
                  </a:cubicBezTo>
                  <a:cubicBezTo>
                    <a:pt x="2" y="332"/>
                    <a:pt x="5" y="335"/>
                    <a:pt x="3" y="329"/>
                  </a:cubicBezTo>
                  <a:cubicBezTo>
                    <a:pt x="4" y="332"/>
                    <a:pt x="5" y="334"/>
                    <a:pt x="5" y="336"/>
                  </a:cubicBezTo>
                  <a:cubicBezTo>
                    <a:pt x="6" y="337"/>
                    <a:pt x="9" y="332"/>
                    <a:pt x="10" y="326"/>
                  </a:cubicBezTo>
                  <a:cubicBezTo>
                    <a:pt x="10" y="322"/>
                    <a:pt x="9" y="314"/>
                    <a:pt x="6" y="321"/>
                  </a:cubicBezTo>
                  <a:cubicBezTo>
                    <a:pt x="7" y="317"/>
                    <a:pt x="9" y="313"/>
                    <a:pt x="10" y="316"/>
                  </a:cubicBezTo>
                  <a:cubicBezTo>
                    <a:pt x="11" y="308"/>
                    <a:pt x="7" y="316"/>
                    <a:pt x="8" y="309"/>
                  </a:cubicBezTo>
                  <a:cubicBezTo>
                    <a:pt x="10" y="307"/>
                    <a:pt x="14" y="299"/>
                    <a:pt x="18" y="295"/>
                  </a:cubicBezTo>
                  <a:cubicBezTo>
                    <a:pt x="19" y="303"/>
                    <a:pt x="19" y="303"/>
                    <a:pt x="19" y="303"/>
                  </a:cubicBezTo>
                  <a:cubicBezTo>
                    <a:pt x="21" y="299"/>
                    <a:pt x="21" y="299"/>
                    <a:pt x="21" y="299"/>
                  </a:cubicBezTo>
                  <a:cubicBezTo>
                    <a:pt x="21" y="305"/>
                    <a:pt x="24" y="297"/>
                    <a:pt x="25" y="301"/>
                  </a:cubicBezTo>
                  <a:cubicBezTo>
                    <a:pt x="27" y="298"/>
                    <a:pt x="27" y="294"/>
                    <a:pt x="27" y="291"/>
                  </a:cubicBezTo>
                  <a:cubicBezTo>
                    <a:pt x="20" y="298"/>
                    <a:pt x="26" y="280"/>
                    <a:pt x="21" y="280"/>
                  </a:cubicBezTo>
                  <a:cubicBezTo>
                    <a:pt x="26" y="268"/>
                    <a:pt x="34" y="278"/>
                    <a:pt x="34" y="264"/>
                  </a:cubicBezTo>
                  <a:cubicBezTo>
                    <a:pt x="32" y="265"/>
                    <a:pt x="33" y="258"/>
                    <a:pt x="30" y="265"/>
                  </a:cubicBezTo>
                  <a:cubicBezTo>
                    <a:pt x="34" y="259"/>
                    <a:pt x="29" y="258"/>
                    <a:pt x="36" y="252"/>
                  </a:cubicBezTo>
                  <a:cubicBezTo>
                    <a:pt x="33" y="258"/>
                    <a:pt x="43" y="248"/>
                    <a:pt x="40" y="258"/>
                  </a:cubicBezTo>
                  <a:cubicBezTo>
                    <a:pt x="39" y="256"/>
                    <a:pt x="36" y="261"/>
                    <a:pt x="35" y="263"/>
                  </a:cubicBezTo>
                  <a:cubicBezTo>
                    <a:pt x="38" y="261"/>
                    <a:pt x="39" y="266"/>
                    <a:pt x="43" y="259"/>
                  </a:cubicBezTo>
                  <a:cubicBezTo>
                    <a:pt x="45" y="255"/>
                    <a:pt x="49" y="250"/>
                    <a:pt x="47" y="249"/>
                  </a:cubicBezTo>
                  <a:cubicBezTo>
                    <a:pt x="45" y="248"/>
                    <a:pt x="43" y="255"/>
                    <a:pt x="43" y="251"/>
                  </a:cubicBezTo>
                  <a:cubicBezTo>
                    <a:pt x="48" y="243"/>
                    <a:pt x="52" y="245"/>
                    <a:pt x="51" y="239"/>
                  </a:cubicBezTo>
                  <a:cubicBezTo>
                    <a:pt x="47" y="244"/>
                    <a:pt x="44" y="243"/>
                    <a:pt x="43" y="242"/>
                  </a:cubicBezTo>
                  <a:cubicBezTo>
                    <a:pt x="47" y="236"/>
                    <a:pt x="47" y="236"/>
                    <a:pt x="47" y="236"/>
                  </a:cubicBezTo>
                  <a:cubicBezTo>
                    <a:pt x="47" y="238"/>
                    <a:pt x="47" y="238"/>
                    <a:pt x="47" y="238"/>
                  </a:cubicBezTo>
                  <a:cubicBezTo>
                    <a:pt x="56" y="230"/>
                    <a:pt x="47" y="233"/>
                    <a:pt x="55" y="225"/>
                  </a:cubicBezTo>
                  <a:cubicBezTo>
                    <a:pt x="61" y="224"/>
                    <a:pt x="61" y="224"/>
                    <a:pt x="61" y="224"/>
                  </a:cubicBezTo>
                  <a:cubicBezTo>
                    <a:pt x="61" y="228"/>
                    <a:pt x="49" y="235"/>
                    <a:pt x="54" y="236"/>
                  </a:cubicBezTo>
                  <a:cubicBezTo>
                    <a:pt x="59" y="231"/>
                    <a:pt x="59" y="228"/>
                    <a:pt x="64" y="224"/>
                  </a:cubicBezTo>
                  <a:cubicBezTo>
                    <a:pt x="63" y="225"/>
                    <a:pt x="62" y="227"/>
                    <a:pt x="61" y="228"/>
                  </a:cubicBezTo>
                  <a:cubicBezTo>
                    <a:pt x="63" y="226"/>
                    <a:pt x="69" y="229"/>
                    <a:pt x="74" y="220"/>
                  </a:cubicBezTo>
                  <a:cubicBezTo>
                    <a:pt x="77" y="215"/>
                    <a:pt x="74" y="217"/>
                    <a:pt x="73" y="216"/>
                  </a:cubicBezTo>
                  <a:cubicBezTo>
                    <a:pt x="81" y="208"/>
                    <a:pt x="82" y="205"/>
                    <a:pt x="88" y="200"/>
                  </a:cubicBezTo>
                  <a:cubicBezTo>
                    <a:pt x="89" y="204"/>
                    <a:pt x="98" y="193"/>
                    <a:pt x="94" y="200"/>
                  </a:cubicBezTo>
                  <a:cubicBezTo>
                    <a:pt x="90" y="201"/>
                    <a:pt x="77" y="211"/>
                    <a:pt x="77" y="216"/>
                  </a:cubicBezTo>
                  <a:cubicBezTo>
                    <a:pt x="82" y="216"/>
                    <a:pt x="70" y="222"/>
                    <a:pt x="71" y="226"/>
                  </a:cubicBezTo>
                  <a:cubicBezTo>
                    <a:pt x="77" y="220"/>
                    <a:pt x="79" y="223"/>
                    <a:pt x="82" y="224"/>
                  </a:cubicBezTo>
                  <a:cubicBezTo>
                    <a:pt x="84" y="223"/>
                    <a:pt x="85" y="221"/>
                    <a:pt x="86" y="219"/>
                  </a:cubicBezTo>
                  <a:cubicBezTo>
                    <a:pt x="85" y="217"/>
                    <a:pt x="83" y="219"/>
                    <a:pt x="81" y="217"/>
                  </a:cubicBezTo>
                  <a:cubicBezTo>
                    <a:pt x="89" y="211"/>
                    <a:pt x="96" y="205"/>
                    <a:pt x="99" y="199"/>
                  </a:cubicBezTo>
                  <a:cubicBezTo>
                    <a:pt x="102" y="198"/>
                    <a:pt x="102" y="201"/>
                    <a:pt x="100" y="203"/>
                  </a:cubicBezTo>
                  <a:cubicBezTo>
                    <a:pt x="109" y="196"/>
                    <a:pt x="119" y="189"/>
                    <a:pt x="129" y="184"/>
                  </a:cubicBezTo>
                  <a:cubicBezTo>
                    <a:pt x="121" y="184"/>
                    <a:pt x="139" y="177"/>
                    <a:pt x="133" y="177"/>
                  </a:cubicBezTo>
                  <a:cubicBezTo>
                    <a:pt x="128" y="179"/>
                    <a:pt x="122" y="179"/>
                    <a:pt x="124" y="176"/>
                  </a:cubicBezTo>
                  <a:cubicBezTo>
                    <a:pt x="127" y="175"/>
                    <a:pt x="125" y="178"/>
                    <a:pt x="126" y="178"/>
                  </a:cubicBezTo>
                  <a:cubicBezTo>
                    <a:pt x="129" y="173"/>
                    <a:pt x="134" y="177"/>
                    <a:pt x="137" y="172"/>
                  </a:cubicBezTo>
                  <a:cubicBezTo>
                    <a:pt x="128" y="178"/>
                    <a:pt x="137" y="177"/>
                    <a:pt x="137" y="180"/>
                  </a:cubicBezTo>
                  <a:cubicBezTo>
                    <a:pt x="143" y="175"/>
                    <a:pt x="138" y="182"/>
                    <a:pt x="144" y="179"/>
                  </a:cubicBezTo>
                  <a:cubicBezTo>
                    <a:pt x="150" y="173"/>
                    <a:pt x="158" y="168"/>
                    <a:pt x="165" y="164"/>
                  </a:cubicBezTo>
                  <a:cubicBezTo>
                    <a:pt x="176" y="162"/>
                    <a:pt x="189" y="152"/>
                    <a:pt x="198" y="149"/>
                  </a:cubicBezTo>
                  <a:cubicBezTo>
                    <a:pt x="203" y="148"/>
                    <a:pt x="202" y="153"/>
                    <a:pt x="207" y="151"/>
                  </a:cubicBezTo>
                  <a:cubicBezTo>
                    <a:pt x="212" y="149"/>
                    <a:pt x="201" y="150"/>
                    <a:pt x="210" y="148"/>
                  </a:cubicBezTo>
                  <a:cubicBezTo>
                    <a:pt x="210" y="148"/>
                    <a:pt x="210" y="148"/>
                    <a:pt x="210" y="148"/>
                  </a:cubicBezTo>
                  <a:cubicBezTo>
                    <a:pt x="212" y="147"/>
                    <a:pt x="226" y="145"/>
                    <a:pt x="227" y="139"/>
                  </a:cubicBezTo>
                  <a:cubicBezTo>
                    <a:pt x="226" y="143"/>
                    <a:pt x="226" y="143"/>
                    <a:pt x="226" y="143"/>
                  </a:cubicBezTo>
                  <a:cubicBezTo>
                    <a:pt x="227" y="143"/>
                    <a:pt x="229" y="142"/>
                    <a:pt x="230" y="141"/>
                  </a:cubicBezTo>
                  <a:cubicBezTo>
                    <a:pt x="230" y="142"/>
                    <a:pt x="233" y="142"/>
                    <a:pt x="230" y="144"/>
                  </a:cubicBezTo>
                  <a:cubicBezTo>
                    <a:pt x="236" y="145"/>
                    <a:pt x="241" y="140"/>
                    <a:pt x="247" y="138"/>
                  </a:cubicBezTo>
                  <a:cubicBezTo>
                    <a:pt x="243" y="137"/>
                    <a:pt x="243" y="137"/>
                    <a:pt x="243" y="137"/>
                  </a:cubicBezTo>
                  <a:cubicBezTo>
                    <a:pt x="252" y="132"/>
                    <a:pt x="259" y="131"/>
                    <a:pt x="269" y="128"/>
                  </a:cubicBezTo>
                  <a:cubicBezTo>
                    <a:pt x="269" y="130"/>
                    <a:pt x="269" y="130"/>
                    <a:pt x="269" y="130"/>
                  </a:cubicBezTo>
                  <a:cubicBezTo>
                    <a:pt x="275" y="127"/>
                    <a:pt x="275" y="127"/>
                    <a:pt x="275" y="127"/>
                  </a:cubicBezTo>
                  <a:cubicBezTo>
                    <a:pt x="274" y="129"/>
                    <a:pt x="280" y="129"/>
                    <a:pt x="282" y="126"/>
                  </a:cubicBezTo>
                  <a:cubicBezTo>
                    <a:pt x="269" y="136"/>
                    <a:pt x="269" y="136"/>
                    <a:pt x="269" y="136"/>
                  </a:cubicBezTo>
                  <a:cubicBezTo>
                    <a:pt x="264" y="136"/>
                    <a:pt x="273" y="132"/>
                    <a:pt x="269" y="131"/>
                  </a:cubicBezTo>
                  <a:cubicBezTo>
                    <a:pt x="267" y="130"/>
                    <a:pt x="258" y="133"/>
                    <a:pt x="257" y="136"/>
                  </a:cubicBezTo>
                  <a:cubicBezTo>
                    <a:pt x="260" y="135"/>
                    <a:pt x="260" y="134"/>
                    <a:pt x="263" y="133"/>
                  </a:cubicBezTo>
                  <a:cubicBezTo>
                    <a:pt x="265" y="135"/>
                    <a:pt x="260" y="137"/>
                    <a:pt x="258" y="139"/>
                  </a:cubicBezTo>
                  <a:cubicBezTo>
                    <a:pt x="259" y="139"/>
                    <a:pt x="262" y="139"/>
                    <a:pt x="262" y="138"/>
                  </a:cubicBezTo>
                  <a:cubicBezTo>
                    <a:pt x="259" y="140"/>
                    <a:pt x="256" y="142"/>
                    <a:pt x="250" y="144"/>
                  </a:cubicBezTo>
                  <a:cubicBezTo>
                    <a:pt x="254" y="141"/>
                    <a:pt x="247" y="143"/>
                    <a:pt x="248" y="141"/>
                  </a:cubicBezTo>
                  <a:cubicBezTo>
                    <a:pt x="249" y="144"/>
                    <a:pt x="244" y="147"/>
                    <a:pt x="236" y="149"/>
                  </a:cubicBezTo>
                  <a:cubicBezTo>
                    <a:pt x="230" y="148"/>
                    <a:pt x="223" y="155"/>
                    <a:pt x="215" y="158"/>
                  </a:cubicBezTo>
                  <a:cubicBezTo>
                    <a:pt x="217" y="154"/>
                    <a:pt x="221" y="150"/>
                    <a:pt x="225" y="148"/>
                  </a:cubicBezTo>
                  <a:cubicBezTo>
                    <a:pt x="220" y="148"/>
                    <a:pt x="220" y="150"/>
                    <a:pt x="214" y="151"/>
                  </a:cubicBezTo>
                  <a:cubicBezTo>
                    <a:pt x="212" y="153"/>
                    <a:pt x="212" y="157"/>
                    <a:pt x="205" y="161"/>
                  </a:cubicBezTo>
                  <a:cubicBezTo>
                    <a:pt x="204" y="159"/>
                    <a:pt x="204" y="159"/>
                    <a:pt x="204" y="159"/>
                  </a:cubicBezTo>
                  <a:cubicBezTo>
                    <a:pt x="199" y="163"/>
                    <a:pt x="200" y="165"/>
                    <a:pt x="192" y="168"/>
                  </a:cubicBezTo>
                  <a:cubicBezTo>
                    <a:pt x="178" y="173"/>
                    <a:pt x="165" y="179"/>
                    <a:pt x="156" y="184"/>
                  </a:cubicBezTo>
                  <a:cubicBezTo>
                    <a:pt x="154" y="183"/>
                    <a:pt x="154" y="183"/>
                    <a:pt x="154" y="183"/>
                  </a:cubicBezTo>
                  <a:cubicBezTo>
                    <a:pt x="151" y="189"/>
                    <a:pt x="138" y="194"/>
                    <a:pt x="132" y="200"/>
                  </a:cubicBezTo>
                  <a:cubicBezTo>
                    <a:pt x="119" y="205"/>
                    <a:pt x="108" y="218"/>
                    <a:pt x="101" y="220"/>
                  </a:cubicBezTo>
                  <a:cubicBezTo>
                    <a:pt x="83" y="236"/>
                    <a:pt x="69" y="252"/>
                    <a:pt x="55" y="272"/>
                  </a:cubicBezTo>
                  <a:cubicBezTo>
                    <a:pt x="55" y="267"/>
                    <a:pt x="55" y="267"/>
                    <a:pt x="55" y="267"/>
                  </a:cubicBezTo>
                  <a:cubicBezTo>
                    <a:pt x="54" y="271"/>
                    <a:pt x="52" y="268"/>
                    <a:pt x="50" y="272"/>
                  </a:cubicBezTo>
                  <a:cubicBezTo>
                    <a:pt x="54" y="269"/>
                    <a:pt x="49" y="279"/>
                    <a:pt x="49" y="282"/>
                  </a:cubicBezTo>
                  <a:cubicBezTo>
                    <a:pt x="42" y="290"/>
                    <a:pt x="38" y="304"/>
                    <a:pt x="38" y="314"/>
                  </a:cubicBezTo>
                  <a:cubicBezTo>
                    <a:pt x="36" y="314"/>
                    <a:pt x="36" y="314"/>
                    <a:pt x="36" y="314"/>
                  </a:cubicBezTo>
                  <a:cubicBezTo>
                    <a:pt x="36" y="324"/>
                    <a:pt x="31" y="334"/>
                    <a:pt x="30" y="346"/>
                  </a:cubicBezTo>
                  <a:cubicBezTo>
                    <a:pt x="29" y="348"/>
                    <a:pt x="27" y="350"/>
                    <a:pt x="27" y="353"/>
                  </a:cubicBezTo>
                  <a:cubicBezTo>
                    <a:pt x="30" y="360"/>
                    <a:pt x="30" y="363"/>
                    <a:pt x="32" y="373"/>
                  </a:cubicBezTo>
                  <a:cubicBezTo>
                    <a:pt x="33" y="380"/>
                    <a:pt x="34" y="391"/>
                    <a:pt x="34" y="398"/>
                  </a:cubicBezTo>
                  <a:cubicBezTo>
                    <a:pt x="44" y="423"/>
                    <a:pt x="52" y="449"/>
                    <a:pt x="68" y="473"/>
                  </a:cubicBezTo>
                  <a:cubicBezTo>
                    <a:pt x="67" y="475"/>
                    <a:pt x="67" y="475"/>
                    <a:pt x="67" y="475"/>
                  </a:cubicBezTo>
                  <a:cubicBezTo>
                    <a:pt x="84" y="496"/>
                    <a:pt x="101" y="525"/>
                    <a:pt x="119" y="540"/>
                  </a:cubicBezTo>
                  <a:cubicBezTo>
                    <a:pt x="115" y="541"/>
                    <a:pt x="115" y="541"/>
                    <a:pt x="115" y="541"/>
                  </a:cubicBezTo>
                  <a:cubicBezTo>
                    <a:pt x="119" y="547"/>
                    <a:pt x="128" y="552"/>
                    <a:pt x="128" y="548"/>
                  </a:cubicBezTo>
                  <a:cubicBezTo>
                    <a:pt x="132" y="554"/>
                    <a:pt x="143" y="559"/>
                    <a:pt x="144" y="564"/>
                  </a:cubicBezTo>
                  <a:cubicBezTo>
                    <a:pt x="149" y="570"/>
                    <a:pt x="152" y="569"/>
                    <a:pt x="157" y="572"/>
                  </a:cubicBezTo>
                  <a:cubicBezTo>
                    <a:pt x="168" y="582"/>
                    <a:pt x="173" y="585"/>
                    <a:pt x="185" y="592"/>
                  </a:cubicBezTo>
                  <a:cubicBezTo>
                    <a:pt x="182" y="590"/>
                    <a:pt x="182" y="590"/>
                    <a:pt x="182" y="590"/>
                  </a:cubicBezTo>
                  <a:cubicBezTo>
                    <a:pt x="181" y="590"/>
                    <a:pt x="180" y="591"/>
                    <a:pt x="183" y="593"/>
                  </a:cubicBezTo>
                  <a:cubicBezTo>
                    <a:pt x="188" y="595"/>
                    <a:pt x="199" y="604"/>
                    <a:pt x="196" y="597"/>
                  </a:cubicBezTo>
                  <a:cubicBezTo>
                    <a:pt x="208" y="607"/>
                    <a:pt x="228" y="611"/>
                    <a:pt x="240" y="621"/>
                  </a:cubicBezTo>
                  <a:cubicBezTo>
                    <a:pt x="239" y="619"/>
                    <a:pt x="243" y="620"/>
                    <a:pt x="244" y="620"/>
                  </a:cubicBezTo>
                  <a:cubicBezTo>
                    <a:pt x="256" y="625"/>
                    <a:pt x="269" y="632"/>
                    <a:pt x="279" y="633"/>
                  </a:cubicBezTo>
                  <a:cubicBezTo>
                    <a:pt x="281" y="634"/>
                    <a:pt x="275" y="634"/>
                    <a:pt x="280" y="636"/>
                  </a:cubicBezTo>
                  <a:cubicBezTo>
                    <a:pt x="284" y="636"/>
                    <a:pt x="281" y="634"/>
                    <a:pt x="285" y="635"/>
                  </a:cubicBezTo>
                  <a:cubicBezTo>
                    <a:pt x="306" y="639"/>
                    <a:pt x="326" y="648"/>
                    <a:pt x="345" y="650"/>
                  </a:cubicBezTo>
                  <a:cubicBezTo>
                    <a:pt x="379" y="653"/>
                    <a:pt x="415" y="655"/>
                    <a:pt x="448" y="652"/>
                  </a:cubicBezTo>
                  <a:cubicBezTo>
                    <a:pt x="448" y="653"/>
                    <a:pt x="448" y="653"/>
                    <a:pt x="448" y="653"/>
                  </a:cubicBezTo>
                  <a:cubicBezTo>
                    <a:pt x="458" y="648"/>
                    <a:pt x="474" y="653"/>
                    <a:pt x="482" y="647"/>
                  </a:cubicBezTo>
                  <a:cubicBezTo>
                    <a:pt x="484" y="647"/>
                    <a:pt x="491" y="645"/>
                    <a:pt x="490" y="647"/>
                  </a:cubicBezTo>
                  <a:cubicBezTo>
                    <a:pt x="498" y="643"/>
                    <a:pt x="514" y="644"/>
                    <a:pt x="526" y="638"/>
                  </a:cubicBezTo>
                  <a:cubicBezTo>
                    <a:pt x="525" y="638"/>
                    <a:pt x="524" y="638"/>
                    <a:pt x="523" y="639"/>
                  </a:cubicBezTo>
                  <a:cubicBezTo>
                    <a:pt x="536" y="638"/>
                    <a:pt x="545" y="631"/>
                    <a:pt x="559" y="628"/>
                  </a:cubicBezTo>
                  <a:cubicBezTo>
                    <a:pt x="557" y="629"/>
                    <a:pt x="555" y="630"/>
                    <a:pt x="555" y="631"/>
                  </a:cubicBezTo>
                  <a:cubicBezTo>
                    <a:pt x="561" y="631"/>
                    <a:pt x="565" y="623"/>
                    <a:pt x="569" y="626"/>
                  </a:cubicBezTo>
                  <a:cubicBezTo>
                    <a:pt x="572" y="624"/>
                    <a:pt x="571" y="623"/>
                    <a:pt x="569" y="624"/>
                  </a:cubicBezTo>
                  <a:cubicBezTo>
                    <a:pt x="597" y="613"/>
                    <a:pt x="623" y="595"/>
                    <a:pt x="645" y="574"/>
                  </a:cubicBezTo>
                  <a:cubicBezTo>
                    <a:pt x="663" y="562"/>
                    <a:pt x="651" y="579"/>
                    <a:pt x="662" y="565"/>
                  </a:cubicBezTo>
                  <a:cubicBezTo>
                    <a:pt x="663" y="565"/>
                    <a:pt x="661" y="563"/>
                    <a:pt x="662" y="564"/>
                  </a:cubicBezTo>
                  <a:cubicBezTo>
                    <a:pt x="666" y="558"/>
                    <a:pt x="673" y="560"/>
                    <a:pt x="675" y="555"/>
                  </a:cubicBezTo>
                  <a:cubicBezTo>
                    <a:pt x="671" y="554"/>
                    <a:pt x="676" y="552"/>
                    <a:pt x="675" y="550"/>
                  </a:cubicBezTo>
                  <a:cubicBezTo>
                    <a:pt x="685" y="542"/>
                    <a:pt x="689" y="541"/>
                    <a:pt x="693" y="531"/>
                  </a:cubicBezTo>
                  <a:cubicBezTo>
                    <a:pt x="694" y="533"/>
                    <a:pt x="694" y="533"/>
                    <a:pt x="694" y="533"/>
                  </a:cubicBezTo>
                  <a:cubicBezTo>
                    <a:pt x="699" y="521"/>
                    <a:pt x="708" y="510"/>
                    <a:pt x="709" y="499"/>
                  </a:cubicBezTo>
                  <a:cubicBezTo>
                    <a:pt x="742" y="440"/>
                    <a:pt x="749" y="372"/>
                    <a:pt x="738" y="308"/>
                  </a:cubicBezTo>
                  <a:cubicBezTo>
                    <a:pt x="728" y="244"/>
                    <a:pt x="697" y="185"/>
                    <a:pt x="656" y="134"/>
                  </a:cubicBezTo>
                  <a:cubicBezTo>
                    <a:pt x="648" y="121"/>
                    <a:pt x="647" y="119"/>
                    <a:pt x="633" y="109"/>
                  </a:cubicBezTo>
                  <a:cubicBezTo>
                    <a:pt x="634" y="109"/>
                    <a:pt x="635" y="109"/>
                    <a:pt x="635" y="108"/>
                  </a:cubicBezTo>
                  <a:cubicBezTo>
                    <a:pt x="632" y="110"/>
                    <a:pt x="626" y="100"/>
                    <a:pt x="622" y="102"/>
                  </a:cubicBezTo>
                  <a:cubicBezTo>
                    <a:pt x="604" y="85"/>
                    <a:pt x="585" y="73"/>
                    <a:pt x="563" y="60"/>
                  </a:cubicBezTo>
                  <a:cubicBezTo>
                    <a:pt x="567" y="62"/>
                    <a:pt x="570" y="60"/>
                    <a:pt x="566" y="58"/>
                  </a:cubicBezTo>
                  <a:cubicBezTo>
                    <a:pt x="561" y="57"/>
                    <a:pt x="561" y="57"/>
                    <a:pt x="561" y="57"/>
                  </a:cubicBezTo>
                  <a:cubicBezTo>
                    <a:pt x="560" y="56"/>
                    <a:pt x="560" y="56"/>
                    <a:pt x="560" y="56"/>
                  </a:cubicBezTo>
                  <a:cubicBezTo>
                    <a:pt x="557" y="55"/>
                    <a:pt x="553" y="55"/>
                    <a:pt x="556" y="57"/>
                  </a:cubicBezTo>
                  <a:cubicBezTo>
                    <a:pt x="500" y="29"/>
                    <a:pt x="439" y="11"/>
                    <a:pt x="377" y="21"/>
                  </a:cubicBezTo>
                  <a:cubicBezTo>
                    <a:pt x="363" y="21"/>
                    <a:pt x="342" y="27"/>
                    <a:pt x="327" y="32"/>
                  </a:cubicBezTo>
                  <a:cubicBezTo>
                    <a:pt x="281" y="43"/>
                    <a:pt x="240" y="62"/>
                    <a:pt x="201" y="93"/>
                  </a:cubicBezTo>
                  <a:cubicBezTo>
                    <a:pt x="201" y="93"/>
                    <a:pt x="202" y="83"/>
                    <a:pt x="218" y="6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100" b="0" i="0" u="none" strike="noStrike" kern="1200" cap="none" spc="0" normalizeH="0" baseline="0" noProof="0">
                <a:ln>
                  <a:noFill/>
                </a:ln>
                <a:solidFill>
                  <a:srgbClr val="C00000"/>
                </a:solidFill>
                <a:effectLst/>
                <a:uLnTx/>
                <a:uFillTx/>
                <a:latin typeface="Segoe Print" pitchFamily="2" charset="0"/>
                <a:ea typeface="+mn-ea"/>
                <a:cs typeface="Arial" charset="0"/>
              </a:endParaRPr>
            </a:p>
          </p:txBody>
        </p:sp>
        <p:sp>
          <p:nvSpPr>
            <p:cNvPr id="132" name="pole tekstowe 105"/>
            <p:cNvSpPr txBox="1"/>
            <p:nvPr/>
          </p:nvSpPr>
          <p:spPr>
            <a:xfrm>
              <a:off x="5454610" y="1083597"/>
              <a:ext cx="652526" cy="72863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400" b="1" i="1" u="none" strike="noStrike" kern="0" cap="none" spc="0" normalizeH="0" baseline="-16000" noProof="0" dirty="0">
                  <a:ln>
                    <a:noFill/>
                  </a:ln>
                  <a:solidFill>
                    <a:srgbClr val="C00000"/>
                  </a:solidFill>
                  <a:effectLst/>
                  <a:uLnTx/>
                  <a:uFillTx/>
                  <a:latin typeface="Segoe Print" pitchFamily="2" charset="0"/>
                  <a:ea typeface="+mn-ea"/>
                  <a:cs typeface="Arial" pitchFamily="34" charset="0"/>
                </a:rPr>
                <a:t>3</a:t>
              </a:r>
            </a:p>
          </p:txBody>
        </p:sp>
      </p:grpSp>
      <p:grpSp>
        <p:nvGrpSpPr>
          <p:cNvPr id="133" name="Grupa 118"/>
          <p:cNvGrpSpPr/>
          <p:nvPr/>
        </p:nvGrpSpPr>
        <p:grpSpPr>
          <a:xfrm>
            <a:off x="6428465" y="2003092"/>
            <a:ext cx="346592" cy="341898"/>
            <a:chOff x="5454610" y="1083597"/>
            <a:chExt cx="677642" cy="735827"/>
          </a:xfrm>
        </p:grpSpPr>
        <p:sp>
          <p:nvSpPr>
            <p:cNvPr id="134" name="Freeform 18"/>
            <p:cNvSpPr>
              <a:spLocks/>
            </p:cNvSpPr>
            <p:nvPr/>
          </p:nvSpPr>
          <p:spPr bwMode="auto">
            <a:xfrm>
              <a:off x="5461496" y="1222333"/>
              <a:ext cx="670756" cy="597091"/>
            </a:xfrm>
            <a:custGeom>
              <a:avLst/>
              <a:gdLst/>
              <a:ahLst/>
              <a:cxnLst>
                <a:cxn ang="0">
                  <a:pos x="427" y="3"/>
                </a:cxn>
                <a:cxn ang="0">
                  <a:pos x="492" y="12"/>
                </a:cxn>
                <a:cxn ang="0">
                  <a:pos x="614" y="65"/>
                </a:cxn>
                <a:cxn ang="0">
                  <a:pos x="651" y="96"/>
                </a:cxn>
                <a:cxn ang="0">
                  <a:pos x="733" y="215"/>
                </a:cxn>
                <a:cxn ang="0">
                  <a:pos x="749" y="259"/>
                </a:cxn>
                <a:cxn ang="0">
                  <a:pos x="767" y="339"/>
                </a:cxn>
                <a:cxn ang="0">
                  <a:pos x="762" y="407"/>
                </a:cxn>
                <a:cxn ang="0">
                  <a:pos x="752" y="445"/>
                </a:cxn>
                <a:cxn ang="0">
                  <a:pos x="743" y="478"/>
                </a:cxn>
                <a:cxn ang="0">
                  <a:pos x="705" y="549"/>
                </a:cxn>
                <a:cxn ang="0">
                  <a:pos x="673" y="582"/>
                </a:cxn>
                <a:cxn ang="0">
                  <a:pos x="637" y="615"/>
                </a:cxn>
                <a:cxn ang="0">
                  <a:pos x="583" y="643"/>
                </a:cxn>
                <a:cxn ang="0">
                  <a:pos x="519" y="666"/>
                </a:cxn>
                <a:cxn ang="0">
                  <a:pos x="437" y="677"/>
                </a:cxn>
                <a:cxn ang="0">
                  <a:pos x="402" y="680"/>
                </a:cxn>
                <a:cxn ang="0">
                  <a:pos x="368" y="675"/>
                </a:cxn>
                <a:cxn ang="0">
                  <a:pos x="339" y="674"/>
                </a:cxn>
                <a:cxn ang="0">
                  <a:pos x="326" y="672"/>
                </a:cxn>
                <a:cxn ang="0">
                  <a:pos x="287" y="664"/>
                </a:cxn>
                <a:cxn ang="0">
                  <a:pos x="181" y="620"/>
                </a:cxn>
                <a:cxn ang="0">
                  <a:pos x="143" y="595"/>
                </a:cxn>
                <a:cxn ang="0">
                  <a:pos x="113" y="569"/>
                </a:cxn>
                <a:cxn ang="0">
                  <a:pos x="52" y="494"/>
                </a:cxn>
                <a:cxn ang="0">
                  <a:pos x="47" y="472"/>
                </a:cxn>
                <a:cxn ang="0">
                  <a:pos x="27" y="444"/>
                </a:cxn>
                <a:cxn ang="0">
                  <a:pos x="11" y="418"/>
                </a:cxn>
                <a:cxn ang="0">
                  <a:pos x="5" y="372"/>
                </a:cxn>
                <a:cxn ang="0">
                  <a:pos x="1" y="357"/>
                </a:cxn>
                <a:cxn ang="0">
                  <a:pos x="5" y="336"/>
                </a:cxn>
                <a:cxn ang="0">
                  <a:pos x="19" y="303"/>
                </a:cxn>
                <a:cxn ang="0">
                  <a:pos x="30" y="265"/>
                </a:cxn>
                <a:cxn ang="0">
                  <a:pos x="43" y="251"/>
                </a:cxn>
                <a:cxn ang="0">
                  <a:pos x="61" y="224"/>
                </a:cxn>
                <a:cxn ang="0">
                  <a:pos x="88" y="200"/>
                </a:cxn>
                <a:cxn ang="0">
                  <a:pos x="81" y="217"/>
                </a:cxn>
                <a:cxn ang="0">
                  <a:pos x="126" y="178"/>
                </a:cxn>
                <a:cxn ang="0">
                  <a:pos x="207" y="151"/>
                </a:cxn>
                <a:cxn ang="0">
                  <a:pos x="230" y="144"/>
                </a:cxn>
                <a:cxn ang="0">
                  <a:pos x="282" y="126"/>
                </a:cxn>
                <a:cxn ang="0">
                  <a:pos x="262" y="138"/>
                </a:cxn>
                <a:cxn ang="0">
                  <a:pos x="214" y="151"/>
                </a:cxn>
                <a:cxn ang="0">
                  <a:pos x="132" y="200"/>
                </a:cxn>
                <a:cxn ang="0">
                  <a:pos x="38" y="314"/>
                </a:cxn>
                <a:cxn ang="0">
                  <a:pos x="68" y="473"/>
                </a:cxn>
                <a:cxn ang="0">
                  <a:pos x="157" y="572"/>
                </a:cxn>
                <a:cxn ang="0">
                  <a:pos x="244" y="620"/>
                </a:cxn>
                <a:cxn ang="0">
                  <a:pos x="448" y="653"/>
                </a:cxn>
                <a:cxn ang="0">
                  <a:pos x="555" y="631"/>
                </a:cxn>
                <a:cxn ang="0">
                  <a:pos x="675" y="555"/>
                </a:cxn>
                <a:cxn ang="0">
                  <a:pos x="656" y="134"/>
                </a:cxn>
                <a:cxn ang="0">
                  <a:pos x="561" y="57"/>
                </a:cxn>
                <a:cxn ang="0">
                  <a:pos x="218" y="69"/>
                </a:cxn>
              </a:cxnLst>
              <a:rect l="0" t="0" r="r" b="b"/>
              <a:pathLst>
                <a:path w="767" h="683">
                  <a:moveTo>
                    <a:pt x="218" y="69"/>
                  </a:moveTo>
                  <a:cubicBezTo>
                    <a:pt x="236" y="49"/>
                    <a:pt x="271" y="38"/>
                    <a:pt x="296" y="23"/>
                  </a:cubicBezTo>
                  <a:cubicBezTo>
                    <a:pt x="299" y="21"/>
                    <a:pt x="297" y="27"/>
                    <a:pt x="304" y="23"/>
                  </a:cubicBezTo>
                  <a:cubicBezTo>
                    <a:pt x="328" y="7"/>
                    <a:pt x="374" y="0"/>
                    <a:pt x="408" y="4"/>
                  </a:cubicBezTo>
                  <a:cubicBezTo>
                    <a:pt x="406" y="5"/>
                    <a:pt x="406" y="5"/>
                    <a:pt x="406" y="5"/>
                  </a:cubicBezTo>
                  <a:cubicBezTo>
                    <a:pt x="412" y="6"/>
                    <a:pt x="420" y="3"/>
                    <a:pt x="427" y="3"/>
                  </a:cubicBezTo>
                  <a:cubicBezTo>
                    <a:pt x="427" y="4"/>
                    <a:pt x="425" y="4"/>
                    <a:pt x="427" y="5"/>
                  </a:cubicBezTo>
                  <a:cubicBezTo>
                    <a:pt x="428" y="3"/>
                    <a:pt x="439" y="4"/>
                    <a:pt x="442" y="3"/>
                  </a:cubicBezTo>
                  <a:cubicBezTo>
                    <a:pt x="445" y="5"/>
                    <a:pt x="444" y="6"/>
                    <a:pt x="448" y="8"/>
                  </a:cubicBezTo>
                  <a:cubicBezTo>
                    <a:pt x="452" y="6"/>
                    <a:pt x="452" y="6"/>
                    <a:pt x="452" y="6"/>
                  </a:cubicBezTo>
                  <a:cubicBezTo>
                    <a:pt x="464" y="0"/>
                    <a:pt x="478" y="10"/>
                    <a:pt x="494" y="11"/>
                  </a:cubicBezTo>
                  <a:cubicBezTo>
                    <a:pt x="493" y="11"/>
                    <a:pt x="491" y="11"/>
                    <a:pt x="492" y="12"/>
                  </a:cubicBezTo>
                  <a:cubicBezTo>
                    <a:pt x="516" y="15"/>
                    <a:pt x="545" y="27"/>
                    <a:pt x="569" y="39"/>
                  </a:cubicBezTo>
                  <a:cubicBezTo>
                    <a:pt x="568" y="39"/>
                    <a:pt x="566" y="40"/>
                    <a:pt x="567" y="42"/>
                  </a:cubicBezTo>
                  <a:cubicBezTo>
                    <a:pt x="570" y="40"/>
                    <a:pt x="577" y="44"/>
                    <a:pt x="584" y="47"/>
                  </a:cubicBezTo>
                  <a:cubicBezTo>
                    <a:pt x="585" y="51"/>
                    <a:pt x="596" y="51"/>
                    <a:pt x="602" y="58"/>
                  </a:cubicBezTo>
                  <a:cubicBezTo>
                    <a:pt x="601" y="58"/>
                    <a:pt x="601" y="58"/>
                    <a:pt x="601" y="58"/>
                  </a:cubicBezTo>
                  <a:cubicBezTo>
                    <a:pt x="608" y="59"/>
                    <a:pt x="608" y="65"/>
                    <a:pt x="614" y="65"/>
                  </a:cubicBezTo>
                  <a:cubicBezTo>
                    <a:pt x="616" y="69"/>
                    <a:pt x="616" y="69"/>
                    <a:pt x="616" y="69"/>
                  </a:cubicBezTo>
                  <a:cubicBezTo>
                    <a:pt x="621" y="68"/>
                    <a:pt x="622" y="76"/>
                    <a:pt x="627" y="78"/>
                  </a:cubicBezTo>
                  <a:cubicBezTo>
                    <a:pt x="628" y="77"/>
                    <a:pt x="628" y="77"/>
                    <a:pt x="628" y="77"/>
                  </a:cubicBezTo>
                  <a:cubicBezTo>
                    <a:pt x="632" y="80"/>
                    <a:pt x="633" y="83"/>
                    <a:pt x="637" y="85"/>
                  </a:cubicBezTo>
                  <a:cubicBezTo>
                    <a:pt x="637" y="86"/>
                    <a:pt x="637" y="86"/>
                    <a:pt x="637" y="86"/>
                  </a:cubicBezTo>
                  <a:cubicBezTo>
                    <a:pt x="646" y="92"/>
                    <a:pt x="649" y="98"/>
                    <a:pt x="651" y="96"/>
                  </a:cubicBezTo>
                  <a:cubicBezTo>
                    <a:pt x="652" y="100"/>
                    <a:pt x="642" y="89"/>
                    <a:pt x="644" y="96"/>
                  </a:cubicBezTo>
                  <a:cubicBezTo>
                    <a:pt x="672" y="118"/>
                    <a:pt x="695" y="147"/>
                    <a:pt x="713" y="177"/>
                  </a:cubicBezTo>
                  <a:cubicBezTo>
                    <a:pt x="714" y="181"/>
                    <a:pt x="715" y="184"/>
                    <a:pt x="715" y="185"/>
                  </a:cubicBezTo>
                  <a:cubicBezTo>
                    <a:pt x="717" y="188"/>
                    <a:pt x="722" y="197"/>
                    <a:pt x="725" y="199"/>
                  </a:cubicBezTo>
                  <a:cubicBezTo>
                    <a:pt x="724" y="198"/>
                    <a:pt x="724" y="201"/>
                    <a:pt x="725" y="203"/>
                  </a:cubicBezTo>
                  <a:cubicBezTo>
                    <a:pt x="727" y="209"/>
                    <a:pt x="731" y="208"/>
                    <a:pt x="733" y="215"/>
                  </a:cubicBezTo>
                  <a:cubicBezTo>
                    <a:pt x="731" y="213"/>
                    <a:pt x="730" y="212"/>
                    <a:pt x="729" y="214"/>
                  </a:cubicBezTo>
                  <a:cubicBezTo>
                    <a:pt x="734" y="218"/>
                    <a:pt x="737" y="226"/>
                    <a:pt x="740" y="232"/>
                  </a:cubicBezTo>
                  <a:cubicBezTo>
                    <a:pt x="739" y="231"/>
                    <a:pt x="738" y="230"/>
                    <a:pt x="737" y="231"/>
                  </a:cubicBezTo>
                  <a:cubicBezTo>
                    <a:pt x="743" y="237"/>
                    <a:pt x="742" y="244"/>
                    <a:pt x="746" y="250"/>
                  </a:cubicBezTo>
                  <a:cubicBezTo>
                    <a:pt x="743" y="248"/>
                    <a:pt x="743" y="248"/>
                    <a:pt x="743" y="248"/>
                  </a:cubicBezTo>
                  <a:cubicBezTo>
                    <a:pt x="745" y="259"/>
                    <a:pt x="748" y="250"/>
                    <a:pt x="749" y="259"/>
                  </a:cubicBezTo>
                  <a:cubicBezTo>
                    <a:pt x="748" y="257"/>
                    <a:pt x="748" y="258"/>
                    <a:pt x="747" y="258"/>
                  </a:cubicBezTo>
                  <a:cubicBezTo>
                    <a:pt x="753" y="266"/>
                    <a:pt x="755" y="280"/>
                    <a:pt x="758" y="289"/>
                  </a:cubicBezTo>
                  <a:cubicBezTo>
                    <a:pt x="758" y="288"/>
                    <a:pt x="757" y="288"/>
                    <a:pt x="757" y="288"/>
                  </a:cubicBezTo>
                  <a:cubicBezTo>
                    <a:pt x="760" y="298"/>
                    <a:pt x="760" y="308"/>
                    <a:pt x="763" y="318"/>
                  </a:cubicBezTo>
                  <a:cubicBezTo>
                    <a:pt x="763" y="322"/>
                    <a:pt x="759" y="318"/>
                    <a:pt x="760" y="328"/>
                  </a:cubicBezTo>
                  <a:cubicBezTo>
                    <a:pt x="764" y="327"/>
                    <a:pt x="763" y="345"/>
                    <a:pt x="767" y="339"/>
                  </a:cubicBezTo>
                  <a:cubicBezTo>
                    <a:pt x="767" y="348"/>
                    <a:pt x="765" y="361"/>
                    <a:pt x="767" y="367"/>
                  </a:cubicBezTo>
                  <a:cubicBezTo>
                    <a:pt x="765" y="363"/>
                    <a:pt x="762" y="371"/>
                    <a:pt x="762" y="364"/>
                  </a:cubicBezTo>
                  <a:cubicBezTo>
                    <a:pt x="760" y="370"/>
                    <a:pt x="760" y="370"/>
                    <a:pt x="760" y="370"/>
                  </a:cubicBezTo>
                  <a:cubicBezTo>
                    <a:pt x="758" y="369"/>
                    <a:pt x="760" y="364"/>
                    <a:pt x="758" y="366"/>
                  </a:cubicBezTo>
                  <a:cubicBezTo>
                    <a:pt x="759" y="369"/>
                    <a:pt x="759" y="380"/>
                    <a:pt x="758" y="383"/>
                  </a:cubicBezTo>
                  <a:cubicBezTo>
                    <a:pt x="760" y="390"/>
                    <a:pt x="763" y="396"/>
                    <a:pt x="762" y="407"/>
                  </a:cubicBezTo>
                  <a:cubicBezTo>
                    <a:pt x="762" y="402"/>
                    <a:pt x="758" y="410"/>
                    <a:pt x="758" y="406"/>
                  </a:cubicBezTo>
                  <a:cubicBezTo>
                    <a:pt x="759" y="412"/>
                    <a:pt x="761" y="417"/>
                    <a:pt x="762" y="423"/>
                  </a:cubicBezTo>
                  <a:cubicBezTo>
                    <a:pt x="761" y="426"/>
                    <a:pt x="759" y="423"/>
                    <a:pt x="759" y="428"/>
                  </a:cubicBezTo>
                  <a:cubicBezTo>
                    <a:pt x="760" y="428"/>
                    <a:pt x="760" y="430"/>
                    <a:pt x="760" y="432"/>
                  </a:cubicBezTo>
                  <a:cubicBezTo>
                    <a:pt x="759" y="433"/>
                    <a:pt x="757" y="447"/>
                    <a:pt x="753" y="448"/>
                  </a:cubicBezTo>
                  <a:cubicBezTo>
                    <a:pt x="751" y="449"/>
                    <a:pt x="754" y="442"/>
                    <a:pt x="752" y="445"/>
                  </a:cubicBezTo>
                  <a:cubicBezTo>
                    <a:pt x="750" y="452"/>
                    <a:pt x="751" y="453"/>
                    <a:pt x="749" y="459"/>
                  </a:cubicBezTo>
                  <a:cubicBezTo>
                    <a:pt x="748" y="459"/>
                    <a:pt x="748" y="459"/>
                    <a:pt x="748" y="459"/>
                  </a:cubicBezTo>
                  <a:cubicBezTo>
                    <a:pt x="746" y="463"/>
                    <a:pt x="745" y="472"/>
                    <a:pt x="749" y="468"/>
                  </a:cubicBezTo>
                  <a:cubicBezTo>
                    <a:pt x="750" y="465"/>
                    <a:pt x="746" y="468"/>
                    <a:pt x="749" y="464"/>
                  </a:cubicBezTo>
                  <a:cubicBezTo>
                    <a:pt x="750" y="468"/>
                    <a:pt x="747" y="476"/>
                    <a:pt x="745" y="482"/>
                  </a:cubicBezTo>
                  <a:cubicBezTo>
                    <a:pt x="745" y="480"/>
                    <a:pt x="744" y="480"/>
                    <a:pt x="743" y="478"/>
                  </a:cubicBezTo>
                  <a:cubicBezTo>
                    <a:pt x="742" y="488"/>
                    <a:pt x="739" y="497"/>
                    <a:pt x="735" y="507"/>
                  </a:cubicBezTo>
                  <a:cubicBezTo>
                    <a:pt x="736" y="508"/>
                    <a:pt x="734" y="502"/>
                    <a:pt x="736" y="501"/>
                  </a:cubicBezTo>
                  <a:cubicBezTo>
                    <a:pt x="727" y="511"/>
                    <a:pt x="724" y="526"/>
                    <a:pt x="715" y="534"/>
                  </a:cubicBezTo>
                  <a:cubicBezTo>
                    <a:pt x="716" y="532"/>
                    <a:pt x="718" y="534"/>
                    <a:pt x="717" y="534"/>
                  </a:cubicBezTo>
                  <a:cubicBezTo>
                    <a:pt x="713" y="539"/>
                    <a:pt x="712" y="537"/>
                    <a:pt x="710" y="541"/>
                  </a:cubicBezTo>
                  <a:cubicBezTo>
                    <a:pt x="708" y="541"/>
                    <a:pt x="707" y="546"/>
                    <a:pt x="705" y="549"/>
                  </a:cubicBezTo>
                  <a:cubicBezTo>
                    <a:pt x="704" y="552"/>
                    <a:pt x="704" y="550"/>
                    <a:pt x="706" y="547"/>
                  </a:cubicBezTo>
                  <a:cubicBezTo>
                    <a:pt x="703" y="552"/>
                    <a:pt x="689" y="572"/>
                    <a:pt x="677" y="580"/>
                  </a:cubicBezTo>
                  <a:cubicBezTo>
                    <a:pt x="678" y="580"/>
                    <a:pt x="673" y="588"/>
                    <a:pt x="671" y="590"/>
                  </a:cubicBezTo>
                  <a:cubicBezTo>
                    <a:pt x="670" y="588"/>
                    <a:pt x="670" y="588"/>
                    <a:pt x="670" y="588"/>
                  </a:cubicBezTo>
                  <a:cubicBezTo>
                    <a:pt x="667" y="588"/>
                    <a:pt x="662" y="595"/>
                    <a:pt x="661" y="594"/>
                  </a:cubicBezTo>
                  <a:cubicBezTo>
                    <a:pt x="657" y="600"/>
                    <a:pt x="679" y="575"/>
                    <a:pt x="673" y="582"/>
                  </a:cubicBezTo>
                  <a:cubicBezTo>
                    <a:pt x="670" y="582"/>
                    <a:pt x="666" y="593"/>
                    <a:pt x="666" y="590"/>
                  </a:cubicBezTo>
                  <a:cubicBezTo>
                    <a:pt x="661" y="594"/>
                    <a:pt x="658" y="600"/>
                    <a:pt x="651" y="602"/>
                  </a:cubicBezTo>
                  <a:cubicBezTo>
                    <a:pt x="653" y="601"/>
                    <a:pt x="654" y="596"/>
                    <a:pt x="650" y="600"/>
                  </a:cubicBezTo>
                  <a:cubicBezTo>
                    <a:pt x="643" y="605"/>
                    <a:pt x="648" y="602"/>
                    <a:pt x="643" y="607"/>
                  </a:cubicBezTo>
                  <a:cubicBezTo>
                    <a:pt x="640" y="610"/>
                    <a:pt x="640" y="610"/>
                    <a:pt x="640" y="610"/>
                  </a:cubicBezTo>
                  <a:cubicBezTo>
                    <a:pt x="641" y="612"/>
                    <a:pt x="633" y="615"/>
                    <a:pt x="637" y="615"/>
                  </a:cubicBezTo>
                  <a:cubicBezTo>
                    <a:pt x="635" y="614"/>
                    <a:pt x="627" y="623"/>
                    <a:pt x="625" y="619"/>
                  </a:cubicBezTo>
                  <a:cubicBezTo>
                    <a:pt x="625" y="616"/>
                    <a:pt x="625" y="616"/>
                    <a:pt x="625" y="616"/>
                  </a:cubicBezTo>
                  <a:cubicBezTo>
                    <a:pt x="622" y="619"/>
                    <a:pt x="621" y="622"/>
                    <a:pt x="619" y="625"/>
                  </a:cubicBezTo>
                  <a:cubicBezTo>
                    <a:pt x="619" y="625"/>
                    <a:pt x="617" y="625"/>
                    <a:pt x="617" y="624"/>
                  </a:cubicBezTo>
                  <a:cubicBezTo>
                    <a:pt x="619" y="628"/>
                    <a:pt x="609" y="629"/>
                    <a:pt x="607" y="634"/>
                  </a:cubicBezTo>
                  <a:cubicBezTo>
                    <a:pt x="599" y="637"/>
                    <a:pt x="588" y="643"/>
                    <a:pt x="583" y="643"/>
                  </a:cubicBezTo>
                  <a:cubicBezTo>
                    <a:pt x="578" y="646"/>
                    <a:pt x="573" y="650"/>
                    <a:pt x="566" y="652"/>
                  </a:cubicBezTo>
                  <a:cubicBezTo>
                    <a:pt x="568" y="651"/>
                    <a:pt x="569" y="650"/>
                    <a:pt x="569" y="649"/>
                  </a:cubicBezTo>
                  <a:cubicBezTo>
                    <a:pt x="565" y="650"/>
                    <a:pt x="564" y="651"/>
                    <a:pt x="560" y="653"/>
                  </a:cubicBezTo>
                  <a:cubicBezTo>
                    <a:pt x="561" y="652"/>
                    <a:pt x="551" y="654"/>
                    <a:pt x="546" y="654"/>
                  </a:cubicBezTo>
                  <a:cubicBezTo>
                    <a:pt x="541" y="657"/>
                    <a:pt x="543" y="659"/>
                    <a:pt x="543" y="660"/>
                  </a:cubicBezTo>
                  <a:cubicBezTo>
                    <a:pt x="536" y="658"/>
                    <a:pt x="527" y="668"/>
                    <a:pt x="519" y="666"/>
                  </a:cubicBezTo>
                  <a:cubicBezTo>
                    <a:pt x="521" y="665"/>
                    <a:pt x="527" y="662"/>
                    <a:pt x="522" y="662"/>
                  </a:cubicBezTo>
                  <a:cubicBezTo>
                    <a:pt x="515" y="660"/>
                    <a:pt x="512" y="668"/>
                    <a:pt x="502" y="668"/>
                  </a:cubicBezTo>
                  <a:cubicBezTo>
                    <a:pt x="505" y="671"/>
                    <a:pt x="505" y="671"/>
                    <a:pt x="505" y="671"/>
                  </a:cubicBezTo>
                  <a:cubicBezTo>
                    <a:pt x="501" y="670"/>
                    <a:pt x="492" y="676"/>
                    <a:pt x="492" y="672"/>
                  </a:cubicBezTo>
                  <a:cubicBezTo>
                    <a:pt x="490" y="674"/>
                    <a:pt x="482" y="673"/>
                    <a:pt x="483" y="676"/>
                  </a:cubicBezTo>
                  <a:cubicBezTo>
                    <a:pt x="468" y="676"/>
                    <a:pt x="447" y="682"/>
                    <a:pt x="437" y="677"/>
                  </a:cubicBezTo>
                  <a:cubicBezTo>
                    <a:pt x="435" y="677"/>
                    <a:pt x="429" y="677"/>
                    <a:pt x="431" y="679"/>
                  </a:cubicBezTo>
                  <a:cubicBezTo>
                    <a:pt x="434" y="681"/>
                    <a:pt x="436" y="677"/>
                    <a:pt x="437" y="678"/>
                  </a:cubicBezTo>
                  <a:cubicBezTo>
                    <a:pt x="435" y="679"/>
                    <a:pt x="435" y="680"/>
                    <a:pt x="434" y="680"/>
                  </a:cubicBezTo>
                  <a:cubicBezTo>
                    <a:pt x="430" y="679"/>
                    <a:pt x="426" y="679"/>
                    <a:pt x="430" y="676"/>
                  </a:cubicBezTo>
                  <a:cubicBezTo>
                    <a:pt x="420" y="675"/>
                    <a:pt x="420" y="683"/>
                    <a:pt x="406" y="681"/>
                  </a:cubicBezTo>
                  <a:cubicBezTo>
                    <a:pt x="407" y="680"/>
                    <a:pt x="406" y="679"/>
                    <a:pt x="402" y="680"/>
                  </a:cubicBezTo>
                  <a:cubicBezTo>
                    <a:pt x="395" y="682"/>
                    <a:pt x="395" y="682"/>
                    <a:pt x="395" y="682"/>
                  </a:cubicBezTo>
                  <a:cubicBezTo>
                    <a:pt x="386" y="681"/>
                    <a:pt x="390" y="678"/>
                    <a:pt x="390" y="676"/>
                  </a:cubicBezTo>
                  <a:cubicBezTo>
                    <a:pt x="385" y="676"/>
                    <a:pt x="380" y="676"/>
                    <a:pt x="378" y="677"/>
                  </a:cubicBezTo>
                  <a:cubicBezTo>
                    <a:pt x="372" y="674"/>
                    <a:pt x="372" y="674"/>
                    <a:pt x="372" y="674"/>
                  </a:cubicBezTo>
                  <a:cubicBezTo>
                    <a:pt x="376" y="676"/>
                    <a:pt x="368" y="675"/>
                    <a:pt x="366" y="675"/>
                  </a:cubicBezTo>
                  <a:cubicBezTo>
                    <a:pt x="368" y="675"/>
                    <a:pt x="368" y="675"/>
                    <a:pt x="368" y="675"/>
                  </a:cubicBezTo>
                  <a:cubicBezTo>
                    <a:pt x="368" y="674"/>
                    <a:pt x="362" y="674"/>
                    <a:pt x="360" y="674"/>
                  </a:cubicBezTo>
                  <a:cubicBezTo>
                    <a:pt x="360" y="676"/>
                    <a:pt x="365" y="677"/>
                    <a:pt x="368" y="677"/>
                  </a:cubicBezTo>
                  <a:cubicBezTo>
                    <a:pt x="366" y="678"/>
                    <a:pt x="362" y="678"/>
                    <a:pt x="359" y="678"/>
                  </a:cubicBezTo>
                  <a:cubicBezTo>
                    <a:pt x="360" y="676"/>
                    <a:pt x="352" y="676"/>
                    <a:pt x="348" y="675"/>
                  </a:cubicBezTo>
                  <a:cubicBezTo>
                    <a:pt x="344" y="674"/>
                    <a:pt x="343" y="677"/>
                    <a:pt x="342" y="676"/>
                  </a:cubicBezTo>
                  <a:cubicBezTo>
                    <a:pt x="342" y="675"/>
                    <a:pt x="335" y="675"/>
                    <a:pt x="339" y="674"/>
                  </a:cubicBezTo>
                  <a:cubicBezTo>
                    <a:pt x="340" y="674"/>
                    <a:pt x="342" y="676"/>
                    <a:pt x="344" y="675"/>
                  </a:cubicBezTo>
                  <a:cubicBezTo>
                    <a:pt x="342" y="674"/>
                    <a:pt x="342" y="672"/>
                    <a:pt x="337" y="672"/>
                  </a:cubicBezTo>
                  <a:cubicBezTo>
                    <a:pt x="332" y="673"/>
                    <a:pt x="337" y="677"/>
                    <a:pt x="329" y="674"/>
                  </a:cubicBezTo>
                  <a:cubicBezTo>
                    <a:pt x="331" y="674"/>
                    <a:pt x="332" y="673"/>
                    <a:pt x="334" y="673"/>
                  </a:cubicBezTo>
                  <a:cubicBezTo>
                    <a:pt x="326" y="670"/>
                    <a:pt x="326" y="670"/>
                    <a:pt x="326" y="670"/>
                  </a:cubicBezTo>
                  <a:cubicBezTo>
                    <a:pt x="326" y="672"/>
                    <a:pt x="326" y="672"/>
                    <a:pt x="326" y="672"/>
                  </a:cubicBezTo>
                  <a:cubicBezTo>
                    <a:pt x="325" y="671"/>
                    <a:pt x="325" y="671"/>
                    <a:pt x="325" y="671"/>
                  </a:cubicBezTo>
                  <a:cubicBezTo>
                    <a:pt x="322" y="673"/>
                    <a:pt x="313" y="669"/>
                    <a:pt x="311" y="671"/>
                  </a:cubicBezTo>
                  <a:cubicBezTo>
                    <a:pt x="307" y="671"/>
                    <a:pt x="304" y="668"/>
                    <a:pt x="300" y="667"/>
                  </a:cubicBezTo>
                  <a:cubicBezTo>
                    <a:pt x="301" y="667"/>
                    <a:pt x="301" y="667"/>
                    <a:pt x="301" y="667"/>
                  </a:cubicBezTo>
                  <a:cubicBezTo>
                    <a:pt x="297" y="665"/>
                    <a:pt x="291" y="664"/>
                    <a:pt x="287" y="664"/>
                  </a:cubicBezTo>
                  <a:cubicBezTo>
                    <a:pt x="287" y="664"/>
                    <a:pt x="287" y="664"/>
                    <a:pt x="287" y="664"/>
                  </a:cubicBezTo>
                  <a:cubicBezTo>
                    <a:pt x="285" y="663"/>
                    <a:pt x="279" y="662"/>
                    <a:pt x="276" y="662"/>
                  </a:cubicBezTo>
                  <a:cubicBezTo>
                    <a:pt x="270" y="659"/>
                    <a:pt x="276" y="654"/>
                    <a:pt x="269" y="654"/>
                  </a:cubicBezTo>
                  <a:cubicBezTo>
                    <a:pt x="263" y="652"/>
                    <a:pt x="258" y="655"/>
                    <a:pt x="260" y="657"/>
                  </a:cubicBezTo>
                  <a:cubicBezTo>
                    <a:pt x="250" y="652"/>
                    <a:pt x="236" y="650"/>
                    <a:pt x="228" y="643"/>
                  </a:cubicBezTo>
                  <a:cubicBezTo>
                    <a:pt x="226" y="643"/>
                    <a:pt x="227" y="644"/>
                    <a:pt x="224" y="643"/>
                  </a:cubicBezTo>
                  <a:cubicBezTo>
                    <a:pt x="209" y="636"/>
                    <a:pt x="190" y="630"/>
                    <a:pt x="181" y="620"/>
                  </a:cubicBezTo>
                  <a:cubicBezTo>
                    <a:pt x="186" y="621"/>
                    <a:pt x="182" y="618"/>
                    <a:pt x="183" y="617"/>
                  </a:cubicBezTo>
                  <a:cubicBezTo>
                    <a:pt x="178" y="616"/>
                    <a:pt x="180" y="613"/>
                    <a:pt x="177" y="615"/>
                  </a:cubicBezTo>
                  <a:cubicBezTo>
                    <a:pt x="176" y="617"/>
                    <a:pt x="175" y="617"/>
                    <a:pt x="179" y="620"/>
                  </a:cubicBezTo>
                  <a:cubicBezTo>
                    <a:pt x="170" y="616"/>
                    <a:pt x="157" y="608"/>
                    <a:pt x="154" y="603"/>
                  </a:cubicBezTo>
                  <a:cubicBezTo>
                    <a:pt x="155" y="605"/>
                    <a:pt x="153" y="605"/>
                    <a:pt x="151" y="604"/>
                  </a:cubicBezTo>
                  <a:cubicBezTo>
                    <a:pt x="153" y="602"/>
                    <a:pt x="148" y="597"/>
                    <a:pt x="143" y="595"/>
                  </a:cubicBezTo>
                  <a:cubicBezTo>
                    <a:pt x="141" y="596"/>
                    <a:pt x="141" y="596"/>
                    <a:pt x="141" y="596"/>
                  </a:cubicBezTo>
                  <a:cubicBezTo>
                    <a:pt x="139" y="592"/>
                    <a:pt x="139" y="592"/>
                    <a:pt x="139" y="592"/>
                  </a:cubicBezTo>
                  <a:cubicBezTo>
                    <a:pt x="137" y="591"/>
                    <a:pt x="135" y="594"/>
                    <a:pt x="132" y="589"/>
                  </a:cubicBezTo>
                  <a:cubicBezTo>
                    <a:pt x="132" y="588"/>
                    <a:pt x="132" y="587"/>
                    <a:pt x="132" y="586"/>
                  </a:cubicBezTo>
                  <a:cubicBezTo>
                    <a:pt x="126" y="583"/>
                    <a:pt x="118" y="580"/>
                    <a:pt x="114" y="575"/>
                  </a:cubicBezTo>
                  <a:cubicBezTo>
                    <a:pt x="113" y="569"/>
                    <a:pt x="113" y="569"/>
                    <a:pt x="113" y="569"/>
                  </a:cubicBezTo>
                  <a:cubicBezTo>
                    <a:pt x="110" y="568"/>
                    <a:pt x="106" y="566"/>
                    <a:pt x="109" y="570"/>
                  </a:cubicBezTo>
                  <a:cubicBezTo>
                    <a:pt x="102" y="561"/>
                    <a:pt x="98" y="556"/>
                    <a:pt x="97" y="552"/>
                  </a:cubicBezTo>
                  <a:cubicBezTo>
                    <a:pt x="80" y="542"/>
                    <a:pt x="62" y="521"/>
                    <a:pt x="51" y="502"/>
                  </a:cubicBezTo>
                  <a:cubicBezTo>
                    <a:pt x="53" y="502"/>
                    <a:pt x="53" y="502"/>
                    <a:pt x="53" y="502"/>
                  </a:cubicBezTo>
                  <a:cubicBezTo>
                    <a:pt x="51" y="496"/>
                    <a:pt x="49" y="501"/>
                    <a:pt x="48" y="497"/>
                  </a:cubicBezTo>
                  <a:cubicBezTo>
                    <a:pt x="50" y="498"/>
                    <a:pt x="48" y="491"/>
                    <a:pt x="52" y="494"/>
                  </a:cubicBezTo>
                  <a:cubicBezTo>
                    <a:pt x="49" y="487"/>
                    <a:pt x="44" y="486"/>
                    <a:pt x="41" y="482"/>
                  </a:cubicBezTo>
                  <a:cubicBezTo>
                    <a:pt x="39" y="482"/>
                    <a:pt x="44" y="485"/>
                    <a:pt x="42" y="485"/>
                  </a:cubicBezTo>
                  <a:cubicBezTo>
                    <a:pt x="41" y="485"/>
                    <a:pt x="38" y="475"/>
                    <a:pt x="34" y="475"/>
                  </a:cubicBezTo>
                  <a:cubicBezTo>
                    <a:pt x="35" y="472"/>
                    <a:pt x="37" y="473"/>
                    <a:pt x="39" y="473"/>
                  </a:cubicBezTo>
                  <a:cubicBezTo>
                    <a:pt x="35" y="469"/>
                    <a:pt x="35" y="469"/>
                    <a:pt x="35" y="469"/>
                  </a:cubicBezTo>
                  <a:cubicBezTo>
                    <a:pt x="35" y="462"/>
                    <a:pt x="47" y="479"/>
                    <a:pt x="47" y="472"/>
                  </a:cubicBezTo>
                  <a:cubicBezTo>
                    <a:pt x="45" y="468"/>
                    <a:pt x="45" y="468"/>
                    <a:pt x="45" y="468"/>
                  </a:cubicBezTo>
                  <a:cubicBezTo>
                    <a:pt x="45" y="463"/>
                    <a:pt x="53" y="477"/>
                    <a:pt x="49" y="466"/>
                  </a:cubicBezTo>
                  <a:cubicBezTo>
                    <a:pt x="46" y="463"/>
                    <a:pt x="40" y="460"/>
                    <a:pt x="41" y="465"/>
                  </a:cubicBezTo>
                  <a:cubicBezTo>
                    <a:pt x="36" y="456"/>
                    <a:pt x="33" y="463"/>
                    <a:pt x="28" y="453"/>
                  </a:cubicBezTo>
                  <a:cubicBezTo>
                    <a:pt x="28" y="450"/>
                    <a:pt x="32" y="461"/>
                    <a:pt x="34" y="458"/>
                  </a:cubicBezTo>
                  <a:cubicBezTo>
                    <a:pt x="33" y="452"/>
                    <a:pt x="28" y="449"/>
                    <a:pt x="27" y="444"/>
                  </a:cubicBezTo>
                  <a:cubicBezTo>
                    <a:pt x="28" y="449"/>
                    <a:pt x="24" y="446"/>
                    <a:pt x="22" y="443"/>
                  </a:cubicBezTo>
                  <a:cubicBezTo>
                    <a:pt x="21" y="437"/>
                    <a:pt x="26" y="446"/>
                    <a:pt x="23" y="438"/>
                  </a:cubicBezTo>
                  <a:cubicBezTo>
                    <a:pt x="21" y="437"/>
                    <a:pt x="17" y="431"/>
                    <a:pt x="19" y="437"/>
                  </a:cubicBezTo>
                  <a:cubicBezTo>
                    <a:pt x="14" y="436"/>
                    <a:pt x="17" y="429"/>
                    <a:pt x="13" y="425"/>
                  </a:cubicBezTo>
                  <a:cubicBezTo>
                    <a:pt x="15" y="422"/>
                    <a:pt x="21" y="431"/>
                    <a:pt x="20" y="422"/>
                  </a:cubicBezTo>
                  <a:cubicBezTo>
                    <a:pt x="18" y="424"/>
                    <a:pt x="13" y="413"/>
                    <a:pt x="11" y="418"/>
                  </a:cubicBezTo>
                  <a:cubicBezTo>
                    <a:pt x="11" y="414"/>
                    <a:pt x="12" y="414"/>
                    <a:pt x="15" y="416"/>
                  </a:cubicBezTo>
                  <a:cubicBezTo>
                    <a:pt x="15" y="410"/>
                    <a:pt x="7" y="405"/>
                    <a:pt x="12" y="402"/>
                  </a:cubicBezTo>
                  <a:cubicBezTo>
                    <a:pt x="9" y="401"/>
                    <a:pt x="9" y="401"/>
                    <a:pt x="9" y="401"/>
                  </a:cubicBezTo>
                  <a:cubicBezTo>
                    <a:pt x="9" y="399"/>
                    <a:pt x="9" y="396"/>
                    <a:pt x="10" y="394"/>
                  </a:cubicBezTo>
                  <a:cubicBezTo>
                    <a:pt x="10" y="389"/>
                    <a:pt x="5" y="379"/>
                    <a:pt x="9" y="379"/>
                  </a:cubicBezTo>
                  <a:cubicBezTo>
                    <a:pt x="8" y="378"/>
                    <a:pt x="8" y="368"/>
                    <a:pt x="5" y="372"/>
                  </a:cubicBezTo>
                  <a:cubicBezTo>
                    <a:pt x="4" y="378"/>
                    <a:pt x="7" y="379"/>
                    <a:pt x="5" y="383"/>
                  </a:cubicBezTo>
                  <a:cubicBezTo>
                    <a:pt x="7" y="378"/>
                    <a:pt x="3" y="374"/>
                    <a:pt x="2" y="370"/>
                  </a:cubicBezTo>
                  <a:cubicBezTo>
                    <a:pt x="3" y="369"/>
                    <a:pt x="3" y="369"/>
                    <a:pt x="3" y="369"/>
                  </a:cubicBezTo>
                  <a:cubicBezTo>
                    <a:pt x="3" y="367"/>
                    <a:pt x="3" y="362"/>
                    <a:pt x="1" y="360"/>
                  </a:cubicBezTo>
                  <a:cubicBezTo>
                    <a:pt x="2" y="362"/>
                    <a:pt x="3" y="361"/>
                    <a:pt x="3" y="359"/>
                  </a:cubicBezTo>
                  <a:cubicBezTo>
                    <a:pt x="1" y="357"/>
                    <a:pt x="1" y="357"/>
                    <a:pt x="1" y="357"/>
                  </a:cubicBezTo>
                  <a:cubicBezTo>
                    <a:pt x="0" y="347"/>
                    <a:pt x="5" y="355"/>
                    <a:pt x="5" y="346"/>
                  </a:cubicBezTo>
                  <a:cubicBezTo>
                    <a:pt x="5" y="348"/>
                    <a:pt x="6" y="350"/>
                    <a:pt x="6" y="352"/>
                  </a:cubicBezTo>
                  <a:cubicBezTo>
                    <a:pt x="6" y="351"/>
                    <a:pt x="8" y="348"/>
                    <a:pt x="8" y="344"/>
                  </a:cubicBezTo>
                  <a:cubicBezTo>
                    <a:pt x="6" y="342"/>
                    <a:pt x="4" y="339"/>
                    <a:pt x="2" y="337"/>
                  </a:cubicBezTo>
                  <a:cubicBezTo>
                    <a:pt x="2" y="332"/>
                    <a:pt x="5" y="335"/>
                    <a:pt x="3" y="329"/>
                  </a:cubicBezTo>
                  <a:cubicBezTo>
                    <a:pt x="4" y="332"/>
                    <a:pt x="5" y="334"/>
                    <a:pt x="5" y="336"/>
                  </a:cubicBezTo>
                  <a:cubicBezTo>
                    <a:pt x="6" y="337"/>
                    <a:pt x="9" y="332"/>
                    <a:pt x="10" y="326"/>
                  </a:cubicBezTo>
                  <a:cubicBezTo>
                    <a:pt x="10" y="322"/>
                    <a:pt x="9" y="314"/>
                    <a:pt x="6" y="321"/>
                  </a:cubicBezTo>
                  <a:cubicBezTo>
                    <a:pt x="7" y="317"/>
                    <a:pt x="9" y="313"/>
                    <a:pt x="10" y="316"/>
                  </a:cubicBezTo>
                  <a:cubicBezTo>
                    <a:pt x="11" y="308"/>
                    <a:pt x="7" y="316"/>
                    <a:pt x="8" y="309"/>
                  </a:cubicBezTo>
                  <a:cubicBezTo>
                    <a:pt x="10" y="307"/>
                    <a:pt x="14" y="299"/>
                    <a:pt x="18" y="295"/>
                  </a:cubicBezTo>
                  <a:cubicBezTo>
                    <a:pt x="19" y="303"/>
                    <a:pt x="19" y="303"/>
                    <a:pt x="19" y="303"/>
                  </a:cubicBezTo>
                  <a:cubicBezTo>
                    <a:pt x="21" y="299"/>
                    <a:pt x="21" y="299"/>
                    <a:pt x="21" y="299"/>
                  </a:cubicBezTo>
                  <a:cubicBezTo>
                    <a:pt x="21" y="305"/>
                    <a:pt x="24" y="297"/>
                    <a:pt x="25" y="301"/>
                  </a:cubicBezTo>
                  <a:cubicBezTo>
                    <a:pt x="27" y="298"/>
                    <a:pt x="27" y="294"/>
                    <a:pt x="27" y="291"/>
                  </a:cubicBezTo>
                  <a:cubicBezTo>
                    <a:pt x="20" y="298"/>
                    <a:pt x="26" y="280"/>
                    <a:pt x="21" y="280"/>
                  </a:cubicBezTo>
                  <a:cubicBezTo>
                    <a:pt x="26" y="268"/>
                    <a:pt x="34" y="278"/>
                    <a:pt x="34" y="264"/>
                  </a:cubicBezTo>
                  <a:cubicBezTo>
                    <a:pt x="32" y="265"/>
                    <a:pt x="33" y="258"/>
                    <a:pt x="30" y="265"/>
                  </a:cubicBezTo>
                  <a:cubicBezTo>
                    <a:pt x="34" y="259"/>
                    <a:pt x="29" y="258"/>
                    <a:pt x="36" y="252"/>
                  </a:cubicBezTo>
                  <a:cubicBezTo>
                    <a:pt x="33" y="258"/>
                    <a:pt x="43" y="248"/>
                    <a:pt x="40" y="258"/>
                  </a:cubicBezTo>
                  <a:cubicBezTo>
                    <a:pt x="39" y="256"/>
                    <a:pt x="36" y="261"/>
                    <a:pt x="35" y="263"/>
                  </a:cubicBezTo>
                  <a:cubicBezTo>
                    <a:pt x="38" y="261"/>
                    <a:pt x="39" y="266"/>
                    <a:pt x="43" y="259"/>
                  </a:cubicBezTo>
                  <a:cubicBezTo>
                    <a:pt x="45" y="255"/>
                    <a:pt x="49" y="250"/>
                    <a:pt x="47" y="249"/>
                  </a:cubicBezTo>
                  <a:cubicBezTo>
                    <a:pt x="45" y="248"/>
                    <a:pt x="43" y="255"/>
                    <a:pt x="43" y="251"/>
                  </a:cubicBezTo>
                  <a:cubicBezTo>
                    <a:pt x="48" y="243"/>
                    <a:pt x="52" y="245"/>
                    <a:pt x="51" y="239"/>
                  </a:cubicBezTo>
                  <a:cubicBezTo>
                    <a:pt x="47" y="244"/>
                    <a:pt x="44" y="243"/>
                    <a:pt x="43" y="242"/>
                  </a:cubicBezTo>
                  <a:cubicBezTo>
                    <a:pt x="47" y="236"/>
                    <a:pt x="47" y="236"/>
                    <a:pt x="47" y="236"/>
                  </a:cubicBezTo>
                  <a:cubicBezTo>
                    <a:pt x="47" y="238"/>
                    <a:pt x="47" y="238"/>
                    <a:pt x="47" y="238"/>
                  </a:cubicBezTo>
                  <a:cubicBezTo>
                    <a:pt x="56" y="230"/>
                    <a:pt x="47" y="233"/>
                    <a:pt x="55" y="225"/>
                  </a:cubicBezTo>
                  <a:cubicBezTo>
                    <a:pt x="61" y="224"/>
                    <a:pt x="61" y="224"/>
                    <a:pt x="61" y="224"/>
                  </a:cubicBezTo>
                  <a:cubicBezTo>
                    <a:pt x="61" y="228"/>
                    <a:pt x="49" y="235"/>
                    <a:pt x="54" y="236"/>
                  </a:cubicBezTo>
                  <a:cubicBezTo>
                    <a:pt x="59" y="231"/>
                    <a:pt x="59" y="228"/>
                    <a:pt x="64" y="224"/>
                  </a:cubicBezTo>
                  <a:cubicBezTo>
                    <a:pt x="63" y="225"/>
                    <a:pt x="62" y="227"/>
                    <a:pt x="61" y="228"/>
                  </a:cubicBezTo>
                  <a:cubicBezTo>
                    <a:pt x="63" y="226"/>
                    <a:pt x="69" y="229"/>
                    <a:pt x="74" y="220"/>
                  </a:cubicBezTo>
                  <a:cubicBezTo>
                    <a:pt x="77" y="215"/>
                    <a:pt x="74" y="217"/>
                    <a:pt x="73" y="216"/>
                  </a:cubicBezTo>
                  <a:cubicBezTo>
                    <a:pt x="81" y="208"/>
                    <a:pt x="82" y="205"/>
                    <a:pt x="88" y="200"/>
                  </a:cubicBezTo>
                  <a:cubicBezTo>
                    <a:pt x="89" y="204"/>
                    <a:pt x="98" y="193"/>
                    <a:pt x="94" y="200"/>
                  </a:cubicBezTo>
                  <a:cubicBezTo>
                    <a:pt x="90" y="201"/>
                    <a:pt x="77" y="211"/>
                    <a:pt x="77" y="216"/>
                  </a:cubicBezTo>
                  <a:cubicBezTo>
                    <a:pt x="82" y="216"/>
                    <a:pt x="70" y="222"/>
                    <a:pt x="71" y="226"/>
                  </a:cubicBezTo>
                  <a:cubicBezTo>
                    <a:pt x="77" y="220"/>
                    <a:pt x="79" y="223"/>
                    <a:pt x="82" y="224"/>
                  </a:cubicBezTo>
                  <a:cubicBezTo>
                    <a:pt x="84" y="223"/>
                    <a:pt x="85" y="221"/>
                    <a:pt x="86" y="219"/>
                  </a:cubicBezTo>
                  <a:cubicBezTo>
                    <a:pt x="85" y="217"/>
                    <a:pt x="83" y="219"/>
                    <a:pt x="81" y="217"/>
                  </a:cubicBezTo>
                  <a:cubicBezTo>
                    <a:pt x="89" y="211"/>
                    <a:pt x="96" y="205"/>
                    <a:pt x="99" y="199"/>
                  </a:cubicBezTo>
                  <a:cubicBezTo>
                    <a:pt x="102" y="198"/>
                    <a:pt x="102" y="201"/>
                    <a:pt x="100" y="203"/>
                  </a:cubicBezTo>
                  <a:cubicBezTo>
                    <a:pt x="109" y="196"/>
                    <a:pt x="119" y="189"/>
                    <a:pt x="129" y="184"/>
                  </a:cubicBezTo>
                  <a:cubicBezTo>
                    <a:pt x="121" y="184"/>
                    <a:pt x="139" y="177"/>
                    <a:pt x="133" y="177"/>
                  </a:cubicBezTo>
                  <a:cubicBezTo>
                    <a:pt x="128" y="179"/>
                    <a:pt x="122" y="179"/>
                    <a:pt x="124" y="176"/>
                  </a:cubicBezTo>
                  <a:cubicBezTo>
                    <a:pt x="127" y="175"/>
                    <a:pt x="125" y="178"/>
                    <a:pt x="126" y="178"/>
                  </a:cubicBezTo>
                  <a:cubicBezTo>
                    <a:pt x="129" y="173"/>
                    <a:pt x="134" y="177"/>
                    <a:pt x="137" y="172"/>
                  </a:cubicBezTo>
                  <a:cubicBezTo>
                    <a:pt x="128" y="178"/>
                    <a:pt x="137" y="177"/>
                    <a:pt x="137" y="180"/>
                  </a:cubicBezTo>
                  <a:cubicBezTo>
                    <a:pt x="143" y="175"/>
                    <a:pt x="138" y="182"/>
                    <a:pt x="144" y="179"/>
                  </a:cubicBezTo>
                  <a:cubicBezTo>
                    <a:pt x="150" y="173"/>
                    <a:pt x="158" y="168"/>
                    <a:pt x="165" y="164"/>
                  </a:cubicBezTo>
                  <a:cubicBezTo>
                    <a:pt x="176" y="162"/>
                    <a:pt x="189" y="152"/>
                    <a:pt x="198" y="149"/>
                  </a:cubicBezTo>
                  <a:cubicBezTo>
                    <a:pt x="203" y="148"/>
                    <a:pt x="202" y="153"/>
                    <a:pt x="207" y="151"/>
                  </a:cubicBezTo>
                  <a:cubicBezTo>
                    <a:pt x="212" y="149"/>
                    <a:pt x="201" y="150"/>
                    <a:pt x="210" y="148"/>
                  </a:cubicBezTo>
                  <a:cubicBezTo>
                    <a:pt x="210" y="148"/>
                    <a:pt x="210" y="148"/>
                    <a:pt x="210" y="148"/>
                  </a:cubicBezTo>
                  <a:cubicBezTo>
                    <a:pt x="212" y="147"/>
                    <a:pt x="226" y="145"/>
                    <a:pt x="227" y="139"/>
                  </a:cubicBezTo>
                  <a:cubicBezTo>
                    <a:pt x="226" y="143"/>
                    <a:pt x="226" y="143"/>
                    <a:pt x="226" y="143"/>
                  </a:cubicBezTo>
                  <a:cubicBezTo>
                    <a:pt x="227" y="143"/>
                    <a:pt x="229" y="142"/>
                    <a:pt x="230" y="141"/>
                  </a:cubicBezTo>
                  <a:cubicBezTo>
                    <a:pt x="230" y="142"/>
                    <a:pt x="233" y="142"/>
                    <a:pt x="230" y="144"/>
                  </a:cubicBezTo>
                  <a:cubicBezTo>
                    <a:pt x="236" y="145"/>
                    <a:pt x="241" y="140"/>
                    <a:pt x="247" y="138"/>
                  </a:cubicBezTo>
                  <a:cubicBezTo>
                    <a:pt x="243" y="137"/>
                    <a:pt x="243" y="137"/>
                    <a:pt x="243" y="137"/>
                  </a:cubicBezTo>
                  <a:cubicBezTo>
                    <a:pt x="252" y="132"/>
                    <a:pt x="259" y="131"/>
                    <a:pt x="269" y="128"/>
                  </a:cubicBezTo>
                  <a:cubicBezTo>
                    <a:pt x="269" y="130"/>
                    <a:pt x="269" y="130"/>
                    <a:pt x="269" y="130"/>
                  </a:cubicBezTo>
                  <a:cubicBezTo>
                    <a:pt x="275" y="127"/>
                    <a:pt x="275" y="127"/>
                    <a:pt x="275" y="127"/>
                  </a:cubicBezTo>
                  <a:cubicBezTo>
                    <a:pt x="274" y="129"/>
                    <a:pt x="280" y="129"/>
                    <a:pt x="282" y="126"/>
                  </a:cubicBezTo>
                  <a:cubicBezTo>
                    <a:pt x="269" y="136"/>
                    <a:pt x="269" y="136"/>
                    <a:pt x="269" y="136"/>
                  </a:cubicBezTo>
                  <a:cubicBezTo>
                    <a:pt x="264" y="136"/>
                    <a:pt x="273" y="132"/>
                    <a:pt x="269" y="131"/>
                  </a:cubicBezTo>
                  <a:cubicBezTo>
                    <a:pt x="267" y="130"/>
                    <a:pt x="258" y="133"/>
                    <a:pt x="257" y="136"/>
                  </a:cubicBezTo>
                  <a:cubicBezTo>
                    <a:pt x="260" y="135"/>
                    <a:pt x="260" y="134"/>
                    <a:pt x="263" y="133"/>
                  </a:cubicBezTo>
                  <a:cubicBezTo>
                    <a:pt x="265" y="135"/>
                    <a:pt x="260" y="137"/>
                    <a:pt x="258" y="139"/>
                  </a:cubicBezTo>
                  <a:cubicBezTo>
                    <a:pt x="259" y="139"/>
                    <a:pt x="262" y="139"/>
                    <a:pt x="262" y="138"/>
                  </a:cubicBezTo>
                  <a:cubicBezTo>
                    <a:pt x="259" y="140"/>
                    <a:pt x="256" y="142"/>
                    <a:pt x="250" y="144"/>
                  </a:cubicBezTo>
                  <a:cubicBezTo>
                    <a:pt x="254" y="141"/>
                    <a:pt x="247" y="143"/>
                    <a:pt x="248" y="141"/>
                  </a:cubicBezTo>
                  <a:cubicBezTo>
                    <a:pt x="249" y="144"/>
                    <a:pt x="244" y="147"/>
                    <a:pt x="236" y="149"/>
                  </a:cubicBezTo>
                  <a:cubicBezTo>
                    <a:pt x="230" y="148"/>
                    <a:pt x="223" y="155"/>
                    <a:pt x="215" y="158"/>
                  </a:cubicBezTo>
                  <a:cubicBezTo>
                    <a:pt x="217" y="154"/>
                    <a:pt x="221" y="150"/>
                    <a:pt x="225" y="148"/>
                  </a:cubicBezTo>
                  <a:cubicBezTo>
                    <a:pt x="220" y="148"/>
                    <a:pt x="220" y="150"/>
                    <a:pt x="214" y="151"/>
                  </a:cubicBezTo>
                  <a:cubicBezTo>
                    <a:pt x="212" y="153"/>
                    <a:pt x="212" y="157"/>
                    <a:pt x="205" y="161"/>
                  </a:cubicBezTo>
                  <a:cubicBezTo>
                    <a:pt x="204" y="159"/>
                    <a:pt x="204" y="159"/>
                    <a:pt x="204" y="159"/>
                  </a:cubicBezTo>
                  <a:cubicBezTo>
                    <a:pt x="199" y="163"/>
                    <a:pt x="200" y="165"/>
                    <a:pt x="192" y="168"/>
                  </a:cubicBezTo>
                  <a:cubicBezTo>
                    <a:pt x="178" y="173"/>
                    <a:pt x="165" y="179"/>
                    <a:pt x="156" y="184"/>
                  </a:cubicBezTo>
                  <a:cubicBezTo>
                    <a:pt x="154" y="183"/>
                    <a:pt x="154" y="183"/>
                    <a:pt x="154" y="183"/>
                  </a:cubicBezTo>
                  <a:cubicBezTo>
                    <a:pt x="151" y="189"/>
                    <a:pt x="138" y="194"/>
                    <a:pt x="132" y="200"/>
                  </a:cubicBezTo>
                  <a:cubicBezTo>
                    <a:pt x="119" y="205"/>
                    <a:pt x="108" y="218"/>
                    <a:pt x="101" y="220"/>
                  </a:cubicBezTo>
                  <a:cubicBezTo>
                    <a:pt x="83" y="236"/>
                    <a:pt x="69" y="252"/>
                    <a:pt x="55" y="272"/>
                  </a:cubicBezTo>
                  <a:cubicBezTo>
                    <a:pt x="55" y="267"/>
                    <a:pt x="55" y="267"/>
                    <a:pt x="55" y="267"/>
                  </a:cubicBezTo>
                  <a:cubicBezTo>
                    <a:pt x="54" y="271"/>
                    <a:pt x="52" y="268"/>
                    <a:pt x="50" y="272"/>
                  </a:cubicBezTo>
                  <a:cubicBezTo>
                    <a:pt x="54" y="269"/>
                    <a:pt x="49" y="279"/>
                    <a:pt x="49" y="282"/>
                  </a:cubicBezTo>
                  <a:cubicBezTo>
                    <a:pt x="42" y="290"/>
                    <a:pt x="38" y="304"/>
                    <a:pt x="38" y="314"/>
                  </a:cubicBezTo>
                  <a:cubicBezTo>
                    <a:pt x="36" y="314"/>
                    <a:pt x="36" y="314"/>
                    <a:pt x="36" y="314"/>
                  </a:cubicBezTo>
                  <a:cubicBezTo>
                    <a:pt x="36" y="324"/>
                    <a:pt x="31" y="334"/>
                    <a:pt x="30" y="346"/>
                  </a:cubicBezTo>
                  <a:cubicBezTo>
                    <a:pt x="29" y="348"/>
                    <a:pt x="27" y="350"/>
                    <a:pt x="27" y="353"/>
                  </a:cubicBezTo>
                  <a:cubicBezTo>
                    <a:pt x="30" y="360"/>
                    <a:pt x="30" y="363"/>
                    <a:pt x="32" y="373"/>
                  </a:cubicBezTo>
                  <a:cubicBezTo>
                    <a:pt x="33" y="380"/>
                    <a:pt x="34" y="391"/>
                    <a:pt x="34" y="398"/>
                  </a:cubicBezTo>
                  <a:cubicBezTo>
                    <a:pt x="44" y="423"/>
                    <a:pt x="52" y="449"/>
                    <a:pt x="68" y="473"/>
                  </a:cubicBezTo>
                  <a:cubicBezTo>
                    <a:pt x="67" y="475"/>
                    <a:pt x="67" y="475"/>
                    <a:pt x="67" y="475"/>
                  </a:cubicBezTo>
                  <a:cubicBezTo>
                    <a:pt x="84" y="496"/>
                    <a:pt x="101" y="525"/>
                    <a:pt x="119" y="540"/>
                  </a:cubicBezTo>
                  <a:cubicBezTo>
                    <a:pt x="115" y="541"/>
                    <a:pt x="115" y="541"/>
                    <a:pt x="115" y="541"/>
                  </a:cubicBezTo>
                  <a:cubicBezTo>
                    <a:pt x="119" y="547"/>
                    <a:pt x="128" y="552"/>
                    <a:pt x="128" y="548"/>
                  </a:cubicBezTo>
                  <a:cubicBezTo>
                    <a:pt x="132" y="554"/>
                    <a:pt x="143" y="559"/>
                    <a:pt x="144" y="564"/>
                  </a:cubicBezTo>
                  <a:cubicBezTo>
                    <a:pt x="149" y="570"/>
                    <a:pt x="152" y="569"/>
                    <a:pt x="157" y="572"/>
                  </a:cubicBezTo>
                  <a:cubicBezTo>
                    <a:pt x="168" y="582"/>
                    <a:pt x="173" y="585"/>
                    <a:pt x="185" y="592"/>
                  </a:cubicBezTo>
                  <a:cubicBezTo>
                    <a:pt x="182" y="590"/>
                    <a:pt x="182" y="590"/>
                    <a:pt x="182" y="590"/>
                  </a:cubicBezTo>
                  <a:cubicBezTo>
                    <a:pt x="181" y="590"/>
                    <a:pt x="180" y="591"/>
                    <a:pt x="183" y="593"/>
                  </a:cubicBezTo>
                  <a:cubicBezTo>
                    <a:pt x="188" y="595"/>
                    <a:pt x="199" y="604"/>
                    <a:pt x="196" y="597"/>
                  </a:cubicBezTo>
                  <a:cubicBezTo>
                    <a:pt x="208" y="607"/>
                    <a:pt x="228" y="611"/>
                    <a:pt x="240" y="621"/>
                  </a:cubicBezTo>
                  <a:cubicBezTo>
                    <a:pt x="239" y="619"/>
                    <a:pt x="243" y="620"/>
                    <a:pt x="244" y="620"/>
                  </a:cubicBezTo>
                  <a:cubicBezTo>
                    <a:pt x="256" y="625"/>
                    <a:pt x="269" y="632"/>
                    <a:pt x="279" y="633"/>
                  </a:cubicBezTo>
                  <a:cubicBezTo>
                    <a:pt x="281" y="634"/>
                    <a:pt x="275" y="634"/>
                    <a:pt x="280" y="636"/>
                  </a:cubicBezTo>
                  <a:cubicBezTo>
                    <a:pt x="284" y="636"/>
                    <a:pt x="281" y="634"/>
                    <a:pt x="285" y="635"/>
                  </a:cubicBezTo>
                  <a:cubicBezTo>
                    <a:pt x="306" y="639"/>
                    <a:pt x="326" y="648"/>
                    <a:pt x="345" y="650"/>
                  </a:cubicBezTo>
                  <a:cubicBezTo>
                    <a:pt x="379" y="653"/>
                    <a:pt x="415" y="655"/>
                    <a:pt x="448" y="652"/>
                  </a:cubicBezTo>
                  <a:cubicBezTo>
                    <a:pt x="448" y="653"/>
                    <a:pt x="448" y="653"/>
                    <a:pt x="448" y="653"/>
                  </a:cubicBezTo>
                  <a:cubicBezTo>
                    <a:pt x="458" y="648"/>
                    <a:pt x="474" y="653"/>
                    <a:pt x="482" y="647"/>
                  </a:cubicBezTo>
                  <a:cubicBezTo>
                    <a:pt x="484" y="647"/>
                    <a:pt x="491" y="645"/>
                    <a:pt x="490" y="647"/>
                  </a:cubicBezTo>
                  <a:cubicBezTo>
                    <a:pt x="498" y="643"/>
                    <a:pt x="514" y="644"/>
                    <a:pt x="526" y="638"/>
                  </a:cubicBezTo>
                  <a:cubicBezTo>
                    <a:pt x="525" y="638"/>
                    <a:pt x="524" y="638"/>
                    <a:pt x="523" y="639"/>
                  </a:cubicBezTo>
                  <a:cubicBezTo>
                    <a:pt x="536" y="638"/>
                    <a:pt x="545" y="631"/>
                    <a:pt x="559" y="628"/>
                  </a:cubicBezTo>
                  <a:cubicBezTo>
                    <a:pt x="557" y="629"/>
                    <a:pt x="555" y="630"/>
                    <a:pt x="555" y="631"/>
                  </a:cubicBezTo>
                  <a:cubicBezTo>
                    <a:pt x="561" y="631"/>
                    <a:pt x="565" y="623"/>
                    <a:pt x="569" y="626"/>
                  </a:cubicBezTo>
                  <a:cubicBezTo>
                    <a:pt x="572" y="624"/>
                    <a:pt x="571" y="623"/>
                    <a:pt x="569" y="624"/>
                  </a:cubicBezTo>
                  <a:cubicBezTo>
                    <a:pt x="597" y="613"/>
                    <a:pt x="623" y="595"/>
                    <a:pt x="645" y="574"/>
                  </a:cubicBezTo>
                  <a:cubicBezTo>
                    <a:pt x="663" y="562"/>
                    <a:pt x="651" y="579"/>
                    <a:pt x="662" y="565"/>
                  </a:cubicBezTo>
                  <a:cubicBezTo>
                    <a:pt x="663" y="565"/>
                    <a:pt x="661" y="563"/>
                    <a:pt x="662" y="564"/>
                  </a:cubicBezTo>
                  <a:cubicBezTo>
                    <a:pt x="666" y="558"/>
                    <a:pt x="673" y="560"/>
                    <a:pt x="675" y="555"/>
                  </a:cubicBezTo>
                  <a:cubicBezTo>
                    <a:pt x="671" y="554"/>
                    <a:pt x="676" y="552"/>
                    <a:pt x="675" y="550"/>
                  </a:cubicBezTo>
                  <a:cubicBezTo>
                    <a:pt x="685" y="542"/>
                    <a:pt x="689" y="541"/>
                    <a:pt x="693" y="531"/>
                  </a:cubicBezTo>
                  <a:cubicBezTo>
                    <a:pt x="694" y="533"/>
                    <a:pt x="694" y="533"/>
                    <a:pt x="694" y="533"/>
                  </a:cubicBezTo>
                  <a:cubicBezTo>
                    <a:pt x="699" y="521"/>
                    <a:pt x="708" y="510"/>
                    <a:pt x="709" y="499"/>
                  </a:cubicBezTo>
                  <a:cubicBezTo>
                    <a:pt x="742" y="440"/>
                    <a:pt x="749" y="372"/>
                    <a:pt x="738" y="308"/>
                  </a:cubicBezTo>
                  <a:cubicBezTo>
                    <a:pt x="728" y="244"/>
                    <a:pt x="697" y="185"/>
                    <a:pt x="656" y="134"/>
                  </a:cubicBezTo>
                  <a:cubicBezTo>
                    <a:pt x="648" y="121"/>
                    <a:pt x="647" y="119"/>
                    <a:pt x="633" y="109"/>
                  </a:cubicBezTo>
                  <a:cubicBezTo>
                    <a:pt x="634" y="109"/>
                    <a:pt x="635" y="109"/>
                    <a:pt x="635" y="108"/>
                  </a:cubicBezTo>
                  <a:cubicBezTo>
                    <a:pt x="632" y="110"/>
                    <a:pt x="626" y="100"/>
                    <a:pt x="622" y="102"/>
                  </a:cubicBezTo>
                  <a:cubicBezTo>
                    <a:pt x="604" y="85"/>
                    <a:pt x="585" y="73"/>
                    <a:pt x="563" y="60"/>
                  </a:cubicBezTo>
                  <a:cubicBezTo>
                    <a:pt x="567" y="62"/>
                    <a:pt x="570" y="60"/>
                    <a:pt x="566" y="58"/>
                  </a:cubicBezTo>
                  <a:cubicBezTo>
                    <a:pt x="561" y="57"/>
                    <a:pt x="561" y="57"/>
                    <a:pt x="561" y="57"/>
                  </a:cubicBezTo>
                  <a:cubicBezTo>
                    <a:pt x="560" y="56"/>
                    <a:pt x="560" y="56"/>
                    <a:pt x="560" y="56"/>
                  </a:cubicBezTo>
                  <a:cubicBezTo>
                    <a:pt x="557" y="55"/>
                    <a:pt x="553" y="55"/>
                    <a:pt x="556" y="57"/>
                  </a:cubicBezTo>
                  <a:cubicBezTo>
                    <a:pt x="500" y="29"/>
                    <a:pt x="439" y="11"/>
                    <a:pt x="377" y="21"/>
                  </a:cubicBezTo>
                  <a:cubicBezTo>
                    <a:pt x="363" y="21"/>
                    <a:pt x="342" y="27"/>
                    <a:pt x="327" y="32"/>
                  </a:cubicBezTo>
                  <a:cubicBezTo>
                    <a:pt x="281" y="43"/>
                    <a:pt x="240" y="62"/>
                    <a:pt x="201" y="93"/>
                  </a:cubicBezTo>
                  <a:cubicBezTo>
                    <a:pt x="201" y="93"/>
                    <a:pt x="202" y="83"/>
                    <a:pt x="218" y="6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100" b="0" i="0" u="none" strike="noStrike" kern="1200" cap="none" spc="0" normalizeH="0" baseline="0" noProof="0">
                <a:ln>
                  <a:noFill/>
                </a:ln>
                <a:solidFill>
                  <a:srgbClr val="C00000"/>
                </a:solidFill>
                <a:effectLst/>
                <a:uLnTx/>
                <a:uFillTx/>
                <a:latin typeface="Segoe Print" pitchFamily="2" charset="0"/>
                <a:ea typeface="+mn-ea"/>
                <a:cs typeface="Arial" charset="0"/>
              </a:endParaRPr>
            </a:p>
          </p:txBody>
        </p:sp>
        <p:sp>
          <p:nvSpPr>
            <p:cNvPr id="135" name="pole tekstowe 120"/>
            <p:cNvSpPr txBox="1"/>
            <p:nvPr/>
          </p:nvSpPr>
          <p:spPr>
            <a:xfrm>
              <a:off x="5454610" y="1083597"/>
              <a:ext cx="652526" cy="72863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16000" noProof="0" dirty="0">
                  <a:ln>
                    <a:noFill/>
                  </a:ln>
                  <a:solidFill>
                    <a:srgbClr val="C00000"/>
                  </a:solidFill>
                  <a:effectLst/>
                  <a:uLnTx/>
                  <a:uFillTx/>
                  <a:latin typeface="Segoe Print" pitchFamily="2" charset="0"/>
                  <a:ea typeface="+mn-ea"/>
                  <a:cs typeface="Arial" pitchFamily="34" charset="0"/>
                </a:rPr>
                <a:t>3</a:t>
              </a:r>
              <a:endParaRPr kumimoji="0" lang="pl-PL" sz="2400" b="1" i="1" u="none" strike="noStrike" kern="0" cap="none" spc="0" normalizeH="0" baseline="-16000" noProof="0" dirty="0">
                <a:ln>
                  <a:noFill/>
                </a:ln>
                <a:solidFill>
                  <a:srgbClr val="C00000"/>
                </a:solidFill>
                <a:effectLst/>
                <a:uLnTx/>
                <a:uFillTx/>
                <a:latin typeface="Segoe Print" pitchFamily="2" charset="0"/>
                <a:ea typeface="+mn-ea"/>
                <a:cs typeface="Arial" pitchFamily="34" charset="0"/>
              </a:endParaRPr>
            </a:p>
          </p:txBody>
        </p:sp>
      </p:grpSp>
      <p:sp>
        <p:nvSpPr>
          <p:cNvPr id="111" name="Rounded Rectangular Callout 110"/>
          <p:cNvSpPr/>
          <p:nvPr/>
        </p:nvSpPr>
        <p:spPr>
          <a:xfrm>
            <a:off x="1838200" y="4954545"/>
            <a:ext cx="2906082" cy="635308"/>
          </a:xfrm>
          <a:prstGeom prst="wedgeRoundRectCallout">
            <a:avLst>
              <a:gd name="adj1" fmla="val 46199"/>
              <a:gd name="adj2" fmla="val -94777"/>
              <a:gd name="adj3" fmla="val 16667"/>
            </a:avLst>
          </a:prstGeom>
          <a:solidFill>
            <a:srgbClr val="C00000">
              <a:alpha val="87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Segoe Print" pitchFamily="2" charset="0"/>
                <a:ea typeface="+mn-ea"/>
                <a:cs typeface="+mn-cs"/>
              </a:rPr>
              <a:t>Team 1 Kanban</a:t>
            </a:r>
          </a:p>
        </p:txBody>
      </p:sp>
      <p:grpSp>
        <p:nvGrpSpPr>
          <p:cNvPr id="81" name="Grupa 115"/>
          <p:cNvGrpSpPr/>
          <p:nvPr/>
        </p:nvGrpSpPr>
        <p:grpSpPr>
          <a:xfrm>
            <a:off x="5404449" y="1970861"/>
            <a:ext cx="346592" cy="341898"/>
            <a:chOff x="5454610" y="1083597"/>
            <a:chExt cx="677642" cy="735827"/>
          </a:xfrm>
        </p:grpSpPr>
        <p:sp>
          <p:nvSpPr>
            <p:cNvPr id="82" name="Freeform 18"/>
            <p:cNvSpPr>
              <a:spLocks/>
            </p:cNvSpPr>
            <p:nvPr/>
          </p:nvSpPr>
          <p:spPr bwMode="auto">
            <a:xfrm>
              <a:off x="5461496" y="1222333"/>
              <a:ext cx="670756" cy="597091"/>
            </a:xfrm>
            <a:custGeom>
              <a:avLst/>
              <a:gdLst/>
              <a:ahLst/>
              <a:cxnLst>
                <a:cxn ang="0">
                  <a:pos x="427" y="3"/>
                </a:cxn>
                <a:cxn ang="0">
                  <a:pos x="492" y="12"/>
                </a:cxn>
                <a:cxn ang="0">
                  <a:pos x="614" y="65"/>
                </a:cxn>
                <a:cxn ang="0">
                  <a:pos x="651" y="96"/>
                </a:cxn>
                <a:cxn ang="0">
                  <a:pos x="733" y="215"/>
                </a:cxn>
                <a:cxn ang="0">
                  <a:pos x="749" y="259"/>
                </a:cxn>
                <a:cxn ang="0">
                  <a:pos x="767" y="339"/>
                </a:cxn>
                <a:cxn ang="0">
                  <a:pos x="762" y="407"/>
                </a:cxn>
                <a:cxn ang="0">
                  <a:pos x="752" y="445"/>
                </a:cxn>
                <a:cxn ang="0">
                  <a:pos x="743" y="478"/>
                </a:cxn>
                <a:cxn ang="0">
                  <a:pos x="705" y="549"/>
                </a:cxn>
                <a:cxn ang="0">
                  <a:pos x="673" y="582"/>
                </a:cxn>
                <a:cxn ang="0">
                  <a:pos x="637" y="615"/>
                </a:cxn>
                <a:cxn ang="0">
                  <a:pos x="583" y="643"/>
                </a:cxn>
                <a:cxn ang="0">
                  <a:pos x="519" y="666"/>
                </a:cxn>
                <a:cxn ang="0">
                  <a:pos x="437" y="677"/>
                </a:cxn>
                <a:cxn ang="0">
                  <a:pos x="402" y="680"/>
                </a:cxn>
                <a:cxn ang="0">
                  <a:pos x="368" y="675"/>
                </a:cxn>
                <a:cxn ang="0">
                  <a:pos x="339" y="674"/>
                </a:cxn>
                <a:cxn ang="0">
                  <a:pos x="326" y="672"/>
                </a:cxn>
                <a:cxn ang="0">
                  <a:pos x="287" y="664"/>
                </a:cxn>
                <a:cxn ang="0">
                  <a:pos x="181" y="620"/>
                </a:cxn>
                <a:cxn ang="0">
                  <a:pos x="143" y="595"/>
                </a:cxn>
                <a:cxn ang="0">
                  <a:pos x="113" y="569"/>
                </a:cxn>
                <a:cxn ang="0">
                  <a:pos x="52" y="494"/>
                </a:cxn>
                <a:cxn ang="0">
                  <a:pos x="47" y="472"/>
                </a:cxn>
                <a:cxn ang="0">
                  <a:pos x="27" y="444"/>
                </a:cxn>
                <a:cxn ang="0">
                  <a:pos x="11" y="418"/>
                </a:cxn>
                <a:cxn ang="0">
                  <a:pos x="5" y="372"/>
                </a:cxn>
                <a:cxn ang="0">
                  <a:pos x="1" y="357"/>
                </a:cxn>
                <a:cxn ang="0">
                  <a:pos x="5" y="336"/>
                </a:cxn>
                <a:cxn ang="0">
                  <a:pos x="19" y="303"/>
                </a:cxn>
                <a:cxn ang="0">
                  <a:pos x="30" y="265"/>
                </a:cxn>
                <a:cxn ang="0">
                  <a:pos x="43" y="251"/>
                </a:cxn>
                <a:cxn ang="0">
                  <a:pos x="61" y="224"/>
                </a:cxn>
                <a:cxn ang="0">
                  <a:pos x="88" y="200"/>
                </a:cxn>
                <a:cxn ang="0">
                  <a:pos x="81" y="217"/>
                </a:cxn>
                <a:cxn ang="0">
                  <a:pos x="126" y="178"/>
                </a:cxn>
                <a:cxn ang="0">
                  <a:pos x="207" y="151"/>
                </a:cxn>
                <a:cxn ang="0">
                  <a:pos x="230" y="144"/>
                </a:cxn>
                <a:cxn ang="0">
                  <a:pos x="282" y="126"/>
                </a:cxn>
                <a:cxn ang="0">
                  <a:pos x="262" y="138"/>
                </a:cxn>
                <a:cxn ang="0">
                  <a:pos x="214" y="151"/>
                </a:cxn>
                <a:cxn ang="0">
                  <a:pos x="132" y="200"/>
                </a:cxn>
                <a:cxn ang="0">
                  <a:pos x="38" y="314"/>
                </a:cxn>
                <a:cxn ang="0">
                  <a:pos x="68" y="473"/>
                </a:cxn>
                <a:cxn ang="0">
                  <a:pos x="157" y="572"/>
                </a:cxn>
                <a:cxn ang="0">
                  <a:pos x="244" y="620"/>
                </a:cxn>
                <a:cxn ang="0">
                  <a:pos x="448" y="653"/>
                </a:cxn>
                <a:cxn ang="0">
                  <a:pos x="555" y="631"/>
                </a:cxn>
                <a:cxn ang="0">
                  <a:pos x="675" y="555"/>
                </a:cxn>
                <a:cxn ang="0">
                  <a:pos x="656" y="134"/>
                </a:cxn>
                <a:cxn ang="0">
                  <a:pos x="561" y="57"/>
                </a:cxn>
                <a:cxn ang="0">
                  <a:pos x="218" y="69"/>
                </a:cxn>
              </a:cxnLst>
              <a:rect l="0" t="0" r="r" b="b"/>
              <a:pathLst>
                <a:path w="767" h="683">
                  <a:moveTo>
                    <a:pt x="218" y="69"/>
                  </a:moveTo>
                  <a:cubicBezTo>
                    <a:pt x="236" y="49"/>
                    <a:pt x="271" y="38"/>
                    <a:pt x="296" y="23"/>
                  </a:cubicBezTo>
                  <a:cubicBezTo>
                    <a:pt x="299" y="21"/>
                    <a:pt x="297" y="27"/>
                    <a:pt x="304" y="23"/>
                  </a:cubicBezTo>
                  <a:cubicBezTo>
                    <a:pt x="328" y="7"/>
                    <a:pt x="374" y="0"/>
                    <a:pt x="408" y="4"/>
                  </a:cubicBezTo>
                  <a:cubicBezTo>
                    <a:pt x="406" y="5"/>
                    <a:pt x="406" y="5"/>
                    <a:pt x="406" y="5"/>
                  </a:cubicBezTo>
                  <a:cubicBezTo>
                    <a:pt x="412" y="6"/>
                    <a:pt x="420" y="3"/>
                    <a:pt x="427" y="3"/>
                  </a:cubicBezTo>
                  <a:cubicBezTo>
                    <a:pt x="427" y="4"/>
                    <a:pt x="425" y="4"/>
                    <a:pt x="427" y="5"/>
                  </a:cubicBezTo>
                  <a:cubicBezTo>
                    <a:pt x="428" y="3"/>
                    <a:pt x="439" y="4"/>
                    <a:pt x="442" y="3"/>
                  </a:cubicBezTo>
                  <a:cubicBezTo>
                    <a:pt x="445" y="5"/>
                    <a:pt x="444" y="6"/>
                    <a:pt x="448" y="8"/>
                  </a:cubicBezTo>
                  <a:cubicBezTo>
                    <a:pt x="452" y="6"/>
                    <a:pt x="452" y="6"/>
                    <a:pt x="452" y="6"/>
                  </a:cubicBezTo>
                  <a:cubicBezTo>
                    <a:pt x="464" y="0"/>
                    <a:pt x="478" y="10"/>
                    <a:pt x="494" y="11"/>
                  </a:cubicBezTo>
                  <a:cubicBezTo>
                    <a:pt x="493" y="11"/>
                    <a:pt x="491" y="11"/>
                    <a:pt x="492" y="12"/>
                  </a:cubicBezTo>
                  <a:cubicBezTo>
                    <a:pt x="516" y="15"/>
                    <a:pt x="545" y="27"/>
                    <a:pt x="569" y="39"/>
                  </a:cubicBezTo>
                  <a:cubicBezTo>
                    <a:pt x="568" y="39"/>
                    <a:pt x="566" y="40"/>
                    <a:pt x="567" y="42"/>
                  </a:cubicBezTo>
                  <a:cubicBezTo>
                    <a:pt x="570" y="40"/>
                    <a:pt x="577" y="44"/>
                    <a:pt x="584" y="47"/>
                  </a:cubicBezTo>
                  <a:cubicBezTo>
                    <a:pt x="585" y="51"/>
                    <a:pt x="596" y="51"/>
                    <a:pt x="602" y="58"/>
                  </a:cubicBezTo>
                  <a:cubicBezTo>
                    <a:pt x="601" y="58"/>
                    <a:pt x="601" y="58"/>
                    <a:pt x="601" y="58"/>
                  </a:cubicBezTo>
                  <a:cubicBezTo>
                    <a:pt x="608" y="59"/>
                    <a:pt x="608" y="65"/>
                    <a:pt x="614" y="65"/>
                  </a:cubicBezTo>
                  <a:cubicBezTo>
                    <a:pt x="616" y="69"/>
                    <a:pt x="616" y="69"/>
                    <a:pt x="616" y="69"/>
                  </a:cubicBezTo>
                  <a:cubicBezTo>
                    <a:pt x="621" y="68"/>
                    <a:pt x="622" y="76"/>
                    <a:pt x="627" y="78"/>
                  </a:cubicBezTo>
                  <a:cubicBezTo>
                    <a:pt x="628" y="77"/>
                    <a:pt x="628" y="77"/>
                    <a:pt x="628" y="77"/>
                  </a:cubicBezTo>
                  <a:cubicBezTo>
                    <a:pt x="632" y="80"/>
                    <a:pt x="633" y="83"/>
                    <a:pt x="637" y="85"/>
                  </a:cubicBezTo>
                  <a:cubicBezTo>
                    <a:pt x="637" y="86"/>
                    <a:pt x="637" y="86"/>
                    <a:pt x="637" y="86"/>
                  </a:cubicBezTo>
                  <a:cubicBezTo>
                    <a:pt x="646" y="92"/>
                    <a:pt x="649" y="98"/>
                    <a:pt x="651" y="96"/>
                  </a:cubicBezTo>
                  <a:cubicBezTo>
                    <a:pt x="652" y="100"/>
                    <a:pt x="642" y="89"/>
                    <a:pt x="644" y="96"/>
                  </a:cubicBezTo>
                  <a:cubicBezTo>
                    <a:pt x="672" y="118"/>
                    <a:pt x="695" y="147"/>
                    <a:pt x="713" y="177"/>
                  </a:cubicBezTo>
                  <a:cubicBezTo>
                    <a:pt x="714" y="181"/>
                    <a:pt x="715" y="184"/>
                    <a:pt x="715" y="185"/>
                  </a:cubicBezTo>
                  <a:cubicBezTo>
                    <a:pt x="717" y="188"/>
                    <a:pt x="722" y="197"/>
                    <a:pt x="725" y="199"/>
                  </a:cubicBezTo>
                  <a:cubicBezTo>
                    <a:pt x="724" y="198"/>
                    <a:pt x="724" y="201"/>
                    <a:pt x="725" y="203"/>
                  </a:cubicBezTo>
                  <a:cubicBezTo>
                    <a:pt x="727" y="209"/>
                    <a:pt x="731" y="208"/>
                    <a:pt x="733" y="215"/>
                  </a:cubicBezTo>
                  <a:cubicBezTo>
                    <a:pt x="731" y="213"/>
                    <a:pt x="730" y="212"/>
                    <a:pt x="729" y="214"/>
                  </a:cubicBezTo>
                  <a:cubicBezTo>
                    <a:pt x="734" y="218"/>
                    <a:pt x="737" y="226"/>
                    <a:pt x="740" y="232"/>
                  </a:cubicBezTo>
                  <a:cubicBezTo>
                    <a:pt x="739" y="231"/>
                    <a:pt x="738" y="230"/>
                    <a:pt x="737" y="231"/>
                  </a:cubicBezTo>
                  <a:cubicBezTo>
                    <a:pt x="743" y="237"/>
                    <a:pt x="742" y="244"/>
                    <a:pt x="746" y="250"/>
                  </a:cubicBezTo>
                  <a:cubicBezTo>
                    <a:pt x="743" y="248"/>
                    <a:pt x="743" y="248"/>
                    <a:pt x="743" y="248"/>
                  </a:cubicBezTo>
                  <a:cubicBezTo>
                    <a:pt x="745" y="259"/>
                    <a:pt x="748" y="250"/>
                    <a:pt x="749" y="259"/>
                  </a:cubicBezTo>
                  <a:cubicBezTo>
                    <a:pt x="748" y="257"/>
                    <a:pt x="748" y="258"/>
                    <a:pt x="747" y="258"/>
                  </a:cubicBezTo>
                  <a:cubicBezTo>
                    <a:pt x="753" y="266"/>
                    <a:pt x="755" y="280"/>
                    <a:pt x="758" y="289"/>
                  </a:cubicBezTo>
                  <a:cubicBezTo>
                    <a:pt x="758" y="288"/>
                    <a:pt x="757" y="288"/>
                    <a:pt x="757" y="288"/>
                  </a:cubicBezTo>
                  <a:cubicBezTo>
                    <a:pt x="760" y="298"/>
                    <a:pt x="760" y="308"/>
                    <a:pt x="763" y="318"/>
                  </a:cubicBezTo>
                  <a:cubicBezTo>
                    <a:pt x="763" y="322"/>
                    <a:pt x="759" y="318"/>
                    <a:pt x="760" y="328"/>
                  </a:cubicBezTo>
                  <a:cubicBezTo>
                    <a:pt x="764" y="327"/>
                    <a:pt x="763" y="345"/>
                    <a:pt x="767" y="339"/>
                  </a:cubicBezTo>
                  <a:cubicBezTo>
                    <a:pt x="767" y="348"/>
                    <a:pt x="765" y="361"/>
                    <a:pt x="767" y="367"/>
                  </a:cubicBezTo>
                  <a:cubicBezTo>
                    <a:pt x="765" y="363"/>
                    <a:pt x="762" y="371"/>
                    <a:pt x="762" y="364"/>
                  </a:cubicBezTo>
                  <a:cubicBezTo>
                    <a:pt x="760" y="370"/>
                    <a:pt x="760" y="370"/>
                    <a:pt x="760" y="370"/>
                  </a:cubicBezTo>
                  <a:cubicBezTo>
                    <a:pt x="758" y="369"/>
                    <a:pt x="760" y="364"/>
                    <a:pt x="758" y="366"/>
                  </a:cubicBezTo>
                  <a:cubicBezTo>
                    <a:pt x="759" y="369"/>
                    <a:pt x="759" y="380"/>
                    <a:pt x="758" y="383"/>
                  </a:cubicBezTo>
                  <a:cubicBezTo>
                    <a:pt x="760" y="390"/>
                    <a:pt x="763" y="396"/>
                    <a:pt x="762" y="407"/>
                  </a:cubicBezTo>
                  <a:cubicBezTo>
                    <a:pt x="762" y="402"/>
                    <a:pt x="758" y="410"/>
                    <a:pt x="758" y="406"/>
                  </a:cubicBezTo>
                  <a:cubicBezTo>
                    <a:pt x="759" y="412"/>
                    <a:pt x="761" y="417"/>
                    <a:pt x="762" y="423"/>
                  </a:cubicBezTo>
                  <a:cubicBezTo>
                    <a:pt x="761" y="426"/>
                    <a:pt x="759" y="423"/>
                    <a:pt x="759" y="428"/>
                  </a:cubicBezTo>
                  <a:cubicBezTo>
                    <a:pt x="760" y="428"/>
                    <a:pt x="760" y="430"/>
                    <a:pt x="760" y="432"/>
                  </a:cubicBezTo>
                  <a:cubicBezTo>
                    <a:pt x="759" y="433"/>
                    <a:pt x="757" y="447"/>
                    <a:pt x="753" y="448"/>
                  </a:cubicBezTo>
                  <a:cubicBezTo>
                    <a:pt x="751" y="449"/>
                    <a:pt x="754" y="442"/>
                    <a:pt x="752" y="445"/>
                  </a:cubicBezTo>
                  <a:cubicBezTo>
                    <a:pt x="750" y="452"/>
                    <a:pt x="751" y="453"/>
                    <a:pt x="749" y="459"/>
                  </a:cubicBezTo>
                  <a:cubicBezTo>
                    <a:pt x="748" y="459"/>
                    <a:pt x="748" y="459"/>
                    <a:pt x="748" y="459"/>
                  </a:cubicBezTo>
                  <a:cubicBezTo>
                    <a:pt x="746" y="463"/>
                    <a:pt x="745" y="472"/>
                    <a:pt x="749" y="468"/>
                  </a:cubicBezTo>
                  <a:cubicBezTo>
                    <a:pt x="750" y="465"/>
                    <a:pt x="746" y="468"/>
                    <a:pt x="749" y="464"/>
                  </a:cubicBezTo>
                  <a:cubicBezTo>
                    <a:pt x="750" y="468"/>
                    <a:pt x="747" y="476"/>
                    <a:pt x="745" y="482"/>
                  </a:cubicBezTo>
                  <a:cubicBezTo>
                    <a:pt x="745" y="480"/>
                    <a:pt x="744" y="480"/>
                    <a:pt x="743" y="478"/>
                  </a:cubicBezTo>
                  <a:cubicBezTo>
                    <a:pt x="742" y="488"/>
                    <a:pt x="739" y="497"/>
                    <a:pt x="735" y="507"/>
                  </a:cubicBezTo>
                  <a:cubicBezTo>
                    <a:pt x="736" y="508"/>
                    <a:pt x="734" y="502"/>
                    <a:pt x="736" y="501"/>
                  </a:cubicBezTo>
                  <a:cubicBezTo>
                    <a:pt x="727" y="511"/>
                    <a:pt x="724" y="526"/>
                    <a:pt x="715" y="534"/>
                  </a:cubicBezTo>
                  <a:cubicBezTo>
                    <a:pt x="716" y="532"/>
                    <a:pt x="718" y="534"/>
                    <a:pt x="717" y="534"/>
                  </a:cubicBezTo>
                  <a:cubicBezTo>
                    <a:pt x="713" y="539"/>
                    <a:pt x="712" y="537"/>
                    <a:pt x="710" y="541"/>
                  </a:cubicBezTo>
                  <a:cubicBezTo>
                    <a:pt x="708" y="541"/>
                    <a:pt x="707" y="546"/>
                    <a:pt x="705" y="549"/>
                  </a:cubicBezTo>
                  <a:cubicBezTo>
                    <a:pt x="704" y="552"/>
                    <a:pt x="704" y="550"/>
                    <a:pt x="706" y="547"/>
                  </a:cubicBezTo>
                  <a:cubicBezTo>
                    <a:pt x="703" y="552"/>
                    <a:pt x="689" y="572"/>
                    <a:pt x="677" y="580"/>
                  </a:cubicBezTo>
                  <a:cubicBezTo>
                    <a:pt x="678" y="580"/>
                    <a:pt x="673" y="588"/>
                    <a:pt x="671" y="590"/>
                  </a:cubicBezTo>
                  <a:cubicBezTo>
                    <a:pt x="670" y="588"/>
                    <a:pt x="670" y="588"/>
                    <a:pt x="670" y="588"/>
                  </a:cubicBezTo>
                  <a:cubicBezTo>
                    <a:pt x="667" y="588"/>
                    <a:pt x="662" y="595"/>
                    <a:pt x="661" y="594"/>
                  </a:cubicBezTo>
                  <a:cubicBezTo>
                    <a:pt x="657" y="600"/>
                    <a:pt x="679" y="575"/>
                    <a:pt x="673" y="582"/>
                  </a:cubicBezTo>
                  <a:cubicBezTo>
                    <a:pt x="670" y="582"/>
                    <a:pt x="666" y="593"/>
                    <a:pt x="666" y="590"/>
                  </a:cubicBezTo>
                  <a:cubicBezTo>
                    <a:pt x="661" y="594"/>
                    <a:pt x="658" y="600"/>
                    <a:pt x="651" y="602"/>
                  </a:cubicBezTo>
                  <a:cubicBezTo>
                    <a:pt x="653" y="601"/>
                    <a:pt x="654" y="596"/>
                    <a:pt x="650" y="600"/>
                  </a:cubicBezTo>
                  <a:cubicBezTo>
                    <a:pt x="643" y="605"/>
                    <a:pt x="648" y="602"/>
                    <a:pt x="643" y="607"/>
                  </a:cubicBezTo>
                  <a:cubicBezTo>
                    <a:pt x="640" y="610"/>
                    <a:pt x="640" y="610"/>
                    <a:pt x="640" y="610"/>
                  </a:cubicBezTo>
                  <a:cubicBezTo>
                    <a:pt x="641" y="612"/>
                    <a:pt x="633" y="615"/>
                    <a:pt x="637" y="615"/>
                  </a:cubicBezTo>
                  <a:cubicBezTo>
                    <a:pt x="635" y="614"/>
                    <a:pt x="627" y="623"/>
                    <a:pt x="625" y="619"/>
                  </a:cubicBezTo>
                  <a:cubicBezTo>
                    <a:pt x="625" y="616"/>
                    <a:pt x="625" y="616"/>
                    <a:pt x="625" y="616"/>
                  </a:cubicBezTo>
                  <a:cubicBezTo>
                    <a:pt x="622" y="619"/>
                    <a:pt x="621" y="622"/>
                    <a:pt x="619" y="625"/>
                  </a:cubicBezTo>
                  <a:cubicBezTo>
                    <a:pt x="619" y="625"/>
                    <a:pt x="617" y="625"/>
                    <a:pt x="617" y="624"/>
                  </a:cubicBezTo>
                  <a:cubicBezTo>
                    <a:pt x="619" y="628"/>
                    <a:pt x="609" y="629"/>
                    <a:pt x="607" y="634"/>
                  </a:cubicBezTo>
                  <a:cubicBezTo>
                    <a:pt x="599" y="637"/>
                    <a:pt x="588" y="643"/>
                    <a:pt x="583" y="643"/>
                  </a:cubicBezTo>
                  <a:cubicBezTo>
                    <a:pt x="578" y="646"/>
                    <a:pt x="573" y="650"/>
                    <a:pt x="566" y="652"/>
                  </a:cubicBezTo>
                  <a:cubicBezTo>
                    <a:pt x="568" y="651"/>
                    <a:pt x="569" y="650"/>
                    <a:pt x="569" y="649"/>
                  </a:cubicBezTo>
                  <a:cubicBezTo>
                    <a:pt x="565" y="650"/>
                    <a:pt x="564" y="651"/>
                    <a:pt x="560" y="653"/>
                  </a:cubicBezTo>
                  <a:cubicBezTo>
                    <a:pt x="561" y="652"/>
                    <a:pt x="551" y="654"/>
                    <a:pt x="546" y="654"/>
                  </a:cubicBezTo>
                  <a:cubicBezTo>
                    <a:pt x="541" y="657"/>
                    <a:pt x="543" y="659"/>
                    <a:pt x="543" y="660"/>
                  </a:cubicBezTo>
                  <a:cubicBezTo>
                    <a:pt x="536" y="658"/>
                    <a:pt x="527" y="668"/>
                    <a:pt x="519" y="666"/>
                  </a:cubicBezTo>
                  <a:cubicBezTo>
                    <a:pt x="521" y="665"/>
                    <a:pt x="527" y="662"/>
                    <a:pt x="522" y="662"/>
                  </a:cubicBezTo>
                  <a:cubicBezTo>
                    <a:pt x="515" y="660"/>
                    <a:pt x="512" y="668"/>
                    <a:pt x="502" y="668"/>
                  </a:cubicBezTo>
                  <a:cubicBezTo>
                    <a:pt x="505" y="671"/>
                    <a:pt x="505" y="671"/>
                    <a:pt x="505" y="671"/>
                  </a:cubicBezTo>
                  <a:cubicBezTo>
                    <a:pt x="501" y="670"/>
                    <a:pt x="492" y="676"/>
                    <a:pt x="492" y="672"/>
                  </a:cubicBezTo>
                  <a:cubicBezTo>
                    <a:pt x="490" y="674"/>
                    <a:pt x="482" y="673"/>
                    <a:pt x="483" y="676"/>
                  </a:cubicBezTo>
                  <a:cubicBezTo>
                    <a:pt x="468" y="676"/>
                    <a:pt x="447" y="682"/>
                    <a:pt x="437" y="677"/>
                  </a:cubicBezTo>
                  <a:cubicBezTo>
                    <a:pt x="435" y="677"/>
                    <a:pt x="429" y="677"/>
                    <a:pt x="431" y="679"/>
                  </a:cubicBezTo>
                  <a:cubicBezTo>
                    <a:pt x="434" y="681"/>
                    <a:pt x="436" y="677"/>
                    <a:pt x="437" y="678"/>
                  </a:cubicBezTo>
                  <a:cubicBezTo>
                    <a:pt x="435" y="679"/>
                    <a:pt x="435" y="680"/>
                    <a:pt x="434" y="680"/>
                  </a:cubicBezTo>
                  <a:cubicBezTo>
                    <a:pt x="430" y="679"/>
                    <a:pt x="426" y="679"/>
                    <a:pt x="430" y="676"/>
                  </a:cubicBezTo>
                  <a:cubicBezTo>
                    <a:pt x="420" y="675"/>
                    <a:pt x="420" y="683"/>
                    <a:pt x="406" y="681"/>
                  </a:cubicBezTo>
                  <a:cubicBezTo>
                    <a:pt x="407" y="680"/>
                    <a:pt x="406" y="679"/>
                    <a:pt x="402" y="680"/>
                  </a:cubicBezTo>
                  <a:cubicBezTo>
                    <a:pt x="395" y="682"/>
                    <a:pt x="395" y="682"/>
                    <a:pt x="395" y="682"/>
                  </a:cubicBezTo>
                  <a:cubicBezTo>
                    <a:pt x="386" y="681"/>
                    <a:pt x="390" y="678"/>
                    <a:pt x="390" y="676"/>
                  </a:cubicBezTo>
                  <a:cubicBezTo>
                    <a:pt x="385" y="676"/>
                    <a:pt x="380" y="676"/>
                    <a:pt x="378" y="677"/>
                  </a:cubicBezTo>
                  <a:cubicBezTo>
                    <a:pt x="372" y="674"/>
                    <a:pt x="372" y="674"/>
                    <a:pt x="372" y="674"/>
                  </a:cubicBezTo>
                  <a:cubicBezTo>
                    <a:pt x="376" y="676"/>
                    <a:pt x="368" y="675"/>
                    <a:pt x="366" y="675"/>
                  </a:cubicBezTo>
                  <a:cubicBezTo>
                    <a:pt x="368" y="675"/>
                    <a:pt x="368" y="675"/>
                    <a:pt x="368" y="675"/>
                  </a:cubicBezTo>
                  <a:cubicBezTo>
                    <a:pt x="368" y="674"/>
                    <a:pt x="362" y="674"/>
                    <a:pt x="360" y="674"/>
                  </a:cubicBezTo>
                  <a:cubicBezTo>
                    <a:pt x="360" y="676"/>
                    <a:pt x="365" y="677"/>
                    <a:pt x="368" y="677"/>
                  </a:cubicBezTo>
                  <a:cubicBezTo>
                    <a:pt x="366" y="678"/>
                    <a:pt x="362" y="678"/>
                    <a:pt x="359" y="678"/>
                  </a:cubicBezTo>
                  <a:cubicBezTo>
                    <a:pt x="360" y="676"/>
                    <a:pt x="352" y="676"/>
                    <a:pt x="348" y="675"/>
                  </a:cubicBezTo>
                  <a:cubicBezTo>
                    <a:pt x="344" y="674"/>
                    <a:pt x="343" y="677"/>
                    <a:pt x="342" y="676"/>
                  </a:cubicBezTo>
                  <a:cubicBezTo>
                    <a:pt x="342" y="675"/>
                    <a:pt x="335" y="675"/>
                    <a:pt x="339" y="674"/>
                  </a:cubicBezTo>
                  <a:cubicBezTo>
                    <a:pt x="340" y="674"/>
                    <a:pt x="342" y="676"/>
                    <a:pt x="344" y="675"/>
                  </a:cubicBezTo>
                  <a:cubicBezTo>
                    <a:pt x="342" y="674"/>
                    <a:pt x="342" y="672"/>
                    <a:pt x="337" y="672"/>
                  </a:cubicBezTo>
                  <a:cubicBezTo>
                    <a:pt x="332" y="673"/>
                    <a:pt x="337" y="677"/>
                    <a:pt x="329" y="674"/>
                  </a:cubicBezTo>
                  <a:cubicBezTo>
                    <a:pt x="331" y="674"/>
                    <a:pt x="332" y="673"/>
                    <a:pt x="334" y="673"/>
                  </a:cubicBezTo>
                  <a:cubicBezTo>
                    <a:pt x="326" y="670"/>
                    <a:pt x="326" y="670"/>
                    <a:pt x="326" y="670"/>
                  </a:cubicBezTo>
                  <a:cubicBezTo>
                    <a:pt x="326" y="672"/>
                    <a:pt x="326" y="672"/>
                    <a:pt x="326" y="672"/>
                  </a:cubicBezTo>
                  <a:cubicBezTo>
                    <a:pt x="325" y="671"/>
                    <a:pt x="325" y="671"/>
                    <a:pt x="325" y="671"/>
                  </a:cubicBezTo>
                  <a:cubicBezTo>
                    <a:pt x="322" y="673"/>
                    <a:pt x="313" y="669"/>
                    <a:pt x="311" y="671"/>
                  </a:cubicBezTo>
                  <a:cubicBezTo>
                    <a:pt x="307" y="671"/>
                    <a:pt x="304" y="668"/>
                    <a:pt x="300" y="667"/>
                  </a:cubicBezTo>
                  <a:cubicBezTo>
                    <a:pt x="301" y="667"/>
                    <a:pt x="301" y="667"/>
                    <a:pt x="301" y="667"/>
                  </a:cubicBezTo>
                  <a:cubicBezTo>
                    <a:pt x="297" y="665"/>
                    <a:pt x="291" y="664"/>
                    <a:pt x="287" y="664"/>
                  </a:cubicBezTo>
                  <a:cubicBezTo>
                    <a:pt x="287" y="664"/>
                    <a:pt x="287" y="664"/>
                    <a:pt x="287" y="664"/>
                  </a:cubicBezTo>
                  <a:cubicBezTo>
                    <a:pt x="285" y="663"/>
                    <a:pt x="279" y="662"/>
                    <a:pt x="276" y="662"/>
                  </a:cubicBezTo>
                  <a:cubicBezTo>
                    <a:pt x="270" y="659"/>
                    <a:pt x="276" y="654"/>
                    <a:pt x="269" y="654"/>
                  </a:cubicBezTo>
                  <a:cubicBezTo>
                    <a:pt x="263" y="652"/>
                    <a:pt x="258" y="655"/>
                    <a:pt x="260" y="657"/>
                  </a:cubicBezTo>
                  <a:cubicBezTo>
                    <a:pt x="250" y="652"/>
                    <a:pt x="236" y="650"/>
                    <a:pt x="228" y="643"/>
                  </a:cubicBezTo>
                  <a:cubicBezTo>
                    <a:pt x="226" y="643"/>
                    <a:pt x="227" y="644"/>
                    <a:pt x="224" y="643"/>
                  </a:cubicBezTo>
                  <a:cubicBezTo>
                    <a:pt x="209" y="636"/>
                    <a:pt x="190" y="630"/>
                    <a:pt x="181" y="620"/>
                  </a:cubicBezTo>
                  <a:cubicBezTo>
                    <a:pt x="186" y="621"/>
                    <a:pt x="182" y="618"/>
                    <a:pt x="183" y="617"/>
                  </a:cubicBezTo>
                  <a:cubicBezTo>
                    <a:pt x="178" y="616"/>
                    <a:pt x="180" y="613"/>
                    <a:pt x="177" y="615"/>
                  </a:cubicBezTo>
                  <a:cubicBezTo>
                    <a:pt x="176" y="617"/>
                    <a:pt x="175" y="617"/>
                    <a:pt x="179" y="620"/>
                  </a:cubicBezTo>
                  <a:cubicBezTo>
                    <a:pt x="170" y="616"/>
                    <a:pt x="157" y="608"/>
                    <a:pt x="154" y="603"/>
                  </a:cubicBezTo>
                  <a:cubicBezTo>
                    <a:pt x="155" y="605"/>
                    <a:pt x="153" y="605"/>
                    <a:pt x="151" y="604"/>
                  </a:cubicBezTo>
                  <a:cubicBezTo>
                    <a:pt x="153" y="602"/>
                    <a:pt x="148" y="597"/>
                    <a:pt x="143" y="595"/>
                  </a:cubicBezTo>
                  <a:cubicBezTo>
                    <a:pt x="141" y="596"/>
                    <a:pt x="141" y="596"/>
                    <a:pt x="141" y="596"/>
                  </a:cubicBezTo>
                  <a:cubicBezTo>
                    <a:pt x="139" y="592"/>
                    <a:pt x="139" y="592"/>
                    <a:pt x="139" y="592"/>
                  </a:cubicBezTo>
                  <a:cubicBezTo>
                    <a:pt x="137" y="591"/>
                    <a:pt x="135" y="594"/>
                    <a:pt x="132" y="589"/>
                  </a:cubicBezTo>
                  <a:cubicBezTo>
                    <a:pt x="132" y="588"/>
                    <a:pt x="132" y="587"/>
                    <a:pt x="132" y="586"/>
                  </a:cubicBezTo>
                  <a:cubicBezTo>
                    <a:pt x="126" y="583"/>
                    <a:pt x="118" y="580"/>
                    <a:pt x="114" y="575"/>
                  </a:cubicBezTo>
                  <a:cubicBezTo>
                    <a:pt x="113" y="569"/>
                    <a:pt x="113" y="569"/>
                    <a:pt x="113" y="569"/>
                  </a:cubicBezTo>
                  <a:cubicBezTo>
                    <a:pt x="110" y="568"/>
                    <a:pt x="106" y="566"/>
                    <a:pt x="109" y="570"/>
                  </a:cubicBezTo>
                  <a:cubicBezTo>
                    <a:pt x="102" y="561"/>
                    <a:pt x="98" y="556"/>
                    <a:pt x="97" y="552"/>
                  </a:cubicBezTo>
                  <a:cubicBezTo>
                    <a:pt x="80" y="542"/>
                    <a:pt x="62" y="521"/>
                    <a:pt x="51" y="502"/>
                  </a:cubicBezTo>
                  <a:cubicBezTo>
                    <a:pt x="53" y="502"/>
                    <a:pt x="53" y="502"/>
                    <a:pt x="53" y="502"/>
                  </a:cubicBezTo>
                  <a:cubicBezTo>
                    <a:pt x="51" y="496"/>
                    <a:pt x="49" y="501"/>
                    <a:pt x="48" y="497"/>
                  </a:cubicBezTo>
                  <a:cubicBezTo>
                    <a:pt x="50" y="498"/>
                    <a:pt x="48" y="491"/>
                    <a:pt x="52" y="494"/>
                  </a:cubicBezTo>
                  <a:cubicBezTo>
                    <a:pt x="49" y="487"/>
                    <a:pt x="44" y="486"/>
                    <a:pt x="41" y="482"/>
                  </a:cubicBezTo>
                  <a:cubicBezTo>
                    <a:pt x="39" y="482"/>
                    <a:pt x="44" y="485"/>
                    <a:pt x="42" y="485"/>
                  </a:cubicBezTo>
                  <a:cubicBezTo>
                    <a:pt x="41" y="485"/>
                    <a:pt x="38" y="475"/>
                    <a:pt x="34" y="475"/>
                  </a:cubicBezTo>
                  <a:cubicBezTo>
                    <a:pt x="35" y="472"/>
                    <a:pt x="37" y="473"/>
                    <a:pt x="39" y="473"/>
                  </a:cubicBezTo>
                  <a:cubicBezTo>
                    <a:pt x="35" y="469"/>
                    <a:pt x="35" y="469"/>
                    <a:pt x="35" y="469"/>
                  </a:cubicBezTo>
                  <a:cubicBezTo>
                    <a:pt x="35" y="462"/>
                    <a:pt x="47" y="479"/>
                    <a:pt x="47" y="472"/>
                  </a:cubicBezTo>
                  <a:cubicBezTo>
                    <a:pt x="45" y="468"/>
                    <a:pt x="45" y="468"/>
                    <a:pt x="45" y="468"/>
                  </a:cubicBezTo>
                  <a:cubicBezTo>
                    <a:pt x="45" y="463"/>
                    <a:pt x="53" y="477"/>
                    <a:pt x="49" y="466"/>
                  </a:cubicBezTo>
                  <a:cubicBezTo>
                    <a:pt x="46" y="463"/>
                    <a:pt x="40" y="460"/>
                    <a:pt x="41" y="465"/>
                  </a:cubicBezTo>
                  <a:cubicBezTo>
                    <a:pt x="36" y="456"/>
                    <a:pt x="33" y="463"/>
                    <a:pt x="28" y="453"/>
                  </a:cubicBezTo>
                  <a:cubicBezTo>
                    <a:pt x="28" y="450"/>
                    <a:pt x="32" y="461"/>
                    <a:pt x="34" y="458"/>
                  </a:cubicBezTo>
                  <a:cubicBezTo>
                    <a:pt x="33" y="452"/>
                    <a:pt x="28" y="449"/>
                    <a:pt x="27" y="444"/>
                  </a:cubicBezTo>
                  <a:cubicBezTo>
                    <a:pt x="28" y="449"/>
                    <a:pt x="24" y="446"/>
                    <a:pt x="22" y="443"/>
                  </a:cubicBezTo>
                  <a:cubicBezTo>
                    <a:pt x="21" y="437"/>
                    <a:pt x="26" y="446"/>
                    <a:pt x="23" y="438"/>
                  </a:cubicBezTo>
                  <a:cubicBezTo>
                    <a:pt x="21" y="437"/>
                    <a:pt x="17" y="431"/>
                    <a:pt x="19" y="437"/>
                  </a:cubicBezTo>
                  <a:cubicBezTo>
                    <a:pt x="14" y="436"/>
                    <a:pt x="17" y="429"/>
                    <a:pt x="13" y="425"/>
                  </a:cubicBezTo>
                  <a:cubicBezTo>
                    <a:pt x="15" y="422"/>
                    <a:pt x="21" y="431"/>
                    <a:pt x="20" y="422"/>
                  </a:cubicBezTo>
                  <a:cubicBezTo>
                    <a:pt x="18" y="424"/>
                    <a:pt x="13" y="413"/>
                    <a:pt x="11" y="418"/>
                  </a:cubicBezTo>
                  <a:cubicBezTo>
                    <a:pt x="11" y="414"/>
                    <a:pt x="12" y="414"/>
                    <a:pt x="15" y="416"/>
                  </a:cubicBezTo>
                  <a:cubicBezTo>
                    <a:pt x="15" y="410"/>
                    <a:pt x="7" y="405"/>
                    <a:pt x="12" y="402"/>
                  </a:cubicBezTo>
                  <a:cubicBezTo>
                    <a:pt x="9" y="401"/>
                    <a:pt x="9" y="401"/>
                    <a:pt x="9" y="401"/>
                  </a:cubicBezTo>
                  <a:cubicBezTo>
                    <a:pt x="9" y="399"/>
                    <a:pt x="9" y="396"/>
                    <a:pt x="10" y="394"/>
                  </a:cubicBezTo>
                  <a:cubicBezTo>
                    <a:pt x="10" y="389"/>
                    <a:pt x="5" y="379"/>
                    <a:pt x="9" y="379"/>
                  </a:cubicBezTo>
                  <a:cubicBezTo>
                    <a:pt x="8" y="378"/>
                    <a:pt x="8" y="368"/>
                    <a:pt x="5" y="372"/>
                  </a:cubicBezTo>
                  <a:cubicBezTo>
                    <a:pt x="4" y="378"/>
                    <a:pt x="7" y="379"/>
                    <a:pt x="5" y="383"/>
                  </a:cubicBezTo>
                  <a:cubicBezTo>
                    <a:pt x="7" y="378"/>
                    <a:pt x="3" y="374"/>
                    <a:pt x="2" y="370"/>
                  </a:cubicBezTo>
                  <a:cubicBezTo>
                    <a:pt x="3" y="369"/>
                    <a:pt x="3" y="369"/>
                    <a:pt x="3" y="369"/>
                  </a:cubicBezTo>
                  <a:cubicBezTo>
                    <a:pt x="3" y="367"/>
                    <a:pt x="3" y="362"/>
                    <a:pt x="1" y="360"/>
                  </a:cubicBezTo>
                  <a:cubicBezTo>
                    <a:pt x="2" y="362"/>
                    <a:pt x="3" y="361"/>
                    <a:pt x="3" y="359"/>
                  </a:cubicBezTo>
                  <a:cubicBezTo>
                    <a:pt x="1" y="357"/>
                    <a:pt x="1" y="357"/>
                    <a:pt x="1" y="357"/>
                  </a:cubicBezTo>
                  <a:cubicBezTo>
                    <a:pt x="0" y="347"/>
                    <a:pt x="5" y="355"/>
                    <a:pt x="5" y="346"/>
                  </a:cubicBezTo>
                  <a:cubicBezTo>
                    <a:pt x="5" y="348"/>
                    <a:pt x="6" y="350"/>
                    <a:pt x="6" y="352"/>
                  </a:cubicBezTo>
                  <a:cubicBezTo>
                    <a:pt x="6" y="351"/>
                    <a:pt x="8" y="348"/>
                    <a:pt x="8" y="344"/>
                  </a:cubicBezTo>
                  <a:cubicBezTo>
                    <a:pt x="6" y="342"/>
                    <a:pt x="4" y="339"/>
                    <a:pt x="2" y="337"/>
                  </a:cubicBezTo>
                  <a:cubicBezTo>
                    <a:pt x="2" y="332"/>
                    <a:pt x="5" y="335"/>
                    <a:pt x="3" y="329"/>
                  </a:cubicBezTo>
                  <a:cubicBezTo>
                    <a:pt x="4" y="332"/>
                    <a:pt x="5" y="334"/>
                    <a:pt x="5" y="336"/>
                  </a:cubicBezTo>
                  <a:cubicBezTo>
                    <a:pt x="6" y="337"/>
                    <a:pt x="9" y="332"/>
                    <a:pt x="10" y="326"/>
                  </a:cubicBezTo>
                  <a:cubicBezTo>
                    <a:pt x="10" y="322"/>
                    <a:pt x="9" y="314"/>
                    <a:pt x="6" y="321"/>
                  </a:cubicBezTo>
                  <a:cubicBezTo>
                    <a:pt x="7" y="317"/>
                    <a:pt x="9" y="313"/>
                    <a:pt x="10" y="316"/>
                  </a:cubicBezTo>
                  <a:cubicBezTo>
                    <a:pt x="11" y="308"/>
                    <a:pt x="7" y="316"/>
                    <a:pt x="8" y="309"/>
                  </a:cubicBezTo>
                  <a:cubicBezTo>
                    <a:pt x="10" y="307"/>
                    <a:pt x="14" y="299"/>
                    <a:pt x="18" y="295"/>
                  </a:cubicBezTo>
                  <a:cubicBezTo>
                    <a:pt x="19" y="303"/>
                    <a:pt x="19" y="303"/>
                    <a:pt x="19" y="303"/>
                  </a:cubicBezTo>
                  <a:cubicBezTo>
                    <a:pt x="21" y="299"/>
                    <a:pt x="21" y="299"/>
                    <a:pt x="21" y="299"/>
                  </a:cubicBezTo>
                  <a:cubicBezTo>
                    <a:pt x="21" y="305"/>
                    <a:pt x="24" y="297"/>
                    <a:pt x="25" y="301"/>
                  </a:cubicBezTo>
                  <a:cubicBezTo>
                    <a:pt x="27" y="298"/>
                    <a:pt x="27" y="294"/>
                    <a:pt x="27" y="291"/>
                  </a:cubicBezTo>
                  <a:cubicBezTo>
                    <a:pt x="20" y="298"/>
                    <a:pt x="26" y="280"/>
                    <a:pt x="21" y="280"/>
                  </a:cubicBezTo>
                  <a:cubicBezTo>
                    <a:pt x="26" y="268"/>
                    <a:pt x="34" y="278"/>
                    <a:pt x="34" y="264"/>
                  </a:cubicBezTo>
                  <a:cubicBezTo>
                    <a:pt x="32" y="265"/>
                    <a:pt x="33" y="258"/>
                    <a:pt x="30" y="265"/>
                  </a:cubicBezTo>
                  <a:cubicBezTo>
                    <a:pt x="34" y="259"/>
                    <a:pt x="29" y="258"/>
                    <a:pt x="36" y="252"/>
                  </a:cubicBezTo>
                  <a:cubicBezTo>
                    <a:pt x="33" y="258"/>
                    <a:pt x="43" y="248"/>
                    <a:pt x="40" y="258"/>
                  </a:cubicBezTo>
                  <a:cubicBezTo>
                    <a:pt x="39" y="256"/>
                    <a:pt x="36" y="261"/>
                    <a:pt x="35" y="263"/>
                  </a:cubicBezTo>
                  <a:cubicBezTo>
                    <a:pt x="38" y="261"/>
                    <a:pt x="39" y="266"/>
                    <a:pt x="43" y="259"/>
                  </a:cubicBezTo>
                  <a:cubicBezTo>
                    <a:pt x="45" y="255"/>
                    <a:pt x="49" y="250"/>
                    <a:pt x="47" y="249"/>
                  </a:cubicBezTo>
                  <a:cubicBezTo>
                    <a:pt x="45" y="248"/>
                    <a:pt x="43" y="255"/>
                    <a:pt x="43" y="251"/>
                  </a:cubicBezTo>
                  <a:cubicBezTo>
                    <a:pt x="48" y="243"/>
                    <a:pt x="52" y="245"/>
                    <a:pt x="51" y="239"/>
                  </a:cubicBezTo>
                  <a:cubicBezTo>
                    <a:pt x="47" y="244"/>
                    <a:pt x="44" y="243"/>
                    <a:pt x="43" y="242"/>
                  </a:cubicBezTo>
                  <a:cubicBezTo>
                    <a:pt x="47" y="236"/>
                    <a:pt x="47" y="236"/>
                    <a:pt x="47" y="236"/>
                  </a:cubicBezTo>
                  <a:cubicBezTo>
                    <a:pt x="47" y="238"/>
                    <a:pt x="47" y="238"/>
                    <a:pt x="47" y="238"/>
                  </a:cubicBezTo>
                  <a:cubicBezTo>
                    <a:pt x="56" y="230"/>
                    <a:pt x="47" y="233"/>
                    <a:pt x="55" y="225"/>
                  </a:cubicBezTo>
                  <a:cubicBezTo>
                    <a:pt x="61" y="224"/>
                    <a:pt x="61" y="224"/>
                    <a:pt x="61" y="224"/>
                  </a:cubicBezTo>
                  <a:cubicBezTo>
                    <a:pt x="61" y="228"/>
                    <a:pt x="49" y="235"/>
                    <a:pt x="54" y="236"/>
                  </a:cubicBezTo>
                  <a:cubicBezTo>
                    <a:pt x="59" y="231"/>
                    <a:pt x="59" y="228"/>
                    <a:pt x="64" y="224"/>
                  </a:cubicBezTo>
                  <a:cubicBezTo>
                    <a:pt x="63" y="225"/>
                    <a:pt x="62" y="227"/>
                    <a:pt x="61" y="228"/>
                  </a:cubicBezTo>
                  <a:cubicBezTo>
                    <a:pt x="63" y="226"/>
                    <a:pt x="69" y="229"/>
                    <a:pt x="74" y="220"/>
                  </a:cubicBezTo>
                  <a:cubicBezTo>
                    <a:pt x="77" y="215"/>
                    <a:pt x="74" y="217"/>
                    <a:pt x="73" y="216"/>
                  </a:cubicBezTo>
                  <a:cubicBezTo>
                    <a:pt x="81" y="208"/>
                    <a:pt x="82" y="205"/>
                    <a:pt x="88" y="200"/>
                  </a:cubicBezTo>
                  <a:cubicBezTo>
                    <a:pt x="89" y="204"/>
                    <a:pt x="98" y="193"/>
                    <a:pt x="94" y="200"/>
                  </a:cubicBezTo>
                  <a:cubicBezTo>
                    <a:pt x="90" y="201"/>
                    <a:pt x="77" y="211"/>
                    <a:pt x="77" y="216"/>
                  </a:cubicBezTo>
                  <a:cubicBezTo>
                    <a:pt x="82" y="216"/>
                    <a:pt x="70" y="222"/>
                    <a:pt x="71" y="226"/>
                  </a:cubicBezTo>
                  <a:cubicBezTo>
                    <a:pt x="77" y="220"/>
                    <a:pt x="79" y="223"/>
                    <a:pt x="82" y="224"/>
                  </a:cubicBezTo>
                  <a:cubicBezTo>
                    <a:pt x="84" y="223"/>
                    <a:pt x="85" y="221"/>
                    <a:pt x="86" y="219"/>
                  </a:cubicBezTo>
                  <a:cubicBezTo>
                    <a:pt x="85" y="217"/>
                    <a:pt x="83" y="219"/>
                    <a:pt x="81" y="217"/>
                  </a:cubicBezTo>
                  <a:cubicBezTo>
                    <a:pt x="89" y="211"/>
                    <a:pt x="96" y="205"/>
                    <a:pt x="99" y="199"/>
                  </a:cubicBezTo>
                  <a:cubicBezTo>
                    <a:pt x="102" y="198"/>
                    <a:pt x="102" y="201"/>
                    <a:pt x="100" y="203"/>
                  </a:cubicBezTo>
                  <a:cubicBezTo>
                    <a:pt x="109" y="196"/>
                    <a:pt x="119" y="189"/>
                    <a:pt x="129" y="184"/>
                  </a:cubicBezTo>
                  <a:cubicBezTo>
                    <a:pt x="121" y="184"/>
                    <a:pt x="139" y="177"/>
                    <a:pt x="133" y="177"/>
                  </a:cubicBezTo>
                  <a:cubicBezTo>
                    <a:pt x="128" y="179"/>
                    <a:pt x="122" y="179"/>
                    <a:pt x="124" y="176"/>
                  </a:cubicBezTo>
                  <a:cubicBezTo>
                    <a:pt x="127" y="175"/>
                    <a:pt x="125" y="178"/>
                    <a:pt x="126" y="178"/>
                  </a:cubicBezTo>
                  <a:cubicBezTo>
                    <a:pt x="129" y="173"/>
                    <a:pt x="134" y="177"/>
                    <a:pt x="137" y="172"/>
                  </a:cubicBezTo>
                  <a:cubicBezTo>
                    <a:pt x="128" y="178"/>
                    <a:pt x="137" y="177"/>
                    <a:pt x="137" y="180"/>
                  </a:cubicBezTo>
                  <a:cubicBezTo>
                    <a:pt x="143" y="175"/>
                    <a:pt x="138" y="182"/>
                    <a:pt x="144" y="179"/>
                  </a:cubicBezTo>
                  <a:cubicBezTo>
                    <a:pt x="150" y="173"/>
                    <a:pt x="158" y="168"/>
                    <a:pt x="165" y="164"/>
                  </a:cubicBezTo>
                  <a:cubicBezTo>
                    <a:pt x="176" y="162"/>
                    <a:pt x="189" y="152"/>
                    <a:pt x="198" y="149"/>
                  </a:cubicBezTo>
                  <a:cubicBezTo>
                    <a:pt x="203" y="148"/>
                    <a:pt x="202" y="153"/>
                    <a:pt x="207" y="151"/>
                  </a:cubicBezTo>
                  <a:cubicBezTo>
                    <a:pt x="212" y="149"/>
                    <a:pt x="201" y="150"/>
                    <a:pt x="210" y="148"/>
                  </a:cubicBezTo>
                  <a:cubicBezTo>
                    <a:pt x="210" y="148"/>
                    <a:pt x="210" y="148"/>
                    <a:pt x="210" y="148"/>
                  </a:cubicBezTo>
                  <a:cubicBezTo>
                    <a:pt x="212" y="147"/>
                    <a:pt x="226" y="145"/>
                    <a:pt x="227" y="139"/>
                  </a:cubicBezTo>
                  <a:cubicBezTo>
                    <a:pt x="226" y="143"/>
                    <a:pt x="226" y="143"/>
                    <a:pt x="226" y="143"/>
                  </a:cubicBezTo>
                  <a:cubicBezTo>
                    <a:pt x="227" y="143"/>
                    <a:pt x="229" y="142"/>
                    <a:pt x="230" y="141"/>
                  </a:cubicBezTo>
                  <a:cubicBezTo>
                    <a:pt x="230" y="142"/>
                    <a:pt x="233" y="142"/>
                    <a:pt x="230" y="144"/>
                  </a:cubicBezTo>
                  <a:cubicBezTo>
                    <a:pt x="236" y="145"/>
                    <a:pt x="241" y="140"/>
                    <a:pt x="247" y="138"/>
                  </a:cubicBezTo>
                  <a:cubicBezTo>
                    <a:pt x="243" y="137"/>
                    <a:pt x="243" y="137"/>
                    <a:pt x="243" y="137"/>
                  </a:cubicBezTo>
                  <a:cubicBezTo>
                    <a:pt x="252" y="132"/>
                    <a:pt x="259" y="131"/>
                    <a:pt x="269" y="128"/>
                  </a:cubicBezTo>
                  <a:cubicBezTo>
                    <a:pt x="269" y="130"/>
                    <a:pt x="269" y="130"/>
                    <a:pt x="269" y="130"/>
                  </a:cubicBezTo>
                  <a:cubicBezTo>
                    <a:pt x="275" y="127"/>
                    <a:pt x="275" y="127"/>
                    <a:pt x="275" y="127"/>
                  </a:cubicBezTo>
                  <a:cubicBezTo>
                    <a:pt x="274" y="129"/>
                    <a:pt x="280" y="129"/>
                    <a:pt x="282" y="126"/>
                  </a:cubicBezTo>
                  <a:cubicBezTo>
                    <a:pt x="269" y="136"/>
                    <a:pt x="269" y="136"/>
                    <a:pt x="269" y="136"/>
                  </a:cubicBezTo>
                  <a:cubicBezTo>
                    <a:pt x="264" y="136"/>
                    <a:pt x="273" y="132"/>
                    <a:pt x="269" y="131"/>
                  </a:cubicBezTo>
                  <a:cubicBezTo>
                    <a:pt x="267" y="130"/>
                    <a:pt x="258" y="133"/>
                    <a:pt x="257" y="136"/>
                  </a:cubicBezTo>
                  <a:cubicBezTo>
                    <a:pt x="260" y="135"/>
                    <a:pt x="260" y="134"/>
                    <a:pt x="263" y="133"/>
                  </a:cubicBezTo>
                  <a:cubicBezTo>
                    <a:pt x="265" y="135"/>
                    <a:pt x="260" y="137"/>
                    <a:pt x="258" y="139"/>
                  </a:cubicBezTo>
                  <a:cubicBezTo>
                    <a:pt x="259" y="139"/>
                    <a:pt x="262" y="139"/>
                    <a:pt x="262" y="138"/>
                  </a:cubicBezTo>
                  <a:cubicBezTo>
                    <a:pt x="259" y="140"/>
                    <a:pt x="256" y="142"/>
                    <a:pt x="250" y="144"/>
                  </a:cubicBezTo>
                  <a:cubicBezTo>
                    <a:pt x="254" y="141"/>
                    <a:pt x="247" y="143"/>
                    <a:pt x="248" y="141"/>
                  </a:cubicBezTo>
                  <a:cubicBezTo>
                    <a:pt x="249" y="144"/>
                    <a:pt x="244" y="147"/>
                    <a:pt x="236" y="149"/>
                  </a:cubicBezTo>
                  <a:cubicBezTo>
                    <a:pt x="230" y="148"/>
                    <a:pt x="223" y="155"/>
                    <a:pt x="215" y="158"/>
                  </a:cubicBezTo>
                  <a:cubicBezTo>
                    <a:pt x="217" y="154"/>
                    <a:pt x="221" y="150"/>
                    <a:pt x="225" y="148"/>
                  </a:cubicBezTo>
                  <a:cubicBezTo>
                    <a:pt x="220" y="148"/>
                    <a:pt x="220" y="150"/>
                    <a:pt x="214" y="151"/>
                  </a:cubicBezTo>
                  <a:cubicBezTo>
                    <a:pt x="212" y="153"/>
                    <a:pt x="212" y="157"/>
                    <a:pt x="205" y="161"/>
                  </a:cubicBezTo>
                  <a:cubicBezTo>
                    <a:pt x="204" y="159"/>
                    <a:pt x="204" y="159"/>
                    <a:pt x="204" y="159"/>
                  </a:cubicBezTo>
                  <a:cubicBezTo>
                    <a:pt x="199" y="163"/>
                    <a:pt x="200" y="165"/>
                    <a:pt x="192" y="168"/>
                  </a:cubicBezTo>
                  <a:cubicBezTo>
                    <a:pt x="178" y="173"/>
                    <a:pt x="165" y="179"/>
                    <a:pt x="156" y="184"/>
                  </a:cubicBezTo>
                  <a:cubicBezTo>
                    <a:pt x="154" y="183"/>
                    <a:pt x="154" y="183"/>
                    <a:pt x="154" y="183"/>
                  </a:cubicBezTo>
                  <a:cubicBezTo>
                    <a:pt x="151" y="189"/>
                    <a:pt x="138" y="194"/>
                    <a:pt x="132" y="200"/>
                  </a:cubicBezTo>
                  <a:cubicBezTo>
                    <a:pt x="119" y="205"/>
                    <a:pt x="108" y="218"/>
                    <a:pt x="101" y="220"/>
                  </a:cubicBezTo>
                  <a:cubicBezTo>
                    <a:pt x="83" y="236"/>
                    <a:pt x="69" y="252"/>
                    <a:pt x="55" y="272"/>
                  </a:cubicBezTo>
                  <a:cubicBezTo>
                    <a:pt x="55" y="267"/>
                    <a:pt x="55" y="267"/>
                    <a:pt x="55" y="267"/>
                  </a:cubicBezTo>
                  <a:cubicBezTo>
                    <a:pt x="54" y="271"/>
                    <a:pt x="52" y="268"/>
                    <a:pt x="50" y="272"/>
                  </a:cubicBezTo>
                  <a:cubicBezTo>
                    <a:pt x="54" y="269"/>
                    <a:pt x="49" y="279"/>
                    <a:pt x="49" y="282"/>
                  </a:cubicBezTo>
                  <a:cubicBezTo>
                    <a:pt x="42" y="290"/>
                    <a:pt x="38" y="304"/>
                    <a:pt x="38" y="314"/>
                  </a:cubicBezTo>
                  <a:cubicBezTo>
                    <a:pt x="36" y="314"/>
                    <a:pt x="36" y="314"/>
                    <a:pt x="36" y="314"/>
                  </a:cubicBezTo>
                  <a:cubicBezTo>
                    <a:pt x="36" y="324"/>
                    <a:pt x="31" y="334"/>
                    <a:pt x="30" y="346"/>
                  </a:cubicBezTo>
                  <a:cubicBezTo>
                    <a:pt x="29" y="348"/>
                    <a:pt x="27" y="350"/>
                    <a:pt x="27" y="353"/>
                  </a:cubicBezTo>
                  <a:cubicBezTo>
                    <a:pt x="30" y="360"/>
                    <a:pt x="30" y="363"/>
                    <a:pt x="32" y="373"/>
                  </a:cubicBezTo>
                  <a:cubicBezTo>
                    <a:pt x="33" y="380"/>
                    <a:pt x="34" y="391"/>
                    <a:pt x="34" y="398"/>
                  </a:cubicBezTo>
                  <a:cubicBezTo>
                    <a:pt x="44" y="423"/>
                    <a:pt x="52" y="449"/>
                    <a:pt x="68" y="473"/>
                  </a:cubicBezTo>
                  <a:cubicBezTo>
                    <a:pt x="67" y="475"/>
                    <a:pt x="67" y="475"/>
                    <a:pt x="67" y="475"/>
                  </a:cubicBezTo>
                  <a:cubicBezTo>
                    <a:pt x="84" y="496"/>
                    <a:pt x="101" y="525"/>
                    <a:pt x="119" y="540"/>
                  </a:cubicBezTo>
                  <a:cubicBezTo>
                    <a:pt x="115" y="541"/>
                    <a:pt x="115" y="541"/>
                    <a:pt x="115" y="541"/>
                  </a:cubicBezTo>
                  <a:cubicBezTo>
                    <a:pt x="119" y="547"/>
                    <a:pt x="128" y="552"/>
                    <a:pt x="128" y="548"/>
                  </a:cubicBezTo>
                  <a:cubicBezTo>
                    <a:pt x="132" y="554"/>
                    <a:pt x="143" y="559"/>
                    <a:pt x="144" y="564"/>
                  </a:cubicBezTo>
                  <a:cubicBezTo>
                    <a:pt x="149" y="570"/>
                    <a:pt x="152" y="569"/>
                    <a:pt x="157" y="572"/>
                  </a:cubicBezTo>
                  <a:cubicBezTo>
                    <a:pt x="168" y="582"/>
                    <a:pt x="173" y="585"/>
                    <a:pt x="185" y="592"/>
                  </a:cubicBezTo>
                  <a:cubicBezTo>
                    <a:pt x="182" y="590"/>
                    <a:pt x="182" y="590"/>
                    <a:pt x="182" y="590"/>
                  </a:cubicBezTo>
                  <a:cubicBezTo>
                    <a:pt x="181" y="590"/>
                    <a:pt x="180" y="591"/>
                    <a:pt x="183" y="593"/>
                  </a:cubicBezTo>
                  <a:cubicBezTo>
                    <a:pt x="188" y="595"/>
                    <a:pt x="199" y="604"/>
                    <a:pt x="196" y="597"/>
                  </a:cubicBezTo>
                  <a:cubicBezTo>
                    <a:pt x="208" y="607"/>
                    <a:pt x="228" y="611"/>
                    <a:pt x="240" y="621"/>
                  </a:cubicBezTo>
                  <a:cubicBezTo>
                    <a:pt x="239" y="619"/>
                    <a:pt x="243" y="620"/>
                    <a:pt x="244" y="620"/>
                  </a:cubicBezTo>
                  <a:cubicBezTo>
                    <a:pt x="256" y="625"/>
                    <a:pt x="269" y="632"/>
                    <a:pt x="279" y="633"/>
                  </a:cubicBezTo>
                  <a:cubicBezTo>
                    <a:pt x="281" y="634"/>
                    <a:pt x="275" y="634"/>
                    <a:pt x="280" y="636"/>
                  </a:cubicBezTo>
                  <a:cubicBezTo>
                    <a:pt x="284" y="636"/>
                    <a:pt x="281" y="634"/>
                    <a:pt x="285" y="635"/>
                  </a:cubicBezTo>
                  <a:cubicBezTo>
                    <a:pt x="306" y="639"/>
                    <a:pt x="326" y="648"/>
                    <a:pt x="345" y="650"/>
                  </a:cubicBezTo>
                  <a:cubicBezTo>
                    <a:pt x="379" y="653"/>
                    <a:pt x="415" y="655"/>
                    <a:pt x="448" y="652"/>
                  </a:cubicBezTo>
                  <a:cubicBezTo>
                    <a:pt x="448" y="653"/>
                    <a:pt x="448" y="653"/>
                    <a:pt x="448" y="653"/>
                  </a:cubicBezTo>
                  <a:cubicBezTo>
                    <a:pt x="458" y="648"/>
                    <a:pt x="474" y="653"/>
                    <a:pt x="482" y="647"/>
                  </a:cubicBezTo>
                  <a:cubicBezTo>
                    <a:pt x="484" y="647"/>
                    <a:pt x="491" y="645"/>
                    <a:pt x="490" y="647"/>
                  </a:cubicBezTo>
                  <a:cubicBezTo>
                    <a:pt x="498" y="643"/>
                    <a:pt x="514" y="644"/>
                    <a:pt x="526" y="638"/>
                  </a:cubicBezTo>
                  <a:cubicBezTo>
                    <a:pt x="525" y="638"/>
                    <a:pt x="524" y="638"/>
                    <a:pt x="523" y="639"/>
                  </a:cubicBezTo>
                  <a:cubicBezTo>
                    <a:pt x="536" y="638"/>
                    <a:pt x="545" y="631"/>
                    <a:pt x="559" y="628"/>
                  </a:cubicBezTo>
                  <a:cubicBezTo>
                    <a:pt x="557" y="629"/>
                    <a:pt x="555" y="630"/>
                    <a:pt x="555" y="631"/>
                  </a:cubicBezTo>
                  <a:cubicBezTo>
                    <a:pt x="561" y="631"/>
                    <a:pt x="565" y="623"/>
                    <a:pt x="569" y="626"/>
                  </a:cubicBezTo>
                  <a:cubicBezTo>
                    <a:pt x="572" y="624"/>
                    <a:pt x="571" y="623"/>
                    <a:pt x="569" y="624"/>
                  </a:cubicBezTo>
                  <a:cubicBezTo>
                    <a:pt x="597" y="613"/>
                    <a:pt x="623" y="595"/>
                    <a:pt x="645" y="574"/>
                  </a:cubicBezTo>
                  <a:cubicBezTo>
                    <a:pt x="663" y="562"/>
                    <a:pt x="651" y="579"/>
                    <a:pt x="662" y="565"/>
                  </a:cubicBezTo>
                  <a:cubicBezTo>
                    <a:pt x="663" y="565"/>
                    <a:pt x="661" y="563"/>
                    <a:pt x="662" y="564"/>
                  </a:cubicBezTo>
                  <a:cubicBezTo>
                    <a:pt x="666" y="558"/>
                    <a:pt x="673" y="560"/>
                    <a:pt x="675" y="555"/>
                  </a:cubicBezTo>
                  <a:cubicBezTo>
                    <a:pt x="671" y="554"/>
                    <a:pt x="676" y="552"/>
                    <a:pt x="675" y="550"/>
                  </a:cubicBezTo>
                  <a:cubicBezTo>
                    <a:pt x="685" y="542"/>
                    <a:pt x="689" y="541"/>
                    <a:pt x="693" y="531"/>
                  </a:cubicBezTo>
                  <a:cubicBezTo>
                    <a:pt x="694" y="533"/>
                    <a:pt x="694" y="533"/>
                    <a:pt x="694" y="533"/>
                  </a:cubicBezTo>
                  <a:cubicBezTo>
                    <a:pt x="699" y="521"/>
                    <a:pt x="708" y="510"/>
                    <a:pt x="709" y="499"/>
                  </a:cubicBezTo>
                  <a:cubicBezTo>
                    <a:pt x="742" y="440"/>
                    <a:pt x="749" y="372"/>
                    <a:pt x="738" y="308"/>
                  </a:cubicBezTo>
                  <a:cubicBezTo>
                    <a:pt x="728" y="244"/>
                    <a:pt x="697" y="185"/>
                    <a:pt x="656" y="134"/>
                  </a:cubicBezTo>
                  <a:cubicBezTo>
                    <a:pt x="648" y="121"/>
                    <a:pt x="647" y="119"/>
                    <a:pt x="633" y="109"/>
                  </a:cubicBezTo>
                  <a:cubicBezTo>
                    <a:pt x="634" y="109"/>
                    <a:pt x="635" y="109"/>
                    <a:pt x="635" y="108"/>
                  </a:cubicBezTo>
                  <a:cubicBezTo>
                    <a:pt x="632" y="110"/>
                    <a:pt x="626" y="100"/>
                    <a:pt x="622" y="102"/>
                  </a:cubicBezTo>
                  <a:cubicBezTo>
                    <a:pt x="604" y="85"/>
                    <a:pt x="585" y="73"/>
                    <a:pt x="563" y="60"/>
                  </a:cubicBezTo>
                  <a:cubicBezTo>
                    <a:pt x="567" y="62"/>
                    <a:pt x="570" y="60"/>
                    <a:pt x="566" y="58"/>
                  </a:cubicBezTo>
                  <a:cubicBezTo>
                    <a:pt x="561" y="57"/>
                    <a:pt x="561" y="57"/>
                    <a:pt x="561" y="57"/>
                  </a:cubicBezTo>
                  <a:cubicBezTo>
                    <a:pt x="560" y="56"/>
                    <a:pt x="560" y="56"/>
                    <a:pt x="560" y="56"/>
                  </a:cubicBezTo>
                  <a:cubicBezTo>
                    <a:pt x="557" y="55"/>
                    <a:pt x="553" y="55"/>
                    <a:pt x="556" y="57"/>
                  </a:cubicBezTo>
                  <a:cubicBezTo>
                    <a:pt x="500" y="29"/>
                    <a:pt x="439" y="11"/>
                    <a:pt x="377" y="21"/>
                  </a:cubicBezTo>
                  <a:cubicBezTo>
                    <a:pt x="363" y="21"/>
                    <a:pt x="342" y="27"/>
                    <a:pt x="327" y="32"/>
                  </a:cubicBezTo>
                  <a:cubicBezTo>
                    <a:pt x="281" y="43"/>
                    <a:pt x="240" y="62"/>
                    <a:pt x="201" y="93"/>
                  </a:cubicBezTo>
                  <a:cubicBezTo>
                    <a:pt x="201" y="93"/>
                    <a:pt x="202" y="83"/>
                    <a:pt x="218" y="6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100" b="0" i="0" u="none" strike="noStrike" kern="1200" cap="none" spc="0" normalizeH="0" baseline="0" noProof="0">
                <a:ln>
                  <a:noFill/>
                </a:ln>
                <a:solidFill>
                  <a:srgbClr val="C00000"/>
                </a:solidFill>
                <a:effectLst/>
                <a:uLnTx/>
                <a:uFillTx/>
                <a:latin typeface="Segoe Print" pitchFamily="2" charset="0"/>
                <a:ea typeface="+mn-ea"/>
                <a:cs typeface="Arial" charset="0"/>
              </a:endParaRPr>
            </a:p>
          </p:txBody>
        </p:sp>
        <p:sp>
          <p:nvSpPr>
            <p:cNvPr id="83" name="pole tekstowe 117"/>
            <p:cNvSpPr txBox="1"/>
            <p:nvPr/>
          </p:nvSpPr>
          <p:spPr>
            <a:xfrm>
              <a:off x="5454610" y="1083597"/>
              <a:ext cx="652526" cy="72863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400" b="1" i="1" u="none" strike="noStrike" kern="0" cap="none" spc="0" normalizeH="0" baseline="-16000" noProof="0" dirty="0">
                  <a:ln>
                    <a:noFill/>
                  </a:ln>
                  <a:solidFill>
                    <a:srgbClr val="C00000"/>
                  </a:solidFill>
                  <a:effectLst/>
                  <a:uLnTx/>
                  <a:uFillTx/>
                  <a:latin typeface="Segoe Print" pitchFamily="2" charset="0"/>
                  <a:ea typeface="+mn-ea"/>
                  <a:cs typeface="Arial" pitchFamily="34" charset="0"/>
                </a:rPr>
                <a:t>∞</a:t>
              </a:r>
            </a:p>
          </p:txBody>
        </p:sp>
      </p:grpSp>
      <p:grpSp>
        <p:nvGrpSpPr>
          <p:cNvPr id="85" name="Grupa 115"/>
          <p:cNvGrpSpPr/>
          <p:nvPr/>
        </p:nvGrpSpPr>
        <p:grpSpPr>
          <a:xfrm>
            <a:off x="7434872" y="2003092"/>
            <a:ext cx="346592" cy="341898"/>
            <a:chOff x="5454610" y="1083597"/>
            <a:chExt cx="677642" cy="735827"/>
          </a:xfrm>
        </p:grpSpPr>
        <p:sp>
          <p:nvSpPr>
            <p:cNvPr id="86" name="Freeform 18"/>
            <p:cNvSpPr>
              <a:spLocks/>
            </p:cNvSpPr>
            <p:nvPr/>
          </p:nvSpPr>
          <p:spPr bwMode="auto">
            <a:xfrm>
              <a:off x="5461496" y="1222333"/>
              <a:ext cx="670756" cy="597091"/>
            </a:xfrm>
            <a:custGeom>
              <a:avLst/>
              <a:gdLst/>
              <a:ahLst/>
              <a:cxnLst>
                <a:cxn ang="0">
                  <a:pos x="427" y="3"/>
                </a:cxn>
                <a:cxn ang="0">
                  <a:pos x="492" y="12"/>
                </a:cxn>
                <a:cxn ang="0">
                  <a:pos x="614" y="65"/>
                </a:cxn>
                <a:cxn ang="0">
                  <a:pos x="651" y="96"/>
                </a:cxn>
                <a:cxn ang="0">
                  <a:pos x="733" y="215"/>
                </a:cxn>
                <a:cxn ang="0">
                  <a:pos x="749" y="259"/>
                </a:cxn>
                <a:cxn ang="0">
                  <a:pos x="767" y="339"/>
                </a:cxn>
                <a:cxn ang="0">
                  <a:pos x="762" y="407"/>
                </a:cxn>
                <a:cxn ang="0">
                  <a:pos x="752" y="445"/>
                </a:cxn>
                <a:cxn ang="0">
                  <a:pos x="743" y="478"/>
                </a:cxn>
                <a:cxn ang="0">
                  <a:pos x="705" y="549"/>
                </a:cxn>
                <a:cxn ang="0">
                  <a:pos x="673" y="582"/>
                </a:cxn>
                <a:cxn ang="0">
                  <a:pos x="637" y="615"/>
                </a:cxn>
                <a:cxn ang="0">
                  <a:pos x="583" y="643"/>
                </a:cxn>
                <a:cxn ang="0">
                  <a:pos x="519" y="666"/>
                </a:cxn>
                <a:cxn ang="0">
                  <a:pos x="437" y="677"/>
                </a:cxn>
                <a:cxn ang="0">
                  <a:pos x="402" y="680"/>
                </a:cxn>
                <a:cxn ang="0">
                  <a:pos x="368" y="675"/>
                </a:cxn>
                <a:cxn ang="0">
                  <a:pos x="339" y="674"/>
                </a:cxn>
                <a:cxn ang="0">
                  <a:pos x="326" y="672"/>
                </a:cxn>
                <a:cxn ang="0">
                  <a:pos x="287" y="664"/>
                </a:cxn>
                <a:cxn ang="0">
                  <a:pos x="181" y="620"/>
                </a:cxn>
                <a:cxn ang="0">
                  <a:pos x="143" y="595"/>
                </a:cxn>
                <a:cxn ang="0">
                  <a:pos x="113" y="569"/>
                </a:cxn>
                <a:cxn ang="0">
                  <a:pos x="52" y="494"/>
                </a:cxn>
                <a:cxn ang="0">
                  <a:pos x="47" y="472"/>
                </a:cxn>
                <a:cxn ang="0">
                  <a:pos x="27" y="444"/>
                </a:cxn>
                <a:cxn ang="0">
                  <a:pos x="11" y="418"/>
                </a:cxn>
                <a:cxn ang="0">
                  <a:pos x="5" y="372"/>
                </a:cxn>
                <a:cxn ang="0">
                  <a:pos x="1" y="357"/>
                </a:cxn>
                <a:cxn ang="0">
                  <a:pos x="5" y="336"/>
                </a:cxn>
                <a:cxn ang="0">
                  <a:pos x="19" y="303"/>
                </a:cxn>
                <a:cxn ang="0">
                  <a:pos x="30" y="265"/>
                </a:cxn>
                <a:cxn ang="0">
                  <a:pos x="43" y="251"/>
                </a:cxn>
                <a:cxn ang="0">
                  <a:pos x="61" y="224"/>
                </a:cxn>
                <a:cxn ang="0">
                  <a:pos x="88" y="200"/>
                </a:cxn>
                <a:cxn ang="0">
                  <a:pos x="81" y="217"/>
                </a:cxn>
                <a:cxn ang="0">
                  <a:pos x="126" y="178"/>
                </a:cxn>
                <a:cxn ang="0">
                  <a:pos x="207" y="151"/>
                </a:cxn>
                <a:cxn ang="0">
                  <a:pos x="230" y="144"/>
                </a:cxn>
                <a:cxn ang="0">
                  <a:pos x="282" y="126"/>
                </a:cxn>
                <a:cxn ang="0">
                  <a:pos x="262" y="138"/>
                </a:cxn>
                <a:cxn ang="0">
                  <a:pos x="214" y="151"/>
                </a:cxn>
                <a:cxn ang="0">
                  <a:pos x="132" y="200"/>
                </a:cxn>
                <a:cxn ang="0">
                  <a:pos x="38" y="314"/>
                </a:cxn>
                <a:cxn ang="0">
                  <a:pos x="68" y="473"/>
                </a:cxn>
                <a:cxn ang="0">
                  <a:pos x="157" y="572"/>
                </a:cxn>
                <a:cxn ang="0">
                  <a:pos x="244" y="620"/>
                </a:cxn>
                <a:cxn ang="0">
                  <a:pos x="448" y="653"/>
                </a:cxn>
                <a:cxn ang="0">
                  <a:pos x="555" y="631"/>
                </a:cxn>
                <a:cxn ang="0">
                  <a:pos x="675" y="555"/>
                </a:cxn>
                <a:cxn ang="0">
                  <a:pos x="656" y="134"/>
                </a:cxn>
                <a:cxn ang="0">
                  <a:pos x="561" y="57"/>
                </a:cxn>
                <a:cxn ang="0">
                  <a:pos x="218" y="69"/>
                </a:cxn>
              </a:cxnLst>
              <a:rect l="0" t="0" r="r" b="b"/>
              <a:pathLst>
                <a:path w="767" h="683">
                  <a:moveTo>
                    <a:pt x="218" y="69"/>
                  </a:moveTo>
                  <a:cubicBezTo>
                    <a:pt x="236" y="49"/>
                    <a:pt x="271" y="38"/>
                    <a:pt x="296" y="23"/>
                  </a:cubicBezTo>
                  <a:cubicBezTo>
                    <a:pt x="299" y="21"/>
                    <a:pt x="297" y="27"/>
                    <a:pt x="304" y="23"/>
                  </a:cubicBezTo>
                  <a:cubicBezTo>
                    <a:pt x="328" y="7"/>
                    <a:pt x="374" y="0"/>
                    <a:pt x="408" y="4"/>
                  </a:cubicBezTo>
                  <a:cubicBezTo>
                    <a:pt x="406" y="5"/>
                    <a:pt x="406" y="5"/>
                    <a:pt x="406" y="5"/>
                  </a:cubicBezTo>
                  <a:cubicBezTo>
                    <a:pt x="412" y="6"/>
                    <a:pt x="420" y="3"/>
                    <a:pt x="427" y="3"/>
                  </a:cubicBezTo>
                  <a:cubicBezTo>
                    <a:pt x="427" y="4"/>
                    <a:pt x="425" y="4"/>
                    <a:pt x="427" y="5"/>
                  </a:cubicBezTo>
                  <a:cubicBezTo>
                    <a:pt x="428" y="3"/>
                    <a:pt x="439" y="4"/>
                    <a:pt x="442" y="3"/>
                  </a:cubicBezTo>
                  <a:cubicBezTo>
                    <a:pt x="445" y="5"/>
                    <a:pt x="444" y="6"/>
                    <a:pt x="448" y="8"/>
                  </a:cubicBezTo>
                  <a:cubicBezTo>
                    <a:pt x="452" y="6"/>
                    <a:pt x="452" y="6"/>
                    <a:pt x="452" y="6"/>
                  </a:cubicBezTo>
                  <a:cubicBezTo>
                    <a:pt x="464" y="0"/>
                    <a:pt x="478" y="10"/>
                    <a:pt x="494" y="11"/>
                  </a:cubicBezTo>
                  <a:cubicBezTo>
                    <a:pt x="493" y="11"/>
                    <a:pt x="491" y="11"/>
                    <a:pt x="492" y="12"/>
                  </a:cubicBezTo>
                  <a:cubicBezTo>
                    <a:pt x="516" y="15"/>
                    <a:pt x="545" y="27"/>
                    <a:pt x="569" y="39"/>
                  </a:cubicBezTo>
                  <a:cubicBezTo>
                    <a:pt x="568" y="39"/>
                    <a:pt x="566" y="40"/>
                    <a:pt x="567" y="42"/>
                  </a:cubicBezTo>
                  <a:cubicBezTo>
                    <a:pt x="570" y="40"/>
                    <a:pt x="577" y="44"/>
                    <a:pt x="584" y="47"/>
                  </a:cubicBezTo>
                  <a:cubicBezTo>
                    <a:pt x="585" y="51"/>
                    <a:pt x="596" y="51"/>
                    <a:pt x="602" y="58"/>
                  </a:cubicBezTo>
                  <a:cubicBezTo>
                    <a:pt x="601" y="58"/>
                    <a:pt x="601" y="58"/>
                    <a:pt x="601" y="58"/>
                  </a:cubicBezTo>
                  <a:cubicBezTo>
                    <a:pt x="608" y="59"/>
                    <a:pt x="608" y="65"/>
                    <a:pt x="614" y="65"/>
                  </a:cubicBezTo>
                  <a:cubicBezTo>
                    <a:pt x="616" y="69"/>
                    <a:pt x="616" y="69"/>
                    <a:pt x="616" y="69"/>
                  </a:cubicBezTo>
                  <a:cubicBezTo>
                    <a:pt x="621" y="68"/>
                    <a:pt x="622" y="76"/>
                    <a:pt x="627" y="78"/>
                  </a:cubicBezTo>
                  <a:cubicBezTo>
                    <a:pt x="628" y="77"/>
                    <a:pt x="628" y="77"/>
                    <a:pt x="628" y="77"/>
                  </a:cubicBezTo>
                  <a:cubicBezTo>
                    <a:pt x="632" y="80"/>
                    <a:pt x="633" y="83"/>
                    <a:pt x="637" y="85"/>
                  </a:cubicBezTo>
                  <a:cubicBezTo>
                    <a:pt x="637" y="86"/>
                    <a:pt x="637" y="86"/>
                    <a:pt x="637" y="86"/>
                  </a:cubicBezTo>
                  <a:cubicBezTo>
                    <a:pt x="646" y="92"/>
                    <a:pt x="649" y="98"/>
                    <a:pt x="651" y="96"/>
                  </a:cubicBezTo>
                  <a:cubicBezTo>
                    <a:pt x="652" y="100"/>
                    <a:pt x="642" y="89"/>
                    <a:pt x="644" y="96"/>
                  </a:cubicBezTo>
                  <a:cubicBezTo>
                    <a:pt x="672" y="118"/>
                    <a:pt x="695" y="147"/>
                    <a:pt x="713" y="177"/>
                  </a:cubicBezTo>
                  <a:cubicBezTo>
                    <a:pt x="714" y="181"/>
                    <a:pt x="715" y="184"/>
                    <a:pt x="715" y="185"/>
                  </a:cubicBezTo>
                  <a:cubicBezTo>
                    <a:pt x="717" y="188"/>
                    <a:pt x="722" y="197"/>
                    <a:pt x="725" y="199"/>
                  </a:cubicBezTo>
                  <a:cubicBezTo>
                    <a:pt x="724" y="198"/>
                    <a:pt x="724" y="201"/>
                    <a:pt x="725" y="203"/>
                  </a:cubicBezTo>
                  <a:cubicBezTo>
                    <a:pt x="727" y="209"/>
                    <a:pt x="731" y="208"/>
                    <a:pt x="733" y="215"/>
                  </a:cubicBezTo>
                  <a:cubicBezTo>
                    <a:pt x="731" y="213"/>
                    <a:pt x="730" y="212"/>
                    <a:pt x="729" y="214"/>
                  </a:cubicBezTo>
                  <a:cubicBezTo>
                    <a:pt x="734" y="218"/>
                    <a:pt x="737" y="226"/>
                    <a:pt x="740" y="232"/>
                  </a:cubicBezTo>
                  <a:cubicBezTo>
                    <a:pt x="739" y="231"/>
                    <a:pt x="738" y="230"/>
                    <a:pt x="737" y="231"/>
                  </a:cubicBezTo>
                  <a:cubicBezTo>
                    <a:pt x="743" y="237"/>
                    <a:pt x="742" y="244"/>
                    <a:pt x="746" y="250"/>
                  </a:cubicBezTo>
                  <a:cubicBezTo>
                    <a:pt x="743" y="248"/>
                    <a:pt x="743" y="248"/>
                    <a:pt x="743" y="248"/>
                  </a:cubicBezTo>
                  <a:cubicBezTo>
                    <a:pt x="745" y="259"/>
                    <a:pt x="748" y="250"/>
                    <a:pt x="749" y="259"/>
                  </a:cubicBezTo>
                  <a:cubicBezTo>
                    <a:pt x="748" y="257"/>
                    <a:pt x="748" y="258"/>
                    <a:pt x="747" y="258"/>
                  </a:cubicBezTo>
                  <a:cubicBezTo>
                    <a:pt x="753" y="266"/>
                    <a:pt x="755" y="280"/>
                    <a:pt x="758" y="289"/>
                  </a:cubicBezTo>
                  <a:cubicBezTo>
                    <a:pt x="758" y="288"/>
                    <a:pt x="757" y="288"/>
                    <a:pt x="757" y="288"/>
                  </a:cubicBezTo>
                  <a:cubicBezTo>
                    <a:pt x="760" y="298"/>
                    <a:pt x="760" y="308"/>
                    <a:pt x="763" y="318"/>
                  </a:cubicBezTo>
                  <a:cubicBezTo>
                    <a:pt x="763" y="322"/>
                    <a:pt x="759" y="318"/>
                    <a:pt x="760" y="328"/>
                  </a:cubicBezTo>
                  <a:cubicBezTo>
                    <a:pt x="764" y="327"/>
                    <a:pt x="763" y="345"/>
                    <a:pt x="767" y="339"/>
                  </a:cubicBezTo>
                  <a:cubicBezTo>
                    <a:pt x="767" y="348"/>
                    <a:pt x="765" y="361"/>
                    <a:pt x="767" y="367"/>
                  </a:cubicBezTo>
                  <a:cubicBezTo>
                    <a:pt x="765" y="363"/>
                    <a:pt x="762" y="371"/>
                    <a:pt x="762" y="364"/>
                  </a:cubicBezTo>
                  <a:cubicBezTo>
                    <a:pt x="760" y="370"/>
                    <a:pt x="760" y="370"/>
                    <a:pt x="760" y="370"/>
                  </a:cubicBezTo>
                  <a:cubicBezTo>
                    <a:pt x="758" y="369"/>
                    <a:pt x="760" y="364"/>
                    <a:pt x="758" y="366"/>
                  </a:cubicBezTo>
                  <a:cubicBezTo>
                    <a:pt x="759" y="369"/>
                    <a:pt x="759" y="380"/>
                    <a:pt x="758" y="383"/>
                  </a:cubicBezTo>
                  <a:cubicBezTo>
                    <a:pt x="760" y="390"/>
                    <a:pt x="763" y="396"/>
                    <a:pt x="762" y="407"/>
                  </a:cubicBezTo>
                  <a:cubicBezTo>
                    <a:pt x="762" y="402"/>
                    <a:pt x="758" y="410"/>
                    <a:pt x="758" y="406"/>
                  </a:cubicBezTo>
                  <a:cubicBezTo>
                    <a:pt x="759" y="412"/>
                    <a:pt x="761" y="417"/>
                    <a:pt x="762" y="423"/>
                  </a:cubicBezTo>
                  <a:cubicBezTo>
                    <a:pt x="761" y="426"/>
                    <a:pt x="759" y="423"/>
                    <a:pt x="759" y="428"/>
                  </a:cubicBezTo>
                  <a:cubicBezTo>
                    <a:pt x="760" y="428"/>
                    <a:pt x="760" y="430"/>
                    <a:pt x="760" y="432"/>
                  </a:cubicBezTo>
                  <a:cubicBezTo>
                    <a:pt x="759" y="433"/>
                    <a:pt x="757" y="447"/>
                    <a:pt x="753" y="448"/>
                  </a:cubicBezTo>
                  <a:cubicBezTo>
                    <a:pt x="751" y="449"/>
                    <a:pt x="754" y="442"/>
                    <a:pt x="752" y="445"/>
                  </a:cubicBezTo>
                  <a:cubicBezTo>
                    <a:pt x="750" y="452"/>
                    <a:pt x="751" y="453"/>
                    <a:pt x="749" y="459"/>
                  </a:cubicBezTo>
                  <a:cubicBezTo>
                    <a:pt x="748" y="459"/>
                    <a:pt x="748" y="459"/>
                    <a:pt x="748" y="459"/>
                  </a:cubicBezTo>
                  <a:cubicBezTo>
                    <a:pt x="746" y="463"/>
                    <a:pt x="745" y="472"/>
                    <a:pt x="749" y="468"/>
                  </a:cubicBezTo>
                  <a:cubicBezTo>
                    <a:pt x="750" y="465"/>
                    <a:pt x="746" y="468"/>
                    <a:pt x="749" y="464"/>
                  </a:cubicBezTo>
                  <a:cubicBezTo>
                    <a:pt x="750" y="468"/>
                    <a:pt x="747" y="476"/>
                    <a:pt x="745" y="482"/>
                  </a:cubicBezTo>
                  <a:cubicBezTo>
                    <a:pt x="745" y="480"/>
                    <a:pt x="744" y="480"/>
                    <a:pt x="743" y="478"/>
                  </a:cubicBezTo>
                  <a:cubicBezTo>
                    <a:pt x="742" y="488"/>
                    <a:pt x="739" y="497"/>
                    <a:pt x="735" y="507"/>
                  </a:cubicBezTo>
                  <a:cubicBezTo>
                    <a:pt x="736" y="508"/>
                    <a:pt x="734" y="502"/>
                    <a:pt x="736" y="501"/>
                  </a:cubicBezTo>
                  <a:cubicBezTo>
                    <a:pt x="727" y="511"/>
                    <a:pt x="724" y="526"/>
                    <a:pt x="715" y="534"/>
                  </a:cubicBezTo>
                  <a:cubicBezTo>
                    <a:pt x="716" y="532"/>
                    <a:pt x="718" y="534"/>
                    <a:pt x="717" y="534"/>
                  </a:cubicBezTo>
                  <a:cubicBezTo>
                    <a:pt x="713" y="539"/>
                    <a:pt x="712" y="537"/>
                    <a:pt x="710" y="541"/>
                  </a:cubicBezTo>
                  <a:cubicBezTo>
                    <a:pt x="708" y="541"/>
                    <a:pt x="707" y="546"/>
                    <a:pt x="705" y="549"/>
                  </a:cubicBezTo>
                  <a:cubicBezTo>
                    <a:pt x="704" y="552"/>
                    <a:pt x="704" y="550"/>
                    <a:pt x="706" y="547"/>
                  </a:cubicBezTo>
                  <a:cubicBezTo>
                    <a:pt x="703" y="552"/>
                    <a:pt x="689" y="572"/>
                    <a:pt x="677" y="580"/>
                  </a:cubicBezTo>
                  <a:cubicBezTo>
                    <a:pt x="678" y="580"/>
                    <a:pt x="673" y="588"/>
                    <a:pt x="671" y="590"/>
                  </a:cubicBezTo>
                  <a:cubicBezTo>
                    <a:pt x="670" y="588"/>
                    <a:pt x="670" y="588"/>
                    <a:pt x="670" y="588"/>
                  </a:cubicBezTo>
                  <a:cubicBezTo>
                    <a:pt x="667" y="588"/>
                    <a:pt x="662" y="595"/>
                    <a:pt x="661" y="594"/>
                  </a:cubicBezTo>
                  <a:cubicBezTo>
                    <a:pt x="657" y="600"/>
                    <a:pt x="679" y="575"/>
                    <a:pt x="673" y="582"/>
                  </a:cubicBezTo>
                  <a:cubicBezTo>
                    <a:pt x="670" y="582"/>
                    <a:pt x="666" y="593"/>
                    <a:pt x="666" y="590"/>
                  </a:cubicBezTo>
                  <a:cubicBezTo>
                    <a:pt x="661" y="594"/>
                    <a:pt x="658" y="600"/>
                    <a:pt x="651" y="602"/>
                  </a:cubicBezTo>
                  <a:cubicBezTo>
                    <a:pt x="653" y="601"/>
                    <a:pt x="654" y="596"/>
                    <a:pt x="650" y="600"/>
                  </a:cubicBezTo>
                  <a:cubicBezTo>
                    <a:pt x="643" y="605"/>
                    <a:pt x="648" y="602"/>
                    <a:pt x="643" y="607"/>
                  </a:cubicBezTo>
                  <a:cubicBezTo>
                    <a:pt x="640" y="610"/>
                    <a:pt x="640" y="610"/>
                    <a:pt x="640" y="610"/>
                  </a:cubicBezTo>
                  <a:cubicBezTo>
                    <a:pt x="641" y="612"/>
                    <a:pt x="633" y="615"/>
                    <a:pt x="637" y="615"/>
                  </a:cubicBezTo>
                  <a:cubicBezTo>
                    <a:pt x="635" y="614"/>
                    <a:pt x="627" y="623"/>
                    <a:pt x="625" y="619"/>
                  </a:cubicBezTo>
                  <a:cubicBezTo>
                    <a:pt x="625" y="616"/>
                    <a:pt x="625" y="616"/>
                    <a:pt x="625" y="616"/>
                  </a:cubicBezTo>
                  <a:cubicBezTo>
                    <a:pt x="622" y="619"/>
                    <a:pt x="621" y="622"/>
                    <a:pt x="619" y="625"/>
                  </a:cubicBezTo>
                  <a:cubicBezTo>
                    <a:pt x="619" y="625"/>
                    <a:pt x="617" y="625"/>
                    <a:pt x="617" y="624"/>
                  </a:cubicBezTo>
                  <a:cubicBezTo>
                    <a:pt x="619" y="628"/>
                    <a:pt x="609" y="629"/>
                    <a:pt x="607" y="634"/>
                  </a:cubicBezTo>
                  <a:cubicBezTo>
                    <a:pt x="599" y="637"/>
                    <a:pt x="588" y="643"/>
                    <a:pt x="583" y="643"/>
                  </a:cubicBezTo>
                  <a:cubicBezTo>
                    <a:pt x="578" y="646"/>
                    <a:pt x="573" y="650"/>
                    <a:pt x="566" y="652"/>
                  </a:cubicBezTo>
                  <a:cubicBezTo>
                    <a:pt x="568" y="651"/>
                    <a:pt x="569" y="650"/>
                    <a:pt x="569" y="649"/>
                  </a:cubicBezTo>
                  <a:cubicBezTo>
                    <a:pt x="565" y="650"/>
                    <a:pt x="564" y="651"/>
                    <a:pt x="560" y="653"/>
                  </a:cubicBezTo>
                  <a:cubicBezTo>
                    <a:pt x="561" y="652"/>
                    <a:pt x="551" y="654"/>
                    <a:pt x="546" y="654"/>
                  </a:cubicBezTo>
                  <a:cubicBezTo>
                    <a:pt x="541" y="657"/>
                    <a:pt x="543" y="659"/>
                    <a:pt x="543" y="660"/>
                  </a:cubicBezTo>
                  <a:cubicBezTo>
                    <a:pt x="536" y="658"/>
                    <a:pt x="527" y="668"/>
                    <a:pt x="519" y="666"/>
                  </a:cubicBezTo>
                  <a:cubicBezTo>
                    <a:pt x="521" y="665"/>
                    <a:pt x="527" y="662"/>
                    <a:pt x="522" y="662"/>
                  </a:cubicBezTo>
                  <a:cubicBezTo>
                    <a:pt x="515" y="660"/>
                    <a:pt x="512" y="668"/>
                    <a:pt x="502" y="668"/>
                  </a:cubicBezTo>
                  <a:cubicBezTo>
                    <a:pt x="505" y="671"/>
                    <a:pt x="505" y="671"/>
                    <a:pt x="505" y="671"/>
                  </a:cubicBezTo>
                  <a:cubicBezTo>
                    <a:pt x="501" y="670"/>
                    <a:pt x="492" y="676"/>
                    <a:pt x="492" y="672"/>
                  </a:cubicBezTo>
                  <a:cubicBezTo>
                    <a:pt x="490" y="674"/>
                    <a:pt x="482" y="673"/>
                    <a:pt x="483" y="676"/>
                  </a:cubicBezTo>
                  <a:cubicBezTo>
                    <a:pt x="468" y="676"/>
                    <a:pt x="447" y="682"/>
                    <a:pt x="437" y="677"/>
                  </a:cubicBezTo>
                  <a:cubicBezTo>
                    <a:pt x="435" y="677"/>
                    <a:pt x="429" y="677"/>
                    <a:pt x="431" y="679"/>
                  </a:cubicBezTo>
                  <a:cubicBezTo>
                    <a:pt x="434" y="681"/>
                    <a:pt x="436" y="677"/>
                    <a:pt x="437" y="678"/>
                  </a:cubicBezTo>
                  <a:cubicBezTo>
                    <a:pt x="435" y="679"/>
                    <a:pt x="435" y="680"/>
                    <a:pt x="434" y="680"/>
                  </a:cubicBezTo>
                  <a:cubicBezTo>
                    <a:pt x="430" y="679"/>
                    <a:pt x="426" y="679"/>
                    <a:pt x="430" y="676"/>
                  </a:cubicBezTo>
                  <a:cubicBezTo>
                    <a:pt x="420" y="675"/>
                    <a:pt x="420" y="683"/>
                    <a:pt x="406" y="681"/>
                  </a:cubicBezTo>
                  <a:cubicBezTo>
                    <a:pt x="407" y="680"/>
                    <a:pt x="406" y="679"/>
                    <a:pt x="402" y="680"/>
                  </a:cubicBezTo>
                  <a:cubicBezTo>
                    <a:pt x="395" y="682"/>
                    <a:pt x="395" y="682"/>
                    <a:pt x="395" y="682"/>
                  </a:cubicBezTo>
                  <a:cubicBezTo>
                    <a:pt x="386" y="681"/>
                    <a:pt x="390" y="678"/>
                    <a:pt x="390" y="676"/>
                  </a:cubicBezTo>
                  <a:cubicBezTo>
                    <a:pt x="385" y="676"/>
                    <a:pt x="380" y="676"/>
                    <a:pt x="378" y="677"/>
                  </a:cubicBezTo>
                  <a:cubicBezTo>
                    <a:pt x="372" y="674"/>
                    <a:pt x="372" y="674"/>
                    <a:pt x="372" y="674"/>
                  </a:cubicBezTo>
                  <a:cubicBezTo>
                    <a:pt x="376" y="676"/>
                    <a:pt x="368" y="675"/>
                    <a:pt x="366" y="675"/>
                  </a:cubicBezTo>
                  <a:cubicBezTo>
                    <a:pt x="368" y="675"/>
                    <a:pt x="368" y="675"/>
                    <a:pt x="368" y="675"/>
                  </a:cubicBezTo>
                  <a:cubicBezTo>
                    <a:pt x="368" y="674"/>
                    <a:pt x="362" y="674"/>
                    <a:pt x="360" y="674"/>
                  </a:cubicBezTo>
                  <a:cubicBezTo>
                    <a:pt x="360" y="676"/>
                    <a:pt x="365" y="677"/>
                    <a:pt x="368" y="677"/>
                  </a:cubicBezTo>
                  <a:cubicBezTo>
                    <a:pt x="366" y="678"/>
                    <a:pt x="362" y="678"/>
                    <a:pt x="359" y="678"/>
                  </a:cubicBezTo>
                  <a:cubicBezTo>
                    <a:pt x="360" y="676"/>
                    <a:pt x="352" y="676"/>
                    <a:pt x="348" y="675"/>
                  </a:cubicBezTo>
                  <a:cubicBezTo>
                    <a:pt x="344" y="674"/>
                    <a:pt x="343" y="677"/>
                    <a:pt x="342" y="676"/>
                  </a:cubicBezTo>
                  <a:cubicBezTo>
                    <a:pt x="342" y="675"/>
                    <a:pt x="335" y="675"/>
                    <a:pt x="339" y="674"/>
                  </a:cubicBezTo>
                  <a:cubicBezTo>
                    <a:pt x="340" y="674"/>
                    <a:pt x="342" y="676"/>
                    <a:pt x="344" y="675"/>
                  </a:cubicBezTo>
                  <a:cubicBezTo>
                    <a:pt x="342" y="674"/>
                    <a:pt x="342" y="672"/>
                    <a:pt x="337" y="672"/>
                  </a:cubicBezTo>
                  <a:cubicBezTo>
                    <a:pt x="332" y="673"/>
                    <a:pt x="337" y="677"/>
                    <a:pt x="329" y="674"/>
                  </a:cubicBezTo>
                  <a:cubicBezTo>
                    <a:pt x="331" y="674"/>
                    <a:pt x="332" y="673"/>
                    <a:pt x="334" y="673"/>
                  </a:cubicBezTo>
                  <a:cubicBezTo>
                    <a:pt x="326" y="670"/>
                    <a:pt x="326" y="670"/>
                    <a:pt x="326" y="670"/>
                  </a:cubicBezTo>
                  <a:cubicBezTo>
                    <a:pt x="326" y="672"/>
                    <a:pt x="326" y="672"/>
                    <a:pt x="326" y="672"/>
                  </a:cubicBezTo>
                  <a:cubicBezTo>
                    <a:pt x="325" y="671"/>
                    <a:pt x="325" y="671"/>
                    <a:pt x="325" y="671"/>
                  </a:cubicBezTo>
                  <a:cubicBezTo>
                    <a:pt x="322" y="673"/>
                    <a:pt x="313" y="669"/>
                    <a:pt x="311" y="671"/>
                  </a:cubicBezTo>
                  <a:cubicBezTo>
                    <a:pt x="307" y="671"/>
                    <a:pt x="304" y="668"/>
                    <a:pt x="300" y="667"/>
                  </a:cubicBezTo>
                  <a:cubicBezTo>
                    <a:pt x="301" y="667"/>
                    <a:pt x="301" y="667"/>
                    <a:pt x="301" y="667"/>
                  </a:cubicBezTo>
                  <a:cubicBezTo>
                    <a:pt x="297" y="665"/>
                    <a:pt x="291" y="664"/>
                    <a:pt x="287" y="664"/>
                  </a:cubicBezTo>
                  <a:cubicBezTo>
                    <a:pt x="287" y="664"/>
                    <a:pt x="287" y="664"/>
                    <a:pt x="287" y="664"/>
                  </a:cubicBezTo>
                  <a:cubicBezTo>
                    <a:pt x="285" y="663"/>
                    <a:pt x="279" y="662"/>
                    <a:pt x="276" y="662"/>
                  </a:cubicBezTo>
                  <a:cubicBezTo>
                    <a:pt x="270" y="659"/>
                    <a:pt x="276" y="654"/>
                    <a:pt x="269" y="654"/>
                  </a:cubicBezTo>
                  <a:cubicBezTo>
                    <a:pt x="263" y="652"/>
                    <a:pt x="258" y="655"/>
                    <a:pt x="260" y="657"/>
                  </a:cubicBezTo>
                  <a:cubicBezTo>
                    <a:pt x="250" y="652"/>
                    <a:pt x="236" y="650"/>
                    <a:pt x="228" y="643"/>
                  </a:cubicBezTo>
                  <a:cubicBezTo>
                    <a:pt x="226" y="643"/>
                    <a:pt x="227" y="644"/>
                    <a:pt x="224" y="643"/>
                  </a:cubicBezTo>
                  <a:cubicBezTo>
                    <a:pt x="209" y="636"/>
                    <a:pt x="190" y="630"/>
                    <a:pt x="181" y="620"/>
                  </a:cubicBezTo>
                  <a:cubicBezTo>
                    <a:pt x="186" y="621"/>
                    <a:pt x="182" y="618"/>
                    <a:pt x="183" y="617"/>
                  </a:cubicBezTo>
                  <a:cubicBezTo>
                    <a:pt x="178" y="616"/>
                    <a:pt x="180" y="613"/>
                    <a:pt x="177" y="615"/>
                  </a:cubicBezTo>
                  <a:cubicBezTo>
                    <a:pt x="176" y="617"/>
                    <a:pt x="175" y="617"/>
                    <a:pt x="179" y="620"/>
                  </a:cubicBezTo>
                  <a:cubicBezTo>
                    <a:pt x="170" y="616"/>
                    <a:pt x="157" y="608"/>
                    <a:pt x="154" y="603"/>
                  </a:cubicBezTo>
                  <a:cubicBezTo>
                    <a:pt x="155" y="605"/>
                    <a:pt x="153" y="605"/>
                    <a:pt x="151" y="604"/>
                  </a:cubicBezTo>
                  <a:cubicBezTo>
                    <a:pt x="153" y="602"/>
                    <a:pt x="148" y="597"/>
                    <a:pt x="143" y="595"/>
                  </a:cubicBezTo>
                  <a:cubicBezTo>
                    <a:pt x="141" y="596"/>
                    <a:pt x="141" y="596"/>
                    <a:pt x="141" y="596"/>
                  </a:cubicBezTo>
                  <a:cubicBezTo>
                    <a:pt x="139" y="592"/>
                    <a:pt x="139" y="592"/>
                    <a:pt x="139" y="592"/>
                  </a:cubicBezTo>
                  <a:cubicBezTo>
                    <a:pt x="137" y="591"/>
                    <a:pt x="135" y="594"/>
                    <a:pt x="132" y="589"/>
                  </a:cubicBezTo>
                  <a:cubicBezTo>
                    <a:pt x="132" y="588"/>
                    <a:pt x="132" y="587"/>
                    <a:pt x="132" y="586"/>
                  </a:cubicBezTo>
                  <a:cubicBezTo>
                    <a:pt x="126" y="583"/>
                    <a:pt x="118" y="580"/>
                    <a:pt x="114" y="575"/>
                  </a:cubicBezTo>
                  <a:cubicBezTo>
                    <a:pt x="113" y="569"/>
                    <a:pt x="113" y="569"/>
                    <a:pt x="113" y="569"/>
                  </a:cubicBezTo>
                  <a:cubicBezTo>
                    <a:pt x="110" y="568"/>
                    <a:pt x="106" y="566"/>
                    <a:pt x="109" y="570"/>
                  </a:cubicBezTo>
                  <a:cubicBezTo>
                    <a:pt x="102" y="561"/>
                    <a:pt x="98" y="556"/>
                    <a:pt x="97" y="552"/>
                  </a:cubicBezTo>
                  <a:cubicBezTo>
                    <a:pt x="80" y="542"/>
                    <a:pt x="62" y="521"/>
                    <a:pt x="51" y="502"/>
                  </a:cubicBezTo>
                  <a:cubicBezTo>
                    <a:pt x="53" y="502"/>
                    <a:pt x="53" y="502"/>
                    <a:pt x="53" y="502"/>
                  </a:cubicBezTo>
                  <a:cubicBezTo>
                    <a:pt x="51" y="496"/>
                    <a:pt x="49" y="501"/>
                    <a:pt x="48" y="497"/>
                  </a:cubicBezTo>
                  <a:cubicBezTo>
                    <a:pt x="50" y="498"/>
                    <a:pt x="48" y="491"/>
                    <a:pt x="52" y="494"/>
                  </a:cubicBezTo>
                  <a:cubicBezTo>
                    <a:pt x="49" y="487"/>
                    <a:pt x="44" y="486"/>
                    <a:pt x="41" y="482"/>
                  </a:cubicBezTo>
                  <a:cubicBezTo>
                    <a:pt x="39" y="482"/>
                    <a:pt x="44" y="485"/>
                    <a:pt x="42" y="485"/>
                  </a:cubicBezTo>
                  <a:cubicBezTo>
                    <a:pt x="41" y="485"/>
                    <a:pt x="38" y="475"/>
                    <a:pt x="34" y="475"/>
                  </a:cubicBezTo>
                  <a:cubicBezTo>
                    <a:pt x="35" y="472"/>
                    <a:pt x="37" y="473"/>
                    <a:pt x="39" y="473"/>
                  </a:cubicBezTo>
                  <a:cubicBezTo>
                    <a:pt x="35" y="469"/>
                    <a:pt x="35" y="469"/>
                    <a:pt x="35" y="469"/>
                  </a:cubicBezTo>
                  <a:cubicBezTo>
                    <a:pt x="35" y="462"/>
                    <a:pt x="47" y="479"/>
                    <a:pt x="47" y="472"/>
                  </a:cubicBezTo>
                  <a:cubicBezTo>
                    <a:pt x="45" y="468"/>
                    <a:pt x="45" y="468"/>
                    <a:pt x="45" y="468"/>
                  </a:cubicBezTo>
                  <a:cubicBezTo>
                    <a:pt x="45" y="463"/>
                    <a:pt x="53" y="477"/>
                    <a:pt x="49" y="466"/>
                  </a:cubicBezTo>
                  <a:cubicBezTo>
                    <a:pt x="46" y="463"/>
                    <a:pt x="40" y="460"/>
                    <a:pt x="41" y="465"/>
                  </a:cubicBezTo>
                  <a:cubicBezTo>
                    <a:pt x="36" y="456"/>
                    <a:pt x="33" y="463"/>
                    <a:pt x="28" y="453"/>
                  </a:cubicBezTo>
                  <a:cubicBezTo>
                    <a:pt x="28" y="450"/>
                    <a:pt x="32" y="461"/>
                    <a:pt x="34" y="458"/>
                  </a:cubicBezTo>
                  <a:cubicBezTo>
                    <a:pt x="33" y="452"/>
                    <a:pt x="28" y="449"/>
                    <a:pt x="27" y="444"/>
                  </a:cubicBezTo>
                  <a:cubicBezTo>
                    <a:pt x="28" y="449"/>
                    <a:pt x="24" y="446"/>
                    <a:pt x="22" y="443"/>
                  </a:cubicBezTo>
                  <a:cubicBezTo>
                    <a:pt x="21" y="437"/>
                    <a:pt x="26" y="446"/>
                    <a:pt x="23" y="438"/>
                  </a:cubicBezTo>
                  <a:cubicBezTo>
                    <a:pt x="21" y="437"/>
                    <a:pt x="17" y="431"/>
                    <a:pt x="19" y="437"/>
                  </a:cubicBezTo>
                  <a:cubicBezTo>
                    <a:pt x="14" y="436"/>
                    <a:pt x="17" y="429"/>
                    <a:pt x="13" y="425"/>
                  </a:cubicBezTo>
                  <a:cubicBezTo>
                    <a:pt x="15" y="422"/>
                    <a:pt x="21" y="431"/>
                    <a:pt x="20" y="422"/>
                  </a:cubicBezTo>
                  <a:cubicBezTo>
                    <a:pt x="18" y="424"/>
                    <a:pt x="13" y="413"/>
                    <a:pt x="11" y="418"/>
                  </a:cubicBezTo>
                  <a:cubicBezTo>
                    <a:pt x="11" y="414"/>
                    <a:pt x="12" y="414"/>
                    <a:pt x="15" y="416"/>
                  </a:cubicBezTo>
                  <a:cubicBezTo>
                    <a:pt x="15" y="410"/>
                    <a:pt x="7" y="405"/>
                    <a:pt x="12" y="402"/>
                  </a:cubicBezTo>
                  <a:cubicBezTo>
                    <a:pt x="9" y="401"/>
                    <a:pt x="9" y="401"/>
                    <a:pt x="9" y="401"/>
                  </a:cubicBezTo>
                  <a:cubicBezTo>
                    <a:pt x="9" y="399"/>
                    <a:pt x="9" y="396"/>
                    <a:pt x="10" y="394"/>
                  </a:cubicBezTo>
                  <a:cubicBezTo>
                    <a:pt x="10" y="389"/>
                    <a:pt x="5" y="379"/>
                    <a:pt x="9" y="379"/>
                  </a:cubicBezTo>
                  <a:cubicBezTo>
                    <a:pt x="8" y="378"/>
                    <a:pt x="8" y="368"/>
                    <a:pt x="5" y="372"/>
                  </a:cubicBezTo>
                  <a:cubicBezTo>
                    <a:pt x="4" y="378"/>
                    <a:pt x="7" y="379"/>
                    <a:pt x="5" y="383"/>
                  </a:cubicBezTo>
                  <a:cubicBezTo>
                    <a:pt x="7" y="378"/>
                    <a:pt x="3" y="374"/>
                    <a:pt x="2" y="370"/>
                  </a:cubicBezTo>
                  <a:cubicBezTo>
                    <a:pt x="3" y="369"/>
                    <a:pt x="3" y="369"/>
                    <a:pt x="3" y="369"/>
                  </a:cubicBezTo>
                  <a:cubicBezTo>
                    <a:pt x="3" y="367"/>
                    <a:pt x="3" y="362"/>
                    <a:pt x="1" y="360"/>
                  </a:cubicBezTo>
                  <a:cubicBezTo>
                    <a:pt x="2" y="362"/>
                    <a:pt x="3" y="361"/>
                    <a:pt x="3" y="359"/>
                  </a:cubicBezTo>
                  <a:cubicBezTo>
                    <a:pt x="1" y="357"/>
                    <a:pt x="1" y="357"/>
                    <a:pt x="1" y="357"/>
                  </a:cubicBezTo>
                  <a:cubicBezTo>
                    <a:pt x="0" y="347"/>
                    <a:pt x="5" y="355"/>
                    <a:pt x="5" y="346"/>
                  </a:cubicBezTo>
                  <a:cubicBezTo>
                    <a:pt x="5" y="348"/>
                    <a:pt x="6" y="350"/>
                    <a:pt x="6" y="352"/>
                  </a:cubicBezTo>
                  <a:cubicBezTo>
                    <a:pt x="6" y="351"/>
                    <a:pt x="8" y="348"/>
                    <a:pt x="8" y="344"/>
                  </a:cubicBezTo>
                  <a:cubicBezTo>
                    <a:pt x="6" y="342"/>
                    <a:pt x="4" y="339"/>
                    <a:pt x="2" y="337"/>
                  </a:cubicBezTo>
                  <a:cubicBezTo>
                    <a:pt x="2" y="332"/>
                    <a:pt x="5" y="335"/>
                    <a:pt x="3" y="329"/>
                  </a:cubicBezTo>
                  <a:cubicBezTo>
                    <a:pt x="4" y="332"/>
                    <a:pt x="5" y="334"/>
                    <a:pt x="5" y="336"/>
                  </a:cubicBezTo>
                  <a:cubicBezTo>
                    <a:pt x="6" y="337"/>
                    <a:pt x="9" y="332"/>
                    <a:pt x="10" y="326"/>
                  </a:cubicBezTo>
                  <a:cubicBezTo>
                    <a:pt x="10" y="322"/>
                    <a:pt x="9" y="314"/>
                    <a:pt x="6" y="321"/>
                  </a:cubicBezTo>
                  <a:cubicBezTo>
                    <a:pt x="7" y="317"/>
                    <a:pt x="9" y="313"/>
                    <a:pt x="10" y="316"/>
                  </a:cubicBezTo>
                  <a:cubicBezTo>
                    <a:pt x="11" y="308"/>
                    <a:pt x="7" y="316"/>
                    <a:pt x="8" y="309"/>
                  </a:cubicBezTo>
                  <a:cubicBezTo>
                    <a:pt x="10" y="307"/>
                    <a:pt x="14" y="299"/>
                    <a:pt x="18" y="295"/>
                  </a:cubicBezTo>
                  <a:cubicBezTo>
                    <a:pt x="19" y="303"/>
                    <a:pt x="19" y="303"/>
                    <a:pt x="19" y="303"/>
                  </a:cubicBezTo>
                  <a:cubicBezTo>
                    <a:pt x="21" y="299"/>
                    <a:pt x="21" y="299"/>
                    <a:pt x="21" y="299"/>
                  </a:cubicBezTo>
                  <a:cubicBezTo>
                    <a:pt x="21" y="305"/>
                    <a:pt x="24" y="297"/>
                    <a:pt x="25" y="301"/>
                  </a:cubicBezTo>
                  <a:cubicBezTo>
                    <a:pt x="27" y="298"/>
                    <a:pt x="27" y="294"/>
                    <a:pt x="27" y="291"/>
                  </a:cubicBezTo>
                  <a:cubicBezTo>
                    <a:pt x="20" y="298"/>
                    <a:pt x="26" y="280"/>
                    <a:pt x="21" y="280"/>
                  </a:cubicBezTo>
                  <a:cubicBezTo>
                    <a:pt x="26" y="268"/>
                    <a:pt x="34" y="278"/>
                    <a:pt x="34" y="264"/>
                  </a:cubicBezTo>
                  <a:cubicBezTo>
                    <a:pt x="32" y="265"/>
                    <a:pt x="33" y="258"/>
                    <a:pt x="30" y="265"/>
                  </a:cubicBezTo>
                  <a:cubicBezTo>
                    <a:pt x="34" y="259"/>
                    <a:pt x="29" y="258"/>
                    <a:pt x="36" y="252"/>
                  </a:cubicBezTo>
                  <a:cubicBezTo>
                    <a:pt x="33" y="258"/>
                    <a:pt x="43" y="248"/>
                    <a:pt x="40" y="258"/>
                  </a:cubicBezTo>
                  <a:cubicBezTo>
                    <a:pt x="39" y="256"/>
                    <a:pt x="36" y="261"/>
                    <a:pt x="35" y="263"/>
                  </a:cubicBezTo>
                  <a:cubicBezTo>
                    <a:pt x="38" y="261"/>
                    <a:pt x="39" y="266"/>
                    <a:pt x="43" y="259"/>
                  </a:cubicBezTo>
                  <a:cubicBezTo>
                    <a:pt x="45" y="255"/>
                    <a:pt x="49" y="250"/>
                    <a:pt x="47" y="249"/>
                  </a:cubicBezTo>
                  <a:cubicBezTo>
                    <a:pt x="45" y="248"/>
                    <a:pt x="43" y="255"/>
                    <a:pt x="43" y="251"/>
                  </a:cubicBezTo>
                  <a:cubicBezTo>
                    <a:pt x="48" y="243"/>
                    <a:pt x="52" y="245"/>
                    <a:pt x="51" y="239"/>
                  </a:cubicBezTo>
                  <a:cubicBezTo>
                    <a:pt x="47" y="244"/>
                    <a:pt x="44" y="243"/>
                    <a:pt x="43" y="242"/>
                  </a:cubicBezTo>
                  <a:cubicBezTo>
                    <a:pt x="47" y="236"/>
                    <a:pt x="47" y="236"/>
                    <a:pt x="47" y="236"/>
                  </a:cubicBezTo>
                  <a:cubicBezTo>
                    <a:pt x="47" y="238"/>
                    <a:pt x="47" y="238"/>
                    <a:pt x="47" y="238"/>
                  </a:cubicBezTo>
                  <a:cubicBezTo>
                    <a:pt x="56" y="230"/>
                    <a:pt x="47" y="233"/>
                    <a:pt x="55" y="225"/>
                  </a:cubicBezTo>
                  <a:cubicBezTo>
                    <a:pt x="61" y="224"/>
                    <a:pt x="61" y="224"/>
                    <a:pt x="61" y="224"/>
                  </a:cubicBezTo>
                  <a:cubicBezTo>
                    <a:pt x="61" y="228"/>
                    <a:pt x="49" y="235"/>
                    <a:pt x="54" y="236"/>
                  </a:cubicBezTo>
                  <a:cubicBezTo>
                    <a:pt x="59" y="231"/>
                    <a:pt x="59" y="228"/>
                    <a:pt x="64" y="224"/>
                  </a:cubicBezTo>
                  <a:cubicBezTo>
                    <a:pt x="63" y="225"/>
                    <a:pt x="62" y="227"/>
                    <a:pt x="61" y="228"/>
                  </a:cubicBezTo>
                  <a:cubicBezTo>
                    <a:pt x="63" y="226"/>
                    <a:pt x="69" y="229"/>
                    <a:pt x="74" y="220"/>
                  </a:cubicBezTo>
                  <a:cubicBezTo>
                    <a:pt x="77" y="215"/>
                    <a:pt x="74" y="217"/>
                    <a:pt x="73" y="216"/>
                  </a:cubicBezTo>
                  <a:cubicBezTo>
                    <a:pt x="81" y="208"/>
                    <a:pt x="82" y="205"/>
                    <a:pt x="88" y="200"/>
                  </a:cubicBezTo>
                  <a:cubicBezTo>
                    <a:pt x="89" y="204"/>
                    <a:pt x="98" y="193"/>
                    <a:pt x="94" y="200"/>
                  </a:cubicBezTo>
                  <a:cubicBezTo>
                    <a:pt x="90" y="201"/>
                    <a:pt x="77" y="211"/>
                    <a:pt x="77" y="216"/>
                  </a:cubicBezTo>
                  <a:cubicBezTo>
                    <a:pt x="82" y="216"/>
                    <a:pt x="70" y="222"/>
                    <a:pt x="71" y="226"/>
                  </a:cubicBezTo>
                  <a:cubicBezTo>
                    <a:pt x="77" y="220"/>
                    <a:pt x="79" y="223"/>
                    <a:pt x="82" y="224"/>
                  </a:cubicBezTo>
                  <a:cubicBezTo>
                    <a:pt x="84" y="223"/>
                    <a:pt x="85" y="221"/>
                    <a:pt x="86" y="219"/>
                  </a:cubicBezTo>
                  <a:cubicBezTo>
                    <a:pt x="85" y="217"/>
                    <a:pt x="83" y="219"/>
                    <a:pt x="81" y="217"/>
                  </a:cubicBezTo>
                  <a:cubicBezTo>
                    <a:pt x="89" y="211"/>
                    <a:pt x="96" y="205"/>
                    <a:pt x="99" y="199"/>
                  </a:cubicBezTo>
                  <a:cubicBezTo>
                    <a:pt x="102" y="198"/>
                    <a:pt x="102" y="201"/>
                    <a:pt x="100" y="203"/>
                  </a:cubicBezTo>
                  <a:cubicBezTo>
                    <a:pt x="109" y="196"/>
                    <a:pt x="119" y="189"/>
                    <a:pt x="129" y="184"/>
                  </a:cubicBezTo>
                  <a:cubicBezTo>
                    <a:pt x="121" y="184"/>
                    <a:pt x="139" y="177"/>
                    <a:pt x="133" y="177"/>
                  </a:cubicBezTo>
                  <a:cubicBezTo>
                    <a:pt x="128" y="179"/>
                    <a:pt x="122" y="179"/>
                    <a:pt x="124" y="176"/>
                  </a:cubicBezTo>
                  <a:cubicBezTo>
                    <a:pt x="127" y="175"/>
                    <a:pt x="125" y="178"/>
                    <a:pt x="126" y="178"/>
                  </a:cubicBezTo>
                  <a:cubicBezTo>
                    <a:pt x="129" y="173"/>
                    <a:pt x="134" y="177"/>
                    <a:pt x="137" y="172"/>
                  </a:cubicBezTo>
                  <a:cubicBezTo>
                    <a:pt x="128" y="178"/>
                    <a:pt x="137" y="177"/>
                    <a:pt x="137" y="180"/>
                  </a:cubicBezTo>
                  <a:cubicBezTo>
                    <a:pt x="143" y="175"/>
                    <a:pt x="138" y="182"/>
                    <a:pt x="144" y="179"/>
                  </a:cubicBezTo>
                  <a:cubicBezTo>
                    <a:pt x="150" y="173"/>
                    <a:pt x="158" y="168"/>
                    <a:pt x="165" y="164"/>
                  </a:cubicBezTo>
                  <a:cubicBezTo>
                    <a:pt x="176" y="162"/>
                    <a:pt x="189" y="152"/>
                    <a:pt x="198" y="149"/>
                  </a:cubicBezTo>
                  <a:cubicBezTo>
                    <a:pt x="203" y="148"/>
                    <a:pt x="202" y="153"/>
                    <a:pt x="207" y="151"/>
                  </a:cubicBezTo>
                  <a:cubicBezTo>
                    <a:pt x="212" y="149"/>
                    <a:pt x="201" y="150"/>
                    <a:pt x="210" y="148"/>
                  </a:cubicBezTo>
                  <a:cubicBezTo>
                    <a:pt x="210" y="148"/>
                    <a:pt x="210" y="148"/>
                    <a:pt x="210" y="148"/>
                  </a:cubicBezTo>
                  <a:cubicBezTo>
                    <a:pt x="212" y="147"/>
                    <a:pt x="226" y="145"/>
                    <a:pt x="227" y="139"/>
                  </a:cubicBezTo>
                  <a:cubicBezTo>
                    <a:pt x="226" y="143"/>
                    <a:pt x="226" y="143"/>
                    <a:pt x="226" y="143"/>
                  </a:cubicBezTo>
                  <a:cubicBezTo>
                    <a:pt x="227" y="143"/>
                    <a:pt x="229" y="142"/>
                    <a:pt x="230" y="141"/>
                  </a:cubicBezTo>
                  <a:cubicBezTo>
                    <a:pt x="230" y="142"/>
                    <a:pt x="233" y="142"/>
                    <a:pt x="230" y="144"/>
                  </a:cubicBezTo>
                  <a:cubicBezTo>
                    <a:pt x="236" y="145"/>
                    <a:pt x="241" y="140"/>
                    <a:pt x="247" y="138"/>
                  </a:cubicBezTo>
                  <a:cubicBezTo>
                    <a:pt x="243" y="137"/>
                    <a:pt x="243" y="137"/>
                    <a:pt x="243" y="137"/>
                  </a:cubicBezTo>
                  <a:cubicBezTo>
                    <a:pt x="252" y="132"/>
                    <a:pt x="259" y="131"/>
                    <a:pt x="269" y="128"/>
                  </a:cubicBezTo>
                  <a:cubicBezTo>
                    <a:pt x="269" y="130"/>
                    <a:pt x="269" y="130"/>
                    <a:pt x="269" y="130"/>
                  </a:cubicBezTo>
                  <a:cubicBezTo>
                    <a:pt x="275" y="127"/>
                    <a:pt x="275" y="127"/>
                    <a:pt x="275" y="127"/>
                  </a:cubicBezTo>
                  <a:cubicBezTo>
                    <a:pt x="274" y="129"/>
                    <a:pt x="280" y="129"/>
                    <a:pt x="282" y="126"/>
                  </a:cubicBezTo>
                  <a:cubicBezTo>
                    <a:pt x="269" y="136"/>
                    <a:pt x="269" y="136"/>
                    <a:pt x="269" y="136"/>
                  </a:cubicBezTo>
                  <a:cubicBezTo>
                    <a:pt x="264" y="136"/>
                    <a:pt x="273" y="132"/>
                    <a:pt x="269" y="131"/>
                  </a:cubicBezTo>
                  <a:cubicBezTo>
                    <a:pt x="267" y="130"/>
                    <a:pt x="258" y="133"/>
                    <a:pt x="257" y="136"/>
                  </a:cubicBezTo>
                  <a:cubicBezTo>
                    <a:pt x="260" y="135"/>
                    <a:pt x="260" y="134"/>
                    <a:pt x="263" y="133"/>
                  </a:cubicBezTo>
                  <a:cubicBezTo>
                    <a:pt x="265" y="135"/>
                    <a:pt x="260" y="137"/>
                    <a:pt x="258" y="139"/>
                  </a:cubicBezTo>
                  <a:cubicBezTo>
                    <a:pt x="259" y="139"/>
                    <a:pt x="262" y="139"/>
                    <a:pt x="262" y="138"/>
                  </a:cubicBezTo>
                  <a:cubicBezTo>
                    <a:pt x="259" y="140"/>
                    <a:pt x="256" y="142"/>
                    <a:pt x="250" y="144"/>
                  </a:cubicBezTo>
                  <a:cubicBezTo>
                    <a:pt x="254" y="141"/>
                    <a:pt x="247" y="143"/>
                    <a:pt x="248" y="141"/>
                  </a:cubicBezTo>
                  <a:cubicBezTo>
                    <a:pt x="249" y="144"/>
                    <a:pt x="244" y="147"/>
                    <a:pt x="236" y="149"/>
                  </a:cubicBezTo>
                  <a:cubicBezTo>
                    <a:pt x="230" y="148"/>
                    <a:pt x="223" y="155"/>
                    <a:pt x="215" y="158"/>
                  </a:cubicBezTo>
                  <a:cubicBezTo>
                    <a:pt x="217" y="154"/>
                    <a:pt x="221" y="150"/>
                    <a:pt x="225" y="148"/>
                  </a:cubicBezTo>
                  <a:cubicBezTo>
                    <a:pt x="220" y="148"/>
                    <a:pt x="220" y="150"/>
                    <a:pt x="214" y="151"/>
                  </a:cubicBezTo>
                  <a:cubicBezTo>
                    <a:pt x="212" y="153"/>
                    <a:pt x="212" y="157"/>
                    <a:pt x="205" y="161"/>
                  </a:cubicBezTo>
                  <a:cubicBezTo>
                    <a:pt x="204" y="159"/>
                    <a:pt x="204" y="159"/>
                    <a:pt x="204" y="159"/>
                  </a:cubicBezTo>
                  <a:cubicBezTo>
                    <a:pt x="199" y="163"/>
                    <a:pt x="200" y="165"/>
                    <a:pt x="192" y="168"/>
                  </a:cubicBezTo>
                  <a:cubicBezTo>
                    <a:pt x="178" y="173"/>
                    <a:pt x="165" y="179"/>
                    <a:pt x="156" y="184"/>
                  </a:cubicBezTo>
                  <a:cubicBezTo>
                    <a:pt x="154" y="183"/>
                    <a:pt x="154" y="183"/>
                    <a:pt x="154" y="183"/>
                  </a:cubicBezTo>
                  <a:cubicBezTo>
                    <a:pt x="151" y="189"/>
                    <a:pt x="138" y="194"/>
                    <a:pt x="132" y="200"/>
                  </a:cubicBezTo>
                  <a:cubicBezTo>
                    <a:pt x="119" y="205"/>
                    <a:pt x="108" y="218"/>
                    <a:pt x="101" y="220"/>
                  </a:cubicBezTo>
                  <a:cubicBezTo>
                    <a:pt x="83" y="236"/>
                    <a:pt x="69" y="252"/>
                    <a:pt x="55" y="272"/>
                  </a:cubicBezTo>
                  <a:cubicBezTo>
                    <a:pt x="55" y="267"/>
                    <a:pt x="55" y="267"/>
                    <a:pt x="55" y="267"/>
                  </a:cubicBezTo>
                  <a:cubicBezTo>
                    <a:pt x="54" y="271"/>
                    <a:pt x="52" y="268"/>
                    <a:pt x="50" y="272"/>
                  </a:cubicBezTo>
                  <a:cubicBezTo>
                    <a:pt x="54" y="269"/>
                    <a:pt x="49" y="279"/>
                    <a:pt x="49" y="282"/>
                  </a:cubicBezTo>
                  <a:cubicBezTo>
                    <a:pt x="42" y="290"/>
                    <a:pt x="38" y="304"/>
                    <a:pt x="38" y="314"/>
                  </a:cubicBezTo>
                  <a:cubicBezTo>
                    <a:pt x="36" y="314"/>
                    <a:pt x="36" y="314"/>
                    <a:pt x="36" y="314"/>
                  </a:cubicBezTo>
                  <a:cubicBezTo>
                    <a:pt x="36" y="324"/>
                    <a:pt x="31" y="334"/>
                    <a:pt x="30" y="346"/>
                  </a:cubicBezTo>
                  <a:cubicBezTo>
                    <a:pt x="29" y="348"/>
                    <a:pt x="27" y="350"/>
                    <a:pt x="27" y="353"/>
                  </a:cubicBezTo>
                  <a:cubicBezTo>
                    <a:pt x="30" y="360"/>
                    <a:pt x="30" y="363"/>
                    <a:pt x="32" y="373"/>
                  </a:cubicBezTo>
                  <a:cubicBezTo>
                    <a:pt x="33" y="380"/>
                    <a:pt x="34" y="391"/>
                    <a:pt x="34" y="398"/>
                  </a:cubicBezTo>
                  <a:cubicBezTo>
                    <a:pt x="44" y="423"/>
                    <a:pt x="52" y="449"/>
                    <a:pt x="68" y="473"/>
                  </a:cubicBezTo>
                  <a:cubicBezTo>
                    <a:pt x="67" y="475"/>
                    <a:pt x="67" y="475"/>
                    <a:pt x="67" y="475"/>
                  </a:cubicBezTo>
                  <a:cubicBezTo>
                    <a:pt x="84" y="496"/>
                    <a:pt x="101" y="525"/>
                    <a:pt x="119" y="540"/>
                  </a:cubicBezTo>
                  <a:cubicBezTo>
                    <a:pt x="115" y="541"/>
                    <a:pt x="115" y="541"/>
                    <a:pt x="115" y="541"/>
                  </a:cubicBezTo>
                  <a:cubicBezTo>
                    <a:pt x="119" y="547"/>
                    <a:pt x="128" y="552"/>
                    <a:pt x="128" y="548"/>
                  </a:cubicBezTo>
                  <a:cubicBezTo>
                    <a:pt x="132" y="554"/>
                    <a:pt x="143" y="559"/>
                    <a:pt x="144" y="564"/>
                  </a:cubicBezTo>
                  <a:cubicBezTo>
                    <a:pt x="149" y="570"/>
                    <a:pt x="152" y="569"/>
                    <a:pt x="157" y="572"/>
                  </a:cubicBezTo>
                  <a:cubicBezTo>
                    <a:pt x="168" y="582"/>
                    <a:pt x="173" y="585"/>
                    <a:pt x="185" y="592"/>
                  </a:cubicBezTo>
                  <a:cubicBezTo>
                    <a:pt x="182" y="590"/>
                    <a:pt x="182" y="590"/>
                    <a:pt x="182" y="590"/>
                  </a:cubicBezTo>
                  <a:cubicBezTo>
                    <a:pt x="181" y="590"/>
                    <a:pt x="180" y="591"/>
                    <a:pt x="183" y="593"/>
                  </a:cubicBezTo>
                  <a:cubicBezTo>
                    <a:pt x="188" y="595"/>
                    <a:pt x="199" y="604"/>
                    <a:pt x="196" y="597"/>
                  </a:cubicBezTo>
                  <a:cubicBezTo>
                    <a:pt x="208" y="607"/>
                    <a:pt x="228" y="611"/>
                    <a:pt x="240" y="621"/>
                  </a:cubicBezTo>
                  <a:cubicBezTo>
                    <a:pt x="239" y="619"/>
                    <a:pt x="243" y="620"/>
                    <a:pt x="244" y="620"/>
                  </a:cubicBezTo>
                  <a:cubicBezTo>
                    <a:pt x="256" y="625"/>
                    <a:pt x="269" y="632"/>
                    <a:pt x="279" y="633"/>
                  </a:cubicBezTo>
                  <a:cubicBezTo>
                    <a:pt x="281" y="634"/>
                    <a:pt x="275" y="634"/>
                    <a:pt x="280" y="636"/>
                  </a:cubicBezTo>
                  <a:cubicBezTo>
                    <a:pt x="284" y="636"/>
                    <a:pt x="281" y="634"/>
                    <a:pt x="285" y="635"/>
                  </a:cubicBezTo>
                  <a:cubicBezTo>
                    <a:pt x="306" y="639"/>
                    <a:pt x="326" y="648"/>
                    <a:pt x="345" y="650"/>
                  </a:cubicBezTo>
                  <a:cubicBezTo>
                    <a:pt x="379" y="653"/>
                    <a:pt x="415" y="655"/>
                    <a:pt x="448" y="652"/>
                  </a:cubicBezTo>
                  <a:cubicBezTo>
                    <a:pt x="448" y="653"/>
                    <a:pt x="448" y="653"/>
                    <a:pt x="448" y="653"/>
                  </a:cubicBezTo>
                  <a:cubicBezTo>
                    <a:pt x="458" y="648"/>
                    <a:pt x="474" y="653"/>
                    <a:pt x="482" y="647"/>
                  </a:cubicBezTo>
                  <a:cubicBezTo>
                    <a:pt x="484" y="647"/>
                    <a:pt x="491" y="645"/>
                    <a:pt x="490" y="647"/>
                  </a:cubicBezTo>
                  <a:cubicBezTo>
                    <a:pt x="498" y="643"/>
                    <a:pt x="514" y="644"/>
                    <a:pt x="526" y="638"/>
                  </a:cubicBezTo>
                  <a:cubicBezTo>
                    <a:pt x="525" y="638"/>
                    <a:pt x="524" y="638"/>
                    <a:pt x="523" y="639"/>
                  </a:cubicBezTo>
                  <a:cubicBezTo>
                    <a:pt x="536" y="638"/>
                    <a:pt x="545" y="631"/>
                    <a:pt x="559" y="628"/>
                  </a:cubicBezTo>
                  <a:cubicBezTo>
                    <a:pt x="557" y="629"/>
                    <a:pt x="555" y="630"/>
                    <a:pt x="555" y="631"/>
                  </a:cubicBezTo>
                  <a:cubicBezTo>
                    <a:pt x="561" y="631"/>
                    <a:pt x="565" y="623"/>
                    <a:pt x="569" y="626"/>
                  </a:cubicBezTo>
                  <a:cubicBezTo>
                    <a:pt x="572" y="624"/>
                    <a:pt x="571" y="623"/>
                    <a:pt x="569" y="624"/>
                  </a:cubicBezTo>
                  <a:cubicBezTo>
                    <a:pt x="597" y="613"/>
                    <a:pt x="623" y="595"/>
                    <a:pt x="645" y="574"/>
                  </a:cubicBezTo>
                  <a:cubicBezTo>
                    <a:pt x="663" y="562"/>
                    <a:pt x="651" y="579"/>
                    <a:pt x="662" y="565"/>
                  </a:cubicBezTo>
                  <a:cubicBezTo>
                    <a:pt x="663" y="565"/>
                    <a:pt x="661" y="563"/>
                    <a:pt x="662" y="564"/>
                  </a:cubicBezTo>
                  <a:cubicBezTo>
                    <a:pt x="666" y="558"/>
                    <a:pt x="673" y="560"/>
                    <a:pt x="675" y="555"/>
                  </a:cubicBezTo>
                  <a:cubicBezTo>
                    <a:pt x="671" y="554"/>
                    <a:pt x="676" y="552"/>
                    <a:pt x="675" y="550"/>
                  </a:cubicBezTo>
                  <a:cubicBezTo>
                    <a:pt x="685" y="542"/>
                    <a:pt x="689" y="541"/>
                    <a:pt x="693" y="531"/>
                  </a:cubicBezTo>
                  <a:cubicBezTo>
                    <a:pt x="694" y="533"/>
                    <a:pt x="694" y="533"/>
                    <a:pt x="694" y="533"/>
                  </a:cubicBezTo>
                  <a:cubicBezTo>
                    <a:pt x="699" y="521"/>
                    <a:pt x="708" y="510"/>
                    <a:pt x="709" y="499"/>
                  </a:cubicBezTo>
                  <a:cubicBezTo>
                    <a:pt x="742" y="440"/>
                    <a:pt x="749" y="372"/>
                    <a:pt x="738" y="308"/>
                  </a:cubicBezTo>
                  <a:cubicBezTo>
                    <a:pt x="728" y="244"/>
                    <a:pt x="697" y="185"/>
                    <a:pt x="656" y="134"/>
                  </a:cubicBezTo>
                  <a:cubicBezTo>
                    <a:pt x="648" y="121"/>
                    <a:pt x="647" y="119"/>
                    <a:pt x="633" y="109"/>
                  </a:cubicBezTo>
                  <a:cubicBezTo>
                    <a:pt x="634" y="109"/>
                    <a:pt x="635" y="109"/>
                    <a:pt x="635" y="108"/>
                  </a:cubicBezTo>
                  <a:cubicBezTo>
                    <a:pt x="632" y="110"/>
                    <a:pt x="626" y="100"/>
                    <a:pt x="622" y="102"/>
                  </a:cubicBezTo>
                  <a:cubicBezTo>
                    <a:pt x="604" y="85"/>
                    <a:pt x="585" y="73"/>
                    <a:pt x="563" y="60"/>
                  </a:cubicBezTo>
                  <a:cubicBezTo>
                    <a:pt x="567" y="62"/>
                    <a:pt x="570" y="60"/>
                    <a:pt x="566" y="58"/>
                  </a:cubicBezTo>
                  <a:cubicBezTo>
                    <a:pt x="561" y="57"/>
                    <a:pt x="561" y="57"/>
                    <a:pt x="561" y="57"/>
                  </a:cubicBezTo>
                  <a:cubicBezTo>
                    <a:pt x="560" y="56"/>
                    <a:pt x="560" y="56"/>
                    <a:pt x="560" y="56"/>
                  </a:cubicBezTo>
                  <a:cubicBezTo>
                    <a:pt x="557" y="55"/>
                    <a:pt x="553" y="55"/>
                    <a:pt x="556" y="57"/>
                  </a:cubicBezTo>
                  <a:cubicBezTo>
                    <a:pt x="500" y="29"/>
                    <a:pt x="439" y="11"/>
                    <a:pt x="377" y="21"/>
                  </a:cubicBezTo>
                  <a:cubicBezTo>
                    <a:pt x="363" y="21"/>
                    <a:pt x="342" y="27"/>
                    <a:pt x="327" y="32"/>
                  </a:cubicBezTo>
                  <a:cubicBezTo>
                    <a:pt x="281" y="43"/>
                    <a:pt x="240" y="62"/>
                    <a:pt x="201" y="93"/>
                  </a:cubicBezTo>
                  <a:cubicBezTo>
                    <a:pt x="201" y="93"/>
                    <a:pt x="202" y="83"/>
                    <a:pt x="218" y="6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100" b="0" i="0" u="none" strike="noStrike" kern="1200" cap="none" spc="0" normalizeH="0" baseline="0" noProof="0">
                <a:ln>
                  <a:noFill/>
                </a:ln>
                <a:solidFill>
                  <a:srgbClr val="C00000"/>
                </a:solidFill>
                <a:effectLst/>
                <a:uLnTx/>
                <a:uFillTx/>
                <a:latin typeface="Segoe Print" pitchFamily="2" charset="0"/>
                <a:ea typeface="+mn-ea"/>
                <a:cs typeface="Arial" charset="0"/>
              </a:endParaRPr>
            </a:p>
          </p:txBody>
        </p:sp>
        <p:sp>
          <p:nvSpPr>
            <p:cNvPr id="90" name="pole tekstowe 117"/>
            <p:cNvSpPr txBox="1"/>
            <p:nvPr/>
          </p:nvSpPr>
          <p:spPr>
            <a:xfrm>
              <a:off x="5454610" y="1083597"/>
              <a:ext cx="652526" cy="72863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400" b="1" i="1" u="none" strike="noStrike" kern="0" cap="none" spc="0" normalizeH="0" baseline="-16000" noProof="0" dirty="0">
                  <a:ln>
                    <a:noFill/>
                  </a:ln>
                  <a:solidFill>
                    <a:srgbClr val="C00000"/>
                  </a:solidFill>
                  <a:effectLst/>
                  <a:uLnTx/>
                  <a:uFillTx/>
                  <a:latin typeface="Segoe Print" pitchFamily="2" charset="0"/>
                  <a:ea typeface="+mn-ea"/>
                  <a:cs typeface="Arial" pitchFamily="34" charset="0"/>
                </a:rPr>
                <a:t>∞</a:t>
              </a:r>
            </a:p>
          </p:txBody>
        </p:sp>
      </p:grpSp>
      <p:sp>
        <p:nvSpPr>
          <p:cNvPr id="94" name="Freeform 166"/>
          <p:cNvSpPr>
            <a:spLocks noEditPoints="1"/>
          </p:cNvSpPr>
          <p:nvPr/>
        </p:nvSpPr>
        <p:spPr bwMode="auto">
          <a:xfrm>
            <a:off x="3005897" y="1244315"/>
            <a:ext cx="3067245" cy="3431969"/>
          </a:xfrm>
          <a:custGeom>
            <a:avLst/>
            <a:gdLst/>
            <a:ahLst/>
            <a:cxnLst>
              <a:cxn ang="0">
                <a:pos x="290" y="25"/>
              </a:cxn>
              <a:cxn ang="0">
                <a:pos x="272" y="1"/>
              </a:cxn>
              <a:cxn ang="0">
                <a:pos x="66" y="2"/>
              </a:cxn>
              <a:cxn ang="0">
                <a:pos x="17" y="1"/>
              </a:cxn>
              <a:cxn ang="0">
                <a:pos x="2" y="17"/>
              </a:cxn>
              <a:cxn ang="0">
                <a:pos x="2" y="64"/>
              </a:cxn>
              <a:cxn ang="0">
                <a:pos x="2" y="157"/>
              </a:cxn>
              <a:cxn ang="0">
                <a:pos x="21" y="201"/>
              </a:cxn>
              <a:cxn ang="0">
                <a:pos x="111" y="200"/>
              </a:cxn>
              <a:cxn ang="0">
                <a:pos x="157" y="199"/>
              </a:cxn>
              <a:cxn ang="0">
                <a:pos x="217" y="200"/>
              </a:cxn>
              <a:cxn ang="0">
                <a:pos x="244" y="200"/>
              </a:cxn>
              <a:cxn ang="0">
                <a:pos x="267" y="199"/>
              </a:cxn>
              <a:cxn ang="0">
                <a:pos x="270" y="199"/>
              </a:cxn>
              <a:cxn ang="0">
                <a:pos x="251" y="199"/>
              </a:cxn>
              <a:cxn ang="0">
                <a:pos x="224" y="198"/>
              </a:cxn>
              <a:cxn ang="0">
                <a:pos x="193" y="197"/>
              </a:cxn>
              <a:cxn ang="0">
                <a:pos x="191" y="197"/>
              </a:cxn>
              <a:cxn ang="0">
                <a:pos x="170" y="197"/>
              </a:cxn>
              <a:cxn ang="0">
                <a:pos x="168" y="197"/>
              </a:cxn>
              <a:cxn ang="0">
                <a:pos x="161" y="197"/>
              </a:cxn>
              <a:cxn ang="0">
                <a:pos x="142" y="198"/>
              </a:cxn>
              <a:cxn ang="0">
                <a:pos x="130" y="197"/>
              </a:cxn>
              <a:cxn ang="0">
                <a:pos x="122" y="197"/>
              </a:cxn>
              <a:cxn ang="0">
                <a:pos x="108" y="197"/>
              </a:cxn>
              <a:cxn ang="0">
                <a:pos x="94" y="197"/>
              </a:cxn>
              <a:cxn ang="0">
                <a:pos x="83" y="197"/>
              </a:cxn>
              <a:cxn ang="0">
                <a:pos x="70" y="198"/>
              </a:cxn>
              <a:cxn ang="0">
                <a:pos x="66" y="197"/>
              </a:cxn>
              <a:cxn ang="0">
                <a:pos x="21" y="197"/>
              </a:cxn>
              <a:cxn ang="0">
                <a:pos x="5" y="197"/>
              </a:cxn>
              <a:cxn ang="0">
                <a:pos x="5" y="180"/>
              </a:cxn>
              <a:cxn ang="0">
                <a:pos x="5" y="132"/>
              </a:cxn>
              <a:cxn ang="0">
                <a:pos x="5" y="116"/>
              </a:cxn>
              <a:cxn ang="0">
                <a:pos x="5" y="111"/>
              </a:cxn>
              <a:cxn ang="0">
                <a:pos x="5" y="98"/>
              </a:cxn>
              <a:cxn ang="0">
                <a:pos x="5" y="84"/>
              </a:cxn>
              <a:cxn ang="0">
                <a:pos x="5" y="70"/>
              </a:cxn>
              <a:cxn ang="0">
                <a:pos x="5" y="36"/>
              </a:cxn>
              <a:cxn ang="0">
                <a:pos x="5" y="7"/>
              </a:cxn>
              <a:cxn ang="0">
                <a:pos x="19" y="4"/>
              </a:cxn>
              <a:cxn ang="0">
                <a:pos x="38" y="4"/>
              </a:cxn>
              <a:cxn ang="0">
                <a:pos x="63" y="4"/>
              </a:cxn>
              <a:cxn ang="0">
                <a:pos x="84" y="4"/>
              </a:cxn>
              <a:cxn ang="0">
                <a:pos x="104" y="3"/>
              </a:cxn>
              <a:cxn ang="0">
                <a:pos x="127" y="3"/>
              </a:cxn>
              <a:cxn ang="0">
                <a:pos x="143" y="3"/>
              </a:cxn>
              <a:cxn ang="0">
                <a:pos x="190" y="3"/>
              </a:cxn>
              <a:cxn ang="0">
                <a:pos x="210" y="3"/>
              </a:cxn>
              <a:cxn ang="0">
                <a:pos x="272" y="3"/>
              </a:cxn>
              <a:cxn ang="0">
                <a:pos x="287" y="4"/>
              </a:cxn>
              <a:cxn ang="0">
                <a:pos x="287" y="27"/>
              </a:cxn>
              <a:cxn ang="0">
                <a:pos x="288" y="90"/>
              </a:cxn>
              <a:cxn ang="0">
                <a:pos x="288" y="185"/>
              </a:cxn>
              <a:cxn ang="0">
                <a:pos x="37" y="4"/>
              </a:cxn>
              <a:cxn ang="0">
                <a:pos x="42" y="4"/>
              </a:cxn>
            </a:cxnLst>
            <a:rect l="0" t="0" r="r" b="b"/>
            <a:pathLst>
              <a:path w="292" h="201">
                <a:moveTo>
                  <a:pt x="290" y="112"/>
                </a:moveTo>
                <a:cubicBezTo>
                  <a:pt x="290" y="84"/>
                  <a:pt x="291" y="57"/>
                  <a:pt x="290" y="28"/>
                </a:cubicBezTo>
                <a:cubicBezTo>
                  <a:pt x="290" y="30"/>
                  <a:pt x="290" y="28"/>
                  <a:pt x="290" y="27"/>
                </a:cubicBezTo>
                <a:cubicBezTo>
                  <a:pt x="290" y="27"/>
                  <a:pt x="290" y="27"/>
                  <a:pt x="290" y="27"/>
                </a:cubicBezTo>
                <a:cubicBezTo>
                  <a:pt x="290" y="24"/>
                  <a:pt x="290" y="24"/>
                  <a:pt x="290" y="24"/>
                </a:cubicBezTo>
                <a:cubicBezTo>
                  <a:pt x="290" y="22"/>
                  <a:pt x="290" y="23"/>
                  <a:pt x="290" y="25"/>
                </a:cubicBezTo>
                <a:cubicBezTo>
                  <a:pt x="290" y="19"/>
                  <a:pt x="290" y="14"/>
                  <a:pt x="290" y="9"/>
                </a:cubicBezTo>
                <a:cubicBezTo>
                  <a:pt x="290" y="5"/>
                  <a:pt x="290" y="5"/>
                  <a:pt x="290" y="5"/>
                </a:cubicBezTo>
                <a:cubicBezTo>
                  <a:pt x="289" y="3"/>
                  <a:pt x="292" y="6"/>
                  <a:pt x="288" y="1"/>
                </a:cubicBezTo>
                <a:cubicBezTo>
                  <a:pt x="286" y="1"/>
                  <a:pt x="286" y="1"/>
                  <a:pt x="286" y="1"/>
                </a:cubicBezTo>
                <a:cubicBezTo>
                  <a:pt x="278" y="1"/>
                  <a:pt x="278" y="1"/>
                  <a:pt x="278" y="1"/>
                </a:cubicBezTo>
                <a:cubicBezTo>
                  <a:pt x="277" y="1"/>
                  <a:pt x="272" y="1"/>
                  <a:pt x="272" y="1"/>
                </a:cubicBezTo>
                <a:cubicBezTo>
                  <a:pt x="271" y="1"/>
                  <a:pt x="272" y="1"/>
                  <a:pt x="272" y="1"/>
                </a:cubicBezTo>
                <a:cubicBezTo>
                  <a:pt x="264" y="1"/>
                  <a:pt x="264" y="1"/>
                  <a:pt x="257" y="1"/>
                </a:cubicBezTo>
                <a:cubicBezTo>
                  <a:pt x="227" y="0"/>
                  <a:pt x="199" y="0"/>
                  <a:pt x="170" y="0"/>
                </a:cubicBezTo>
                <a:cubicBezTo>
                  <a:pt x="141" y="0"/>
                  <a:pt x="112" y="1"/>
                  <a:pt x="82" y="1"/>
                </a:cubicBezTo>
                <a:cubicBezTo>
                  <a:pt x="77" y="1"/>
                  <a:pt x="71" y="1"/>
                  <a:pt x="65" y="2"/>
                </a:cubicBezTo>
                <a:cubicBezTo>
                  <a:pt x="66" y="2"/>
                  <a:pt x="66" y="2"/>
                  <a:pt x="66" y="2"/>
                </a:cubicBezTo>
                <a:cubicBezTo>
                  <a:pt x="61" y="2"/>
                  <a:pt x="60" y="1"/>
                  <a:pt x="54" y="1"/>
                </a:cubicBezTo>
                <a:cubicBezTo>
                  <a:pt x="54" y="1"/>
                  <a:pt x="52" y="1"/>
                  <a:pt x="53" y="2"/>
                </a:cubicBezTo>
                <a:cubicBezTo>
                  <a:pt x="50" y="2"/>
                  <a:pt x="49" y="1"/>
                  <a:pt x="46" y="1"/>
                </a:cubicBezTo>
                <a:cubicBezTo>
                  <a:pt x="46" y="1"/>
                  <a:pt x="46" y="2"/>
                  <a:pt x="45" y="1"/>
                </a:cubicBezTo>
                <a:cubicBezTo>
                  <a:pt x="38" y="2"/>
                  <a:pt x="47" y="1"/>
                  <a:pt x="37" y="1"/>
                </a:cubicBezTo>
                <a:cubicBezTo>
                  <a:pt x="17" y="1"/>
                  <a:pt x="17" y="1"/>
                  <a:pt x="17" y="1"/>
                </a:cubicBezTo>
                <a:cubicBezTo>
                  <a:pt x="7" y="1"/>
                  <a:pt x="7" y="1"/>
                  <a:pt x="7" y="1"/>
                </a:cubicBezTo>
                <a:cubicBezTo>
                  <a:pt x="4" y="1"/>
                  <a:pt x="4" y="1"/>
                  <a:pt x="4" y="1"/>
                </a:cubicBezTo>
                <a:cubicBezTo>
                  <a:pt x="0" y="4"/>
                  <a:pt x="3" y="4"/>
                  <a:pt x="2" y="5"/>
                </a:cubicBezTo>
                <a:cubicBezTo>
                  <a:pt x="2" y="10"/>
                  <a:pt x="2" y="10"/>
                  <a:pt x="2" y="10"/>
                </a:cubicBezTo>
                <a:cubicBezTo>
                  <a:pt x="2" y="9"/>
                  <a:pt x="2" y="9"/>
                  <a:pt x="2" y="10"/>
                </a:cubicBezTo>
                <a:cubicBezTo>
                  <a:pt x="2" y="11"/>
                  <a:pt x="2" y="14"/>
                  <a:pt x="2" y="17"/>
                </a:cubicBezTo>
                <a:cubicBezTo>
                  <a:pt x="2" y="16"/>
                  <a:pt x="2" y="15"/>
                  <a:pt x="2" y="15"/>
                </a:cubicBezTo>
                <a:cubicBezTo>
                  <a:pt x="2" y="21"/>
                  <a:pt x="2" y="25"/>
                  <a:pt x="2" y="31"/>
                </a:cubicBezTo>
                <a:cubicBezTo>
                  <a:pt x="2" y="36"/>
                  <a:pt x="2" y="42"/>
                  <a:pt x="2" y="46"/>
                </a:cubicBezTo>
                <a:cubicBezTo>
                  <a:pt x="2" y="45"/>
                  <a:pt x="2" y="48"/>
                  <a:pt x="2" y="50"/>
                </a:cubicBezTo>
                <a:cubicBezTo>
                  <a:pt x="2" y="53"/>
                  <a:pt x="1" y="60"/>
                  <a:pt x="2" y="65"/>
                </a:cubicBezTo>
                <a:cubicBezTo>
                  <a:pt x="2" y="64"/>
                  <a:pt x="2" y="64"/>
                  <a:pt x="2" y="64"/>
                </a:cubicBezTo>
                <a:cubicBezTo>
                  <a:pt x="2" y="79"/>
                  <a:pt x="2" y="95"/>
                  <a:pt x="2" y="110"/>
                </a:cubicBezTo>
                <a:cubicBezTo>
                  <a:pt x="2" y="118"/>
                  <a:pt x="1" y="127"/>
                  <a:pt x="2" y="137"/>
                </a:cubicBezTo>
                <a:cubicBezTo>
                  <a:pt x="2" y="138"/>
                  <a:pt x="2" y="137"/>
                  <a:pt x="2" y="138"/>
                </a:cubicBezTo>
                <a:cubicBezTo>
                  <a:pt x="2" y="141"/>
                  <a:pt x="2" y="138"/>
                  <a:pt x="2" y="139"/>
                </a:cubicBezTo>
                <a:cubicBezTo>
                  <a:pt x="2" y="144"/>
                  <a:pt x="2" y="150"/>
                  <a:pt x="2" y="156"/>
                </a:cubicBezTo>
                <a:cubicBezTo>
                  <a:pt x="2" y="156"/>
                  <a:pt x="2" y="158"/>
                  <a:pt x="2" y="157"/>
                </a:cubicBezTo>
                <a:cubicBezTo>
                  <a:pt x="2" y="164"/>
                  <a:pt x="2" y="172"/>
                  <a:pt x="2" y="179"/>
                </a:cubicBezTo>
                <a:cubicBezTo>
                  <a:pt x="2" y="177"/>
                  <a:pt x="2" y="183"/>
                  <a:pt x="2" y="185"/>
                </a:cubicBezTo>
                <a:cubicBezTo>
                  <a:pt x="2" y="186"/>
                  <a:pt x="2" y="186"/>
                  <a:pt x="2" y="186"/>
                </a:cubicBezTo>
                <a:cubicBezTo>
                  <a:pt x="2" y="191"/>
                  <a:pt x="0" y="193"/>
                  <a:pt x="4" y="201"/>
                </a:cubicBezTo>
                <a:cubicBezTo>
                  <a:pt x="7" y="201"/>
                  <a:pt x="8" y="200"/>
                  <a:pt x="11" y="201"/>
                </a:cubicBezTo>
                <a:cubicBezTo>
                  <a:pt x="13" y="201"/>
                  <a:pt x="18" y="201"/>
                  <a:pt x="21" y="201"/>
                </a:cubicBezTo>
                <a:cubicBezTo>
                  <a:pt x="20" y="200"/>
                  <a:pt x="24" y="200"/>
                  <a:pt x="27" y="200"/>
                </a:cubicBezTo>
                <a:cubicBezTo>
                  <a:pt x="26" y="201"/>
                  <a:pt x="26" y="201"/>
                  <a:pt x="26" y="201"/>
                </a:cubicBezTo>
                <a:cubicBezTo>
                  <a:pt x="36" y="200"/>
                  <a:pt x="51" y="201"/>
                  <a:pt x="63" y="200"/>
                </a:cubicBezTo>
                <a:cubicBezTo>
                  <a:pt x="64" y="201"/>
                  <a:pt x="64" y="201"/>
                  <a:pt x="64" y="201"/>
                </a:cubicBezTo>
                <a:cubicBezTo>
                  <a:pt x="76" y="200"/>
                  <a:pt x="88" y="201"/>
                  <a:pt x="100" y="200"/>
                </a:cubicBezTo>
                <a:cubicBezTo>
                  <a:pt x="103" y="200"/>
                  <a:pt x="108" y="200"/>
                  <a:pt x="111" y="200"/>
                </a:cubicBezTo>
                <a:cubicBezTo>
                  <a:pt x="115" y="200"/>
                  <a:pt x="117" y="200"/>
                  <a:pt x="120" y="200"/>
                </a:cubicBezTo>
                <a:cubicBezTo>
                  <a:pt x="121" y="200"/>
                  <a:pt x="122" y="200"/>
                  <a:pt x="123" y="200"/>
                </a:cubicBezTo>
                <a:cubicBezTo>
                  <a:pt x="128" y="200"/>
                  <a:pt x="133" y="200"/>
                  <a:pt x="138" y="200"/>
                </a:cubicBezTo>
                <a:cubicBezTo>
                  <a:pt x="138" y="200"/>
                  <a:pt x="138" y="200"/>
                  <a:pt x="138" y="200"/>
                </a:cubicBezTo>
                <a:cubicBezTo>
                  <a:pt x="142" y="200"/>
                  <a:pt x="148" y="200"/>
                  <a:pt x="153" y="200"/>
                </a:cubicBezTo>
                <a:cubicBezTo>
                  <a:pt x="154" y="200"/>
                  <a:pt x="159" y="200"/>
                  <a:pt x="157" y="199"/>
                </a:cubicBezTo>
                <a:cubicBezTo>
                  <a:pt x="159" y="199"/>
                  <a:pt x="158" y="200"/>
                  <a:pt x="160" y="200"/>
                </a:cubicBezTo>
                <a:cubicBezTo>
                  <a:pt x="158" y="200"/>
                  <a:pt x="158" y="200"/>
                  <a:pt x="158" y="200"/>
                </a:cubicBezTo>
                <a:cubicBezTo>
                  <a:pt x="169" y="200"/>
                  <a:pt x="178" y="200"/>
                  <a:pt x="189" y="200"/>
                </a:cubicBezTo>
                <a:cubicBezTo>
                  <a:pt x="192" y="200"/>
                  <a:pt x="199" y="200"/>
                  <a:pt x="204" y="200"/>
                </a:cubicBezTo>
                <a:cubicBezTo>
                  <a:pt x="208" y="200"/>
                  <a:pt x="214" y="200"/>
                  <a:pt x="217" y="199"/>
                </a:cubicBezTo>
                <a:cubicBezTo>
                  <a:pt x="217" y="200"/>
                  <a:pt x="217" y="200"/>
                  <a:pt x="217" y="200"/>
                </a:cubicBezTo>
                <a:cubicBezTo>
                  <a:pt x="221" y="200"/>
                  <a:pt x="228" y="200"/>
                  <a:pt x="234" y="200"/>
                </a:cubicBezTo>
                <a:cubicBezTo>
                  <a:pt x="237" y="200"/>
                  <a:pt x="237" y="200"/>
                  <a:pt x="240" y="199"/>
                </a:cubicBezTo>
                <a:cubicBezTo>
                  <a:pt x="240" y="200"/>
                  <a:pt x="240" y="200"/>
                  <a:pt x="240" y="200"/>
                </a:cubicBezTo>
                <a:cubicBezTo>
                  <a:pt x="243" y="199"/>
                  <a:pt x="244" y="199"/>
                  <a:pt x="245" y="199"/>
                </a:cubicBezTo>
                <a:cubicBezTo>
                  <a:pt x="248" y="199"/>
                  <a:pt x="248" y="199"/>
                  <a:pt x="250" y="199"/>
                </a:cubicBezTo>
                <a:cubicBezTo>
                  <a:pt x="248" y="199"/>
                  <a:pt x="246" y="199"/>
                  <a:pt x="244" y="200"/>
                </a:cubicBezTo>
                <a:cubicBezTo>
                  <a:pt x="248" y="200"/>
                  <a:pt x="252" y="199"/>
                  <a:pt x="254" y="200"/>
                </a:cubicBezTo>
                <a:cubicBezTo>
                  <a:pt x="257" y="200"/>
                  <a:pt x="260" y="200"/>
                  <a:pt x="260" y="199"/>
                </a:cubicBezTo>
                <a:cubicBezTo>
                  <a:pt x="260" y="199"/>
                  <a:pt x="262" y="199"/>
                  <a:pt x="260" y="200"/>
                </a:cubicBezTo>
                <a:cubicBezTo>
                  <a:pt x="263" y="200"/>
                  <a:pt x="264" y="200"/>
                  <a:pt x="266" y="199"/>
                </a:cubicBezTo>
                <a:cubicBezTo>
                  <a:pt x="265" y="199"/>
                  <a:pt x="265" y="199"/>
                  <a:pt x="264" y="199"/>
                </a:cubicBezTo>
                <a:cubicBezTo>
                  <a:pt x="265" y="199"/>
                  <a:pt x="268" y="199"/>
                  <a:pt x="267" y="199"/>
                </a:cubicBezTo>
                <a:cubicBezTo>
                  <a:pt x="266" y="199"/>
                  <a:pt x="266" y="199"/>
                  <a:pt x="264" y="199"/>
                </a:cubicBezTo>
                <a:cubicBezTo>
                  <a:pt x="265" y="199"/>
                  <a:pt x="269" y="199"/>
                  <a:pt x="270" y="199"/>
                </a:cubicBezTo>
                <a:cubicBezTo>
                  <a:pt x="271" y="199"/>
                  <a:pt x="267" y="199"/>
                  <a:pt x="269" y="199"/>
                </a:cubicBezTo>
                <a:cubicBezTo>
                  <a:pt x="275" y="199"/>
                  <a:pt x="275" y="199"/>
                  <a:pt x="275" y="199"/>
                </a:cubicBezTo>
                <a:cubicBezTo>
                  <a:pt x="274" y="199"/>
                  <a:pt x="272" y="199"/>
                  <a:pt x="273" y="199"/>
                </a:cubicBezTo>
                <a:cubicBezTo>
                  <a:pt x="270" y="199"/>
                  <a:pt x="270" y="199"/>
                  <a:pt x="270" y="199"/>
                </a:cubicBezTo>
                <a:cubicBezTo>
                  <a:pt x="270" y="198"/>
                  <a:pt x="270" y="198"/>
                  <a:pt x="270" y="198"/>
                </a:cubicBezTo>
                <a:cubicBezTo>
                  <a:pt x="266" y="199"/>
                  <a:pt x="263" y="198"/>
                  <a:pt x="258" y="198"/>
                </a:cubicBezTo>
                <a:cubicBezTo>
                  <a:pt x="260" y="199"/>
                  <a:pt x="260" y="199"/>
                  <a:pt x="260" y="199"/>
                </a:cubicBezTo>
                <a:cubicBezTo>
                  <a:pt x="258" y="199"/>
                  <a:pt x="255" y="199"/>
                  <a:pt x="253" y="199"/>
                </a:cubicBezTo>
                <a:cubicBezTo>
                  <a:pt x="254" y="199"/>
                  <a:pt x="253" y="199"/>
                  <a:pt x="253" y="198"/>
                </a:cubicBezTo>
                <a:cubicBezTo>
                  <a:pt x="251" y="199"/>
                  <a:pt x="251" y="199"/>
                  <a:pt x="251" y="199"/>
                </a:cubicBezTo>
                <a:cubicBezTo>
                  <a:pt x="252" y="198"/>
                  <a:pt x="252" y="198"/>
                  <a:pt x="252" y="198"/>
                </a:cubicBezTo>
                <a:cubicBezTo>
                  <a:pt x="251" y="199"/>
                  <a:pt x="245" y="198"/>
                  <a:pt x="244" y="198"/>
                </a:cubicBezTo>
                <a:cubicBezTo>
                  <a:pt x="244" y="198"/>
                  <a:pt x="244" y="198"/>
                  <a:pt x="244" y="198"/>
                </a:cubicBezTo>
                <a:cubicBezTo>
                  <a:pt x="240" y="198"/>
                  <a:pt x="245" y="199"/>
                  <a:pt x="242" y="199"/>
                </a:cubicBezTo>
                <a:cubicBezTo>
                  <a:pt x="240" y="199"/>
                  <a:pt x="241" y="198"/>
                  <a:pt x="239" y="198"/>
                </a:cubicBezTo>
                <a:cubicBezTo>
                  <a:pt x="235" y="198"/>
                  <a:pt x="229" y="198"/>
                  <a:pt x="224" y="198"/>
                </a:cubicBezTo>
                <a:cubicBezTo>
                  <a:pt x="221" y="198"/>
                  <a:pt x="217" y="198"/>
                  <a:pt x="214" y="198"/>
                </a:cubicBezTo>
                <a:cubicBezTo>
                  <a:pt x="211" y="198"/>
                  <a:pt x="214" y="198"/>
                  <a:pt x="211" y="198"/>
                </a:cubicBezTo>
                <a:cubicBezTo>
                  <a:pt x="211" y="198"/>
                  <a:pt x="211" y="198"/>
                  <a:pt x="210" y="198"/>
                </a:cubicBezTo>
                <a:cubicBezTo>
                  <a:pt x="210" y="198"/>
                  <a:pt x="204" y="198"/>
                  <a:pt x="207" y="198"/>
                </a:cubicBezTo>
                <a:cubicBezTo>
                  <a:pt x="202" y="198"/>
                  <a:pt x="197" y="198"/>
                  <a:pt x="192" y="198"/>
                </a:cubicBezTo>
                <a:cubicBezTo>
                  <a:pt x="194" y="198"/>
                  <a:pt x="194" y="198"/>
                  <a:pt x="193" y="197"/>
                </a:cubicBezTo>
                <a:cubicBezTo>
                  <a:pt x="191" y="198"/>
                  <a:pt x="187" y="198"/>
                  <a:pt x="183" y="198"/>
                </a:cubicBezTo>
                <a:cubicBezTo>
                  <a:pt x="183" y="198"/>
                  <a:pt x="184" y="198"/>
                  <a:pt x="184" y="198"/>
                </a:cubicBezTo>
                <a:cubicBezTo>
                  <a:pt x="183" y="198"/>
                  <a:pt x="182" y="199"/>
                  <a:pt x="181" y="199"/>
                </a:cubicBezTo>
                <a:cubicBezTo>
                  <a:pt x="181" y="198"/>
                  <a:pt x="181" y="198"/>
                  <a:pt x="177" y="198"/>
                </a:cubicBezTo>
                <a:cubicBezTo>
                  <a:pt x="178" y="197"/>
                  <a:pt x="183" y="198"/>
                  <a:pt x="182" y="197"/>
                </a:cubicBezTo>
                <a:cubicBezTo>
                  <a:pt x="183" y="197"/>
                  <a:pt x="190" y="197"/>
                  <a:pt x="191" y="197"/>
                </a:cubicBezTo>
                <a:cubicBezTo>
                  <a:pt x="195" y="197"/>
                  <a:pt x="189" y="197"/>
                  <a:pt x="189" y="197"/>
                </a:cubicBezTo>
                <a:cubicBezTo>
                  <a:pt x="187" y="197"/>
                  <a:pt x="185" y="197"/>
                  <a:pt x="181" y="197"/>
                </a:cubicBezTo>
                <a:cubicBezTo>
                  <a:pt x="181" y="197"/>
                  <a:pt x="182" y="197"/>
                  <a:pt x="180" y="197"/>
                </a:cubicBezTo>
                <a:cubicBezTo>
                  <a:pt x="176" y="198"/>
                  <a:pt x="175" y="197"/>
                  <a:pt x="174" y="197"/>
                </a:cubicBezTo>
                <a:cubicBezTo>
                  <a:pt x="176" y="197"/>
                  <a:pt x="176" y="197"/>
                  <a:pt x="176" y="197"/>
                </a:cubicBezTo>
                <a:cubicBezTo>
                  <a:pt x="173" y="197"/>
                  <a:pt x="172" y="197"/>
                  <a:pt x="170" y="197"/>
                </a:cubicBezTo>
                <a:cubicBezTo>
                  <a:pt x="169" y="197"/>
                  <a:pt x="174" y="197"/>
                  <a:pt x="175" y="197"/>
                </a:cubicBezTo>
                <a:cubicBezTo>
                  <a:pt x="173" y="196"/>
                  <a:pt x="173" y="196"/>
                  <a:pt x="173" y="196"/>
                </a:cubicBezTo>
                <a:cubicBezTo>
                  <a:pt x="169" y="196"/>
                  <a:pt x="172" y="197"/>
                  <a:pt x="167" y="197"/>
                </a:cubicBezTo>
                <a:cubicBezTo>
                  <a:pt x="168" y="196"/>
                  <a:pt x="168" y="196"/>
                  <a:pt x="168" y="196"/>
                </a:cubicBezTo>
                <a:cubicBezTo>
                  <a:pt x="165" y="197"/>
                  <a:pt x="165" y="197"/>
                  <a:pt x="165" y="197"/>
                </a:cubicBezTo>
                <a:cubicBezTo>
                  <a:pt x="165" y="197"/>
                  <a:pt x="166" y="197"/>
                  <a:pt x="168" y="197"/>
                </a:cubicBezTo>
                <a:cubicBezTo>
                  <a:pt x="167" y="198"/>
                  <a:pt x="166" y="197"/>
                  <a:pt x="162" y="197"/>
                </a:cubicBezTo>
                <a:cubicBezTo>
                  <a:pt x="161" y="198"/>
                  <a:pt x="164" y="197"/>
                  <a:pt x="164" y="198"/>
                </a:cubicBezTo>
                <a:cubicBezTo>
                  <a:pt x="164" y="198"/>
                  <a:pt x="162" y="198"/>
                  <a:pt x="160" y="198"/>
                </a:cubicBezTo>
                <a:cubicBezTo>
                  <a:pt x="157" y="198"/>
                  <a:pt x="158" y="198"/>
                  <a:pt x="157" y="197"/>
                </a:cubicBezTo>
                <a:cubicBezTo>
                  <a:pt x="157" y="197"/>
                  <a:pt x="160" y="197"/>
                  <a:pt x="160" y="197"/>
                </a:cubicBezTo>
                <a:cubicBezTo>
                  <a:pt x="163" y="197"/>
                  <a:pt x="158" y="197"/>
                  <a:pt x="161" y="197"/>
                </a:cubicBezTo>
                <a:cubicBezTo>
                  <a:pt x="158" y="196"/>
                  <a:pt x="158" y="197"/>
                  <a:pt x="156" y="197"/>
                </a:cubicBezTo>
                <a:cubicBezTo>
                  <a:pt x="157" y="197"/>
                  <a:pt x="156" y="197"/>
                  <a:pt x="156" y="197"/>
                </a:cubicBezTo>
                <a:cubicBezTo>
                  <a:pt x="151" y="198"/>
                  <a:pt x="153" y="197"/>
                  <a:pt x="148" y="197"/>
                </a:cubicBezTo>
                <a:cubicBezTo>
                  <a:pt x="149" y="197"/>
                  <a:pt x="142" y="198"/>
                  <a:pt x="145" y="198"/>
                </a:cubicBezTo>
                <a:cubicBezTo>
                  <a:pt x="141" y="198"/>
                  <a:pt x="141" y="198"/>
                  <a:pt x="141" y="198"/>
                </a:cubicBezTo>
                <a:cubicBezTo>
                  <a:pt x="143" y="198"/>
                  <a:pt x="139" y="198"/>
                  <a:pt x="142" y="198"/>
                </a:cubicBezTo>
                <a:cubicBezTo>
                  <a:pt x="140" y="198"/>
                  <a:pt x="140" y="198"/>
                  <a:pt x="140" y="198"/>
                </a:cubicBezTo>
                <a:cubicBezTo>
                  <a:pt x="142" y="197"/>
                  <a:pt x="142" y="197"/>
                  <a:pt x="142" y="197"/>
                </a:cubicBezTo>
                <a:cubicBezTo>
                  <a:pt x="140" y="197"/>
                  <a:pt x="137" y="197"/>
                  <a:pt x="136" y="197"/>
                </a:cubicBezTo>
                <a:cubicBezTo>
                  <a:pt x="134" y="197"/>
                  <a:pt x="137" y="197"/>
                  <a:pt x="134" y="197"/>
                </a:cubicBezTo>
                <a:cubicBezTo>
                  <a:pt x="135" y="197"/>
                  <a:pt x="133" y="197"/>
                  <a:pt x="132" y="197"/>
                </a:cubicBezTo>
                <a:cubicBezTo>
                  <a:pt x="134" y="197"/>
                  <a:pt x="132" y="197"/>
                  <a:pt x="130" y="197"/>
                </a:cubicBezTo>
                <a:cubicBezTo>
                  <a:pt x="128" y="197"/>
                  <a:pt x="125" y="197"/>
                  <a:pt x="126" y="197"/>
                </a:cubicBezTo>
                <a:cubicBezTo>
                  <a:pt x="128" y="197"/>
                  <a:pt x="128" y="197"/>
                  <a:pt x="128" y="197"/>
                </a:cubicBezTo>
                <a:cubicBezTo>
                  <a:pt x="126" y="197"/>
                  <a:pt x="128" y="196"/>
                  <a:pt x="126" y="196"/>
                </a:cubicBezTo>
                <a:cubicBezTo>
                  <a:pt x="125" y="197"/>
                  <a:pt x="124" y="197"/>
                  <a:pt x="123" y="197"/>
                </a:cubicBezTo>
                <a:cubicBezTo>
                  <a:pt x="121" y="197"/>
                  <a:pt x="120" y="197"/>
                  <a:pt x="120" y="197"/>
                </a:cubicBezTo>
                <a:cubicBezTo>
                  <a:pt x="122" y="197"/>
                  <a:pt x="122" y="197"/>
                  <a:pt x="122" y="197"/>
                </a:cubicBezTo>
                <a:cubicBezTo>
                  <a:pt x="119" y="197"/>
                  <a:pt x="122" y="196"/>
                  <a:pt x="118" y="197"/>
                </a:cubicBezTo>
                <a:cubicBezTo>
                  <a:pt x="117" y="197"/>
                  <a:pt x="117" y="197"/>
                  <a:pt x="117" y="197"/>
                </a:cubicBezTo>
                <a:cubicBezTo>
                  <a:pt x="116" y="197"/>
                  <a:pt x="116" y="197"/>
                  <a:pt x="117" y="197"/>
                </a:cubicBezTo>
                <a:cubicBezTo>
                  <a:pt x="116" y="197"/>
                  <a:pt x="114" y="197"/>
                  <a:pt x="113" y="197"/>
                </a:cubicBezTo>
                <a:cubicBezTo>
                  <a:pt x="113" y="197"/>
                  <a:pt x="113" y="197"/>
                  <a:pt x="113" y="197"/>
                </a:cubicBezTo>
                <a:cubicBezTo>
                  <a:pt x="112" y="197"/>
                  <a:pt x="110" y="197"/>
                  <a:pt x="108" y="197"/>
                </a:cubicBezTo>
                <a:cubicBezTo>
                  <a:pt x="109" y="197"/>
                  <a:pt x="110" y="197"/>
                  <a:pt x="112" y="197"/>
                </a:cubicBezTo>
                <a:cubicBezTo>
                  <a:pt x="114" y="197"/>
                  <a:pt x="110" y="197"/>
                  <a:pt x="109" y="197"/>
                </a:cubicBezTo>
                <a:cubicBezTo>
                  <a:pt x="109" y="197"/>
                  <a:pt x="105" y="197"/>
                  <a:pt x="103" y="197"/>
                </a:cubicBezTo>
                <a:cubicBezTo>
                  <a:pt x="102" y="197"/>
                  <a:pt x="101" y="197"/>
                  <a:pt x="101" y="197"/>
                </a:cubicBezTo>
                <a:cubicBezTo>
                  <a:pt x="100" y="197"/>
                  <a:pt x="100" y="197"/>
                  <a:pt x="100" y="197"/>
                </a:cubicBezTo>
                <a:cubicBezTo>
                  <a:pt x="99" y="197"/>
                  <a:pt x="96" y="197"/>
                  <a:pt x="94" y="197"/>
                </a:cubicBezTo>
                <a:cubicBezTo>
                  <a:pt x="95" y="197"/>
                  <a:pt x="95" y="197"/>
                  <a:pt x="94" y="197"/>
                </a:cubicBezTo>
                <a:cubicBezTo>
                  <a:pt x="96" y="197"/>
                  <a:pt x="91" y="197"/>
                  <a:pt x="91" y="198"/>
                </a:cubicBezTo>
                <a:cubicBezTo>
                  <a:pt x="88" y="197"/>
                  <a:pt x="92" y="197"/>
                  <a:pt x="91" y="197"/>
                </a:cubicBezTo>
                <a:cubicBezTo>
                  <a:pt x="89" y="197"/>
                  <a:pt x="87" y="196"/>
                  <a:pt x="86" y="197"/>
                </a:cubicBezTo>
                <a:cubicBezTo>
                  <a:pt x="88" y="197"/>
                  <a:pt x="85" y="197"/>
                  <a:pt x="85" y="197"/>
                </a:cubicBezTo>
                <a:cubicBezTo>
                  <a:pt x="81" y="197"/>
                  <a:pt x="85" y="197"/>
                  <a:pt x="83" y="197"/>
                </a:cubicBezTo>
                <a:cubicBezTo>
                  <a:pt x="82" y="197"/>
                  <a:pt x="80" y="197"/>
                  <a:pt x="82" y="198"/>
                </a:cubicBezTo>
                <a:cubicBezTo>
                  <a:pt x="80" y="197"/>
                  <a:pt x="78" y="198"/>
                  <a:pt x="76" y="198"/>
                </a:cubicBezTo>
                <a:cubicBezTo>
                  <a:pt x="75" y="197"/>
                  <a:pt x="80" y="197"/>
                  <a:pt x="78" y="197"/>
                </a:cubicBezTo>
                <a:cubicBezTo>
                  <a:pt x="74" y="197"/>
                  <a:pt x="76" y="198"/>
                  <a:pt x="72" y="198"/>
                </a:cubicBezTo>
                <a:cubicBezTo>
                  <a:pt x="74" y="198"/>
                  <a:pt x="72" y="199"/>
                  <a:pt x="70" y="199"/>
                </a:cubicBezTo>
                <a:cubicBezTo>
                  <a:pt x="65" y="199"/>
                  <a:pt x="72" y="199"/>
                  <a:pt x="70" y="198"/>
                </a:cubicBezTo>
                <a:cubicBezTo>
                  <a:pt x="68" y="198"/>
                  <a:pt x="68" y="198"/>
                  <a:pt x="68" y="198"/>
                </a:cubicBezTo>
                <a:cubicBezTo>
                  <a:pt x="66" y="198"/>
                  <a:pt x="74" y="198"/>
                  <a:pt x="71" y="197"/>
                </a:cubicBezTo>
                <a:cubicBezTo>
                  <a:pt x="69" y="197"/>
                  <a:pt x="69" y="197"/>
                  <a:pt x="69" y="197"/>
                </a:cubicBezTo>
                <a:cubicBezTo>
                  <a:pt x="70" y="197"/>
                  <a:pt x="70" y="197"/>
                  <a:pt x="69" y="197"/>
                </a:cubicBezTo>
                <a:cubicBezTo>
                  <a:pt x="69" y="197"/>
                  <a:pt x="65" y="197"/>
                  <a:pt x="64" y="197"/>
                </a:cubicBezTo>
                <a:cubicBezTo>
                  <a:pt x="64" y="197"/>
                  <a:pt x="66" y="197"/>
                  <a:pt x="66" y="197"/>
                </a:cubicBezTo>
                <a:cubicBezTo>
                  <a:pt x="63" y="197"/>
                  <a:pt x="62" y="198"/>
                  <a:pt x="59" y="197"/>
                </a:cubicBezTo>
                <a:cubicBezTo>
                  <a:pt x="61" y="197"/>
                  <a:pt x="58" y="197"/>
                  <a:pt x="59" y="197"/>
                </a:cubicBezTo>
                <a:cubicBezTo>
                  <a:pt x="57" y="197"/>
                  <a:pt x="59" y="197"/>
                  <a:pt x="56" y="197"/>
                </a:cubicBezTo>
                <a:cubicBezTo>
                  <a:pt x="57" y="197"/>
                  <a:pt x="57" y="197"/>
                  <a:pt x="57" y="197"/>
                </a:cubicBezTo>
                <a:cubicBezTo>
                  <a:pt x="48" y="197"/>
                  <a:pt x="37" y="197"/>
                  <a:pt x="29" y="198"/>
                </a:cubicBezTo>
                <a:cubicBezTo>
                  <a:pt x="28" y="197"/>
                  <a:pt x="25" y="197"/>
                  <a:pt x="21" y="197"/>
                </a:cubicBezTo>
                <a:cubicBezTo>
                  <a:pt x="23" y="197"/>
                  <a:pt x="21" y="197"/>
                  <a:pt x="20" y="197"/>
                </a:cubicBezTo>
                <a:cubicBezTo>
                  <a:pt x="17" y="197"/>
                  <a:pt x="17" y="197"/>
                  <a:pt x="17" y="197"/>
                </a:cubicBezTo>
                <a:cubicBezTo>
                  <a:pt x="15" y="197"/>
                  <a:pt x="12" y="197"/>
                  <a:pt x="9" y="197"/>
                </a:cubicBezTo>
                <a:cubicBezTo>
                  <a:pt x="9" y="197"/>
                  <a:pt x="9" y="197"/>
                  <a:pt x="9" y="197"/>
                </a:cubicBezTo>
                <a:cubicBezTo>
                  <a:pt x="6" y="197"/>
                  <a:pt x="6" y="197"/>
                  <a:pt x="5" y="197"/>
                </a:cubicBezTo>
                <a:cubicBezTo>
                  <a:pt x="5" y="197"/>
                  <a:pt x="5" y="197"/>
                  <a:pt x="5" y="197"/>
                </a:cubicBezTo>
                <a:cubicBezTo>
                  <a:pt x="5" y="195"/>
                  <a:pt x="5" y="193"/>
                  <a:pt x="6" y="194"/>
                </a:cubicBezTo>
                <a:cubicBezTo>
                  <a:pt x="5" y="193"/>
                  <a:pt x="5" y="192"/>
                  <a:pt x="5" y="193"/>
                </a:cubicBezTo>
                <a:cubicBezTo>
                  <a:pt x="6" y="191"/>
                  <a:pt x="6" y="184"/>
                  <a:pt x="5" y="180"/>
                </a:cubicBezTo>
                <a:cubicBezTo>
                  <a:pt x="5" y="182"/>
                  <a:pt x="5" y="182"/>
                  <a:pt x="5" y="182"/>
                </a:cubicBezTo>
                <a:cubicBezTo>
                  <a:pt x="5" y="182"/>
                  <a:pt x="5" y="181"/>
                  <a:pt x="5" y="180"/>
                </a:cubicBezTo>
                <a:cubicBezTo>
                  <a:pt x="5" y="180"/>
                  <a:pt x="5" y="178"/>
                  <a:pt x="5" y="180"/>
                </a:cubicBezTo>
                <a:cubicBezTo>
                  <a:pt x="6" y="174"/>
                  <a:pt x="5" y="167"/>
                  <a:pt x="5" y="160"/>
                </a:cubicBezTo>
                <a:cubicBezTo>
                  <a:pt x="5" y="158"/>
                  <a:pt x="5" y="159"/>
                  <a:pt x="5" y="158"/>
                </a:cubicBezTo>
                <a:cubicBezTo>
                  <a:pt x="6" y="154"/>
                  <a:pt x="5" y="149"/>
                  <a:pt x="5" y="144"/>
                </a:cubicBezTo>
                <a:cubicBezTo>
                  <a:pt x="5" y="145"/>
                  <a:pt x="5" y="143"/>
                  <a:pt x="5" y="141"/>
                </a:cubicBezTo>
                <a:cubicBezTo>
                  <a:pt x="4" y="138"/>
                  <a:pt x="5" y="140"/>
                  <a:pt x="5" y="137"/>
                </a:cubicBezTo>
                <a:cubicBezTo>
                  <a:pt x="5" y="136"/>
                  <a:pt x="5" y="133"/>
                  <a:pt x="5" y="132"/>
                </a:cubicBezTo>
                <a:cubicBezTo>
                  <a:pt x="5" y="133"/>
                  <a:pt x="5" y="133"/>
                  <a:pt x="5" y="133"/>
                </a:cubicBezTo>
                <a:cubicBezTo>
                  <a:pt x="5" y="131"/>
                  <a:pt x="5" y="128"/>
                  <a:pt x="5" y="127"/>
                </a:cubicBezTo>
                <a:cubicBezTo>
                  <a:pt x="5" y="127"/>
                  <a:pt x="5" y="127"/>
                  <a:pt x="5" y="127"/>
                </a:cubicBezTo>
                <a:cubicBezTo>
                  <a:pt x="5" y="122"/>
                  <a:pt x="5" y="122"/>
                  <a:pt x="5" y="122"/>
                </a:cubicBezTo>
                <a:cubicBezTo>
                  <a:pt x="5" y="121"/>
                  <a:pt x="5" y="117"/>
                  <a:pt x="5" y="116"/>
                </a:cubicBezTo>
                <a:cubicBezTo>
                  <a:pt x="5" y="116"/>
                  <a:pt x="5" y="117"/>
                  <a:pt x="5" y="116"/>
                </a:cubicBezTo>
                <a:cubicBezTo>
                  <a:pt x="5" y="116"/>
                  <a:pt x="5" y="116"/>
                  <a:pt x="5" y="116"/>
                </a:cubicBezTo>
                <a:cubicBezTo>
                  <a:pt x="5" y="113"/>
                  <a:pt x="5" y="113"/>
                  <a:pt x="5" y="113"/>
                </a:cubicBezTo>
                <a:cubicBezTo>
                  <a:pt x="5" y="114"/>
                  <a:pt x="5" y="114"/>
                  <a:pt x="5" y="115"/>
                </a:cubicBezTo>
                <a:cubicBezTo>
                  <a:pt x="5" y="111"/>
                  <a:pt x="5" y="113"/>
                  <a:pt x="5" y="112"/>
                </a:cubicBezTo>
                <a:cubicBezTo>
                  <a:pt x="5" y="109"/>
                  <a:pt x="5" y="109"/>
                  <a:pt x="5" y="108"/>
                </a:cubicBezTo>
                <a:cubicBezTo>
                  <a:pt x="5" y="109"/>
                  <a:pt x="5" y="110"/>
                  <a:pt x="5" y="111"/>
                </a:cubicBezTo>
                <a:cubicBezTo>
                  <a:pt x="5" y="112"/>
                  <a:pt x="5" y="109"/>
                  <a:pt x="5" y="109"/>
                </a:cubicBezTo>
                <a:cubicBezTo>
                  <a:pt x="5" y="109"/>
                  <a:pt x="5" y="108"/>
                  <a:pt x="5" y="107"/>
                </a:cubicBezTo>
                <a:cubicBezTo>
                  <a:pt x="5" y="105"/>
                  <a:pt x="5" y="102"/>
                  <a:pt x="5" y="102"/>
                </a:cubicBezTo>
                <a:cubicBezTo>
                  <a:pt x="5" y="101"/>
                  <a:pt x="5" y="99"/>
                  <a:pt x="5" y="98"/>
                </a:cubicBezTo>
                <a:cubicBezTo>
                  <a:pt x="5" y="100"/>
                  <a:pt x="5" y="102"/>
                  <a:pt x="5" y="102"/>
                </a:cubicBezTo>
                <a:cubicBezTo>
                  <a:pt x="5" y="101"/>
                  <a:pt x="5" y="99"/>
                  <a:pt x="5" y="98"/>
                </a:cubicBezTo>
                <a:cubicBezTo>
                  <a:pt x="5" y="99"/>
                  <a:pt x="5" y="99"/>
                  <a:pt x="5" y="99"/>
                </a:cubicBezTo>
                <a:cubicBezTo>
                  <a:pt x="5" y="98"/>
                  <a:pt x="5" y="95"/>
                  <a:pt x="4" y="97"/>
                </a:cubicBezTo>
                <a:cubicBezTo>
                  <a:pt x="5" y="95"/>
                  <a:pt x="5" y="95"/>
                  <a:pt x="5" y="95"/>
                </a:cubicBezTo>
                <a:cubicBezTo>
                  <a:pt x="5" y="94"/>
                  <a:pt x="5" y="91"/>
                  <a:pt x="5" y="89"/>
                </a:cubicBezTo>
                <a:cubicBezTo>
                  <a:pt x="5" y="89"/>
                  <a:pt x="5" y="91"/>
                  <a:pt x="5" y="87"/>
                </a:cubicBezTo>
                <a:cubicBezTo>
                  <a:pt x="5" y="84"/>
                  <a:pt x="5" y="84"/>
                  <a:pt x="5" y="84"/>
                </a:cubicBezTo>
                <a:cubicBezTo>
                  <a:pt x="5" y="83"/>
                  <a:pt x="5" y="82"/>
                  <a:pt x="5" y="83"/>
                </a:cubicBezTo>
                <a:cubicBezTo>
                  <a:pt x="5" y="77"/>
                  <a:pt x="4" y="77"/>
                  <a:pt x="5" y="73"/>
                </a:cubicBezTo>
                <a:cubicBezTo>
                  <a:pt x="5" y="74"/>
                  <a:pt x="5" y="73"/>
                  <a:pt x="5" y="71"/>
                </a:cubicBezTo>
                <a:cubicBezTo>
                  <a:pt x="5" y="71"/>
                  <a:pt x="5" y="71"/>
                  <a:pt x="5" y="70"/>
                </a:cubicBezTo>
                <a:cubicBezTo>
                  <a:pt x="5" y="71"/>
                  <a:pt x="5" y="71"/>
                  <a:pt x="5" y="73"/>
                </a:cubicBezTo>
                <a:cubicBezTo>
                  <a:pt x="5" y="73"/>
                  <a:pt x="5" y="71"/>
                  <a:pt x="5" y="70"/>
                </a:cubicBezTo>
                <a:cubicBezTo>
                  <a:pt x="6" y="66"/>
                  <a:pt x="5" y="57"/>
                  <a:pt x="5" y="51"/>
                </a:cubicBezTo>
                <a:cubicBezTo>
                  <a:pt x="5" y="51"/>
                  <a:pt x="5" y="48"/>
                  <a:pt x="5" y="47"/>
                </a:cubicBezTo>
                <a:cubicBezTo>
                  <a:pt x="5" y="47"/>
                  <a:pt x="5" y="43"/>
                  <a:pt x="5" y="42"/>
                </a:cubicBezTo>
                <a:cubicBezTo>
                  <a:pt x="5" y="43"/>
                  <a:pt x="5" y="43"/>
                  <a:pt x="5" y="43"/>
                </a:cubicBezTo>
                <a:cubicBezTo>
                  <a:pt x="5" y="39"/>
                  <a:pt x="4" y="36"/>
                  <a:pt x="5" y="34"/>
                </a:cubicBezTo>
                <a:cubicBezTo>
                  <a:pt x="5" y="32"/>
                  <a:pt x="5" y="35"/>
                  <a:pt x="5" y="36"/>
                </a:cubicBezTo>
                <a:cubicBezTo>
                  <a:pt x="5" y="33"/>
                  <a:pt x="5" y="28"/>
                  <a:pt x="5" y="26"/>
                </a:cubicBezTo>
                <a:cubicBezTo>
                  <a:pt x="5" y="25"/>
                  <a:pt x="5" y="26"/>
                  <a:pt x="5" y="24"/>
                </a:cubicBezTo>
                <a:cubicBezTo>
                  <a:pt x="5" y="22"/>
                  <a:pt x="5" y="17"/>
                  <a:pt x="5" y="18"/>
                </a:cubicBezTo>
                <a:cubicBezTo>
                  <a:pt x="5" y="16"/>
                  <a:pt x="5" y="16"/>
                  <a:pt x="5" y="14"/>
                </a:cubicBezTo>
                <a:cubicBezTo>
                  <a:pt x="5" y="14"/>
                  <a:pt x="5" y="15"/>
                  <a:pt x="5" y="15"/>
                </a:cubicBezTo>
                <a:cubicBezTo>
                  <a:pt x="5" y="12"/>
                  <a:pt x="5" y="10"/>
                  <a:pt x="5" y="7"/>
                </a:cubicBezTo>
                <a:cubicBezTo>
                  <a:pt x="5" y="7"/>
                  <a:pt x="5" y="6"/>
                  <a:pt x="5" y="4"/>
                </a:cubicBezTo>
                <a:cubicBezTo>
                  <a:pt x="6" y="5"/>
                  <a:pt x="9" y="4"/>
                  <a:pt x="9" y="4"/>
                </a:cubicBezTo>
                <a:cubicBezTo>
                  <a:pt x="11" y="4"/>
                  <a:pt x="15" y="5"/>
                  <a:pt x="15" y="4"/>
                </a:cubicBezTo>
                <a:cubicBezTo>
                  <a:pt x="15" y="4"/>
                  <a:pt x="15" y="4"/>
                  <a:pt x="16" y="4"/>
                </a:cubicBezTo>
                <a:cubicBezTo>
                  <a:pt x="17" y="4"/>
                  <a:pt x="18" y="4"/>
                  <a:pt x="20" y="4"/>
                </a:cubicBezTo>
                <a:cubicBezTo>
                  <a:pt x="19" y="4"/>
                  <a:pt x="19" y="4"/>
                  <a:pt x="19" y="4"/>
                </a:cubicBezTo>
                <a:cubicBezTo>
                  <a:pt x="19" y="4"/>
                  <a:pt x="24" y="4"/>
                  <a:pt x="24" y="4"/>
                </a:cubicBezTo>
                <a:cubicBezTo>
                  <a:pt x="23" y="4"/>
                  <a:pt x="26" y="4"/>
                  <a:pt x="26" y="4"/>
                </a:cubicBezTo>
                <a:cubicBezTo>
                  <a:pt x="28" y="4"/>
                  <a:pt x="28" y="4"/>
                  <a:pt x="28" y="4"/>
                </a:cubicBezTo>
                <a:cubicBezTo>
                  <a:pt x="31" y="4"/>
                  <a:pt x="28" y="4"/>
                  <a:pt x="32" y="4"/>
                </a:cubicBezTo>
                <a:cubicBezTo>
                  <a:pt x="34" y="4"/>
                  <a:pt x="33" y="4"/>
                  <a:pt x="32" y="4"/>
                </a:cubicBezTo>
                <a:cubicBezTo>
                  <a:pt x="34" y="4"/>
                  <a:pt x="36" y="4"/>
                  <a:pt x="38" y="4"/>
                </a:cubicBezTo>
                <a:cubicBezTo>
                  <a:pt x="38" y="4"/>
                  <a:pt x="39" y="4"/>
                  <a:pt x="40" y="4"/>
                </a:cubicBezTo>
                <a:cubicBezTo>
                  <a:pt x="40" y="4"/>
                  <a:pt x="40" y="4"/>
                  <a:pt x="40" y="4"/>
                </a:cubicBezTo>
                <a:cubicBezTo>
                  <a:pt x="41" y="4"/>
                  <a:pt x="41" y="4"/>
                  <a:pt x="42" y="4"/>
                </a:cubicBezTo>
                <a:cubicBezTo>
                  <a:pt x="41" y="4"/>
                  <a:pt x="41" y="4"/>
                  <a:pt x="41" y="4"/>
                </a:cubicBezTo>
                <a:cubicBezTo>
                  <a:pt x="42" y="4"/>
                  <a:pt x="46" y="4"/>
                  <a:pt x="46" y="4"/>
                </a:cubicBezTo>
                <a:cubicBezTo>
                  <a:pt x="51" y="4"/>
                  <a:pt x="59" y="4"/>
                  <a:pt x="63" y="4"/>
                </a:cubicBezTo>
                <a:cubicBezTo>
                  <a:pt x="62" y="4"/>
                  <a:pt x="62" y="4"/>
                  <a:pt x="63" y="4"/>
                </a:cubicBezTo>
                <a:cubicBezTo>
                  <a:pt x="64" y="4"/>
                  <a:pt x="66" y="4"/>
                  <a:pt x="67" y="4"/>
                </a:cubicBezTo>
                <a:cubicBezTo>
                  <a:pt x="68" y="4"/>
                  <a:pt x="68" y="4"/>
                  <a:pt x="71" y="4"/>
                </a:cubicBezTo>
                <a:cubicBezTo>
                  <a:pt x="71" y="4"/>
                  <a:pt x="71" y="4"/>
                  <a:pt x="70" y="4"/>
                </a:cubicBezTo>
                <a:cubicBezTo>
                  <a:pt x="75" y="4"/>
                  <a:pt x="81" y="4"/>
                  <a:pt x="86" y="4"/>
                </a:cubicBezTo>
                <a:cubicBezTo>
                  <a:pt x="86" y="4"/>
                  <a:pt x="85" y="4"/>
                  <a:pt x="84" y="4"/>
                </a:cubicBezTo>
                <a:cubicBezTo>
                  <a:pt x="89" y="4"/>
                  <a:pt x="92" y="4"/>
                  <a:pt x="96" y="4"/>
                </a:cubicBezTo>
                <a:cubicBezTo>
                  <a:pt x="96" y="4"/>
                  <a:pt x="96" y="4"/>
                  <a:pt x="95" y="4"/>
                </a:cubicBezTo>
                <a:cubicBezTo>
                  <a:pt x="98" y="4"/>
                  <a:pt x="101" y="4"/>
                  <a:pt x="102" y="4"/>
                </a:cubicBezTo>
                <a:cubicBezTo>
                  <a:pt x="100" y="3"/>
                  <a:pt x="102" y="4"/>
                  <a:pt x="101" y="4"/>
                </a:cubicBezTo>
                <a:cubicBezTo>
                  <a:pt x="99" y="3"/>
                  <a:pt x="102" y="3"/>
                  <a:pt x="104" y="3"/>
                </a:cubicBezTo>
                <a:cubicBezTo>
                  <a:pt x="104" y="3"/>
                  <a:pt x="104" y="3"/>
                  <a:pt x="104" y="3"/>
                </a:cubicBezTo>
                <a:cubicBezTo>
                  <a:pt x="107" y="3"/>
                  <a:pt x="107" y="3"/>
                  <a:pt x="110" y="3"/>
                </a:cubicBezTo>
                <a:cubicBezTo>
                  <a:pt x="112" y="3"/>
                  <a:pt x="109" y="3"/>
                  <a:pt x="109" y="3"/>
                </a:cubicBezTo>
                <a:cubicBezTo>
                  <a:pt x="110" y="4"/>
                  <a:pt x="116" y="4"/>
                  <a:pt x="116" y="4"/>
                </a:cubicBezTo>
                <a:cubicBezTo>
                  <a:pt x="117" y="4"/>
                  <a:pt x="118" y="4"/>
                  <a:pt x="118" y="3"/>
                </a:cubicBezTo>
                <a:cubicBezTo>
                  <a:pt x="120" y="3"/>
                  <a:pt x="119" y="4"/>
                  <a:pt x="120" y="4"/>
                </a:cubicBezTo>
                <a:cubicBezTo>
                  <a:pt x="127" y="3"/>
                  <a:pt x="127" y="3"/>
                  <a:pt x="127" y="3"/>
                </a:cubicBezTo>
                <a:cubicBezTo>
                  <a:pt x="126" y="3"/>
                  <a:pt x="129" y="3"/>
                  <a:pt x="127" y="3"/>
                </a:cubicBezTo>
                <a:cubicBezTo>
                  <a:pt x="131" y="3"/>
                  <a:pt x="134" y="3"/>
                  <a:pt x="137" y="3"/>
                </a:cubicBezTo>
                <a:cubicBezTo>
                  <a:pt x="138" y="3"/>
                  <a:pt x="143" y="2"/>
                  <a:pt x="144" y="2"/>
                </a:cubicBezTo>
                <a:cubicBezTo>
                  <a:pt x="145" y="3"/>
                  <a:pt x="143" y="2"/>
                  <a:pt x="142" y="3"/>
                </a:cubicBezTo>
                <a:cubicBezTo>
                  <a:pt x="145" y="3"/>
                  <a:pt x="145" y="3"/>
                  <a:pt x="145" y="3"/>
                </a:cubicBezTo>
                <a:cubicBezTo>
                  <a:pt x="142" y="3"/>
                  <a:pt x="145" y="3"/>
                  <a:pt x="143" y="3"/>
                </a:cubicBezTo>
                <a:cubicBezTo>
                  <a:pt x="146" y="3"/>
                  <a:pt x="152" y="3"/>
                  <a:pt x="155" y="4"/>
                </a:cubicBezTo>
                <a:cubicBezTo>
                  <a:pt x="153" y="3"/>
                  <a:pt x="160" y="3"/>
                  <a:pt x="160" y="3"/>
                </a:cubicBezTo>
                <a:cubicBezTo>
                  <a:pt x="165" y="3"/>
                  <a:pt x="162" y="3"/>
                  <a:pt x="164" y="3"/>
                </a:cubicBezTo>
                <a:cubicBezTo>
                  <a:pt x="168" y="3"/>
                  <a:pt x="173" y="3"/>
                  <a:pt x="177" y="3"/>
                </a:cubicBezTo>
                <a:cubicBezTo>
                  <a:pt x="177" y="3"/>
                  <a:pt x="177" y="3"/>
                  <a:pt x="177" y="3"/>
                </a:cubicBezTo>
                <a:cubicBezTo>
                  <a:pt x="180" y="3"/>
                  <a:pt x="186" y="3"/>
                  <a:pt x="190" y="3"/>
                </a:cubicBezTo>
                <a:cubicBezTo>
                  <a:pt x="190" y="3"/>
                  <a:pt x="190" y="3"/>
                  <a:pt x="189" y="3"/>
                </a:cubicBezTo>
                <a:cubicBezTo>
                  <a:pt x="193" y="3"/>
                  <a:pt x="190" y="3"/>
                  <a:pt x="195" y="3"/>
                </a:cubicBezTo>
                <a:cubicBezTo>
                  <a:pt x="194" y="3"/>
                  <a:pt x="194" y="3"/>
                  <a:pt x="194" y="3"/>
                </a:cubicBezTo>
                <a:cubicBezTo>
                  <a:pt x="197" y="3"/>
                  <a:pt x="199" y="3"/>
                  <a:pt x="203" y="3"/>
                </a:cubicBezTo>
                <a:cubicBezTo>
                  <a:pt x="203" y="3"/>
                  <a:pt x="202" y="3"/>
                  <a:pt x="202" y="3"/>
                </a:cubicBezTo>
                <a:cubicBezTo>
                  <a:pt x="205" y="3"/>
                  <a:pt x="208" y="3"/>
                  <a:pt x="210" y="3"/>
                </a:cubicBezTo>
                <a:cubicBezTo>
                  <a:pt x="211" y="3"/>
                  <a:pt x="210" y="3"/>
                  <a:pt x="209" y="3"/>
                </a:cubicBezTo>
                <a:cubicBezTo>
                  <a:pt x="212" y="3"/>
                  <a:pt x="213" y="3"/>
                  <a:pt x="215" y="3"/>
                </a:cubicBezTo>
                <a:cubicBezTo>
                  <a:pt x="216" y="3"/>
                  <a:pt x="217" y="3"/>
                  <a:pt x="217" y="3"/>
                </a:cubicBezTo>
                <a:cubicBezTo>
                  <a:pt x="218" y="3"/>
                  <a:pt x="222" y="3"/>
                  <a:pt x="224" y="3"/>
                </a:cubicBezTo>
                <a:cubicBezTo>
                  <a:pt x="224" y="3"/>
                  <a:pt x="225" y="3"/>
                  <a:pt x="227" y="3"/>
                </a:cubicBezTo>
                <a:cubicBezTo>
                  <a:pt x="242" y="3"/>
                  <a:pt x="257" y="3"/>
                  <a:pt x="272" y="3"/>
                </a:cubicBezTo>
                <a:cubicBezTo>
                  <a:pt x="275" y="3"/>
                  <a:pt x="269" y="3"/>
                  <a:pt x="270" y="3"/>
                </a:cubicBezTo>
                <a:cubicBezTo>
                  <a:pt x="270" y="3"/>
                  <a:pt x="273" y="3"/>
                  <a:pt x="277" y="3"/>
                </a:cubicBezTo>
                <a:cubicBezTo>
                  <a:pt x="278" y="3"/>
                  <a:pt x="278" y="3"/>
                  <a:pt x="278" y="3"/>
                </a:cubicBezTo>
                <a:cubicBezTo>
                  <a:pt x="279" y="3"/>
                  <a:pt x="281" y="3"/>
                  <a:pt x="283" y="3"/>
                </a:cubicBezTo>
                <a:cubicBezTo>
                  <a:pt x="283" y="3"/>
                  <a:pt x="283" y="3"/>
                  <a:pt x="283" y="3"/>
                </a:cubicBezTo>
                <a:cubicBezTo>
                  <a:pt x="284" y="3"/>
                  <a:pt x="289" y="3"/>
                  <a:pt x="287" y="4"/>
                </a:cubicBezTo>
                <a:cubicBezTo>
                  <a:pt x="287" y="5"/>
                  <a:pt x="287" y="5"/>
                  <a:pt x="287" y="5"/>
                </a:cubicBezTo>
                <a:cubicBezTo>
                  <a:pt x="288" y="8"/>
                  <a:pt x="287" y="9"/>
                  <a:pt x="287" y="12"/>
                </a:cubicBezTo>
                <a:cubicBezTo>
                  <a:pt x="287" y="11"/>
                  <a:pt x="287" y="11"/>
                  <a:pt x="287" y="11"/>
                </a:cubicBezTo>
                <a:cubicBezTo>
                  <a:pt x="287" y="15"/>
                  <a:pt x="288" y="19"/>
                  <a:pt x="287" y="20"/>
                </a:cubicBezTo>
                <a:cubicBezTo>
                  <a:pt x="288" y="23"/>
                  <a:pt x="288" y="27"/>
                  <a:pt x="288" y="27"/>
                </a:cubicBezTo>
                <a:cubicBezTo>
                  <a:pt x="288" y="28"/>
                  <a:pt x="288" y="28"/>
                  <a:pt x="287" y="27"/>
                </a:cubicBezTo>
                <a:cubicBezTo>
                  <a:pt x="288" y="39"/>
                  <a:pt x="288" y="51"/>
                  <a:pt x="288" y="62"/>
                </a:cubicBezTo>
                <a:cubicBezTo>
                  <a:pt x="288" y="62"/>
                  <a:pt x="288" y="62"/>
                  <a:pt x="288" y="61"/>
                </a:cubicBezTo>
                <a:cubicBezTo>
                  <a:pt x="288" y="68"/>
                  <a:pt x="287" y="74"/>
                  <a:pt x="288" y="79"/>
                </a:cubicBezTo>
                <a:cubicBezTo>
                  <a:pt x="288" y="81"/>
                  <a:pt x="288" y="81"/>
                  <a:pt x="288" y="81"/>
                </a:cubicBezTo>
                <a:cubicBezTo>
                  <a:pt x="288" y="82"/>
                  <a:pt x="288" y="82"/>
                  <a:pt x="288" y="83"/>
                </a:cubicBezTo>
                <a:cubicBezTo>
                  <a:pt x="288" y="85"/>
                  <a:pt x="288" y="89"/>
                  <a:pt x="288" y="90"/>
                </a:cubicBezTo>
                <a:cubicBezTo>
                  <a:pt x="288" y="91"/>
                  <a:pt x="288" y="90"/>
                  <a:pt x="288" y="90"/>
                </a:cubicBezTo>
                <a:cubicBezTo>
                  <a:pt x="288" y="93"/>
                  <a:pt x="289" y="96"/>
                  <a:pt x="288" y="99"/>
                </a:cubicBezTo>
                <a:cubicBezTo>
                  <a:pt x="288" y="98"/>
                  <a:pt x="288" y="98"/>
                  <a:pt x="288" y="98"/>
                </a:cubicBezTo>
                <a:cubicBezTo>
                  <a:pt x="288" y="112"/>
                  <a:pt x="287" y="131"/>
                  <a:pt x="288" y="143"/>
                </a:cubicBezTo>
                <a:cubicBezTo>
                  <a:pt x="288" y="147"/>
                  <a:pt x="288" y="145"/>
                  <a:pt x="288" y="146"/>
                </a:cubicBezTo>
                <a:cubicBezTo>
                  <a:pt x="288" y="159"/>
                  <a:pt x="287" y="173"/>
                  <a:pt x="288" y="185"/>
                </a:cubicBezTo>
                <a:cubicBezTo>
                  <a:pt x="288" y="194"/>
                  <a:pt x="289" y="196"/>
                  <a:pt x="289" y="196"/>
                </a:cubicBezTo>
                <a:cubicBezTo>
                  <a:pt x="289" y="175"/>
                  <a:pt x="290" y="156"/>
                  <a:pt x="290" y="135"/>
                </a:cubicBezTo>
                <a:cubicBezTo>
                  <a:pt x="290" y="128"/>
                  <a:pt x="290" y="118"/>
                  <a:pt x="290" y="112"/>
                </a:cubicBezTo>
                <a:close/>
                <a:moveTo>
                  <a:pt x="37" y="4"/>
                </a:moveTo>
                <a:cubicBezTo>
                  <a:pt x="37" y="4"/>
                  <a:pt x="37" y="4"/>
                  <a:pt x="38" y="4"/>
                </a:cubicBezTo>
                <a:cubicBezTo>
                  <a:pt x="37" y="4"/>
                  <a:pt x="36" y="4"/>
                  <a:pt x="37" y="4"/>
                </a:cubicBezTo>
                <a:close/>
                <a:moveTo>
                  <a:pt x="40" y="4"/>
                </a:moveTo>
                <a:cubicBezTo>
                  <a:pt x="40" y="4"/>
                  <a:pt x="40" y="4"/>
                  <a:pt x="40" y="4"/>
                </a:cubicBezTo>
                <a:cubicBezTo>
                  <a:pt x="39" y="4"/>
                  <a:pt x="38" y="4"/>
                  <a:pt x="38" y="4"/>
                </a:cubicBezTo>
                <a:cubicBezTo>
                  <a:pt x="38" y="4"/>
                  <a:pt x="39" y="4"/>
                  <a:pt x="40" y="4"/>
                </a:cubicBezTo>
                <a:close/>
                <a:moveTo>
                  <a:pt x="44" y="4"/>
                </a:moveTo>
                <a:cubicBezTo>
                  <a:pt x="43" y="4"/>
                  <a:pt x="43" y="4"/>
                  <a:pt x="42" y="4"/>
                </a:cubicBezTo>
                <a:cubicBezTo>
                  <a:pt x="43" y="4"/>
                  <a:pt x="43" y="4"/>
                  <a:pt x="44" y="4"/>
                </a:cubicBezTo>
                <a:close/>
              </a:path>
            </a:pathLst>
          </a:custGeom>
          <a:solidFill>
            <a:srgbClr val="C00000"/>
          </a:solidFill>
          <a:ln w="9525">
            <a:noFill/>
            <a:round/>
            <a:headEnd/>
            <a:tailEnd/>
          </a:ln>
        </p:spPr>
        <p:txBody>
          <a:bodyPr vert="horz" wrap="square" lIns="36000" tIns="36000" rIns="36000" bIns="36000" numCol="1" anchor="ctr" anchorCtr="1"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1" i="0" u="none" strike="noStrike" kern="1200" cap="none" spc="0" normalizeH="0" baseline="0" noProof="0" dirty="0">
              <a:ln>
                <a:noFill/>
              </a:ln>
              <a:solidFill>
                <a:prstClr val="black"/>
              </a:solidFill>
              <a:effectLst/>
              <a:uLnTx/>
              <a:uFillTx/>
              <a:latin typeface="Segoe Print" pitchFamily="2" charset="0"/>
              <a:ea typeface="+mn-ea"/>
              <a:cs typeface="Arial" charset="0"/>
            </a:endParaRPr>
          </a:p>
        </p:txBody>
      </p:sp>
      <p:sp>
        <p:nvSpPr>
          <p:cNvPr id="95" name="Freeform 166"/>
          <p:cNvSpPr>
            <a:spLocks noEditPoints="1"/>
          </p:cNvSpPr>
          <p:nvPr/>
        </p:nvSpPr>
        <p:spPr bwMode="auto">
          <a:xfrm>
            <a:off x="5060094" y="1132937"/>
            <a:ext cx="3037235" cy="3431969"/>
          </a:xfrm>
          <a:custGeom>
            <a:avLst/>
            <a:gdLst/>
            <a:ahLst/>
            <a:cxnLst>
              <a:cxn ang="0">
                <a:pos x="290" y="25"/>
              </a:cxn>
              <a:cxn ang="0">
                <a:pos x="272" y="1"/>
              </a:cxn>
              <a:cxn ang="0">
                <a:pos x="66" y="2"/>
              </a:cxn>
              <a:cxn ang="0">
                <a:pos x="17" y="1"/>
              </a:cxn>
              <a:cxn ang="0">
                <a:pos x="2" y="17"/>
              </a:cxn>
              <a:cxn ang="0">
                <a:pos x="2" y="64"/>
              </a:cxn>
              <a:cxn ang="0">
                <a:pos x="2" y="157"/>
              </a:cxn>
              <a:cxn ang="0">
                <a:pos x="21" y="201"/>
              </a:cxn>
              <a:cxn ang="0">
                <a:pos x="111" y="200"/>
              </a:cxn>
              <a:cxn ang="0">
                <a:pos x="157" y="199"/>
              </a:cxn>
              <a:cxn ang="0">
                <a:pos x="217" y="200"/>
              </a:cxn>
              <a:cxn ang="0">
                <a:pos x="244" y="200"/>
              </a:cxn>
              <a:cxn ang="0">
                <a:pos x="267" y="199"/>
              </a:cxn>
              <a:cxn ang="0">
                <a:pos x="270" y="199"/>
              </a:cxn>
              <a:cxn ang="0">
                <a:pos x="251" y="199"/>
              </a:cxn>
              <a:cxn ang="0">
                <a:pos x="224" y="198"/>
              </a:cxn>
              <a:cxn ang="0">
                <a:pos x="193" y="197"/>
              </a:cxn>
              <a:cxn ang="0">
                <a:pos x="191" y="197"/>
              </a:cxn>
              <a:cxn ang="0">
                <a:pos x="170" y="197"/>
              </a:cxn>
              <a:cxn ang="0">
                <a:pos x="168" y="197"/>
              </a:cxn>
              <a:cxn ang="0">
                <a:pos x="161" y="197"/>
              </a:cxn>
              <a:cxn ang="0">
                <a:pos x="142" y="198"/>
              </a:cxn>
              <a:cxn ang="0">
                <a:pos x="130" y="197"/>
              </a:cxn>
              <a:cxn ang="0">
                <a:pos x="122" y="197"/>
              </a:cxn>
              <a:cxn ang="0">
                <a:pos x="108" y="197"/>
              </a:cxn>
              <a:cxn ang="0">
                <a:pos x="94" y="197"/>
              </a:cxn>
              <a:cxn ang="0">
                <a:pos x="83" y="197"/>
              </a:cxn>
              <a:cxn ang="0">
                <a:pos x="70" y="198"/>
              </a:cxn>
              <a:cxn ang="0">
                <a:pos x="66" y="197"/>
              </a:cxn>
              <a:cxn ang="0">
                <a:pos x="21" y="197"/>
              </a:cxn>
              <a:cxn ang="0">
                <a:pos x="5" y="197"/>
              </a:cxn>
              <a:cxn ang="0">
                <a:pos x="5" y="180"/>
              </a:cxn>
              <a:cxn ang="0">
                <a:pos x="5" y="132"/>
              </a:cxn>
              <a:cxn ang="0">
                <a:pos x="5" y="116"/>
              </a:cxn>
              <a:cxn ang="0">
                <a:pos x="5" y="111"/>
              </a:cxn>
              <a:cxn ang="0">
                <a:pos x="5" y="98"/>
              </a:cxn>
              <a:cxn ang="0">
                <a:pos x="5" y="84"/>
              </a:cxn>
              <a:cxn ang="0">
                <a:pos x="5" y="70"/>
              </a:cxn>
              <a:cxn ang="0">
                <a:pos x="5" y="36"/>
              </a:cxn>
              <a:cxn ang="0">
                <a:pos x="5" y="7"/>
              </a:cxn>
              <a:cxn ang="0">
                <a:pos x="19" y="4"/>
              </a:cxn>
              <a:cxn ang="0">
                <a:pos x="38" y="4"/>
              </a:cxn>
              <a:cxn ang="0">
                <a:pos x="63" y="4"/>
              </a:cxn>
              <a:cxn ang="0">
                <a:pos x="84" y="4"/>
              </a:cxn>
              <a:cxn ang="0">
                <a:pos x="104" y="3"/>
              </a:cxn>
              <a:cxn ang="0">
                <a:pos x="127" y="3"/>
              </a:cxn>
              <a:cxn ang="0">
                <a:pos x="143" y="3"/>
              </a:cxn>
              <a:cxn ang="0">
                <a:pos x="190" y="3"/>
              </a:cxn>
              <a:cxn ang="0">
                <a:pos x="210" y="3"/>
              </a:cxn>
              <a:cxn ang="0">
                <a:pos x="272" y="3"/>
              </a:cxn>
              <a:cxn ang="0">
                <a:pos x="287" y="4"/>
              </a:cxn>
              <a:cxn ang="0">
                <a:pos x="287" y="27"/>
              </a:cxn>
              <a:cxn ang="0">
                <a:pos x="288" y="90"/>
              </a:cxn>
              <a:cxn ang="0">
                <a:pos x="288" y="185"/>
              </a:cxn>
              <a:cxn ang="0">
                <a:pos x="37" y="4"/>
              </a:cxn>
              <a:cxn ang="0">
                <a:pos x="42" y="4"/>
              </a:cxn>
            </a:cxnLst>
            <a:rect l="0" t="0" r="r" b="b"/>
            <a:pathLst>
              <a:path w="292" h="201">
                <a:moveTo>
                  <a:pt x="290" y="112"/>
                </a:moveTo>
                <a:cubicBezTo>
                  <a:pt x="290" y="84"/>
                  <a:pt x="291" y="57"/>
                  <a:pt x="290" y="28"/>
                </a:cubicBezTo>
                <a:cubicBezTo>
                  <a:pt x="290" y="30"/>
                  <a:pt x="290" y="28"/>
                  <a:pt x="290" y="27"/>
                </a:cubicBezTo>
                <a:cubicBezTo>
                  <a:pt x="290" y="27"/>
                  <a:pt x="290" y="27"/>
                  <a:pt x="290" y="27"/>
                </a:cubicBezTo>
                <a:cubicBezTo>
                  <a:pt x="290" y="24"/>
                  <a:pt x="290" y="24"/>
                  <a:pt x="290" y="24"/>
                </a:cubicBezTo>
                <a:cubicBezTo>
                  <a:pt x="290" y="22"/>
                  <a:pt x="290" y="23"/>
                  <a:pt x="290" y="25"/>
                </a:cubicBezTo>
                <a:cubicBezTo>
                  <a:pt x="290" y="19"/>
                  <a:pt x="290" y="14"/>
                  <a:pt x="290" y="9"/>
                </a:cubicBezTo>
                <a:cubicBezTo>
                  <a:pt x="290" y="5"/>
                  <a:pt x="290" y="5"/>
                  <a:pt x="290" y="5"/>
                </a:cubicBezTo>
                <a:cubicBezTo>
                  <a:pt x="289" y="3"/>
                  <a:pt x="292" y="6"/>
                  <a:pt x="288" y="1"/>
                </a:cubicBezTo>
                <a:cubicBezTo>
                  <a:pt x="286" y="1"/>
                  <a:pt x="286" y="1"/>
                  <a:pt x="286" y="1"/>
                </a:cubicBezTo>
                <a:cubicBezTo>
                  <a:pt x="278" y="1"/>
                  <a:pt x="278" y="1"/>
                  <a:pt x="278" y="1"/>
                </a:cubicBezTo>
                <a:cubicBezTo>
                  <a:pt x="277" y="1"/>
                  <a:pt x="272" y="1"/>
                  <a:pt x="272" y="1"/>
                </a:cubicBezTo>
                <a:cubicBezTo>
                  <a:pt x="271" y="1"/>
                  <a:pt x="272" y="1"/>
                  <a:pt x="272" y="1"/>
                </a:cubicBezTo>
                <a:cubicBezTo>
                  <a:pt x="264" y="1"/>
                  <a:pt x="264" y="1"/>
                  <a:pt x="257" y="1"/>
                </a:cubicBezTo>
                <a:cubicBezTo>
                  <a:pt x="227" y="0"/>
                  <a:pt x="199" y="0"/>
                  <a:pt x="170" y="0"/>
                </a:cubicBezTo>
                <a:cubicBezTo>
                  <a:pt x="141" y="0"/>
                  <a:pt x="112" y="1"/>
                  <a:pt x="82" y="1"/>
                </a:cubicBezTo>
                <a:cubicBezTo>
                  <a:pt x="77" y="1"/>
                  <a:pt x="71" y="1"/>
                  <a:pt x="65" y="2"/>
                </a:cubicBezTo>
                <a:cubicBezTo>
                  <a:pt x="66" y="2"/>
                  <a:pt x="66" y="2"/>
                  <a:pt x="66" y="2"/>
                </a:cubicBezTo>
                <a:cubicBezTo>
                  <a:pt x="61" y="2"/>
                  <a:pt x="60" y="1"/>
                  <a:pt x="54" y="1"/>
                </a:cubicBezTo>
                <a:cubicBezTo>
                  <a:pt x="54" y="1"/>
                  <a:pt x="52" y="1"/>
                  <a:pt x="53" y="2"/>
                </a:cubicBezTo>
                <a:cubicBezTo>
                  <a:pt x="50" y="2"/>
                  <a:pt x="49" y="1"/>
                  <a:pt x="46" y="1"/>
                </a:cubicBezTo>
                <a:cubicBezTo>
                  <a:pt x="46" y="1"/>
                  <a:pt x="46" y="2"/>
                  <a:pt x="45" y="1"/>
                </a:cubicBezTo>
                <a:cubicBezTo>
                  <a:pt x="38" y="2"/>
                  <a:pt x="47" y="1"/>
                  <a:pt x="37" y="1"/>
                </a:cubicBezTo>
                <a:cubicBezTo>
                  <a:pt x="17" y="1"/>
                  <a:pt x="17" y="1"/>
                  <a:pt x="17" y="1"/>
                </a:cubicBezTo>
                <a:cubicBezTo>
                  <a:pt x="7" y="1"/>
                  <a:pt x="7" y="1"/>
                  <a:pt x="7" y="1"/>
                </a:cubicBezTo>
                <a:cubicBezTo>
                  <a:pt x="4" y="1"/>
                  <a:pt x="4" y="1"/>
                  <a:pt x="4" y="1"/>
                </a:cubicBezTo>
                <a:cubicBezTo>
                  <a:pt x="0" y="4"/>
                  <a:pt x="3" y="4"/>
                  <a:pt x="2" y="5"/>
                </a:cubicBezTo>
                <a:cubicBezTo>
                  <a:pt x="2" y="10"/>
                  <a:pt x="2" y="10"/>
                  <a:pt x="2" y="10"/>
                </a:cubicBezTo>
                <a:cubicBezTo>
                  <a:pt x="2" y="9"/>
                  <a:pt x="2" y="9"/>
                  <a:pt x="2" y="10"/>
                </a:cubicBezTo>
                <a:cubicBezTo>
                  <a:pt x="2" y="11"/>
                  <a:pt x="2" y="14"/>
                  <a:pt x="2" y="17"/>
                </a:cubicBezTo>
                <a:cubicBezTo>
                  <a:pt x="2" y="16"/>
                  <a:pt x="2" y="15"/>
                  <a:pt x="2" y="15"/>
                </a:cubicBezTo>
                <a:cubicBezTo>
                  <a:pt x="2" y="21"/>
                  <a:pt x="2" y="25"/>
                  <a:pt x="2" y="31"/>
                </a:cubicBezTo>
                <a:cubicBezTo>
                  <a:pt x="2" y="36"/>
                  <a:pt x="2" y="42"/>
                  <a:pt x="2" y="46"/>
                </a:cubicBezTo>
                <a:cubicBezTo>
                  <a:pt x="2" y="45"/>
                  <a:pt x="2" y="48"/>
                  <a:pt x="2" y="50"/>
                </a:cubicBezTo>
                <a:cubicBezTo>
                  <a:pt x="2" y="53"/>
                  <a:pt x="1" y="60"/>
                  <a:pt x="2" y="65"/>
                </a:cubicBezTo>
                <a:cubicBezTo>
                  <a:pt x="2" y="64"/>
                  <a:pt x="2" y="64"/>
                  <a:pt x="2" y="64"/>
                </a:cubicBezTo>
                <a:cubicBezTo>
                  <a:pt x="2" y="79"/>
                  <a:pt x="2" y="95"/>
                  <a:pt x="2" y="110"/>
                </a:cubicBezTo>
                <a:cubicBezTo>
                  <a:pt x="2" y="118"/>
                  <a:pt x="1" y="127"/>
                  <a:pt x="2" y="137"/>
                </a:cubicBezTo>
                <a:cubicBezTo>
                  <a:pt x="2" y="138"/>
                  <a:pt x="2" y="137"/>
                  <a:pt x="2" y="138"/>
                </a:cubicBezTo>
                <a:cubicBezTo>
                  <a:pt x="2" y="141"/>
                  <a:pt x="2" y="138"/>
                  <a:pt x="2" y="139"/>
                </a:cubicBezTo>
                <a:cubicBezTo>
                  <a:pt x="2" y="144"/>
                  <a:pt x="2" y="150"/>
                  <a:pt x="2" y="156"/>
                </a:cubicBezTo>
                <a:cubicBezTo>
                  <a:pt x="2" y="156"/>
                  <a:pt x="2" y="158"/>
                  <a:pt x="2" y="157"/>
                </a:cubicBezTo>
                <a:cubicBezTo>
                  <a:pt x="2" y="164"/>
                  <a:pt x="2" y="172"/>
                  <a:pt x="2" y="179"/>
                </a:cubicBezTo>
                <a:cubicBezTo>
                  <a:pt x="2" y="177"/>
                  <a:pt x="2" y="183"/>
                  <a:pt x="2" y="185"/>
                </a:cubicBezTo>
                <a:cubicBezTo>
                  <a:pt x="2" y="186"/>
                  <a:pt x="2" y="186"/>
                  <a:pt x="2" y="186"/>
                </a:cubicBezTo>
                <a:cubicBezTo>
                  <a:pt x="2" y="191"/>
                  <a:pt x="0" y="193"/>
                  <a:pt x="4" y="201"/>
                </a:cubicBezTo>
                <a:cubicBezTo>
                  <a:pt x="7" y="201"/>
                  <a:pt x="8" y="200"/>
                  <a:pt x="11" y="201"/>
                </a:cubicBezTo>
                <a:cubicBezTo>
                  <a:pt x="13" y="201"/>
                  <a:pt x="18" y="201"/>
                  <a:pt x="21" y="201"/>
                </a:cubicBezTo>
                <a:cubicBezTo>
                  <a:pt x="20" y="200"/>
                  <a:pt x="24" y="200"/>
                  <a:pt x="27" y="200"/>
                </a:cubicBezTo>
                <a:cubicBezTo>
                  <a:pt x="26" y="201"/>
                  <a:pt x="26" y="201"/>
                  <a:pt x="26" y="201"/>
                </a:cubicBezTo>
                <a:cubicBezTo>
                  <a:pt x="36" y="200"/>
                  <a:pt x="51" y="201"/>
                  <a:pt x="63" y="200"/>
                </a:cubicBezTo>
                <a:cubicBezTo>
                  <a:pt x="64" y="201"/>
                  <a:pt x="64" y="201"/>
                  <a:pt x="64" y="201"/>
                </a:cubicBezTo>
                <a:cubicBezTo>
                  <a:pt x="76" y="200"/>
                  <a:pt x="88" y="201"/>
                  <a:pt x="100" y="200"/>
                </a:cubicBezTo>
                <a:cubicBezTo>
                  <a:pt x="103" y="200"/>
                  <a:pt x="108" y="200"/>
                  <a:pt x="111" y="200"/>
                </a:cubicBezTo>
                <a:cubicBezTo>
                  <a:pt x="115" y="200"/>
                  <a:pt x="117" y="200"/>
                  <a:pt x="120" y="200"/>
                </a:cubicBezTo>
                <a:cubicBezTo>
                  <a:pt x="121" y="200"/>
                  <a:pt x="122" y="200"/>
                  <a:pt x="123" y="200"/>
                </a:cubicBezTo>
                <a:cubicBezTo>
                  <a:pt x="128" y="200"/>
                  <a:pt x="133" y="200"/>
                  <a:pt x="138" y="200"/>
                </a:cubicBezTo>
                <a:cubicBezTo>
                  <a:pt x="138" y="200"/>
                  <a:pt x="138" y="200"/>
                  <a:pt x="138" y="200"/>
                </a:cubicBezTo>
                <a:cubicBezTo>
                  <a:pt x="142" y="200"/>
                  <a:pt x="148" y="200"/>
                  <a:pt x="153" y="200"/>
                </a:cubicBezTo>
                <a:cubicBezTo>
                  <a:pt x="154" y="200"/>
                  <a:pt x="159" y="200"/>
                  <a:pt x="157" y="199"/>
                </a:cubicBezTo>
                <a:cubicBezTo>
                  <a:pt x="159" y="199"/>
                  <a:pt x="158" y="200"/>
                  <a:pt x="160" y="200"/>
                </a:cubicBezTo>
                <a:cubicBezTo>
                  <a:pt x="158" y="200"/>
                  <a:pt x="158" y="200"/>
                  <a:pt x="158" y="200"/>
                </a:cubicBezTo>
                <a:cubicBezTo>
                  <a:pt x="169" y="200"/>
                  <a:pt x="178" y="200"/>
                  <a:pt x="189" y="200"/>
                </a:cubicBezTo>
                <a:cubicBezTo>
                  <a:pt x="192" y="200"/>
                  <a:pt x="199" y="200"/>
                  <a:pt x="204" y="200"/>
                </a:cubicBezTo>
                <a:cubicBezTo>
                  <a:pt x="208" y="200"/>
                  <a:pt x="214" y="200"/>
                  <a:pt x="217" y="199"/>
                </a:cubicBezTo>
                <a:cubicBezTo>
                  <a:pt x="217" y="200"/>
                  <a:pt x="217" y="200"/>
                  <a:pt x="217" y="200"/>
                </a:cubicBezTo>
                <a:cubicBezTo>
                  <a:pt x="221" y="200"/>
                  <a:pt x="228" y="200"/>
                  <a:pt x="234" y="200"/>
                </a:cubicBezTo>
                <a:cubicBezTo>
                  <a:pt x="237" y="200"/>
                  <a:pt x="237" y="200"/>
                  <a:pt x="240" y="199"/>
                </a:cubicBezTo>
                <a:cubicBezTo>
                  <a:pt x="240" y="200"/>
                  <a:pt x="240" y="200"/>
                  <a:pt x="240" y="200"/>
                </a:cubicBezTo>
                <a:cubicBezTo>
                  <a:pt x="243" y="199"/>
                  <a:pt x="244" y="199"/>
                  <a:pt x="245" y="199"/>
                </a:cubicBezTo>
                <a:cubicBezTo>
                  <a:pt x="248" y="199"/>
                  <a:pt x="248" y="199"/>
                  <a:pt x="250" y="199"/>
                </a:cubicBezTo>
                <a:cubicBezTo>
                  <a:pt x="248" y="199"/>
                  <a:pt x="246" y="199"/>
                  <a:pt x="244" y="200"/>
                </a:cubicBezTo>
                <a:cubicBezTo>
                  <a:pt x="248" y="200"/>
                  <a:pt x="252" y="199"/>
                  <a:pt x="254" y="200"/>
                </a:cubicBezTo>
                <a:cubicBezTo>
                  <a:pt x="257" y="200"/>
                  <a:pt x="260" y="200"/>
                  <a:pt x="260" y="199"/>
                </a:cubicBezTo>
                <a:cubicBezTo>
                  <a:pt x="260" y="199"/>
                  <a:pt x="262" y="199"/>
                  <a:pt x="260" y="200"/>
                </a:cubicBezTo>
                <a:cubicBezTo>
                  <a:pt x="263" y="200"/>
                  <a:pt x="264" y="200"/>
                  <a:pt x="266" y="199"/>
                </a:cubicBezTo>
                <a:cubicBezTo>
                  <a:pt x="265" y="199"/>
                  <a:pt x="265" y="199"/>
                  <a:pt x="264" y="199"/>
                </a:cubicBezTo>
                <a:cubicBezTo>
                  <a:pt x="265" y="199"/>
                  <a:pt x="268" y="199"/>
                  <a:pt x="267" y="199"/>
                </a:cubicBezTo>
                <a:cubicBezTo>
                  <a:pt x="266" y="199"/>
                  <a:pt x="266" y="199"/>
                  <a:pt x="264" y="199"/>
                </a:cubicBezTo>
                <a:cubicBezTo>
                  <a:pt x="265" y="199"/>
                  <a:pt x="269" y="199"/>
                  <a:pt x="270" y="199"/>
                </a:cubicBezTo>
                <a:cubicBezTo>
                  <a:pt x="271" y="199"/>
                  <a:pt x="267" y="199"/>
                  <a:pt x="269" y="199"/>
                </a:cubicBezTo>
                <a:cubicBezTo>
                  <a:pt x="275" y="199"/>
                  <a:pt x="275" y="199"/>
                  <a:pt x="275" y="199"/>
                </a:cubicBezTo>
                <a:cubicBezTo>
                  <a:pt x="274" y="199"/>
                  <a:pt x="272" y="199"/>
                  <a:pt x="273" y="199"/>
                </a:cubicBezTo>
                <a:cubicBezTo>
                  <a:pt x="270" y="199"/>
                  <a:pt x="270" y="199"/>
                  <a:pt x="270" y="199"/>
                </a:cubicBezTo>
                <a:cubicBezTo>
                  <a:pt x="270" y="198"/>
                  <a:pt x="270" y="198"/>
                  <a:pt x="270" y="198"/>
                </a:cubicBezTo>
                <a:cubicBezTo>
                  <a:pt x="266" y="199"/>
                  <a:pt x="263" y="198"/>
                  <a:pt x="258" y="198"/>
                </a:cubicBezTo>
                <a:cubicBezTo>
                  <a:pt x="260" y="199"/>
                  <a:pt x="260" y="199"/>
                  <a:pt x="260" y="199"/>
                </a:cubicBezTo>
                <a:cubicBezTo>
                  <a:pt x="258" y="199"/>
                  <a:pt x="255" y="199"/>
                  <a:pt x="253" y="199"/>
                </a:cubicBezTo>
                <a:cubicBezTo>
                  <a:pt x="254" y="199"/>
                  <a:pt x="253" y="199"/>
                  <a:pt x="253" y="198"/>
                </a:cubicBezTo>
                <a:cubicBezTo>
                  <a:pt x="251" y="199"/>
                  <a:pt x="251" y="199"/>
                  <a:pt x="251" y="199"/>
                </a:cubicBezTo>
                <a:cubicBezTo>
                  <a:pt x="252" y="198"/>
                  <a:pt x="252" y="198"/>
                  <a:pt x="252" y="198"/>
                </a:cubicBezTo>
                <a:cubicBezTo>
                  <a:pt x="251" y="199"/>
                  <a:pt x="245" y="198"/>
                  <a:pt x="244" y="198"/>
                </a:cubicBezTo>
                <a:cubicBezTo>
                  <a:pt x="244" y="198"/>
                  <a:pt x="244" y="198"/>
                  <a:pt x="244" y="198"/>
                </a:cubicBezTo>
                <a:cubicBezTo>
                  <a:pt x="240" y="198"/>
                  <a:pt x="245" y="199"/>
                  <a:pt x="242" y="199"/>
                </a:cubicBezTo>
                <a:cubicBezTo>
                  <a:pt x="240" y="199"/>
                  <a:pt x="241" y="198"/>
                  <a:pt x="239" y="198"/>
                </a:cubicBezTo>
                <a:cubicBezTo>
                  <a:pt x="235" y="198"/>
                  <a:pt x="229" y="198"/>
                  <a:pt x="224" y="198"/>
                </a:cubicBezTo>
                <a:cubicBezTo>
                  <a:pt x="221" y="198"/>
                  <a:pt x="217" y="198"/>
                  <a:pt x="214" y="198"/>
                </a:cubicBezTo>
                <a:cubicBezTo>
                  <a:pt x="211" y="198"/>
                  <a:pt x="214" y="198"/>
                  <a:pt x="211" y="198"/>
                </a:cubicBezTo>
                <a:cubicBezTo>
                  <a:pt x="211" y="198"/>
                  <a:pt x="211" y="198"/>
                  <a:pt x="210" y="198"/>
                </a:cubicBezTo>
                <a:cubicBezTo>
                  <a:pt x="210" y="198"/>
                  <a:pt x="204" y="198"/>
                  <a:pt x="207" y="198"/>
                </a:cubicBezTo>
                <a:cubicBezTo>
                  <a:pt x="202" y="198"/>
                  <a:pt x="197" y="198"/>
                  <a:pt x="192" y="198"/>
                </a:cubicBezTo>
                <a:cubicBezTo>
                  <a:pt x="194" y="198"/>
                  <a:pt x="194" y="198"/>
                  <a:pt x="193" y="197"/>
                </a:cubicBezTo>
                <a:cubicBezTo>
                  <a:pt x="191" y="198"/>
                  <a:pt x="187" y="198"/>
                  <a:pt x="183" y="198"/>
                </a:cubicBezTo>
                <a:cubicBezTo>
                  <a:pt x="183" y="198"/>
                  <a:pt x="184" y="198"/>
                  <a:pt x="184" y="198"/>
                </a:cubicBezTo>
                <a:cubicBezTo>
                  <a:pt x="183" y="198"/>
                  <a:pt x="182" y="199"/>
                  <a:pt x="181" y="199"/>
                </a:cubicBezTo>
                <a:cubicBezTo>
                  <a:pt x="181" y="198"/>
                  <a:pt x="181" y="198"/>
                  <a:pt x="177" y="198"/>
                </a:cubicBezTo>
                <a:cubicBezTo>
                  <a:pt x="178" y="197"/>
                  <a:pt x="183" y="198"/>
                  <a:pt x="182" y="197"/>
                </a:cubicBezTo>
                <a:cubicBezTo>
                  <a:pt x="183" y="197"/>
                  <a:pt x="190" y="197"/>
                  <a:pt x="191" y="197"/>
                </a:cubicBezTo>
                <a:cubicBezTo>
                  <a:pt x="195" y="197"/>
                  <a:pt x="189" y="197"/>
                  <a:pt x="189" y="197"/>
                </a:cubicBezTo>
                <a:cubicBezTo>
                  <a:pt x="187" y="197"/>
                  <a:pt x="185" y="197"/>
                  <a:pt x="181" y="197"/>
                </a:cubicBezTo>
                <a:cubicBezTo>
                  <a:pt x="181" y="197"/>
                  <a:pt x="182" y="197"/>
                  <a:pt x="180" y="197"/>
                </a:cubicBezTo>
                <a:cubicBezTo>
                  <a:pt x="176" y="198"/>
                  <a:pt x="175" y="197"/>
                  <a:pt x="174" y="197"/>
                </a:cubicBezTo>
                <a:cubicBezTo>
                  <a:pt x="176" y="197"/>
                  <a:pt x="176" y="197"/>
                  <a:pt x="176" y="197"/>
                </a:cubicBezTo>
                <a:cubicBezTo>
                  <a:pt x="173" y="197"/>
                  <a:pt x="172" y="197"/>
                  <a:pt x="170" y="197"/>
                </a:cubicBezTo>
                <a:cubicBezTo>
                  <a:pt x="169" y="197"/>
                  <a:pt x="174" y="197"/>
                  <a:pt x="175" y="197"/>
                </a:cubicBezTo>
                <a:cubicBezTo>
                  <a:pt x="173" y="196"/>
                  <a:pt x="173" y="196"/>
                  <a:pt x="173" y="196"/>
                </a:cubicBezTo>
                <a:cubicBezTo>
                  <a:pt x="169" y="196"/>
                  <a:pt x="172" y="197"/>
                  <a:pt x="167" y="197"/>
                </a:cubicBezTo>
                <a:cubicBezTo>
                  <a:pt x="168" y="196"/>
                  <a:pt x="168" y="196"/>
                  <a:pt x="168" y="196"/>
                </a:cubicBezTo>
                <a:cubicBezTo>
                  <a:pt x="165" y="197"/>
                  <a:pt x="165" y="197"/>
                  <a:pt x="165" y="197"/>
                </a:cubicBezTo>
                <a:cubicBezTo>
                  <a:pt x="165" y="197"/>
                  <a:pt x="166" y="197"/>
                  <a:pt x="168" y="197"/>
                </a:cubicBezTo>
                <a:cubicBezTo>
                  <a:pt x="167" y="198"/>
                  <a:pt x="166" y="197"/>
                  <a:pt x="162" y="197"/>
                </a:cubicBezTo>
                <a:cubicBezTo>
                  <a:pt x="161" y="198"/>
                  <a:pt x="164" y="197"/>
                  <a:pt x="164" y="198"/>
                </a:cubicBezTo>
                <a:cubicBezTo>
                  <a:pt x="164" y="198"/>
                  <a:pt x="162" y="198"/>
                  <a:pt x="160" y="198"/>
                </a:cubicBezTo>
                <a:cubicBezTo>
                  <a:pt x="157" y="198"/>
                  <a:pt x="158" y="198"/>
                  <a:pt x="157" y="197"/>
                </a:cubicBezTo>
                <a:cubicBezTo>
                  <a:pt x="157" y="197"/>
                  <a:pt x="160" y="197"/>
                  <a:pt x="160" y="197"/>
                </a:cubicBezTo>
                <a:cubicBezTo>
                  <a:pt x="163" y="197"/>
                  <a:pt x="158" y="197"/>
                  <a:pt x="161" y="197"/>
                </a:cubicBezTo>
                <a:cubicBezTo>
                  <a:pt x="158" y="196"/>
                  <a:pt x="158" y="197"/>
                  <a:pt x="156" y="197"/>
                </a:cubicBezTo>
                <a:cubicBezTo>
                  <a:pt x="157" y="197"/>
                  <a:pt x="156" y="197"/>
                  <a:pt x="156" y="197"/>
                </a:cubicBezTo>
                <a:cubicBezTo>
                  <a:pt x="151" y="198"/>
                  <a:pt x="153" y="197"/>
                  <a:pt x="148" y="197"/>
                </a:cubicBezTo>
                <a:cubicBezTo>
                  <a:pt x="149" y="197"/>
                  <a:pt x="142" y="198"/>
                  <a:pt x="145" y="198"/>
                </a:cubicBezTo>
                <a:cubicBezTo>
                  <a:pt x="141" y="198"/>
                  <a:pt x="141" y="198"/>
                  <a:pt x="141" y="198"/>
                </a:cubicBezTo>
                <a:cubicBezTo>
                  <a:pt x="143" y="198"/>
                  <a:pt x="139" y="198"/>
                  <a:pt x="142" y="198"/>
                </a:cubicBezTo>
                <a:cubicBezTo>
                  <a:pt x="140" y="198"/>
                  <a:pt x="140" y="198"/>
                  <a:pt x="140" y="198"/>
                </a:cubicBezTo>
                <a:cubicBezTo>
                  <a:pt x="142" y="197"/>
                  <a:pt x="142" y="197"/>
                  <a:pt x="142" y="197"/>
                </a:cubicBezTo>
                <a:cubicBezTo>
                  <a:pt x="140" y="197"/>
                  <a:pt x="137" y="197"/>
                  <a:pt x="136" y="197"/>
                </a:cubicBezTo>
                <a:cubicBezTo>
                  <a:pt x="134" y="197"/>
                  <a:pt x="137" y="197"/>
                  <a:pt x="134" y="197"/>
                </a:cubicBezTo>
                <a:cubicBezTo>
                  <a:pt x="135" y="197"/>
                  <a:pt x="133" y="197"/>
                  <a:pt x="132" y="197"/>
                </a:cubicBezTo>
                <a:cubicBezTo>
                  <a:pt x="134" y="197"/>
                  <a:pt x="132" y="197"/>
                  <a:pt x="130" y="197"/>
                </a:cubicBezTo>
                <a:cubicBezTo>
                  <a:pt x="128" y="197"/>
                  <a:pt x="125" y="197"/>
                  <a:pt x="126" y="197"/>
                </a:cubicBezTo>
                <a:cubicBezTo>
                  <a:pt x="128" y="197"/>
                  <a:pt x="128" y="197"/>
                  <a:pt x="128" y="197"/>
                </a:cubicBezTo>
                <a:cubicBezTo>
                  <a:pt x="126" y="197"/>
                  <a:pt x="128" y="196"/>
                  <a:pt x="126" y="196"/>
                </a:cubicBezTo>
                <a:cubicBezTo>
                  <a:pt x="125" y="197"/>
                  <a:pt x="124" y="197"/>
                  <a:pt x="123" y="197"/>
                </a:cubicBezTo>
                <a:cubicBezTo>
                  <a:pt x="121" y="197"/>
                  <a:pt x="120" y="197"/>
                  <a:pt x="120" y="197"/>
                </a:cubicBezTo>
                <a:cubicBezTo>
                  <a:pt x="122" y="197"/>
                  <a:pt x="122" y="197"/>
                  <a:pt x="122" y="197"/>
                </a:cubicBezTo>
                <a:cubicBezTo>
                  <a:pt x="119" y="197"/>
                  <a:pt x="122" y="196"/>
                  <a:pt x="118" y="197"/>
                </a:cubicBezTo>
                <a:cubicBezTo>
                  <a:pt x="117" y="197"/>
                  <a:pt x="117" y="197"/>
                  <a:pt x="117" y="197"/>
                </a:cubicBezTo>
                <a:cubicBezTo>
                  <a:pt x="116" y="197"/>
                  <a:pt x="116" y="197"/>
                  <a:pt x="117" y="197"/>
                </a:cubicBezTo>
                <a:cubicBezTo>
                  <a:pt x="116" y="197"/>
                  <a:pt x="114" y="197"/>
                  <a:pt x="113" y="197"/>
                </a:cubicBezTo>
                <a:cubicBezTo>
                  <a:pt x="113" y="197"/>
                  <a:pt x="113" y="197"/>
                  <a:pt x="113" y="197"/>
                </a:cubicBezTo>
                <a:cubicBezTo>
                  <a:pt x="112" y="197"/>
                  <a:pt x="110" y="197"/>
                  <a:pt x="108" y="197"/>
                </a:cubicBezTo>
                <a:cubicBezTo>
                  <a:pt x="109" y="197"/>
                  <a:pt x="110" y="197"/>
                  <a:pt x="112" y="197"/>
                </a:cubicBezTo>
                <a:cubicBezTo>
                  <a:pt x="114" y="197"/>
                  <a:pt x="110" y="197"/>
                  <a:pt x="109" y="197"/>
                </a:cubicBezTo>
                <a:cubicBezTo>
                  <a:pt x="109" y="197"/>
                  <a:pt x="105" y="197"/>
                  <a:pt x="103" y="197"/>
                </a:cubicBezTo>
                <a:cubicBezTo>
                  <a:pt x="102" y="197"/>
                  <a:pt x="101" y="197"/>
                  <a:pt x="101" y="197"/>
                </a:cubicBezTo>
                <a:cubicBezTo>
                  <a:pt x="100" y="197"/>
                  <a:pt x="100" y="197"/>
                  <a:pt x="100" y="197"/>
                </a:cubicBezTo>
                <a:cubicBezTo>
                  <a:pt x="99" y="197"/>
                  <a:pt x="96" y="197"/>
                  <a:pt x="94" y="197"/>
                </a:cubicBezTo>
                <a:cubicBezTo>
                  <a:pt x="95" y="197"/>
                  <a:pt x="95" y="197"/>
                  <a:pt x="94" y="197"/>
                </a:cubicBezTo>
                <a:cubicBezTo>
                  <a:pt x="96" y="197"/>
                  <a:pt x="91" y="197"/>
                  <a:pt x="91" y="198"/>
                </a:cubicBezTo>
                <a:cubicBezTo>
                  <a:pt x="88" y="197"/>
                  <a:pt x="92" y="197"/>
                  <a:pt x="91" y="197"/>
                </a:cubicBezTo>
                <a:cubicBezTo>
                  <a:pt x="89" y="197"/>
                  <a:pt x="87" y="196"/>
                  <a:pt x="86" y="197"/>
                </a:cubicBezTo>
                <a:cubicBezTo>
                  <a:pt x="88" y="197"/>
                  <a:pt x="85" y="197"/>
                  <a:pt x="85" y="197"/>
                </a:cubicBezTo>
                <a:cubicBezTo>
                  <a:pt x="81" y="197"/>
                  <a:pt x="85" y="197"/>
                  <a:pt x="83" y="197"/>
                </a:cubicBezTo>
                <a:cubicBezTo>
                  <a:pt x="82" y="197"/>
                  <a:pt x="80" y="197"/>
                  <a:pt x="82" y="198"/>
                </a:cubicBezTo>
                <a:cubicBezTo>
                  <a:pt x="80" y="197"/>
                  <a:pt x="78" y="198"/>
                  <a:pt x="76" y="198"/>
                </a:cubicBezTo>
                <a:cubicBezTo>
                  <a:pt x="75" y="197"/>
                  <a:pt x="80" y="197"/>
                  <a:pt x="78" y="197"/>
                </a:cubicBezTo>
                <a:cubicBezTo>
                  <a:pt x="74" y="197"/>
                  <a:pt x="76" y="198"/>
                  <a:pt x="72" y="198"/>
                </a:cubicBezTo>
                <a:cubicBezTo>
                  <a:pt x="74" y="198"/>
                  <a:pt x="72" y="199"/>
                  <a:pt x="70" y="199"/>
                </a:cubicBezTo>
                <a:cubicBezTo>
                  <a:pt x="65" y="199"/>
                  <a:pt x="72" y="199"/>
                  <a:pt x="70" y="198"/>
                </a:cubicBezTo>
                <a:cubicBezTo>
                  <a:pt x="68" y="198"/>
                  <a:pt x="68" y="198"/>
                  <a:pt x="68" y="198"/>
                </a:cubicBezTo>
                <a:cubicBezTo>
                  <a:pt x="66" y="198"/>
                  <a:pt x="74" y="198"/>
                  <a:pt x="71" y="197"/>
                </a:cubicBezTo>
                <a:cubicBezTo>
                  <a:pt x="69" y="197"/>
                  <a:pt x="69" y="197"/>
                  <a:pt x="69" y="197"/>
                </a:cubicBezTo>
                <a:cubicBezTo>
                  <a:pt x="70" y="197"/>
                  <a:pt x="70" y="197"/>
                  <a:pt x="69" y="197"/>
                </a:cubicBezTo>
                <a:cubicBezTo>
                  <a:pt x="69" y="197"/>
                  <a:pt x="65" y="197"/>
                  <a:pt x="64" y="197"/>
                </a:cubicBezTo>
                <a:cubicBezTo>
                  <a:pt x="64" y="197"/>
                  <a:pt x="66" y="197"/>
                  <a:pt x="66" y="197"/>
                </a:cubicBezTo>
                <a:cubicBezTo>
                  <a:pt x="63" y="197"/>
                  <a:pt x="62" y="198"/>
                  <a:pt x="59" y="197"/>
                </a:cubicBezTo>
                <a:cubicBezTo>
                  <a:pt x="61" y="197"/>
                  <a:pt x="58" y="197"/>
                  <a:pt x="59" y="197"/>
                </a:cubicBezTo>
                <a:cubicBezTo>
                  <a:pt x="57" y="197"/>
                  <a:pt x="59" y="197"/>
                  <a:pt x="56" y="197"/>
                </a:cubicBezTo>
                <a:cubicBezTo>
                  <a:pt x="57" y="197"/>
                  <a:pt x="57" y="197"/>
                  <a:pt x="57" y="197"/>
                </a:cubicBezTo>
                <a:cubicBezTo>
                  <a:pt x="48" y="197"/>
                  <a:pt x="37" y="197"/>
                  <a:pt x="29" y="198"/>
                </a:cubicBezTo>
                <a:cubicBezTo>
                  <a:pt x="28" y="197"/>
                  <a:pt x="25" y="197"/>
                  <a:pt x="21" y="197"/>
                </a:cubicBezTo>
                <a:cubicBezTo>
                  <a:pt x="23" y="197"/>
                  <a:pt x="21" y="197"/>
                  <a:pt x="20" y="197"/>
                </a:cubicBezTo>
                <a:cubicBezTo>
                  <a:pt x="17" y="197"/>
                  <a:pt x="17" y="197"/>
                  <a:pt x="17" y="197"/>
                </a:cubicBezTo>
                <a:cubicBezTo>
                  <a:pt x="15" y="197"/>
                  <a:pt x="12" y="197"/>
                  <a:pt x="9" y="197"/>
                </a:cubicBezTo>
                <a:cubicBezTo>
                  <a:pt x="9" y="197"/>
                  <a:pt x="9" y="197"/>
                  <a:pt x="9" y="197"/>
                </a:cubicBezTo>
                <a:cubicBezTo>
                  <a:pt x="6" y="197"/>
                  <a:pt x="6" y="197"/>
                  <a:pt x="5" y="197"/>
                </a:cubicBezTo>
                <a:cubicBezTo>
                  <a:pt x="5" y="197"/>
                  <a:pt x="5" y="197"/>
                  <a:pt x="5" y="197"/>
                </a:cubicBezTo>
                <a:cubicBezTo>
                  <a:pt x="5" y="195"/>
                  <a:pt x="5" y="193"/>
                  <a:pt x="6" y="194"/>
                </a:cubicBezTo>
                <a:cubicBezTo>
                  <a:pt x="5" y="193"/>
                  <a:pt x="5" y="192"/>
                  <a:pt x="5" y="193"/>
                </a:cubicBezTo>
                <a:cubicBezTo>
                  <a:pt x="6" y="191"/>
                  <a:pt x="6" y="184"/>
                  <a:pt x="5" y="180"/>
                </a:cubicBezTo>
                <a:cubicBezTo>
                  <a:pt x="5" y="182"/>
                  <a:pt x="5" y="182"/>
                  <a:pt x="5" y="182"/>
                </a:cubicBezTo>
                <a:cubicBezTo>
                  <a:pt x="5" y="182"/>
                  <a:pt x="5" y="181"/>
                  <a:pt x="5" y="180"/>
                </a:cubicBezTo>
                <a:cubicBezTo>
                  <a:pt x="5" y="180"/>
                  <a:pt x="5" y="178"/>
                  <a:pt x="5" y="180"/>
                </a:cubicBezTo>
                <a:cubicBezTo>
                  <a:pt x="6" y="174"/>
                  <a:pt x="5" y="167"/>
                  <a:pt x="5" y="160"/>
                </a:cubicBezTo>
                <a:cubicBezTo>
                  <a:pt x="5" y="158"/>
                  <a:pt x="5" y="159"/>
                  <a:pt x="5" y="158"/>
                </a:cubicBezTo>
                <a:cubicBezTo>
                  <a:pt x="6" y="154"/>
                  <a:pt x="5" y="149"/>
                  <a:pt x="5" y="144"/>
                </a:cubicBezTo>
                <a:cubicBezTo>
                  <a:pt x="5" y="145"/>
                  <a:pt x="5" y="143"/>
                  <a:pt x="5" y="141"/>
                </a:cubicBezTo>
                <a:cubicBezTo>
                  <a:pt x="4" y="138"/>
                  <a:pt x="5" y="140"/>
                  <a:pt x="5" y="137"/>
                </a:cubicBezTo>
                <a:cubicBezTo>
                  <a:pt x="5" y="136"/>
                  <a:pt x="5" y="133"/>
                  <a:pt x="5" y="132"/>
                </a:cubicBezTo>
                <a:cubicBezTo>
                  <a:pt x="5" y="133"/>
                  <a:pt x="5" y="133"/>
                  <a:pt x="5" y="133"/>
                </a:cubicBezTo>
                <a:cubicBezTo>
                  <a:pt x="5" y="131"/>
                  <a:pt x="5" y="128"/>
                  <a:pt x="5" y="127"/>
                </a:cubicBezTo>
                <a:cubicBezTo>
                  <a:pt x="5" y="127"/>
                  <a:pt x="5" y="127"/>
                  <a:pt x="5" y="127"/>
                </a:cubicBezTo>
                <a:cubicBezTo>
                  <a:pt x="5" y="122"/>
                  <a:pt x="5" y="122"/>
                  <a:pt x="5" y="122"/>
                </a:cubicBezTo>
                <a:cubicBezTo>
                  <a:pt x="5" y="121"/>
                  <a:pt x="5" y="117"/>
                  <a:pt x="5" y="116"/>
                </a:cubicBezTo>
                <a:cubicBezTo>
                  <a:pt x="5" y="116"/>
                  <a:pt x="5" y="117"/>
                  <a:pt x="5" y="116"/>
                </a:cubicBezTo>
                <a:cubicBezTo>
                  <a:pt x="5" y="116"/>
                  <a:pt x="5" y="116"/>
                  <a:pt x="5" y="116"/>
                </a:cubicBezTo>
                <a:cubicBezTo>
                  <a:pt x="5" y="113"/>
                  <a:pt x="5" y="113"/>
                  <a:pt x="5" y="113"/>
                </a:cubicBezTo>
                <a:cubicBezTo>
                  <a:pt x="5" y="114"/>
                  <a:pt x="5" y="114"/>
                  <a:pt x="5" y="115"/>
                </a:cubicBezTo>
                <a:cubicBezTo>
                  <a:pt x="5" y="111"/>
                  <a:pt x="5" y="113"/>
                  <a:pt x="5" y="112"/>
                </a:cubicBezTo>
                <a:cubicBezTo>
                  <a:pt x="5" y="109"/>
                  <a:pt x="5" y="109"/>
                  <a:pt x="5" y="108"/>
                </a:cubicBezTo>
                <a:cubicBezTo>
                  <a:pt x="5" y="109"/>
                  <a:pt x="5" y="110"/>
                  <a:pt x="5" y="111"/>
                </a:cubicBezTo>
                <a:cubicBezTo>
                  <a:pt x="5" y="112"/>
                  <a:pt x="5" y="109"/>
                  <a:pt x="5" y="109"/>
                </a:cubicBezTo>
                <a:cubicBezTo>
                  <a:pt x="5" y="109"/>
                  <a:pt x="5" y="108"/>
                  <a:pt x="5" y="107"/>
                </a:cubicBezTo>
                <a:cubicBezTo>
                  <a:pt x="5" y="105"/>
                  <a:pt x="5" y="102"/>
                  <a:pt x="5" y="102"/>
                </a:cubicBezTo>
                <a:cubicBezTo>
                  <a:pt x="5" y="101"/>
                  <a:pt x="5" y="99"/>
                  <a:pt x="5" y="98"/>
                </a:cubicBezTo>
                <a:cubicBezTo>
                  <a:pt x="5" y="100"/>
                  <a:pt x="5" y="102"/>
                  <a:pt x="5" y="102"/>
                </a:cubicBezTo>
                <a:cubicBezTo>
                  <a:pt x="5" y="101"/>
                  <a:pt x="5" y="99"/>
                  <a:pt x="5" y="98"/>
                </a:cubicBezTo>
                <a:cubicBezTo>
                  <a:pt x="5" y="99"/>
                  <a:pt x="5" y="99"/>
                  <a:pt x="5" y="99"/>
                </a:cubicBezTo>
                <a:cubicBezTo>
                  <a:pt x="5" y="98"/>
                  <a:pt x="5" y="95"/>
                  <a:pt x="4" y="97"/>
                </a:cubicBezTo>
                <a:cubicBezTo>
                  <a:pt x="5" y="95"/>
                  <a:pt x="5" y="95"/>
                  <a:pt x="5" y="95"/>
                </a:cubicBezTo>
                <a:cubicBezTo>
                  <a:pt x="5" y="94"/>
                  <a:pt x="5" y="91"/>
                  <a:pt x="5" y="89"/>
                </a:cubicBezTo>
                <a:cubicBezTo>
                  <a:pt x="5" y="89"/>
                  <a:pt x="5" y="91"/>
                  <a:pt x="5" y="87"/>
                </a:cubicBezTo>
                <a:cubicBezTo>
                  <a:pt x="5" y="84"/>
                  <a:pt x="5" y="84"/>
                  <a:pt x="5" y="84"/>
                </a:cubicBezTo>
                <a:cubicBezTo>
                  <a:pt x="5" y="83"/>
                  <a:pt x="5" y="82"/>
                  <a:pt x="5" y="83"/>
                </a:cubicBezTo>
                <a:cubicBezTo>
                  <a:pt x="5" y="77"/>
                  <a:pt x="4" y="77"/>
                  <a:pt x="5" y="73"/>
                </a:cubicBezTo>
                <a:cubicBezTo>
                  <a:pt x="5" y="74"/>
                  <a:pt x="5" y="73"/>
                  <a:pt x="5" y="71"/>
                </a:cubicBezTo>
                <a:cubicBezTo>
                  <a:pt x="5" y="71"/>
                  <a:pt x="5" y="71"/>
                  <a:pt x="5" y="70"/>
                </a:cubicBezTo>
                <a:cubicBezTo>
                  <a:pt x="5" y="71"/>
                  <a:pt x="5" y="71"/>
                  <a:pt x="5" y="73"/>
                </a:cubicBezTo>
                <a:cubicBezTo>
                  <a:pt x="5" y="73"/>
                  <a:pt x="5" y="71"/>
                  <a:pt x="5" y="70"/>
                </a:cubicBezTo>
                <a:cubicBezTo>
                  <a:pt x="6" y="66"/>
                  <a:pt x="5" y="57"/>
                  <a:pt x="5" y="51"/>
                </a:cubicBezTo>
                <a:cubicBezTo>
                  <a:pt x="5" y="51"/>
                  <a:pt x="5" y="48"/>
                  <a:pt x="5" y="47"/>
                </a:cubicBezTo>
                <a:cubicBezTo>
                  <a:pt x="5" y="47"/>
                  <a:pt x="5" y="43"/>
                  <a:pt x="5" y="42"/>
                </a:cubicBezTo>
                <a:cubicBezTo>
                  <a:pt x="5" y="43"/>
                  <a:pt x="5" y="43"/>
                  <a:pt x="5" y="43"/>
                </a:cubicBezTo>
                <a:cubicBezTo>
                  <a:pt x="5" y="39"/>
                  <a:pt x="4" y="36"/>
                  <a:pt x="5" y="34"/>
                </a:cubicBezTo>
                <a:cubicBezTo>
                  <a:pt x="5" y="32"/>
                  <a:pt x="5" y="35"/>
                  <a:pt x="5" y="36"/>
                </a:cubicBezTo>
                <a:cubicBezTo>
                  <a:pt x="5" y="33"/>
                  <a:pt x="5" y="28"/>
                  <a:pt x="5" y="26"/>
                </a:cubicBezTo>
                <a:cubicBezTo>
                  <a:pt x="5" y="25"/>
                  <a:pt x="5" y="26"/>
                  <a:pt x="5" y="24"/>
                </a:cubicBezTo>
                <a:cubicBezTo>
                  <a:pt x="5" y="22"/>
                  <a:pt x="5" y="17"/>
                  <a:pt x="5" y="18"/>
                </a:cubicBezTo>
                <a:cubicBezTo>
                  <a:pt x="5" y="16"/>
                  <a:pt x="5" y="16"/>
                  <a:pt x="5" y="14"/>
                </a:cubicBezTo>
                <a:cubicBezTo>
                  <a:pt x="5" y="14"/>
                  <a:pt x="5" y="15"/>
                  <a:pt x="5" y="15"/>
                </a:cubicBezTo>
                <a:cubicBezTo>
                  <a:pt x="5" y="12"/>
                  <a:pt x="5" y="10"/>
                  <a:pt x="5" y="7"/>
                </a:cubicBezTo>
                <a:cubicBezTo>
                  <a:pt x="5" y="7"/>
                  <a:pt x="5" y="6"/>
                  <a:pt x="5" y="4"/>
                </a:cubicBezTo>
                <a:cubicBezTo>
                  <a:pt x="6" y="5"/>
                  <a:pt x="9" y="4"/>
                  <a:pt x="9" y="4"/>
                </a:cubicBezTo>
                <a:cubicBezTo>
                  <a:pt x="11" y="4"/>
                  <a:pt x="15" y="5"/>
                  <a:pt x="15" y="4"/>
                </a:cubicBezTo>
                <a:cubicBezTo>
                  <a:pt x="15" y="4"/>
                  <a:pt x="15" y="4"/>
                  <a:pt x="16" y="4"/>
                </a:cubicBezTo>
                <a:cubicBezTo>
                  <a:pt x="17" y="4"/>
                  <a:pt x="18" y="4"/>
                  <a:pt x="20" y="4"/>
                </a:cubicBezTo>
                <a:cubicBezTo>
                  <a:pt x="19" y="4"/>
                  <a:pt x="19" y="4"/>
                  <a:pt x="19" y="4"/>
                </a:cubicBezTo>
                <a:cubicBezTo>
                  <a:pt x="19" y="4"/>
                  <a:pt x="24" y="4"/>
                  <a:pt x="24" y="4"/>
                </a:cubicBezTo>
                <a:cubicBezTo>
                  <a:pt x="23" y="4"/>
                  <a:pt x="26" y="4"/>
                  <a:pt x="26" y="4"/>
                </a:cubicBezTo>
                <a:cubicBezTo>
                  <a:pt x="28" y="4"/>
                  <a:pt x="28" y="4"/>
                  <a:pt x="28" y="4"/>
                </a:cubicBezTo>
                <a:cubicBezTo>
                  <a:pt x="31" y="4"/>
                  <a:pt x="28" y="4"/>
                  <a:pt x="32" y="4"/>
                </a:cubicBezTo>
                <a:cubicBezTo>
                  <a:pt x="34" y="4"/>
                  <a:pt x="33" y="4"/>
                  <a:pt x="32" y="4"/>
                </a:cubicBezTo>
                <a:cubicBezTo>
                  <a:pt x="34" y="4"/>
                  <a:pt x="36" y="4"/>
                  <a:pt x="38" y="4"/>
                </a:cubicBezTo>
                <a:cubicBezTo>
                  <a:pt x="38" y="4"/>
                  <a:pt x="39" y="4"/>
                  <a:pt x="40" y="4"/>
                </a:cubicBezTo>
                <a:cubicBezTo>
                  <a:pt x="40" y="4"/>
                  <a:pt x="40" y="4"/>
                  <a:pt x="40" y="4"/>
                </a:cubicBezTo>
                <a:cubicBezTo>
                  <a:pt x="41" y="4"/>
                  <a:pt x="41" y="4"/>
                  <a:pt x="42" y="4"/>
                </a:cubicBezTo>
                <a:cubicBezTo>
                  <a:pt x="41" y="4"/>
                  <a:pt x="41" y="4"/>
                  <a:pt x="41" y="4"/>
                </a:cubicBezTo>
                <a:cubicBezTo>
                  <a:pt x="42" y="4"/>
                  <a:pt x="46" y="4"/>
                  <a:pt x="46" y="4"/>
                </a:cubicBezTo>
                <a:cubicBezTo>
                  <a:pt x="51" y="4"/>
                  <a:pt x="59" y="4"/>
                  <a:pt x="63" y="4"/>
                </a:cubicBezTo>
                <a:cubicBezTo>
                  <a:pt x="62" y="4"/>
                  <a:pt x="62" y="4"/>
                  <a:pt x="63" y="4"/>
                </a:cubicBezTo>
                <a:cubicBezTo>
                  <a:pt x="64" y="4"/>
                  <a:pt x="66" y="4"/>
                  <a:pt x="67" y="4"/>
                </a:cubicBezTo>
                <a:cubicBezTo>
                  <a:pt x="68" y="4"/>
                  <a:pt x="68" y="4"/>
                  <a:pt x="71" y="4"/>
                </a:cubicBezTo>
                <a:cubicBezTo>
                  <a:pt x="71" y="4"/>
                  <a:pt x="71" y="4"/>
                  <a:pt x="70" y="4"/>
                </a:cubicBezTo>
                <a:cubicBezTo>
                  <a:pt x="75" y="4"/>
                  <a:pt x="81" y="4"/>
                  <a:pt x="86" y="4"/>
                </a:cubicBezTo>
                <a:cubicBezTo>
                  <a:pt x="86" y="4"/>
                  <a:pt x="85" y="4"/>
                  <a:pt x="84" y="4"/>
                </a:cubicBezTo>
                <a:cubicBezTo>
                  <a:pt x="89" y="4"/>
                  <a:pt x="92" y="4"/>
                  <a:pt x="96" y="4"/>
                </a:cubicBezTo>
                <a:cubicBezTo>
                  <a:pt x="96" y="4"/>
                  <a:pt x="96" y="4"/>
                  <a:pt x="95" y="4"/>
                </a:cubicBezTo>
                <a:cubicBezTo>
                  <a:pt x="98" y="4"/>
                  <a:pt x="101" y="4"/>
                  <a:pt x="102" y="4"/>
                </a:cubicBezTo>
                <a:cubicBezTo>
                  <a:pt x="100" y="3"/>
                  <a:pt x="102" y="4"/>
                  <a:pt x="101" y="4"/>
                </a:cubicBezTo>
                <a:cubicBezTo>
                  <a:pt x="99" y="3"/>
                  <a:pt x="102" y="3"/>
                  <a:pt x="104" y="3"/>
                </a:cubicBezTo>
                <a:cubicBezTo>
                  <a:pt x="104" y="3"/>
                  <a:pt x="104" y="3"/>
                  <a:pt x="104" y="3"/>
                </a:cubicBezTo>
                <a:cubicBezTo>
                  <a:pt x="107" y="3"/>
                  <a:pt x="107" y="3"/>
                  <a:pt x="110" y="3"/>
                </a:cubicBezTo>
                <a:cubicBezTo>
                  <a:pt x="112" y="3"/>
                  <a:pt x="109" y="3"/>
                  <a:pt x="109" y="3"/>
                </a:cubicBezTo>
                <a:cubicBezTo>
                  <a:pt x="110" y="4"/>
                  <a:pt x="116" y="4"/>
                  <a:pt x="116" y="4"/>
                </a:cubicBezTo>
                <a:cubicBezTo>
                  <a:pt x="117" y="4"/>
                  <a:pt x="118" y="4"/>
                  <a:pt x="118" y="3"/>
                </a:cubicBezTo>
                <a:cubicBezTo>
                  <a:pt x="120" y="3"/>
                  <a:pt x="119" y="4"/>
                  <a:pt x="120" y="4"/>
                </a:cubicBezTo>
                <a:cubicBezTo>
                  <a:pt x="127" y="3"/>
                  <a:pt x="127" y="3"/>
                  <a:pt x="127" y="3"/>
                </a:cubicBezTo>
                <a:cubicBezTo>
                  <a:pt x="126" y="3"/>
                  <a:pt x="129" y="3"/>
                  <a:pt x="127" y="3"/>
                </a:cubicBezTo>
                <a:cubicBezTo>
                  <a:pt x="131" y="3"/>
                  <a:pt x="134" y="3"/>
                  <a:pt x="137" y="3"/>
                </a:cubicBezTo>
                <a:cubicBezTo>
                  <a:pt x="138" y="3"/>
                  <a:pt x="143" y="2"/>
                  <a:pt x="144" y="2"/>
                </a:cubicBezTo>
                <a:cubicBezTo>
                  <a:pt x="145" y="3"/>
                  <a:pt x="143" y="2"/>
                  <a:pt x="142" y="3"/>
                </a:cubicBezTo>
                <a:cubicBezTo>
                  <a:pt x="145" y="3"/>
                  <a:pt x="145" y="3"/>
                  <a:pt x="145" y="3"/>
                </a:cubicBezTo>
                <a:cubicBezTo>
                  <a:pt x="142" y="3"/>
                  <a:pt x="145" y="3"/>
                  <a:pt x="143" y="3"/>
                </a:cubicBezTo>
                <a:cubicBezTo>
                  <a:pt x="146" y="3"/>
                  <a:pt x="152" y="3"/>
                  <a:pt x="155" y="4"/>
                </a:cubicBezTo>
                <a:cubicBezTo>
                  <a:pt x="153" y="3"/>
                  <a:pt x="160" y="3"/>
                  <a:pt x="160" y="3"/>
                </a:cubicBezTo>
                <a:cubicBezTo>
                  <a:pt x="165" y="3"/>
                  <a:pt x="162" y="3"/>
                  <a:pt x="164" y="3"/>
                </a:cubicBezTo>
                <a:cubicBezTo>
                  <a:pt x="168" y="3"/>
                  <a:pt x="173" y="3"/>
                  <a:pt x="177" y="3"/>
                </a:cubicBezTo>
                <a:cubicBezTo>
                  <a:pt x="177" y="3"/>
                  <a:pt x="177" y="3"/>
                  <a:pt x="177" y="3"/>
                </a:cubicBezTo>
                <a:cubicBezTo>
                  <a:pt x="180" y="3"/>
                  <a:pt x="186" y="3"/>
                  <a:pt x="190" y="3"/>
                </a:cubicBezTo>
                <a:cubicBezTo>
                  <a:pt x="190" y="3"/>
                  <a:pt x="190" y="3"/>
                  <a:pt x="189" y="3"/>
                </a:cubicBezTo>
                <a:cubicBezTo>
                  <a:pt x="193" y="3"/>
                  <a:pt x="190" y="3"/>
                  <a:pt x="195" y="3"/>
                </a:cubicBezTo>
                <a:cubicBezTo>
                  <a:pt x="194" y="3"/>
                  <a:pt x="194" y="3"/>
                  <a:pt x="194" y="3"/>
                </a:cubicBezTo>
                <a:cubicBezTo>
                  <a:pt x="197" y="3"/>
                  <a:pt x="199" y="3"/>
                  <a:pt x="203" y="3"/>
                </a:cubicBezTo>
                <a:cubicBezTo>
                  <a:pt x="203" y="3"/>
                  <a:pt x="202" y="3"/>
                  <a:pt x="202" y="3"/>
                </a:cubicBezTo>
                <a:cubicBezTo>
                  <a:pt x="205" y="3"/>
                  <a:pt x="208" y="3"/>
                  <a:pt x="210" y="3"/>
                </a:cubicBezTo>
                <a:cubicBezTo>
                  <a:pt x="211" y="3"/>
                  <a:pt x="210" y="3"/>
                  <a:pt x="209" y="3"/>
                </a:cubicBezTo>
                <a:cubicBezTo>
                  <a:pt x="212" y="3"/>
                  <a:pt x="213" y="3"/>
                  <a:pt x="215" y="3"/>
                </a:cubicBezTo>
                <a:cubicBezTo>
                  <a:pt x="216" y="3"/>
                  <a:pt x="217" y="3"/>
                  <a:pt x="217" y="3"/>
                </a:cubicBezTo>
                <a:cubicBezTo>
                  <a:pt x="218" y="3"/>
                  <a:pt x="222" y="3"/>
                  <a:pt x="224" y="3"/>
                </a:cubicBezTo>
                <a:cubicBezTo>
                  <a:pt x="224" y="3"/>
                  <a:pt x="225" y="3"/>
                  <a:pt x="227" y="3"/>
                </a:cubicBezTo>
                <a:cubicBezTo>
                  <a:pt x="242" y="3"/>
                  <a:pt x="257" y="3"/>
                  <a:pt x="272" y="3"/>
                </a:cubicBezTo>
                <a:cubicBezTo>
                  <a:pt x="275" y="3"/>
                  <a:pt x="269" y="3"/>
                  <a:pt x="270" y="3"/>
                </a:cubicBezTo>
                <a:cubicBezTo>
                  <a:pt x="270" y="3"/>
                  <a:pt x="273" y="3"/>
                  <a:pt x="277" y="3"/>
                </a:cubicBezTo>
                <a:cubicBezTo>
                  <a:pt x="278" y="3"/>
                  <a:pt x="278" y="3"/>
                  <a:pt x="278" y="3"/>
                </a:cubicBezTo>
                <a:cubicBezTo>
                  <a:pt x="279" y="3"/>
                  <a:pt x="281" y="3"/>
                  <a:pt x="283" y="3"/>
                </a:cubicBezTo>
                <a:cubicBezTo>
                  <a:pt x="283" y="3"/>
                  <a:pt x="283" y="3"/>
                  <a:pt x="283" y="3"/>
                </a:cubicBezTo>
                <a:cubicBezTo>
                  <a:pt x="284" y="3"/>
                  <a:pt x="289" y="3"/>
                  <a:pt x="287" y="4"/>
                </a:cubicBezTo>
                <a:cubicBezTo>
                  <a:pt x="287" y="5"/>
                  <a:pt x="287" y="5"/>
                  <a:pt x="287" y="5"/>
                </a:cubicBezTo>
                <a:cubicBezTo>
                  <a:pt x="288" y="8"/>
                  <a:pt x="287" y="9"/>
                  <a:pt x="287" y="12"/>
                </a:cubicBezTo>
                <a:cubicBezTo>
                  <a:pt x="287" y="11"/>
                  <a:pt x="287" y="11"/>
                  <a:pt x="287" y="11"/>
                </a:cubicBezTo>
                <a:cubicBezTo>
                  <a:pt x="287" y="15"/>
                  <a:pt x="288" y="19"/>
                  <a:pt x="287" y="20"/>
                </a:cubicBezTo>
                <a:cubicBezTo>
                  <a:pt x="288" y="23"/>
                  <a:pt x="288" y="27"/>
                  <a:pt x="288" y="27"/>
                </a:cubicBezTo>
                <a:cubicBezTo>
                  <a:pt x="288" y="28"/>
                  <a:pt x="288" y="28"/>
                  <a:pt x="287" y="27"/>
                </a:cubicBezTo>
                <a:cubicBezTo>
                  <a:pt x="288" y="39"/>
                  <a:pt x="288" y="51"/>
                  <a:pt x="288" y="62"/>
                </a:cubicBezTo>
                <a:cubicBezTo>
                  <a:pt x="288" y="62"/>
                  <a:pt x="288" y="62"/>
                  <a:pt x="288" y="61"/>
                </a:cubicBezTo>
                <a:cubicBezTo>
                  <a:pt x="288" y="68"/>
                  <a:pt x="287" y="74"/>
                  <a:pt x="288" y="79"/>
                </a:cubicBezTo>
                <a:cubicBezTo>
                  <a:pt x="288" y="81"/>
                  <a:pt x="288" y="81"/>
                  <a:pt x="288" y="81"/>
                </a:cubicBezTo>
                <a:cubicBezTo>
                  <a:pt x="288" y="82"/>
                  <a:pt x="288" y="82"/>
                  <a:pt x="288" y="83"/>
                </a:cubicBezTo>
                <a:cubicBezTo>
                  <a:pt x="288" y="85"/>
                  <a:pt x="288" y="89"/>
                  <a:pt x="288" y="90"/>
                </a:cubicBezTo>
                <a:cubicBezTo>
                  <a:pt x="288" y="91"/>
                  <a:pt x="288" y="90"/>
                  <a:pt x="288" y="90"/>
                </a:cubicBezTo>
                <a:cubicBezTo>
                  <a:pt x="288" y="93"/>
                  <a:pt x="289" y="96"/>
                  <a:pt x="288" y="99"/>
                </a:cubicBezTo>
                <a:cubicBezTo>
                  <a:pt x="288" y="98"/>
                  <a:pt x="288" y="98"/>
                  <a:pt x="288" y="98"/>
                </a:cubicBezTo>
                <a:cubicBezTo>
                  <a:pt x="288" y="112"/>
                  <a:pt x="287" y="131"/>
                  <a:pt x="288" y="143"/>
                </a:cubicBezTo>
                <a:cubicBezTo>
                  <a:pt x="288" y="147"/>
                  <a:pt x="288" y="145"/>
                  <a:pt x="288" y="146"/>
                </a:cubicBezTo>
                <a:cubicBezTo>
                  <a:pt x="288" y="159"/>
                  <a:pt x="287" y="173"/>
                  <a:pt x="288" y="185"/>
                </a:cubicBezTo>
                <a:cubicBezTo>
                  <a:pt x="288" y="194"/>
                  <a:pt x="289" y="196"/>
                  <a:pt x="289" y="196"/>
                </a:cubicBezTo>
                <a:cubicBezTo>
                  <a:pt x="289" y="175"/>
                  <a:pt x="290" y="156"/>
                  <a:pt x="290" y="135"/>
                </a:cubicBezTo>
                <a:cubicBezTo>
                  <a:pt x="290" y="128"/>
                  <a:pt x="290" y="118"/>
                  <a:pt x="290" y="112"/>
                </a:cubicBezTo>
                <a:close/>
                <a:moveTo>
                  <a:pt x="37" y="4"/>
                </a:moveTo>
                <a:cubicBezTo>
                  <a:pt x="37" y="4"/>
                  <a:pt x="37" y="4"/>
                  <a:pt x="38" y="4"/>
                </a:cubicBezTo>
                <a:cubicBezTo>
                  <a:pt x="37" y="4"/>
                  <a:pt x="36" y="4"/>
                  <a:pt x="37" y="4"/>
                </a:cubicBezTo>
                <a:close/>
                <a:moveTo>
                  <a:pt x="40" y="4"/>
                </a:moveTo>
                <a:cubicBezTo>
                  <a:pt x="40" y="4"/>
                  <a:pt x="40" y="4"/>
                  <a:pt x="40" y="4"/>
                </a:cubicBezTo>
                <a:cubicBezTo>
                  <a:pt x="39" y="4"/>
                  <a:pt x="38" y="4"/>
                  <a:pt x="38" y="4"/>
                </a:cubicBezTo>
                <a:cubicBezTo>
                  <a:pt x="38" y="4"/>
                  <a:pt x="39" y="4"/>
                  <a:pt x="40" y="4"/>
                </a:cubicBezTo>
                <a:close/>
                <a:moveTo>
                  <a:pt x="44" y="4"/>
                </a:moveTo>
                <a:cubicBezTo>
                  <a:pt x="43" y="4"/>
                  <a:pt x="43" y="4"/>
                  <a:pt x="42" y="4"/>
                </a:cubicBezTo>
                <a:cubicBezTo>
                  <a:pt x="43" y="4"/>
                  <a:pt x="43" y="4"/>
                  <a:pt x="44" y="4"/>
                </a:cubicBezTo>
                <a:close/>
              </a:path>
            </a:pathLst>
          </a:custGeom>
          <a:solidFill>
            <a:schemeClr val="accent1"/>
          </a:solidFill>
          <a:ln w="9525">
            <a:noFill/>
            <a:round/>
            <a:headEnd/>
            <a:tailEnd/>
          </a:ln>
        </p:spPr>
        <p:txBody>
          <a:bodyPr vert="horz" wrap="square" lIns="36000" tIns="36000" rIns="36000" bIns="36000" numCol="1" anchor="ctr" anchorCtr="1"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1" i="0" u="none" strike="noStrike" kern="1200" cap="none" spc="0" normalizeH="0" baseline="0" noProof="0" dirty="0">
              <a:ln>
                <a:noFill/>
              </a:ln>
              <a:solidFill>
                <a:prstClr val="black"/>
              </a:solidFill>
              <a:effectLst/>
              <a:uLnTx/>
              <a:uFillTx/>
              <a:latin typeface="Segoe Print" pitchFamily="2" charset="0"/>
              <a:ea typeface="+mn-ea"/>
              <a:cs typeface="Arial" charset="0"/>
            </a:endParaRPr>
          </a:p>
        </p:txBody>
      </p:sp>
      <p:grpSp>
        <p:nvGrpSpPr>
          <p:cNvPr id="98" name="Grupa 115">
            <a:extLst>
              <a:ext uri="{FF2B5EF4-FFF2-40B4-BE49-F238E27FC236}">
                <a16:creationId xmlns:a16="http://schemas.microsoft.com/office/drawing/2014/main" id="{BA3BF8B4-D412-41ED-8E09-EC6899098B47}"/>
              </a:ext>
            </a:extLst>
          </p:cNvPr>
          <p:cNvGrpSpPr/>
          <p:nvPr/>
        </p:nvGrpSpPr>
        <p:grpSpPr>
          <a:xfrm>
            <a:off x="9506128" y="2010022"/>
            <a:ext cx="346592" cy="341898"/>
            <a:chOff x="5454610" y="1083597"/>
            <a:chExt cx="677642" cy="735827"/>
          </a:xfrm>
        </p:grpSpPr>
        <p:sp>
          <p:nvSpPr>
            <p:cNvPr id="99" name="Freeform 18">
              <a:extLst>
                <a:ext uri="{FF2B5EF4-FFF2-40B4-BE49-F238E27FC236}">
                  <a16:creationId xmlns:a16="http://schemas.microsoft.com/office/drawing/2014/main" id="{C0100BE9-05C3-43BC-8FB7-A39AE65DB5C7}"/>
                </a:ext>
              </a:extLst>
            </p:cNvPr>
            <p:cNvSpPr>
              <a:spLocks/>
            </p:cNvSpPr>
            <p:nvPr/>
          </p:nvSpPr>
          <p:spPr bwMode="auto">
            <a:xfrm>
              <a:off x="5461496" y="1222333"/>
              <a:ext cx="670756" cy="597091"/>
            </a:xfrm>
            <a:custGeom>
              <a:avLst/>
              <a:gdLst/>
              <a:ahLst/>
              <a:cxnLst>
                <a:cxn ang="0">
                  <a:pos x="427" y="3"/>
                </a:cxn>
                <a:cxn ang="0">
                  <a:pos x="492" y="12"/>
                </a:cxn>
                <a:cxn ang="0">
                  <a:pos x="614" y="65"/>
                </a:cxn>
                <a:cxn ang="0">
                  <a:pos x="651" y="96"/>
                </a:cxn>
                <a:cxn ang="0">
                  <a:pos x="733" y="215"/>
                </a:cxn>
                <a:cxn ang="0">
                  <a:pos x="749" y="259"/>
                </a:cxn>
                <a:cxn ang="0">
                  <a:pos x="767" y="339"/>
                </a:cxn>
                <a:cxn ang="0">
                  <a:pos x="762" y="407"/>
                </a:cxn>
                <a:cxn ang="0">
                  <a:pos x="752" y="445"/>
                </a:cxn>
                <a:cxn ang="0">
                  <a:pos x="743" y="478"/>
                </a:cxn>
                <a:cxn ang="0">
                  <a:pos x="705" y="549"/>
                </a:cxn>
                <a:cxn ang="0">
                  <a:pos x="673" y="582"/>
                </a:cxn>
                <a:cxn ang="0">
                  <a:pos x="637" y="615"/>
                </a:cxn>
                <a:cxn ang="0">
                  <a:pos x="583" y="643"/>
                </a:cxn>
                <a:cxn ang="0">
                  <a:pos x="519" y="666"/>
                </a:cxn>
                <a:cxn ang="0">
                  <a:pos x="437" y="677"/>
                </a:cxn>
                <a:cxn ang="0">
                  <a:pos x="402" y="680"/>
                </a:cxn>
                <a:cxn ang="0">
                  <a:pos x="368" y="675"/>
                </a:cxn>
                <a:cxn ang="0">
                  <a:pos x="339" y="674"/>
                </a:cxn>
                <a:cxn ang="0">
                  <a:pos x="326" y="672"/>
                </a:cxn>
                <a:cxn ang="0">
                  <a:pos x="287" y="664"/>
                </a:cxn>
                <a:cxn ang="0">
                  <a:pos x="181" y="620"/>
                </a:cxn>
                <a:cxn ang="0">
                  <a:pos x="143" y="595"/>
                </a:cxn>
                <a:cxn ang="0">
                  <a:pos x="113" y="569"/>
                </a:cxn>
                <a:cxn ang="0">
                  <a:pos x="52" y="494"/>
                </a:cxn>
                <a:cxn ang="0">
                  <a:pos x="47" y="472"/>
                </a:cxn>
                <a:cxn ang="0">
                  <a:pos x="27" y="444"/>
                </a:cxn>
                <a:cxn ang="0">
                  <a:pos x="11" y="418"/>
                </a:cxn>
                <a:cxn ang="0">
                  <a:pos x="5" y="372"/>
                </a:cxn>
                <a:cxn ang="0">
                  <a:pos x="1" y="357"/>
                </a:cxn>
                <a:cxn ang="0">
                  <a:pos x="5" y="336"/>
                </a:cxn>
                <a:cxn ang="0">
                  <a:pos x="19" y="303"/>
                </a:cxn>
                <a:cxn ang="0">
                  <a:pos x="30" y="265"/>
                </a:cxn>
                <a:cxn ang="0">
                  <a:pos x="43" y="251"/>
                </a:cxn>
                <a:cxn ang="0">
                  <a:pos x="61" y="224"/>
                </a:cxn>
                <a:cxn ang="0">
                  <a:pos x="88" y="200"/>
                </a:cxn>
                <a:cxn ang="0">
                  <a:pos x="81" y="217"/>
                </a:cxn>
                <a:cxn ang="0">
                  <a:pos x="126" y="178"/>
                </a:cxn>
                <a:cxn ang="0">
                  <a:pos x="207" y="151"/>
                </a:cxn>
                <a:cxn ang="0">
                  <a:pos x="230" y="144"/>
                </a:cxn>
                <a:cxn ang="0">
                  <a:pos x="282" y="126"/>
                </a:cxn>
                <a:cxn ang="0">
                  <a:pos x="262" y="138"/>
                </a:cxn>
                <a:cxn ang="0">
                  <a:pos x="214" y="151"/>
                </a:cxn>
                <a:cxn ang="0">
                  <a:pos x="132" y="200"/>
                </a:cxn>
                <a:cxn ang="0">
                  <a:pos x="38" y="314"/>
                </a:cxn>
                <a:cxn ang="0">
                  <a:pos x="68" y="473"/>
                </a:cxn>
                <a:cxn ang="0">
                  <a:pos x="157" y="572"/>
                </a:cxn>
                <a:cxn ang="0">
                  <a:pos x="244" y="620"/>
                </a:cxn>
                <a:cxn ang="0">
                  <a:pos x="448" y="653"/>
                </a:cxn>
                <a:cxn ang="0">
                  <a:pos x="555" y="631"/>
                </a:cxn>
                <a:cxn ang="0">
                  <a:pos x="675" y="555"/>
                </a:cxn>
                <a:cxn ang="0">
                  <a:pos x="656" y="134"/>
                </a:cxn>
                <a:cxn ang="0">
                  <a:pos x="561" y="57"/>
                </a:cxn>
                <a:cxn ang="0">
                  <a:pos x="218" y="69"/>
                </a:cxn>
              </a:cxnLst>
              <a:rect l="0" t="0" r="r" b="b"/>
              <a:pathLst>
                <a:path w="767" h="683">
                  <a:moveTo>
                    <a:pt x="218" y="69"/>
                  </a:moveTo>
                  <a:cubicBezTo>
                    <a:pt x="236" y="49"/>
                    <a:pt x="271" y="38"/>
                    <a:pt x="296" y="23"/>
                  </a:cubicBezTo>
                  <a:cubicBezTo>
                    <a:pt x="299" y="21"/>
                    <a:pt x="297" y="27"/>
                    <a:pt x="304" y="23"/>
                  </a:cubicBezTo>
                  <a:cubicBezTo>
                    <a:pt x="328" y="7"/>
                    <a:pt x="374" y="0"/>
                    <a:pt x="408" y="4"/>
                  </a:cubicBezTo>
                  <a:cubicBezTo>
                    <a:pt x="406" y="5"/>
                    <a:pt x="406" y="5"/>
                    <a:pt x="406" y="5"/>
                  </a:cubicBezTo>
                  <a:cubicBezTo>
                    <a:pt x="412" y="6"/>
                    <a:pt x="420" y="3"/>
                    <a:pt x="427" y="3"/>
                  </a:cubicBezTo>
                  <a:cubicBezTo>
                    <a:pt x="427" y="4"/>
                    <a:pt x="425" y="4"/>
                    <a:pt x="427" y="5"/>
                  </a:cubicBezTo>
                  <a:cubicBezTo>
                    <a:pt x="428" y="3"/>
                    <a:pt x="439" y="4"/>
                    <a:pt x="442" y="3"/>
                  </a:cubicBezTo>
                  <a:cubicBezTo>
                    <a:pt x="445" y="5"/>
                    <a:pt x="444" y="6"/>
                    <a:pt x="448" y="8"/>
                  </a:cubicBezTo>
                  <a:cubicBezTo>
                    <a:pt x="452" y="6"/>
                    <a:pt x="452" y="6"/>
                    <a:pt x="452" y="6"/>
                  </a:cubicBezTo>
                  <a:cubicBezTo>
                    <a:pt x="464" y="0"/>
                    <a:pt x="478" y="10"/>
                    <a:pt x="494" y="11"/>
                  </a:cubicBezTo>
                  <a:cubicBezTo>
                    <a:pt x="493" y="11"/>
                    <a:pt x="491" y="11"/>
                    <a:pt x="492" y="12"/>
                  </a:cubicBezTo>
                  <a:cubicBezTo>
                    <a:pt x="516" y="15"/>
                    <a:pt x="545" y="27"/>
                    <a:pt x="569" y="39"/>
                  </a:cubicBezTo>
                  <a:cubicBezTo>
                    <a:pt x="568" y="39"/>
                    <a:pt x="566" y="40"/>
                    <a:pt x="567" y="42"/>
                  </a:cubicBezTo>
                  <a:cubicBezTo>
                    <a:pt x="570" y="40"/>
                    <a:pt x="577" y="44"/>
                    <a:pt x="584" y="47"/>
                  </a:cubicBezTo>
                  <a:cubicBezTo>
                    <a:pt x="585" y="51"/>
                    <a:pt x="596" y="51"/>
                    <a:pt x="602" y="58"/>
                  </a:cubicBezTo>
                  <a:cubicBezTo>
                    <a:pt x="601" y="58"/>
                    <a:pt x="601" y="58"/>
                    <a:pt x="601" y="58"/>
                  </a:cubicBezTo>
                  <a:cubicBezTo>
                    <a:pt x="608" y="59"/>
                    <a:pt x="608" y="65"/>
                    <a:pt x="614" y="65"/>
                  </a:cubicBezTo>
                  <a:cubicBezTo>
                    <a:pt x="616" y="69"/>
                    <a:pt x="616" y="69"/>
                    <a:pt x="616" y="69"/>
                  </a:cubicBezTo>
                  <a:cubicBezTo>
                    <a:pt x="621" y="68"/>
                    <a:pt x="622" y="76"/>
                    <a:pt x="627" y="78"/>
                  </a:cubicBezTo>
                  <a:cubicBezTo>
                    <a:pt x="628" y="77"/>
                    <a:pt x="628" y="77"/>
                    <a:pt x="628" y="77"/>
                  </a:cubicBezTo>
                  <a:cubicBezTo>
                    <a:pt x="632" y="80"/>
                    <a:pt x="633" y="83"/>
                    <a:pt x="637" y="85"/>
                  </a:cubicBezTo>
                  <a:cubicBezTo>
                    <a:pt x="637" y="86"/>
                    <a:pt x="637" y="86"/>
                    <a:pt x="637" y="86"/>
                  </a:cubicBezTo>
                  <a:cubicBezTo>
                    <a:pt x="646" y="92"/>
                    <a:pt x="649" y="98"/>
                    <a:pt x="651" y="96"/>
                  </a:cubicBezTo>
                  <a:cubicBezTo>
                    <a:pt x="652" y="100"/>
                    <a:pt x="642" y="89"/>
                    <a:pt x="644" y="96"/>
                  </a:cubicBezTo>
                  <a:cubicBezTo>
                    <a:pt x="672" y="118"/>
                    <a:pt x="695" y="147"/>
                    <a:pt x="713" y="177"/>
                  </a:cubicBezTo>
                  <a:cubicBezTo>
                    <a:pt x="714" y="181"/>
                    <a:pt x="715" y="184"/>
                    <a:pt x="715" y="185"/>
                  </a:cubicBezTo>
                  <a:cubicBezTo>
                    <a:pt x="717" y="188"/>
                    <a:pt x="722" y="197"/>
                    <a:pt x="725" y="199"/>
                  </a:cubicBezTo>
                  <a:cubicBezTo>
                    <a:pt x="724" y="198"/>
                    <a:pt x="724" y="201"/>
                    <a:pt x="725" y="203"/>
                  </a:cubicBezTo>
                  <a:cubicBezTo>
                    <a:pt x="727" y="209"/>
                    <a:pt x="731" y="208"/>
                    <a:pt x="733" y="215"/>
                  </a:cubicBezTo>
                  <a:cubicBezTo>
                    <a:pt x="731" y="213"/>
                    <a:pt x="730" y="212"/>
                    <a:pt x="729" y="214"/>
                  </a:cubicBezTo>
                  <a:cubicBezTo>
                    <a:pt x="734" y="218"/>
                    <a:pt x="737" y="226"/>
                    <a:pt x="740" y="232"/>
                  </a:cubicBezTo>
                  <a:cubicBezTo>
                    <a:pt x="739" y="231"/>
                    <a:pt x="738" y="230"/>
                    <a:pt x="737" y="231"/>
                  </a:cubicBezTo>
                  <a:cubicBezTo>
                    <a:pt x="743" y="237"/>
                    <a:pt x="742" y="244"/>
                    <a:pt x="746" y="250"/>
                  </a:cubicBezTo>
                  <a:cubicBezTo>
                    <a:pt x="743" y="248"/>
                    <a:pt x="743" y="248"/>
                    <a:pt x="743" y="248"/>
                  </a:cubicBezTo>
                  <a:cubicBezTo>
                    <a:pt x="745" y="259"/>
                    <a:pt x="748" y="250"/>
                    <a:pt x="749" y="259"/>
                  </a:cubicBezTo>
                  <a:cubicBezTo>
                    <a:pt x="748" y="257"/>
                    <a:pt x="748" y="258"/>
                    <a:pt x="747" y="258"/>
                  </a:cubicBezTo>
                  <a:cubicBezTo>
                    <a:pt x="753" y="266"/>
                    <a:pt x="755" y="280"/>
                    <a:pt x="758" y="289"/>
                  </a:cubicBezTo>
                  <a:cubicBezTo>
                    <a:pt x="758" y="288"/>
                    <a:pt x="757" y="288"/>
                    <a:pt x="757" y="288"/>
                  </a:cubicBezTo>
                  <a:cubicBezTo>
                    <a:pt x="760" y="298"/>
                    <a:pt x="760" y="308"/>
                    <a:pt x="763" y="318"/>
                  </a:cubicBezTo>
                  <a:cubicBezTo>
                    <a:pt x="763" y="322"/>
                    <a:pt x="759" y="318"/>
                    <a:pt x="760" y="328"/>
                  </a:cubicBezTo>
                  <a:cubicBezTo>
                    <a:pt x="764" y="327"/>
                    <a:pt x="763" y="345"/>
                    <a:pt x="767" y="339"/>
                  </a:cubicBezTo>
                  <a:cubicBezTo>
                    <a:pt x="767" y="348"/>
                    <a:pt x="765" y="361"/>
                    <a:pt x="767" y="367"/>
                  </a:cubicBezTo>
                  <a:cubicBezTo>
                    <a:pt x="765" y="363"/>
                    <a:pt x="762" y="371"/>
                    <a:pt x="762" y="364"/>
                  </a:cubicBezTo>
                  <a:cubicBezTo>
                    <a:pt x="760" y="370"/>
                    <a:pt x="760" y="370"/>
                    <a:pt x="760" y="370"/>
                  </a:cubicBezTo>
                  <a:cubicBezTo>
                    <a:pt x="758" y="369"/>
                    <a:pt x="760" y="364"/>
                    <a:pt x="758" y="366"/>
                  </a:cubicBezTo>
                  <a:cubicBezTo>
                    <a:pt x="759" y="369"/>
                    <a:pt x="759" y="380"/>
                    <a:pt x="758" y="383"/>
                  </a:cubicBezTo>
                  <a:cubicBezTo>
                    <a:pt x="760" y="390"/>
                    <a:pt x="763" y="396"/>
                    <a:pt x="762" y="407"/>
                  </a:cubicBezTo>
                  <a:cubicBezTo>
                    <a:pt x="762" y="402"/>
                    <a:pt x="758" y="410"/>
                    <a:pt x="758" y="406"/>
                  </a:cubicBezTo>
                  <a:cubicBezTo>
                    <a:pt x="759" y="412"/>
                    <a:pt x="761" y="417"/>
                    <a:pt x="762" y="423"/>
                  </a:cubicBezTo>
                  <a:cubicBezTo>
                    <a:pt x="761" y="426"/>
                    <a:pt x="759" y="423"/>
                    <a:pt x="759" y="428"/>
                  </a:cubicBezTo>
                  <a:cubicBezTo>
                    <a:pt x="760" y="428"/>
                    <a:pt x="760" y="430"/>
                    <a:pt x="760" y="432"/>
                  </a:cubicBezTo>
                  <a:cubicBezTo>
                    <a:pt x="759" y="433"/>
                    <a:pt x="757" y="447"/>
                    <a:pt x="753" y="448"/>
                  </a:cubicBezTo>
                  <a:cubicBezTo>
                    <a:pt x="751" y="449"/>
                    <a:pt x="754" y="442"/>
                    <a:pt x="752" y="445"/>
                  </a:cubicBezTo>
                  <a:cubicBezTo>
                    <a:pt x="750" y="452"/>
                    <a:pt x="751" y="453"/>
                    <a:pt x="749" y="459"/>
                  </a:cubicBezTo>
                  <a:cubicBezTo>
                    <a:pt x="748" y="459"/>
                    <a:pt x="748" y="459"/>
                    <a:pt x="748" y="459"/>
                  </a:cubicBezTo>
                  <a:cubicBezTo>
                    <a:pt x="746" y="463"/>
                    <a:pt x="745" y="472"/>
                    <a:pt x="749" y="468"/>
                  </a:cubicBezTo>
                  <a:cubicBezTo>
                    <a:pt x="750" y="465"/>
                    <a:pt x="746" y="468"/>
                    <a:pt x="749" y="464"/>
                  </a:cubicBezTo>
                  <a:cubicBezTo>
                    <a:pt x="750" y="468"/>
                    <a:pt x="747" y="476"/>
                    <a:pt x="745" y="482"/>
                  </a:cubicBezTo>
                  <a:cubicBezTo>
                    <a:pt x="745" y="480"/>
                    <a:pt x="744" y="480"/>
                    <a:pt x="743" y="478"/>
                  </a:cubicBezTo>
                  <a:cubicBezTo>
                    <a:pt x="742" y="488"/>
                    <a:pt x="739" y="497"/>
                    <a:pt x="735" y="507"/>
                  </a:cubicBezTo>
                  <a:cubicBezTo>
                    <a:pt x="736" y="508"/>
                    <a:pt x="734" y="502"/>
                    <a:pt x="736" y="501"/>
                  </a:cubicBezTo>
                  <a:cubicBezTo>
                    <a:pt x="727" y="511"/>
                    <a:pt x="724" y="526"/>
                    <a:pt x="715" y="534"/>
                  </a:cubicBezTo>
                  <a:cubicBezTo>
                    <a:pt x="716" y="532"/>
                    <a:pt x="718" y="534"/>
                    <a:pt x="717" y="534"/>
                  </a:cubicBezTo>
                  <a:cubicBezTo>
                    <a:pt x="713" y="539"/>
                    <a:pt x="712" y="537"/>
                    <a:pt x="710" y="541"/>
                  </a:cubicBezTo>
                  <a:cubicBezTo>
                    <a:pt x="708" y="541"/>
                    <a:pt x="707" y="546"/>
                    <a:pt x="705" y="549"/>
                  </a:cubicBezTo>
                  <a:cubicBezTo>
                    <a:pt x="704" y="552"/>
                    <a:pt x="704" y="550"/>
                    <a:pt x="706" y="547"/>
                  </a:cubicBezTo>
                  <a:cubicBezTo>
                    <a:pt x="703" y="552"/>
                    <a:pt x="689" y="572"/>
                    <a:pt x="677" y="580"/>
                  </a:cubicBezTo>
                  <a:cubicBezTo>
                    <a:pt x="678" y="580"/>
                    <a:pt x="673" y="588"/>
                    <a:pt x="671" y="590"/>
                  </a:cubicBezTo>
                  <a:cubicBezTo>
                    <a:pt x="670" y="588"/>
                    <a:pt x="670" y="588"/>
                    <a:pt x="670" y="588"/>
                  </a:cubicBezTo>
                  <a:cubicBezTo>
                    <a:pt x="667" y="588"/>
                    <a:pt x="662" y="595"/>
                    <a:pt x="661" y="594"/>
                  </a:cubicBezTo>
                  <a:cubicBezTo>
                    <a:pt x="657" y="600"/>
                    <a:pt x="679" y="575"/>
                    <a:pt x="673" y="582"/>
                  </a:cubicBezTo>
                  <a:cubicBezTo>
                    <a:pt x="670" y="582"/>
                    <a:pt x="666" y="593"/>
                    <a:pt x="666" y="590"/>
                  </a:cubicBezTo>
                  <a:cubicBezTo>
                    <a:pt x="661" y="594"/>
                    <a:pt x="658" y="600"/>
                    <a:pt x="651" y="602"/>
                  </a:cubicBezTo>
                  <a:cubicBezTo>
                    <a:pt x="653" y="601"/>
                    <a:pt x="654" y="596"/>
                    <a:pt x="650" y="600"/>
                  </a:cubicBezTo>
                  <a:cubicBezTo>
                    <a:pt x="643" y="605"/>
                    <a:pt x="648" y="602"/>
                    <a:pt x="643" y="607"/>
                  </a:cubicBezTo>
                  <a:cubicBezTo>
                    <a:pt x="640" y="610"/>
                    <a:pt x="640" y="610"/>
                    <a:pt x="640" y="610"/>
                  </a:cubicBezTo>
                  <a:cubicBezTo>
                    <a:pt x="641" y="612"/>
                    <a:pt x="633" y="615"/>
                    <a:pt x="637" y="615"/>
                  </a:cubicBezTo>
                  <a:cubicBezTo>
                    <a:pt x="635" y="614"/>
                    <a:pt x="627" y="623"/>
                    <a:pt x="625" y="619"/>
                  </a:cubicBezTo>
                  <a:cubicBezTo>
                    <a:pt x="625" y="616"/>
                    <a:pt x="625" y="616"/>
                    <a:pt x="625" y="616"/>
                  </a:cubicBezTo>
                  <a:cubicBezTo>
                    <a:pt x="622" y="619"/>
                    <a:pt x="621" y="622"/>
                    <a:pt x="619" y="625"/>
                  </a:cubicBezTo>
                  <a:cubicBezTo>
                    <a:pt x="619" y="625"/>
                    <a:pt x="617" y="625"/>
                    <a:pt x="617" y="624"/>
                  </a:cubicBezTo>
                  <a:cubicBezTo>
                    <a:pt x="619" y="628"/>
                    <a:pt x="609" y="629"/>
                    <a:pt x="607" y="634"/>
                  </a:cubicBezTo>
                  <a:cubicBezTo>
                    <a:pt x="599" y="637"/>
                    <a:pt x="588" y="643"/>
                    <a:pt x="583" y="643"/>
                  </a:cubicBezTo>
                  <a:cubicBezTo>
                    <a:pt x="578" y="646"/>
                    <a:pt x="573" y="650"/>
                    <a:pt x="566" y="652"/>
                  </a:cubicBezTo>
                  <a:cubicBezTo>
                    <a:pt x="568" y="651"/>
                    <a:pt x="569" y="650"/>
                    <a:pt x="569" y="649"/>
                  </a:cubicBezTo>
                  <a:cubicBezTo>
                    <a:pt x="565" y="650"/>
                    <a:pt x="564" y="651"/>
                    <a:pt x="560" y="653"/>
                  </a:cubicBezTo>
                  <a:cubicBezTo>
                    <a:pt x="561" y="652"/>
                    <a:pt x="551" y="654"/>
                    <a:pt x="546" y="654"/>
                  </a:cubicBezTo>
                  <a:cubicBezTo>
                    <a:pt x="541" y="657"/>
                    <a:pt x="543" y="659"/>
                    <a:pt x="543" y="660"/>
                  </a:cubicBezTo>
                  <a:cubicBezTo>
                    <a:pt x="536" y="658"/>
                    <a:pt x="527" y="668"/>
                    <a:pt x="519" y="666"/>
                  </a:cubicBezTo>
                  <a:cubicBezTo>
                    <a:pt x="521" y="665"/>
                    <a:pt x="527" y="662"/>
                    <a:pt x="522" y="662"/>
                  </a:cubicBezTo>
                  <a:cubicBezTo>
                    <a:pt x="515" y="660"/>
                    <a:pt x="512" y="668"/>
                    <a:pt x="502" y="668"/>
                  </a:cubicBezTo>
                  <a:cubicBezTo>
                    <a:pt x="505" y="671"/>
                    <a:pt x="505" y="671"/>
                    <a:pt x="505" y="671"/>
                  </a:cubicBezTo>
                  <a:cubicBezTo>
                    <a:pt x="501" y="670"/>
                    <a:pt x="492" y="676"/>
                    <a:pt x="492" y="672"/>
                  </a:cubicBezTo>
                  <a:cubicBezTo>
                    <a:pt x="490" y="674"/>
                    <a:pt x="482" y="673"/>
                    <a:pt x="483" y="676"/>
                  </a:cubicBezTo>
                  <a:cubicBezTo>
                    <a:pt x="468" y="676"/>
                    <a:pt x="447" y="682"/>
                    <a:pt x="437" y="677"/>
                  </a:cubicBezTo>
                  <a:cubicBezTo>
                    <a:pt x="435" y="677"/>
                    <a:pt x="429" y="677"/>
                    <a:pt x="431" y="679"/>
                  </a:cubicBezTo>
                  <a:cubicBezTo>
                    <a:pt x="434" y="681"/>
                    <a:pt x="436" y="677"/>
                    <a:pt x="437" y="678"/>
                  </a:cubicBezTo>
                  <a:cubicBezTo>
                    <a:pt x="435" y="679"/>
                    <a:pt x="435" y="680"/>
                    <a:pt x="434" y="680"/>
                  </a:cubicBezTo>
                  <a:cubicBezTo>
                    <a:pt x="430" y="679"/>
                    <a:pt x="426" y="679"/>
                    <a:pt x="430" y="676"/>
                  </a:cubicBezTo>
                  <a:cubicBezTo>
                    <a:pt x="420" y="675"/>
                    <a:pt x="420" y="683"/>
                    <a:pt x="406" y="681"/>
                  </a:cubicBezTo>
                  <a:cubicBezTo>
                    <a:pt x="407" y="680"/>
                    <a:pt x="406" y="679"/>
                    <a:pt x="402" y="680"/>
                  </a:cubicBezTo>
                  <a:cubicBezTo>
                    <a:pt x="395" y="682"/>
                    <a:pt x="395" y="682"/>
                    <a:pt x="395" y="682"/>
                  </a:cubicBezTo>
                  <a:cubicBezTo>
                    <a:pt x="386" y="681"/>
                    <a:pt x="390" y="678"/>
                    <a:pt x="390" y="676"/>
                  </a:cubicBezTo>
                  <a:cubicBezTo>
                    <a:pt x="385" y="676"/>
                    <a:pt x="380" y="676"/>
                    <a:pt x="378" y="677"/>
                  </a:cubicBezTo>
                  <a:cubicBezTo>
                    <a:pt x="372" y="674"/>
                    <a:pt x="372" y="674"/>
                    <a:pt x="372" y="674"/>
                  </a:cubicBezTo>
                  <a:cubicBezTo>
                    <a:pt x="376" y="676"/>
                    <a:pt x="368" y="675"/>
                    <a:pt x="366" y="675"/>
                  </a:cubicBezTo>
                  <a:cubicBezTo>
                    <a:pt x="368" y="675"/>
                    <a:pt x="368" y="675"/>
                    <a:pt x="368" y="675"/>
                  </a:cubicBezTo>
                  <a:cubicBezTo>
                    <a:pt x="368" y="674"/>
                    <a:pt x="362" y="674"/>
                    <a:pt x="360" y="674"/>
                  </a:cubicBezTo>
                  <a:cubicBezTo>
                    <a:pt x="360" y="676"/>
                    <a:pt x="365" y="677"/>
                    <a:pt x="368" y="677"/>
                  </a:cubicBezTo>
                  <a:cubicBezTo>
                    <a:pt x="366" y="678"/>
                    <a:pt x="362" y="678"/>
                    <a:pt x="359" y="678"/>
                  </a:cubicBezTo>
                  <a:cubicBezTo>
                    <a:pt x="360" y="676"/>
                    <a:pt x="352" y="676"/>
                    <a:pt x="348" y="675"/>
                  </a:cubicBezTo>
                  <a:cubicBezTo>
                    <a:pt x="344" y="674"/>
                    <a:pt x="343" y="677"/>
                    <a:pt x="342" y="676"/>
                  </a:cubicBezTo>
                  <a:cubicBezTo>
                    <a:pt x="342" y="675"/>
                    <a:pt x="335" y="675"/>
                    <a:pt x="339" y="674"/>
                  </a:cubicBezTo>
                  <a:cubicBezTo>
                    <a:pt x="340" y="674"/>
                    <a:pt x="342" y="676"/>
                    <a:pt x="344" y="675"/>
                  </a:cubicBezTo>
                  <a:cubicBezTo>
                    <a:pt x="342" y="674"/>
                    <a:pt x="342" y="672"/>
                    <a:pt x="337" y="672"/>
                  </a:cubicBezTo>
                  <a:cubicBezTo>
                    <a:pt x="332" y="673"/>
                    <a:pt x="337" y="677"/>
                    <a:pt x="329" y="674"/>
                  </a:cubicBezTo>
                  <a:cubicBezTo>
                    <a:pt x="331" y="674"/>
                    <a:pt x="332" y="673"/>
                    <a:pt x="334" y="673"/>
                  </a:cubicBezTo>
                  <a:cubicBezTo>
                    <a:pt x="326" y="670"/>
                    <a:pt x="326" y="670"/>
                    <a:pt x="326" y="670"/>
                  </a:cubicBezTo>
                  <a:cubicBezTo>
                    <a:pt x="326" y="672"/>
                    <a:pt x="326" y="672"/>
                    <a:pt x="326" y="672"/>
                  </a:cubicBezTo>
                  <a:cubicBezTo>
                    <a:pt x="325" y="671"/>
                    <a:pt x="325" y="671"/>
                    <a:pt x="325" y="671"/>
                  </a:cubicBezTo>
                  <a:cubicBezTo>
                    <a:pt x="322" y="673"/>
                    <a:pt x="313" y="669"/>
                    <a:pt x="311" y="671"/>
                  </a:cubicBezTo>
                  <a:cubicBezTo>
                    <a:pt x="307" y="671"/>
                    <a:pt x="304" y="668"/>
                    <a:pt x="300" y="667"/>
                  </a:cubicBezTo>
                  <a:cubicBezTo>
                    <a:pt x="301" y="667"/>
                    <a:pt x="301" y="667"/>
                    <a:pt x="301" y="667"/>
                  </a:cubicBezTo>
                  <a:cubicBezTo>
                    <a:pt x="297" y="665"/>
                    <a:pt x="291" y="664"/>
                    <a:pt x="287" y="664"/>
                  </a:cubicBezTo>
                  <a:cubicBezTo>
                    <a:pt x="287" y="664"/>
                    <a:pt x="287" y="664"/>
                    <a:pt x="287" y="664"/>
                  </a:cubicBezTo>
                  <a:cubicBezTo>
                    <a:pt x="285" y="663"/>
                    <a:pt x="279" y="662"/>
                    <a:pt x="276" y="662"/>
                  </a:cubicBezTo>
                  <a:cubicBezTo>
                    <a:pt x="270" y="659"/>
                    <a:pt x="276" y="654"/>
                    <a:pt x="269" y="654"/>
                  </a:cubicBezTo>
                  <a:cubicBezTo>
                    <a:pt x="263" y="652"/>
                    <a:pt x="258" y="655"/>
                    <a:pt x="260" y="657"/>
                  </a:cubicBezTo>
                  <a:cubicBezTo>
                    <a:pt x="250" y="652"/>
                    <a:pt x="236" y="650"/>
                    <a:pt x="228" y="643"/>
                  </a:cubicBezTo>
                  <a:cubicBezTo>
                    <a:pt x="226" y="643"/>
                    <a:pt x="227" y="644"/>
                    <a:pt x="224" y="643"/>
                  </a:cubicBezTo>
                  <a:cubicBezTo>
                    <a:pt x="209" y="636"/>
                    <a:pt x="190" y="630"/>
                    <a:pt x="181" y="620"/>
                  </a:cubicBezTo>
                  <a:cubicBezTo>
                    <a:pt x="186" y="621"/>
                    <a:pt x="182" y="618"/>
                    <a:pt x="183" y="617"/>
                  </a:cubicBezTo>
                  <a:cubicBezTo>
                    <a:pt x="178" y="616"/>
                    <a:pt x="180" y="613"/>
                    <a:pt x="177" y="615"/>
                  </a:cubicBezTo>
                  <a:cubicBezTo>
                    <a:pt x="176" y="617"/>
                    <a:pt x="175" y="617"/>
                    <a:pt x="179" y="620"/>
                  </a:cubicBezTo>
                  <a:cubicBezTo>
                    <a:pt x="170" y="616"/>
                    <a:pt x="157" y="608"/>
                    <a:pt x="154" y="603"/>
                  </a:cubicBezTo>
                  <a:cubicBezTo>
                    <a:pt x="155" y="605"/>
                    <a:pt x="153" y="605"/>
                    <a:pt x="151" y="604"/>
                  </a:cubicBezTo>
                  <a:cubicBezTo>
                    <a:pt x="153" y="602"/>
                    <a:pt x="148" y="597"/>
                    <a:pt x="143" y="595"/>
                  </a:cubicBezTo>
                  <a:cubicBezTo>
                    <a:pt x="141" y="596"/>
                    <a:pt x="141" y="596"/>
                    <a:pt x="141" y="596"/>
                  </a:cubicBezTo>
                  <a:cubicBezTo>
                    <a:pt x="139" y="592"/>
                    <a:pt x="139" y="592"/>
                    <a:pt x="139" y="592"/>
                  </a:cubicBezTo>
                  <a:cubicBezTo>
                    <a:pt x="137" y="591"/>
                    <a:pt x="135" y="594"/>
                    <a:pt x="132" y="589"/>
                  </a:cubicBezTo>
                  <a:cubicBezTo>
                    <a:pt x="132" y="588"/>
                    <a:pt x="132" y="587"/>
                    <a:pt x="132" y="586"/>
                  </a:cubicBezTo>
                  <a:cubicBezTo>
                    <a:pt x="126" y="583"/>
                    <a:pt x="118" y="580"/>
                    <a:pt x="114" y="575"/>
                  </a:cubicBezTo>
                  <a:cubicBezTo>
                    <a:pt x="113" y="569"/>
                    <a:pt x="113" y="569"/>
                    <a:pt x="113" y="569"/>
                  </a:cubicBezTo>
                  <a:cubicBezTo>
                    <a:pt x="110" y="568"/>
                    <a:pt x="106" y="566"/>
                    <a:pt x="109" y="570"/>
                  </a:cubicBezTo>
                  <a:cubicBezTo>
                    <a:pt x="102" y="561"/>
                    <a:pt x="98" y="556"/>
                    <a:pt x="97" y="552"/>
                  </a:cubicBezTo>
                  <a:cubicBezTo>
                    <a:pt x="80" y="542"/>
                    <a:pt x="62" y="521"/>
                    <a:pt x="51" y="502"/>
                  </a:cubicBezTo>
                  <a:cubicBezTo>
                    <a:pt x="53" y="502"/>
                    <a:pt x="53" y="502"/>
                    <a:pt x="53" y="502"/>
                  </a:cubicBezTo>
                  <a:cubicBezTo>
                    <a:pt x="51" y="496"/>
                    <a:pt x="49" y="501"/>
                    <a:pt x="48" y="497"/>
                  </a:cubicBezTo>
                  <a:cubicBezTo>
                    <a:pt x="50" y="498"/>
                    <a:pt x="48" y="491"/>
                    <a:pt x="52" y="494"/>
                  </a:cubicBezTo>
                  <a:cubicBezTo>
                    <a:pt x="49" y="487"/>
                    <a:pt x="44" y="486"/>
                    <a:pt x="41" y="482"/>
                  </a:cubicBezTo>
                  <a:cubicBezTo>
                    <a:pt x="39" y="482"/>
                    <a:pt x="44" y="485"/>
                    <a:pt x="42" y="485"/>
                  </a:cubicBezTo>
                  <a:cubicBezTo>
                    <a:pt x="41" y="485"/>
                    <a:pt x="38" y="475"/>
                    <a:pt x="34" y="475"/>
                  </a:cubicBezTo>
                  <a:cubicBezTo>
                    <a:pt x="35" y="472"/>
                    <a:pt x="37" y="473"/>
                    <a:pt x="39" y="473"/>
                  </a:cubicBezTo>
                  <a:cubicBezTo>
                    <a:pt x="35" y="469"/>
                    <a:pt x="35" y="469"/>
                    <a:pt x="35" y="469"/>
                  </a:cubicBezTo>
                  <a:cubicBezTo>
                    <a:pt x="35" y="462"/>
                    <a:pt x="47" y="479"/>
                    <a:pt x="47" y="472"/>
                  </a:cubicBezTo>
                  <a:cubicBezTo>
                    <a:pt x="45" y="468"/>
                    <a:pt x="45" y="468"/>
                    <a:pt x="45" y="468"/>
                  </a:cubicBezTo>
                  <a:cubicBezTo>
                    <a:pt x="45" y="463"/>
                    <a:pt x="53" y="477"/>
                    <a:pt x="49" y="466"/>
                  </a:cubicBezTo>
                  <a:cubicBezTo>
                    <a:pt x="46" y="463"/>
                    <a:pt x="40" y="460"/>
                    <a:pt x="41" y="465"/>
                  </a:cubicBezTo>
                  <a:cubicBezTo>
                    <a:pt x="36" y="456"/>
                    <a:pt x="33" y="463"/>
                    <a:pt x="28" y="453"/>
                  </a:cubicBezTo>
                  <a:cubicBezTo>
                    <a:pt x="28" y="450"/>
                    <a:pt x="32" y="461"/>
                    <a:pt x="34" y="458"/>
                  </a:cubicBezTo>
                  <a:cubicBezTo>
                    <a:pt x="33" y="452"/>
                    <a:pt x="28" y="449"/>
                    <a:pt x="27" y="444"/>
                  </a:cubicBezTo>
                  <a:cubicBezTo>
                    <a:pt x="28" y="449"/>
                    <a:pt x="24" y="446"/>
                    <a:pt x="22" y="443"/>
                  </a:cubicBezTo>
                  <a:cubicBezTo>
                    <a:pt x="21" y="437"/>
                    <a:pt x="26" y="446"/>
                    <a:pt x="23" y="438"/>
                  </a:cubicBezTo>
                  <a:cubicBezTo>
                    <a:pt x="21" y="437"/>
                    <a:pt x="17" y="431"/>
                    <a:pt x="19" y="437"/>
                  </a:cubicBezTo>
                  <a:cubicBezTo>
                    <a:pt x="14" y="436"/>
                    <a:pt x="17" y="429"/>
                    <a:pt x="13" y="425"/>
                  </a:cubicBezTo>
                  <a:cubicBezTo>
                    <a:pt x="15" y="422"/>
                    <a:pt x="21" y="431"/>
                    <a:pt x="20" y="422"/>
                  </a:cubicBezTo>
                  <a:cubicBezTo>
                    <a:pt x="18" y="424"/>
                    <a:pt x="13" y="413"/>
                    <a:pt x="11" y="418"/>
                  </a:cubicBezTo>
                  <a:cubicBezTo>
                    <a:pt x="11" y="414"/>
                    <a:pt x="12" y="414"/>
                    <a:pt x="15" y="416"/>
                  </a:cubicBezTo>
                  <a:cubicBezTo>
                    <a:pt x="15" y="410"/>
                    <a:pt x="7" y="405"/>
                    <a:pt x="12" y="402"/>
                  </a:cubicBezTo>
                  <a:cubicBezTo>
                    <a:pt x="9" y="401"/>
                    <a:pt x="9" y="401"/>
                    <a:pt x="9" y="401"/>
                  </a:cubicBezTo>
                  <a:cubicBezTo>
                    <a:pt x="9" y="399"/>
                    <a:pt x="9" y="396"/>
                    <a:pt x="10" y="394"/>
                  </a:cubicBezTo>
                  <a:cubicBezTo>
                    <a:pt x="10" y="389"/>
                    <a:pt x="5" y="379"/>
                    <a:pt x="9" y="379"/>
                  </a:cubicBezTo>
                  <a:cubicBezTo>
                    <a:pt x="8" y="378"/>
                    <a:pt x="8" y="368"/>
                    <a:pt x="5" y="372"/>
                  </a:cubicBezTo>
                  <a:cubicBezTo>
                    <a:pt x="4" y="378"/>
                    <a:pt x="7" y="379"/>
                    <a:pt x="5" y="383"/>
                  </a:cubicBezTo>
                  <a:cubicBezTo>
                    <a:pt x="7" y="378"/>
                    <a:pt x="3" y="374"/>
                    <a:pt x="2" y="370"/>
                  </a:cubicBezTo>
                  <a:cubicBezTo>
                    <a:pt x="3" y="369"/>
                    <a:pt x="3" y="369"/>
                    <a:pt x="3" y="369"/>
                  </a:cubicBezTo>
                  <a:cubicBezTo>
                    <a:pt x="3" y="367"/>
                    <a:pt x="3" y="362"/>
                    <a:pt x="1" y="360"/>
                  </a:cubicBezTo>
                  <a:cubicBezTo>
                    <a:pt x="2" y="362"/>
                    <a:pt x="3" y="361"/>
                    <a:pt x="3" y="359"/>
                  </a:cubicBezTo>
                  <a:cubicBezTo>
                    <a:pt x="1" y="357"/>
                    <a:pt x="1" y="357"/>
                    <a:pt x="1" y="357"/>
                  </a:cubicBezTo>
                  <a:cubicBezTo>
                    <a:pt x="0" y="347"/>
                    <a:pt x="5" y="355"/>
                    <a:pt x="5" y="346"/>
                  </a:cubicBezTo>
                  <a:cubicBezTo>
                    <a:pt x="5" y="348"/>
                    <a:pt x="6" y="350"/>
                    <a:pt x="6" y="352"/>
                  </a:cubicBezTo>
                  <a:cubicBezTo>
                    <a:pt x="6" y="351"/>
                    <a:pt x="8" y="348"/>
                    <a:pt x="8" y="344"/>
                  </a:cubicBezTo>
                  <a:cubicBezTo>
                    <a:pt x="6" y="342"/>
                    <a:pt x="4" y="339"/>
                    <a:pt x="2" y="337"/>
                  </a:cubicBezTo>
                  <a:cubicBezTo>
                    <a:pt x="2" y="332"/>
                    <a:pt x="5" y="335"/>
                    <a:pt x="3" y="329"/>
                  </a:cubicBezTo>
                  <a:cubicBezTo>
                    <a:pt x="4" y="332"/>
                    <a:pt x="5" y="334"/>
                    <a:pt x="5" y="336"/>
                  </a:cubicBezTo>
                  <a:cubicBezTo>
                    <a:pt x="6" y="337"/>
                    <a:pt x="9" y="332"/>
                    <a:pt x="10" y="326"/>
                  </a:cubicBezTo>
                  <a:cubicBezTo>
                    <a:pt x="10" y="322"/>
                    <a:pt x="9" y="314"/>
                    <a:pt x="6" y="321"/>
                  </a:cubicBezTo>
                  <a:cubicBezTo>
                    <a:pt x="7" y="317"/>
                    <a:pt x="9" y="313"/>
                    <a:pt x="10" y="316"/>
                  </a:cubicBezTo>
                  <a:cubicBezTo>
                    <a:pt x="11" y="308"/>
                    <a:pt x="7" y="316"/>
                    <a:pt x="8" y="309"/>
                  </a:cubicBezTo>
                  <a:cubicBezTo>
                    <a:pt x="10" y="307"/>
                    <a:pt x="14" y="299"/>
                    <a:pt x="18" y="295"/>
                  </a:cubicBezTo>
                  <a:cubicBezTo>
                    <a:pt x="19" y="303"/>
                    <a:pt x="19" y="303"/>
                    <a:pt x="19" y="303"/>
                  </a:cubicBezTo>
                  <a:cubicBezTo>
                    <a:pt x="21" y="299"/>
                    <a:pt x="21" y="299"/>
                    <a:pt x="21" y="299"/>
                  </a:cubicBezTo>
                  <a:cubicBezTo>
                    <a:pt x="21" y="305"/>
                    <a:pt x="24" y="297"/>
                    <a:pt x="25" y="301"/>
                  </a:cubicBezTo>
                  <a:cubicBezTo>
                    <a:pt x="27" y="298"/>
                    <a:pt x="27" y="294"/>
                    <a:pt x="27" y="291"/>
                  </a:cubicBezTo>
                  <a:cubicBezTo>
                    <a:pt x="20" y="298"/>
                    <a:pt x="26" y="280"/>
                    <a:pt x="21" y="280"/>
                  </a:cubicBezTo>
                  <a:cubicBezTo>
                    <a:pt x="26" y="268"/>
                    <a:pt x="34" y="278"/>
                    <a:pt x="34" y="264"/>
                  </a:cubicBezTo>
                  <a:cubicBezTo>
                    <a:pt x="32" y="265"/>
                    <a:pt x="33" y="258"/>
                    <a:pt x="30" y="265"/>
                  </a:cubicBezTo>
                  <a:cubicBezTo>
                    <a:pt x="34" y="259"/>
                    <a:pt x="29" y="258"/>
                    <a:pt x="36" y="252"/>
                  </a:cubicBezTo>
                  <a:cubicBezTo>
                    <a:pt x="33" y="258"/>
                    <a:pt x="43" y="248"/>
                    <a:pt x="40" y="258"/>
                  </a:cubicBezTo>
                  <a:cubicBezTo>
                    <a:pt x="39" y="256"/>
                    <a:pt x="36" y="261"/>
                    <a:pt x="35" y="263"/>
                  </a:cubicBezTo>
                  <a:cubicBezTo>
                    <a:pt x="38" y="261"/>
                    <a:pt x="39" y="266"/>
                    <a:pt x="43" y="259"/>
                  </a:cubicBezTo>
                  <a:cubicBezTo>
                    <a:pt x="45" y="255"/>
                    <a:pt x="49" y="250"/>
                    <a:pt x="47" y="249"/>
                  </a:cubicBezTo>
                  <a:cubicBezTo>
                    <a:pt x="45" y="248"/>
                    <a:pt x="43" y="255"/>
                    <a:pt x="43" y="251"/>
                  </a:cubicBezTo>
                  <a:cubicBezTo>
                    <a:pt x="48" y="243"/>
                    <a:pt x="52" y="245"/>
                    <a:pt x="51" y="239"/>
                  </a:cubicBezTo>
                  <a:cubicBezTo>
                    <a:pt x="47" y="244"/>
                    <a:pt x="44" y="243"/>
                    <a:pt x="43" y="242"/>
                  </a:cubicBezTo>
                  <a:cubicBezTo>
                    <a:pt x="47" y="236"/>
                    <a:pt x="47" y="236"/>
                    <a:pt x="47" y="236"/>
                  </a:cubicBezTo>
                  <a:cubicBezTo>
                    <a:pt x="47" y="238"/>
                    <a:pt x="47" y="238"/>
                    <a:pt x="47" y="238"/>
                  </a:cubicBezTo>
                  <a:cubicBezTo>
                    <a:pt x="56" y="230"/>
                    <a:pt x="47" y="233"/>
                    <a:pt x="55" y="225"/>
                  </a:cubicBezTo>
                  <a:cubicBezTo>
                    <a:pt x="61" y="224"/>
                    <a:pt x="61" y="224"/>
                    <a:pt x="61" y="224"/>
                  </a:cubicBezTo>
                  <a:cubicBezTo>
                    <a:pt x="61" y="228"/>
                    <a:pt x="49" y="235"/>
                    <a:pt x="54" y="236"/>
                  </a:cubicBezTo>
                  <a:cubicBezTo>
                    <a:pt x="59" y="231"/>
                    <a:pt x="59" y="228"/>
                    <a:pt x="64" y="224"/>
                  </a:cubicBezTo>
                  <a:cubicBezTo>
                    <a:pt x="63" y="225"/>
                    <a:pt x="62" y="227"/>
                    <a:pt x="61" y="228"/>
                  </a:cubicBezTo>
                  <a:cubicBezTo>
                    <a:pt x="63" y="226"/>
                    <a:pt x="69" y="229"/>
                    <a:pt x="74" y="220"/>
                  </a:cubicBezTo>
                  <a:cubicBezTo>
                    <a:pt x="77" y="215"/>
                    <a:pt x="74" y="217"/>
                    <a:pt x="73" y="216"/>
                  </a:cubicBezTo>
                  <a:cubicBezTo>
                    <a:pt x="81" y="208"/>
                    <a:pt x="82" y="205"/>
                    <a:pt x="88" y="200"/>
                  </a:cubicBezTo>
                  <a:cubicBezTo>
                    <a:pt x="89" y="204"/>
                    <a:pt x="98" y="193"/>
                    <a:pt x="94" y="200"/>
                  </a:cubicBezTo>
                  <a:cubicBezTo>
                    <a:pt x="90" y="201"/>
                    <a:pt x="77" y="211"/>
                    <a:pt x="77" y="216"/>
                  </a:cubicBezTo>
                  <a:cubicBezTo>
                    <a:pt x="82" y="216"/>
                    <a:pt x="70" y="222"/>
                    <a:pt x="71" y="226"/>
                  </a:cubicBezTo>
                  <a:cubicBezTo>
                    <a:pt x="77" y="220"/>
                    <a:pt x="79" y="223"/>
                    <a:pt x="82" y="224"/>
                  </a:cubicBezTo>
                  <a:cubicBezTo>
                    <a:pt x="84" y="223"/>
                    <a:pt x="85" y="221"/>
                    <a:pt x="86" y="219"/>
                  </a:cubicBezTo>
                  <a:cubicBezTo>
                    <a:pt x="85" y="217"/>
                    <a:pt x="83" y="219"/>
                    <a:pt x="81" y="217"/>
                  </a:cubicBezTo>
                  <a:cubicBezTo>
                    <a:pt x="89" y="211"/>
                    <a:pt x="96" y="205"/>
                    <a:pt x="99" y="199"/>
                  </a:cubicBezTo>
                  <a:cubicBezTo>
                    <a:pt x="102" y="198"/>
                    <a:pt x="102" y="201"/>
                    <a:pt x="100" y="203"/>
                  </a:cubicBezTo>
                  <a:cubicBezTo>
                    <a:pt x="109" y="196"/>
                    <a:pt x="119" y="189"/>
                    <a:pt x="129" y="184"/>
                  </a:cubicBezTo>
                  <a:cubicBezTo>
                    <a:pt x="121" y="184"/>
                    <a:pt x="139" y="177"/>
                    <a:pt x="133" y="177"/>
                  </a:cubicBezTo>
                  <a:cubicBezTo>
                    <a:pt x="128" y="179"/>
                    <a:pt x="122" y="179"/>
                    <a:pt x="124" y="176"/>
                  </a:cubicBezTo>
                  <a:cubicBezTo>
                    <a:pt x="127" y="175"/>
                    <a:pt x="125" y="178"/>
                    <a:pt x="126" y="178"/>
                  </a:cubicBezTo>
                  <a:cubicBezTo>
                    <a:pt x="129" y="173"/>
                    <a:pt x="134" y="177"/>
                    <a:pt x="137" y="172"/>
                  </a:cubicBezTo>
                  <a:cubicBezTo>
                    <a:pt x="128" y="178"/>
                    <a:pt x="137" y="177"/>
                    <a:pt x="137" y="180"/>
                  </a:cubicBezTo>
                  <a:cubicBezTo>
                    <a:pt x="143" y="175"/>
                    <a:pt x="138" y="182"/>
                    <a:pt x="144" y="179"/>
                  </a:cubicBezTo>
                  <a:cubicBezTo>
                    <a:pt x="150" y="173"/>
                    <a:pt x="158" y="168"/>
                    <a:pt x="165" y="164"/>
                  </a:cubicBezTo>
                  <a:cubicBezTo>
                    <a:pt x="176" y="162"/>
                    <a:pt x="189" y="152"/>
                    <a:pt x="198" y="149"/>
                  </a:cubicBezTo>
                  <a:cubicBezTo>
                    <a:pt x="203" y="148"/>
                    <a:pt x="202" y="153"/>
                    <a:pt x="207" y="151"/>
                  </a:cubicBezTo>
                  <a:cubicBezTo>
                    <a:pt x="212" y="149"/>
                    <a:pt x="201" y="150"/>
                    <a:pt x="210" y="148"/>
                  </a:cubicBezTo>
                  <a:cubicBezTo>
                    <a:pt x="210" y="148"/>
                    <a:pt x="210" y="148"/>
                    <a:pt x="210" y="148"/>
                  </a:cubicBezTo>
                  <a:cubicBezTo>
                    <a:pt x="212" y="147"/>
                    <a:pt x="226" y="145"/>
                    <a:pt x="227" y="139"/>
                  </a:cubicBezTo>
                  <a:cubicBezTo>
                    <a:pt x="226" y="143"/>
                    <a:pt x="226" y="143"/>
                    <a:pt x="226" y="143"/>
                  </a:cubicBezTo>
                  <a:cubicBezTo>
                    <a:pt x="227" y="143"/>
                    <a:pt x="229" y="142"/>
                    <a:pt x="230" y="141"/>
                  </a:cubicBezTo>
                  <a:cubicBezTo>
                    <a:pt x="230" y="142"/>
                    <a:pt x="233" y="142"/>
                    <a:pt x="230" y="144"/>
                  </a:cubicBezTo>
                  <a:cubicBezTo>
                    <a:pt x="236" y="145"/>
                    <a:pt x="241" y="140"/>
                    <a:pt x="247" y="138"/>
                  </a:cubicBezTo>
                  <a:cubicBezTo>
                    <a:pt x="243" y="137"/>
                    <a:pt x="243" y="137"/>
                    <a:pt x="243" y="137"/>
                  </a:cubicBezTo>
                  <a:cubicBezTo>
                    <a:pt x="252" y="132"/>
                    <a:pt x="259" y="131"/>
                    <a:pt x="269" y="128"/>
                  </a:cubicBezTo>
                  <a:cubicBezTo>
                    <a:pt x="269" y="130"/>
                    <a:pt x="269" y="130"/>
                    <a:pt x="269" y="130"/>
                  </a:cubicBezTo>
                  <a:cubicBezTo>
                    <a:pt x="275" y="127"/>
                    <a:pt x="275" y="127"/>
                    <a:pt x="275" y="127"/>
                  </a:cubicBezTo>
                  <a:cubicBezTo>
                    <a:pt x="274" y="129"/>
                    <a:pt x="280" y="129"/>
                    <a:pt x="282" y="126"/>
                  </a:cubicBezTo>
                  <a:cubicBezTo>
                    <a:pt x="269" y="136"/>
                    <a:pt x="269" y="136"/>
                    <a:pt x="269" y="136"/>
                  </a:cubicBezTo>
                  <a:cubicBezTo>
                    <a:pt x="264" y="136"/>
                    <a:pt x="273" y="132"/>
                    <a:pt x="269" y="131"/>
                  </a:cubicBezTo>
                  <a:cubicBezTo>
                    <a:pt x="267" y="130"/>
                    <a:pt x="258" y="133"/>
                    <a:pt x="257" y="136"/>
                  </a:cubicBezTo>
                  <a:cubicBezTo>
                    <a:pt x="260" y="135"/>
                    <a:pt x="260" y="134"/>
                    <a:pt x="263" y="133"/>
                  </a:cubicBezTo>
                  <a:cubicBezTo>
                    <a:pt x="265" y="135"/>
                    <a:pt x="260" y="137"/>
                    <a:pt x="258" y="139"/>
                  </a:cubicBezTo>
                  <a:cubicBezTo>
                    <a:pt x="259" y="139"/>
                    <a:pt x="262" y="139"/>
                    <a:pt x="262" y="138"/>
                  </a:cubicBezTo>
                  <a:cubicBezTo>
                    <a:pt x="259" y="140"/>
                    <a:pt x="256" y="142"/>
                    <a:pt x="250" y="144"/>
                  </a:cubicBezTo>
                  <a:cubicBezTo>
                    <a:pt x="254" y="141"/>
                    <a:pt x="247" y="143"/>
                    <a:pt x="248" y="141"/>
                  </a:cubicBezTo>
                  <a:cubicBezTo>
                    <a:pt x="249" y="144"/>
                    <a:pt x="244" y="147"/>
                    <a:pt x="236" y="149"/>
                  </a:cubicBezTo>
                  <a:cubicBezTo>
                    <a:pt x="230" y="148"/>
                    <a:pt x="223" y="155"/>
                    <a:pt x="215" y="158"/>
                  </a:cubicBezTo>
                  <a:cubicBezTo>
                    <a:pt x="217" y="154"/>
                    <a:pt x="221" y="150"/>
                    <a:pt x="225" y="148"/>
                  </a:cubicBezTo>
                  <a:cubicBezTo>
                    <a:pt x="220" y="148"/>
                    <a:pt x="220" y="150"/>
                    <a:pt x="214" y="151"/>
                  </a:cubicBezTo>
                  <a:cubicBezTo>
                    <a:pt x="212" y="153"/>
                    <a:pt x="212" y="157"/>
                    <a:pt x="205" y="161"/>
                  </a:cubicBezTo>
                  <a:cubicBezTo>
                    <a:pt x="204" y="159"/>
                    <a:pt x="204" y="159"/>
                    <a:pt x="204" y="159"/>
                  </a:cubicBezTo>
                  <a:cubicBezTo>
                    <a:pt x="199" y="163"/>
                    <a:pt x="200" y="165"/>
                    <a:pt x="192" y="168"/>
                  </a:cubicBezTo>
                  <a:cubicBezTo>
                    <a:pt x="178" y="173"/>
                    <a:pt x="165" y="179"/>
                    <a:pt x="156" y="184"/>
                  </a:cubicBezTo>
                  <a:cubicBezTo>
                    <a:pt x="154" y="183"/>
                    <a:pt x="154" y="183"/>
                    <a:pt x="154" y="183"/>
                  </a:cubicBezTo>
                  <a:cubicBezTo>
                    <a:pt x="151" y="189"/>
                    <a:pt x="138" y="194"/>
                    <a:pt x="132" y="200"/>
                  </a:cubicBezTo>
                  <a:cubicBezTo>
                    <a:pt x="119" y="205"/>
                    <a:pt x="108" y="218"/>
                    <a:pt x="101" y="220"/>
                  </a:cubicBezTo>
                  <a:cubicBezTo>
                    <a:pt x="83" y="236"/>
                    <a:pt x="69" y="252"/>
                    <a:pt x="55" y="272"/>
                  </a:cubicBezTo>
                  <a:cubicBezTo>
                    <a:pt x="55" y="267"/>
                    <a:pt x="55" y="267"/>
                    <a:pt x="55" y="267"/>
                  </a:cubicBezTo>
                  <a:cubicBezTo>
                    <a:pt x="54" y="271"/>
                    <a:pt x="52" y="268"/>
                    <a:pt x="50" y="272"/>
                  </a:cubicBezTo>
                  <a:cubicBezTo>
                    <a:pt x="54" y="269"/>
                    <a:pt x="49" y="279"/>
                    <a:pt x="49" y="282"/>
                  </a:cubicBezTo>
                  <a:cubicBezTo>
                    <a:pt x="42" y="290"/>
                    <a:pt x="38" y="304"/>
                    <a:pt x="38" y="314"/>
                  </a:cubicBezTo>
                  <a:cubicBezTo>
                    <a:pt x="36" y="314"/>
                    <a:pt x="36" y="314"/>
                    <a:pt x="36" y="314"/>
                  </a:cubicBezTo>
                  <a:cubicBezTo>
                    <a:pt x="36" y="324"/>
                    <a:pt x="31" y="334"/>
                    <a:pt x="30" y="346"/>
                  </a:cubicBezTo>
                  <a:cubicBezTo>
                    <a:pt x="29" y="348"/>
                    <a:pt x="27" y="350"/>
                    <a:pt x="27" y="353"/>
                  </a:cubicBezTo>
                  <a:cubicBezTo>
                    <a:pt x="30" y="360"/>
                    <a:pt x="30" y="363"/>
                    <a:pt x="32" y="373"/>
                  </a:cubicBezTo>
                  <a:cubicBezTo>
                    <a:pt x="33" y="380"/>
                    <a:pt x="34" y="391"/>
                    <a:pt x="34" y="398"/>
                  </a:cubicBezTo>
                  <a:cubicBezTo>
                    <a:pt x="44" y="423"/>
                    <a:pt x="52" y="449"/>
                    <a:pt x="68" y="473"/>
                  </a:cubicBezTo>
                  <a:cubicBezTo>
                    <a:pt x="67" y="475"/>
                    <a:pt x="67" y="475"/>
                    <a:pt x="67" y="475"/>
                  </a:cubicBezTo>
                  <a:cubicBezTo>
                    <a:pt x="84" y="496"/>
                    <a:pt x="101" y="525"/>
                    <a:pt x="119" y="540"/>
                  </a:cubicBezTo>
                  <a:cubicBezTo>
                    <a:pt x="115" y="541"/>
                    <a:pt x="115" y="541"/>
                    <a:pt x="115" y="541"/>
                  </a:cubicBezTo>
                  <a:cubicBezTo>
                    <a:pt x="119" y="547"/>
                    <a:pt x="128" y="552"/>
                    <a:pt x="128" y="548"/>
                  </a:cubicBezTo>
                  <a:cubicBezTo>
                    <a:pt x="132" y="554"/>
                    <a:pt x="143" y="559"/>
                    <a:pt x="144" y="564"/>
                  </a:cubicBezTo>
                  <a:cubicBezTo>
                    <a:pt x="149" y="570"/>
                    <a:pt x="152" y="569"/>
                    <a:pt x="157" y="572"/>
                  </a:cubicBezTo>
                  <a:cubicBezTo>
                    <a:pt x="168" y="582"/>
                    <a:pt x="173" y="585"/>
                    <a:pt x="185" y="592"/>
                  </a:cubicBezTo>
                  <a:cubicBezTo>
                    <a:pt x="182" y="590"/>
                    <a:pt x="182" y="590"/>
                    <a:pt x="182" y="590"/>
                  </a:cubicBezTo>
                  <a:cubicBezTo>
                    <a:pt x="181" y="590"/>
                    <a:pt x="180" y="591"/>
                    <a:pt x="183" y="593"/>
                  </a:cubicBezTo>
                  <a:cubicBezTo>
                    <a:pt x="188" y="595"/>
                    <a:pt x="199" y="604"/>
                    <a:pt x="196" y="597"/>
                  </a:cubicBezTo>
                  <a:cubicBezTo>
                    <a:pt x="208" y="607"/>
                    <a:pt x="228" y="611"/>
                    <a:pt x="240" y="621"/>
                  </a:cubicBezTo>
                  <a:cubicBezTo>
                    <a:pt x="239" y="619"/>
                    <a:pt x="243" y="620"/>
                    <a:pt x="244" y="620"/>
                  </a:cubicBezTo>
                  <a:cubicBezTo>
                    <a:pt x="256" y="625"/>
                    <a:pt x="269" y="632"/>
                    <a:pt x="279" y="633"/>
                  </a:cubicBezTo>
                  <a:cubicBezTo>
                    <a:pt x="281" y="634"/>
                    <a:pt x="275" y="634"/>
                    <a:pt x="280" y="636"/>
                  </a:cubicBezTo>
                  <a:cubicBezTo>
                    <a:pt x="284" y="636"/>
                    <a:pt x="281" y="634"/>
                    <a:pt x="285" y="635"/>
                  </a:cubicBezTo>
                  <a:cubicBezTo>
                    <a:pt x="306" y="639"/>
                    <a:pt x="326" y="648"/>
                    <a:pt x="345" y="650"/>
                  </a:cubicBezTo>
                  <a:cubicBezTo>
                    <a:pt x="379" y="653"/>
                    <a:pt x="415" y="655"/>
                    <a:pt x="448" y="652"/>
                  </a:cubicBezTo>
                  <a:cubicBezTo>
                    <a:pt x="448" y="653"/>
                    <a:pt x="448" y="653"/>
                    <a:pt x="448" y="653"/>
                  </a:cubicBezTo>
                  <a:cubicBezTo>
                    <a:pt x="458" y="648"/>
                    <a:pt x="474" y="653"/>
                    <a:pt x="482" y="647"/>
                  </a:cubicBezTo>
                  <a:cubicBezTo>
                    <a:pt x="484" y="647"/>
                    <a:pt x="491" y="645"/>
                    <a:pt x="490" y="647"/>
                  </a:cubicBezTo>
                  <a:cubicBezTo>
                    <a:pt x="498" y="643"/>
                    <a:pt x="514" y="644"/>
                    <a:pt x="526" y="638"/>
                  </a:cubicBezTo>
                  <a:cubicBezTo>
                    <a:pt x="525" y="638"/>
                    <a:pt x="524" y="638"/>
                    <a:pt x="523" y="639"/>
                  </a:cubicBezTo>
                  <a:cubicBezTo>
                    <a:pt x="536" y="638"/>
                    <a:pt x="545" y="631"/>
                    <a:pt x="559" y="628"/>
                  </a:cubicBezTo>
                  <a:cubicBezTo>
                    <a:pt x="557" y="629"/>
                    <a:pt x="555" y="630"/>
                    <a:pt x="555" y="631"/>
                  </a:cubicBezTo>
                  <a:cubicBezTo>
                    <a:pt x="561" y="631"/>
                    <a:pt x="565" y="623"/>
                    <a:pt x="569" y="626"/>
                  </a:cubicBezTo>
                  <a:cubicBezTo>
                    <a:pt x="572" y="624"/>
                    <a:pt x="571" y="623"/>
                    <a:pt x="569" y="624"/>
                  </a:cubicBezTo>
                  <a:cubicBezTo>
                    <a:pt x="597" y="613"/>
                    <a:pt x="623" y="595"/>
                    <a:pt x="645" y="574"/>
                  </a:cubicBezTo>
                  <a:cubicBezTo>
                    <a:pt x="663" y="562"/>
                    <a:pt x="651" y="579"/>
                    <a:pt x="662" y="565"/>
                  </a:cubicBezTo>
                  <a:cubicBezTo>
                    <a:pt x="663" y="565"/>
                    <a:pt x="661" y="563"/>
                    <a:pt x="662" y="564"/>
                  </a:cubicBezTo>
                  <a:cubicBezTo>
                    <a:pt x="666" y="558"/>
                    <a:pt x="673" y="560"/>
                    <a:pt x="675" y="555"/>
                  </a:cubicBezTo>
                  <a:cubicBezTo>
                    <a:pt x="671" y="554"/>
                    <a:pt x="676" y="552"/>
                    <a:pt x="675" y="550"/>
                  </a:cubicBezTo>
                  <a:cubicBezTo>
                    <a:pt x="685" y="542"/>
                    <a:pt x="689" y="541"/>
                    <a:pt x="693" y="531"/>
                  </a:cubicBezTo>
                  <a:cubicBezTo>
                    <a:pt x="694" y="533"/>
                    <a:pt x="694" y="533"/>
                    <a:pt x="694" y="533"/>
                  </a:cubicBezTo>
                  <a:cubicBezTo>
                    <a:pt x="699" y="521"/>
                    <a:pt x="708" y="510"/>
                    <a:pt x="709" y="499"/>
                  </a:cubicBezTo>
                  <a:cubicBezTo>
                    <a:pt x="742" y="440"/>
                    <a:pt x="749" y="372"/>
                    <a:pt x="738" y="308"/>
                  </a:cubicBezTo>
                  <a:cubicBezTo>
                    <a:pt x="728" y="244"/>
                    <a:pt x="697" y="185"/>
                    <a:pt x="656" y="134"/>
                  </a:cubicBezTo>
                  <a:cubicBezTo>
                    <a:pt x="648" y="121"/>
                    <a:pt x="647" y="119"/>
                    <a:pt x="633" y="109"/>
                  </a:cubicBezTo>
                  <a:cubicBezTo>
                    <a:pt x="634" y="109"/>
                    <a:pt x="635" y="109"/>
                    <a:pt x="635" y="108"/>
                  </a:cubicBezTo>
                  <a:cubicBezTo>
                    <a:pt x="632" y="110"/>
                    <a:pt x="626" y="100"/>
                    <a:pt x="622" y="102"/>
                  </a:cubicBezTo>
                  <a:cubicBezTo>
                    <a:pt x="604" y="85"/>
                    <a:pt x="585" y="73"/>
                    <a:pt x="563" y="60"/>
                  </a:cubicBezTo>
                  <a:cubicBezTo>
                    <a:pt x="567" y="62"/>
                    <a:pt x="570" y="60"/>
                    <a:pt x="566" y="58"/>
                  </a:cubicBezTo>
                  <a:cubicBezTo>
                    <a:pt x="561" y="57"/>
                    <a:pt x="561" y="57"/>
                    <a:pt x="561" y="57"/>
                  </a:cubicBezTo>
                  <a:cubicBezTo>
                    <a:pt x="560" y="56"/>
                    <a:pt x="560" y="56"/>
                    <a:pt x="560" y="56"/>
                  </a:cubicBezTo>
                  <a:cubicBezTo>
                    <a:pt x="557" y="55"/>
                    <a:pt x="553" y="55"/>
                    <a:pt x="556" y="57"/>
                  </a:cubicBezTo>
                  <a:cubicBezTo>
                    <a:pt x="500" y="29"/>
                    <a:pt x="439" y="11"/>
                    <a:pt x="377" y="21"/>
                  </a:cubicBezTo>
                  <a:cubicBezTo>
                    <a:pt x="363" y="21"/>
                    <a:pt x="342" y="27"/>
                    <a:pt x="327" y="32"/>
                  </a:cubicBezTo>
                  <a:cubicBezTo>
                    <a:pt x="281" y="43"/>
                    <a:pt x="240" y="62"/>
                    <a:pt x="201" y="93"/>
                  </a:cubicBezTo>
                  <a:cubicBezTo>
                    <a:pt x="201" y="93"/>
                    <a:pt x="202" y="83"/>
                    <a:pt x="218" y="6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100" b="0" i="0" u="none" strike="noStrike" kern="1200" cap="none" spc="0" normalizeH="0" baseline="0" noProof="0">
                <a:ln>
                  <a:noFill/>
                </a:ln>
                <a:solidFill>
                  <a:srgbClr val="C00000"/>
                </a:solidFill>
                <a:effectLst/>
                <a:uLnTx/>
                <a:uFillTx/>
                <a:latin typeface="Segoe Print" pitchFamily="2" charset="0"/>
                <a:ea typeface="+mn-ea"/>
                <a:cs typeface="Arial" charset="0"/>
              </a:endParaRPr>
            </a:p>
          </p:txBody>
        </p:sp>
        <p:sp>
          <p:nvSpPr>
            <p:cNvPr id="100" name="pole tekstowe 117">
              <a:extLst>
                <a:ext uri="{FF2B5EF4-FFF2-40B4-BE49-F238E27FC236}">
                  <a16:creationId xmlns:a16="http://schemas.microsoft.com/office/drawing/2014/main" id="{B4E30DC3-98FD-4057-9728-8CC6274C16A6}"/>
                </a:ext>
              </a:extLst>
            </p:cNvPr>
            <p:cNvSpPr txBox="1"/>
            <p:nvPr/>
          </p:nvSpPr>
          <p:spPr>
            <a:xfrm>
              <a:off x="5454610" y="1083597"/>
              <a:ext cx="652526" cy="72863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400" b="1" i="1" u="none" strike="noStrike" kern="0" cap="none" spc="0" normalizeH="0" baseline="-16000" noProof="0" dirty="0">
                  <a:ln>
                    <a:noFill/>
                  </a:ln>
                  <a:solidFill>
                    <a:srgbClr val="C00000"/>
                  </a:solidFill>
                  <a:effectLst/>
                  <a:uLnTx/>
                  <a:uFillTx/>
                  <a:latin typeface="Segoe Print" pitchFamily="2" charset="0"/>
                  <a:ea typeface="+mn-ea"/>
                  <a:cs typeface="Arial" pitchFamily="34" charset="0"/>
                </a:rPr>
                <a:t>∞</a:t>
              </a:r>
            </a:p>
          </p:txBody>
        </p:sp>
      </p:grpSp>
      <p:sp>
        <p:nvSpPr>
          <p:cNvPr id="101" name="Freeform 166">
            <a:extLst>
              <a:ext uri="{FF2B5EF4-FFF2-40B4-BE49-F238E27FC236}">
                <a16:creationId xmlns:a16="http://schemas.microsoft.com/office/drawing/2014/main" id="{FDFE45D7-5318-48EC-AD1D-8C7BD2EB145B}"/>
              </a:ext>
            </a:extLst>
          </p:cNvPr>
          <p:cNvSpPr>
            <a:spLocks noEditPoints="1"/>
          </p:cNvSpPr>
          <p:nvPr/>
        </p:nvSpPr>
        <p:spPr bwMode="auto">
          <a:xfrm>
            <a:off x="7062074" y="1163659"/>
            <a:ext cx="3037235" cy="3553647"/>
          </a:xfrm>
          <a:custGeom>
            <a:avLst/>
            <a:gdLst/>
            <a:ahLst/>
            <a:cxnLst>
              <a:cxn ang="0">
                <a:pos x="290" y="25"/>
              </a:cxn>
              <a:cxn ang="0">
                <a:pos x="272" y="1"/>
              </a:cxn>
              <a:cxn ang="0">
                <a:pos x="66" y="2"/>
              </a:cxn>
              <a:cxn ang="0">
                <a:pos x="17" y="1"/>
              </a:cxn>
              <a:cxn ang="0">
                <a:pos x="2" y="17"/>
              </a:cxn>
              <a:cxn ang="0">
                <a:pos x="2" y="64"/>
              </a:cxn>
              <a:cxn ang="0">
                <a:pos x="2" y="157"/>
              </a:cxn>
              <a:cxn ang="0">
                <a:pos x="21" y="201"/>
              </a:cxn>
              <a:cxn ang="0">
                <a:pos x="111" y="200"/>
              </a:cxn>
              <a:cxn ang="0">
                <a:pos x="157" y="199"/>
              </a:cxn>
              <a:cxn ang="0">
                <a:pos x="217" y="200"/>
              </a:cxn>
              <a:cxn ang="0">
                <a:pos x="244" y="200"/>
              </a:cxn>
              <a:cxn ang="0">
                <a:pos x="267" y="199"/>
              </a:cxn>
              <a:cxn ang="0">
                <a:pos x="270" y="199"/>
              </a:cxn>
              <a:cxn ang="0">
                <a:pos x="251" y="199"/>
              </a:cxn>
              <a:cxn ang="0">
                <a:pos x="224" y="198"/>
              </a:cxn>
              <a:cxn ang="0">
                <a:pos x="193" y="197"/>
              </a:cxn>
              <a:cxn ang="0">
                <a:pos x="191" y="197"/>
              </a:cxn>
              <a:cxn ang="0">
                <a:pos x="170" y="197"/>
              </a:cxn>
              <a:cxn ang="0">
                <a:pos x="168" y="197"/>
              </a:cxn>
              <a:cxn ang="0">
                <a:pos x="161" y="197"/>
              </a:cxn>
              <a:cxn ang="0">
                <a:pos x="142" y="198"/>
              </a:cxn>
              <a:cxn ang="0">
                <a:pos x="130" y="197"/>
              </a:cxn>
              <a:cxn ang="0">
                <a:pos x="122" y="197"/>
              </a:cxn>
              <a:cxn ang="0">
                <a:pos x="108" y="197"/>
              </a:cxn>
              <a:cxn ang="0">
                <a:pos x="94" y="197"/>
              </a:cxn>
              <a:cxn ang="0">
                <a:pos x="83" y="197"/>
              </a:cxn>
              <a:cxn ang="0">
                <a:pos x="70" y="198"/>
              </a:cxn>
              <a:cxn ang="0">
                <a:pos x="66" y="197"/>
              </a:cxn>
              <a:cxn ang="0">
                <a:pos x="21" y="197"/>
              </a:cxn>
              <a:cxn ang="0">
                <a:pos x="5" y="197"/>
              </a:cxn>
              <a:cxn ang="0">
                <a:pos x="5" y="180"/>
              </a:cxn>
              <a:cxn ang="0">
                <a:pos x="5" y="132"/>
              </a:cxn>
              <a:cxn ang="0">
                <a:pos x="5" y="116"/>
              </a:cxn>
              <a:cxn ang="0">
                <a:pos x="5" y="111"/>
              </a:cxn>
              <a:cxn ang="0">
                <a:pos x="5" y="98"/>
              </a:cxn>
              <a:cxn ang="0">
                <a:pos x="5" y="84"/>
              </a:cxn>
              <a:cxn ang="0">
                <a:pos x="5" y="70"/>
              </a:cxn>
              <a:cxn ang="0">
                <a:pos x="5" y="36"/>
              </a:cxn>
              <a:cxn ang="0">
                <a:pos x="5" y="7"/>
              </a:cxn>
              <a:cxn ang="0">
                <a:pos x="19" y="4"/>
              </a:cxn>
              <a:cxn ang="0">
                <a:pos x="38" y="4"/>
              </a:cxn>
              <a:cxn ang="0">
                <a:pos x="63" y="4"/>
              </a:cxn>
              <a:cxn ang="0">
                <a:pos x="84" y="4"/>
              </a:cxn>
              <a:cxn ang="0">
                <a:pos x="104" y="3"/>
              </a:cxn>
              <a:cxn ang="0">
                <a:pos x="127" y="3"/>
              </a:cxn>
              <a:cxn ang="0">
                <a:pos x="143" y="3"/>
              </a:cxn>
              <a:cxn ang="0">
                <a:pos x="190" y="3"/>
              </a:cxn>
              <a:cxn ang="0">
                <a:pos x="210" y="3"/>
              </a:cxn>
              <a:cxn ang="0">
                <a:pos x="272" y="3"/>
              </a:cxn>
              <a:cxn ang="0">
                <a:pos x="287" y="4"/>
              </a:cxn>
              <a:cxn ang="0">
                <a:pos x="287" y="27"/>
              </a:cxn>
              <a:cxn ang="0">
                <a:pos x="288" y="90"/>
              </a:cxn>
              <a:cxn ang="0">
                <a:pos x="288" y="185"/>
              </a:cxn>
              <a:cxn ang="0">
                <a:pos x="37" y="4"/>
              </a:cxn>
              <a:cxn ang="0">
                <a:pos x="42" y="4"/>
              </a:cxn>
            </a:cxnLst>
            <a:rect l="0" t="0" r="r" b="b"/>
            <a:pathLst>
              <a:path w="292" h="201">
                <a:moveTo>
                  <a:pt x="290" y="112"/>
                </a:moveTo>
                <a:cubicBezTo>
                  <a:pt x="290" y="84"/>
                  <a:pt x="291" y="57"/>
                  <a:pt x="290" y="28"/>
                </a:cubicBezTo>
                <a:cubicBezTo>
                  <a:pt x="290" y="30"/>
                  <a:pt x="290" y="28"/>
                  <a:pt x="290" y="27"/>
                </a:cubicBezTo>
                <a:cubicBezTo>
                  <a:pt x="290" y="27"/>
                  <a:pt x="290" y="27"/>
                  <a:pt x="290" y="27"/>
                </a:cubicBezTo>
                <a:cubicBezTo>
                  <a:pt x="290" y="24"/>
                  <a:pt x="290" y="24"/>
                  <a:pt x="290" y="24"/>
                </a:cubicBezTo>
                <a:cubicBezTo>
                  <a:pt x="290" y="22"/>
                  <a:pt x="290" y="23"/>
                  <a:pt x="290" y="25"/>
                </a:cubicBezTo>
                <a:cubicBezTo>
                  <a:pt x="290" y="19"/>
                  <a:pt x="290" y="14"/>
                  <a:pt x="290" y="9"/>
                </a:cubicBezTo>
                <a:cubicBezTo>
                  <a:pt x="290" y="5"/>
                  <a:pt x="290" y="5"/>
                  <a:pt x="290" y="5"/>
                </a:cubicBezTo>
                <a:cubicBezTo>
                  <a:pt x="289" y="3"/>
                  <a:pt x="292" y="6"/>
                  <a:pt x="288" y="1"/>
                </a:cubicBezTo>
                <a:cubicBezTo>
                  <a:pt x="286" y="1"/>
                  <a:pt x="286" y="1"/>
                  <a:pt x="286" y="1"/>
                </a:cubicBezTo>
                <a:cubicBezTo>
                  <a:pt x="278" y="1"/>
                  <a:pt x="278" y="1"/>
                  <a:pt x="278" y="1"/>
                </a:cubicBezTo>
                <a:cubicBezTo>
                  <a:pt x="277" y="1"/>
                  <a:pt x="272" y="1"/>
                  <a:pt x="272" y="1"/>
                </a:cubicBezTo>
                <a:cubicBezTo>
                  <a:pt x="271" y="1"/>
                  <a:pt x="272" y="1"/>
                  <a:pt x="272" y="1"/>
                </a:cubicBezTo>
                <a:cubicBezTo>
                  <a:pt x="264" y="1"/>
                  <a:pt x="264" y="1"/>
                  <a:pt x="257" y="1"/>
                </a:cubicBezTo>
                <a:cubicBezTo>
                  <a:pt x="227" y="0"/>
                  <a:pt x="199" y="0"/>
                  <a:pt x="170" y="0"/>
                </a:cubicBezTo>
                <a:cubicBezTo>
                  <a:pt x="141" y="0"/>
                  <a:pt x="112" y="1"/>
                  <a:pt x="82" y="1"/>
                </a:cubicBezTo>
                <a:cubicBezTo>
                  <a:pt x="77" y="1"/>
                  <a:pt x="71" y="1"/>
                  <a:pt x="65" y="2"/>
                </a:cubicBezTo>
                <a:cubicBezTo>
                  <a:pt x="66" y="2"/>
                  <a:pt x="66" y="2"/>
                  <a:pt x="66" y="2"/>
                </a:cubicBezTo>
                <a:cubicBezTo>
                  <a:pt x="61" y="2"/>
                  <a:pt x="60" y="1"/>
                  <a:pt x="54" y="1"/>
                </a:cubicBezTo>
                <a:cubicBezTo>
                  <a:pt x="54" y="1"/>
                  <a:pt x="52" y="1"/>
                  <a:pt x="53" y="2"/>
                </a:cubicBezTo>
                <a:cubicBezTo>
                  <a:pt x="50" y="2"/>
                  <a:pt x="49" y="1"/>
                  <a:pt x="46" y="1"/>
                </a:cubicBezTo>
                <a:cubicBezTo>
                  <a:pt x="46" y="1"/>
                  <a:pt x="46" y="2"/>
                  <a:pt x="45" y="1"/>
                </a:cubicBezTo>
                <a:cubicBezTo>
                  <a:pt x="38" y="2"/>
                  <a:pt x="47" y="1"/>
                  <a:pt x="37" y="1"/>
                </a:cubicBezTo>
                <a:cubicBezTo>
                  <a:pt x="17" y="1"/>
                  <a:pt x="17" y="1"/>
                  <a:pt x="17" y="1"/>
                </a:cubicBezTo>
                <a:cubicBezTo>
                  <a:pt x="7" y="1"/>
                  <a:pt x="7" y="1"/>
                  <a:pt x="7" y="1"/>
                </a:cubicBezTo>
                <a:cubicBezTo>
                  <a:pt x="4" y="1"/>
                  <a:pt x="4" y="1"/>
                  <a:pt x="4" y="1"/>
                </a:cubicBezTo>
                <a:cubicBezTo>
                  <a:pt x="0" y="4"/>
                  <a:pt x="3" y="4"/>
                  <a:pt x="2" y="5"/>
                </a:cubicBezTo>
                <a:cubicBezTo>
                  <a:pt x="2" y="10"/>
                  <a:pt x="2" y="10"/>
                  <a:pt x="2" y="10"/>
                </a:cubicBezTo>
                <a:cubicBezTo>
                  <a:pt x="2" y="9"/>
                  <a:pt x="2" y="9"/>
                  <a:pt x="2" y="10"/>
                </a:cubicBezTo>
                <a:cubicBezTo>
                  <a:pt x="2" y="11"/>
                  <a:pt x="2" y="14"/>
                  <a:pt x="2" y="17"/>
                </a:cubicBezTo>
                <a:cubicBezTo>
                  <a:pt x="2" y="16"/>
                  <a:pt x="2" y="15"/>
                  <a:pt x="2" y="15"/>
                </a:cubicBezTo>
                <a:cubicBezTo>
                  <a:pt x="2" y="21"/>
                  <a:pt x="2" y="25"/>
                  <a:pt x="2" y="31"/>
                </a:cubicBezTo>
                <a:cubicBezTo>
                  <a:pt x="2" y="36"/>
                  <a:pt x="2" y="42"/>
                  <a:pt x="2" y="46"/>
                </a:cubicBezTo>
                <a:cubicBezTo>
                  <a:pt x="2" y="45"/>
                  <a:pt x="2" y="48"/>
                  <a:pt x="2" y="50"/>
                </a:cubicBezTo>
                <a:cubicBezTo>
                  <a:pt x="2" y="53"/>
                  <a:pt x="1" y="60"/>
                  <a:pt x="2" y="65"/>
                </a:cubicBezTo>
                <a:cubicBezTo>
                  <a:pt x="2" y="64"/>
                  <a:pt x="2" y="64"/>
                  <a:pt x="2" y="64"/>
                </a:cubicBezTo>
                <a:cubicBezTo>
                  <a:pt x="2" y="79"/>
                  <a:pt x="2" y="95"/>
                  <a:pt x="2" y="110"/>
                </a:cubicBezTo>
                <a:cubicBezTo>
                  <a:pt x="2" y="118"/>
                  <a:pt x="1" y="127"/>
                  <a:pt x="2" y="137"/>
                </a:cubicBezTo>
                <a:cubicBezTo>
                  <a:pt x="2" y="138"/>
                  <a:pt x="2" y="137"/>
                  <a:pt x="2" y="138"/>
                </a:cubicBezTo>
                <a:cubicBezTo>
                  <a:pt x="2" y="141"/>
                  <a:pt x="2" y="138"/>
                  <a:pt x="2" y="139"/>
                </a:cubicBezTo>
                <a:cubicBezTo>
                  <a:pt x="2" y="144"/>
                  <a:pt x="2" y="150"/>
                  <a:pt x="2" y="156"/>
                </a:cubicBezTo>
                <a:cubicBezTo>
                  <a:pt x="2" y="156"/>
                  <a:pt x="2" y="158"/>
                  <a:pt x="2" y="157"/>
                </a:cubicBezTo>
                <a:cubicBezTo>
                  <a:pt x="2" y="164"/>
                  <a:pt x="2" y="172"/>
                  <a:pt x="2" y="179"/>
                </a:cubicBezTo>
                <a:cubicBezTo>
                  <a:pt x="2" y="177"/>
                  <a:pt x="2" y="183"/>
                  <a:pt x="2" y="185"/>
                </a:cubicBezTo>
                <a:cubicBezTo>
                  <a:pt x="2" y="186"/>
                  <a:pt x="2" y="186"/>
                  <a:pt x="2" y="186"/>
                </a:cubicBezTo>
                <a:cubicBezTo>
                  <a:pt x="2" y="191"/>
                  <a:pt x="0" y="193"/>
                  <a:pt x="4" y="201"/>
                </a:cubicBezTo>
                <a:cubicBezTo>
                  <a:pt x="7" y="201"/>
                  <a:pt x="8" y="200"/>
                  <a:pt x="11" y="201"/>
                </a:cubicBezTo>
                <a:cubicBezTo>
                  <a:pt x="13" y="201"/>
                  <a:pt x="18" y="201"/>
                  <a:pt x="21" y="201"/>
                </a:cubicBezTo>
                <a:cubicBezTo>
                  <a:pt x="20" y="200"/>
                  <a:pt x="24" y="200"/>
                  <a:pt x="27" y="200"/>
                </a:cubicBezTo>
                <a:cubicBezTo>
                  <a:pt x="26" y="201"/>
                  <a:pt x="26" y="201"/>
                  <a:pt x="26" y="201"/>
                </a:cubicBezTo>
                <a:cubicBezTo>
                  <a:pt x="36" y="200"/>
                  <a:pt x="51" y="201"/>
                  <a:pt x="63" y="200"/>
                </a:cubicBezTo>
                <a:cubicBezTo>
                  <a:pt x="64" y="201"/>
                  <a:pt x="64" y="201"/>
                  <a:pt x="64" y="201"/>
                </a:cubicBezTo>
                <a:cubicBezTo>
                  <a:pt x="76" y="200"/>
                  <a:pt x="88" y="201"/>
                  <a:pt x="100" y="200"/>
                </a:cubicBezTo>
                <a:cubicBezTo>
                  <a:pt x="103" y="200"/>
                  <a:pt x="108" y="200"/>
                  <a:pt x="111" y="200"/>
                </a:cubicBezTo>
                <a:cubicBezTo>
                  <a:pt x="115" y="200"/>
                  <a:pt x="117" y="200"/>
                  <a:pt x="120" y="200"/>
                </a:cubicBezTo>
                <a:cubicBezTo>
                  <a:pt x="121" y="200"/>
                  <a:pt x="122" y="200"/>
                  <a:pt x="123" y="200"/>
                </a:cubicBezTo>
                <a:cubicBezTo>
                  <a:pt x="128" y="200"/>
                  <a:pt x="133" y="200"/>
                  <a:pt x="138" y="200"/>
                </a:cubicBezTo>
                <a:cubicBezTo>
                  <a:pt x="138" y="200"/>
                  <a:pt x="138" y="200"/>
                  <a:pt x="138" y="200"/>
                </a:cubicBezTo>
                <a:cubicBezTo>
                  <a:pt x="142" y="200"/>
                  <a:pt x="148" y="200"/>
                  <a:pt x="153" y="200"/>
                </a:cubicBezTo>
                <a:cubicBezTo>
                  <a:pt x="154" y="200"/>
                  <a:pt x="159" y="200"/>
                  <a:pt x="157" y="199"/>
                </a:cubicBezTo>
                <a:cubicBezTo>
                  <a:pt x="159" y="199"/>
                  <a:pt x="158" y="200"/>
                  <a:pt x="160" y="200"/>
                </a:cubicBezTo>
                <a:cubicBezTo>
                  <a:pt x="158" y="200"/>
                  <a:pt x="158" y="200"/>
                  <a:pt x="158" y="200"/>
                </a:cubicBezTo>
                <a:cubicBezTo>
                  <a:pt x="169" y="200"/>
                  <a:pt x="178" y="200"/>
                  <a:pt x="189" y="200"/>
                </a:cubicBezTo>
                <a:cubicBezTo>
                  <a:pt x="192" y="200"/>
                  <a:pt x="199" y="200"/>
                  <a:pt x="204" y="200"/>
                </a:cubicBezTo>
                <a:cubicBezTo>
                  <a:pt x="208" y="200"/>
                  <a:pt x="214" y="200"/>
                  <a:pt x="217" y="199"/>
                </a:cubicBezTo>
                <a:cubicBezTo>
                  <a:pt x="217" y="200"/>
                  <a:pt x="217" y="200"/>
                  <a:pt x="217" y="200"/>
                </a:cubicBezTo>
                <a:cubicBezTo>
                  <a:pt x="221" y="200"/>
                  <a:pt x="228" y="200"/>
                  <a:pt x="234" y="200"/>
                </a:cubicBezTo>
                <a:cubicBezTo>
                  <a:pt x="237" y="200"/>
                  <a:pt x="237" y="200"/>
                  <a:pt x="240" y="199"/>
                </a:cubicBezTo>
                <a:cubicBezTo>
                  <a:pt x="240" y="200"/>
                  <a:pt x="240" y="200"/>
                  <a:pt x="240" y="200"/>
                </a:cubicBezTo>
                <a:cubicBezTo>
                  <a:pt x="243" y="199"/>
                  <a:pt x="244" y="199"/>
                  <a:pt x="245" y="199"/>
                </a:cubicBezTo>
                <a:cubicBezTo>
                  <a:pt x="248" y="199"/>
                  <a:pt x="248" y="199"/>
                  <a:pt x="250" y="199"/>
                </a:cubicBezTo>
                <a:cubicBezTo>
                  <a:pt x="248" y="199"/>
                  <a:pt x="246" y="199"/>
                  <a:pt x="244" y="200"/>
                </a:cubicBezTo>
                <a:cubicBezTo>
                  <a:pt x="248" y="200"/>
                  <a:pt x="252" y="199"/>
                  <a:pt x="254" y="200"/>
                </a:cubicBezTo>
                <a:cubicBezTo>
                  <a:pt x="257" y="200"/>
                  <a:pt x="260" y="200"/>
                  <a:pt x="260" y="199"/>
                </a:cubicBezTo>
                <a:cubicBezTo>
                  <a:pt x="260" y="199"/>
                  <a:pt x="262" y="199"/>
                  <a:pt x="260" y="200"/>
                </a:cubicBezTo>
                <a:cubicBezTo>
                  <a:pt x="263" y="200"/>
                  <a:pt x="264" y="200"/>
                  <a:pt x="266" y="199"/>
                </a:cubicBezTo>
                <a:cubicBezTo>
                  <a:pt x="265" y="199"/>
                  <a:pt x="265" y="199"/>
                  <a:pt x="264" y="199"/>
                </a:cubicBezTo>
                <a:cubicBezTo>
                  <a:pt x="265" y="199"/>
                  <a:pt x="268" y="199"/>
                  <a:pt x="267" y="199"/>
                </a:cubicBezTo>
                <a:cubicBezTo>
                  <a:pt x="266" y="199"/>
                  <a:pt x="266" y="199"/>
                  <a:pt x="264" y="199"/>
                </a:cubicBezTo>
                <a:cubicBezTo>
                  <a:pt x="265" y="199"/>
                  <a:pt x="269" y="199"/>
                  <a:pt x="270" y="199"/>
                </a:cubicBezTo>
                <a:cubicBezTo>
                  <a:pt x="271" y="199"/>
                  <a:pt x="267" y="199"/>
                  <a:pt x="269" y="199"/>
                </a:cubicBezTo>
                <a:cubicBezTo>
                  <a:pt x="275" y="199"/>
                  <a:pt x="275" y="199"/>
                  <a:pt x="275" y="199"/>
                </a:cubicBezTo>
                <a:cubicBezTo>
                  <a:pt x="274" y="199"/>
                  <a:pt x="272" y="199"/>
                  <a:pt x="273" y="199"/>
                </a:cubicBezTo>
                <a:cubicBezTo>
                  <a:pt x="270" y="199"/>
                  <a:pt x="270" y="199"/>
                  <a:pt x="270" y="199"/>
                </a:cubicBezTo>
                <a:cubicBezTo>
                  <a:pt x="270" y="198"/>
                  <a:pt x="270" y="198"/>
                  <a:pt x="270" y="198"/>
                </a:cubicBezTo>
                <a:cubicBezTo>
                  <a:pt x="266" y="199"/>
                  <a:pt x="263" y="198"/>
                  <a:pt x="258" y="198"/>
                </a:cubicBezTo>
                <a:cubicBezTo>
                  <a:pt x="260" y="199"/>
                  <a:pt x="260" y="199"/>
                  <a:pt x="260" y="199"/>
                </a:cubicBezTo>
                <a:cubicBezTo>
                  <a:pt x="258" y="199"/>
                  <a:pt x="255" y="199"/>
                  <a:pt x="253" y="199"/>
                </a:cubicBezTo>
                <a:cubicBezTo>
                  <a:pt x="254" y="199"/>
                  <a:pt x="253" y="199"/>
                  <a:pt x="253" y="198"/>
                </a:cubicBezTo>
                <a:cubicBezTo>
                  <a:pt x="251" y="199"/>
                  <a:pt x="251" y="199"/>
                  <a:pt x="251" y="199"/>
                </a:cubicBezTo>
                <a:cubicBezTo>
                  <a:pt x="252" y="198"/>
                  <a:pt x="252" y="198"/>
                  <a:pt x="252" y="198"/>
                </a:cubicBezTo>
                <a:cubicBezTo>
                  <a:pt x="251" y="199"/>
                  <a:pt x="245" y="198"/>
                  <a:pt x="244" y="198"/>
                </a:cubicBezTo>
                <a:cubicBezTo>
                  <a:pt x="244" y="198"/>
                  <a:pt x="244" y="198"/>
                  <a:pt x="244" y="198"/>
                </a:cubicBezTo>
                <a:cubicBezTo>
                  <a:pt x="240" y="198"/>
                  <a:pt x="245" y="199"/>
                  <a:pt x="242" y="199"/>
                </a:cubicBezTo>
                <a:cubicBezTo>
                  <a:pt x="240" y="199"/>
                  <a:pt x="241" y="198"/>
                  <a:pt x="239" y="198"/>
                </a:cubicBezTo>
                <a:cubicBezTo>
                  <a:pt x="235" y="198"/>
                  <a:pt x="229" y="198"/>
                  <a:pt x="224" y="198"/>
                </a:cubicBezTo>
                <a:cubicBezTo>
                  <a:pt x="221" y="198"/>
                  <a:pt x="217" y="198"/>
                  <a:pt x="214" y="198"/>
                </a:cubicBezTo>
                <a:cubicBezTo>
                  <a:pt x="211" y="198"/>
                  <a:pt x="214" y="198"/>
                  <a:pt x="211" y="198"/>
                </a:cubicBezTo>
                <a:cubicBezTo>
                  <a:pt x="211" y="198"/>
                  <a:pt x="211" y="198"/>
                  <a:pt x="210" y="198"/>
                </a:cubicBezTo>
                <a:cubicBezTo>
                  <a:pt x="210" y="198"/>
                  <a:pt x="204" y="198"/>
                  <a:pt x="207" y="198"/>
                </a:cubicBezTo>
                <a:cubicBezTo>
                  <a:pt x="202" y="198"/>
                  <a:pt x="197" y="198"/>
                  <a:pt x="192" y="198"/>
                </a:cubicBezTo>
                <a:cubicBezTo>
                  <a:pt x="194" y="198"/>
                  <a:pt x="194" y="198"/>
                  <a:pt x="193" y="197"/>
                </a:cubicBezTo>
                <a:cubicBezTo>
                  <a:pt x="191" y="198"/>
                  <a:pt x="187" y="198"/>
                  <a:pt x="183" y="198"/>
                </a:cubicBezTo>
                <a:cubicBezTo>
                  <a:pt x="183" y="198"/>
                  <a:pt x="184" y="198"/>
                  <a:pt x="184" y="198"/>
                </a:cubicBezTo>
                <a:cubicBezTo>
                  <a:pt x="183" y="198"/>
                  <a:pt x="182" y="199"/>
                  <a:pt x="181" y="199"/>
                </a:cubicBezTo>
                <a:cubicBezTo>
                  <a:pt x="181" y="198"/>
                  <a:pt x="181" y="198"/>
                  <a:pt x="177" y="198"/>
                </a:cubicBezTo>
                <a:cubicBezTo>
                  <a:pt x="178" y="197"/>
                  <a:pt x="183" y="198"/>
                  <a:pt x="182" y="197"/>
                </a:cubicBezTo>
                <a:cubicBezTo>
                  <a:pt x="183" y="197"/>
                  <a:pt x="190" y="197"/>
                  <a:pt x="191" y="197"/>
                </a:cubicBezTo>
                <a:cubicBezTo>
                  <a:pt x="195" y="197"/>
                  <a:pt x="189" y="197"/>
                  <a:pt x="189" y="197"/>
                </a:cubicBezTo>
                <a:cubicBezTo>
                  <a:pt x="187" y="197"/>
                  <a:pt x="185" y="197"/>
                  <a:pt x="181" y="197"/>
                </a:cubicBezTo>
                <a:cubicBezTo>
                  <a:pt x="181" y="197"/>
                  <a:pt x="182" y="197"/>
                  <a:pt x="180" y="197"/>
                </a:cubicBezTo>
                <a:cubicBezTo>
                  <a:pt x="176" y="198"/>
                  <a:pt x="175" y="197"/>
                  <a:pt x="174" y="197"/>
                </a:cubicBezTo>
                <a:cubicBezTo>
                  <a:pt x="176" y="197"/>
                  <a:pt x="176" y="197"/>
                  <a:pt x="176" y="197"/>
                </a:cubicBezTo>
                <a:cubicBezTo>
                  <a:pt x="173" y="197"/>
                  <a:pt x="172" y="197"/>
                  <a:pt x="170" y="197"/>
                </a:cubicBezTo>
                <a:cubicBezTo>
                  <a:pt x="169" y="197"/>
                  <a:pt x="174" y="197"/>
                  <a:pt x="175" y="197"/>
                </a:cubicBezTo>
                <a:cubicBezTo>
                  <a:pt x="173" y="196"/>
                  <a:pt x="173" y="196"/>
                  <a:pt x="173" y="196"/>
                </a:cubicBezTo>
                <a:cubicBezTo>
                  <a:pt x="169" y="196"/>
                  <a:pt x="172" y="197"/>
                  <a:pt x="167" y="197"/>
                </a:cubicBezTo>
                <a:cubicBezTo>
                  <a:pt x="168" y="196"/>
                  <a:pt x="168" y="196"/>
                  <a:pt x="168" y="196"/>
                </a:cubicBezTo>
                <a:cubicBezTo>
                  <a:pt x="165" y="197"/>
                  <a:pt x="165" y="197"/>
                  <a:pt x="165" y="197"/>
                </a:cubicBezTo>
                <a:cubicBezTo>
                  <a:pt x="165" y="197"/>
                  <a:pt x="166" y="197"/>
                  <a:pt x="168" y="197"/>
                </a:cubicBezTo>
                <a:cubicBezTo>
                  <a:pt x="167" y="198"/>
                  <a:pt x="166" y="197"/>
                  <a:pt x="162" y="197"/>
                </a:cubicBezTo>
                <a:cubicBezTo>
                  <a:pt x="161" y="198"/>
                  <a:pt x="164" y="197"/>
                  <a:pt x="164" y="198"/>
                </a:cubicBezTo>
                <a:cubicBezTo>
                  <a:pt x="164" y="198"/>
                  <a:pt x="162" y="198"/>
                  <a:pt x="160" y="198"/>
                </a:cubicBezTo>
                <a:cubicBezTo>
                  <a:pt x="157" y="198"/>
                  <a:pt x="158" y="198"/>
                  <a:pt x="157" y="197"/>
                </a:cubicBezTo>
                <a:cubicBezTo>
                  <a:pt x="157" y="197"/>
                  <a:pt x="160" y="197"/>
                  <a:pt x="160" y="197"/>
                </a:cubicBezTo>
                <a:cubicBezTo>
                  <a:pt x="163" y="197"/>
                  <a:pt x="158" y="197"/>
                  <a:pt x="161" y="197"/>
                </a:cubicBezTo>
                <a:cubicBezTo>
                  <a:pt x="158" y="196"/>
                  <a:pt x="158" y="197"/>
                  <a:pt x="156" y="197"/>
                </a:cubicBezTo>
                <a:cubicBezTo>
                  <a:pt x="157" y="197"/>
                  <a:pt x="156" y="197"/>
                  <a:pt x="156" y="197"/>
                </a:cubicBezTo>
                <a:cubicBezTo>
                  <a:pt x="151" y="198"/>
                  <a:pt x="153" y="197"/>
                  <a:pt x="148" y="197"/>
                </a:cubicBezTo>
                <a:cubicBezTo>
                  <a:pt x="149" y="197"/>
                  <a:pt x="142" y="198"/>
                  <a:pt x="145" y="198"/>
                </a:cubicBezTo>
                <a:cubicBezTo>
                  <a:pt x="141" y="198"/>
                  <a:pt x="141" y="198"/>
                  <a:pt x="141" y="198"/>
                </a:cubicBezTo>
                <a:cubicBezTo>
                  <a:pt x="143" y="198"/>
                  <a:pt x="139" y="198"/>
                  <a:pt x="142" y="198"/>
                </a:cubicBezTo>
                <a:cubicBezTo>
                  <a:pt x="140" y="198"/>
                  <a:pt x="140" y="198"/>
                  <a:pt x="140" y="198"/>
                </a:cubicBezTo>
                <a:cubicBezTo>
                  <a:pt x="142" y="197"/>
                  <a:pt x="142" y="197"/>
                  <a:pt x="142" y="197"/>
                </a:cubicBezTo>
                <a:cubicBezTo>
                  <a:pt x="140" y="197"/>
                  <a:pt x="137" y="197"/>
                  <a:pt x="136" y="197"/>
                </a:cubicBezTo>
                <a:cubicBezTo>
                  <a:pt x="134" y="197"/>
                  <a:pt x="137" y="197"/>
                  <a:pt x="134" y="197"/>
                </a:cubicBezTo>
                <a:cubicBezTo>
                  <a:pt x="135" y="197"/>
                  <a:pt x="133" y="197"/>
                  <a:pt x="132" y="197"/>
                </a:cubicBezTo>
                <a:cubicBezTo>
                  <a:pt x="134" y="197"/>
                  <a:pt x="132" y="197"/>
                  <a:pt x="130" y="197"/>
                </a:cubicBezTo>
                <a:cubicBezTo>
                  <a:pt x="128" y="197"/>
                  <a:pt x="125" y="197"/>
                  <a:pt x="126" y="197"/>
                </a:cubicBezTo>
                <a:cubicBezTo>
                  <a:pt x="128" y="197"/>
                  <a:pt x="128" y="197"/>
                  <a:pt x="128" y="197"/>
                </a:cubicBezTo>
                <a:cubicBezTo>
                  <a:pt x="126" y="197"/>
                  <a:pt x="128" y="196"/>
                  <a:pt x="126" y="196"/>
                </a:cubicBezTo>
                <a:cubicBezTo>
                  <a:pt x="125" y="197"/>
                  <a:pt x="124" y="197"/>
                  <a:pt x="123" y="197"/>
                </a:cubicBezTo>
                <a:cubicBezTo>
                  <a:pt x="121" y="197"/>
                  <a:pt x="120" y="197"/>
                  <a:pt x="120" y="197"/>
                </a:cubicBezTo>
                <a:cubicBezTo>
                  <a:pt x="122" y="197"/>
                  <a:pt x="122" y="197"/>
                  <a:pt x="122" y="197"/>
                </a:cubicBezTo>
                <a:cubicBezTo>
                  <a:pt x="119" y="197"/>
                  <a:pt x="122" y="196"/>
                  <a:pt x="118" y="197"/>
                </a:cubicBezTo>
                <a:cubicBezTo>
                  <a:pt x="117" y="197"/>
                  <a:pt x="117" y="197"/>
                  <a:pt x="117" y="197"/>
                </a:cubicBezTo>
                <a:cubicBezTo>
                  <a:pt x="116" y="197"/>
                  <a:pt x="116" y="197"/>
                  <a:pt x="117" y="197"/>
                </a:cubicBezTo>
                <a:cubicBezTo>
                  <a:pt x="116" y="197"/>
                  <a:pt x="114" y="197"/>
                  <a:pt x="113" y="197"/>
                </a:cubicBezTo>
                <a:cubicBezTo>
                  <a:pt x="113" y="197"/>
                  <a:pt x="113" y="197"/>
                  <a:pt x="113" y="197"/>
                </a:cubicBezTo>
                <a:cubicBezTo>
                  <a:pt x="112" y="197"/>
                  <a:pt x="110" y="197"/>
                  <a:pt x="108" y="197"/>
                </a:cubicBezTo>
                <a:cubicBezTo>
                  <a:pt x="109" y="197"/>
                  <a:pt x="110" y="197"/>
                  <a:pt x="112" y="197"/>
                </a:cubicBezTo>
                <a:cubicBezTo>
                  <a:pt x="114" y="197"/>
                  <a:pt x="110" y="197"/>
                  <a:pt x="109" y="197"/>
                </a:cubicBezTo>
                <a:cubicBezTo>
                  <a:pt x="109" y="197"/>
                  <a:pt x="105" y="197"/>
                  <a:pt x="103" y="197"/>
                </a:cubicBezTo>
                <a:cubicBezTo>
                  <a:pt x="102" y="197"/>
                  <a:pt x="101" y="197"/>
                  <a:pt x="101" y="197"/>
                </a:cubicBezTo>
                <a:cubicBezTo>
                  <a:pt x="100" y="197"/>
                  <a:pt x="100" y="197"/>
                  <a:pt x="100" y="197"/>
                </a:cubicBezTo>
                <a:cubicBezTo>
                  <a:pt x="99" y="197"/>
                  <a:pt x="96" y="197"/>
                  <a:pt x="94" y="197"/>
                </a:cubicBezTo>
                <a:cubicBezTo>
                  <a:pt x="95" y="197"/>
                  <a:pt x="95" y="197"/>
                  <a:pt x="94" y="197"/>
                </a:cubicBezTo>
                <a:cubicBezTo>
                  <a:pt x="96" y="197"/>
                  <a:pt x="91" y="197"/>
                  <a:pt x="91" y="198"/>
                </a:cubicBezTo>
                <a:cubicBezTo>
                  <a:pt x="88" y="197"/>
                  <a:pt x="92" y="197"/>
                  <a:pt x="91" y="197"/>
                </a:cubicBezTo>
                <a:cubicBezTo>
                  <a:pt x="89" y="197"/>
                  <a:pt x="87" y="196"/>
                  <a:pt x="86" y="197"/>
                </a:cubicBezTo>
                <a:cubicBezTo>
                  <a:pt x="88" y="197"/>
                  <a:pt x="85" y="197"/>
                  <a:pt x="85" y="197"/>
                </a:cubicBezTo>
                <a:cubicBezTo>
                  <a:pt x="81" y="197"/>
                  <a:pt x="85" y="197"/>
                  <a:pt x="83" y="197"/>
                </a:cubicBezTo>
                <a:cubicBezTo>
                  <a:pt x="82" y="197"/>
                  <a:pt x="80" y="197"/>
                  <a:pt x="82" y="198"/>
                </a:cubicBezTo>
                <a:cubicBezTo>
                  <a:pt x="80" y="197"/>
                  <a:pt x="78" y="198"/>
                  <a:pt x="76" y="198"/>
                </a:cubicBezTo>
                <a:cubicBezTo>
                  <a:pt x="75" y="197"/>
                  <a:pt x="80" y="197"/>
                  <a:pt x="78" y="197"/>
                </a:cubicBezTo>
                <a:cubicBezTo>
                  <a:pt x="74" y="197"/>
                  <a:pt x="76" y="198"/>
                  <a:pt x="72" y="198"/>
                </a:cubicBezTo>
                <a:cubicBezTo>
                  <a:pt x="74" y="198"/>
                  <a:pt x="72" y="199"/>
                  <a:pt x="70" y="199"/>
                </a:cubicBezTo>
                <a:cubicBezTo>
                  <a:pt x="65" y="199"/>
                  <a:pt x="72" y="199"/>
                  <a:pt x="70" y="198"/>
                </a:cubicBezTo>
                <a:cubicBezTo>
                  <a:pt x="68" y="198"/>
                  <a:pt x="68" y="198"/>
                  <a:pt x="68" y="198"/>
                </a:cubicBezTo>
                <a:cubicBezTo>
                  <a:pt x="66" y="198"/>
                  <a:pt x="74" y="198"/>
                  <a:pt x="71" y="197"/>
                </a:cubicBezTo>
                <a:cubicBezTo>
                  <a:pt x="69" y="197"/>
                  <a:pt x="69" y="197"/>
                  <a:pt x="69" y="197"/>
                </a:cubicBezTo>
                <a:cubicBezTo>
                  <a:pt x="70" y="197"/>
                  <a:pt x="70" y="197"/>
                  <a:pt x="69" y="197"/>
                </a:cubicBezTo>
                <a:cubicBezTo>
                  <a:pt x="69" y="197"/>
                  <a:pt x="65" y="197"/>
                  <a:pt x="64" y="197"/>
                </a:cubicBezTo>
                <a:cubicBezTo>
                  <a:pt x="64" y="197"/>
                  <a:pt x="66" y="197"/>
                  <a:pt x="66" y="197"/>
                </a:cubicBezTo>
                <a:cubicBezTo>
                  <a:pt x="63" y="197"/>
                  <a:pt x="62" y="198"/>
                  <a:pt x="59" y="197"/>
                </a:cubicBezTo>
                <a:cubicBezTo>
                  <a:pt x="61" y="197"/>
                  <a:pt x="58" y="197"/>
                  <a:pt x="59" y="197"/>
                </a:cubicBezTo>
                <a:cubicBezTo>
                  <a:pt x="57" y="197"/>
                  <a:pt x="59" y="197"/>
                  <a:pt x="56" y="197"/>
                </a:cubicBezTo>
                <a:cubicBezTo>
                  <a:pt x="57" y="197"/>
                  <a:pt x="57" y="197"/>
                  <a:pt x="57" y="197"/>
                </a:cubicBezTo>
                <a:cubicBezTo>
                  <a:pt x="48" y="197"/>
                  <a:pt x="37" y="197"/>
                  <a:pt x="29" y="198"/>
                </a:cubicBezTo>
                <a:cubicBezTo>
                  <a:pt x="28" y="197"/>
                  <a:pt x="25" y="197"/>
                  <a:pt x="21" y="197"/>
                </a:cubicBezTo>
                <a:cubicBezTo>
                  <a:pt x="23" y="197"/>
                  <a:pt x="21" y="197"/>
                  <a:pt x="20" y="197"/>
                </a:cubicBezTo>
                <a:cubicBezTo>
                  <a:pt x="17" y="197"/>
                  <a:pt x="17" y="197"/>
                  <a:pt x="17" y="197"/>
                </a:cubicBezTo>
                <a:cubicBezTo>
                  <a:pt x="15" y="197"/>
                  <a:pt x="12" y="197"/>
                  <a:pt x="9" y="197"/>
                </a:cubicBezTo>
                <a:cubicBezTo>
                  <a:pt x="9" y="197"/>
                  <a:pt x="9" y="197"/>
                  <a:pt x="9" y="197"/>
                </a:cubicBezTo>
                <a:cubicBezTo>
                  <a:pt x="6" y="197"/>
                  <a:pt x="6" y="197"/>
                  <a:pt x="5" y="197"/>
                </a:cubicBezTo>
                <a:cubicBezTo>
                  <a:pt x="5" y="197"/>
                  <a:pt x="5" y="197"/>
                  <a:pt x="5" y="197"/>
                </a:cubicBezTo>
                <a:cubicBezTo>
                  <a:pt x="5" y="195"/>
                  <a:pt x="5" y="193"/>
                  <a:pt x="6" y="194"/>
                </a:cubicBezTo>
                <a:cubicBezTo>
                  <a:pt x="5" y="193"/>
                  <a:pt x="5" y="192"/>
                  <a:pt x="5" y="193"/>
                </a:cubicBezTo>
                <a:cubicBezTo>
                  <a:pt x="6" y="191"/>
                  <a:pt x="6" y="184"/>
                  <a:pt x="5" y="180"/>
                </a:cubicBezTo>
                <a:cubicBezTo>
                  <a:pt x="5" y="182"/>
                  <a:pt x="5" y="182"/>
                  <a:pt x="5" y="182"/>
                </a:cubicBezTo>
                <a:cubicBezTo>
                  <a:pt x="5" y="182"/>
                  <a:pt x="5" y="181"/>
                  <a:pt x="5" y="180"/>
                </a:cubicBezTo>
                <a:cubicBezTo>
                  <a:pt x="5" y="180"/>
                  <a:pt x="5" y="178"/>
                  <a:pt x="5" y="180"/>
                </a:cubicBezTo>
                <a:cubicBezTo>
                  <a:pt x="6" y="174"/>
                  <a:pt x="5" y="167"/>
                  <a:pt x="5" y="160"/>
                </a:cubicBezTo>
                <a:cubicBezTo>
                  <a:pt x="5" y="158"/>
                  <a:pt x="5" y="159"/>
                  <a:pt x="5" y="158"/>
                </a:cubicBezTo>
                <a:cubicBezTo>
                  <a:pt x="6" y="154"/>
                  <a:pt x="5" y="149"/>
                  <a:pt x="5" y="144"/>
                </a:cubicBezTo>
                <a:cubicBezTo>
                  <a:pt x="5" y="145"/>
                  <a:pt x="5" y="143"/>
                  <a:pt x="5" y="141"/>
                </a:cubicBezTo>
                <a:cubicBezTo>
                  <a:pt x="4" y="138"/>
                  <a:pt x="5" y="140"/>
                  <a:pt x="5" y="137"/>
                </a:cubicBezTo>
                <a:cubicBezTo>
                  <a:pt x="5" y="136"/>
                  <a:pt x="5" y="133"/>
                  <a:pt x="5" y="132"/>
                </a:cubicBezTo>
                <a:cubicBezTo>
                  <a:pt x="5" y="133"/>
                  <a:pt x="5" y="133"/>
                  <a:pt x="5" y="133"/>
                </a:cubicBezTo>
                <a:cubicBezTo>
                  <a:pt x="5" y="131"/>
                  <a:pt x="5" y="128"/>
                  <a:pt x="5" y="127"/>
                </a:cubicBezTo>
                <a:cubicBezTo>
                  <a:pt x="5" y="127"/>
                  <a:pt x="5" y="127"/>
                  <a:pt x="5" y="127"/>
                </a:cubicBezTo>
                <a:cubicBezTo>
                  <a:pt x="5" y="122"/>
                  <a:pt x="5" y="122"/>
                  <a:pt x="5" y="122"/>
                </a:cubicBezTo>
                <a:cubicBezTo>
                  <a:pt x="5" y="121"/>
                  <a:pt x="5" y="117"/>
                  <a:pt x="5" y="116"/>
                </a:cubicBezTo>
                <a:cubicBezTo>
                  <a:pt x="5" y="116"/>
                  <a:pt x="5" y="117"/>
                  <a:pt x="5" y="116"/>
                </a:cubicBezTo>
                <a:cubicBezTo>
                  <a:pt x="5" y="116"/>
                  <a:pt x="5" y="116"/>
                  <a:pt x="5" y="116"/>
                </a:cubicBezTo>
                <a:cubicBezTo>
                  <a:pt x="5" y="113"/>
                  <a:pt x="5" y="113"/>
                  <a:pt x="5" y="113"/>
                </a:cubicBezTo>
                <a:cubicBezTo>
                  <a:pt x="5" y="114"/>
                  <a:pt x="5" y="114"/>
                  <a:pt x="5" y="115"/>
                </a:cubicBezTo>
                <a:cubicBezTo>
                  <a:pt x="5" y="111"/>
                  <a:pt x="5" y="113"/>
                  <a:pt x="5" y="112"/>
                </a:cubicBezTo>
                <a:cubicBezTo>
                  <a:pt x="5" y="109"/>
                  <a:pt x="5" y="109"/>
                  <a:pt x="5" y="108"/>
                </a:cubicBezTo>
                <a:cubicBezTo>
                  <a:pt x="5" y="109"/>
                  <a:pt x="5" y="110"/>
                  <a:pt x="5" y="111"/>
                </a:cubicBezTo>
                <a:cubicBezTo>
                  <a:pt x="5" y="112"/>
                  <a:pt x="5" y="109"/>
                  <a:pt x="5" y="109"/>
                </a:cubicBezTo>
                <a:cubicBezTo>
                  <a:pt x="5" y="109"/>
                  <a:pt x="5" y="108"/>
                  <a:pt x="5" y="107"/>
                </a:cubicBezTo>
                <a:cubicBezTo>
                  <a:pt x="5" y="105"/>
                  <a:pt x="5" y="102"/>
                  <a:pt x="5" y="102"/>
                </a:cubicBezTo>
                <a:cubicBezTo>
                  <a:pt x="5" y="101"/>
                  <a:pt x="5" y="99"/>
                  <a:pt x="5" y="98"/>
                </a:cubicBezTo>
                <a:cubicBezTo>
                  <a:pt x="5" y="100"/>
                  <a:pt x="5" y="102"/>
                  <a:pt x="5" y="102"/>
                </a:cubicBezTo>
                <a:cubicBezTo>
                  <a:pt x="5" y="101"/>
                  <a:pt x="5" y="99"/>
                  <a:pt x="5" y="98"/>
                </a:cubicBezTo>
                <a:cubicBezTo>
                  <a:pt x="5" y="99"/>
                  <a:pt x="5" y="99"/>
                  <a:pt x="5" y="99"/>
                </a:cubicBezTo>
                <a:cubicBezTo>
                  <a:pt x="5" y="98"/>
                  <a:pt x="5" y="95"/>
                  <a:pt x="4" y="97"/>
                </a:cubicBezTo>
                <a:cubicBezTo>
                  <a:pt x="5" y="95"/>
                  <a:pt x="5" y="95"/>
                  <a:pt x="5" y="95"/>
                </a:cubicBezTo>
                <a:cubicBezTo>
                  <a:pt x="5" y="94"/>
                  <a:pt x="5" y="91"/>
                  <a:pt x="5" y="89"/>
                </a:cubicBezTo>
                <a:cubicBezTo>
                  <a:pt x="5" y="89"/>
                  <a:pt x="5" y="91"/>
                  <a:pt x="5" y="87"/>
                </a:cubicBezTo>
                <a:cubicBezTo>
                  <a:pt x="5" y="84"/>
                  <a:pt x="5" y="84"/>
                  <a:pt x="5" y="84"/>
                </a:cubicBezTo>
                <a:cubicBezTo>
                  <a:pt x="5" y="83"/>
                  <a:pt x="5" y="82"/>
                  <a:pt x="5" y="83"/>
                </a:cubicBezTo>
                <a:cubicBezTo>
                  <a:pt x="5" y="77"/>
                  <a:pt x="4" y="77"/>
                  <a:pt x="5" y="73"/>
                </a:cubicBezTo>
                <a:cubicBezTo>
                  <a:pt x="5" y="74"/>
                  <a:pt x="5" y="73"/>
                  <a:pt x="5" y="71"/>
                </a:cubicBezTo>
                <a:cubicBezTo>
                  <a:pt x="5" y="71"/>
                  <a:pt x="5" y="71"/>
                  <a:pt x="5" y="70"/>
                </a:cubicBezTo>
                <a:cubicBezTo>
                  <a:pt x="5" y="71"/>
                  <a:pt x="5" y="71"/>
                  <a:pt x="5" y="73"/>
                </a:cubicBezTo>
                <a:cubicBezTo>
                  <a:pt x="5" y="73"/>
                  <a:pt x="5" y="71"/>
                  <a:pt x="5" y="70"/>
                </a:cubicBezTo>
                <a:cubicBezTo>
                  <a:pt x="6" y="66"/>
                  <a:pt x="5" y="57"/>
                  <a:pt x="5" y="51"/>
                </a:cubicBezTo>
                <a:cubicBezTo>
                  <a:pt x="5" y="51"/>
                  <a:pt x="5" y="48"/>
                  <a:pt x="5" y="47"/>
                </a:cubicBezTo>
                <a:cubicBezTo>
                  <a:pt x="5" y="47"/>
                  <a:pt x="5" y="43"/>
                  <a:pt x="5" y="42"/>
                </a:cubicBezTo>
                <a:cubicBezTo>
                  <a:pt x="5" y="43"/>
                  <a:pt x="5" y="43"/>
                  <a:pt x="5" y="43"/>
                </a:cubicBezTo>
                <a:cubicBezTo>
                  <a:pt x="5" y="39"/>
                  <a:pt x="4" y="36"/>
                  <a:pt x="5" y="34"/>
                </a:cubicBezTo>
                <a:cubicBezTo>
                  <a:pt x="5" y="32"/>
                  <a:pt x="5" y="35"/>
                  <a:pt x="5" y="36"/>
                </a:cubicBezTo>
                <a:cubicBezTo>
                  <a:pt x="5" y="33"/>
                  <a:pt x="5" y="28"/>
                  <a:pt x="5" y="26"/>
                </a:cubicBezTo>
                <a:cubicBezTo>
                  <a:pt x="5" y="25"/>
                  <a:pt x="5" y="26"/>
                  <a:pt x="5" y="24"/>
                </a:cubicBezTo>
                <a:cubicBezTo>
                  <a:pt x="5" y="22"/>
                  <a:pt x="5" y="17"/>
                  <a:pt x="5" y="18"/>
                </a:cubicBezTo>
                <a:cubicBezTo>
                  <a:pt x="5" y="16"/>
                  <a:pt x="5" y="16"/>
                  <a:pt x="5" y="14"/>
                </a:cubicBezTo>
                <a:cubicBezTo>
                  <a:pt x="5" y="14"/>
                  <a:pt x="5" y="15"/>
                  <a:pt x="5" y="15"/>
                </a:cubicBezTo>
                <a:cubicBezTo>
                  <a:pt x="5" y="12"/>
                  <a:pt x="5" y="10"/>
                  <a:pt x="5" y="7"/>
                </a:cubicBezTo>
                <a:cubicBezTo>
                  <a:pt x="5" y="7"/>
                  <a:pt x="5" y="6"/>
                  <a:pt x="5" y="4"/>
                </a:cubicBezTo>
                <a:cubicBezTo>
                  <a:pt x="6" y="5"/>
                  <a:pt x="9" y="4"/>
                  <a:pt x="9" y="4"/>
                </a:cubicBezTo>
                <a:cubicBezTo>
                  <a:pt x="11" y="4"/>
                  <a:pt x="15" y="5"/>
                  <a:pt x="15" y="4"/>
                </a:cubicBezTo>
                <a:cubicBezTo>
                  <a:pt x="15" y="4"/>
                  <a:pt x="15" y="4"/>
                  <a:pt x="16" y="4"/>
                </a:cubicBezTo>
                <a:cubicBezTo>
                  <a:pt x="17" y="4"/>
                  <a:pt x="18" y="4"/>
                  <a:pt x="20" y="4"/>
                </a:cubicBezTo>
                <a:cubicBezTo>
                  <a:pt x="19" y="4"/>
                  <a:pt x="19" y="4"/>
                  <a:pt x="19" y="4"/>
                </a:cubicBezTo>
                <a:cubicBezTo>
                  <a:pt x="19" y="4"/>
                  <a:pt x="24" y="4"/>
                  <a:pt x="24" y="4"/>
                </a:cubicBezTo>
                <a:cubicBezTo>
                  <a:pt x="23" y="4"/>
                  <a:pt x="26" y="4"/>
                  <a:pt x="26" y="4"/>
                </a:cubicBezTo>
                <a:cubicBezTo>
                  <a:pt x="28" y="4"/>
                  <a:pt x="28" y="4"/>
                  <a:pt x="28" y="4"/>
                </a:cubicBezTo>
                <a:cubicBezTo>
                  <a:pt x="31" y="4"/>
                  <a:pt x="28" y="4"/>
                  <a:pt x="32" y="4"/>
                </a:cubicBezTo>
                <a:cubicBezTo>
                  <a:pt x="34" y="4"/>
                  <a:pt x="33" y="4"/>
                  <a:pt x="32" y="4"/>
                </a:cubicBezTo>
                <a:cubicBezTo>
                  <a:pt x="34" y="4"/>
                  <a:pt x="36" y="4"/>
                  <a:pt x="38" y="4"/>
                </a:cubicBezTo>
                <a:cubicBezTo>
                  <a:pt x="38" y="4"/>
                  <a:pt x="39" y="4"/>
                  <a:pt x="40" y="4"/>
                </a:cubicBezTo>
                <a:cubicBezTo>
                  <a:pt x="40" y="4"/>
                  <a:pt x="40" y="4"/>
                  <a:pt x="40" y="4"/>
                </a:cubicBezTo>
                <a:cubicBezTo>
                  <a:pt x="41" y="4"/>
                  <a:pt x="41" y="4"/>
                  <a:pt x="42" y="4"/>
                </a:cubicBezTo>
                <a:cubicBezTo>
                  <a:pt x="41" y="4"/>
                  <a:pt x="41" y="4"/>
                  <a:pt x="41" y="4"/>
                </a:cubicBezTo>
                <a:cubicBezTo>
                  <a:pt x="42" y="4"/>
                  <a:pt x="46" y="4"/>
                  <a:pt x="46" y="4"/>
                </a:cubicBezTo>
                <a:cubicBezTo>
                  <a:pt x="51" y="4"/>
                  <a:pt x="59" y="4"/>
                  <a:pt x="63" y="4"/>
                </a:cubicBezTo>
                <a:cubicBezTo>
                  <a:pt x="62" y="4"/>
                  <a:pt x="62" y="4"/>
                  <a:pt x="63" y="4"/>
                </a:cubicBezTo>
                <a:cubicBezTo>
                  <a:pt x="64" y="4"/>
                  <a:pt x="66" y="4"/>
                  <a:pt x="67" y="4"/>
                </a:cubicBezTo>
                <a:cubicBezTo>
                  <a:pt x="68" y="4"/>
                  <a:pt x="68" y="4"/>
                  <a:pt x="71" y="4"/>
                </a:cubicBezTo>
                <a:cubicBezTo>
                  <a:pt x="71" y="4"/>
                  <a:pt x="71" y="4"/>
                  <a:pt x="70" y="4"/>
                </a:cubicBezTo>
                <a:cubicBezTo>
                  <a:pt x="75" y="4"/>
                  <a:pt x="81" y="4"/>
                  <a:pt x="86" y="4"/>
                </a:cubicBezTo>
                <a:cubicBezTo>
                  <a:pt x="86" y="4"/>
                  <a:pt x="85" y="4"/>
                  <a:pt x="84" y="4"/>
                </a:cubicBezTo>
                <a:cubicBezTo>
                  <a:pt x="89" y="4"/>
                  <a:pt x="92" y="4"/>
                  <a:pt x="96" y="4"/>
                </a:cubicBezTo>
                <a:cubicBezTo>
                  <a:pt x="96" y="4"/>
                  <a:pt x="96" y="4"/>
                  <a:pt x="95" y="4"/>
                </a:cubicBezTo>
                <a:cubicBezTo>
                  <a:pt x="98" y="4"/>
                  <a:pt x="101" y="4"/>
                  <a:pt x="102" y="4"/>
                </a:cubicBezTo>
                <a:cubicBezTo>
                  <a:pt x="100" y="3"/>
                  <a:pt x="102" y="4"/>
                  <a:pt x="101" y="4"/>
                </a:cubicBezTo>
                <a:cubicBezTo>
                  <a:pt x="99" y="3"/>
                  <a:pt x="102" y="3"/>
                  <a:pt x="104" y="3"/>
                </a:cubicBezTo>
                <a:cubicBezTo>
                  <a:pt x="104" y="3"/>
                  <a:pt x="104" y="3"/>
                  <a:pt x="104" y="3"/>
                </a:cubicBezTo>
                <a:cubicBezTo>
                  <a:pt x="107" y="3"/>
                  <a:pt x="107" y="3"/>
                  <a:pt x="110" y="3"/>
                </a:cubicBezTo>
                <a:cubicBezTo>
                  <a:pt x="112" y="3"/>
                  <a:pt x="109" y="3"/>
                  <a:pt x="109" y="3"/>
                </a:cubicBezTo>
                <a:cubicBezTo>
                  <a:pt x="110" y="4"/>
                  <a:pt x="116" y="4"/>
                  <a:pt x="116" y="4"/>
                </a:cubicBezTo>
                <a:cubicBezTo>
                  <a:pt x="117" y="4"/>
                  <a:pt x="118" y="4"/>
                  <a:pt x="118" y="3"/>
                </a:cubicBezTo>
                <a:cubicBezTo>
                  <a:pt x="120" y="3"/>
                  <a:pt x="119" y="4"/>
                  <a:pt x="120" y="4"/>
                </a:cubicBezTo>
                <a:cubicBezTo>
                  <a:pt x="127" y="3"/>
                  <a:pt x="127" y="3"/>
                  <a:pt x="127" y="3"/>
                </a:cubicBezTo>
                <a:cubicBezTo>
                  <a:pt x="126" y="3"/>
                  <a:pt x="129" y="3"/>
                  <a:pt x="127" y="3"/>
                </a:cubicBezTo>
                <a:cubicBezTo>
                  <a:pt x="131" y="3"/>
                  <a:pt x="134" y="3"/>
                  <a:pt x="137" y="3"/>
                </a:cubicBezTo>
                <a:cubicBezTo>
                  <a:pt x="138" y="3"/>
                  <a:pt x="143" y="2"/>
                  <a:pt x="144" y="2"/>
                </a:cubicBezTo>
                <a:cubicBezTo>
                  <a:pt x="145" y="3"/>
                  <a:pt x="143" y="2"/>
                  <a:pt x="142" y="3"/>
                </a:cubicBezTo>
                <a:cubicBezTo>
                  <a:pt x="145" y="3"/>
                  <a:pt x="145" y="3"/>
                  <a:pt x="145" y="3"/>
                </a:cubicBezTo>
                <a:cubicBezTo>
                  <a:pt x="142" y="3"/>
                  <a:pt x="145" y="3"/>
                  <a:pt x="143" y="3"/>
                </a:cubicBezTo>
                <a:cubicBezTo>
                  <a:pt x="146" y="3"/>
                  <a:pt x="152" y="3"/>
                  <a:pt x="155" y="4"/>
                </a:cubicBezTo>
                <a:cubicBezTo>
                  <a:pt x="153" y="3"/>
                  <a:pt x="160" y="3"/>
                  <a:pt x="160" y="3"/>
                </a:cubicBezTo>
                <a:cubicBezTo>
                  <a:pt x="165" y="3"/>
                  <a:pt x="162" y="3"/>
                  <a:pt x="164" y="3"/>
                </a:cubicBezTo>
                <a:cubicBezTo>
                  <a:pt x="168" y="3"/>
                  <a:pt x="173" y="3"/>
                  <a:pt x="177" y="3"/>
                </a:cubicBezTo>
                <a:cubicBezTo>
                  <a:pt x="177" y="3"/>
                  <a:pt x="177" y="3"/>
                  <a:pt x="177" y="3"/>
                </a:cubicBezTo>
                <a:cubicBezTo>
                  <a:pt x="180" y="3"/>
                  <a:pt x="186" y="3"/>
                  <a:pt x="190" y="3"/>
                </a:cubicBezTo>
                <a:cubicBezTo>
                  <a:pt x="190" y="3"/>
                  <a:pt x="190" y="3"/>
                  <a:pt x="189" y="3"/>
                </a:cubicBezTo>
                <a:cubicBezTo>
                  <a:pt x="193" y="3"/>
                  <a:pt x="190" y="3"/>
                  <a:pt x="195" y="3"/>
                </a:cubicBezTo>
                <a:cubicBezTo>
                  <a:pt x="194" y="3"/>
                  <a:pt x="194" y="3"/>
                  <a:pt x="194" y="3"/>
                </a:cubicBezTo>
                <a:cubicBezTo>
                  <a:pt x="197" y="3"/>
                  <a:pt x="199" y="3"/>
                  <a:pt x="203" y="3"/>
                </a:cubicBezTo>
                <a:cubicBezTo>
                  <a:pt x="203" y="3"/>
                  <a:pt x="202" y="3"/>
                  <a:pt x="202" y="3"/>
                </a:cubicBezTo>
                <a:cubicBezTo>
                  <a:pt x="205" y="3"/>
                  <a:pt x="208" y="3"/>
                  <a:pt x="210" y="3"/>
                </a:cubicBezTo>
                <a:cubicBezTo>
                  <a:pt x="211" y="3"/>
                  <a:pt x="210" y="3"/>
                  <a:pt x="209" y="3"/>
                </a:cubicBezTo>
                <a:cubicBezTo>
                  <a:pt x="212" y="3"/>
                  <a:pt x="213" y="3"/>
                  <a:pt x="215" y="3"/>
                </a:cubicBezTo>
                <a:cubicBezTo>
                  <a:pt x="216" y="3"/>
                  <a:pt x="217" y="3"/>
                  <a:pt x="217" y="3"/>
                </a:cubicBezTo>
                <a:cubicBezTo>
                  <a:pt x="218" y="3"/>
                  <a:pt x="222" y="3"/>
                  <a:pt x="224" y="3"/>
                </a:cubicBezTo>
                <a:cubicBezTo>
                  <a:pt x="224" y="3"/>
                  <a:pt x="225" y="3"/>
                  <a:pt x="227" y="3"/>
                </a:cubicBezTo>
                <a:cubicBezTo>
                  <a:pt x="242" y="3"/>
                  <a:pt x="257" y="3"/>
                  <a:pt x="272" y="3"/>
                </a:cubicBezTo>
                <a:cubicBezTo>
                  <a:pt x="275" y="3"/>
                  <a:pt x="269" y="3"/>
                  <a:pt x="270" y="3"/>
                </a:cubicBezTo>
                <a:cubicBezTo>
                  <a:pt x="270" y="3"/>
                  <a:pt x="273" y="3"/>
                  <a:pt x="277" y="3"/>
                </a:cubicBezTo>
                <a:cubicBezTo>
                  <a:pt x="278" y="3"/>
                  <a:pt x="278" y="3"/>
                  <a:pt x="278" y="3"/>
                </a:cubicBezTo>
                <a:cubicBezTo>
                  <a:pt x="279" y="3"/>
                  <a:pt x="281" y="3"/>
                  <a:pt x="283" y="3"/>
                </a:cubicBezTo>
                <a:cubicBezTo>
                  <a:pt x="283" y="3"/>
                  <a:pt x="283" y="3"/>
                  <a:pt x="283" y="3"/>
                </a:cubicBezTo>
                <a:cubicBezTo>
                  <a:pt x="284" y="3"/>
                  <a:pt x="289" y="3"/>
                  <a:pt x="287" y="4"/>
                </a:cubicBezTo>
                <a:cubicBezTo>
                  <a:pt x="287" y="5"/>
                  <a:pt x="287" y="5"/>
                  <a:pt x="287" y="5"/>
                </a:cubicBezTo>
                <a:cubicBezTo>
                  <a:pt x="288" y="8"/>
                  <a:pt x="287" y="9"/>
                  <a:pt x="287" y="12"/>
                </a:cubicBezTo>
                <a:cubicBezTo>
                  <a:pt x="287" y="11"/>
                  <a:pt x="287" y="11"/>
                  <a:pt x="287" y="11"/>
                </a:cubicBezTo>
                <a:cubicBezTo>
                  <a:pt x="287" y="15"/>
                  <a:pt x="288" y="19"/>
                  <a:pt x="287" y="20"/>
                </a:cubicBezTo>
                <a:cubicBezTo>
                  <a:pt x="288" y="23"/>
                  <a:pt x="288" y="27"/>
                  <a:pt x="288" y="27"/>
                </a:cubicBezTo>
                <a:cubicBezTo>
                  <a:pt x="288" y="28"/>
                  <a:pt x="288" y="28"/>
                  <a:pt x="287" y="27"/>
                </a:cubicBezTo>
                <a:cubicBezTo>
                  <a:pt x="288" y="39"/>
                  <a:pt x="288" y="51"/>
                  <a:pt x="288" y="62"/>
                </a:cubicBezTo>
                <a:cubicBezTo>
                  <a:pt x="288" y="62"/>
                  <a:pt x="288" y="62"/>
                  <a:pt x="288" y="61"/>
                </a:cubicBezTo>
                <a:cubicBezTo>
                  <a:pt x="288" y="68"/>
                  <a:pt x="287" y="74"/>
                  <a:pt x="288" y="79"/>
                </a:cubicBezTo>
                <a:cubicBezTo>
                  <a:pt x="288" y="81"/>
                  <a:pt x="288" y="81"/>
                  <a:pt x="288" y="81"/>
                </a:cubicBezTo>
                <a:cubicBezTo>
                  <a:pt x="288" y="82"/>
                  <a:pt x="288" y="82"/>
                  <a:pt x="288" y="83"/>
                </a:cubicBezTo>
                <a:cubicBezTo>
                  <a:pt x="288" y="85"/>
                  <a:pt x="288" y="89"/>
                  <a:pt x="288" y="90"/>
                </a:cubicBezTo>
                <a:cubicBezTo>
                  <a:pt x="288" y="91"/>
                  <a:pt x="288" y="90"/>
                  <a:pt x="288" y="90"/>
                </a:cubicBezTo>
                <a:cubicBezTo>
                  <a:pt x="288" y="93"/>
                  <a:pt x="289" y="96"/>
                  <a:pt x="288" y="99"/>
                </a:cubicBezTo>
                <a:cubicBezTo>
                  <a:pt x="288" y="98"/>
                  <a:pt x="288" y="98"/>
                  <a:pt x="288" y="98"/>
                </a:cubicBezTo>
                <a:cubicBezTo>
                  <a:pt x="288" y="112"/>
                  <a:pt x="287" y="131"/>
                  <a:pt x="288" y="143"/>
                </a:cubicBezTo>
                <a:cubicBezTo>
                  <a:pt x="288" y="147"/>
                  <a:pt x="288" y="145"/>
                  <a:pt x="288" y="146"/>
                </a:cubicBezTo>
                <a:cubicBezTo>
                  <a:pt x="288" y="159"/>
                  <a:pt x="287" y="173"/>
                  <a:pt x="288" y="185"/>
                </a:cubicBezTo>
                <a:cubicBezTo>
                  <a:pt x="288" y="194"/>
                  <a:pt x="289" y="196"/>
                  <a:pt x="289" y="196"/>
                </a:cubicBezTo>
                <a:cubicBezTo>
                  <a:pt x="289" y="175"/>
                  <a:pt x="290" y="156"/>
                  <a:pt x="290" y="135"/>
                </a:cubicBezTo>
                <a:cubicBezTo>
                  <a:pt x="290" y="128"/>
                  <a:pt x="290" y="118"/>
                  <a:pt x="290" y="112"/>
                </a:cubicBezTo>
                <a:close/>
                <a:moveTo>
                  <a:pt x="37" y="4"/>
                </a:moveTo>
                <a:cubicBezTo>
                  <a:pt x="37" y="4"/>
                  <a:pt x="37" y="4"/>
                  <a:pt x="38" y="4"/>
                </a:cubicBezTo>
                <a:cubicBezTo>
                  <a:pt x="37" y="4"/>
                  <a:pt x="36" y="4"/>
                  <a:pt x="37" y="4"/>
                </a:cubicBezTo>
                <a:close/>
                <a:moveTo>
                  <a:pt x="40" y="4"/>
                </a:moveTo>
                <a:cubicBezTo>
                  <a:pt x="40" y="4"/>
                  <a:pt x="40" y="4"/>
                  <a:pt x="40" y="4"/>
                </a:cubicBezTo>
                <a:cubicBezTo>
                  <a:pt x="39" y="4"/>
                  <a:pt x="38" y="4"/>
                  <a:pt x="38" y="4"/>
                </a:cubicBezTo>
                <a:cubicBezTo>
                  <a:pt x="38" y="4"/>
                  <a:pt x="39" y="4"/>
                  <a:pt x="40" y="4"/>
                </a:cubicBezTo>
                <a:close/>
                <a:moveTo>
                  <a:pt x="44" y="4"/>
                </a:moveTo>
                <a:cubicBezTo>
                  <a:pt x="43" y="4"/>
                  <a:pt x="43" y="4"/>
                  <a:pt x="42" y="4"/>
                </a:cubicBezTo>
                <a:cubicBezTo>
                  <a:pt x="43" y="4"/>
                  <a:pt x="43" y="4"/>
                  <a:pt x="44" y="4"/>
                </a:cubicBezTo>
                <a:close/>
              </a:path>
            </a:pathLst>
          </a:custGeom>
          <a:solidFill>
            <a:srgbClr val="00B050"/>
          </a:solidFill>
          <a:ln w="9525">
            <a:noFill/>
            <a:round/>
            <a:headEnd/>
            <a:tailEnd/>
          </a:ln>
        </p:spPr>
        <p:txBody>
          <a:bodyPr vert="horz" wrap="square" lIns="36000" tIns="36000" rIns="36000" bIns="36000" numCol="1" anchor="ctr" anchorCtr="1"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1" i="0" u="none" strike="noStrike" kern="1200" cap="none" spc="0" normalizeH="0" baseline="0" noProof="0" dirty="0">
              <a:ln>
                <a:noFill/>
              </a:ln>
              <a:solidFill>
                <a:prstClr val="black"/>
              </a:solidFill>
              <a:effectLst/>
              <a:uLnTx/>
              <a:uFillTx/>
              <a:latin typeface="Segoe Print" pitchFamily="2" charset="0"/>
              <a:ea typeface="+mn-ea"/>
              <a:cs typeface="Arial" charset="0"/>
            </a:endParaRPr>
          </a:p>
        </p:txBody>
      </p:sp>
      <p:grpSp>
        <p:nvGrpSpPr>
          <p:cNvPr id="104" name="Grupa 57">
            <a:extLst>
              <a:ext uri="{FF2B5EF4-FFF2-40B4-BE49-F238E27FC236}">
                <a16:creationId xmlns:a16="http://schemas.microsoft.com/office/drawing/2014/main" id="{5695065E-AB81-4EB4-8295-ADCE868A5804}"/>
              </a:ext>
            </a:extLst>
          </p:cNvPr>
          <p:cNvGrpSpPr/>
          <p:nvPr/>
        </p:nvGrpSpPr>
        <p:grpSpPr>
          <a:xfrm rot="404062">
            <a:off x="5317640" y="3107668"/>
            <a:ext cx="691807" cy="483443"/>
            <a:chOff x="5246340" y="1637308"/>
            <a:chExt cx="1384382" cy="936104"/>
          </a:xfrm>
        </p:grpSpPr>
        <p:sp>
          <p:nvSpPr>
            <p:cNvPr id="106" name="Freeform 6">
              <a:extLst>
                <a:ext uri="{FF2B5EF4-FFF2-40B4-BE49-F238E27FC236}">
                  <a16:creationId xmlns:a16="http://schemas.microsoft.com/office/drawing/2014/main" id="{E010472D-CA0F-4E5A-B50C-58D734F4E8DD}"/>
                </a:ext>
              </a:extLst>
            </p:cNvPr>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B</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107" name="Freeform 38">
              <a:extLst>
                <a:ext uri="{FF2B5EF4-FFF2-40B4-BE49-F238E27FC236}">
                  <a16:creationId xmlns:a16="http://schemas.microsoft.com/office/drawing/2014/main" id="{570BA291-7D0B-4F2B-9F8D-2CE9A7DD5F06}"/>
                </a:ext>
              </a:extLst>
            </p:cNvPr>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108" name="Grupa 57">
            <a:extLst>
              <a:ext uri="{FF2B5EF4-FFF2-40B4-BE49-F238E27FC236}">
                <a16:creationId xmlns:a16="http://schemas.microsoft.com/office/drawing/2014/main" id="{ED7E4657-6C9F-4DC1-9343-24FC2BA5FE2D}"/>
              </a:ext>
            </a:extLst>
          </p:cNvPr>
          <p:cNvGrpSpPr/>
          <p:nvPr/>
        </p:nvGrpSpPr>
        <p:grpSpPr>
          <a:xfrm rot="404062">
            <a:off x="5344535" y="3656306"/>
            <a:ext cx="691807" cy="483443"/>
            <a:chOff x="5246340" y="1637308"/>
            <a:chExt cx="1384382" cy="936104"/>
          </a:xfrm>
        </p:grpSpPr>
        <p:sp>
          <p:nvSpPr>
            <p:cNvPr id="116" name="Freeform 6">
              <a:extLst>
                <a:ext uri="{FF2B5EF4-FFF2-40B4-BE49-F238E27FC236}">
                  <a16:creationId xmlns:a16="http://schemas.microsoft.com/office/drawing/2014/main" id="{DF176663-DCDE-4C51-9D57-D8504F572707}"/>
                </a:ext>
              </a:extLst>
            </p:cNvPr>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K</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119" name="Freeform 38">
              <a:extLst>
                <a:ext uri="{FF2B5EF4-FFF2-40B4-BE49-F238E27FC236}">
                  <a16:creationId xmlns:a16="http://schemas.microsoft.com/office/drawing/2014/main" id="{3DD6E91D-9826-471C-BC3C-9B7E30D92805}"/>
                </a:ext>
              </a:extLst>
            </p:cNvPr>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120" name="Grupa 57">
            <a:extLst>
              <a:ext uri="{FF2B5EF4-FFF2-40B4-BE49-F238E27FC236}">
                <a16:creationId xmlns:a16="http://schemas.microsoft.com/office/drawing/2014/main" id="{A5F836E1-B1C3-4D99-B59E-CD80F5DDDDD0}"/>
              </a:ext>
            </a:extLst>
          </p:cNvPr>
          <p:cNvGrpSpPr/>
          <p:nvPr/>
        </p:nvGrpSpPr>
        <p:grpSpPr>
          <a:xfrm rot="404062">
            <a:off x="5344535" y="4167295"/>
            <a:ext cx="691807" cy="483443"/>
            <a:chOff x="5246340" y="1637308"/>
            <a:chExt cx="1384382" cy="936104"/>
          </a:xfrm>
        </p:grpSpPr>
        <p:sp>
          <p:nvSpPr>
            <p:cNvPr id="121" name="Freeform 6">
              <a:extLst>
                <a:ext uri="{FF2B5EF4-FFF2-40B4-BE49-F238E27FC236}">
                  <a16:creationId xmlns:a16="http://schemas.microsoft.com/office/drawing/2014/main" id="{0248A0DA-F709-47C1-AC9A-AD734869AE52}"/>
                </a:ext>
              </a:extLst>
            </p:cNvPr>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O</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136" name="Freeform 38">
              <a:extLst>
                <a:ext uri="{FF2B5EF4-FFF2-40B4-BE49-F238E27FC236}">
                  <a16:creationId xmlns:a16="http://schemas.microsoft.com/office/drawing/2014/main" id="{24C14DA9-0763-4067-9E32-DA706AFD17B6}"/>
                </a:ext>
              </a:extLst>
            </p:cNvPr>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137" name="Grupa 57">
            <a:extLst>
              <a:ext uri="{FF2B5EF4-FFF2-40B4-BE49-F238E27FC236}">
                <a16:creationId xmlns:a16="http://schemas.microsoft.com/office/drawing/2014/main" id="{233D4EB0-773E-46E2-9918-44FD9F943C22}"/>
              </a:ext>
            </a:extLst>
          </p:cNvPr>
          <p:cNvGrpSpPr/>
          <p:nvPr/>
        </p:nvGrpSpPr>
        <p:grpSpPr>
          <a:xfrm rot="404062">
            <a:off x="5362462" y="4744623"/>
            <a:ext cx="691807" cy="483443"/>
            <a:chOff x="5246340" y="1637308"/>
            <a:chExt cx="1384382" cy="936104"/>
          </a:xfrm>
        </p:grpSpPr>
        <p:sp>
          <p:nvSpPr>
            <p:cNvPr id="138" name="Freeform 6">
              <a:extLst>
                <a:ext uri="{FF2B5EF4-FFF2-40B4-BE49-F238E27FC236}">
                  <a16:creationId xmlns:a16="http://schemas.microsoft.com/office/drawing/2014/main" id="{3566D986-7DA8-46F3-A77E-D1D67815656A}"/>
                </a:ext>
              </a:extLst>
            </p:cNvPr>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P</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139" name="Freeform 38">
              <a:extLst>
                <a:ext uri="{FF2B5EF4-FFF2-40B4-BE49-F238E27FC236}">
                  <a16:creationId xmlns:a16="http://schemas.microsoft.com/office/drawing/2014/main" id="{285D2345-DD6F-4148-A114-8B052FF10087}"/>
                </a:ext>
              </a:extLst>
            </p:cNvPr>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155" name="Grupa 57">
            <a:extLst>
              <a:ext uri="{FF2B5EF4-FFF2-40B4-BE49-F238E27FC236}">
                <a16:creationId xmlns:a16="http://schemas.microsoft.com/office/drawing/2014/main" id="{A002A1C0-1C9C-41A8-AA74-D84C44061E18}"/>
              </a:ext>
            </a:extLst>
          </p:cNvPr>
          <p:cNvGrpSpPr/>
          <p:nvPr/>
        </p:nvGrpSpPr>
        <p:grpSpPr>
          <a:xfrm rot="404062">
            <a:off x="7234293" y="2469380"/>
            <a:ext cx="691807" cy="483443"/>
            <a:chOff x="5246340" y="1637308"/>
            <a:chExt cx="1384382" cy="936104"/>
          </a:xfrm>
        </p:grpSpPr>
        <p:sp>
          <p:nvSpPr>
            <p:cNvPr id="156" name="Freeform 6">
              <a:extLst>
                <a:ext uri="{FF2B5EF4-FFF2-40B4-BE49-F238E27FC236}">
                  <a16:creationId xmlns:a16="http://schemas.microsoft.com/office/drawing/2014/main" id="{A795F70F-3F3B-4AE1-9254-BC5431E86441}"/>
                </a:ext>
              </a:extLst>
            </p:cNvPr>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C</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157" name="Freeform 38">
              <a:extLst>
                <a:ext uri="{FF2B5EF4-FFF2-40B4-BE49-F238E27FC236}">
                  <a16:creationId xmlns:a16="http://schemas.microsoft.com/office/drawing/2014/main" id="{C05843C9-59DF-4734-8E9B-19DEF749A67C}"/>
                </a:ext>
              </a:extLst>
            </p:cNvPr>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158" name="Grupa 57">
            <a:extLst>
              <a:ext uri="{FF2B5EF4-FFF2-40B4-BE49-F238E27FC236}">
                <a16:creationId xmlns:a16="http://schemas.microsoft.com/office/drawing/2014/main" id="{9FEDEA13-5D0A-4233-B756-5266E75A51C1}"/>
              </a:ext>
            </a:extLst>
          </p:cNvPr>
          <p:cNvGrpSpPr/>
          <p:nvPr/>
        </p:nvGrpSpPr>
        <p:grpSpPr>
          <a:xfrm rot="404062">
            <a:off x="7359798" y="3003677"/>
            <a:ext cx="691807" cy="483443"/>
            <a:chOff x="5246340" y="1637308"/>
            <a:chExt cx="1384382" cy="936104"/>
          </a:xfrm>
        </p:grpSpPr>
        <p:sp>
          <p:nvSpPr>
            <p:cNvPr id="159" name="Freeform 6">
              <a:extLst>
                <a:ext uri="{FF2B5EF4-FFF2-40B4-BE49-F238E27FC236}">
                  <a16:creationId xmlns:a16="http://schemas.microsoft.com/office/drawing/2014/main" id="{E6D0F0EC-07FC-40E7-95E1-E7D0DB492B76}"/>
                </a:ext>
              </a:extLst>
            </p:cNvPr>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J</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160" name="Freeform 38">
              <a:extLst>
                <a:ext uri="{FF2B5EF4-FFF2-40B4-BE49-F238E27FC236}">
                  <a16:creationId xmlns:a16="http://schemas.microsoft.com/office/drawing/2014/main" id="{EC532A37-65D3-4105-A833-ABFC797064B7}"/>
                </a:ext>
              </a:extLst>
            </p:cNvPr>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161" name="Grupa 57">
            <a:extLst>
              <a:ext uri="{FF2B5EF4-FFF2-40B4-BE49-F238E27FC236}">
                <a16:creationId xmlns:a16="http://schemas.microsoft.com/office/drawing/2014/main" id="{D6B30BE8-63C2-4BC8-A3CB-691D44819488}"/>
              </a:ext>
            </a:extLst>
          </p:cNvPr>
          <p:cNvGrpSpPr/>
          <p:nvPr/>
        </p:nvGrpSpPr>
        <p:grpSpPr>
          <a:xfrm rot="404062">
            <a:off x="7386693" y="3552315"/>
            <a:ext cx="691807" cy="483443"/>
            <a:chOff x="5246340" y="1637308"/>
            <a:chExt cx="1384382" cy="936104"/>
          </a:xfrm>
        </p:grpSpPr>
        <p:sp>
          <p:nvSpPr>
            <p:cNvPr id="162" name="Freeform 6">
              <a:extLst>
                <a:ext uri="{FF2B5EF4-FFF2-40B4-BE49-F238E27FC236}">
                  <a16:creationId xmlns:a16="http://schemas.microsoft.com/office/drawing/2014/main" id="{19CD0AD4-3A83-40E6-870B-6C1D56B18A9C}"/>
                </a:ext>
              </a:extLst>
            </p:cNvPr>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M</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163" name="Freeform 38">
              <a:extLst>
                <a:ext uri="{FF2B5EF4-FFF2-40B4-BE49-F238E27FC236}">
                  <a16:creationId xmlns:a16="http://schemas.microsoft.com/office/drawing/2014/main" id="{B4D8DCEF-EDB6-4B05-9CE8-E74C464125F4}"/>
                </a:ext>
              </a:extLst>
            </p:cNvPr>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164" name="Grupa 57">
            <a:extLst>
              <a:ext uri="{FF2B5EF4-FFF2-40B4-BE49-F238E27FC236}">
                <a16:creationId xmlns:a16="http://schemas.microsoft.com/office/drawing/2014/main" id="{981F5619-D42A-44A5-8733-F88DE5EDBF36}"/>
              </a:ext>
            </a:extLst>
          </p:cNvPr>
          <p:cNvGrpSpPr/>
          <p:nvPr/>
        </p:nvGrpSpPr>
        <p:grpSpPr>
          <a:xfrm rot="404062">
            <a:off x="7386693" y="4063304"/>
            <a:ext cx="691807" cy="483443"/>
            <a:chOff x="5246340" y="1637308"/>
            <a:chExt cx="1384382" cy="936104"/>
          </a:xfrm>
        </p:grpSpPr>
        <p:sp>
          <p:nvSpPr>
            <p:cNvPr id="165" name="Freeform 6">
              <a:extLst>
                <a:ext uri="{FF2B5EF4-FFF2-40B4-BE49-F238E27FC236}">
                  <a16:creationId xmlns:a16="http://schemas.microsoft.com/office/drawing/2014/main" id="{A4C81980-F1BF-4888-9E46-389FE2CB983F}"/>
                </a:ext>
              </a:extLst>
            </p:cNvPr>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N</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166" name="Freeform 38">
              <a:extLst>
                <a:ext uri="{FF2B5EF4-FFF2-40B4-BE49-F238E27FC236}">
                  <a16:creationId xmlns:a16="http://schemas.microsoft.com/office/drawing/2014/main" id="{EF82AE9E-3866-4462-8CC9-6B140D7267AE}"/>
                </a:ext>
              </a:extLst>
            </p:cNvPr>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167" name="Grupa 57">
            <a:extLst>
              <a:ext uri="{FF2B5EF4-FFF2-40B4-BE49-F238E27FC236}">
                <a16:creationId xmlns:a16="http://schemas.microsoft.com/office/drawing/2014/main" id="{11A327A1-265C-4E11-B4F0-4CCB0C1F75C1}"/>
              </a:ext>
            </a:extLst>
          </p:cNvPr>
          <p:cNvGrpSpPr/>
          <p:nvPr/>
        </p:nvGrpSpPr>
        <p:grpSpPr>
          <a:xfrm rot="404062">
            <a:off x="7404620" y="4640632"/>
            <a:ext cx="691807" cy="483443"/>
            <a:chOff x="5246340" y="1637308"/>
            <a:chExt cx="1384382" cy="936104"/>
          </a:xfrm>
        </p:grpSpPr>
        <p:sp>
          <p:nvSpPr>
            <p:cNvPr id="168" name="Freeform 6">
              <a:extLst>
                <a:ext uri="{FF2B5EF4-FFF2-40B4-BE49-F238E27FC236}">
                  <a16:creationId xmlns:a16="http://schemas.microsoft.com/office/drawing/2014/main" id="{1B04334E-91FC-4D79-A3A6-D481137BDC38}"/>
                </a:ext>
              </a:extLst>
            </p:cNvPr>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L</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169" name="Freeform 38">
              <a:extLst>
                <a:ext uri="{FF2B5EF4-FFF2-40B4-BE49-F238E27FC236}">
                  <a16:creationId xmlns:a16="http://schemas.microsoft.com/office/drawing/2014/main" id="{5D896E13-E627-4657-A2BF-3B58513E8A68}"/>
                </a:ext>
              </a:extLst>
            </p:cNvPr>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sp>
        <p:nvSpPr>
          <p:cNvPr id="97" name="Rounded Rectangular Callout 96"/>
          <p:cNvSpPr/>
          <p:nvPr/>
        </p:nvSpPr>
        <p:spPr>
          <a:xfrm>
            <a:off x="3834350" y="5653244"/>
            <a:ext cx="2837715" cy="564918"/>
          </a:xfrm>
          <a:prstGeom prst="wedgeRoundRectCallout">
            <a:avLst>
              <a:gd name="adj1" fmla="val 42714"/>
              <a:gd name="adj2" fmla="val -242198"/>
              <a:gd name="adj3" fmla="val 16667"/>
            </a:avLst>
          </a:prstGeom>
          <a:solidFill>
            <a:schemeClr val="tx2">
              <a:alpha val="87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Segoe Print" pitchFamily="2" charset="0"/>
                <a:ea typeface="+mn-ea"/>
                <a:cs typeface="+mn-cs"/>
              </a:rPr>
              <a:t>Team 2 Kanban</a:t>
            </a:r>
          </a:p>
        </p:txBody>
      </p:sp>
      <p:sp>
        <p:nvSpPr>
          <p:cNvPr id="103" name="Rounded Rectangular Callout 96">
            <a:extLst>
              <a:ext uri="{FF2B5EF4-FFF2-40B4-BE49-F238E27FC236}">
                <a16:creationId xmlns:a16="http://schemas.microsoft.com/office/drawing/2014/main" id="{C0141060-300C-4FD3-AD52-C7907B96FEEC}"/>
              </a:ext>
            </a:extLst>
          </p:cNvPr>
          <p:cNvSpPr/>
          <p:nvPr/>
        </p:nvSpPr>
        <p:spPr>
          <a:xfrm>
            <a:off x="6428466" y="5010650"/>
            <a:ext cx="2837715" cy="564918"/>
          </a:xfrm>
          <a:prstGeom prst="wedgeRoundRectCallout">
            <a:avLst>
              <a:gd name="adj1" fmla="val 29776"/>
              <a:gd name="adj2" fmla="val -104859"/>
              <a:gd name="adj3" fmla="val 16667"/>
            </a:avLst>
          </a:prstGeom>
          <a:solidFill>
            <a:srgbClr val="00B050">
              <a:alpha val="87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Segoe Print" pitchFamily="2" charset="0"/>
                <a:ea typeface="+mn-ea"/>
                <a:cs typeface="+mn-cs"/>
              </a:rPr>
              <a:t>Team 3 Kanban</a:t>
            </a:r>
          </a:p>
        </p:txBody>
      </p:sp>
    </p:spTree>
    <p:extLst>
      <p:ext uri="{BB962C8B-B14F-4D97-AF65-F5344CB8AC3E}">
        <p14:creationId xmlns:p14="http://schemas.microsoft.com/office/powerpoint/2010/main" val="325598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500"/>
                                        <p:tgtEl>
                                          <p:spTgt spid="9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fade">
                                      <p:cBhvr>
                                        <p:cTn id="15" dur="500"/>
                                        <p:tgtEl>
                                          <p:spTgt spid="9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7"/>
                                        </p:tgtEl>
                                        <p:attrNameLst>
                                          <p:attrName>style.visibility</p:attrName>
                                        </p:attrNameLst>
                                      </p:cBhvr>
                                      <p:to>
                                        <p:strVal val="visible"/>
                                      </p:to>
                                    </p:set>
                                    <p:animEffect transition="in" filter="fade">
                                      <p:cBhvr>
                                        <p:cTn id="18" dur="500"/>
                                        <p:tgtEl>
                                          <p:spTgt spid="9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1"/>
                                        </p:tgtEl>
                                        <p:attrNameLst>
                                          <p:attrName>style.visibility</p:attrName>
                                        </p:attrNameLst>
                                      </p:cBhvr>
                                      <p:to>
                                        <p:strVal val="visible"/>
                                      </p:to>
                                    </p:set>
                                    <p:animEffect transition="in" filter="fade">
                                      <p:cBhvr>
                                        <p:cTn id="23" dur="500"/>
                                        <p:tgtEl>
                                          <p:spTgt spid="10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3"/>
                                        </p:tgtEl>
                                        <p:attrNameLst>
                                          <p:attrName>style.visibility</p:attrName>
                                        </p:attrNameLst>
                                      </p:cBhvr>
                                      <p:to>
                                        <p:strVal val="visible"/>
                                      </p:to>
                                    </p:set>
                                    <p:animEffect transition="in" filter="fade">
                                      <p:cBhvr>
                                        <p:cTn id="26"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94" grpId="0" animBg="1"/>
      <p:bldP spid="95" grpId="0" animBg="1"/>
      <p:bldP spid="101" grpId="0" animBg="1"/>
      <p:bldP spid="97" grpId="0" animBg="1"/>
      <p:bldP spid="10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79A2E8-81D0-4F01-9338-895D5F2152B3}"/>
              </a:ext>
            </a:extLst>
          </p:cNvPr>
          <p:cNvSpPr/>
          <p:nvPr/>
        </p:nvSpPr>
        <p:spPr>
          <a:xfrm>
            <a:off x="-29183" y="-38912"/>
            <a:ext cx="12221183"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B4D5AE89-B7FD-4900-BF0F-FE0055D60716}"/>
              </a:ext>
            </a:extLst>
          </p:cNvPr>
          <p:cNvSpPr txBox="1"/>
          <p:nvPr/>
        </p:nvSpPr>
        <p:spPr>
          <a:xfrm>
            <a:off x="5620407" y="1595388"/>
            <a:ext cx="6471745" cy="5016758"/>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charset="0"/>
                <a:ea typeface="+mn-ea"/>
                <a:cs typeface="Arial" charset="0"/>
              </a:rPr>
              <a:t>ML2: Customer-Driven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Arial" charset="0"/>
                <a:ea typeface="+mn-ea"/>
                <a:cs typeface="Arial" charset="0"/>
              </a:rPr>
              <a:t>“Never the same result twice”</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Arial" charset="0"/>
                <a:ea typeface="+mn-ea"/>
                <a:cs typeface="Arial" charset="0"/>
              </a:rPr>
              <a:t>managerial heroics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Arial" charset="0"/>
                <a:ea typeface="+mn-ea"/>
                <a:cs typeface="Arial" charset="0"/>
              </a:rPr>
              <a:t>delays and last-minute tension despite coordinated team effort</a:t>
            </a:r>
          </a:p>
        </p:txBody>
      </p:sp>
      <p:pic>
        <p:nvPicPr>
          <p:cNvPr id="11" name="Picture 10" descr="A screenshot of a cell phone&#10;&#10;Description automatically generated">
            <a:extLst>
              <a:ext uri="{FF2B5EF4-FFF2-40B4-BE49-F238E27FC236}">
                <a16:creationId xmlns:a16="http://schemas.microsoft.com/office/drawing/2014/main" id="{81184250-C8C6-4E4F-99EC-6F4148897F02}"/>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5211" t="25862" r="6852" b="3333"/>
          <a:stretch/>
        </p:blipFill>
        <p:spPr>
          <a:xfrm>
            <a:off x="182028" y="2236551"/>
            <a:ext cx="5137287" cy="4479705"/>
          </a:xfrm>
          <a:prstGeom prst="rect">
            <a:avLst/>
          </a:prstGeom>
          <a:solidFill>
            <a:schemeClr val="bg1"/>
          </a:solidFill>
        </p:spPr>
      </p:pic>
      <p:pic>
        <p:nvPicPr>
          <p:cNvPr id="12" name="Picture 11" descr="A close up of a sign&#10;&#10;Description automatically generated">
            <a:extLst>
              <a:ext uri="{FF2B5EF4-FFF2-40B4-BE49-F238E27FC236}">
                <a16:creationId xmlns:a16="http://schemas.microsoft.com/office/drawing/2014/main" id="{58984DAB-0FC8-489A-BBD1-90F9DB4695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7263" y="186251"/>
            <a:ext cx="2286819" cy="2195346"/>
          </a:xfrm>
          <a:prstGeom prst="rect">
            <a:avLst/>
          </a:prstGeom>
        </p:spPr>
      </p:pic>
      <p:pic>
        <p:nvPicPr>
          <p:cNvPr id="6" name="Picture 5">
            <a:extLst>
              <a:ext uri="{FF2B5EF4-FFF2-40B4-BE49-F238E27FC236}">
                <a16:creationId xmlns:a16="http://schemas.microsoft.com/office/drawing/2014/main" id="{5E257C54-0E0D-4B33-9A2D-2F157A4C8C75}"/>
              </a:ext>
            </a:extLst>
          </p:cNvPr>
          <p:cNvPicPr>
            <a:picLocks noChangeAspect="1"/>
          </p:cNvPicPr>
          <p:nvPr/>
        </p:nvPicPr>
        <p:blipFill rotWithShape="1">
          <a:blip r:embed="rId5"/>
          <a:srcRect l="60335" t="-10093"/>
          <a:stretch/>
        </p:blipFill>
        <p:spPr>
          <a:xfrm>
            <a:off x="4220202" y="2218126"/>
            <a:ext cx="895103" cy="338462"/>
          </a:xfrm>
          <a:prstGeom prst="rect">
            <a:avLst/>
          </a:prstGeom>
        </p:spPr>
      </p:pic>
    </p:spTree>
    <p:extLst>
      <p:ext uri="{BB962C8B-B14F-4D97-AF65-F5344CB8AC3E}">
        <p14:creationId xmlns:p14="http://schemas.microsoft.com/office/powerpoint/2010/main" val="2705911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980ED-DE05-4230-ABFA-07B24EE45A09}"/>
              </a:ext>
            </a:extLst>
          </p:cNvPr>
          <p:cNvSpPr>
            <a:spLocks noGrp="1"/>
          </p:cNvSpPr>
          <p:nvPr>
            <p:ph type="title"/>
          </p:nvPr>
        </p:nvSpPr>
        <p:spPr/>
        <p:txBody>
          <a:bodyPr/>
          <a:lstStyle/>
          <a:p>
            <a:r>
              <a:rPr lang="en-US" dirty="0"/>
              <a:t>Problem Statement</a:t>
            </a:r>
          </a:p>
        </p:txBody>
      </p:sp>
      <p:sp>
        <p:nvSpPr>
          <p:cNvPr id="3" name="Rectangle 2">
            <a:extLst>
              <a:ext uri="{FF2B5EF4-FFF2-40B4-BE49-F238E27FC236}">
                <a16:creationId xmlns:a16="http://schemas.microsoft.com/office/drawing/2014/main" id="{58C062E3-8DFE-4E06-A5BA-616083EC0426}"/>
              </a:ext>
            </a:extLst>
          </p:cNvPr>
          <p:cNvSpPr/>
          <p:nvPr/>
        </p:nvSpPr>
        <p:spPr>
          <a:xfrm>
            <a:off x="1969625" y="2274838"/>
            <a:ext cx="8252749" cy="2308324"/>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“I haven’t looked at the lead time chart in months”</a:t>
            </a:r>
            <a:r>
              <a:rPr kumimoji="0" lang="en-US" sz="28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 </a:t>
            </a:r>
            <a:br>
              <a:rPr kumimoji="0" lang="en-US" sz="28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br>
            <a:r>
              <a:rPr kumimoji="0" lang="en-US" sz="28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		software development manager,</a:t>
            </a:r>
            <a:br>
              <a:rPr kumimoji="0" lang="en-US" sz="28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br>
            <a:r>
              <a:rPr kumimoji="0" lang="en-US" sz="28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		telecom equipment manufacturer</a:t>
            </a:r>
          </a:p>
        </p:txBody>
      </p:sp>
    </p:spTree>
    <p:extLst>
      <p:ext uri="{BB962C8B-B14F-4D97-AF65-F5344CB8AC3E}">
        <p14:creationId xmlns:p14="http://schemas.microsoft.com/office/powerpoint/2010/main" val="2542651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980ED-DE05-4230-ABFA-07B24EE45A09}"/>
              </a:ext>
            </a:extLst>
          </p:cNvPr>
          <p:cNvSpPr>
            <a:spLocks noGrp="1"/>
          </p:cNvSpPr>
          <p:nvPr>
            <p:ph type="title"/>
          </p:nvPr>
        </p:nvSpPr>
        <p:spPr/>
        <p:txBody>
          <a:bodyPr/>
          <a:lstStyle/>
          <a:p>
            <a:r>
              <a:rPr lang="en-US" dirty="0"/>
              <a:t>Diagnosis</a:t>
            </a:r>
          </a:p>
        </p:txBody>
      </p:sp>
      <p:sp>
        <p:nvSpPr>
          <p:cNvPr id="3" name="Rectangle 2">
            <a:extLst>
              <a:ext uri="{FF2B5EF4-FFF2-40B4-BE49-F238E27FC236}">
                <a16:creationId xmlns:a16="http://schemas.microsoft.com/office/drawing/2014/main" id="{58C062E3-8DFE-4E06-A5BA-616083EC0426}"/>
              </a:ext>
            </a:extLst>
          </p:cNvPr>
          <p:cNvSpPr/>
          <p:nvPr/>
        </p:nvSpPr>
        <p:spPr>
          <a:xfrm>
            <a:off x="1969625" y="1557208"/>
            <a:ext cx="8615248" cy="4154984"/>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Is a “service delivery manager” role present?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Are customer expectations understood &amp; communicated?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Is there service delivery review happening?</a:t>
            </a:r>
            <a:endParaRPr kumimoji="0" lang="en-US" sz="28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endParaRPr>
          </a:p>
        </p:txBody>
      </p:sp>
    </p:spTree>
    <p:extLst>
      <p:ext uri="{BB962C8B-B14F-4D97-AF65-F5344CB8AC3E}">
        <p14:creationId xmlns:p14="http://schemas.microsoft.com/office/powerpoint/2010/main" val="4072836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980ED-DE05-4230-ABFA-07B24EE45A09}"/>
              </a:ext>
            </a:extLst>
          </p:cNvPr>
          <p:cNvSpPr>
            <a:spLocks noGrp="1"/>
          </p:cNvSpPr>
          <p:nvPr>
            <p:ph type="title"/>
          </p:nvPr>
        </p:nvSpPr>
        <p:spPr/>
        <p:txBody>
          <a:bodyPr/>
          <a:lstStyle/>
          <a:p>
            <a:r>
              <a:rPr lang="en-US" dirty="0"/>
              <a:t>Additional questions</a:t>
            </a:r>
          </a:p>
        </p:txBody>
      </p:sp>
      <p:sp>
        <p:nvSpPr>
          <p:cNvPr id="3" name="Rectangle 2">
            <a:extLst>
              <a:ext uri="{FF2B5EF4-FFF2-40B4-BE49-F238E27FC236}">
                <a16:creationId xmlns:a16="http://schemas.microsoft.com/office/drawing/2014/main" id="{58C062E3-8DFE-4E06-A5BA-616083EC0426}"/>
              </a:ext>
            </a:extLst>
          </p:cNvPr>
          <p:cNvSpPr/>
          <p:nvPr/>
        </p:nvSpPr>
        <p:spPr>
          <a:xfrm>
            <a:off x="1969625" y="1557208"/>
            <a:ext cx="8252749" cy="4154984"/>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Is there any blocker management?</a:t>
            </a:r>
            <a:b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b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Is blocker likelihood and impact being reported?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Is there a risk review?</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Is the lead time distribution thin or fat-tailed?</a:t>
            </a:r>
            <a:endParaRPr kumimoji="0" lang="en-US" sz="28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endParaRPr>
          </a:p>
        </p:txBody>
      </p:sp>
    </p:spTree>
    <p:extLst>
      <p:ext uri="{BB962C8B-B14F-4D97-AF65-F5344CB8AC3E}">
        <p14:creationId xmlns:p14="http://schemas.microsoft.com/office/powerpoint/2010/main" val="422173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980ED-DE05-4230-ABFA-07B24EE45A09}"/>
              </a:ext>
            </a:extLst>
          </p:cNvPr>
          <p:cNvSpPr>
            <a:spLocks noGrp="1"/>
          </p:cNvSpPr>
          <p:nvPr>
            <p:ph type="title"/>
          </p:nvPr>
        </p:nvSpPr>
        <p:spPr/>
        <p:txBody>
          <a:bodyPr/>
          <a:lstStyle/>
          <a:p>
            <a:r>
              <a:rPr lang="en-US" dirty="0"/>
              <a:t>Recommendations</a:t>
            </a:r>
          </a:p>
        </p:txBody>
      </p:sp>
      <p:sp>
        <p:nvSpPr>
          <p:cNvPr id="3" name="Rectangle 2">
            <a:extLst>
              <a:ext uri="{FF2B5EF4-FFF2-40B4-BE49-F238E27FC236}">
                <a16:creationId xmlns:a16="http://schemas.microsoft.com/office/drawing/2014/main" id="{58C062E3-8DFE-4E06-A5BA-616083EC0426}"/>
              </a:ext>
            </a:extLst>
          </p:cNvPr>
          <p:cNvSpPr/>
          <p:nvPr/>
        </p:nvSpPr>
        <p:spPr>
          <a:xfrm>
            <a:off x="1588625" y="1351508"/>
            <a:ext cx="9014750" cy="4832092"/>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Gill Sans Nova Cond XBd" panose="020B0A06020104020203" pitchFamily="34" charset="0"/>
                <a:ea typeface="+mn-ea"/>
                <a:cs typeface="Arial" charset="0"/>
              </a:rPr>
              <a:t>Implement: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Instrument &amp; Report Lead time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Service Delivery Manager Role</a:t>
            </a:r>
            <a:b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b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Service Delivery Review</a:t>
            </a:r>
            <a:b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b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Blocker Metrics</a:t>
            </a:r>
            <a:b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b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Risk Review</a:t>
            </a:r>
            <a:b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b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Customer Expectation </a:t>
            </a:r>
            <a:r>
              <a:rPr kumimoji="0" lang="en-US" sz="32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(fitness criteria)</a:t>
            </a:r>
          </a:p>
        </p:txBody>
      </p:sp>
    </p:spTree>
    <p:extLst>
      <p:ext uri="{BB962C8B-B14F-4D97-AF65-F5344CB8AC3E}">
        <p14:creationId xmlns:p14="http://schemas.microsoft.com/office/powerpoint/2010/main" val="295912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6" name="Grupa 57"/>
          <p:cNvGrpSpPr/>
          <p:nvPr/>
        </p:nvGrpSpPr>
        <p:grpSpPr>
          <a:xfrm rot="21418658">
            <a:off x="3210986" y="2547637"/>
            <a:ext cx="700148" cy="489271"/>
            <a:chOff x="5246340" y="1637308"/>
            <a:chExt cx="1384382" cy="936104"/>
          </a:xfrm>
        </p:grpSpPr>
        <p:sp>
          <p:nvSpPr>
            <p:cNvPr id="217"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H</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218"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219" name="Grupa 57"/>
          <p:cNvGrpSpPr/>
          <p:nvPr/>
        </p:nvGrpSpPr>
        <p:grpSpPr>
          <a:xfrm>
            <a:off x="2168562" y="3900259"/>
            <a:ext cx="700148" cy="489271"/>
            <a:chOff x="5246340" y="1637308"/>
            <a:chExt cx="1384382" cy="936104"/>
          </a:xfrm>
        </p:grpSpPr>
        <p:sp>
          <p:nvSpPr>
            <p:cNvPr id="220"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F</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221"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222" name="Grupa 57"/>
          <p:cNvGrpSpPr/>
          <p:nvPr/>
        </p:nvGrpSpPr>
        <p:grpSpPr>
          <a:xfrm>
            <a:off x="1918179" y="3698009"/>
            <a:ext cx="700148" cy="489271"/>
            <a:chOff x="5246340" y="1637308"/>
            <a:chExt cx="1384382" cy="936104"/>
          </a:xfrm>
        </p:grpSpPr>
        <p:sp>
          <p:nvSpPr>
            <p:cNvPr id="223"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F</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224"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225" name="Grupa 57"/>
          <p:cNvGrpSpPr/>
          <p:nvPr/>
        </p:nvGrpSpPr>
        <p:grpSpPr>
          <a:xfrm>
            <a:off x="2177688" y="3505684"/>
            <a:ext cx="700148" cy="489271"/>
            <a:chOff x="5246340" y="1637308"/>
            <a:chExt cx="1384382" cy="936104"/>
          </a:xfrm>
        </p:grpSpPr>
        <p:sp>
          <p:nvSpPr>
            <p:cNvPr id="226"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F</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227"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228" name="Grupa 57"/>
          <p:cNvGrpSpPr/>
          <p:nvPr/>
        </p:nvGrpSpPr>
        <p:grpSpPr>
          <a:xfrm>
            <a:off x="1899960" y="3399358"/>
            <a:ext cx="700148" cy="489271"/>
            <a:chOff x="5246340" y="1637308"/>
            <a:chExt cx="1384382" cy="936104"/>
          </a:xfrm>
        </p:grpSpPr>
        <p:sp>
          <p:nvSpPr>
            <p:cNvPr id="229"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F</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230"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231" name="Grupa 57"/>
          <p:cNvGrpSpPr/>
          <p:nvPr/>
        </p:nvGrpSpPr>
        <p:grpSpPr>
          <a:xfrm>
            <a:off x="2223692" y="3248074"/>
            <a:ext cx="700148" cy="489271"/>
            <a:chOff x="5246340" y="1637308"/>
            <a:chExt cx="1384382" cy="936104"/>
          </a:xfrm>
        </p:grpSpPr>
        <p:sp>
          <p:nvSpPr>
            <p:cNvPr id="232"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F</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233"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234" name="Grupa 57"/>
          <p:cNvGrpSpPr/>
          <p:nvPr/>
        </p:nvGrpSpPr>
        <p:grpSpPr>
          <a:xfrm>
            <a:off x="1943800" y="3041914"/>
            <a:ext cx="700148" cy="489271"/>
            <a:chOff x="5246340" y="1637308"/>
            <a:chExt cx="1384382" cy="936104"/>
          </a:xfrm>
        </p:grpSpPr>
        <p:sp>
          <p:nvSpPr>
            <p:cNvPr id="235"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F</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236"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237" name="Grupa 57"/>
          <p:cNvGrpSpPr/>
          <p:nvPr/>
        </p:nvGrpSpPr>
        <p:grpSpPr>
          <a:xfrm>
            <a:off x="2188476" y="2974722"/>
            <a:ext cx="700148" cy="489271"/>
            <a:chOff x="5246340" y="1637308"/>
            <a:chExt cx="1384382" cy="936104"/>
          </a:xfrm>
        </p:grpSpPr>
        <p:sp>
          <p:nvSpPr>
            <p:cNvPr id="238"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rPr>
                <a:t>J</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239"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240" name="Grupa 57"/>
          <p:cNvGrpSpPr/>
          <p:nvPr/>
        </p:nvGrpSpPr>
        <p:grpSpPr>
          <a:xfrm>
            <a:off x="3270705" y="3722987"/>
            <a:ext cx="691807" cy="483443"/>
            <a:chOff x="5246340" y="1637308"/>
            <a:chExt cx="1384382" cy="936104"/>
          </a:xfrm>
        </p:grpSpPr>
        <p:sp>
          <p:nvSpPr>
            <p:cNvPr id="241"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I</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242"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sp>
        <p:nvSpPr>
          <p:cNvPr id="97" name="Freeform 145"/>
          <p:cNvSpPr>
            <a:spLocks/>
          </p:cNvSpPr>
          <p:nvPr/>
        </p:nvSpPr>
        <p:spPr bwMode="auto">
          <a:xfrm rot="16200000">
            <a:off x="4695997" y="4022486"/>
            <a:ext cx="4797546" cy="45719"/>
          </a:xfrm>
          <a:custGeom>
            <a:avLst/>
            <a:gdLst/>
            <a:ahLst/>
            <a:cxnLst>
              <a:cxn ang="0">
                <a:pos x="543" y="15"/>
              </a:cxn>
              <a:cxn ang="0">
                <a:pos x="525" y="15"/>
              </a:cxn>
              <a:cxn ang="0">
                <a:pos x="488" y="18"/>
              </a:cxn>
              <a:cxn ang="0">
                <a:pos x="475" y="17"/>
              </a:cxn>
              <a:cxn ang="0">
                <a:pos x="436" y="15"/>
              </a:cxn>
              <a:cxn ang="0">
                <a:pos x="423" y="15"/>
              </a:cxn>
              <a:cxn ang="0">
                <a:pos x="401" y="16"/>
              </a:cxn>
              <a:cxn ang="0">
                <a:pos x="382" y="15"/>
              </a:cxn>
              <a:cxn ang="0">
                <a:pos x="372" y="14"/>
              </a:cxn>
              <a:cxn ang="0">
                <a:pos x="363" y="16"/>
              </a:cxn>
              <a:cxn ang="0">
                <a:pos x="341" y="18"/>
              </a:cxn>
              <a:cxn ang="0">
                <a:pos x="329" y="17"/>
              </a:cxn>
              <a:cxn ang="0">
                <a:pos x="316" y="19"/>
              </a:cxn>
              <a:cxn ang="0">
                <a:pos x="300" y="17"/>
              </a:cxn>
              <a:cxn ang="0">
                <a:pos x="282" y="17"/>
              </a:cxn>
              <a:cxn ang="0">
                <a:pos x="259" y="16"/>
              </a:cxn>
              <a:cxn ang="0">
                <a:pos x="250" y="17"/>
              </a:cxn>
              <a:cxn ang="0">
                <a:pos x="241" y="15"/>
              </a:cxn>
              <a:cxn ang="0">
                <a:pos x="233" y="17"/>
              </a:cxn>
              <a:cxn ang="0">
                <a:pos x="230" y="17"/>
              </a:cxn>
              <a:cxn ang="0">
                <a:pos x="219" y="17"/>
              </a:cxn>
              <a:cxn ang="0">
                <a:pos x="188" y="17"/>
              </a:cxn>
              <a:cxn ang="0">
                <a:pos x="176" y="17"/>
              </a:cxn>
              <a:cxn ang="0">
                <a:pos x="166" y="17"/>
              </a:cxn>
              <a:cxn ang="0">
                <a:pos x="140" y="16"/>
              </a:cxn>
              <a:cxn ang="0">
                <a:pos x="134" y="12"/>
              </a:cxn>
              <a:cxn ang="0">
                <a:pos x="125" y="16"/>
              </a:cxn>
              <a:cxn ang="0">
                <a:pos x="118" y="20"/>
              </a:cxn>
              <a:cxn ang="0">
                <a:pos x="106" y="18"/>
              </a:cxn>
              <a:cxn ang="0">
                <a:pos x="102" y="20"/>
              </a:cxn>
              <a:cxn ang="0">
                <a:pos x="97" y="18"/>
              </a:cxn>
              <a:cxn ang="0">
                <a:pos x="88" y="15"/>
              </a:cxn>
              <a:cxn ang="0">
                <a:pos x="78" y="18"/>
              </a:cxn>
              <a:cxn ang="0">
                <a:pos x="73" y="16"/>
              </a:cxn>
              <a:cxn ang="0">
                <a:pos x="65" y="18"/>
              </a:cxn>
              <a:cxn ang="0">
                <a:pos x="56" y="18"/>
              </a:cxn>
              <a:cxn ang="0">
                <a:pos x="60" y="13"/>
              </a:cxn>
              <a:cxn ang="0">
                <a:pos x="44" y="16"/>
              </a:cxn>
              <a:cxn ang="0">
                <a:pos x="22" y="9"/>
              </a:cxn>
              <a:cxn ang="0">
                <a:pos x="15" y="8"/>
              </a:cxn>
              <a:cxn ang="0">
                <a:pos x="0" y="8"/>
              </a:cxn>
              <a:cxn ang="0">
                <a:pos x="6" y="5"/>
              </a:cxn>
              <a:cxn ang="0">
                <a:pos x="20" y="8"/>
              </a:cxn>
              <a:cxn ang="0">
                <a:pos x="46" y="4"/>
              </a:cxn>
              <a:cxn ang="0">
                <a:pos x="89" y="3"/>
              </a:cxn>
              <a:cxn ang="0">
                <a:pos x="137" y="2"/>
              </a:cxn>
              <a:cxn ang="0">
                <a:pos x="176" y="2"/>
              </a:cxn>
              <a:cxn ang="0">
                <a:pos x="204" y="1"/>
              </a:cxn>
              <a:cxn ang="0">
                <a:pos x="263" y="3"/>
              </a:cxn>
              <a:cxn ang="0">
                <a:pos x="294" y="5"/>
              </a:cxn>
              <a:cxn ang="0">
                <a:pos x="334" y="7"/>
              </a:cxn>
              <a:cxn ang="0">
                <a:pos x="467" y="4"/>
              </a:cxn>
              <a:cxn ang="0">
                <a:pos x="502" y="5"/>
              </a:cxn>
              <a:cxn ang="0">
                <a:pos x="604" y="17"/>
              </a:cxn>
            </a:cxnLst>
            <a:rect l="0" t="0" r="r" b="b"/>
            <a:pathLst>
              <a:path w="613" h="21">
                <a:moveTo>
                  <a:pt x="604" y="17"/>
                </a:moveTo>
                <a:cubicBezTo>
                  <a:pt x="597" y="21"/>
                  <a:pt x="587" y="16"/>
                  <a:pt x="579" y="18"/>
                </a:cubicBezTo>
                <a:cubicBezTo>
                  <a:pt x="578" y="19"/>
                  <a:pt x="580" y="16"/>
                  <a:pt x="577" y="17"/>
                </a:cubicBezTo>
                <a:cubicBezTo>
                  <a:pt x="570" y="20"/>
                  <a:pt x="557" y="17"/>
                  <a:pt x="548" y="15"/>
                </a:cubicBezTo>
                <a:cubicBezTo>
                  <a:pt x="549" y="14"/>
                  <a:pt x="549" y="14"/>
                  <a:pt x="549" y="14"/>
                </a:cubicBezTo>
                <a:cubicBezTo>
                  <a:pt x="547" y="13"/>
                  <a:pt x="545" y="15"/>
                  <a:pt x="543" y="15"/>
                </a:cubicBezTo>
                <a:cubicBezTo>
                  <a:pt x="543" y="15"/>
                  <a:pt x="543" y="14"/>
                  <a:pt x="543" y="14"/>
                </a:cubicBezTo>
                <a:cubicBezTo>
                  <a:pt x="542" y="15"/>
                  <a:pt x="539" y="14"/>
                  <a:pt x="539" y="15"/>
                </a:cubicBezTo>
                <a:cubicBezTo>
                  <a:pt x="538" y="15"/>
                  <a:pt x="538" y="14"/>
                  <a:pt x="537" y="13"/>
                </a:cubicBezTo>
                <a:cubicBezTo>
                  <a:pt x="536" y="15"/>
                  <a:pt x="536" y="15"/>
                  <a:pt x="536" y="15"/>
                </a:cubicBezTo>
                <a:cubicBezTo>
                  <a:pt x="533" y="18"/>
                  <a:pt x="529" y="14"/>
                  <a:pt x="524" y="16"/>
                </a:cubicBezTo>
                <a:cubicBezTo>
                  <a:pt x="525" y="16"/>
                  <a:pt x="525" y="15"/>
                  <a:pt x="525" y="15"/>
                </a:cubicBezTo>
                <a:cubicBezTo>
                  <a:pt x="518" y="17"/>
                  <a:pt x="510" y="16"/>
                  <a:pt x="502" y="17"/>
                </a:cubicBezTo>
                <a:cubicBezTo>
                  <a:pt x="503" y="16"/>
                  <a:pt x="503" y="15"/>
                  <a:pt x="502" y="15"/>
                </a:cubicBezTo>
                <a:cubicBezTo>
                  <a:pt x="502" y="16"/>
                  <a:pt x="500" y="17"/>
                  <a:pt x="498" y="17"/>
                </a:cubicBezTo>
                <a:cubicBezTo>
                  <a:pt x="497" y="15"/>
                  <a:pt x="494" y="18"/>
                  <a:pt x="492" y="17"/>
                </a:cubicBezTo>
                <a:cubicBezTo>
                  <a:pt x="492" y="17"/>
                  <a:pt x="492" y="17"/>
                  <a:pt x="492" y="17"/>
                </a:cubicBezTo>
                <a:cubicBezTo>
                  <a:pt x="490" y="19"/>
                  <a:pt x="490" y="16"/>
                  <a:pt x="488" y="18"/>
                </a:cubicBezTo>
                <a:cubicBezTo>
                  <a:pt x="487" y="17"/>
                  <a:pt x="487" y="17"/>
                  <a:pt x="487" y="17"/>
                </a:cubicBezTo>
                <a:cubicBezTo>
                  <a:pt x="486" y="19"/>
                  <a:pt x="485" y="16"/>
                  <a:pt x="483" y="17"/>
                </a:cubicBezTo>
                <a:cubicBezTo>
                  <a:pt x="483" y="17"/>
                  <a:pt x="483" y="17"/>
                  <a:pt x="483" y="17"/>
                </a:cubicBezTo>
                <a:cubicBezTo>
                  <a:pt x="482" y="18"/>
                  <a:pt x="481" y="16"/>
                  <a:pt x="480" y="17"/>
                </a:cubicBezTo>
                <a:cubicBezTo>
                  <a:pt x="480" y="17"/>
                  <a:pt x="480" y="17"/>
                  <a:pt x="480" y="17"/>
                </a:cubicBezTo>
                <a:cubicBezTo>
                  <a:pt x="477" y="17"/>
                  <a:pt x="475" y="16"/>
                  <a:pt x="475" y="17"/>
                </a:cubicBezTo>
                <a:cubicBezTo>
                  <a:pt x="474" y="16"/>
                  <a:pt x="478" y="17"/>
                  <a:pt x="477" y="15"/>
                </a:cubicBezTo>
                <a:cubicBezTo>
                  <a:pt x="467" y="16"/>
                  <a:pt x="457" y="16"/>
                  <a:pt x="447" y="16"/>
                </a:cubicBezTo>
                <a:cubicBezTo>
                  <a:pt x="446" y="15"/>
                  <a:pt x="446" y="15"/>
                  <a:pt x="445" y="14"/>
                </a:cubicBezTo>
                <a:cubicBezTo>
                  <a:pt x="444" y="15"/>
                  <a:pt x="442" y="14"/>
                  <a:pt x="441" y="15"/>
                </a:cubicBezTo>
                <a:cubicBezTo>
                  <a:pt x="441" y="15"/>
                  <a:pt x="440" y="14"/>
                  <a:pt x="440" y="14"/>
                </a:cubicBezTo>
                <a:cubicBezTo>
                  <a:pt x="438" y="14"/>
                  <a:pt x="438" y="16"/>
                  <a:pt x="436" y="15"/>
                </a:cubicBezTo>
                <a:cubicBezTo>
                  <a:pt x="437" y="15"/>
                  <a:pt x="437" y="14"/>
                  <a:pt x="437" y="14"/>
                </a:cubicBezTo>
                <a:cubicBezTo>
                  <a:pt x="435" y="15"/>
                  <a:pt x="433" y="15"/>
                  <a:pt x="431" y="15"/>
                </a:cubicBezTo>
                <a:cubicBezTo>
                  <a:pt x="431" y="15"/>
                  <a:pt x="432" y="15"/>
                  <a:pt x="431" y="14"/>
                </a:cubicBezTo>
                <a:cubicBezTo>
                  <a:pt x="429" y="16"/>
                  <a:pt x="428" y="14"/>
                  <a:pt x="426" y="15"/>
                </a:cubicBezTo>
                <a:cubicBezTo>
                  <a:pt x="426" y="14"/>
                  <a:pt x="426" y="14"/>
                  <a:pt x="426" y="14"/>
                </a:cubicBezTo>
                <a:cubicBezTo>
                  <a:pt x="423" y="12"/>
                  <a:pt x="426" y="16"/>
                  <a:pt x="423" y="15"/>
                </a:cubicBezTo>
                <a:cubicBezTo>
                  <a:pt x="424" y="15"/>
                  <a:pt x="423" y="14"/>
                  <a:pt x="423" y="14"/>
                </a:cubicBezTo>
                <a:cubicBezTo>
                  <a:pt x="421" y="16"/>
                  <a:pt x="417" y="15"/>
                  <a:pt x="415" y="16"/>
                </a:cubicBezTo>
                <a:cubicBezTo>
                  <a:pt x="415" y="15"/>
                  <a:pt x="415" y="15"/>
                  <a:pt x="415" y="15"/>
                </a:cubicBezTo>
                <a:cubicBezTo>
                  <a:pt x="412" y="15"/>
                  <a:pt x="409" y="15"/>
                  <a:pt x="406" y="15"/>
                </a:cubicBezTo>
                <a:cubicBezTo>
                  <a:pt x="405" y="15"/>
                  <a:pt x="407" y="13"/>
                  <a:pt x="404" y="13"/>
                </a:cubicBezTo>
                <a:cubicBezTo>
                  <a:pt x="404" y="15"/>
                  <a:pt x="399" y="14"/>
                  <a:pt x="401" y="16"/>
                </a:cubicBezTo>
                <a:cubicBezTo>
                  <a:pt x="399" y="16"/>
                  <a:pt x="395" y="15"/>
                  <a:pt x="393" y="16"/>
                </a:cubicBezTo>
                <a:cubicBezTo>
                  <a:pt x="394" y="15"/>
                  <a:pt x="392" y="13"/>
                  <a:pt x="394" y="13"/>
                </a:cubicBezTo>
                <a:cubicBezTo>
                  <a:pt x="393" y="12"/>
                  <a:pt x="393" y="12"/>
                  <a:pt x="393" y="12"/>
                </a:cubicBezTo>
                <a:cubicBezTo>
                  <a:pt x="393" y="11"/>
                  <a:pt x="394" y="12"/>
                  <a:pt x="394" y="11"/>
                </a:cubicBezTo>
                <a:cubicBezTo>
                  <a:pt x="393" y="11"/>
                  <a:pt x="390" y="12"/>
                  <a:pt x="389" y="12"/>
                </a:cubicBezTo>
                <a:cubicBezTo>
                  <a:pt x="387" y="13"/>
                  <a:pt x="385" y="15"/>
                  <a:pt x="382" y="15"/>
                </a:cubicBezTo>
                <a:cubicBezTo>
                  <a:pt x="384" y="15"/>
                  <a:pt x="382" y="13"/>
                  <a:pt x="383" y="13"/>
                </a:cubicBezTo>
                <a:cubicBezTo>
                  <a:pt x="378" y="17"/>
                  <a:pt x="378" y="17"/>
                  <a:pt x="378" y="17"/>
                </a:cubicBezTo>
                <a:cubicBezTo>
                  <a:pt x="377" y="17"/>
                  <a:pt x="378" y="15"/>
                  <a:pt x="377" y="16"/>
                </a:cubicBezTo>
                <a:cubicBezTo>
                  <a:pt x="377" y="16"/>
                  <a:pt x="376" y="16"/>
                  <a:pt x="376" y="17"/>
                </a:cubicBezTo>
                <a:cubicBezTo>
                  <a:pt x="375" y="17"/>
                  <a:pt x="372" y="17"/>
                  <a:pt x="371" y="15"/>
                </a:cubicBezTo>
                <a:cubicBezTo>
                  <a:pt x="371" y="15"/>
                  <a:pt x="373" y="15"/>
                  <a:pt x="372" y="14"/>
                </a:cubicBezTo>
                <a:cubicBezTo>
                  <a:pt x="370" y="14"/>
                  <a:pt x="370" y="15"/>
                  <a:pt x="368" y="15"/>
                </a:cubicBezTo>
                <a:cubicBezTo>
                  <a:pt x="368" y="15"/>
                  <a:pt x="368" y="15"/>
                  <a:pt x="368" y="15"/>
                </a:cubicBezTo>
                <a:cubicBezTo>
                  <a:pt x="367" y="14"/>
                  <a:pt x="364" y="15"/>
                  <a:pt x="366" y="16"/>
                </a:cubicBezTo>
                <a:cubicBezTo>
                  <a:pt x="366" y="17"/>
                  <a:pt x="365" y="15"/>
                  <a:pt x="367" y="16"/>
                </a:cubicBezTo>
                <a:cubicBezTo>
                  <a:pt x="366" y="17"/>
                  <a:pt x="364" y="17"/>
                  <a:pt x="362" y="17"/>
                </a:cubicBezTo>
                <a:cubicBezTo>
                  <a:pt x="362" y="17"/>
                  <a:pt x="362" y="16"/>
                  <a:pt x="363" y="16"/>
                </a:cubicBezTo>
                <a:cubicBezTo>
                  <a:pt x="360" y="17"/>
                  <a:pt x="357" y="18"/>
                  <a:pt x="355" y="18"/>
                </a:cubicBezTo>
                <a:cubicBezTo>
                  <a:pt x="355" y="19"/>
                  <a:pt x="356" y="17"/>
                  <a:pt x="356" y="17"/>
                </a:cubicBezTo>
                <a:cubicBezTo>
                  <a:pt x="353" y="16"/>
                  <a:pt x="349" y="19"/>
                  <a:pt x="346" y="17"/>
                </a:cubicBezTo>
                <a:cubicBezTo>
                  <a:pt x="346" y="17"/>
                  <a:pt x="346" y="18"/>
                  <a:pt x="346" y="18"/>
                </a:cubicBezTo>
                <a:cubicBezTo>
                  <a:pt x="344" y="18"/>
                  <a:pt x="345" y="17"/>
                  <a:pt x="343" y="17"/>
                </a:cubicBezTo>
                <a:cubicBezTo>
                  <a:pt x="343" y="16"/>
                  <a:pt x="342" y="17"/>
                  <a:pt x="341" y="18"/>
                </a:cubicBezTo>
                <a:cubicBezTo>
                  <a:pt x="340" y="18"/>
                  <a:pt x="341" y="17"/>
                  <a:pt x="342" y="17"/>
                </a:cubicBezTo>
                <a:cubicBezTo>
                  <a:pt x="340" y="18"/>
                  <a:pt x="334" y="19"/>
                  <a:pt x="330" y="18"/>
                </a:cubicBezTo>
                <a:cubicBezTo>
                  <a:pt x="330" y="18"/>
                  <a:pt x="328" y="20"/>
                  <a:pt x="327" y="19"/>
                </a:cubicBezTo>
                <a:cubicBezTo>
                  <a:pt x="327" y="18"/>
                  <a:pt x="327" y="18"/>
                  <a:pt x="327" y="18"/>
                </a:cubicBezTo>
                <a:cubicBezTo>
                  <a:pt x="327" y="17"/>
                  <a:pt x="324" y="18"/>
                  <a:pt x="324" y="17"/>
                </a:cubicBezTo>
                <a:cubicBezTo>
                  <a:pt x="322" y="19"/>
                  <a:pt x="331" y="16"/>
                  <a:pt x="329" y="17"/>
                </a:cubicBezTo>
                <a:cubicBezTo>
                  <a:pt x="328" y="16"/>
                  <a:pt x="325" y="19"/>
                  <a:pt x="326" y="17"/>
                </a:cubicBezTo>
                <a:cubicBezTo>
                  <a:pt x="324" y="17"/>
                  <a:pt x="323" y="19"/>
                  <a:pt x="321" y="18"/>
                </a:cubicBezTo>
                <a:cubicBezTo>
                  <a:pt x="321" y="18"/>
                  <a:pt x="322" y="16"/>
                  <a:pt x="321" y="16"/>
                </a:cubicBezTo>
                <a:cubicBezTo>
                  <a:pt x="319" y="16"/>
                  <a:pt x="320" y="17"/>
                  <a:pt x="318" y="17"/>
                </a:cubicBezTo>
                <a:cubicBezTo>
                  <a:pt x="317" y="17"/>
                  <a:pt x="317" y="17"/>
                  <a:pt x="317" y="17"/>
                </a:cubicBezTo>
                <a:cubicBezTo>
                  <a:pt x="317" y="19"/>
                  <a:pt x="315" y="17"/>
                  <a:pt x="316" y="19"/>
                </a:cubicBezTo>
                <a:cubicBezTo>
                  <a:pt x="316" y="18"/>
                  <a:pt x="312" y="19"/>
                  <a:pt x="313" y="17"/>
                </a:cubicBezTo>
                <a:cubicBezTo>
                  <a:pt x="313" y="16"/>
                  <a:pt x="313" y="16"/>
                  <a:pt x="313" y="16"/>
                </a:cubicBezTo>
                <a:cubicBezTo>
                  <a:pt x="312" y="16"/>
                  <a:pt x="311" y="17"/>
                  <a:pt x="310" y="18"/>
                </a:cubicBezTo>
                <a:cubicBezTo>
                  <a:pt x="310" y="18"/>
                  <a:pt x="310" y="17"/>
                  <a:pt x="310" y="17"/>
                </a:cubicBezTo>
                <a:cubicBezTo>
                  <a:pt x="310" y="20"/>
                  <a:pt x="308" y="17"/>
                  <a:pt x="306" y="19"/>
                </a:cubicBezTo>
                <a:cubicBezTo>
                  <a:pt x="304" y="18"/>
                  <a:pt x="301" y="19"/>
                  <a:pt x="300" y="17"/>
                </a:cubicBezTo>
                <a:cubicBezTo>
                  <a:pt x="298" y="18"/>
                  <a:pt x="297" y="19"/>
                  <a:pt x="295" y="18"/>
                </a:cubicBezTo>
                <a:cubicBezTo>
                  <a:pt x="295" y="18"/>
                  <a:pt x="296" y="18"/>
                  <a:pt x="296" y="17"/>
                </a:cubicBezTo>
                <a:cubicBezTo>
                  <a:pt x="295" y="17"/>
                  <a:pt x="294" y="17"/>
                  <a:pt x="293" y="18"/>
                </a:cubicBezTo>
                <a:cubicBezTo>
                  <a:pt x="293" y="17"/>
                  <a:pt x="291" y="16"/>
                  <a:pt x="289" y="15"/>
                </a:cubicBezTo>
                <a:cubicBezTo>
                  <a:pt x="288" y="16"/>
                  <a:pt x="288" y="17"/>
                  <a:pt x="288" y="18"/>
                </a:cubicBezTo>
                <a:cubicBezTo>
                  <a:pt x="287" y="16"/>
                  <a:pt x="283" y="20"/>
                  <a:pt x="282" y="17"/>
                </a:cubicBezTo>
                <a:cubicBezTo>
                  <a:pt x="282" y="17"/>
                  <a:pt x="284" y="16"/>
                  <a:pt x="283" y="16"/>
                </a:cubicBezTo>
                <a:cubicBezTo>
                  <a:pt x="281" y="13"/>
                  <a:pt x="280" y="17"/>
                  <a:pt x="277" y="16"/>
                </a:cubicBezTo>
                <a:cubicBezTo>
                  <a:pt x="278" y="18"/>
                  <a:pt x="278" y="18"/>
                  <a:pt x="278" y="18"/>
                </a:cubicBezTo>
                <a:cubicBezTo>
                  <a:pt x="277" y="17"/>
                  <a:pt x="274" y="19"/>
                  <a:pt x="274" y="17"/>
                </a:cubicBezTo>
                <a:cubicBezTo>
                  <a:pt x="273" y="18"/>
                  <a:pt x="271" y="17"/>
                  <a:pt x="272" y="18"/>
                </a:cubicBezTo>
                <a:cubicBezTo>
                  <a:pt x="268" y="17"/>
                  <a:pt x="262" y="19"/>
                  <a:pt x="259" y="16"/>
                </a:cubicBezTo>
                <a:cubicBezTo>
                  <a:pt x="259" y="16"/>
                  <a:pt x="257" y="16"/>
                  <a:pt x="258" y="17"/>
                </a:cubicBezTo>
                <a:cubicBezTo>
                  <a:pt x="259" y="18"/>
                  <a:pt x="259" y="16"/>
                  <a:pt x="259" y="17"/>
                </a:cubicBezTo>
                <a:cubicBezTo>
                  <a:pt x="259" y="17"/>
                  <a:pt x="259" y="17"/>
                  <a:pt x="259" y="18"/>
                </a:cubicBezTo>
                <a:cubicBezTo>
                  <a:pt x="257" y="17"/>
                  <a:pt x="256" y="17"/>
                  <a:pt x="258" y="15"/>
                </a:cubicBezTo>
                <a:cubicBezTo>
                  <a:pt x="255" y="14"/>
                  <a:pt x="255" y="19"/>
                  <a:pt x="251" y="18"/>
                </a:cubicBezTo>
                <a:cubicBezTo>
                  <a:pt x="251" y="17"/>
                  <a:pt x="251" y="17"/>
                  <a:pt x="250" y="17"/>
                </a:cubicBezTo>
                <a:cubicBezTo>
                  <a:pt x="248" y="18"/>
                  <a:pt x="248" y="18"/>
                  <a:pt x="248" y="18"/>
                </a:cubicBezTo>
                <a:cubicBezTo>
                  <a:pt x="246" y="18"/>
                  <a:pt x="247" y="16"/>
                  <a:pt x="247" y="15"/>
                </a:cubicBezTo>
                <a:cubicBezTo>
                  <a:pt x="246" y="15"/>
                  <a:pt x="244" y="15"/>
                  <a:pt x="243" y="16"/>
                </a:cubicBezTo>
                <a:cubicBezTo>
                  <a:pt x="242" y="14"/>
                  <a:pt x="242" y="14"/>
                  <a:pt x="242" y="14"/>
                </a:cubicBezTo>
                <a:cubicBezTo>
                  <a:pt x="243" y="16"/>
                  <a:pt x="241" y="15"/>
                  <a:pt x="240" y="16"/>
                </a:cubicBezTo>
                <a:cubicBezTo>
                  <a:pt x="241" y="15"/>
                  <a:pt x="241" y="15"/>
                  <a:pt x="241" y="15"/>
                </a:cubicBezTo>
                <a:cubicBezTo>
                  <a:pt x="241" y="15"/>
                  <a:pt x="239" y="15"/>
                  <a:pt x="239" y="15"/>
                </a:cubicBezTo>
                <a:cubicBezTo>
                  <a:pt x="239" y="16"/>
                  <a:pt x="240" y="16"/>
                  <a:pt x="241" y="17"/>
                </a:cubicBezTo>
                <a:cubicBezTo>
                  <a:pt x="240" y="17"/>
                  <a:pt x="239" y="17"/>
                  <a:pt x="239" y="18"/>
                </a:cubicBezTo>
                <a:cubicBezTo>
                  <a:pt x="239" y="16"/>
                  <a:pt x="237" y="17"/>
                  <a:pt x="236" y="17"/>
                </a:cubicBezTo>
                <a:cubicBezTo>
                  <a:pt x="235" y="16"/>
                  <a:pt x="234" y="18"/>
                  <a:pt x="234" y="18"/>
                </a:cubicBezTo>
                <a:cubicBezTo>
                  <a:pt x="234" y="17"/>
                  <a:pt x="232" y="18"/>
                  <a:pt x="233" y="17"/>
                </a:cubicBezTo>
                <a:cubicBezTo>
                  <a:pt x="233" y="16"/>
                  <a:pt x="234" y="17"/>
                  <a:pt x="235" y="17"/>
                </a:cubicBezTo>
                <a:cubicBezTo>
                  <a:pt x="234" y="16"/>
                  <a:pt x="234" y="15"/>
                  <a:pt x="232" y="16"/>
                </a:cubicBezTo>
                <a:cubicBezTo>
                  <a:pt x="231" y="16"/>
                  <a:pt x="233" y="18"/>
                  <a:pt x="231" y="18"/>
                </a:cubicBezTo>
                <a:cubicBezTo>
                  <a:pt x="231" y="17"/>
                  <a:pt x="231" y="17"/>
                  <a:pt x="232" y="16"/>
                </a:cubicBezTo>
                <a:cubicBezTo>
                  <a:pt x="230" y="16"/>
                  <a:pt x="230" y="16"/>
                  <a:pt x="230" y="16"/>
                </a:cubicBezTo>
                <a:cubicBezTo>
                  <a:pt x="230" y="17"/>
                  <a:pt x="230" y="17"/>
                  <a:pt x="230" y="17"/>
                </a:cubicBezTo>
                <a:cubicBezTo>
                  <a:pt x="229" y="16"/>
                  <a:pt x="229" y="16"/>
                  <a:pt x="229" y="16"/>
                </a:cubicBezTo>
                <a:cubicBezTo>
                  <a:pt x="229" y="17"/>
                  <a:pt x="226" y="17"/>
                  <a:pt x="226" y="18"/>
                </a:cubicBezTo>
                <a:cubicBezTo>
                  <a:pt x="225" y="18"/>
                  <a:pt x="224" y="17"/>
                  <a:pt x="223" y="17"/>
                </a:cubicBezTo>
                <a:cubicBezTo>
                  <a:pt x="223" y="17"/>
                  <a:pt x="223" y="17"/>
                  <a:pt x="223" y="17"/>
                </a:cubicBezTo>
                <a:cubicBezTo>
                  <a:pt x="222" y="16"/>
                  <a:pt x="220" y="17"/>
                  <a:pt x="219" y="17"/>
                </a:cubicBezTo>
                <a:cubicBezTo>
                  <a:pt x="219" y="17"/>
                  <a:pt x="219" y="17"/>
                  <a:pt x="219" y="17"/>
                </a:cubicBezTo>
                <a:cubicBezTo>
                  <a:pt x="218" y="17"/>
                  <a:pt x="217" y="17"/>
                  <a:pt x="216" y="18"/>
                </a:cubicBezTo>
                <a:cubicBezTo>
                  <a:pt x="214" y="17"/>
                  <a:pt x="215" y="13"/>
                  <a:pt x="214" y="15"/>
                </a:cubicBezTo>
                <a:cubicBezTo>
                  <a:pt x="212" y="15"/>
                  <a:pt x="211" y="17"/>
                  <a:pt x="212" y="18"/>
                </a:cubicBezTo>
                <a:cubicBezTo>
                  <a:pt x="209" y="17"/>
                  <a:pt x="205" y="19"/>
                  <a:pt x="202" y="17"/>
                </a:cubicBezTo>
                <a:cubicBezTo>
                  <a:pt x="202" y="17"/>
                  <a:pt x="202" y="18"/>
                  <a:pt x="201" y="18"/>
                </a:cubicBezTo>
                <a:cubicBezTo>
                  <a:pt x="197" y="17"/>
                  <a:pt x="192" y="19"/>
                  <a:pt x="188" y="17"/>
                </a:cubicBezTo>
                <a:cubicBezTo>
                  <a:pt x="190" y="16"/>
                  <a:pt x="188" y="16"/>
                  <a:pt x="188" y="15"/>
                </a:cubicBezTo>
                <a:cubicBezTo>
                  <a:pt x="187" y="16"/>
                  <a:pt x="187" y="14"/>
                  <a:pt x="187" y="16"/>
                </a:cubicBezTo>
                <a:cubicBezTo>
                  <a:pt x="187" y="17"/>
                  <a:pt x="187" y="17"/>
                  <a:pt x="188" y="18"/>
                </a:cubicBezTo>
                <a:cubicBezTo>
                  <a:pt x="185" y="18"/>
                  <a:pt x="181" y="18"/>
                  <a:pt x="180" y="17"/>
                </a:cubicBezTo>
                <a:cubicBezTo>
                  <a:pt x="181" y="18"/>
                  <a:pt x="180" y="18"/>
                  <a:pt x="179" y="18"/>
                </a:cubicBezTo>
                <a:cubicBezTo>
                  <a:pt x="180" y="17"/>
                  <a:pt x="178" y="16"/>
                  <a:pt x="176" y="17"/>
                </a:cubicBezTo>
                <a:cubicBezTo>
                  <a:pt x="176" y="18"/>
                  <a:pt x="176" y="18"/>
                  <a:pt x="176" y="18"/>
                </a:cubicBezTo>
                <a:cubicBezTo>
                  <a:pt x="175" y="17"/>
                  <a:pt x="175" y="17"/>
                  <a:pt x="175" y="17"/>
                </a:cubicBezTo>
                <a:cubicBezTo>
                  <a:pt x="174" y="17"/>
                  <a:pt x="174" y="19"/>
                  <a:pt x="173" y="18"/>
                </a:cubicBezTo>
                <a:cubicBezTo>
                  <a:pt x="172" y="17"/>
                  <a:pt x="172" y="17"/>
                  <a:pt x="172" y="17"/>
                </a:cubicBezTo>
                <a:cubicBezTo>
                  <a:pt x="171" y="18"/>
                  <a:pt x="169" y="19"/>
                  <a:pt x="167" y="18"/>
                </a:cubicBezTo>
                <a:cubicBezTo>
                  <a:pt x="166" y="17"/>
                  <a:pt x="166" y="17"/>
                  <a:pt x="166" y="17"/>
                </a:cubicBezTo>
                <a:cubicBezTo>
                  <a:pt x="165" y="17"/>
                  <a:pt x="164" y="18"/>
                  <a:pt x="165" y="18"/>
                </a:cubicBezTo>
                <a:cubicBezTo>
                  <a:pt x="162" y="17"/>
                  <a:pt x="160" y="17"/>
                  <a:pt x="160" y="16"/>
                </a:cubicBezTo>
                <a:cubicBezTo>
                  <a:pt x="155" y="19"/>
                  <a:pt x="147" y="19"/>
                  <a:pt x="142" y="19"/>
                </a:cubicBezTo>
                <a:cubicBezTo>
                  <a:pt x="142" y="18"/>
                  <a:pt x="142" y="18"/>
                  <a:pt x="142" y="18"/>
                </a:cubicBezTo>
                <a:cubicBezTo>
                  <a:pt x="140" y="17"/>
                  <a:pt x="141" y="19"/>
                  <a:pt x="140" y="19"/>
                </a:cubicBezTo>
                <a:cubicBezTo>
                  <a:pt x="141" y="18"/>
                  <a:pt x="139" y="17"/>
                  <a:pt x="140" y="16"/>
                </a:cubicBezTo>
                <a:cubicBezTo>
                  <a:pt x="138" y="15"/>
                  <a:pt x="137" y="17"/>
                  <a:pt x="136" y="18"/>
                </a:cubicBezTo>
                <a:cubicBezTo>
                  <a:pt x="136" y="19"/>
                  <a:pt x="137" y="17"/>
                  <a:pt x="137" y="18"/>
                </a:cubicBezTo>
                <a:cubicBezTo>
                  <a:pt x="137" y="19"/>
                  <a:pt x="134" y="18"/>
                  <a:pt x="133" y="19"/>
                </a:cubicBezTo>
                <a:cubicBezTo>
                  <a:pt x="133" y="18"/>
                  <a:pt x="133" y="17"/>
                  <a:pt x="134" y="17"/>
                </a:cubicBezTo>
                <a:cubicBezTo>
                  <a:pt x="132" y="17"/>
                  <a:pt x="132" y="17"/>
                  <a:pt x="132" y="17"/>
                </a:cubicBezTo>
                <a:cubicBezTo>
                  <a:pt x="131" y="16"/>
                  <a:pt x="136" y="14"/>
                  <a:pt x="134" y="12"/>
                </a:cubicBezTo>
                <a:cubicBezTo>
                  <a:pt x="133" y="12"/>
                  <a:pt x="133" y="12"/>
                  <a:pt x="133" y="12"/>
                </a:cubicBezTo>
                <a:cubicBezTo>
                  <a:pt x="132" y="11"/>
                  <a:pt x="136" y="10"/>
                  <a:pt x="133" y="10"/>
                </a:cubicBezTo>
                <a:cubicBezTo>
                  <a:pt x="132" y="11"/>
                  <a:pt x="131" y="13"/>
                  <a:pt x="132" y="14"/>
                </a:cubicBezTo>
                <a:cubicBezTo>
                  <a:pt x="129" y="14"/>
                  <a:pt x="131" y="17"/>
                  <a:pt x="128" y="17"/>
                </a:cubicBezTo>
                <a:cubicBezTo>
                  <a:pt x="127" y="16"/>
                  <a:pt x="130" y="17"/>
                  <a:pt x="129" y="16"/>
                </a:cubicBezTo>
                <a:cubicBezTo>
                  <a:pt x="128" y="14"/>
                  <a:pt x="127" y="16"/>
                  <a:pt x="125" y="16"/>
                </a:cubicBezTo>
                <a:cubicBezTo>
                  <a:pt x="127" y="16"/>
                  <a:pt x="126" y="18"/>
                  <a:pt x="125" y="18"/>
                </a:cubicBezTo>
                <a:cubicBezTo>
                  <a:pt x="123" y="17"/>
                  <a:pt x="126" y="17"/>
                  <a:pt x="124" y="17"/>
                </a:cubicBezTo>
                <a:cubicBezTo>
                  <a:pt x="123" y="17"/>
                  <a:pt x="121" y="18"/>
                  <a:pt x="123" y="19"/>
                </a:cubicBezTo>
                <a:cubicBezTo>
                  <a:pt x="122" y="21"/>
                  <a:pt x="121" y="18"/>
                  <a:pt x="119" y="20"/>
                </a:cubicBezTo>
                <a:cubicBezTo>
                  <a:pt x="119" y="18"/>
                  <a:pt x="122" y="16"/>
                  <a:pt x="119" y="16"/>
                </a:cubicBezTo>
                <a:cubicBezTo>
                  <a:pt x="120" y="17"/>
                  <a:pt x="116" y="17"/>
                  <a:pt x="118" y="20"/>
                </a:cubicBezTo>
                <a:cubicBezTo>
                  <a:pt x="117" y="19"/>
                  <a:pt x="117" y="18"/>
                  <a:pt x="117" y="17"/>
                </a:cubicBezTo>
                <a:cubicBezTo>
                  <a:pt x="116" y="16"/>
                  <a:pt x="114" y="20"/>
                  <a:pt x="114" y="17"/>
                </a:cubicBezTo>
                <a:cubicBezTo>
                  <a:pt x="113" y="18"/>
                  <a:pt x="113" y="18"/>
                  <a:pt x="113" y="18"/>
                </a:cubicBezTo>
                <a:cubicBezTo>
                  <a:pt x="113" y="18"/>
                  <a:pt x="112" y="18"/>
                  <a:pt x="111" y="17"/>
                </a:cubicBezTo>
                <a:cubicBezTo>
                  <a:pt x="110" y="17"/>
                  <a:pt x="108" y="19"/>
                  <a:pt x="108" y="16"/>
                </a:cubicBezTo>
                <a:cubicBezTo>
                  <a:pt x="107" y="17"/>
                  <a:pt x="105" y="17"/>
                  <a:pt x="106" y="18"/>
                </a:cubicBezTo>
                <a:cubicBezTo>
                  <a:pt x="107" y="19"/>
                  <a:pt x="108" y="17"/>
                  <a:pt x="109" y="19"/>
                </a:cubicBezTo>
                <a:cubicBezTo>
                  <a:pt x="107" y="17"/>
                  <a:pt x="106" y="19"/>
                  <a:pt x="105" y="20"/>
                </a:cubicBezTo>
                <a:cubicBezTo>
                  <a:pt x="105" y="19"/>
                  <a:pt x="105" y="19"/>
                  <a:pt x="105" y="19"/>
                </a:cubicBezTo>
                <a:cubicBezTo>
                  <a:pt x="105" y="19"/>
                  <a:pt x="103" y="19"/>
                  <a:pt x="103" y="20"/>
                </a:cubicBezTo>
                <a:cubicBezTo>
                  <a:pt x="103" y="19"/>
                  <a:pt x="103" y="19"/>
                  <a:pt x="103" y="19"/>
                </a:cubicBezTo>
                <a:cubicBezTo>
                  <a:pt x="102" y="20"/>
                  <a:pt x="102" y="20"/>
                  <a:pt x="102" y="20"/>
                </a:cubicBezTo>
                <a:cubicBezTo>
                  <a:pt x="100" y="20"/>
                  <a:pt x="101" y="18"/>
                  <a:pt x="99" y="18"/>
                </a:cubicBezTo>
                <a:cubicBezTo>
                  <a:pt x="101" y="17"/>
                  <a:pt x="101" y="17"/>
                  <a:pt x="101" y="17"/>
                </a:cubicBezTo>
                <a:cubicBezTo>
                  <a:pt x="101" y="17"/>
                  <a:pt x="100" y="16"/>
                  <a:pt x="99" y="16"/>
                </a:cubicBezTo>
                <a:cubicBezTo>
                  <a:pt x="98" y="18"/>
                  <a:pt x="97" y="19"/>
                  <a:pt x="97" y="20"/>
                </a:cubicBezTo>
                <a:cubicBezTo>
                  <a:pt x="96" y="20"/>
                  <a:pt x="97" y="19"/>
                  <a:pt x="95" y="20"/>
                </a:cubicBezTo>
                <a:cubicBezTo>
                  <a:pt x="97" y="18"/>
                  <a:pt x="97" y="18"/>
                  <a:pt x="97" y="18"/>
                </a:cubicBezTo>
                <a:cubicBezTo>
                  <a:pt x="97" y="18"/>
                  <a:pt x="96" y="16"/>
                  <a:pt x="94" y="16"/>
                </a:cubicBezTo>
                <a:cubicBezTo>
                  <a:pt x="93" y="17"/>
                  <a:pt x="91" y="18"/>
                  <a:pt x="93" y="19"/>
                </a:cubicBezTo>
                <a:cubicBezTo>
                  <a:pt x="92" y="19"/>
                  <a:pt x="91" y="18"/>
                  <a:pt x="92" y="18"/>
                </a:cubicBezTo>
                <a:cubicBezTo>
                  <a:pt x="90" y="18"/>
                  <a:pt x="92" y="19"/>
                  <a:pt x="90" y="19"/>
                </a:cubicBezTo>
                <a:cubicBezTo>
                  <a:pt x="90" y="19"/>
                  <a:pt x="87" y="18"/>
                  <a:pt x="86" y="16"/>
                </a:cubicBezTo>
                <a:cubicBezTo>
                  <a:pt x="88" y="15"/>
                  <a:pt x="88" y="15"/>
                  <a:pt x="88" y="15"/>
                </a:cubicBezTo>
                <a:cubicBezTo>
                  <a:pt x="87" y="15"/>
                  <a:pt x="87" y="15"/>
                  <a:pt x="87" y="15"/>
                </a:cubicBezTo>
                <a:cubicBezTo>
                  <a:pt x="88" y="13"/>
                  <a:pt x="86" y="13"/>
                  <a:pt x="87" y="12"/>
                </a:cubicBezTo>
                <a:cubicBezTo>
                  <a:pt x="86" y="12"/>
                  <a:pt x="85" y="12"/>
                  <a:pt x="84" y="12"/>
                </a:cubicBezTo>
                <a:cubicBezTo>
                  <a:pt x="87" y="15"/>
                  <a:pt x="82" y="16"/>
                  <a:pt x="82" y="18"/>
                </a:cubicBezTo>
                <a:cubicBezTo>
                  <a:pt x="79" y="19"/>
                  <a:pt x="81" y="13"/>
                  <a:pt x="77" y="16"/>
                </a:cubicBezTo>
                <a:cubicBezTo>
                  <a:pt x="78" y="17"/>
                  <a:pt x="76" y="19"/>
                  <a:pt x="78" y="18"/>
                </a:cubicBezTo>
                <a:cubicBezTo>
                  <a:pt x="76" y="18"/>
                  <a:pt x="77" y="20"/>
                  <a:pt x="74" y="19"/>
                </a:cubicBezTo>
                <a:cubicBezTo>
                  <a:pt x="76" y="18"/>
                  <a:pt x="73" y="17"/>
                  <a:pt x="75" y="15"/>
                </a:cubicBezTo>
                <a:cubicBezTo>
                  <a:pt x="75" y="16"/>
                  <a:pt x="76" y="16"/>
                  <a:pt x="77" y="16"/>
                </a:cubicBezTo>
                <a:cubicBezTo>
                  <a:pt x="76" y="15"/>
                  <a:pt x="77" y="13"/>
                  <a:pt x="75" y="13"/>
                </a:cubicBezTo>
                <a:cubicBezTo>
                  <a:pt x="74" y="14"/>
                  <a:pt x="72" y="14"/>
                  <a:pt x="72" y="15"/>
                </a:cubicBezTo>
                <a:cubicBezTo>
                  <a:pt x="72" y="16"/>
                  <a:pt x="74" y="15"/>
                  <a:pt x="73" y="16"/>
                </a:cubicBezTo>
                <a:cubicBezTo>
                  <a:pt x="71" y="17"/>
                  <a:pt x="71" y="15"/>
                  <a:pt x="70" y="17"/>
                </a:cubicBezTo>
                <a:cubicBezTo>
                  <a:pt x="71" y="17"/>
                  <a:pt x="71" y="18"/>
                  <a:pt x="71" y="19"/>
                </a:cubicBezTo>
                <a:cubicBezTo>
                  <a:pt x="70" y="20"/>
                  <a:pt x="70" y="20"/>
                  <a:pt x="70" y="20"/>
                </a:cubicBezTo>
                <a:cubicBezTo>
                  <a:pt x="70" y="19"/>
                  <a:pt x="70" y="19"/>
                  <a:pt x="70" y="19"/>
                </a:cubicBezTo>
                <a:cubicBezTo>
                  <a:pt x="67" y="18"/>
                  <a:pt x="69" y="20"/>
                  <a:pt x="66" y="20"/>
                </a:cubicBezTo>
                <a:cubicBezTo>
                  <a:pt x="65" y="18"/>
                  <a:pt x="65" y="18"/>
                  <a:pt x="65" y="18"/>
                </a:cubicBezTo>
                <a:cubicBezTo>
                  <a:pt x="66" y="17"/>
                  <a:pt x="69" y="19"/>
                  <a:pt x="69" y="16"/>
                </a:cubicBezTo>
                <a:cubicBezTo>
                  <a:pt x="67" y="16"/>
                  <a:pt x="66" y="18"/>
                  <a:pt x="64" y="17"/>
                </a:cubicBezTo>
                <a:cubicBezTo>
                  <a:pt x="66" y="16"/>
                  <a:pt x="66" y="16"/>
                  <a:pt x="66" y="16"/>
                </a:cubicBezTo>
                <a:cubicBezTo>
                  <a:pt x="65" y="16"/>
                  <a:pt x="65" y="13"/>
                  <a:pt x="62" y="15"/>
                </a:cubicBezTo>
                <a:cubicBezTo>
                  <a:pt x="61" y="16"/>
                  <a:pt x="62" y="16"/>
                  <a:pt x="61" y="17"/>
                </a:cubicBezTo>
                <a:cubicBezTo>
                  <a:pt x="59" y="17"/>
                  <a:pt x="58" y="18"/>
                  <a:pt x="56" y="18"/>
                </a:cubicBezTo>
                <a:cubicBezTo>
                  <a:pt x="56" y="16"/>
                  <a:pt x="52" y="18"/>
                  <a:pt x="55" y="16"/>
                </a:cubicBezTo>
                <a:cubicBezTo>
                  <a:pt x="55" y="17"/>
                  <a:pt x="60" y="17"/>
                  <a:pt x="61" y="15"/>
                </a:cubicBezTo>
                <a:cubicBezTo>
                  <a:pt x="60" y="13"/>
                  <a:pt x="63" y="16"/>
                  <a:pt x="64" y="13"/>
                </a:cubicBezTo>
                <a:cubicBezTo>
                  <a:pt x="61" y="13"/>
                  <a:pt x="62" y="11"/>
                  <a:pt x="61" y="10"/>
                </a:cubicBezTo>
                <a:cubicBezTo>
                  <a:pt x="61" y="10"/>
                  <a:pt x="60" y="10"/>
                  <a:pt x="60" y="11"/>
                </a:cubicBezTo>
                <a:cubicBezTo>
                  <a:pt x="59" y="12"/>
                  <a:pt x="60" y="12"/>
                  <a:pt x="60" y="13"/>
                </a:cubicBezTo>
                <a:cubicBezTo>
                  <a:pt x="57" y="13"/>
                  <a:pt x="55" y="13"/>
                  <a:pt x="53" y="15"/>
                </a:cubicBezTo>
                <a:cubicBezTo>
                  <a:pt x="53" y="14"/>
                  <a:pt x="53" y="13"/>
                  <a:pt x="54" y="13"/>
                </a:cubicBezTo>
                <a:cubicBezTo>
                  <a:pt x="51" y="13"/>
                  <a:pt x="48" y="13"/>
                  <a:pt x="45" y="12"/>
                </a:cubicBezTo>
                <a:cubicBezTo>
                  <a:pt x="46" y="14"/>
                  <a:pt x="41" y="13"/>
                  <a:pt x="43" y="15"/>
                </a:cubicBezTo>
                <a:cubicBezTo>
                  <a:pt x="44" y="15"/>
                  <a:pt x="45" y="17"/>
                  <a:pt x="45" y="18"/>
                </a:cubicBezTo>
                <a:cubicBezTo>
                  <a:pt x="44" y="17"/>
                  <a:pt x="45" y="17"/>
                  <a:pt x="44" y="16"/>
                </a:cubicBezTo>
                <a:cubicBezTo>
                  <a:pt x="43" y="17"/>
                  <a:pt x="42" y="14"/>
                  <a:pt x="41" y="16"/>
                </a:cubicBezTo>
                <a:cubicBezTo>
                  <a:pt x="44" y="15"/>
                  <a:pt x="42" y="13"/>
                  <a:pt x="42" y="12"/>
                </a:cubicBezTo>
                <a:cubicBezTo>
                  <a:pt x="40" y="13"/>
                  <a:pt x="42" y="11"/>
                  <a:pt x="40" y="11"/>
                </a:cubicBezTo>
                <a:cubicBezTo>
                  <a:pt x="38" y="11"/>
                  <a:pt x="36" y="12"/>
                  <a:pt x="33" y="12"/>
                </a:cubicBezTo>
                <a:cubicBezTo>
                  <a:pt x="31" y="11"/>
                  <a:pt x="26" y="12"/>
                  <a:pt x="24" y="12"/>
                </a:cubicBezTo>
                <a:cubicBezTo>
                  <a:pt x="22" y="11"/>
                  <a:pt x="23" y="10"/>
                  <a:pt x="22" y="9"/>
                </a:cubicBezTo>
                <a:cubicBezTo>
                  <a:pt x="20" y="9"/>
                  <a:pt x="23" y="11"/>
                  <a:pt x="20" y="10"/>
                </a:cubicBezTo>
                <a:cubicBezTo>
                  <a:pt x="21" y="10"/>
                  <a:pt x="21" y="10"/>
                  <a:pt x="21" y="10"/>
                </a:cubicBezTo>
                <a:cubicBezTo>
                  <a:pt x="20" y="10"/>
                  <a:pt x="16" y="9"/>
                  <a:pt x="15" y="11"/>
                </a:cubicBezTo>
                <a:cubicBezTo>
                  <a:pt x="16" y="9"/>
                  <a:pt x="16" y="9"/>
                  <a:pt x="16" y="9"/>
                </a:cubicBezTo>
                <a:cubicBezTo>
                  <a:pt x="16" y="9"/>
                  <a:pt x="15" y="9"/>
                  <a:pt x="15" y="10"/>
                </a:cubicBezTo>
                <a:cubicBezTo>
                  <a:pt x="15" y="9"/>
                  <a:pt x="14" y="8"/>
                  <a:pt x="15" y="8"/>
                </a:cubicBezTo>
                <a:cubicBezTo>
                  <a:pt x="14" y="7"/>
                  <a:pt x="12" y="8"/>
                  <a:pt x="10" y="8"/>
                </a:cubicBezTo>
                <a:cubicBezTo>
                  <a:pt x="11" y="9"/>
                  <a:pt x="11" y="9"/>
                  <a:pt x="11" y="9"/>
                </a:cubicBezTo>
                <a:cubicBezTo>
                  <a:pt x="8" y="10"/>
                  <a:pt x="6" y="9"/>
                  <a:pt x="4" y="9"/>
                </a:cubicBezTo>
                <a:cubicBezTo>
                  <a:pt x="4" y="8"/>
                  <a:pt x="4" y="8"/>
                  <a:pt x="4" y="8"/>
                </a:cubicBezTo>
                <a:cubicBezTo>
                  <a:pt x="2" y="9"/>
                  <a:pt x="2" y="9"/>
                  <a:pt x="2" y="9"/>
                </a:cubicBezTo>
                <a:cubicBezTo>
                  <a:pt x="2" y="8"/>
                  <a:pt x="1" y="7"/>
                  <a:pt x="0" y="8"/>
                </a:cubicBezTo>
                <a:cubicBezTo>
                  <a:pt x="4" y="5"/>
                  <a:pt x="4" y="5"/>
                  <a:pt x="4" y="5"/>
                </a:cubicBezTo>
                <a:cubicBezTo>
                  <a:pt x="6" y="6"/>
                  <a:pt x="3" y="6"/>
                  <a:pt x="4" y="8"/>
                </a:cubicBezTo>
                <a:cubicBezTo>
                  <a:pt x="4" y="9"/>
                  <a:pt x="7" y="8"/>
                  <a:pt x="8" y="7"/>
                </a:cubicBezTo>
                <a:cubicBezTo>
                  <a:pt x="7" y="7"/>
                  <a:pt x="6" y="7"/>
                  <a:pt x="6" y="8"/>
                </a:cubicBezTo>
                <a:cubicBezTo>
                  <a:pt x="5" y="6"/>
                  <a:pt x="7" y="6"/>
                  <a:pt x="8" y="5"/>
                </a:cubicBezTo>
                <a:cubicBezTo>
                  <a:pt x="7" y="5"/>
                  <a:pt x="6" y="5"/>
                  <a:pt x="6" y="5"/>
                </a:cubicBezTo>
                <a:cubicBezTo>
                  <a:pt x="7" y="4"/>
                  <a:pt x="8" y="4"/>
                  <a:pt x="10" y="4"/>
                </a:cubicBezTo>
                <a:cubicBezTo>
                  <a:pt x="9" y="5"/>
                  <a:pt x="11" y="5"/>
                  <a:pt x="10" y="6"/>
                </a:cubicBezTo>
                <a:cubicBezTo>
                  <a:pt x="10" y="4"/>
                  <a:pt x="12" y="4"/>
                  <a:pt x="14" y="4"/>
                </a:cubicBezTo>
                <a:cubicBezTo>
                  <a:pt x="16" y="6"/>
                  <a:pt x="18" y="4"/>
                  <a:pt x="20" y="4"/>
                </a:cubicBezTo>
                <a:cubicBezTo>
                  <a:pt x="19" y="5"/>
                  <a:pt x="18" y="7"/>
                  <a:pt x="17" y="7"/>
                </a:cubicBezTo>
                <a:cubicBezTo>
                  <a:pt x="18" y="8"/>
                  <a:pt x="18" y="7"/>
                  <a:pt x="20" y="8"/>
                </a:cubicBezTo>
                <a:cubicBezTo>
                  <a:pt x="21" y="7"/>
                  <a:pt x="21" y="5"/>
                  <a:pt x="23" y="5"/>
                </a:cubicBezTo>
                <a:cubicBezTo>
                  <a:pt x="23" y="6"/>
                  <a:pt x="23" y="6"/>
                  <a:pt x="23" y="6"/>
                </a:cubicBezTo>
                <a:cubicBezTo>
                  <a:pt x="25" y="5"/>
                  <a:pt x="25" y="4"/>
                  <a:pt x="27" y="4"/>
                </a:cubicBezTo>
                <a:cubicBezTo>
                  <a:pt x="31" y="5"/>
                  <a:pt x="35" y="5"/>
                  <a:pt x="38" y="5"/>
                </a:cubicBezTo>
                <a:cubicBezTo>
                  <a:pt x="38" y="6"/>
                  <a:pt x="38" y="6"/>
                  <a:pt x="38" y="6"/>
                </a:cubicBezTo>
                <a:cubicBezTo>
                  <a:pt x="40" y="4"/>
                  <a:pt x="44" y="5"/>
                  <a:pt x="46" y="4"/>
                </a:cubicBezTo>
                <a:cubicBezTo>
                  <a:pt x="50" y="5"/>
                  <a:pt x="55" y="3"/>
                  <a:pt x="57" y="5"/>
                </a:cubicBezTo>
                <a:cubicBezTo>
                  <a:pt x="63" y="4"/>
                  <a:pt x="69" y="4"/>
                  <a:pt x="76" y="4"/>
                </a:cubicBezTo>
                <a:cubicBezTo>
                  <a:pt x="75" y="6"/>
                  <a:pt x="75" y="6"/>
                  <a:pt x="75" y="6"/>
                </a:cubicBezTo>
                <a:cubicBezTo>
                  <a:pt x="76" y="5"/>
                  <a:pt x="76" y="7"/>
                  <a:pt x="77" y="7"/>
                </a:cubicBezTo>
                <a:cubicBezTo>
                  <a:pt x="76" y="5"/>
                  <a:pt x="79" y="5"/>
                  <a:pt x="80" y="4"/>
                </a:cubicBezTo>
                <a:cubicBezTo>
                  <a:pt x="83" y="5"/>
                  <a:pt x="87" y="4"/>
                  <a:pt x="89" y="3"/>
                </a:cubicBezTo>
                <a:cubicBezTo>
                  <a:pt x="90" y="4"/>
                  <a:pt x="90" y="4"/>
                  <a:pt x="90" y="4"/>
                </a:cubicBezTo>
                <a:cubicBezTo>
                  <a:pt x="92" y="2"/>
                  <a:pt x="96" y="4"/>
                  <a:pt x="99" y="4"/>
                </a:cubicBezTo>
                <a:cubicBezTo>
                  <a:pt x="100" y="5"/>
                  <a:pt x="100" y="6"/>
                  <a:pt x="101" y="6"/>
                </a:cubicBezTo>
                <a:cubicBezTo>
                  <a:pt x="103" y="4"/>
                  <a:pt x="104" y="4"/>
                  <a:pt x="107" y="3"/>
                </a:cubicBezTo>
                <a:cubicBezTo>
                  <a:pt x="109" y="3"/>
                  <a:pt x="112" y="4"/>
                  <a:pt x="114" y="4"/>
                </a:cubicBezTo>
                <a:cubicBezTo>
                  <a:pt x="122" y="2"/>
                  <a:pt x="130" y="4"/>
                  <a:pt x="137" y="2"/>
                </a:cubicBezTo>
                <a:cubicBezTo>
                  <a:pt x="138" y="3"/>
                  <a:pt x="138" y="3"/>
                  <a:pt x="138" y="3"/>
                </a:cubicBezTo>
                <a:cubicBezTo>
                  <a:pt x="146" y="1"/>
                  <a:pt x="155" y="3"/>
                  <a:pt x="162" y="2"/>
                </a:cubicBezTo>
                <a:cubicBezTo>
                  <a:pt x="161" y="4"/>
                  <a:pt x="161" y="4"/>
                  <a:pt x="161" y="4"/>
                </a:cubicBezTo>
                <a:cubicBezTo>
                  <a:pt x="163" y="5"/>
                  <a:pt x="166" y="4"/>
                  <a:pt x="165" y="2"/>
                </a:cubicBezTo>
                <a:cubicBezTo>
                  <a:pt x="167" y="3"/>
                  <a:pt x="170" y="1"/>
                  <a:pt x="172" y="3"/>
                </a:cubicBezTo>
                <a:cubicBezTo>
                  <a:pt x="174" y="4"/>
                  <a:pt x="174" y="2"/>
                  <a:pt x="176" y="2"/>
                </a:cubicBezTo>
                <a:cubicBezTo>
                  <a:pt x="180" y="3"/>
                  <a:pt x="182" y="3"/>
                  <a:pt x="186" y="2"/>
                </a:cubicBezTo>
                <a:cubicBezTo>
                  <a:pt x="185" y="2"/>
                  <a:pt x="185" y="2"/>
                  <a:pt x="185" y="2"/>
                </a:cubicBezTo>
                <a:cubicBezTo>
                  <a:pt x="184" y="3"/>
                  <a:pt x="184" y="3"/>
                  <a:pt x="185" y="4"/>
                </a:cubicBezTo>
                <a:cubicBezTo>
                  <a:pt x="187" y="3"/>
                  <a:pt x="190" y="4"/>
                  <a:pt x="189" y="2"/>
                </a:cubicBezTo>
                <a:cubicBezTo>
                  <a:pt x="193" y="3"/>
                  <a:pt x="199" y="1"/>
                  <a:pt x="203" y="3"/>
                </a:cubicBezTo>
                <a:cubicBezTo>
                  <a:pt x="203" y="2"/>
                  <a:pt x="204" y="2"/>
                  <a:pt x="204" y="1"/>
                </a:cubicBezTo>
                <a:cubicBezTo>
                  <a:pt x="208" y="1"/>
                  <a:pt x="212" y="3"/>
                  <a:pt x="215" y="2"/>
                </a:cubicBezTo>
                <a:cubicBezTo>
                  <a:pt x="215" y="2"/>
                  <a:pt x="214" y="3"/>
                  <a:pt x="215" y="3"/>
                </a:cubicBezTo>
                <a:cubicBezTo>
                  <a:pt x="216" y="3"/>
                  <a:pt x="215" y="2"/>
                  <a:pt x="216" y="2"/>
                </a:cubicBezTo>
                <a:cubicBezTo>
                  <a:pt x="222" y="0"/>
                  <a:pt x="229" y="3"/>
                  <a:pt x="234" y="3"/>
                </a:cubicBezTo>
                <a:cubicBezTo>
                  <a:pt x="244" y="2"/>
                  <a:pt x="254" y="3"/>
                  <a:pt x="263" y="3"/>
                </a:cubicBezTo>
                <a:cubicBezTo>
                  <a:pt x="263" y="3"/>
                  <a:pt x="263" y="3"/>
                  <a:pt x="263" y="3"/>
                </a:cubicBezTo>
                <a:cubicBezTo>
                  <a:pt x="266" y="1"/>
                  <a:pt x="270" y="5"/>
                  <a:pt x="273" y="2"/>
                </a:cubicBezTo>
                <a:cubicBezTo>
                  <a:pt x="274" y="3"/>
                  <a:pt x="276" y="2"/>
                  <a:pt x="275" y="3"/>
                </a:cubicBezTo>
                <a:cubicBezTo>
                  <a:pt x="278" y="2"/>
                  <a:pt x="282" y="5"/>
                  <a:pt x="286" y="3"/>
                </a:cubicBezTo>
                <a:cubicBezTo>
                  <a:pt x="285" y="3"/>
                  <a:pt x="285" y="3"/>
                  <a:pt x="285" y="3"/>
                </a:cubicBezTo>
                <a:cubicBezTo>
                  <a:pt x="288" y="5"/>
                  <a:pt x="292" y="3"/>
                  <a:pt x="295" y="4"/>
                </a:cubicBezTo>
                <a:cubicBezTo>
                  <a:pt x="295" y="4"/>
                  <a:pt x="294" y="5"/>
                  <a:pt x="294" y="5"/>
                </a:cubicBezTo>
                <a:cubicBezTo>
                  <a:pt x="296" y="6"/>
                  <a:pt x="298" y="3"/>
                  <a:pt x="298" y="5"/>
                </a:cubicBezTo>
                <a:cubicBezTo>
                  <a:pt x="299" y="5"/>
                  <a:pt x="299" y="4"/>
                  <a:pt x="299" y="4"/>
                </a:cubicBezTo>
                <a:cubicBezTo>
                  <a:pt x="307" y="5"/>
                  <a:pt x="316" y="4"/>
                  <a:pt x="325" y="3"/>
                </a:cubicBezTo>
                <a:cubicBezTo>
                  <a:pt x="331" y="5"/>
                  <a:pt x="325" y="8"/>
                  <a:pt x="330" y="6"/>
                </a:cubicBezTo>
                <a:cubicBezTo>
                  <a:pt x="330" y="6"/>
                  <a:pt x="330" y="5"/>
                  <a:pt x="330" y="5"/>
                </a:cubicBezTo>
                <a:cubicBezTo>
                  <a:pt x="332" y="5"/>
                  <a:pt x="333" y="8"/>
                  <a:pt x="334" y="7"/>
                </a:cubicBezTo>
                <a:cubicBezTo>
                  <a:pt x="334" y="5"/>
                  <a:pt x="335" y="6"/>
                  <a:pt x="335" y="5"/>
                </a:cubicBezTo>
                <a:cubicBezTo>
                  <a:pt x="339" y="6"/>
                  <a:pt x="340" y="8"/>
                  <a:pt x="343" y="7"/>
                </a:cubicBezTo>
                <a:cubicBezTo>
                  <a:pt x="343" y="7"/>
                  <a:pt x="343" y="7"/>
                  <a:pt x="343" y="7"/>
                </a:cubicBezTo>
                <a:cubicBezTo>
                  <a:pt x="346" y="5"/>
                  <a:pt x="350" y="6"/>
                  <a:pt x="353" y="4"/>
                </a:cubicBezTo>
                <a:cubicBezTo>
                  <a:pt x="373" y="4"/>
                  <a:pt x="392" y="3"/>
                  <a:pt x="411" y="3"/>
                </a:cubicBezTo>
                <a:cubicBezTo>
                  <a:pt x="429" y="3"/>
                  <a:pt x="448" y="3"/>
                  <a:pt x="467" y="4"/>
                </a:cubicBezTo>
                <a:cubicBezTo>
                  <a:pt x="471" y="7"/>
                  <a:pt x="472" y="6"/>
                  <a:pt x="476" y="6"/>
                </a:cubicBezTo>
                <a:cubicBezTo>
                  <a:pt x="476" y="6"/>
                  <a:pt x="476" y="6"/>
                  <a:pt x="476" y="6"/>
                </a:cubicBezTo>
                <a:cubicBezTo>
                  <a:pt x="477" y="5"/>
                  <a:pt x="480" y="6"/>
                  <a:pt x="480" y="5"/>
                </a:cubicBezTo>
                <a:cubicBezTo>
                  <a:pt x="487" y="5"/>
                  <a:pt x="494" y="5"/>
                  <a:pt x="501" y="5"/>
                </a:cubicBezTo>
                <a:cubicBezTo>
                  <a:pt x="500" y="5"/>
                  <a:pt x="499" y="7"/>
                  <a:pt x="501" y="7"/>
                </a:cubicBezTo>
                <a:cubicBezTo>
                  <a:pt x="502" y="5"/>
                  <a:pt x="502" y="5"/>
                  <a:pt x="502" y="5"/>
                </a:cubicBezTo>
                <a:cubicBezTo>
                  <a:pt x="502" y="6"/>
                  <a:pt x="502" y="6"/>
                  <a:pt x="502" y="6"/>
                </a:cubicBezTo>
                <a:cubicBezTo>
                  <a:pt x="503" y="6"/>
                  <a:pt x="504" y="5"/>
                  <a:pt x="503" y="4"/>
                </a:cubicBezTo>
                <a:cubicBezTo>
                  <a:pt x="522" y="3"/>
                  <a:pt x="539" y="7"/>
                  <a:pt x="557" y="7"/>
                </a:cubicBezTo>
                <a:cubicBezTo>
                  <a:pt x="562" y="8"/>
                  <a:pt x="568" y="8"/>
                  <a:pt x="572" y="7"/>
                </a:cubicBezTo>
                <a:cubicBezTo>
                  <a:pt x="586" y="10"/>
                  <a:pt x="598" y="13"/>
                  <a:pt x="613" y="12"/>
                </a:cubicBezTo>
                <a:cubicBezTo>
                  <a:pt x="613" y="12"/>
                  <a:pt x="610" y="17"/>
                  <a:pt x="604" y="17"/>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charset="0"/>
            </a:endParaRPr>
          </a:p>
        </p:txBody>
      </p:sp>
      <p:sp>
        <p:nvSpPr>
          <p:cNvPr id="4" name="Tytuł 3"/>
          <p:cNvSpPr>
            <a:spLocks noGrp="1"/>
          </p:cNvSpPr>
          <p:nvPr>
            <p:ph type="title"/>
          </p:nvPr>
        </p:nvSpPr>
        <p:spPr/>
        <p:txBody>
          <a:bodyPr>
            <a:normAutofit/>
          </a:bodyPr>
          <a:lstStyle/>
          <a:p>
            <a:r>
              <a:rPr lang="en-US" dirty="0"/>
              <a:t>Maturity Level 3 Kanban Board (and pull system)</a:t>
            </a:r>
            <a:endParaRPr lang="pl-PL" dirty="0"/>
          </a:p>
        </p:txBody>
      </p:sp>
      <p:sp>
        <p:nvSpPr>
          <p:cNvPr id="54" name="pole tekstowe 53"/>
          <p:cNvSpPr txBox="1"/>
          <p:nvPr/>
        </p:nvSpPr>
        <p:spPr>
          <a:xfrm>
            <a:off x="2025885" y="1236453"/>
            <a:ext cx="696024"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3366"/>
                </a:solidFill>
                <a:effectLst/>
                <a:uLnTx/>
                <a:uFillTx/>
                <a:latin typeface="Segoe Print" pitchFamily="2" charset="0"/>
                <a:ea typeface="+mn-ea"/>
                <a:cs typeface="Arial" charset="0"/>
              </a:rPr>
              <a:t>Ideas</a:t>
            </a:r>
            <a:endParaRPr kumimoji="0" lang="pl-PL" sz="1600" b="1" i="0" u="none" strike="noStrike" kern="1200" cap="none" spc="0" normalizeH="0" baseline="0" noProof="0" dirty="0">
              <a:ln>
                <a:noFill/>
              </a:ln>
              <a:solidFill>
                <a:srgbClr val="003366"/>
              </a:solidFill>
              <a:effectLst/>
              <a:uLnTx/>
              <a:uFillTx/>
              <a:latin typeface="Segoe Print" pitchFamily="2" charset="0"/>
              <a:ea typeface="+mn-ea"/>
              <a:cs typeface="Arial" charset="0"/>
            </a:endParaRPr>
          </a:p>
        </p:txBody>
      </p:sp>
      <p:grpSp>
        <p:nvGrpSpPr>
          <p:cNvPr id="5" name="Grupa 57"/>
          <p:cNvGrpSpPr/>
          <p:nvPr/>
        </p:nvGrpSpPr>
        <p:grpSpPr>
          <a:xfrm>
            <a:off x="6252181" y="3910879"/>
            <a:ext cx="691807" cy="483443"/>
            <a:chOff x="5246340" y="1637308"/>
            <a:chExt cx="1384382" cy="936104"/>
          </a:xfrm>
        </p:grpSpPr>
        <p:sp>
          <p:nvSpPr>
            <p:cNvPr id="68"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D</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69"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6" name="Grupa 57"/>
          <p:cNvGrpSpPr/>
          <p:nvPr/>
        </p:nvGrpSpPr>
        <p:grpSpPr>
          <a:xfrm rot="404062">
            <a:off x="5257865" y="2983345"/>
            <a:ext cx="691807" cy="483443"/>
            <a:chOff x="5246340" y="1637308"/>
            <a:chExt cx="1384382" cy="936104"/>
          </a:xfrm>
        </p:grpSpPr>
        <p:sp>
          <p:nvSpPr>
            <p:cNvPr id="71"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E</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72"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7" name="Grupa 57"/>
          <p:cNvGrpSpPr/>
          <p:nvPr/>
        </p:nvGrpSpPr>
        <p:grpSpPr>
          <a:xfrm rot="599610">
            <a:off x="7289284" y="3871260"/>
            <a:ext cx="691807" cy="483443"/>
            <a:chOff x="5246340" y="1637308"/>
            <a:chExt cx="1384382" cy="936104"/>
          </a:xfrm>
        </p:grpSpPr>
        <p:sp>
          <p:nvSpPr>
            <p:cNvPr id="74"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A</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75"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sp>
        <p:nvSpPr>
          <p:cNvPr id="77" name="Freeform 145"/>
          <p:cNvSpPr>
            <a:spLocks/>
          </p:cNvSpPr>
          <p:nvPr/>
        </p:nvSpPr>
        <p:spPr bwMode="auto">
          <a:xfrm rot="16200000">
            <a:off x="5746218" y="3986684"/>
            <a:ext cx="4797546" cy="45719"/>
          </a:xfrm>
          <a:custGeom>
            <a:avLst/>
            <a:gdLst/>
            <a:ahLst/>
            <a:cxnLst>
              <a:cxn ang="0">
                <a:pos x="543" y="15"/>
              </a:cxn>
              <a:cxn ang="0">
                <a:pos x="525" y="15"/>
              </a:cxn>
              <a:cxn ang="0">
                <a:pos x="488" y="18"/>
              </a:cxn>
              <a:cxn ang="0">
                <a:pos x="475" y="17"/>
              </a:cxn>
              <a:cxn ang="0">
                <a:pos x="436" y="15"/>
              </a:cxn>
              <a:cxn ang="0">
                <a:pos x="423" y="15"/>
              </a:cxn>
              <a:cxn ang="0">
                <a:pos x="401" y="16"/>
              </a:cxn>
              <a:cxn ang="0">
                <a:pos x="382" y="15"/>
              </a:cxn>
              <a:cxn ang="0">
                <a:pos x="372" y="14"/>
              </a:cxn>
              <a:cxn ang="0">
                <a:pos x="363" y="16"/>
              </a:cxn>
              <a:cxn ang="0">
                <a:pos x="341" y="18"/>
              </a:cxn>
              <a:cxn ang="0">
                <a:pos x="329" y="17"/>
              </a:cxn>
              <a:cxn ang="0">
                <a:pos x="316" y="19"/>
              </a:cxn>
              <a:cxn ang="0">
                <a:pos x="300" y="17"/>
              </a:cxn>
              <a:cxn ang="0">
                <a:pos x="282" y="17"/>
              </a:cxn>
              <a:cxn ang="0">
                <a:pos x="259" y="16"/>
              </a:cxn>
              <a:cxn ang="0">
                <a:pos x="250" y="17"/>
              </a:cxn>
              <a:cxn ang="0">
                <a:pos x="241" y="15"/>
              </a:cxn>
              <a:cxn ang="0">
                <a:pos x="233" y="17"/>
              </a:cxn>
              <a:cxn ang="0">
                <a:pos x="230" y="17"/>
              </a:cxn>
              <a:cxn ang="0">
                <a:pos x="219" y="17"/>
              </a:cxn>
              <a:cxn ang="0">
                <a:pos x="188" y="17"/>
              </a:cxn>
              <a:cxn ang="0">
                <a:pos x="176" y="17"/>
              </a:cxn>
              <a:cxn ang="0">
                <a:pos x="166" y="17"/>
              </a:cxn>
              <a:cxn ang="0">
                <a:pos x="140" y="16"/>
              </a:cxn>
              <a:cxn ang="0">
                <a:pos x="134" y="12"/>
              </a:cxn>
              <a:cxn ang="0">
                <a:pos x="125" y="16"/>
              </a:cxn>
              <a:cxn ang="0">
                <a:pos x="118" y="20"/>
              </a:cxn>
              <a:cxn ang="0">
                <a:pos x="106" y="18"/>
              </a:cxn>
              <a:cxn ang="0">
                <a:pos x="102" y="20"/>
              </a:cxn>
              <a:cxn ang="0">
                <a:pos x="97" y="18"/>
              </a:cxn>
              <a:cxn ang="0">
                <a:pos x="88" y="15"/>
              </a:cxn>
              <a:cxn ang="0">
                <a:pos x="78" y="18"/>
              </a:cxn>
              <a:cxn ang="0">
                <a:pos x="73" y="16"/>
              </a:cxn>
              <a:cxn ang="0">
                <a:pos x="65" y="18"/>
              </a:cxn>
              <a:cxn ang="0">
                <a:pos x="56" y="18"/>
              </a:cxn>
              <a:cxn ang="0">
                <a:pos x="60" y="13"/>
              </a:cxn>
              <a:cxn ang="0">
                <a:pos x="44" y="16"/>
              </a:cxn>
              <a:cxn ang="0">
                <a:pos x="22" y="9"/>
              </a:cxn>
              <a:cxn ang="0">
                <a:pos x="15" y="8"/>
              </a:cxn>
              <a:cxn ang="0">
                <a:pos x="0" y="8"/>
              </a:cxn>
              <a:cxn ang="0">
                <a:pos x="6" y="5"/>
              </a:cxn>
              <a:cxn ang="0">
                <a:pos x="20" y="8"/>
              </a:cxn>
              <a:cxn ang="0">
                <a:pos x="46" y="4"/>
              </a:cxn>
              <a:cxn ang="0">
                <a:pos x="89" y="3"/>
              </a:cxn>
              <a:cxn ang="0">
                <a:pos x="137" y="2"/>
              </a:cxn>
              <a:cxn ang="0">
                <a:pos x="176" y="2"/>
              </a:cxn>
              <a:cxn ang="0">
                <a:pos x="204" y="1"/>
              </a:cxn>
              <a:cxn ang="0">
                <a:pos x="263" y="3"/>
              </a:cxn>
              <a:cxn ang="0">
                <a:pos x="294" y="5"/>
              </a:cxn>
              <a:cxn ang="0">
                <a:pos x="334" y="7"/>
              </a:cxn>
              <a:cxn ang="0">
                <a:pos x="467" y="4"/>
              </a:cxn>
              <a:cxn ang="0">
                <a:pos x="502" y="5"/>
              </a:cxn>
              <a:cxn ang="0">
                <a:pos x="604" y="17"/>
              </a:cxn>
            </a:cxnLst>
            <a:rect l="0" t="0" r="r" b="b"/>
            <a:pathLst>
              <a:path w="613" h="21">
                <a:moveTo>
                  <a:pt x="604" y="17"/>
                </a:moveTo>
                <a:cubicBezTo>
                  <a:pt x="597" y="21"/>
                  <a:pt x="587" y="16"/>
                  <a:pt x="579" y="18"/>
                </a:cubicBezTo>
                <a:cubicBezTo>
                  <a:pt x="578" y="19"/>
                  <a:pt x="580" y="16"/>
                  <a:pt x="577" y="17"/>
                </a:cubicBezTo>
                <a:cubicBezTo>
                  <a:pt x="570" y="20"/>
                  <a:pt x="557" y="17"/>
                  <a:pt x="548" y="15"/>
                </a:cubicBezTo>
                <a:cubicBezTo>
                  <a:pt x="549" y="14"/>
                  <a:pt x="549" y="14"/>
                  <a:pt x="549" y="14"/>
                </a:cubicBezTo>
                <a:cubicBezTo>
                  <a:pt x="547" y="13"/>
                  <a:pt x="545" y="15"/>
                  <a:pt x="543" y="15"/>
                </a:cubicBezTo>
                <a:cubicBezTo>
                  <a:pt x="543" y="15"/>
                  <a:pt x="543" y="14"/>
                  <a:pt x="543" y="14"/>
                </a:cubicBezTo>
                <a:cubicBezTo>
                  <a:pt x="542" y="15"/>
                  <a:pt x="539" y="14"/>
                  <a:pt x="539" y="15"/>
                </a:cubicBezTo>
                <a:cubicBezTo>
                  <a:pt x="538" y="15"/>
                  <a:pt x="538" y="14"/>
                  <a:pt x="537" y="13"/>
                </a:cubicBezTo>
                <a:cubicBezTo>
                  <a:pt x="536" y="15"/>
                  <a:pt x="536" y="15"/>
                  <a:pt x="536" y="15"/>
                </a:cubicBezTo>
                <a:cubicBezTo>
                  <a:pt x="533" y="18"/>
                  <a:pt x="529" y="14"/>
                  <a:pt x="524" y="16"/>
                </a:cubicBezTo>
                <a:cubicBezTo>
                  <a:pt x="525" y="16"/>
                  <a:pt x="525" y="15"/>
                  <a:pt x="525" y="15"/>
                </a:cubicBezTo>
                <a:cubicBezTo>
                  <a:pt x="518" y="17"/>
                  <a:pt x="510" y="16"/>
                  <a:pt x="502" y="17"/>
                </a:cubicBezTo>
                <a:cubicBezTo>
                  <a:pt x="503" y="16"/>
                  <a:pt x="503" y="15"/>
                  <a:pt x="502" y="15"/>
                </a:cubicBezTo>
                <a:cubicBezTo>
                  <a:pt x="502" y="16"/>
                  <a:pt x="500" y="17"/>
                  <a:pt x="498" y="17"/>
                </a:cubicBezTo>
                <a:cubicBezTo>
                  <a:pt x="497" y="15"/>
                  <a:pt x="494" y="18"/>
                  <a:pt x="492" y="17"/>
                </a:cubicBezTo>
                <a:cubicBezTo>
                  <a:pt x="492" y="17"/>
                  <a:pt x="492" y="17"/>
                  <a:pt x="492" y="17"/>
                </a:cubicBezTo>
                <a:cubicBezTo>
                  <a:pt x="490" y="19"/>
                  <a:pt x="490" y="16"/>
                  <a:pt x="488" y="18"/>
                </a:cubicBezTo>
                <a:cubicBezTo>
                  <a:pt x="487" y="17"/>
                  <a:pt x="487" y="17"/>
                  <a:pt x="487" y="17"/>
                </a:cubicBezTo>
                <a:cubicBezTo>
                  <a:pt x="486" y="19"/>
                  <a:pt x="485" y="16"/>
                  <a:pt x="483" y="17"/>
                </a:cubicBezTo>
                <a:cubicBezTo>
                  <a:pt x="483" y="17"/>
                  <a:pt x="483" y="17"/>
                  <a:pt x="483" y="17"/>
                </a:cubicBezTo>
                <a:cubicBezTo>
                  <a:pt x="482" y="18"/>
                  <a:pt x="481" y="16"/>
                  <a:pt x="480" y="17"/>
                </a:cubicBezTo>
                <a:cubicBezTo>
                  <a:pt x="480" y="17"/>
                  <a:pt x="480" y="17"/>
                  <a:pt x="480" y="17"/>
                </a:cubicBezTo>
                <a:cubicBezTo>
                  <a:pt x="477" y="17"/>
                  <a:pt x="475" y="16"/>
                  <a:pt x="475" y="17"/>
                </a:cubicBezTo>
                <a:cubicBezTo>
                  <a:pt x="474" y="16"/>
                  <a:pt x="478" y="17"/>
                  <a:pt x="477" y="15"/>
                </a:cubicBezTo>
                <a:cubicBezTo>
                  <a:pt x="467" y="16"/>
                  <a:pt x="457" y="16"/>
                  <a:pt x="447" y="16"/>
                </a:cubicBezTo>
                <a:cubicBezTo>
                  <a:pt x="446" y="15"/>
                  <a:pt x="446" y="15"/>
                  <a:pt x="445" y="14"/>
                </a:cubicBezTo>
                <a:cubicBezTo>
                  <a:pt x="444" y="15"/>
                  <a:pt x="442" y="14"/>
                  <a:pt x="441" y="15"/>
                </a:cubicBezTo>
                <a:cubicBezTo>
                  <a:pt x="441" y="15"/>
                  <a:pt x="440" y="14"/>
                  <a:pt x="440" y="14"/>
                </a:cubicBezTo>
                <a:cubicBezTo>
                  <a:pt x="438" y="14"/>
                  <a:pt x="438" y="16"/>
                  <a:pt x="436" y="15"/>
                </a:cubicBezTo>
                <a:cubicBezTo>
                  <a:pt x="437" y="15"/>
                  <a:pt x="437" y="14"/>
                  <a:pt x="437" y="14"/>
                </a:cubicBezTo>
                <a:cubicBezTo>
                  <a:pt x="435" y="15"/>
                  <a:pt x="433" y="15"/>
                  <a:pt x="431" y="15"/>
                </a:cubicBezTo>
                <a:cubicBezTo>
                  <a:pt x="431" y="15"/>
                  <a:pt x="432" y="15"/>
                  <a:pt x="431" y="14"/>
                </a:cubicBezTo>
                <a:cubicBezTo>
                  <a:pt x="429" y="16"/>
                  <a:pt x="428" y="14"/>
                  <a:pt x="426" y="15"/>
                </a:cubicBezTo>
                <a:cubicBezTo>
                  <a:pt x="426" y="14"/>
                  <a:pt x="426" y="14"/>
                  <a:pt x="426" y="14"/>
                </a:cubicBezTo>
                <a:cubicBezTo>
                  <a:pt x="423" y="12"/>
                  <a:pt x="426" y="16"/>
                  <a:pt x="423" y="15"/>
                </a:cubicBezTo>
                <a:cubicBezTo>
                  <a:pt x="424" y="15"/>
                  <a:pt x="423" y="14"/>
                  <a:pt x="423" y="14"/>
                </a:cubicBezTo>
                <a:cubicBezTo>
                  <a:pt x="421" y="16"/>
                  <a:pt x="417" y="15"/>
                  <a:pt x="415" y="16"/>
                </a:cubicBezTo>
                <a:cubicBezTo>
                  <a:pt x="415" y="15"/>
                  <a:pt x="415" y="15"/>
                  <a:pt x="415" y="15"/>
                </a:cubicBezTo>
                <a:cubicBezTo>
                  <a:pt x="412" y="15"/>
                  <a:pt x="409" y="15"/>
                  <a:pt x="406" y="15"/>
                </a:cubicBezTo>
                <a:cubicBezTo>
                  <a:pt x="405" y="15"/>
                  <a:pt x="407" y="13"/>
                  <a:pt x="404" y="13"/>
                </a:cubicBezTo>
                <a:cubicBezTo>
                  <a:pt x="404" y="15"/>
                  <a:pt x="399" y="14"/>
                  <a:pt x="401" y="16"/>
                </a:cubicBezTo>
                <a:cubicBezTo>
                  <a:pt x="399" y="16"/>
                  <a:pt x="395" y="15"/>
                  <a:pt x="393" y="16"/>
                </a:cubicBezTo>
                <a:cubicBezTo>
                  <a:pt x="394" y="15"/>
                  <a:pt x="392" y="13"/>
                  <a:pt x="394" y="13"/>
                </a:cubicBezTo>
                <a:cubicBezTo>
                  <a:pt x="393" y="12"/>
                  <a:pt x="393" y="12"/>
                  <a:pt x="393" y="12"/>
                </a:cubicBezTo>
                <a:cubicBezTo>
                  <a:pt x="393" y="11"/>
                  <a:pt x="394" y="12"/>
                  <a:pt x="394" y="11"/>
                </a:cubicBezTo>
                <a:cubicBezTo>
                  <a:pt x="393" y="11"/>
                  <a:pt x="390" y="12"/>
                  <a:pt x="389" y="12"/>
                </a:cubicBezTo>
                <a:cubicBezTo>
                  <a:pt x="387" y="13"/>
                  <a:pt x="385" y="15"/>
                  <a:pt x="382" y="15"/>
                </a:cubicBezTo>
                <a:cubicBezTo>
                  <a:pt x="384" y="15"/>
                  <a:pt x="382" y="13"/>
                  <a:pt x="383" y="13"/>
                </a:cubicBezTo>
                <a:cubicBezTo>
                  <a:pt x="378" y="17"/>
                  <a:pt x="378" y="17"/>
                  <a:pt x="378" y="17"/>
                </a:cubicBezTo>
                <a:cubicBezTo>
                  <a:pt x="377" y="17"/>
                  <a:pt x="378" y="15"/>
                  <a:pt x="377" y="16"/>
                </a:cubicBezTo>
                <a:cubicBezTo>
                  <a:pt x="377" y="16"/>
                  <a:pt x="376" y="16"/>
                  <a:pt x="376" y="17"/>
                </a:cubicBezTo>
                <a:cubicBezTo>
                  <a:pt x="375" y="17"/>
                  <a:pt x="372" y="17"/>
                  <a:pt x="371" y="15"/>
                </a:cubicBezTo>
                <a:cubicBezTo>
                  <a:pt x="371" y="15"/>
                  <a:pt x="373" y="15"/>
                  <a:pt x="372" y="14"/>
                </a:cubicBezTo>
                <a:cubicBezTo>
                  <a:pt x="370" y="14"/>
                  <a:pt x="370" y="15"/>
                  <a:pt x="368" y="15"/>
                </a:cubicBezTo>
                <a:cubicBezTo>
                  <a:pt x="368" y="15"/>
                  <a:pt x="368" y="15"/>
                  <a:pt x="368" y="15"/>
                </a:cubicBezTo>
                <a:cubicBezTo>
                  <a:pt x="367" y="14"/>
                  <a:pt x="364" y="15"/>
                  <a:pt x="366" y="16"/>
                </a:cubicBezTo>
                <a:cubicBezTo>
                  <a:pt x="366" y="17"/>
                  <a:pt x="365" y="15"/>
                  <a:pt x="367" y="16"/>
                </a:cubicBezTo>
                <a:cubicBezTo>
                  <a:pt x="366" y="17"/>
                  <a:pt x="364" y="17"/>
                  <a:pt x="362" y="17"/>
                </a:cubicBezTo>
                <a:cubicBezTo>
                  <a:pt x="362" y="17"/>
                  <a:pt x="362" y="16"/>
                  <a:pt x="363" y="16"/>
                </a:cubicBezTo>
                <a:cubicBezTo>
                  <a:pt x="360" y="17"/>
                  <a:pt x="357" y="18"/>
                  <a:pt x="355" y="18"/>
                </a:cubicBezTo>
                <a:cubicBezTo>
                  <a:pt x="355" y="19"/>
                  <a:pt x="356" y="17"/>
                  <a:pt x="356" y="17"/>
                </a:cubicBezTo>
                <a:cubicBezTo>
                  <a:pt x="353" y="16"/>
                  <a:pt x="349" y="19"/>
                  <a:pt x="346" y="17"/>
                </a:cubicBezTo>
                <a:cubicBezTo>
                  <a:pt x="346" y="17"/>
                  <a:pt x="346" y="18"/>
                  <a:pt x="346" y="18"/>
                </a:cubicBezTo>
                <a:cubicBezTo>
                  <a:pt x="344" y="18"/>
                  <a:pt x="345" y="17"/>
                  <a:pt x="343" y="17"/>
                </a:cubicBezTo>
                <a:cubicBezTo>
                  <a:pt x="343" y="16"/>
                  <a:pt x="342" y="17"/>
                  <a:pt x="341" y="18"/>
                </a:cubicBezTo>
                <a:cubicBezTo>
                  <a:pt x="340" y="18"/>
                  <a:pt x="341" y="17"/>
                  <a:pt x="342" y="17"/>
                </a:cubicBezTo>
                <a:cubicBezTo>
                  <a:pt x="340" y="18"/>
                  <a:pt x="334" y="19"/>
                  <a:pt x="330" y="18"/>
                </a:cubicBezTo>
                <a:cubicBezTo>
                  <a:pt x="330" y="18"/>
                  <a:pt x="328" y="20"/>
                  <a:pt x="327" y="19"/>
                </a:cubicBezTo>
                <a:cubicBezTo>
                  <a:pt x="327" y="18"/>
                  <a:pt x="327" y="18"/>
                  <a:pt x="327" y="18"/>
                </a:cubicBezTo>
                <a:cubicBezTo>
                  <a:pt x="327" y="17"/>
                  <a:pt x="324" y="18"/>
                  <a:pt x="324" y="17"/>
                </a:cubicBezTo>
                <a:cubicBezTo>
                  <a:pt x="322" y="19"/>
                  <a:pt x="331" y="16"/>
                  <a:pt x="329" y="17"/>
                </a:cubicBezTo>
                <a:cubicBezTo>
                  <a:pt x="328" y="16"/>
                  <a:pt x="325" y="19"/>
                  <a:pt x="326" y="17"/>
                </a:cubicBezTo>
                <a:cubicBezTo>
                  <a:pt x="324" y="17"/>
                  <a:pt x="323" y="19"/>
                  <a:pt x="321" y="18"/>
                </a:cubicBezTo>
                <a:cubicBezTo>
                  <a:pt x="321" y="18"/>
                  <a:pt x="322" y="16"/>
                  <a:pt x="321" y="16"/>
                </a:cubicBezTo>
                <a:cubicBezTo>
                  <a:pt x="319" y="16"/>
                  <a:pt x="320" y="17"/>
                  <a:pt x="318" y="17"/>
                </a:cubicBezTo>
                <a:cubicBezTo>
                  <a:pt x="317" y="17"/>
                  <a:pt x="317" y="17"/>
                  <a:pt x="317" y="17"/>
                </a:cubicBezTo>
                <a:cubicBezTo>
                  <a:pt x="317" y="19"/>
                  <a:pt x="315" y="17"/>
                  <a:pt x="316" y="19"/>
                </a:cubicBezTo>
                <a:cubicBezTo>
                  <a:pt x="316" y="18"/>
                  <a:pt x="312" y="19"/>
                  <a:pt x="313" y="17"/>
                </a:cubicBezTo>
                <a:cubicBezTo>
                  <a:pt x="313" y="16"/>
                  <a:pt x="313" y="16"/>
                  <a:pt x="313" y="16"/>
                </a:cubicBezTo>
                <a:cubicBezTo>
                  <a:pt x="312" y="16"/>
                  <a:pt x="311" y="17"/>
                  <a:pt x="310" y="18"/>
                </a:cubicBezTo>
                <a:cubicBezTo>
                  <a:pt x="310" y="18"/>
                  <a:pt x="310" y="17"/>
                  <a:pt x="310" y="17"/>
                </a:cubicBezTo>
                <a:cubicBezTo>
                  <a:pt x="310" y="20"/>
                  <a:pt x="308" y="17"/>
                  <a:pt x="306" y="19"/>
                </a:cubicBezTo>
                <a:cubicBezTo>
                  <a:pt x="304" y="18"/>
                  <a:pt x="301" y="19"/>
                  <a:pt x="300" y="17"/>
                </a:cubicBezTo>
                <a:cubicBezTo>
                  <a:pt x="298" y="18"/>
                  <a:pt x="297" y="19"/>
                  <a:pt x="295" y="18"/>
                </a:cubicBezTo>
                <a:cubicBezTo>
                  <a:pt x="295" y="18"/>
                  <a:pt x="296" y="18"/>
                  <a:pt x="296" y="17"/>
                </a:cubicBezTo>
                <a:cubicBezTo>
                  <a:pt x="295" y="17"/>
                  <a:pt x="294" y="17"/>
                  <a:pt x="293" y="18"/>
                </a:cubicBezTo>
                <a:cubicBezTo>
                  <a:pt x="293" y="17"/>
                  <a:pt x="291" y="16"/>
                  <a:pt x="289" y="15"/>
                </a:cubicBezTo>
                <a:cubicBezTo>
                  <a:pt x="288" y="16"/>
                  <a:pt x="288" y="17"/>
                  <a:pt x="288" y="18"/>
                </a:cubicBezTo>
                <a:cubicBezTo>
                  <a:pt x="287" y="16"/>
                  <a:pt x="283" y="20"/>
                  <a:pt x="282" y="17"/>
                </a:cubicBezTo>
                <a:cubicBezTo>
                  <a:pt x="282" y="17"/>
                  <a:pt x="284" y="16"/>
                  <a:pt x="283" y="16"/>
                </a:cubicBezTo>
                <a:cubicBezTo>
                  <a:pt x="281" y="13"/>
                  <a:pt x="280" y="17"/>
                  <a:pt x="277" y="16"/>
                </a:cubicBezTo>
                <a:cubicBezTo>
                  <a:pt x="278" y="18"/>
                  <a:pt x="278" y="18"/>
                  <a:pt x="278" y="18"/>
                </a:cubicBezTo>
                <a:cubicBezTo>
                  <a:pt x="277" y="17"/>
                  <a:pt x="274" y="19"/>
                  <a:pt x="274" y="17"/>
                </a:cubicBezTo>
                <a:cubicBezTo>
                  <a:pt x="273" y="18"/>
                  <a:pt x="271" y="17"/>
                  <a:pt x="272" y="18"/>
                </a:cubicBezTo>
                <a:cubicBezTo>
                  <a:pt x="268" y="17"/>
                  <a:pt x="262" y="19"/>
                  <a:pt x="259" y="16"/>
                </a:cubicBezTo>
                <a:cubicBezTo>
                  <a:pt x="259" y="16"/>
                  <a:pt x="257" y="16"/>
                  <a:pt x="258" y="17"/>
                </a:cubicBezTo>
                <a:cubicBezTo>
                  <a:pt x="259" y="18"/>
                  <a:pt x="259" y="16"/>
                  <a:pt x="259" y="17"/>
                </a:cubicBezTo>
                <a:cubicBezTo>
                  <a:pt x="259" y="17"/>
                  <a:pt x="259" y="17"/>
                  <a:pt x="259" y="18"/>
                </a:cubicBezTo>
                <a:cubicBezTo>
                  <a:pt x="257" y="17"/>
                  <a:pt x="256" y="17"/>
                  <a:pt x="258" y="15"/>
                </a:cubicBezTo>
                <a:cubicBezTo>
                  <a:pt x="255" y="14"/>
                  <a:pt x="255" y="19"/>
                  <a:pt x="251" y="18"/>
                </a:cubicBezTo>
                <a:cubicBezTo>
                  <a:pt x="251" y="17"/>
                  <a:pt x="251" y="17"/>
                  <a:pt x="250" y="17"/>
                </a:cubicBezTo>
                <a:cubicBezTo>
                  <a:pt x="248" y="18"/>
                  <a:pt x="248" y="18"/>
                  <a:pt x="248" y="18"/>
                </a:cubicBezTo>
                <a:cubicBezTo>
                  <a:pt x="246" y="18"/>
                  <a:pt x="247" y="16"/>
                  <a:pt x="247" y="15"/>
                </a:cubicBezTo>
                <a:cubicBezTo>
                  <a:pt x="246" y="15"/>
                  <a:pt x="244" y="15"/>
                  <a:pt x="243" y="16"/>
                </a:cubicBezTo>
                <a:cubicBezTo>
                  <a:pt x="242" y="14"/>
                  <a:pt x="242" y="14"/>
                  <a:pt x="242" y="14"/>
                </a:cubicBezTo>
                <a:cubicBezTo>
                  <a:pt x="243" y="16"/>
                  <a:pt x="241" y="15"/>
                  <a:pt x="240" y="16"/>
                </a:cubicBezTo>
                <a:cubicBezTo>
                  <a:pt x="241" y="15"/>
                  <a:pt x="241" y="15"/>
                  <a:pt x="241" y="15"/>
                </a:cubicBezTo>
                <a:cubicBezTo>
                  <a:pt x="241" y="15"/>
                  <a:pt x="239" y="15"/>
                  <a:pt x="239" y="15"/>
                </a:cubicBezTo>
                <a:cubicBezTo>
                  <a:pt x="239" y="16"/>
                  <a:pt x="240" y="16"/>
                  <a:pt x="241" y="17"/>
                </a:cubicBezTo>
                <a:cubicBezTo>
                  <a:pt x="240" y="17"/>
                  <a:pt x="239" y="17"/>
                  <a:pt x="239" y="18"/>
                </a:cubicBezTo>
                <a:cubicBezTo>
                  <a:pt x="239" y="16"/>
                  <a:pt x="237" y="17"/>
                  <a:pt x="236" y="17"/>
                </a:cubicBezTo>
                <a:cubicBezTo>
                  <a:pt x="235" y="16"/>
                  <a:pt x="234" y="18"/>
                  <a:pt x="234" y="18"/>
                </a:cubicBezTo>
                <a:cubicBezTo>
                  <a:pt x="234" y="17"/>
                  <a:pt x="232" y="18"/>
                  <a:pt x="233" y="17"/>
                </a:cubicBezTo>
                <a:cubicBezTo>
                  <a:pt x="233" y="16"/>
                  <a:pt x="234" y="17"/>
                  <a:pt x="235" y="17"/>
                </a:cubicBezTo>
                <a:cubicBezTo>
                  <a:pt x="234" y="16"/>
                  <a:pt x="234" y="15"/>
                  <a:pt x="232" y="16"/>
                </a:cubicBezTo>
                <a:cubicBezTo>
                  <a:pt x="231" y="16"/>
                  <a:pt x="233" y="18"/>
                  <a:pt x="231" y="18"/>
                </a:cubicBezTo>
                <a:cubicBezTo>
                  <a:pt x="231" y="17"/>
                  <a:pt x="231" y="17"/>
                  <a:pt x="232" y="16"/>
                </a:cubicBezTo>
                <a:cubicBezTo>
                  <a:pt x="230" y="16"/>
                  <a:pt x="230" y="16"/>
                  <a:pt x="230" y="16"/>
                </a:cubicBezTo>
                <a:cubicBezTo>
                  <a:pt x="230" y="17"/>
                  <a:pt x="230" y="17"/>
                  <a:pt x="230" y="17"/>
                </a:cubicBezTo>
                <a:cubicBezTo>
                  <a:pt x="229" y="16"/>
                  <a:pt x="229" y="16"/>
                  <a:pt x="229" y="16"/>
                </a:cubicBezTo>
                <a:cubicBezTo>
                  <a:pt x="229" y="17"/>
                  <a:pt x="226" y="17"/>
                  <a:pt x="226" y="18"/>
                </a:cubicBezTo>
                <a:cubicBezTo>
                  <a:pt x="225" y="18"/>
                  <a:pt x="224" y="17"/>
                  <a:pt x="223" y="17"/>
                </a:cubicBezTo>
                <a:cubicBezTo>
                  <a:pt x="223" y="17"/>
                  <a:pt x="223" y="17"/>
                  <a:pt x="223" y="17"/>
                </a:cubicBezTo>
                <a:cubicBezTo>
                  <a:pt x="222" y="16"/>
                  <a:pt x="220" y="17"/>
                  <a:pt x="219" y="17"/>
                </a:cubicBezTo>
                <a:cubicBezTo>
                  <a:pt x="219" y="17"/>
                  <a:pt x="219" y="17"/>
                  <a:pt x="219" y="17"/>
                </a:cubicBezTo>
                <a:cubicBezTo>
                  <a:pt x="218" y="17"/>
                  <a:pt x="217" y="17"/>
                  <a:pt x="216" y="18"/>
                </a:cubicBezTo>
                <a:cubicBezTo>
                  <a:pt x="214" y="17"/>
                  <a:pt x="215" y="13"/>
                  <a:pt x="214" y="15"/>
                </a:cubicBezTo>
                <a:cubicBezTo>
                  <a:pt x="212" y="15"/>
                  <a:pt x="211" y="17"/>
                  <a:pt x="212" y="18"/>
                </a:cubicBezTo>
                <a:cubicBezTo>
                  <a:pt x="209" y="17"/>
                  <a:pt x="205" y="19"/>
                  <a:pt x="202" y="17"/>
                </a:cubicBezTo>
                <a:cubicBezTo>
                  <a:pt x="202" y="17"/>
                  <a:pt x="202" y="18"/>
                  <a:pt x="201" y="18"/>
                </a:cubicBezTo>
                <a:cubicBezTo>
                  <a:pt x="197" y="17"/>
                  <a:pt x="192" y="19"/>
                  <a:pt x="188" y="17"/>
                </a:cubicBezTo>
                <a:cubicBezTo>
                  <a:pt x="190" y="16"/>
                  <a:pt x="188" y="16"/>
                  <a:pt x="188" y="15"/>
                </a:cubicBezTo>
                <a:cubicBezTo>
                  <a:pt x="187" y="16"/>
                  <a:pt x="187" y="14"/>
                  <a:pt x="187" y="16"/>
                </a:cubicBezTo>
                <a:cubicBezTo>
                  <a:pt x="187" y="17"/>
                  <a:pt x="187" y="17"/>
                  <a:pt x="188" y="18"/>
                </a:cubicBezTo>
                <a:cubicBezTo>
                  <a:pt x="185" y="18"/>
                  <a:pt x="181" y="18"/>
                  <a:pt x="180" y="17"/>
                </a:cubicBezTo>
                <a:cubicBezTo>
                  <a:pt x="181" y="18"/>
                  <a:pt x="180" y="18"/>
                  <a:pt x="179" y="18"/>
                </a:cubicBezTo>
                <a:cubicBezTo>
                  <a:pt x="180" y="17"/>
                  <a:pt x="178" y="16"/>
                  <a:pt x="176" y="17"/>
                </a:cubicBezTo>
                <a:cubicBezTo>
                  <a:pt x="176" y="18"/>
                  <a:pt x="176" y="18"/>
                  <a:pt x="176" y="18"/>
                </a:cubicBezTo>
                <a:cubicBezTo>
                  <a:pt x="175" y="17"/>
                  <a:pt x="175" y="17"/>
                  <a:pt x="175" y="17"/>
                </a:cubicBezTo>
                <a:cubicBezTo>
                  <a:pt x="174" y="17"/>
                  <a:pt x="174" y="19"/>
                  <a:pt x="173" y="18"/>
                </a:cubicBezTo>
                <a:cubicBezTo>
                  <a:pt x="172" y="17"/>
                  <a:pt x="172" y="17"/>
                  <a:pt x="172" y="17"/>
                </a:cubicBezTo>
                <a:cubicBezTo>
                  <a:pt x="171" y="18"/>
                  <a:pt x="169" y="19"/>
                  <a:pt x="167" y="18"/>
                </a:cubicBezTo>
                <a:cubicBezTo>
                  <a:pt x="166" y="17"/>
                  <a:pt x="166" y="17"/>
                  <a:pt x="166" y="17"/>
                </a:cubicBezTo>
                <a:cubicBezTo>
                  <a:pt x="165" y="17"/>
                  <a:pt x="164" y="18"/>
                  <a:pt x="165" y="18"/>
                </a:cubicBezTo>
                <a:cubicBezTo>
                  <a:pt x="162" y="17"/>
                  <a:pt x="160" y="17"/>
                  <a:pt x="160" y="16"/>
                </a:cubicBezTo>
                <a:cubicBezTo>
                  <a:pt x="155" y="19"/>
                  <a:pt x="147" y="19"/>
                  <a:pt x="142" y="19"/>
                </a:cubicBezTo>
                <a:cubicBezTo>
                  <a:pt x="142" y="18"/>
                  <a:pt x="142" y="18"/>
                  <a:pt x="142" y="18"/>
                </a:cubicBezTo>
                <a:cubicBezTo>
                  <a:pt x="140" y="17"/>
                  <a:pt x="141" y="19"/>
                  <a:pt x="140" y="19"/>
                </a:cubicBezTo>
                <a:cubicBezTo>
                  <a:pt x="141" y="18"/>
                  <a:pt x="139" y="17"/>
                  <a:pt x="140" y="16"/>
                </a:cubicBezTo>
                <a:cubicBezTo>
                  <a:pt x="138" y="15"/>
                  <a:pt x="137" y="17"/>
                  <a:pt x="136" y="18"/>
                </a:cubicBezTo>
                <a:cubicBezTo>
                  <a:pt x="136" y="19"/>
                  <a:pt x="137" y="17"/>
                  <a:pt x="137" y="18"/>
                </a:cubicBezTo>
                <a:cubicBezTo>
                  <a:pt x="137" y="19"/>
                  <a:pt x="134" y="18"/>
                  <a:pt x="133" y="19"/>
                </a:cubicBezTo>
                <a:cubicBezTo>
                  <a:pt x="133" y="18"/>
                  <a:pt x="133" y="17"/>
                  <a:pt x="134" y="17"/>
                </a:cubicBezTo>
                <a:cubicBezTo>
                  <a:pt x="132" y="17"/>
                  <a:pt x="132" y="17"/>
                  <a:pt x="132" y="17"/>
                </a:cubicBezTo>
                <a:cubicBezTo>
                  <a:pt x="131" y="16"/>
                  <a:pt x="136" y="14"/>
                  <a:pt x="134" y="12"/>
                </a:cubicBezTo>
                <a:cubicBezTo>
                  <a:pt x="133" y="12"/>
                  <a:pt x="133" y="12"/>
                  <a:pt x="133" y="12"/>
                </a:cubicBezTo>
                <a:cubicBezTo>
                  <a:pt x="132" y="11"/>
                  <a:pt x="136" y="10"/>
                  <a:pt x="133" y="10"/>
                </a:cubicBezTo>
                <a:cubicBezTo>
                  <a:pt x="132" y="11"/>
                  <a:pt x="131" y="13"/>
                  <a:pt x="132" y="14"/>
                </a:cubicBezTo>
                <a:cubicBezTo>
                  <a:pt x="129" y="14"/>
                  <a:pt x="131" y="17"/>
                  <a:pt x="128" y="17"/>
                </a:cubicBezTo>
                <a:cubicBezTo>
                  <a:pt x="127" y="16"/>
                  <a:pt x="130" y="17"/>
                  <a:pt x="129" y="16"/>
                </a:cubicBezTo>
                <a:cubicBezTo>
                  <a:pt x="128" y="14"/>
                  <a:pt x="127" y="16"/>
                  <a:pt x="125" y="16"/>
                </a:cubicBezTo>
                <a:cubicBezTo>
                  <a:pt x="127" y="16"/>
                  <a:pt x="126" y="18"/>
                  <a:pt x="125" y="18"/>
                </a:cubicBezTo>
                <a:cubicBezTo>
                  <a:pt x="123" y="17"/>
                  <a:pt x="126" y="17"/>
                  <a:pt x="124" y="17"/>
                </a:cubicBezTo>
                <a:cubicBezTo>
                  <a:pt x="123" y="17"/>
                  <a:pt x="121" y="18"/>
                  <a:pt x="123" y="19"/>
                </a:cubicBezTo>
                <a:cubicBezTo>
                  <a:pt x="122" y="21"/>
                  <a:pt x="121" y="18"/>
                  <a:pt x="119" y="20"/>
                </a:cubicBezTo>
                <a:cubicBezTo>
                  <a:pt x="119" y="18"/>
                  <a:pt x="122" y="16"/>
                  <a:pt x="119" y="16"/>
                </a:cubicBezTo>
                <a:cubicBezTo>
                  <a:pt x="120" y="17"/>
                  <a:pt x="116" y="17"/>
                  <a:pt x="118" y="20"/>
                </a:cubicBezTo>
                <a:cubicBezTo>
                  <a:pt x="117" y="19"/>
                  <a:pt x="117" y="18"/>
                  <a:pt x="117" y="17"/>
                </a:cubicBezTo>
                <a:cubicBezTo>
                  <a:pt x="116" y="16"/>
                  <a:pt x="114" y="20"/>
                  <a:pt x="114" y="17"/>
                </a:cubicBezTo>
                <a:cubicBezTo>
                  <a:pt x="113" y="18"/>
                  <a:pt x="113" y="18"/>
                  <a:pt x="113" y="18"/>
                </a:cubicBezTo>
                <a:cubicBezTo>
                  <a:pt x="113" y="18"/>
                  <a:pt x="112" y="18"/>
                  <a:pt x="111" y="17"/>
                </a:cubicBezTo>
                <a:cubicBezTo>
                  <a:pt x="110" y="17"/>
                  <a:pt x="108" y="19"/>
                  <a:pt x="108" y="16"/>
                </a:cubicBezTo>
                <a:cubicBezTo>
                  <a:pt x="107" y="17"/>
                  <a:pt x="105" y="17"/>
                  <a:pt x="106" y="18"/>
                </a:cubicBezTo>
                <a:cubicBezTo>
                  <a:pt x="107" y="19"/>
                  <a:pt x="108" y="17"/>
                  <a:pt x="109" y="19"/>
                </a:cubicBezTo>
                <a:cubicBezTo>
                  <a:pt x="107" y="17"/>
                  <a:pt x="106" y="19"/>
                  <a:pt x="105" y="20"/>
                </a:cubicBezTo>
                <a:cubicBezTo>
                  <a:pt x="105" y="19"/>
                  <a:pt x="105" y="19"/>
                  <a:pt x="105" y="19"/>
                </a:cubicBezTo>
                <a:cubicBezTo>
                  <a:pt x="105" y="19"/>
                  <a:pt x="103" y="19"/>
                  <a:pt x="103" y="20"/>
                </a:cubicBezTo>
                <a:cubicBezTo>
                  <a:pt x="103" y="19"/>
                  <a:pt x="103" y="19"/>
                  <a:pt x="103" y="19"/>
                </a:cubicBezTo>
                <a:cubicBezTo>
                  <a:pt x="102" y="20"/>
                  <a:pt x="102" y="20"/>
                  <a:pt x="102" y="20"/>
                </a:cubicBezTo>
                <a:cubicBezTo>
                  <a:pt x="100" y="20"/>
                  <a:pt x="101" y="18"/>
                  <a:pt x="99" y="18"/>
                </a:cubicBezTo>
                <a:cubicBezTo>
                  <a:pt x="101" y="17"/>
                  <a:pt x="101" y="17"/>
                  <a:pt x="101" y="17"/>
                </a:cubicBezTo>
                <a:cubicBezTo>
                  <a:pt x="101" y="17"/>
                  <a:pt x="100" y="16"/>
                  <a:pt x="99" y="16"/>
                </a:cubicBezTo>
                <a:cubicBezTo>
                  <a:pt x="98" y="18"/>
                  <a:pt x="97" y="19"/>
                  <a:pt x="97" y="20"/>
                </a:cubicBezTo>
                <a:cubicBezTo>
                  <a:pt x="96" y="20"/>
                  <a:pt x="97" y="19"/>
                  <a:pt x="95" y="20"/>
                </a:cubicBezTo>
                <a:cubicBezTo>
                  <a:pt x="97" y="18"/>
                  <a:pt x="97" y="18"/>
                  <a:pt x="97" y="18"/>
                </a:cubicBezTo>
                <a:cubicBezTo>
                  <a:pt x="97" y="18"/>
                  <a:pt x="96" y="16"/>
                  <a:pt x="94" y="16"/>
                </a:cubicBezTo>
                <a:cubicBezTo>
                  <a:pt x="93" y="17"/>
                  <a:pt x="91" y="18"/>
                  <a:pt x="93" y="19"/>
                </a:cubicBezTo>
                <a:cubicBezTo>
                  <a:pt x="92" y="19"/>
                  <a:pt x="91" y="18"/>
                  <a:pt x="92" y="18"/>
                </a:cubicBezTo>
                <a:cubicBezTo>
                  <a:pt x="90" y="18"/>
                  <a:pt x="92" y="19"/>
                  <a:pt x="90" y="19"/>
                </a:cubicBezTo>
                <a:cubicBezTo>
                  <a:pt x="90" y="19"/>
                  <a:pt x="87" y="18"/>
                  <a:pt x="86" y="16"/>
                </a:cubicBezTo>
                <a:cubicBezTo>
                  <a:pt x="88" y="15"/>
                  <a:pt x="88" y="15"/>
                  <a:pt x="88" y="15"/>
                </a:cubicBezTo>
                <a:cubicBezTo>
                  <a:pt x="87" y="15"/>
                  <a:pt x="87" y="15"/>
                  <a:pt x="87" y="15"/>
                </a:cubicBezTo>
                <a:cubicBezTo>
                  <a:pt x="88" y="13"/>
                  <a:pt x="86" y="13"/>
                  <a:pt x="87" y="12"/>
                </a:cubicBezTo>
                <a:cubicBezTo>
                  <a:pt x="86" y="12"/>
                  <a:pt x="85" y="12"/>
                  <a:pt x="84" y="12"/>
                </a:cubicBezTo>
                <a:cubicBezTo>
                  <a:pt x="87" y="15"/>
                  <a:pt x="82" y="16"/>
                  <a:pt x="82" y="18"/>
                </a:cubicBezTo>
                <a:cubicBezTo>
                  <a:pt x="79" y="19"/>
                  <a:pt x="81" y="13"/>
                  <a:pt x="77" y="16"/>
                </a:cubicBezTo>
                <a:cubicBezTo>
                  <a:pt x="78" y="17"/>
                  <a:pt x="76" y="19"/>
                  <a:pt x="78" y="18"/>
                </a:cubicBezTo>
                <a:cubicBezTo>
                  <a:pt x="76" y="18"/>
                  <a:pt x="77" y="20"/>
                  <a:pt x="74" y="19"/>
                </a:cubicBezTo>
                <a:cubicBezTo>
                  <a:pt x="76" y="18"/>
                  <a:pt x="73" y="17"/>
                  <a:pt x="75" y="15"/>
                </a:cubicBezTo>
                <a:cubicBezTo>
                  <a:pt x="75" y="16"/>
                  <a:pt x="76" y="16"/>
                  <a:pt x="77" y="16"/>
                </a:cubicBezTo>
                <a:cubicBezTo>
                  <a:pt x="76" y="15"/>
                  <a:pt x="77" y="13"/>
                  <a:pt x="75" y="13"/>
                </a:cubicBezTo>
                <a:cubicBezTo>
                  <a:pt x="74" y="14"/>
                  <a:pt x="72" y="14"/>
                  <a:pt x="72" y="15"/>
                </a:cubicBezTo>
                <a:cubicBezTo>
                  <a:pt x="72" y="16"/>
                  <a:pt x="74" y="15"/>
                  <a:pt x="73" y="16"/>
                </a:cubicBezTo>
                <a:cubicBezTo>
                  <a:pt x="71" y="17"/>
                  <a:pt x="71" y="15"/>
                  <a:pt x="70" y="17"/>
                </a:cubicBezTo>
                <a:cubicBezTo>
                  <a:pt x="71" y="17"/>
                  <a:pt x="71" y="18"/>
                  <a:pt x="71" y="19"/>
                </a:cubicBezTo>
                <a:cubicBezTo>
                  <a:pt x="70" y="20"/>
                  <a:pt x="70" y="20"/>
                  <a:pt x="70" y="20"/>
                </a:cubicBezTo>
                <a:cubicBezTo>
                  <a:pt x="70" y="19"/>
                  <a:pt x="70" y="19"/>
                  <a:pt x="70" y="19"/>
                </a:cubicBezTo>
                <a:cubicBezTo>
                  <a:pt x="67" y="18"/>
                  <a:pt x="69" y="20"/>
                  <a:pt x="66" y="20"/>
                </a:cubicBezTo>
                <a:cubicBezTo>
                  <a:pt x="65" y="18"/>
                  <a:pt x="65" y="18"/>
                  <a:pt x="65" y="18"/>
                </a:cubicBezTo>
                <a:cubicBezTo>
                  <a:pt x="66" y="17"/>
                  <a:pt x="69" y="19"/>
                  <a:pt x="69" y="16"/>
                </a:cubicBezTo>
                <a:cubicBezTo>
                  <a:pt x="67" y="16"/>
                  <a:pt x="66" y="18"/>
                  <a:pt x="64" y="17"/>
                </a:cubicBezTo>
                <a:cubicBezTo>
                  <a:pt x="66" y="16"/>
                  <a:pt x="66" y="16"/>
                  <a:pt x="66" y="16"/>
                </a:cubicBezTo>
                <a:cubicBezTo>
                  <a:pt x="65" y="16"/>
                  <a:pt x="65" y="13"/>
                  <a:pt x="62" y="15"/>
                </a:cubicBezTo>
                <a:cubicBezTo>
                  <a:pt x="61" y="16"/>
                  <a:pt x="62" y="16"/>
                  <a:pt x="61" y="17"/>
                </a:cubicBezTo>
                <a:cubicBezTo>
                  <a:pt x="59" y="17"/>
                  <a:pt x="58" y="18"/>
                  <a:pt x="56" y="18"/>
                </a:cubicBezTo>
                <a:cubicBezTo>
                  <a:pt x="56" y="16"/>
                  <a:pt x="52" y="18"/>
                  <a:pt x="55" y="16"/>
                </a:cubicBezTo>
                <a:cubicBezTo>
                  <a:pt x="55" y="17"/>
                  <a:pt x="60" y="17"/>
                  <a:pt x="61" y="15"/>
                </a:cubicBezTo>
                <a:cubicBezTo>
                  <a:pt x="60" y="13"/>
                  <a:pt x="63" y="16"/>
                  <a:pt x="64" y="13"/>
                </a:cubicBezTo>
                <a:cubicBezTo>
                  <a:pt x="61" y="13"/>
                  <a:pt x="62" y="11"/>
                  <a:pt x="61" y="10"/>
                </a:cubicBezTo>
                <a:cubicBezTo>
                  <a:pt x="61" y="10"/>
                  <a:pt x="60" y="10"/>
                  <a:pt x="60" y="11"/>
                </a:cubicBezTo>
                <a:cubicBezTo>
                  <a:pt x="59" y="12"/>
                  <a:pt x="60" y="12"/>
                  <a:pt x="60" y="13"/>
                </a:cubicBezTo>
                <a:cubicBezTo>
                  <a:pt x="57" y="13"/>
                  <a:pt x="55" y="13"/>
                  <a:pt x="53" y="15"/>
                </a:cubicBezTo>
                <a:cubicBezTo>
                  <a:pt x="53" y="14"/>
                  <a:pt x="53" y="13"/>
                  <a:pt x="54" y="13"/>
                </a:cubicBezTo>
                <a:cubicBezTo>
                  <a:pt x="51" y="13"/>
                  <a:pt x="48" y="13"/>
                  <a:pt x="45" y="12"/>
                </a:cubicBezTo>
                <a:cubicBezTo>
                  <a:pt x="46" y="14"/>
                  <a:pt x="41" y="13"/>
                  <a:pt x="43" y="15"/>
                </a:cubicBezTo>
                <a:cubicBezTo>
                  <a:pt x="44" y="15"/>
                  <a:pt x="45" y="17"/>
                  <a:pt x="45" y="18"/>
                </a:cubicBezTo>
                <a:cubicBezTo>
                  <a:pt x="44" y="17"/>
                  <a:pt x="45" y="17"/>
                  <a:pt x="44" y="16"/>
                </a:cubicBezTo>
                <a:cubicBezTo>
                  <a:pt x="43" y="17"/>
                  <a:pt x="42" y="14"/>
                  <a:pt x="41" y="16"/>
                </a:cubicBezTo>
                <a:cubicBezTo>
                  <a:pt x="44" y="15"/>
                  <a:pt x="42" y="13"/>
                  <a:pt x="42" y="12"/>
                </a:cubicBezTo>
                <a:cubicBezTo>
                  <a:pt x="40" y="13"/>
                  <a:pt x="42" y="11"/>
                  <a:pt x="40" y="11"/>
                </a:cubicBezTo>
                <a:cubicBezTo>
                  <a:pt x="38" y="11"/>
                  <a:pt x="36" y="12"/>
                  <a:pt x="33" y="12"/>
                </a:cubicBezTo>
                <a:cubicBezTo>
                  <a:pt x="31" y="11"/>
                  <a:pt x="26" y="12"/>
                  <a:pt x="24" y="12"/>
                </a:cubicBezTo>
                <a:cubicBezTo>
                  <a:pt x="22" y="11"/>
                  <a:pt x="23" y="10"/>
                  <a:pt x="22" y="9"/>
                </a:cubicBezTo>
                <a:cubicBezTo>
                  <a:pt x="20" y="9"/>
                  <a:pt x="23" y="11"/>
                  <a:pt x="20" y="10"/>
                </a:cubicBezTo>
                <a:cubicBezTo>
                  <a:pt x="21" y="10"/>
                  <a:pt x="21" y="10"/>
                  <a:pt x="21" y="10"/>
                </a:cubicBezTo>
                <a:cubicBezTo>
                  <a:pt x="20" y="10"/>
                  <a:pt x="16" y="9"/>
                  <a:pt x="15" y="11"/>
                </a:cubicBezTo>
                <a:cubicBezTo>
                  <a:pt x="16" y="9"/>
                  <a:pt x="16" y="9"/>
                  <a:pt x="16" y="9"/>
                </a:cubicBezTo>
                <a:cubicBezTo>
                  <a:pt x="16" y="9"/>
                  <a:pt x="15" y="9"/>
                  <a:pt x="15" y="10"/>
                </a:cubicBezTo>
                <a:cubicBezTo>
                  <a:pt x="15" y="9"/>
                  <a:pt x="14" y="8"/>
                  <a:pt x="15" y="8"/>
                </a:cubicBezTo>
                <a:cubicBezTo>
                  <a:pt x="14" y="7"/>
                  <a:pt x="12" y="8"/>
                  <a:pt x="10" y="8"/>
                </a:cubicBezTo>
                <a:cubicBezTo>
                  <a:pt x="11" y="9"/>
                  <a:pt x="11" y="9"/>
                  <a:pt x="11" y="9"/>
                </a:cubicBezTo>
                <a:cubicBezTo>
                  <a:pt x="8" y="10"/>
                  <a:pt x="6" y="9"/>
                  <a:pt x="4" y="9"/>
                </a:cubicBezTo>
                <a:cubicBezTo>
                  <a:pt x="4" y="8"/>
                  <a:pt x="4" y="8"/>
                  <a:pt x="4" y="8"/>
                </a:cubicBezTo>
                <a:cubicBezTo>
                  <a:pt x="2" y="9"/>
                  <a:pt x="2" y="9"/>
                  <a:pt x="2" y="9"/>
                </a:cubicBezTo>
                <a:cubicBezTo>
                  <a:pt x="2" y="8"/>
                  <a:pt x="1" y="7"/>
                  <a:pt x="0" y="8"/>
                </a:cubicBezTo>
                <a:cubicBezTo>
                  <a:pt x="4" y="5"/>
                  <a:pt x="4" y="5"/>
                  <a:pt x="4" y="5"/>
                </a:cubicBezTo>
                <a:cubicBezTo>
                  <a:pt x="6" y="6"/>
                  <a:pt x="3" y="6"/>
                  <a:pt x="4" y="8"/>
                </a:cubicBezTo>
                <a:cubicBezTo>
                  <a:pt x="4" y="9"/>
                  <a:pt x="7" y="8"/>
                  <a:pt x="8" y="7"/>
                </a:cubicBezTo>
                <a:cubicBezTo>
                  <a:pt x="7" y="7"/>
                  <a:pt x="6" y="7"/>
                  <a:pt x="6" y="8"/>
                </a:cubicBezTo>
                <a:cubicBezTo>
                  <a:pt x="5" y="6"/>
                  <a:pt x="7" y="6"/>
                  <a:pt x="8" y="5"/>
                </a:cubicBezTo>
                <a:cubicBezTo>
                  <a:pt x="7" y="5"/>
                  <a:pt x="6" y="5"/>
                  <a:pt x="6" y="5"/>
                </a:cubicBezTo>
                <a:cubicBezTo>
                  <a:pt x="7" y="4"/>
                  <a:pt x="8" y="4"/>
                  <a:pt x="10" y="4"/>
                </a:cubicBezTo>
                <a:cubicBezTo>
                  <a:pt x="9" y="5"/>
                  <a:pt x="11" y="5"/>
                  <a:pt x="10" y="6"/>
                </a:cubicBezTo>
                <a:cubicBezTo>
                  <a:pt x="10" y="4"/>
                  <a:pt x="12" y="4"/>
                  <a:pt x="14" y="4"/>
                </a:cubicBezTo>
                <a:cubicBezTo>
                  <a:pt x="16" y="6"/>
                  <a:pt x="18" y="4"/>
                  <a:pt x="20" y="4"/>
                </a:cubicBezTo>
                <a:cubicBezTo>
                  <a:pt x="19" y="5"/>
                  <a:pt x="18" y="7"/>
                  <a:pt x="17" y="7"/>
                </a:cubicBezTo>
                <a:cubicBezTo>
                  <a:pt x="18" y="8"/>
                  <a:pt x="18" y="7"/>
                  <a:pt x="20" y="8"/>
                </a:cubicBezTo>
                <a:cubicBezTo>
                  <a:pt x="21" y="7"/>
                  <a:pt x="21" y="5"/>
                  <a:pt x="23" y="5"/>
                </a:cubicBezTo>
                <a:cubicBezTo>
                  <a:pt x="23" y="6"/>
                  <a:pt x="23" y="6"/>
                  <a:pt x="23" y="6"/>
                </a:cubicBezTo>
                <a:cubicBezTo>
                  <a:pt x="25" y="5"/>
                  <a:pt x="25" y="4"/>
                  <a:pt x="27" y="4"/>
                </a:cubicBezTo>
                <a:cubicBezTo>
                  <a:pt x="31" y="5"/>
                  <a:pt x="35" y="5"/>
                  <a:pt x="38" y="5"/>
                </a:cubicBezTo>
                <a:cubicBezTo>
                  <a:pt x="38" y="6"/>
                  <a:pt x="38" y="6"/>
                  <a:pt x="38" y="6"/>
                </a:cubicBezTo>
                <a:cubicBezTo>
                  <a:pt x="40" y="4"/>
                  <a:pt x="44" y="5"/>
                  <a:pt x="46" y="4"/>
                </a:cubicBezTo>
                <a:cubicBezTo>
                  <a:pt x="50" y="5"/>
                  <a:pt x="55" y="3"/>
                  <a:pt x="57" y="5"/>
                </a:cubicBezTo>
                <a:cubicBezTo>
                  <a:pt x="63" y="4"/>
                  <a:pt x="69" y="4"/>
                  <a:pt x="76" y="4"/>
                </a:cubicBezTo>
                <a:cubicBezTo>
                  <a:pt x="75" y="6"/>
                  <a:pt x="75" y="6"/>
                  <a:pt x="75" y="6"/>
                </a:cubicBezTo>
                <a:cubicBezTo>
                  <a:pt x="76" y="5"/>
                  <a:pt x="76" y="7"/>
                  <a:pt x="77" y="7"/>
                </a:cubicBezTo>
                <a:cubicBezTo>
                  <a:pt x="76" y="5"/>
                  <a:pt x="79" y="5"/>
                  <a:pt x="80" y="4"/>
                </a:cubicBezTo>
                <a:cubicBezTo>
                  <a:pt x="83" y="5"/>
                  <a:pt x="87" y="4"/>
                  <a:pt x="89" y="3"/>
                </a:cubicBezTo>
                <a:cubicBezTo>
                  <a:pt x="90" y="4"/>
                  <a:pt x="90" y="4"/>
                  <a:pt x="90" y="4"/>
                </a:cubicBezTo>
                <a:cubicBezTo>
                  <a:pt x="92" y="2"/>
                  <a:pt x="96" y="4"/>
                  <a:pt x="99" y="4"/>
                </a:cubicBezTo>
                <a:cubicBezTo>
                  <a:pt x="100" y="5"/>
                  <a:pt x="100" y="6"/>
                  <a:pt x="101" y="6"/>
                </a:cubicBezTo>
                <a:cubicBezTo>
                  <a:pt x="103" y="4"/>
                  <a:pt x="104" y="4"/>
                  <a:pt x="107" y="3"/>
                </a:cubicBezTo>
                <a:cubicBezTo>
                  <a:pt x="109" y="3"/>
                  <a:pt x="112" y="4"/>
                  <a:pt x="114" y="4"/>
                </a:cubicBezTo>
                <a:cubicBezTo>
                  <a:pt x="122" y="2"/>
                  <a:pt x="130" y="4"/>
                  <a:pt x="137" y="2"/>
                </a:cubicBezTo>
                <a:cubicBezTo>
                  <a:pt x="138" y="3"/>
                  <a:pt x="138" y="3"/>
                  <a:pt x="138" y="3"/>
                </a:cubicBezTo>
                <a:cubicBezTo>
                  <a:pt x="146" y="1"/>
                  <a:pt x="155" y="3"/>
                  <a:pt x="162" y="2"/>
                </a:cubicBezTo>
                <a:cubicBezTo>
                  <a:pt x="161" y="4"/>
                  <a:pt x="161" y="4"/>
                  <a:pt x="161" y="4"/>
                </a:cubicBezTo>
                <a:cubicBezTo>
                  <a:pt x="163" y="5"/>
                  <a:pt x="166" y="4"/>
                  <a:pt x="165" y="2"/>
                </a:cubicBezTo>
                <a:cubicBezTo>
                  <a:pt x="167" y="3"/>
                  <a:pt x="170" y="1"/>
                  <a:pt x="172" y="3"/>
                </a:cubicBezTo>
                <a:cubicBezTo>
                  <a:pt x="174" y="4"/>
                  <a:pt x="174" y="2"/>
                  <a:pt x="176" y="2"/>
                </a:cubicBezTo>
                <a:cubicBezTo>
                  <a:pt x="180" y="3"/>
                  <a:pt x="182" y="3"/>
                  <a:pt x="186" y="2"/>
                </a:cubicBezTo>
                <a:cubicBezTo>
                  <a:pt x="185" y="2"/>
                  <a:pt x="185" y="2"/>
                  <a:pt x="185" y="2"/>
                </a:cubicBezTo>
                <a:cubicBezTo>
                  <a:pt x="184" y="3"/>
                  <a:pt x="184" y="3"/>
                  <a:pt x="185" y="4"/>
                </a:cubicBezTo>
                <a:cubicBezTo>
                  <a:pt x="187" y="3"/>
                  <a:pt x="190" y="4"/>
                  <a:pt x="189" y="2"/>
                </a:cubicBezTo>
                <a:cubicBezTo>
                  <a:pt x="193" y="3"/>
                  <a:pt x="199" y="1"/>
                  <a:pt x="203" y="3"/>
                </a:cubicBezTo>
                <a:cubicBezTo>
                  <a:pt x="203" y="2"/>
                  <a:pt x="204" y="2"/>
                  <a:pt x="204" y="1"/>
                </a:cubicBezTo>
                <a:cubicBezTo>
                  <a:pt x="208" y="1"/>
                  <a:pt x="212" y="3"/>
                  <a:pt x="215" y="2"/>
                </a:cubicBezTo>
                <a:cubicBezTo>
                  <a:pt x="215" y="2"/>
                  <a:pt x="214" y="3"/>
                  <a:pt x="215" y="3"/>
                </a:cubicBezTo>
                <a:cubicBezTo>
                  <a:pt x="216" y="3"/>
                  <a:pt x="215" y="2"/>
                  <a:pt x="216" y="2"/>
                </a:cubicBezTo>
                <a:cubicBezTo>
                  <a:pt x="222" y="0"/>
                  <a:pt x="229" y="3"/>
                  <a:pt x="234" y="3"/>
                </a:cubicBezTo>
                <a:cubicBezTo>
                  <a:pt x="244" y="2"/>
                  <a:pt x="254" y="3"/>
                  <a:pt x="263" y="3"/>
                </a:cubicBezTo>
                <a:cubicBezTo>
                  <a:pt x="263" y="3"/>
                  <a:pt x="263" y="3"/>
                  <a:pt x="263" y="3"/>
                </a:cubicBezTo>
                <a:cubicBezTo>
                  <a:pt x="266" y="1"/>
                  <a:pt x="270" y="5"/>
                  <a:pt x="273" y="2"/>
                </a:cubicBezTo>
                <a:cubicBezTo>
                  <a:pt x="274" y="3"/>
                  <a:pt x="276" y="2"/>
                  <a:pt x="275" y="3"/>
                </a:cubicBezTo>
                <a:cubicBezTo>
                  <a:pt x="278" y="2"/>
                  <a:pt x="282" y="5"/>
                  <a:pt x="286" y="3"/>
                </a:cubicBezTo>
                <a:cubicBezTo>
                  <a:pt x="285" y="3"/>
                  <a:pt x="285" y="3"/>
                  <a:pt x="285" y="3"/>
                </a:cubicBezTo>
                <a:cubicBezTo>
                  <a:pt x="288" y="5"/>
                  <a:pt x="292" y="3"/>
                  <a:pt x="295" y="4"/>
                </a:cubicBezTo>
                <a:cubicBezTo>
                  <a:pt x="295" y="4"/>
                  <a:pt x="294" y="5"/>
                  <a:pt x="294" y="5"/>
                </a:cubicBezTo>
                <a:cubicBezTo>
                  <a:pt x="296" y="6"/>
                  <a:pt x="298" y="3"/>
                  <a:pt x="298" y="5"/>
                </a:cubicBezTo>
                <a:cubicBezTo>
                  <a:pt x="299" y="5"/>
                  <a:pt x="299" y="4"/>
                  <a:pt x="299" y="4"/>
                </a:cubicBezTo>
                <a:cubicBezTo>
                  <a:pt x="307" y="5"/>
                  <a:pt x="316" y="4"/>
                  <a:pt x="325" y="3"/>
                </a:cubicBezTo>
                <a:cubicBezTo>
                  <a:pt x="331" y="5"/>
                  <a:pt x="325" y="8"/>
                  <a:pt x="330" y="6"/>
                </a:cubicBezTo>
                <a:cubicBezTo>
                  <a:pt x="330" y="6"/>
                  <a:pt x="330" y="5"/>
                  <a:pt x="330" y="5"/>
                </a:cubicBezTo>
                <a:cubicBezTo>
                  <a:pt x="332" y="5"/>
                  <a:pt x="333" y="8"/>
                  <a:pt x="334" y="7"/>
                </a:cubicBezTo>
                <a:cubicBezTo>
                  <a:pt x="334" y="5"/>
                  <a:pt x="335" y="6"/>
                  <a:pt x="335" y="5"/>
                </a:cubicBezTo>
                <a:cubicBezTo>
                  <a:pt x="339" y="6"/>
                  <a:pt x="340" y="8"/>
                  <a:pt x="343" y="7"/>
                </a:cubicBezTo>
                <a:cubicBezTo>
                  <a:pt x="343" y="7"/>
                  <a:pt x="343" y="7"/>
                  <a:pt x="343" y="7"/>
                </a:cubicBezTo>
                <a:cubicBezTo>
                  <a:pt x="346" y="5"/>
                  <a:pt x="350" y="6"/>
                  <a:pt x="353" y="4"/>
                </a:cubicBezTo>
                <a:cubicBezTo>
                  <a:pt x="373" y="4"/>
                  <a:pt x="392" y="3"/>
                  <a:pt x="411" y="3"/>
                </a:cubicBezTo>
                <a:cubicBezTo>
                  <a:pt x="429" y="3"/>
                  <a:pt x="448" y="3"/>
                  <a:pt x="467" y="4"/>
                </a:cubicBezTo>
                <a:cubicBezTo>
                  <a:pt x="471" y="7"/>
                  <a:pt x="472" y="6"/>
                  <a:pt x="476" y="6"/>
                </a:cubicBezTo>
                <a:cubicBezTo>
                  <a:pt x="476" y="6"/>
                  <a:pt x="476" y="6"/>
                  <a:pt x="476" y="6"/>
                </a:cubicBezTo>
                <a:cubicBezTo>
                  <a:pt x="477" y="5"/>
                  <a:pt x="480" y="6"/>
                  <a:pt x="480" y="5"/>
                </a:cubicBezTo>
                <a:cubicBezTo>
                  <a:pt x="487" y="5"/>
                  <a:pt x="494" y="5"/>
                  <a:pt x="501" y="5"/>
                </a:cubicBezTo>
                <a:cubicBezTo>
                  <a:pt x="500" y="5"/>
                  <a:pt x="499" y="7"/>
                  <a:pt x="501" y="7"/>
                </a:cubicBezTo>
                <a:cubicBezTo>
                  <a:pt x="502" y="5"/>
                  <a:pt x="502" y="5"/>
                  <a:pt x="502" y="5"/>
                </a:cubicBezTo>
                <a:cubicBezTo>
                  <a:pt x="502" y="6"/>
                  <a:pt x="502" y="6"/>
                  <a:pt x="502" y="6"/>
                </a:cubicBezTo>
                <a:cubicBezTo>
                  <a:pt x="503" y="6"/>
                  <a:pt x="504" y="5"/>
                  <a:pt x="503" y="4"/>
                </a:cubicBezTo>
                <a:cubicBezTo>
                  <a:pt x="522" y="3"/>
                  <a:pt x="539" y="7"/>
                  <a:pt x="557" y="7"/>
                </a:cubicBezTo>
                <a:cubicBezTo>
                  <a:pt x="562" y="8"/>
                  <a:pt x="568" y="8"/>
                  <a:pt x="572" y="7"/>
                </a:cubicBezTo>
                <a:cubicBezTo>
                  <a:pt x="586" y="10"/>
                  <a:pt x="598" y="13"/>
                  <a:pt x="613" y="12"/>
                </a:cubicBezTo>
                <a:cubicBezTo>
                  <a:pt x="613" y="12"/>
                  <a:pt x="610" y="17"/>
                  <a:pt x="604" y="17"/>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charset="0"/>
            </a:endParaRPr>
          </a:p>
        </p:txBody>
      </p:sp>
      <p:sp>
        <p:nvSpPr>
          <p:cNvPr id="78" name="Freeform 145"/>
          <p:cNvSpPr>
            <a:spLocks/>
          </p:cNvSpPr>
          <p:nvPr/>
        </p:nvSpPr>
        <p:spPr bwMode="auto">
          <a:xfrm>
            <a:off x="1991544" y="2348699"/>
            <a:ext cx="8280000" cy="36000"/>
          </a:xfrm>
          <a:custGeom>
            <a:avLst/>
            <a:gdLst/>
            <a:ahLst/>
            <a:cxnLst>
              <a:cxn ang="0">
                <a:pos x="543" y="15"/>
              </a:cxn>
              <a:cxn ang="0">
                <a:pos x="525" y="15"/>
              </a:cxn>
              <a:cxn ang="0">
                <a:pos x="488" y="18"/>
              </a:cxn>
              <a:cxn ang="0">
                <a:pos x="475" y="17"/>
              </a:cxn>
              <a:cxn ang="0">
                <a:pos x="436" y="15"/>
              </a:cxn>
              <a:cxn ang="0">
                <a:pos x="423" y="15"/>
              </a:cxn>
              <a:cxn ang="0">
                <a:pos x="401" y="16"/>
              </a:cxn>
              <a:cxn ang="0">
                <a:pos x="382" y="15"/>
              </a:cxn>
              <a:cxn ang="0">
                <a:pos x="372" y="14"/>
              </a:cxn>
              <a:cxn ang="0">
                <a:pos x="363" y="16"/>
              </a:cxn>
              <a:cxn ang="0">
                <a:pos x="341" y="18"/>
              </a:cxn>
              <a:cxn ang="0">
                <a:pos x="329" y="17"/>
              </a:cxn>
              <a:cxn ang="0">
                <a:pos x="316" y="19"/>
              </a:cxn>
              <a:cxn ang="0">
                <a:pos x="300" y="17"/>
              </a:cxn>
              <a:cxn ang="0">
                <a:pos x="282" y="17"/>
              </a:cxn>
              <a:cxn ang="0">
                <a:pos x="259" y="16"/>
              </a:cxn>
              <a:cxn ang="0">
                <a:pos x="250" y="17"/>
              </a:cxn>
              <a:cxn ang="0">
                <a:pos x="241" y="15"/>
              </a:cxn>
              <a:cxn ang="0">
                <a:pos x="233" y="17"/>
              </a:cxn>
              <a:cxn ang="0">
                <a:pos x="230" y="17"/>
              </a:cxn>
              <a:cxn ang="0">
                <a:pos x="219" y="17"/>
              </a:cxn>
              <a:cxn ang="0">
                <a:pos x="188" y="17"/>
              </a:cxn>
              <a:cxn ang="0">
                <a:pos x="176" y="17"/>
              </a:cxn>
              <a:cxn ang="0">
                <a:pos x="166" y="17"/>
              </a:cxn>
              <a:cxn ang="0">
                <a:pos x="140" y="16"/>
              </a:cxn>
              <a:cxn ang="0">
                <a:pos x="134" y="12"/>
              </a:cxn>
              <a:cxn ang="0">
                <a:pos x="125" y="16"/>
              </a:cxn>
              <a:cxn ang="0">
                <a:pos x="118" y="20"/>
              </a:cxn>
              <a:cxn ang="0">
                <a:pos x="106" y="18"/>
              </a:cxn>
              <a:cxn ang="0">
                <a:pos x="102" y="20"/>
              </a:cxn>
              <a:cxn ang="0">
                <a:pos x="97" y="18"/>
              </a:cxn>
              <a:cxn ang="0">
                <a:pos x="88" y="15"/>
              </a:cxn>
              <a:cxn ang="0">
                <a:pos x="78" y="18"/>
              </a:cxn>
              <a:cxn ang="0">
                <a:pos x="73" y="16"/>
              </a:cxn>
              <a:cxn ang="0">
                <a:pos x="65" y="18"/>
              </a:cxn>
              <a:cxn ang="0">
                <a:pos x="56" y="18"/>
              </a:cxn>
              <a:cxn ang="0">
                <a:pos x="60" y="13"/>
              </a:cxn>
              <a:cxn ang="0">
                <a:pos x="44" y="16"/>
              </a:cxn>
              <a:cxn ang="0">
                <a:pos x="22" y="9"/>
              </a:cxn>
              <a:cxn ang="0">
                <a:pos x="15" y="8"/>
              </a:cxn>
              <a:cxn ang="0">
                <a:pos x="0" y="8"/>
              </a:cxn>
              <a:cxn ang="0">
                <a:pos x="6" y="5"/>
              </a:cxn>
              <a:cxn ang="0">
                <a:pos x="20" y="8"/>
              </a:cxn>
              <a:cxn ang="0">
                <a:pos x="46" y="4"/>
              </a:cxn>
              <a:cxn ang="0">
                <a:pos x="89" y="3"/>
              </a:cxn>
              <a:cxn ang="0">
                <a:pos x="137" y="2"/>
              </a:cxn>
              <a:cxn ang="0">
                <a:pos x="176" y="2"/>
              </a:cxn>
              <a:cxn ang="0">
                <a:pos x="204" y="1"/>
              </a:cxn>
              <a:cxn ang="0">
                <a:pos x="263" y="3"/>
              </a:cxn>
              <a:cxn ang="0">
                <a:pos x="294" y="5"/>
              </a:cxn>
              <a:cxn ang="0">
                <a:pos x="334" y="7"/>
              </a:cxn>
              <a:cxn ang="0">
                <a:pos x="467" y="4"/>
              </a:cxn>
              <a:cxn ang="0">
                <a:pos x="502" y="5"/>
              </a:cxn>
              <a:cxn ang="0">
                <a:pos x="604" y="17"/>
              </a:cxn>
            </a:cxnLst>
            <a:rect l="0" t="0" r="r" b="b"/>
            <a:pathLst>
              <a:path w="613" h="21">
                <a:moveTo>
                  <a:pt x="604" y="17"/>
                </a:moveTo>
                <a:cubicBezTo>
                  <a:pt x="597" y="21"/>
                  <a:pt x="587" y="16"/>
                  <a:pt x="579" y="18"/>
                </a:cubicBezTo>
                <a:cubicBezTo>
                  <a:pt x="578" y="19"/>
                  <a:pt x="580" y="16"/>
                  <a:pt x="577" y="17"/>
                </a:cubicBezTo>
                <a:cubicBezTo>
                  <a:pt x="570" y="20"/>
                  <a:pt x="557" y="17"/>
                  <a:pt x="548" y="15"/>
                </a:cubicBezTo>
                <a:cubicBezTo>
                  <a:pt x="549" y="14"/>
                  <a:pt x="549" y="14"/>
                  <a:pt x="549" y="14"/>
                </a:cubicBezTo>
                <a:cubicBezTo>
                  <a:pt x="547" y="13"/>
                  <a:pt x="545" y="15"/>
                  <a:pt x="543" y="15"/>
                </a:cubicBezTo>
                <a:cubicBezTo>
                  <a:pt x="543" y="15"/>
                  <a:pt x="543" y="14"/>
                  <a:pt x="543" y="14"/>
                </a:cubicBezTo>
                <a:cubicBezTo>
                  <a:pt x="542" y="15"/>
                  <a:pt x="539" y="14"/>
                  <a:pt x="539" y="15"/>
                </a:cubicBezTo>
                <a:cubicBezTo>
                  <a:pt x="538" y="15"/>
                  <a:pt x="538" y="14"/>
                  <a:pt x="537" y="13"/>
                </a:cubicBezTo>
                <a:cubicBezTo>
                  <a:pt x="536" y="15"/>
                  <a:pt x="536" y="15"/>
                  <a:pt x="536" y="15"/>
                </a:cubicBezTo>
                <a:cubicBezTo>
                  <a:pt x="533" y="18"/>
                  <a:pt x="529" y="14"/>
                  <a:pt x="524" y="16"/>
                </a:cubicBezTo>
                <a:cubicBezTo>
                  <a:pt x="525" y="16"/>
                  <a:pt x="525" y="15"/>
                  <a:pt x="525" y="15"/>
                </a:cubicBezTo>
                <a:cubicBezTo>
                  <a:pt x="518" y="17"/>
                  <a:pt x="510" y="16"/>
                  <a:pt x="502" y="17"/>
                </a:cubicBezTo>
                <a:cubicBezTo>
                  <a:pt x="503" y="16"/>
                  <a:pt x="503" y="15"/>
                  <a:pt x="502" y="15"/>
                </a:cubicBezTo>
                <a:cubicBezTo>
                  <a:pt x="502" y="16"/>
                  <a:pt x="500" y="17"/>
                  <a:pt x="498" y="17"/>
                </a:cubicBezTo>
                <a:cubicBezTo>
                  <a:pt x="497" y="15"/>
                  <a:pt x="494" y="18"/>
                  <a:pt x="492" y="17"/>
                </a:cubicBezTo>
                <a:cubicBezTo>
                  <a:pt x="492" y="17"/>
                  <a:pt x="492" y="17"/>
                  <a:pt x="492" y="17"/>
                </a:cubicBezTo>
                <a:cubicBezTo>
                  <a:pt x="490" y="19"/>
                  <a:pt x="490" y="16"/>
                  <a:pt x="488" y="18"/>
                </a:cubicBezTo>
                <a:cubicBezTo>
                  <a:pt x="487" y="17"/>
                  <a:pt x="487" y="17"/>
                  <a:pt x="487" y="17"/>
                </a:cubicBezTo>
                <a:cubicBezTo>
                  <a:pt x="486" y="19"/>
                  <a:pt x="485" y="16"/>
                  <a:pt x="483" y="17"/>
                </a:cubicBezTo>
                <a:cubicBezTo>
                  <a:pt x="483" y="17"/>
                  <a:pt x="483" y="17"/>
                  <a:pt x="483" y="17"/>
                </a:cubicBezTo>
                <a:cubicBezTo>
                  <a:pt x="482" y="18"/>
                  <a:pt x="481" y="16"/>
                  <a:pt x="480" y="17"/>
                </a:cubicBezTo>
                <a:cubicBezTo>
                  <a:pt x="480" y="17"/>
                  <a:pt x="480" y="17"/>
                  <a:pt x="480" y="17"/>
                </a:cubicBezTo>
                <a:cubicBezTo>
                  <a:pt x="477" y="17"/>
                  <a:pt x="475" y="16"/>
                  <a:pt x="475" y="17"/>
                </a:cubicBezTo>
                <a:cubicBezTo>
                  <a:pt x="474" y="16"/>
                  <a:pt x="478" y="17"/>
                  <a:pt x="477" y="15"/>
                </a:cubicBezTo>
                <a:cubicBezTo>
                  <a:pt x="467" y="16"/>
                  <a:pt x="457" y="16"/>
                  <a:pt x="447" y="16"/>
                </a:cubicBezTo>
                <a:cubicBezTo>
                  <a:pt x="446" y="15"/>
                  <a:pt x="446" y="15"/>
                  <a:pt x="445" y="14"/>
                </a:cubicBezTo>
                <a:cubicBezTo>
                  <a:pt x="444" y="15"/>
                  <a:pt x="442" y="14"/>
                  <a:pt x="441" y="15"/>
                </a:cubicBezTo>
                <a:cubicBezTo>
                  <a:pt x="441" y="15"/>
                  <a:pt x="440" y="14"/>
                  <a:pt x="440" y="14"/>
                </a:cubicBezTo>
                <a:cubicBezTo>
                  <a:pt x="438" y="14"/>
                  <a:pt x="438" y="16"/>
                  <a:pt x="436" y="15"/>
                </a:cubicBezTo>
                <a:cubicBezTo>
                  <a:pt x="437" y="15"/>
                  <a:pt x="437" y="14"/>
                  <a:pt x="437" y="14"/>
                </a:cubicBezTo>
                <a:cubicBezTo>
                  <a:pt x="435" y="15"/>
                  <a:pt x="433" y="15"/>
                  <a:pt x="431" y="15"/>
                </a:cubicBezTo>
                <a:cubicBezTo>
                  <a:pt x="431" y="15"/>
                  <a:pt x="432" y="15"/>
                  <a:pt x="431" y="14"/>
                </a:cubicBezTo>
                <a:cubicBezTo>
                  <a:pt x="429" y="16"/>
                  <a:pt x="428" y="14"/>
                  <a:pt x="426" y="15"/>
                </a:cubicBezTo>
                <a:cubicBezTo>
                  <a:pt x="426" y="14"/>
                  <a:pt x="426" y="14"/>
                  <a:pt x="426" y="14"/>
                </a:cubicBezTo>
                <a:cubicBezTo>
                  <a:pt x="423" y="12"/>
                  <a:pt x="426" y="16"/>
                  <a:pt x="423" y="15"/>
                </a:cubicBezTo>
                <a:cubicBezTo>
                  <a:pt x="424" y="15"/>
                  <a:pt x="423" y="14"/>
                  <a:pt x="423" y="14"/>
                </a:cubicBezTo>
                <a:cubicBezTo>
                  <a:pt x="421" y="16"/>
                  <a:pt x="417" y="15"/>
                  <a:pt x="415" y="16"/>
                </a:cubicBezTo>
                <a:cubicBezTo>
                  <a:pt x="415" y="15"/>
                  <a:pt x="415" y="15"/>
                  <a:pt x="415" y="15"/>
                </a:cubicBezTo>
                <a:cubicBezTo>
                  <a:pt x="412" y="15"/>
                  <a:pt x="409" y="15"/>
                  <a:pt x="406" y="15"/>
                </a:cubicBezTo>
                <a:cubicBezTo>
                  <a:pt x="405" y="15"/>
                  <a:pt x="407" y="13"/>
                  <a:pt x="404" y="13"/>
                </a:cubicBezTo>
                <a:cubicBezTo>
                  <a:pt x="404" y="15"/>
                  <a:pt x="399" y="14"/>
                  <a:pt x="401" y="16"/>
                </a:cubicBezTo>
                <a:cubicBezTo>
                  <a:pt x="399" y="16"/>
                  <a:pt x="395" y="15"/>
                  <a:pt x="393" y="16"/>
                </a:cubicBezTo>
                <a:cubicBezTo>
                  <a:pt x="394" y="15"/>
                  <a:pt x="392" y="13"/>
                  <a:pt x="394" y="13"/>
                </a:cubicBezTo>
                <a:cubicBezTo>
                  <a:pt x="393" y="12"/>
                  <a:pt x="393" y="12"/>
                  <a:pt x="393" y="12"/>
                </a:cubicBezTo>
                <a:cubicBezTo>
                  <a:pt x="393" y="11"/>
                  <a:pt x="394" y="12"/>
                  <a:pt x="394" y="11"/>
                </a:cubicBezTo>
                <a:cubicBezTo>
                  <a:pt x="393" y="11"/>
                  <a:pt x="390" y="12"/>
                  <a:pt x="389" y="12"/>
                </a:cubicBezTo>
                <a:cubicBezTo>
                  <a:pt x="387" y="13"/>
                  <a:pt x="385" y="15"/>
                  <a:pt x="382" y="15"/>
                </a:cubicBezTo>
                <a:cubicBezTo>
                  <a:pt x="384" y="15"/>
                  <a:pt x="382" y="13"/>
                  <a:pt x="383" y="13"/>
                </a:cubicBezTo>
                <a:cubicBezTo>
                  <a:pt x="378" y="17"/>
                  <a:pt x="378" y="17"/>
                  <a:pt x="378" y="17"/>
                </a:cubicBezTo>
                <a:cubicBezTo>
                  <a:pt x="377" y="17"/>
                  <a:pt x="378" y="15"/>
                  <a:pt x="377" y="16"/>
                </a:cubicBezTo>
                <a:cubicBezTo>
                  <a:pt x="377" y="16"/>
                  <a:pt x="376" y="16"/>
                  <a:pt x="376" y="17"/>
                </a:cubicBezTo>
                <a:cubicBezTo>
                  <a:pt x="375" y="17"/>
                  <a:pt x="372" y="17"/>
                  <a:pt x="371" y="15"/>
                </a:cubicBezTo>
                <a:cubicBezTo>
                  <a:pt x="371" y="15"/>
                  <a:pt x="373" y="15"/>
                  <a:pt x="372" y="14"/>
                </a:cubicBezTo>
                <a:cubicBezTo>
                  <a:pt x="370" y="14"/>
                  <a:pt x="370" y="15"/>
                  <a:pt x="368" y="15"/>
                </a:cubicBezTo>
                <a:cubicBezTo>
                  <a:pt x="368" y="15"/>
                  <a:pt x="368" y="15"/>
                  <a:pt x="368" y="15"/>
                </a:cubicBezTo>
                <a:cubicBezTo>
                  <a:pt x="367" y="14"/>
                  <a:pt x="364" y="15"/>
                  <a:pt x="366" y="16"/>
                </a:cubicBezTo>
                <a:cubicBezTo>
                  <a:pt x="366" y="17"/>
                  <a:pt x="365" y="15"/>
                  <a:pt x="367" y="16"/>
                </a:cubicBezTo>
                <a:cubicBezTo>
                  <a:pt x="366" y="17"/>
                  <a:pt x="364" y="17"/>
                  <a:pt x="362" y="17"/>
                </a:cubicBezTo>
                <a:cubicBezTo>
                  <a:pt x="362" y="17"/>
                  <a:pt x="362" y="16"/>
                  <a:pt x="363" y="16"/>
                </a:cubicBezTo>
                <a:cubicBezTo>
                  <a:pt x="360" y="17"/>
                  <a:pt x="357" y="18"/>
                  <a:pt x="355" y="18"/>
                </a:cubicBezTo>
                <a:cubicBezTo>
                  <a:pt x="355" y="19"/>
                  <a:pt x="356" y="17"/>
                  <a:pt x="356" y="17"/>
                </a:cubicBezTo>
                <a:cubicBezTo>
                  <a:pt x="353" y="16"/>
                  <a:pt x="349" y="19"/>
                  <a:pt x="346" y="17"/>
                </a:cubicBezTo>
                <a:cubicBezTo>
                  <a:pt x="346" y="17"/>
                  <a:pt x="346" y="18"/>
                  <a:pt x="346" y="18"/>
                </a:cubicBezTo>
                <a:cubicBezTo>
                  <a:pt x="344" y="18"/>
                  <a:pt x="345" y="17"/>
                  <a:pt x="343" y="17"/>
                </a:cubicBezTo>
                <a:cubicBezTo>
                  <a:pt x="343" y="16"/>
                  <a:pt x="342" y="17"/>
                  <a:pt x="341" y="18"/>
                </a:cubicBezTo>
                <a:cubicBezTo>
                  <a:pt x="340" y="18"/>
                  <a:pt x="341" y="17"/>
                  <a:pt x="342" y="17"/>
                </a:cubicBezTo>
                <a:cubicBezTo>
                  <a:pt x="340" y="18"/>
                  <a:pt x="334" y="19"/>
                  <a:pt x="330" y="18"/>
                </a:cubicBezTo>
                <a:cubicBezTo>
                  <a:pt x="330" y="18"/>
                  <a:pt x="328" y="20"/>
                  <a:pt x="327" y="19"/>
                </a:cubicBezTo>
                <a:cubicBezTo>
                  <a:pt x="327" y="18"/>
                  <a:pt x="327" y="18"/>
                  <a:pt x="327" y="18"/>
                </a:cubicBezTo>
                <a:cubicBezTo>
                  <a:pt x="327" y="17"/>
                  <a:pt x="324" y="18"/>
                  <a:pt x="324" y="17"/>
                </a:cubicBezTo>
                <a:cubicBezTo>
                  <a:pt x="322" y="19"/>
                  <a:pt x="331" y="16"/>
                  <a:pt x="329" y="17"/>
                </a:cubicBezTo>
                <a:cubicBezTo>
                  <a:pt x="328" y="16"/>
                  <a:pt x="325" y="19"/>
                  <a:pt x="326" y="17"/>
                </a:cubicBezTo>
                <a:cubicBezTo>
                  <a:pt x="324" y="17"/>
                  <a:pt x="323" y="19"/>
                  <a:pt x="321" y="18"/>
                </a:cubicBezTo>
                <a:cubicBezTo>
                  <a:pt x="321" y="18"/>
                  <a:pt x="322" y="16"/>
                  <a:pt x="321" y="16"/>
                </a:cubicBezTo>
                <a:cubicBezTo>
                  <a:pt x="319" y="16"/>
                  <a:pt x="320" y="17"/>
                  <a:pt x="318" y="17"/>
                </a:cubicBezTo>
                <a:cubicBezTo>
                  <a:pt x="317" y="17"/>
                  <a:pt x="317" y="17"/>
                  <a:pt x="317" y="17"/>
                </a:cubicBezTo>
                <a:cubicBezTo>
                  <a:pt x="317" y="19"/>
                  <a:pt x="315" y="17"/>
                  <a:pt x="316" y="19"/>
                </a:cubicBezTo>
                <a:cubicBezTo>
                  <a:pt x="316" y="18"/>
                  <a:pt x="312" y="19"/>
                  <a:pt x="313" y="17"/>
                </a:cubicBezTo>
                <a:cubicBezTo>
                  <a:pt x="313" y="16"/>
                  <a:pt x="313" y="16"/>
                  <a:pt x="313" y="16"/>
                </a:cubicBezTo>
                <a:cubicBezTo>
                  <a:pt x="312" y="16"/>
                  <a:pt x="311" y="17"/>
                  <a:pt x="310" y="18"/>
                </a:cubicBezTo>
                <a:cubicBezTo>
                  <a:pt x="310" y="18"/>
                  <a:pt x="310" y="17"/>
                  <a:pt x="310" y="17"/>
                </a:cubicBezTo>
                <a:cubicBezTo>
                  <a:pt x="310" y="20"/>
                  <a:pt x="308" y="17"/>
                  <a:pt x="306" y="19"/>
                </a:cubicBezTo>
                <a:cubicBezTo>
                  <a:pt x="304" y="18"/>
                  <a:pt x="301" y="19"/>
                  <a:pt x="300" y="17"/>
                </a:cubicBezTo>
                <a:cubicBezTo>
                  <a:pt x="298" y="18"/>
                  <a:pt x="297" y="19"/>
                  <a:pt x="295" y="18"/>
                </a:cubicBezTo>
                <a:cubicBezTo>
                  <a:pt x="295" y="18"/>
                  <a:pt x="296" y="18"/>
                  <a:pt x="296" y="17"/>
                </a:cubicBezTo>
                <a:cubicBezTo>
                  <a:pt x="295" y="17"/>
                  <a:pt x="294" y="17"/>
                  <a:pt x="293" y="18"/>
                </a:cubicBezTo>
                <a:cubicBezTo>
                  <a:pt x="293" y="17"/>
                  <a:pt x="291" y="16"/>
                  <a:pt x="289" y="15"/>
                </a:cubicBezTo>
                <a:cubicBezTo>
                  <a:pt x="288" y="16"/>
                  <a:pt x="288" y="17"/>
                  <a:pt x="288" y="18"/>
                </a:cubicBezTo>
                <a:cubicBezTo>
                  <a:pt x="287" y="16"/>
                  <a:pt x="283" y="20"/>
                  <a:pt x="282" y="17"/>
                </a:cubicBezTo>
                <a:cubicBezTo>
                  <a:pt x="282" y="17"/>
                  <a:pt x="284" y="16"/>
                  <a:pt x="283" y="16"/>
                </a:cubicBezTo>
                <a:cubicBezTo>
                  <a:pt x="281" y="13"/>
                  <a:pt x="280" y="17"/>
                  <a:pt x="277" y="16"/>
                </a:cubicBezTo>
                <a:cubicBezTo>
                  <a:pt x="278" y="18"/>
                  <a:pt x="278" y="18"/>
                  <a:pt x="278" y="18"/>
                </a:cubicBezTo>
                <a:cubicBezTo>
                  <a:pt x="277" y="17"/>
                  <a:pt x="274" y="19"/>
                  <a:pt x="274" y="17"/>
                </a:cubicBezTo>
                <a:cubicBezTo>
                  <a:pt x="273" y="18"/>
                  <a:pt x="271" y="17"/>
                  <a:pt x="272" y="18"/>
                </a:cubicBezTo>
                <a:cubicBezTo>
                  <a:pt x="268" y="17"/>
                  <a:pt x="262" y="19"/>
                  <a:pt x="259" y="16"/>
                </a:cubicBezTo>
                <a:cubicBezTo>
                  <a:pt x="259" y="16"/>
                  <a:pt x="257" y="16"/>
                  <a:pt x="258" y="17"/>
                </a:cubicBezTo>
                <a:cubicBezTo>
                  <a:pt x="259" y="18"/>
                  <a:pt x="259" y="16"/>
                  <a:pt x="259" y="17"/>
                </a:cubicBezTo>
                <a:cubicBezTo>
                  <a:pt x="259" y="17"/>
                  <a:pt x="259" y="17"/>
                  <a:pt x="259" y="18"/>
                </a:cubicBezTo>
                <a:cubicBezTo>
                  <a:pt x="257" y="17"/>
                  <a:pt x="256" y="17"/>
                  <a:pt x="258" y="15"/>
                </a:cubicBezTo>
                <a:cubicBezTo>
                  <a:pt x="255" y="14"/>
                  <a:pt x="255" y="19"/>
                  <a:pt x="251" y="18"/>
                </a:cubicBezTo>
                <a:cubicBezTo>
                  <a:pt x="251" y="17"/>
                  <a:pt x="251" y="17"/>
                  <a:pt x="250" y="17"/>
                </a:cubicBezTo>
                <a:cubicBezTo>
                  <a:pt x="248" y="18"/>
                  <a:pt x="248" y="18"/>
                  <a:pt x="248" y="18"/>
                </a:cubicBezTo>
                <a:cubicBezTo>
                  <a:pt x="246" y="18"/>
                  <a:pt x="247" y="16"/>
                  <a:pt x="247" y="15"/>
                </a:cubicBezTo>
                <a:cubicBezTo>
                  <a:pt x="246" y="15"/>
                  <a:pt x="244" y="15"/>
                  <a:pt x="243" y="16"/>
                </a:cubicBezTo>
                <a:cubicBezTo>
                  <a:pt x="242" y="14"/>
                  <a:pt x="242" y="14"/>
                  <a:pt x="242" y="14"/>
                </a:cubicBezTo>
                <a:cubicBezTo>
                  <a:pt x="243" y="16"/>
                  <a:pt x="241" y="15"/>
                  <a:pt x="240" y="16"/>
                </a:cubicBezTo>
                <a:cubicBezTo>
                  <a:pt x="241" y="15"/>
                  <a:pt x="241" y="15"/>
                  <a:pt x="241" y="15"/>
                </a:cubicBezTo>
                <a:cubicBezTo>
                  <a:pt x="241" y="15"/>
                  <a:pt x="239" y="15"/>
                  <a:pt x="239" y="15"/>
                </a:cubicBezTo>
                <a:cubicBezTo>
                  <a:pt x="239" y="16"/>
                  <a:pt x="240" y="16"/>
                  <a:pt x="241" y="17"/>
                </a:cubicBezTo>
                <a:cubicBezTo>
                  <a:pt x="240" y="17"/>
                  <a:pt x="239" y="17"/>
                  <a:pt x="239" y="18"/>
                </a:cubicBezTo>
                <a:cubicBezTo>
                  <a:pt x="239" y="16"/>
                  <a:pt x="237" y="17"/>
                  <a:pt x="236" y="17"/>
                </a:cubicBezTo>
                <a:cubicBezTo>
                  <a:pt x="235" y="16"/>
                  <a:pt x="234" y="18"/>
                  <a:pt x="234" y="18"/>
                </a:cubicBezTo>
                <a:cubicBezTo>
                  <a:pt x="234" y="17"/>
                  <a:pt x="232" y="18"/>
                  <a:pt x="233" y="17"/>
                </a:cubicBezTo>
                <a:cubicBezTo>
                  <a:pt x="233" y="16"/>
                  <a:pt x="234" y="17"/>
                  <a:pt x="235" y="17"/>
                </a:cubicBezTo>
                <a:cubicBezTo>
                  <a:pt x="234" y="16"/>
                  <a:pt x="234" y="15"/>
                  <a:pt x="232" y="16"/>
                </a:cubicBezTo>
                <a:cubicBezTo>
                  <a:pt x="231" y="16"/>
                  <a:pt x="233" y="18"/>
                  <a:pt x="231" y="18"/>
                </a:cubicBezTo>
                <a:cubicBezTo>
                  <a:pt x="231" y="17"/>
                  <a:pt x="231" y="17"/>
                  <a:pt x="232" y="16"/>
                </a:cubicBezTo>
                <a:cubicBezTo>
                  <a:pt x="230" y="16"/>
                  <a:pt x="230" y="16"/>
                  <a:pt x="230" y="16"/>
                </a:cubicBezTo>
                <a:cubicBezTo>
                  <a:pt x="230" y="17"/>
                  <a:pt x="230" y="17"/>
                  <a:pt x="230" y="17"/>
                </a:cubicBezTo>
                <a:cubicBezTo>
                  <a:pt x="229" y="16"/>
                  <a:pt x="229" y="16"/>
                  <a:pt x="229" y="16"/>
                </a:cubicBezTo>
                <a:cubicBezTo>
                  <a:pt x="229" y="17"/>
                  <a:pt x="226" y="17"/>
                  <a:pt x="226" y="18"/>
                </a:cubicBezTo>
                <a:cubicBezTo>
                  <a:pt x="225" y="18"/>
                  <a:pt x="224" y="17"/>
                  <a:pt x="223" y="17"/>
                </a:cubicBezTo>
                <a:cubicBezTo>
                  <a:pt x="223" y="17"/>
                  <a:pt x="223" y="17"/>
                  <a:pt x="223" y="17"/>
                </a:cubicBezTo>
                <a:cubicBezTo>
                  <a:pt x="222" y="16"/>
                  <a:pt x="220" y="17"/>
                  <a:pt x="219" y="17"/>
                </a:cubicBezTo>
                <a:cubicBezTo>
                  <a:pt x="219" y="17"/>
                  <a:pt x="219" y="17"/>
                  <a:pt x="219" y="17"/>
                </a:cubicBezTo>
                <a:cubicBezTo>
                  <a:pt x="218" y="17"/>
                  <a:pt x="217" y="17"/>
                  <a:pt x="216" y="18"/>
                </a:cubicBezTo>
                <a:cubicBezTo>
                  <a:pt x="214" y="17"/>
                  <a:pt x="215" y="13"/>
                  <a:pt x="214" y="15"/>
                </a:cubicBezTo>
                <a:cubicBezTo>
                  <a:pt x="212" y="15"/>
                  <a:pt x="211" y="17"/>
                  <a:pt x="212" y="18"/>
                </a:cubicBezTo>
                <a:cubicBezTo>
                  <a:pt x="209" y="17"/>
                  <a:pt x="205" y="19"/>
                  <a:pt x="202" y="17"/>
                </a:cubicBezTo>
                <a:cubicBezTo>
                  <a:pt x="202" y="17"/>
                  <a:pt x="202" y="18"/>
                  <a:pt x="201" y="18"/>
                </a:cubicBezTo>
                <a:cubicBezTo>
                  <a:pt x="197" y="17"/>
                  <a:pt x="192" y="19"/>
                  <a:pt x="188" y="17"/>
                </a:cubicBezTo>
                <a:cubicBezTo>
                  <a:pt x="190" y="16"/>
                  <a:pt x="188" y="16"/>
                  <a:pt x="188" y="15"/>
                </a:cubicBezTo>
                <a:cubicBezTo>
                  <a:pt x="187" y="16"/>
                  <a:pt x="187" y="14"/>
                  <a:pt x="187" y="16"/>
                </a:cubicBezTo>
                <a:cubicBezTo>
                  <a:pt x="187" y="17"/>
                  <a:pt x="187" y="17"/>
                  <a:pt x="188" y="18"/>
                </a:cubicBezTo>
                <a:cubicBezTo>
                  <a:pt x="185" y="18"/>
                  <a:pt x="181" y="18"/>
                  <a:pt x="180" y="17"/>
                </a:cubicBezTo>
                <a:cubicBezTo>
                  <a:pt x="181" y="18"/>
                  <a:pt x="180" y="18"/>
                  <a:pt x="179" y="18"/>
                </a:cubicBezTo>
                <a:cubicBezTo>
                  <a:pt x="180" y="17"/>
                  <a:pt x="178" y="16"/>
                  <a:pt x="176" y="17"/>
                </a:cubicBezTo>
                <a:cubicBezTo>
                  <a:pt x="176" y="18"/>
                  <a:pt x="176" y="18"/>
                  <a:pt x="176" y="18"/>
                </a:cubicBezTo>
                <a:cubicBezTo>
                  <a:pt x="175" y="17"/>
                  <a:pt x="175" y="17"/>
                  <a:pt x="175" y="17"/>
                </a:cubicBezTo>
                <a:cubicBezTo>
                  <a:pt x="174" y="17"/>
                  <a:pt x="174" y="19"/>
                  <a:pt x="173" y="18"/>
                </a:cubicBezTo>
                <a:cubicBezTo>
                  <a:pt x="172" y="17"/>
                  <a:pt x="172" y="17"/>
                  <a:pt x="172" y="17"/>
                </a:cubicBezTo>
                <a:cubicBezTo>
                  <a:pt x="171" y="18"/>
                  <a:pt x="169" y="19"/>
                  <a:pt x="167" y="18"/>
                </a:cubicBezTo>
                <a:cubicBezTo>
                  <a:pt x="166" y="17"/>
                  <a:pt x="166" y="17"/>
                  <a:pt x="166" y="17"/>
                </a:cubicBezTo>
                <a:cubicBezTo>
                  <a:pt x="165" y="17"/>
                  <a:pt x="164" y="18"/>
                  <a:pt x="165" y="18"/>
                </a:cubicBezTo>
                <a:cubicBezTo>
                  <a:pt x="162" y="17"/>
                  <a:pt x="160" y="17"/>
                  <a:pt x="160" y="16"/>
                </a:cubicBezTo>
                <a:cubicBezTo>
                  <a:pt x="155" y="19"/>
                  <a:pt x="147" y="19"/>
                  <a:pt x="142" y="19"/>
                </a:cubicBezTo>
                <a:cubicBezTo>
                  <a:pt x="142" y="18"/>
                  <a:pt x="142" y="18"/>
                  <a:pt x="142" y="18"/>
                </a:cubicBezTo>
                <a:cubicBezTo>
                  <a:pt x="140" y="17"/>
                  <a:pt x="141" y="19"/>
                  <a:pt x="140" y="19"/>
                </a:cubicBezTo>
                <a:cubicBezTo>
                  <a:pt x="141" y="18"/>
                  <a:pt x="139" y="17"/>
                  <a:pt x="140" y="16"/>
                </a:cubicBezTo>
                <a:cubicBezTo>
                  <a:pt x="138" y="15"/>
                  <a:pt x="137" y="17"/>
                  <a:pt x="136" y="18"/>
                </a:cubicBezTo>
                <a:cubicBezTo>
                  <a:pt x="136" y="19"/>
                  <a:pt x="137" y="17"/>
                  <a:pt x="137" y="18"/>
                </a:cubicBezTo>
                <a:cubicBezTo>
                  <a:pt x="137" y="19"/>
                  <a:pt x="134" y="18"/>
                  <a:pt x="133" y="19"/>
                </a:cubicBezTo>
                <a:cubicBezTo>
                  <a:pt x="133" y="18"/>
                  <a:pt x="133" y="17"/>
                  <a:pt x="134" y="17"/>
                </a:cubicBezTo>
                <a:cubicBezTo>
                  <a:pt x="132" y="17"/>
                  <a:pt x="132" y="17"/>
                  <a:pt x="132" y="17"/>
                </a:cubicBezTo>
                <a:cubicBezTo>
                  <a:pt x="131" y="16"/>
                  <a:pt x="136" y="14"/>
                  <a:pt x="134" y="12"/>
                </a:cubicBezTo>
                <a:cubicBezTo>
                  <a:pt x="133" y="12"/>
                  <a:pt x="133" y="12"/>
                  <a:pt x="133" y="12"/>
                </a:cubicBezTo>
                <a:cubicBezTo>
                  <a:pt x="132" y="11"/>
                  <a:pt x="136" y="10"/>
                  <a:pt x="133" y="10"/>
                </a:cubicBezTo>
                <a:cubicBezTo>
                  <a:pt x="132" y="11"/>
                  <a:pt x="131" y="13"/>
                  <a:pt x="132" y="14"/>
                </a:cubicBezTo>
                <a:cubicBezTo>
                  <a:pt x="129" y="14"/>
                  <a:pt x="131" y="17"/>
                  <a:pt x="128" y="17"/>
                </a:cubicBezTo>
                <a:cubicBezTo>
                  <a:pt x="127" y="16"/>
                  <a:pt x="130" y="17"/>
                  <a:pt x="129" y="16"/>
                </a:cubicBezTo>
                <a:cubicBezTo>
                  <a:pt x="128" y="14"/>
                  <a:pt x="127" y="16"/>
                  <a:pt x="125" y="16"/>
                </a:cubicBezTo>
                <a:cubicBezTo>
                  <a:pt x="127" y="16"/>
                  <a:pt x="126" y="18"/>
                  <a:pt x="125" y="18"/>
                </a:cubicBezTo>
                <a:cubicBezTo>
                  <a:pt x="123" y="17"/>
                  <a:pt x="126" y="17"/>
                  <a:pt x="124" y="17"/>
                </a:cubicBezTo>
                <a:cubicBezTo>
                  <a:pt x="123" y="17"/>
                  <a:pt x="121" y="18"/>
                  <a:pt x="123" y="19"/>
                </a:cubicBezTo>
                <a:cubicBezTo>
                  <a:pt x="122" y="21"/>
                  <a:pt x="121" y="18"/>
                  <a:pt x="119" y="20"/>
                </a:cubicBezTo>
                <a:cubicBezTo>
                  <a:pt x="119" y="18"/>
                  <a:pt x="122" y="16"/>
                  <a:pt x="119" y="16"/>
                </a:cubicBezTo>
                <a:cubicBezTo>
                  <a:pt x="120" y="17"/>
                  <a:pt x="116" y="17"/>
                  <a:pt x="118" y="20"/>
                </a:cubicBezTo>
                <a:cubicBezTo>
                  <a:pt x="117" y="19"/>
                  <a:pt x="117" y="18"/>
                  <a:pt x="117" y="17"/>
                </a:cubicBezTo>
                <a:cubicBezTo>
                  <a:pt x="116" y="16"/>
                  <a:pt x="114" y="20"/>
                  <a:pt x="114" y="17"/>
                </a:cubicBezTo>
                <a:cubicBezTo>
                  <a:pt x="113" y="18"/>
                  <a:pt x="113" y="18"/>
                  <a:pt x="113" y="18"/>
                </a:cubicBezTo>
                <a:cubicBezTo>
                  <a:pt x="113" y="18"/>
                  <a:pt x="112" y="18"/>
                  <a:pt x="111" y="17"/>
                </a:cubicBezTo>
                <a:cubicBezTo>
                  <a:pt x="110" y="17"/>
                  <a:pt x="108" y="19"/>
                  <a:pt x="108" y="16"/>
                </a:cubicBezTo>
                <a:cubicBezTo>
                  <a:pt x="107" y="17"/>
                  <a:pt x="105" y="17"/>
                  <a:pt x="106" y="18"/>
                </a:cubicBezTo>
                <a:cubicBezTo>
                  <a:pt x="107" y="19"/>
                  <a:pt x="108" y="17"/>
                  <a:pt x="109" y="19"/>
                </a:cubicBezTo>
                <a:cubicBezTo>
                  <a:pt x="107" y="17"/>
                  <a:pt x="106" y="19"/>
                  <a:pt x="105" y="20"/>
                </a:cubicBezTo>
                <a:cubicBezTo>
                  <a:pt x="105" y="19"/>
                  <a:pt x="105" y="19"/>
                  <a:pt x="105" y="19"/>
                </a:cubicBezTo>
                <a:cubicBezTo>
                  <a:pt x="105" y="19"/>
                  <a:pt x="103" y="19"/>
                  <a:pt x="103" y="20"/>
                </a:cubicBezTo>
                <a:cubicBezTo>
                  <a:pt x="103" y="19"/>
                  <a:pt x="103" y="19"/>
                  <a:pt x="103" y="19"/>
                </a:cubicBezTo>
                <a:cubicBezTo>
                  <a:pt x="102" y="20"/>
                  <a:pt x="102" y="20"/>
                  <a:pt x="102" y="20"/>
                </a:cubicBezTo>
                <a:cubicBezTo>
                  <a:pt x="100" y="20"/>
                  <a:pt x="101" y="18"/>
                  <a:pt x="99" y="18"/>
                </a:cubicBezTo>
                <a:cubicBezTo>
                  <a:pt x="101" y="17"/>
                  <a:pt x="101" y="17"/>
                  <a:pt x="101" y="17"/>
                </a:cubicBezTo>
                <a:cubicBezTo>
                  <a:pt x="101" y="17"/>
                  <a:pt x="100" y="16"/>
                  <a:pt x="99" y="16"/>
                </a:cubicBezTo>
                <a:cubicBezTo>
                  <a:pt x="98" y="18"/>
                  <a:pt x="97" y="19"/>
                  <a:pt x="97" y="20"/>
                </a:cubicBezTo>
                <a:cubicBezTo>
                  <a:pt x="96" y="20"/>
                  <a:pt x="97" y="19"/>
                  <a:pt x="95" y="20"/>
                </a:cubicBezTo>
                <a:cubicBezTo>
                  <a:pt x="97" y="18"/>
                  <a:pt x="97" y="18"/>
                  <a:pt x="97" y="18"/>
                </a:cubicBezTo>
                <a:cubicBezTo>
                  <a:pt x="97" y="18"/>
                  <a:pt x="96" y="16"/>
                  <a:pt x="94" y="16"/>
                </a:cubicBezTo>
                <a:cubicBezTo>
                  <a:pt x="93" y="17"/>
                  <a:pt x="91" y="18"/>
                  <a:pt x="93" y="19"/>
                </a:cubicBezTo>
                <a:cubicBezTo>
                  <a:pt x="92" y="19"/>
                  <a:pt x="91" y="18"/>
                  <a:pt x="92" y="18"/>
                </a:cubicBezTo>
                <a:cubicBezTo>
                  <a:pt x="90" y="18"/>
                  <a:pt x="92" y="19"/>
                  <a:pt x="90" y="19"/>
                </a:cubicBezTo>
                <a:cubicBezTo>
                  <a:pt x="90" y="19"/>
                  <a:pt x="87" y="18"/>
                  <a:pt x="86" y="16"/>
                </a:cubicBezTo>
                <a:cubicBezTo>
                  <a:pt x="88" y="15"/>
                  <a:pt x="88" y="15"/>
                  <a:pt x="88" y="15"/>
                </a:cubicBezTo>
                <a:cubicBezTo>
                  <a:pt x="87" y="15"/>
                  <a:pt x="87" y="15"/>
                  <a:pt x="87" y="15"/>
                </a:cubicBezTo>
                <a:cubicBezTo>
                  <a:pt x="88" y="13"/>
                  <a:pt x="86" y="13"/>
                  <a:pt x="87" y="12"/>
                </a:cubicBezTo>
                <a:cubicBezTo>
                  <a:pt x="86" y="12"/>
                  <a:pt x="85" y="12"/>
                  <a:pt x="84" y="12"/>
                </a:cubicBezTo>
                <a:cubicBezTo>
                  <a:pt x="87" y="15"/>
                  <a:pt x="82" y="16"/>
                  <a:pt x="82" y="18"/>
                </a:cubicBezTo>
                <a:cubicBezTo>
                  <a:pt x="79" y="19"/>
                  <a:pt x="81" y="13"/>
                  <a:pt x="77" y="16"/>
                </a:cubicBezTo>
                <a:cubicBezTo>
                  <a:pt x="78" y="17"/>
                  <a:pt x="76" y="19"/>
                  <a:pt x="78" y="18"/>
                </a:cubicBezTo>
                <a:cubicBezTo>
                  <a:pt x="76" y="18"/>
                  <a:pt x="77" y="20"/>
                  <a:pt x="74" y="19"/>
                </a:cubicBezTo>
                <a:cubicBezTo>
                  <a:pt x="76" y="18"/>
                  <a:pt x="73" y="17"/>
                  <a:pt x="75" y="15"/>
                </a:cubicBezTo>
                <a:cubicBezTo>
                  <a:pt x="75" y="16"/>
                  <a:pt x="76" y="16"/>
                  <a:pt x="77" y="16"/>
                </a:cubicBezTo>
                <a:cubicBezTo>
                  <a:pt x="76" y="15"/>
                  <a:pt x="77" y="13"/>
                  <a:pt x="75" y="13"/>
                </a:cubicBezTo>
                <a:cubicBezTo>
                  <a:pt x="74" y="14"/>
                  <a:pt x="72" y="14"/>
                  <a:pt x="72" y="15"/>
                </a:cubicBezTo>
                <a:cubicBezTo>
                  <a:pt x="72" y="16"/>
                  <a:pt x="74" y="15"/>
                  <a:pt x="73" y="16"/>
                </a:cubicBezTo>
                <a:cubicBezTo>
                  <a:pt x="71" y="17"/>
                  <a:pt x="71" y="15"/>
                  <a:pt x="70" y="17"/>
                </a:cubicBezTo>
                <a:cubicBezTo>
                  <a:pt x="71" y="17"/>
                  <a:pt x="71" y="18"/>
                  <a:pt x="71" y="19"/>
                </a:cubicBezTo>
                <a:cubicBezTo>
                  <a:pt x="70" y="20"/>
                  <a:pt x="70" y="20"/>
                  <a:pt x="70" y="20"/>
                </a:cubicBezTo>
                <a:cubicBezTo>
                  <a:pt x="70" y="19"/>
                  <a:pt x="70" y="19"/>
                  <a:pt x="70" y="19"/>
                </a:cubicBezTo>
                <a:cubicBezTo>
                  <a:pt x="67" y="18"/>
                  <a:pt x="69" y="20"/>
                  <a:pt x="66" y="20"/>
                </a:cubicBezTo>
                <a:cubicBezTo>
                  <a:pt x="65" y="18"/>
                  <a:pt x="65" y="18"/>
                  <a:pt x="65" y="18"/>
                </a:cubicBezTo>
                <a:cubicBezTo>
                  <a:pt x="66" y="17"/>
                  <a:pt x="69" y="19"/>
                  <a:pt x="69" y="16"/>
                </a:cubicBezTo>
                <a:cubicBezTo>
                  <a:pt x="67" y="16"/>
                  <a:pt x="66" y="18"/>
                  <a:pt x="64" y="17"/>
                </a:cubicBezTo>
                <a:cubicBezTo>
                  <a:pt x="66" y="16"/>
                  <a:pt x="66" y="16"/>
                  <a:pt x="66" y="16"/>
                </a:cubicBezTo>
                <a:cubicBezTo>
                  <a:pt x="65" y="16"/>
                  <a:pt x="65" y="13"/>
                  <a:pt x="62" y="15"/>
                </a:cubicBezTo>
                <a:cubicBezTo>
                  <a:pt x="61" y="16"/>
                  <a:pt x="62" y="16"/>
                  <a:pt x="61" y="17"/>
                </a:cubicBezTo>
                <a:cubicBezTo>
                  <a:pt x="59" y="17"/>
                  <a:pt x="58" y="18"/>
                  <a:pt x="56" y="18"/>
                </a:cubicBezTo>
                <a:cubicBezTo>
                  <a:pt x="56" y="16"/>
                  <a:pt x="52" y="18"/>
                  <a:pt x="55" y="16"/>
                </a:cubicBezTo>
                <a:cubicBezTo>
                  <a:pt x="55" y="17"/>
                  <a:pt x="60" y="17"/>
                  <a:pt x="61" y="15"/>
                </a:cubicBezTo>
                <a:cubicBezTo>
                  <a:pt x="60" y="13"/>
                  <a:pt x="63" y="16"/>
                  <a:pt x="64" y="13"/>
                </a:cubicBezTo>
                <a:cubicBezTo>
                  <a:pt x="61" y="13"/>
                  <a:pt x="62" y="11"/>
                  <a:pt x="61" y="10"/>
                </a:cubicBezTo>
                <a:cubicBezTo>
                  <a:pt x="61" y="10"/>
                  <a:pt x="60" y="10"/>
                  <a:pt x="60" y="11"/>
                </a:cubicBezTo>
                <a:cubicBezTo>
                  <a:pt x="59" y="12"/>
                  <a:pt x="60" y="12"/>
                  <a:pt x="60" y="13"/>
                </a:cubicBezTo>
                <a:cubicBezTo>
                  <a:pt x="57" y="13"/>
                  <a:pt x="55" y="13"/>
                  <a:pt x="53" y="15"/>
                </a:cubicBezTo>
                <a:cubicBezTo>
                  <a:pt x="53" y="14"/>
                  <a:pt x="53" y="13"/>
                  <a:pt x="54" y="13"/>
                </a:cubicBezTo>
                <a:cubicBezTo>
                  <a:pt x="51" y="13"/>
                  <a:pt x="48" y="13"/>
                  <a:pt x="45" y="12"/>
                </a:cubicBezTo>
                <a:cubicBezTo>
                  <a:pt x="46" y="14"/>
                  <a:pt x="41" y="13"/>
                  <a:pt x="43" y="15"/>
                </a:cubicBezTo>
                <a:cubicBezTo>
                  <a:pt x="44" y="15"/>
                  <a:pt x="45" y="17"/>
                  <a:pt x="45" y="18"/>
                </a:cubicBezTo>
                <a:cubicBezTo>
                  <a:pt x="44" y="17"/>
                  <a:pt x="45" y="17"/>
                  <a:pt x="44" y="16"/>
                </a:cubicBezTo>
                <a:cubicBezTo>
                  <a:pt x="43" y="17"/>
                  <a:pt x="42" y="14"/>
                  <a:pt x="41" y="16"/>
                </a:cubicBezTo>
                <a:cubicBezTo>
                  <a:pt x="44" y="15"/>
                  <a:pt x="42" y="13"/>
                  <a:pt x="42" y="12"/>
                </a:cubicBezTo>
                <a:cubicBezTo>
                  <a:pt x="40" y="13"/>
                  <a:pt x="42" y="11"/>
                  <a:pt x="40" y="11"/>
                </a:cubicBezTo>
                <a:cubicBezTo>
                  <a:pt x="38" y="11"/>
                  <a:pt x="36" y="12"/>
                  <a:pt x="33" y="12"/>
                </a:cubicBezTo>
                <a:cubicBezTo>
                  <a:pt x="31" y="11"/>
                  <a:pt x="26" y="12"/>
                  <a:pt x="24" y="12"/>
                </a:cubicBezTo>
                <a:cubicBezTo>
                  <a:pt x="22" y="11"/>
                  <a:pt x="23" y="10"/>
                  <a:pt x="22" y="9"/>
                </a:cubicBezTo>
                <a:cubicBezTo>
                  <a:pt x="20" y="9"/>
                  <a:pt x="23" y="11"/>
                  <a:pt x="20" y="10"/>
                </a:cubicBezTo>
                <a:cubicBezTo>
                  <a:pt x="21" y="10"/>
                  <a:pt x="21" y="10"/>
                  <a:pt x="21" y="10"/>
                </a:cubicBezTo>
                <a:cubicBezTo>
                  <a:pt x="20" y="10"/>
                  <a:pt x="16" y="9"/>
                  <a:pt x="15" y="11"/>
                </a:cubicBezTo>
                <a:cubicBezTo>
                  <a:pt x="16" y="9"/>
                  <a:pt x="16" y="9"/>
                  <a:pt x="16" y="9"/>
                </a:cubicBezTo>
                <a:cubicBezTo>
                  <a:pt x="16" y="9"/>
                  <a:pt x="15" y="9"/>
                  <a:pt x="15" y="10"/>
                </a:cubicBezTo>
                <a:cubicBezTo>
                  <a:pt x="15" y="9"/>
                  <a:pt x="14" y="8"/>
                  <a:pt x="15" y="8"/>
                </a:cubicBezTo>
                <a:cubicBezTo>
                  <a:pt x="14" y="7"/>
                  <a:pt x="12" y="8"/>
                  <a:pt x="10" y="8"/>
                </a:cubicBezTo>
                <a:cubicBezTo>
                  <a:pt x="11" y="9"/>
                  <a:pt x="11" y="9"/>
                  <a:pt x="11" y="9"/>
                </a:cubicBezTo>
                <a:cubicBezTo>
                  <a:pt x="8" y="10"/>
                  <a:pt x="6" y="9"/>
                  <a:pt x="4" y="9"/>
                </a:cubicBezTo>
                <a:cubicBezTo>
                  <a:pt x="4" y="8"/>
                  <a:pt x="4" y="8"/>
                  <a:pt x="4" y="8"/>
                </a:cubicBezTo>
                <a:cubicBezTo>
                  <a:pt x="2" y="9"/>
                  <a:pt x="2" y="9"/>
                  <a:pt x="2" y="9"/>
                </a:cubicBezTo>
                <a:cubicBezTo>
                  <a:pt x="2" y="8"/>
                  <a:pt x="1" y="7"/>
                  <a:pt x="0" y="8"/>
                </a:cubicBezTo>
                <a:cubicBezTo>
                  <a:pt x="4" y="5"/>
                  <a:pt x="4" y="5"/>
                  <a:pt x="4" y="5"/>
                </a:cubicBezTo>
                <a:cubicBezTo>
                  <a:pt x="6" y="6"/>
                  <a:pt x="3" y="6"/>
                  <a:pt x="4" y="8"/>
                </a:cubicBezTo>
                <a:cubicBezTo>
                  <a:pt x="4" y="9"/>
                  <a:pt x="7" y="8"/>
                  <a:pt x="8" y="7"/>
                </a:cubicBezTo>
                <a:cubicBezTo>
                  <a:pt x="7" y="7"/>
                  <a:pt x="6" y="7"/>
                  <a:pt x="6" y="8"/>
                </a:cubicBezTo>
                <a:cubicBezTo>
                  <a:pt x="5" y="6"/>
                  <a:pt x="7" y="6"/>
                  <a:pt x="8" y="5"/>
                </a:cubicBezTo>
                <a:cubicBezTo>
                  <a:pt x="7" y="5"/>
                  <a:pt x="6" y="5"/>
                  <a:pt x="6" y="5"/>
                </a:cubicBezTo>
                <a:cubicBezTo>
                  <a:pt x="7" y="4"/>
                  <a:pt x="8" y="4"/>
                  <a:pt x="10" y="4"/>
                </a:cubicBezTo>
                <a:cubicBezTo>
                  <a:pt x="9" y="5"/>
                  <a:pt x="11" y="5"/>
                  <a:pt x="10" y="6"/>
                </a:cubicBezTo>
                <a:cubicBezTo>
                  <a:pt x="10" y="4"/>
                  <a:pt x="12" y="4"/>
                  <a:pt x="14" y="4"/>
                </a:cubicBezTo>
                <a:cubicBezTo>
                  <a:pt x="16" y="6"/>
                  <a:pt x="18" y="4"/>
                  <a:pt x="20" y="4"/>
                </a:cubicBezTo>
                <a:cubicBezTo>
                  <a:pt x="19" y="5"/>
                  <a:pt x="18" y="7"/>
                  <a:pt x="17" y="7"/>
                </a:cubicBezTo>
                <a:cubicBezTo>
                  <a:pt x="18" y="8"/>
                  <a:pt x="18" y="7"/>
                  <a:pt x="20" y="8"/>
                </a:cubicBezTo>
                <a:cubicBezTo>
                  <a:pt x="21" y="7"/>
                  <a:pt x="21" y="5"/>
                  <a:pt x="23" y="5"/>
                </a:cubicBezTo>
                <a:cubicBezTo>
                  <a:pt x="23" y="6"/>
                  <a:pt x="23" y="6"/>
                  <a:pt x="23" y="6"/>
                </a:cubicBezTo>
                <a:cubicBezTo>
                  <a:pt x="25" y="5"/>
                  <a:pt x="25" y="4"/>
                  <a:pt x="27" y="4"/>
                </a:cubicBezTo>
                <a:cubicBezTo>
                  <a:pt x="31" y="5"/>
                  <a:pt x="35" y="5"/>
                  <a:pt x="38" y="5"/>
                </a:cubicBezTo>
                <a:cubicBezTo>
                  <a:pt x="38" y="6"/>
                  <a:pt x="38" y="6"/>
                  <a:pt x="38" y="6"/>
                </a:cubicBezTo>
                <a:cubicBezTo>
                  <a:pt x="40" y="4"/>
                  <a:pt x="44" y="5"/>
                  <a:pt x="46" y="4"/>
                </a:cubicBezTo>
                <a:cubicBezTo>
                  <a:pt x="50" y="5"/>
                  <a:pt x="55" y="3"/>
                  <a:pt x="57" y="5"/>
                </a:cubicBezTo>
                <a:cubicBezTo>
                  <a:pt x="63" y="4"/>
                  <a:pt x="69" y="4"/>
                  <a:pt x="76" y="4"/>
                </a:cubicBezTo>
                <a:cubicBezTo>
                  <a:pt x="75" y="6"/>
                  <a:pt x="75" y="6"/>
                  <a:pt x="75" y="6"/>
                </a:cubicBezTo>
                <a:cubicBezTo>
                  <a:pt x="76" y="5"/>
                  <a:pt x="76" y="7"/>
                  <a:pt x="77" y="7"/>
                </a:cubicBezTo>
                <a:cubicBezTo>
                  <a:pt x="76" y="5"/>
                  <a:pt x="79" y="5"/>
                  <a:pt x="80" y="4"/>
                </a:cubicBezTo>
                <a:cubicBezTo>
                  <a:pt x="83" y="5"/>
                  <a:pt x="87" y="4"/>
                  <a:pt x="89" y="3"/>
                </a:cubicBezTo>
                <a:cubicBezTo>
                  <a:pt x="90" y="4"/>
                  <a:pt x="90" y="4"/>
                  <a:pt x="90" y="4"/>
                </a:cubicBezTo>
                <a:cubicBezTo>
                  <a:pt x="92" y="2"/>
                  <a:pt x="96" y="4"/>
                  <a:pt x="99" y="4"/>
                </a:cubicBezTo>
                <a:cubicBezTo>
                  <a:pt x="100" y="5"/>
                  <a:pt x="100" y="6"/>
                  <a:pt x="101" y="6"/>
                </a:cubicBezTo>
                <a:cubicBezTo>
                  <a:pt x="103" y="4"/>
                  <a:pt x="104" y="4"/>
                  <a:pt x="107" y="3"/>
                </a:cubicBezTo>
                <a:cubicBezTo>
                  <a:pt x="109" y="3"/>
                  <a:pt x="112" y="4"/>
                  <a:pt x="114" y="4"/>
                </a:cubicBezTo>
                <a:cubicBezTo>
                  <a:pt x="122" y="2"/>
                  <a:pt x="130" y="4"/>
                  <a:pt x="137" y="2"/>
                </a:cubicBezTo>
                <a:cubicBezTo>
                  <a:pt x="138" y="3"/>
                  <a:pt x="138" y="3"/>
                  <a:pt x="138" y="3"/>
                </a:cubicBezTo>
                <a:cubicBezTo>
                  <a:pt x="146" y="1"/>
                  <a:pt x="155" y="3"/>
                  <a:pt x="162" y="2"/>
                </a:cubicBezTo>
                <a:cubicBezTo>
                  <a:pt x="161" y="4"/>
                  <a:pt x="161" y="4"/>
                  <a:pt x="161" y="4"/>
                </a:cubicBezTo>
                <a:cubicBezTo>
                  <a:pt x="163" y="5"/>
                  <a:pt x="166" y="4"/>
                  <a:pt x="165" y="2"/>
                </a:cubicBezTo>
                <a:cubicBezTo>
                  <a:pt x="167" y="3"/>
                  <a:pt x="170" y="1"/>
                  <a:pt x="172" y="3"/>
                </a:cubicBezTo>
                <a:cubicBezTo>
                  <a:pt x="174" y="4"/>
                  <a:pt x="174" y="2"/>
                  <a:pt x="176" y="2"/>
                </a:cubicBezTo>
                <a:cubicBezTo>
                  <a:pt x="180" y="3"/>
                  <a:pt x="182" y="3"/>
                  <a:pt x="186" y="2"/>
                </a:cubicBezTo>
                <a:cubicBezTo>
                  <a:pt x="185" y="2"/>
                  <a:pt x="185" y="2"/>
                  <a:pt x="185" y="2"/>
                </a:cubicBezTo>
                <a:cubicBezTo>
                  <a:pt x="184" y="3"/>
                  <a:pt x="184" y="3"/>
                  <a:pt x="185" y="4"/>
                </a:cubicBezTo>
                <a:cubicBezTo>
                  <a:pt x="187" y="3"/>
                  <a:pt x="190" y="4"/>
                  <a:pt x="189" y="2"/>
                </a:cubicBezTo>
                <a:cubicBezTo>
                  <a:pt x="193" y="3"/>
                  <a:pt x="199" y="1"/>
                  <a:pt x="203" y="3"/>
                </a:cubicBezTo>
                <a:cubicBezTo>
                  <a:pt x="203" y="2"/>
                  <a:pt x="204" y="2"/>
                  <a:pt x="204" y="1"/>
                </a:cubicBezTo>
                <a:cubicBezTo>
                  <a:pt x="208" y="1"/>
                  <a:pt x="212" y="3"/>
                  <a:pt x="215" y="2"/>
                </a:cubicBezTo>
                <a:cubicBezTo>
                  <a:pt x="215" y="2"/>
                  <a:pt x="214" y="3"/>
                  <a:pt x="215" y="3"/>
                </a:cubicBezTo>
                <a:cubicBezTo>
                  <a:pt x="216" y="3"/>
                  <a:pt x="215" y="2"/>
                  <a:pt x="216" y="2"/>
                </a:cubicBezTo>
                <a:cubicBezTo>
                  <a:pt x="222" y="0"/>
                  <a:pt x="229" y="3"/>
                  <a:pt x="234" y="3"/>
                </a:cubicBezTo>
                <a:cubicBezTo>
                  <a:pt x="244" y="2"/>
                  <a:pt x="254" y="3"/>
                  <a:pt x="263" y="3"/>
                </a:cubicBezTo>
                <a:cubicBezTo>
                  <a:pt x="263" y="3"/>
                  <a:pt x="263" y="3"/>
                  <a:pt x="263" y="3"/>
                </a:cubicBezTo>
                <a:cubicBezTo>
                  <a:pt x="266" y="1"/>
                  <a:pt x="270" y="5"/>
                  <a:pt x="273" y="2"/>
                </a:cubicBezTo>
                <a:cubicBezTo>
                  <a:pt x="274" y="3"/>
                  <a:pt x="276" y="2"/>
                  <a:pt x="275" y="3"/>
                </a:cubicBezTo>
                <a:cubicBezTo>
                  <a:pt x="278" y="2"/>
                  <a:pt x="282" y="5"/>
                  <a:pt x="286" y="3"/>
                </a:cubicBezTo>
                <a:cubicBezTo>
                  <a:pt x="285" y="3"/>
                  <a:pt x="285" y="3"/>
                  <a:pt x="285" y="3"/>
                </a:cubicBezTo>
                <a:cubicBezTo>
                  <a:pt x="288" y="5"/>
                  <a:pt x="292" y="3"/>
                  <a:pt x="295" y="4"/>
                </a:cubicBezTo>
                <a:cubicBezTo>
                  <a:pt x="295" y="4"/>
                  <a:pt x="294" y="5"/>
                  <a:pt x="294" y="5"/>
                </a:cubicBezTo>
                <a:cubicBezTo>
                  <a:pt x="296" y="6"/>
                  <a:pt x="298" y="3"/>
                  <a:pt x="298" y="5"/>
                </a:cubicBezTo>
                <a:cubicBezTo>
                  <a:pt x="299" y="5"/>
                  <a:pt x="299" y="4"/>
                  <a:pt x="299" y="4"/>
                </a:cubicBezTo>
                <a:cubicBezTo>
                  <a:pt x="307" y="5"/>
                  <a:pt x="316" y="4"/>
                  <a:pt x="325" y="3"/>
                </a:cubicBezTo>
                <a:cubicBezTo>
                  <a:pt x="331" y="5"/>
                  <a:pt x="325" y="8"/>
                  <a:pt x="330" y="6"/>
                </a:cubicBezTo>
                <a:cubicBezTo>
                  <a:pt x="330" y="6"/>
                  <a:pt x="330" y="5"/>
                  <a:pt x="330" y="5"/>
                </a:cubicBezTo>
                <a:cubicBezTo>
                  <a:pt x="332" y="5"/>
                  <a:pt x="333" y="8"/>
                  <a:pt x="334" y="7"/>
                </a:cubicBezTo>
                <a:cubicBezTo>
                  <a:pt x="334" y="5"/>
                  <a:pt x="335" y="6"/>
                  <a:pt x="335" y="5"/>
                </a:cubicBezTo>
                <a:cubicBezTo>
                  <a:pt x="339" y="6"/>
                  <a:pt x="340" y="8"/>
                  <a:pt x="343" y="7"/>
                </a:cubicBezTo>
                <a:cubicBezTo>
                  <a:pt x="343" y="7"/>
                  <a:pt x="343" y="7"/>
                  <a:pt x="343" y="7"/>
                </a:cubicBezTo>
                <a:cubicBezTo>
                  <a:pt x="346" y="5"/>
                  <a:pt x="350" y="6"/>
                  <a:pt x="353" y="4"/>
                </a:cubicBezTo>
                <a:cubicBezTo>
                  <a:pt x="373" y="4"/>
                  <a:pt x="392" y="3"/>
                  <a:pt x="411" y="3"/>
                </a:cubicBezTo>
                <a:cubicBezTo>
                  <a:pt x="429" y="3"/>
                  <a:pt x="448" y="3"/>
                  <a:pt x="467" y="4"/>
                </a:cubicBezTo>
                <a:cubicBezTo>
                  <a:pt x="471" y="7"/>
                  <a:pt x="472" y="6"/>
                  <a:pt x="476" y="6"/>
                </a:cubicBezTo>
                <a:cubicBezTo>
                  <a:pt x="476" y="6"/>
                  <a:pt x="476" y="6"/>
                  <a:pt x="476" y="6"/>
                </a:cubicBezTo>
                <a:cubicBezTo>
                  <a:pt x="477" y="5"/>
                  <a:pt x="480" y="6"/>
                  <a:pt x="480" y="5"/>
                </a:cubicBezTo>
                <a:cubicBezTo>
                  <a:pt x="487" y="5"/>
                  <a:pt x="494" y="5"/>
                  <a:pt x="501" y="5"/>
                </a:cubicBezTo>
                <a:cubicBezTo>
                  <a:pt x="500" y="5"/>
                  <a:pt x="499" y="7"/>
                  <a:pt x="501" y="7"/>
                </a:cubicBezTo>
                <a:cubicBezTo>
                  <a:pt x="502" y="5"/>
                  <a:pt x="502" y="5"/>
                  <a:pt x="502" y="5"/>
                </a:cubicBezTo>
                <a:cubicBezTo>
                  <a:pt x="502" y="6"/>
                  <a:pt x="502" y="6"/>
                  <a:pt x="502" y="6"/>
                </a:cubicBezTo>
                <a:cubicBezTo>
                  <a:pt x="503" y="6"/>
                  <a:pt x="504" y="5"/>
                  <a:pt x="503" y="4"/>
                </a:cubicBezTo>
                <a:cubicBezTo>
                  <a:pt x="522" y="3"/>
                  <a:pt x="539" y="7"/>
                  <a:pt x="557" y="7"/>
                </a:cubicBezTo>
                <a:cubicBezTo>
                  <a:pt x="562" y="8"/>
                  <a:pt x="568" y="8"/>
                  <a:pt x="572" y="7"/>
                </a:cubicBezTo>
                <a:cubicBezTo>
                  <a:pt x="586" y="10"/>
                  <a:pt x="598" y="13"/>
                  <a:pt x="613" y="12"/>
                </a:cubicBezTo>
                <a:cubicBezTo>
                  <a:pt x="613" y="12"/>
                  <a:pt x="610" y="17"/>
                  <a:pt x="604" y="17"/>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charset="0"/>
            </a:endParaRPr>
          </a:p>
        </p:txBody>
      </p:sp>
      <p:sp>
        <p:nvSpPr>
          <p:cNvPr id="79" name="Freeform 145"/>
          <p:cNvSpPr>
            <a:spLocks/>
          </p:cNvSpPr>
          <p:nvPr/>
        </p:nvSpPr>
        <p:spPr bwMode="auto">
          <a:xfrm rot="16200000">
            <a:off x="3697228" y="4031703"/>
            <a:ext cx="4797546" cy="45719"/>
          </a:xfrm>
          <a:custGeom>
            <a:avLst/>
            <a:gdLst/>
            <a:ahLst/>
            <a:cxnLst>
              <a:cxn ang="0">
                <a:pos x="543" y="15"/>
              </a:cxn>
              <a:cxn ang="0">
                <a:pos x="525" y="15"/>
              </a:cxn>
              <a:cxn ang="0">
                <a:pos x="488" y="18"/>
              </a:cxn>
              <a:cxn ang="0">
                <a:pos x="475" y="17"/>
              </a:cxn>
              <a:cxn ang="0">
                <a:pos x="436" y="15"/>
              </a:cxn>
              <a:cxn ang="0">
                <a:pos x="423" y="15"/>
              </a:cxn>
              <a:cxn ang="0">
                <a:pos x="401" y="16"/>
              </a:cxn>
              <a:cxn ang="0">
                <a:pos x="382" y="15"/>
              </a:cxn>
              <a:cxn ang="0">
                <a:pos x="372" y="14"/>
              </a:cxn>
              <a:cxn ang="0">
                <a:pos x="363" y="16"/>
              </a:cxn>
              <a:cxn ang="0">
                <a:pos x="341" y="18"/>
              </a:cxn>
              <a:cxn ang="0">
                <a:pos x="329" y="17"/>
              </a:cxn>
              <a:cxn ang="0">
                <a:pos x="316" y="19"/>
              </a:cxn>
              <a:cxn ang="0">
                <a:pos x="300" y="17"/>
              </a:cxn>
              <a:cxn ang="0">
                <a:pos x="282" y="17"/>
              </a:cxn>
              <a:cxn ang="0">
                <a:pos x="259" y="16"/>
              </a:cxn>
              <a:cxn ang="0">
                <a:pos x="250" y="17"/>
              </a:cxn>
              <a:cxn ang="0">
                <a:pos x="241" y="15"/>
              </a:cxn>
              <a:cxn ang="0">
                <a:pos x="233" y="17"/>
              </a:cxn>
              <a:cxn ang="0">
                <a:pos x="230" y="17"/>
              </a:cxn>
              <a:cxn ang="0">
                <a:pos x="219" y="17"/>
              </a:cxn>
              <a:cxn ang="0">
                <a:pos x="188" y="17"/>
              </a:cxn>
              <a:cxn ang="0">
                <a:pos x="176" y="17"/>
              </a:cxn>
              <a:cxn ang="0">
                <a:pos x="166" y="17"/>
              </a:cxn>
              <a:cxn ang="0">
                <a:pos x="140" y="16"/>
              </a:cxn>
              <a:cxn ang="0">
                <a:pos x="134" y="12"/>
              </a:cxn>
              <a:cxn ang="0">
                <a:pos x="125" y="16"/>
              </a:cxn>
              <a:cxn ang="0">
                <a:pos x="118" y="20"/>
              </a:cxn>
              <a:cxn ang="0">
                <a:pos x="106" y="18"/>
              </a:cxn>
              <a:cxn ang="0">
                <a:pos x="102" y="20"/>
              </a:cxn>
              <a:cxn ang="0">
                <a:pos x="97" y="18"/>
              </a:cxn>
              <a:cxn ang="0">
                <a:pos x="88" y="15"/>
              </a:cxn>
              <a:cxn ang="0">
                <a:pos x="78" y="18"/>
              </a:cxn>
              <a:cxn ang="0">
                <a:pos x="73" y="16"/>
              </a:cxn>
              <a:cxn ang="0">
                <a:pos x="65" y="18"/>
              </a:cxn>
              <a:cxn ang="0">
                <a:pos x="56" y="18"/>
              </a:cxn>
              <a:cxn ang="0">
                <a:pos x="60" y="13"/>
              </a:cxn>
              <a:cxn ang="0">
                <a:pos x="44" y="16"/>
              </a:cxn>
              <a:cxn ang="0">
                <a:pos x="22" y="9"/>
              </a:cxn>
              <a:cxn ang="0">
                <a:pos x="15" y="8"/>
              </a:cxn>
              <a:cxn ang="0">
                <a:pos x="0" y="8"/>
              </a:cxn>
              <a:cxn ang="0">
                <a:pos x="6" y="5"/>
              </a:cxn>
              <a:cxn ang="0">
                <a:pos x="20" y="8"/>
              </a:cxn>
              <a:cxn ang="0">
                <a:pos x="46" y="4"/>
              </a:cxn>
              <a:cxn ang="0">
                <a:pos x="89" y="3"/>
              </a:cxn>
              <a:cxn ang="0">
                <a:pos x="137" y="2"/>
              </a:cxn>
              <a:cxn ang="0">
                <a:pos x="176" y="2"/>
              </a:cxn>
              <a:cxn ang="0">
                <a:pos x="204" y="1"/>
              </a:cxn>
              <a:cxn ang="0">
                <a:pos x="263" y="3"/>
              </a:cxn>
              <a:cxn ang="0">
                <a:pos x="294" y="5"/>
              </a:cxn>
              <a:cxn ang="0">
                <a:pos x="334" y="7"/>
              </a:cxn>
              <a:cxn ang="0">
                <a:pos x="467" y="4"/>
              </a:cxn>
              <a:cxn ang="0">
                <a:pos x="502" y="5"/>
              </a:cxn>
              <a:cxn ang="0">
                <a:pos x="604" y="17"/>
              </a:cxn>
            </a:cxnLst>
            <a:rect l="0" t="0" r="r" b="b"/>
            <a:pathLst>
              <a:path w="613" h="21">
                <a:moveTo>
                  <a:pt x="604" y="17"/>
                </a:moveTo>
                <a:cubicBezTo>
                  <a:pt x="597" y="21"/>
                  <a:pt x="587" y="16"/>
                  <a:pt x="579" y="18"/>
                </a:cubicBezTo>
                <a:cubicBezTo>
                  <a:pt x="578" y="19"/>
                  <a:pt x="580" y="16"/>
                  <a:pt x="577" y="17"/>
                </a:cubicBezTo>
                <a:cubicBezTo>
                  <a:pt x="570" y="20"/>
                  <a:pt x="557" y="17"/>
                  <a:pt x="548" y="15"/>
                </a:cubicBezTo>
                <a:cubicBezTo>
                  <a:pt x="549" y="14"/>
                  <a:pt x="549" y="14"/>
                  <a:pt x="549" y="14"/>
                </a:cubicBezTo>
                <a:cubicBezTo>
                  <a:pt x="547" y="13"/>
                  <a:pt x="545" y="15"/>
                  <a:pt x="543" y="15"/>
                </a:cubicBezTo>
                <a:cubicBezTo>
                  <a:pt x="543" y="15"/>
                  <a:pt x="543" y="14"/>
                  <a:pt x="543" y="14"/>
                </a:cubicBezTo>
                <a:cubicBezTo>
                  <a:pt x="542" y="15"/>
                  <a:pt x="539" y="14"/>
                  <a:pt x="539" y="15"/>
                </a:cubicBezTo>
                <a:cubicBezTo>
                  <a:pt x="538" y="15"/>
                  <a:pt x="538" y="14"/>
                  <a:pt x="537" y="13"/>
                </a:cubicBezTo>
                <a:cubicBezTo>
                  <a:pt x="536" y="15"/>
                  <a:pt x="536" y="15"/>
                  <a:pt x="536" y="15"/>
                </a:cubicBezTo>
                <a:cubicBezTo>
                  <a:pt x="533" y="18"/>
                  <a:pt x="529" y="14"/>
                  <a:pt x="524" y="16"/>
                </a:cubicBezTo>
                <a:cubicBezTo>
                  <a:pt x="525" y="16"/>
                  <a:pt x="525" y="15"/>
                  <a:pt x="525" y="15"/>
                </a:cubicBezTo>
                <a:cubicBezTo>
                  <a:pt x="518" y="17"/>
                  <a:pt x="510" y="16"/>
                  <a:pt x="502" y="17"/>
                </a:cubicBezTo>
                <a:cubicBezTo>
                  <a:pt x="503" y="16"/>
                  <a:pt x="503" y="15"/>
                  <a:pt x="502" y="15"/>
                </a:cubicBezTo>
                <a:cubicBezTo>
                  <a:pt x="502" y="16"/>
                  <a:pt x="500" y="17"/>
                  <a:pt x="498" y="17"/>
                </a:cubicBezTo>
                <a:cubicBezTo>
                  <a:pt x="497" y="15"/>
                  <a:pt x="494" y="18"/>
                  <a:pt x="492" y="17"/>
                </a:cubicBezTo>
                <a:cubicBezTo>
                  <a:pt x="492" y="17"/>
                  <a:pt x="492" y="17"/>
                  <a:pt x="492" y="17"/>
                </a:cubicBezTo>
                <a:cubicBezTo>
                  <a:pt x="490" y="19"/>
                  <a:pt x="490" y="16"/>
                  <a:pt x="488" y="18"/>
                </a:cubicBezTo>
                <a:cubicBezTo>
                  <a:pt x="487" y="17"/>
                  <a:pt x="487" y="17"/>
                  <a:pt x="487" y="17"/>
                </a:cubicBezTo>
                <a:cubicBezTo>
                  <a:pt x="486" y="19"/>
                  <a:pt x="485" y="16"/>
                  <a:pt x="483" y="17"/>
                </a:cubicBezTo>
                <a:cubicBezTo>
                  <a:pt x="483" y="17"/>
                  <a:pt x="483" y="17"/>
                  <a:pt x="483" y="17"/>
                </a:cubicBezTo>
                <a:cubicBezTo>
                  <a:pt x="482" y="18"/>
                  <a:pt x="481" y="16"/>
                  <a:pt x="480" y="17"/>
                </a:cubicBezTo>
                <a:cubicBezTo>
                  <a:pt x="480" y="17"/>
                  <a:pt x="480" y="17"/>
                  <a:pt x="480" y="17"/>
                </a:cubicBezTo>
                <a:cubicBezTo>
                  <a:pt x="477" y="17"/>
                  <a:pt x="475" y="16"/>
                  <a:pt x="475" y="17"/>
                </a:cubicBezTo>
                <a:cubicBezTo>
                  <a:pt x="474" y="16"/>
                  <a:pt x="478" y="17"/>
                  <a:pt x="477" y="15"/>
                </a:cubicBezTo>
                <a:cubicBezTo>
                  <a:pt x="467" y="16"/>
                  <a:pt x="457" y="16"/>
                  <a:pt x="447" y="16"/>
                </a:cubicBezTo>
                <a:cubicBezTo>
                  <a:pt x="446" y="15"/>
                  <a:pt x="446" y="15"/>
                  <a:pt x="445" y="14"/>
                </a:cubicBezTo>
                <a:cubicBezTo>
                  <a:pt x="444" y="15"/>
                  <a:pt x="442" y="14"/>
                  <a:pt x="441" y="15"/>
                </a:cubicBezTo>
                <a:cubicBezTo>
                  <a:pt x="441" y="15"/>
                  <a:pt x="440" y="14"/>
                  <a:pt x="440" y="14"/>
                </a:cubicBezTo>
                <a:cubicBezTo>
                  <a:pt x="438" y="14"/>
                  <a:pt x="438" y="16"/>
                  <a:pt x="436" y="15"/>
                </a:cubicBezTo>
                <a:cubicBezTo>
                  <a:pt x="437" y="15"/>
                  <a:pt x="437" y="14"/>
                  <a:pt x="437" y="14"/>
                </a:cubicBezTo>
                <a:cubicBezTo>
                  <a:pt x="435" y="15"/>
                  <a:pt x="433" y="15"/>
                  <a:pt x="431" y="15"/>
                </a:cubicBezTo>
                <a:cubicBezTo>
                  <a:pt x="431" y="15"/>
                  <a:pt x="432" y="15"/>
                  <a:pt x="431" y="14"/>
                </a:cubicBezTo>
                <a:cubicBezTo>
                  <a:pt x="429" y="16"/>
                  <a:pt x="428" y="14"/>
                  <a:pt x="426" y="15"/>
                </a:cubicBezTo>
                <a:cubicBezTo>
                  <a:pt x="426" y="14"/>
                  <a:pt x="426" y="14"/>
                  <a:pt x="426" y="14"/>
                </a:cubicBezTo>
                <a:cubicBezTo>
                  <a:pt x="423" y="12"/>
                  <a:pt x="426" y="16"/>
                  <a:pt x="423" y="15"/>
                </a:cubicBezTo>
                <a:cubicBezTo>
                  <a:pt x="424" y="15"/>
                  <a:pt x="423" y="14"/>
                  <a:pt x="423" y="14"/>
                </a:cubicBezTo>
                <a:cubicBezTo>
                  <a:pt x="421" y="16"/>
                  <a:pt x="417" y="15"/>
                  <a:pt x="415" y="16"/>
                </a:cubicBezTo>
                <a:cubicBezTo>
                  <a:pt x="415" y="15"/>
                  <a:pt x="415" y="15"/>
                  <a:pt x="415" y="15"/>
                </a:cubicBezTo>
                <a:cubicBezTo>
                  <a:pt x="412" y="15"/>
                  <a:pt x="409" y="15"/>
                  <a:pt x="406" y="15"/>
                </a:cubicBezTo>
                <a:cubicBezTo>
                  <a:pt x="405" y="15"/>
                  <a:pt x="407" y="13"/>
                  <a:pt x="404" y="13"/>
                </a:cubicBezTo>
                <a:cubicBezTo>
                  <a:pt x="404" y="15"/>
                  <a:pt x="399" y="14"/>
                  <a:pt x="401" y="16"/>
                </a:cubicBezTo>
                <a:cubicBezTo>
                  <a:pt x="399" y="16"/>
                  <a:pt x="395" y="15"/>
                  <a:pt x="393" y="16"/>
                </a:cubicBezTo>
                <a:cubicBezTo>
                  <a:pt x="394" y="15"/>
                  <a:pt x="392" y="13"/>
                  <a:pt x="394" y="13"/>
                </a:cubicBezTo>
                <a:cubicBezTo>
                  <a:pt x="393" y="12"/>
                  <a:pt x="393" y="12"/>
                  <a:pt x="393" y="12"/>
                </a:cubicBezTo>
                <a:cubicBezTo>
                  <a:pt x="393" y="11"/>
                  <a:pt x="394" y="12"/>
                  <a:pt x="394" y="11"/>
                </a:cubicBezTo>
                <a:cubicBezTo>
                  <a:pt x="393" y="11"/>
                  <a:pt x="390" y="12"/>
                  <a:pt x="389" y="12"/>
                </a:cubicBezTo>
                <a:cubicBezTo>
                  <a:pt x="387" y="13"/>
                  <a:pt x="385" y="15"/>
                  <a:pt x="382" y="15"/>
                </a:cubicBezTo>
                <a:cubicBezTo>
                  <a:pt x="384" y="15"/>
                  <a:pt x="382" y="13"/>
                  <a:pt x="383" y="13"/>
                </a:cubicBezTo>
                <a:cubicBezTo>
                  <a:pt x="378" y="17"/>
                  <a:pt x="378" y="17"/>
                  <a:pt x="378" y="17"/>
                </a:cubicBezTo>
                <a:cubicBezTo>
                  <a:pt x="377" y="17"/>
                  <a:pt x="378" y="15"/>
                  <a:pt x="377" y="16"/>
                </a:cubicBezTo>
                <a:cubicBezTo>
                  <a:pt x="377" y="16"/>
                  <a:pt x="376" y="16"/>
                  <a:pt x="376" y="17"/>
                </a:cubicBezTo>
                <a:cubicBezTo>
                  <a:pt x="375" y="17"/>
                  <a:pt x="372" y="17"/>
                  <a:pt x="371" y="15"/>
                </a:cubicBezTo>
                <a:cubicBezTo>
                  <a:pt x="371" y="15"/>
                  <a:pt x="373" y="15"/>
                  <a:pt x="372" y="14"/>
                </a:cubicBezTo>
                <a:cubicBezTo>
                  <a:pt x="370" y="14"/>
                  <a:pt x="370" y="15"/>
                  <a:pt x="368" y="15"/>
                </a:cubicBezTo>
                <a:cubicBezTo>
                  <a:pt x="368" y="15"/>
                  <a:pt x="368" y="15"/>
                  <a:pt x="368" y="15"/>
                </a:cubicBezTo>
                <a:cubicBezTo>
                  <a:pt x="367" y="14"/>
                  <a:pt x="364" y="15"/>
                  <a:pt x="366" y="16"/>
                </a:cubicBezTo>
                <a:cubicBezTo>
                  <a:pt x="366" y="17"/>
                  <a:pt x="365" y="15"/>
                  <a:pt x="367" y="16"/>
                </a:cubicBezTo>
                <a:cubicBezTo>
                  <a:pt x="366" y="17"/>
                  <a:pt x="364" y="17"/>
                  <a:pt x="362" y="17"/>
                </a:cubicBezTo>
                <a:cubicBezTo>
                  <a:pt x="362" y="17"/>
                  <a:pt x="362" y="16"/>
                  <a:pt x="363" y="16"/>
                </a:cubicBezTo>
                <a:cubicBezTo>
                  <a:pt x="360" y="17"/>
                  <a:pt x="357" y="18"/>
                  <a:pt x="355" y="18"/>
                </a:cubicBezTo>
                <a:cubicBezTo>
                  <a:pt x="355" y="19"/>
                  <a:pt x="356" y="17"/>
                  <a:pt x="356" y="17"/>
                </a:cubicBezTo>
                <a:cubicBezTo>
                  <a:pt x="353" y="16"/>
                  <a:pt x="349" y="19"/>
                  <a:pt x="346" y="17"/>
                </a:cubicBezTo>
                <a:cubicBezTo>
                  <a:pt x="346" y="17"/>
                  <a:pt x="346" y="18"/>
                  <a:pt x="346" y="18"/>
                </a:cubicBezTo>
                <a:cubicBezTo>
                  <a:pt x="344" y="18"/>
                  <a:pt x="345" y="17"/>
                  <a:pt x="343" y="17"/>
                </a:cubicBezTo>
                <a:cubicBezTo>
                  <a:pt x="343" y="16"/>
                  <a:pt x="342" y="17"/>
                  <a:pt x="341" y="18"/>
                </a:cubicBezTo>
                <a:cubicBezTo>
                  <a:pt x="340" y="18"/>
                  <a:pt x="341" y="17"/>
                  <a:pt x="342" y="17"/>
                </a:cubicBezTo>
                <a:cubicBezTo>
                  <a:pt x="340" y="18"/>
                  <a:pt x="334" y="19"/>
                  <a:pt x="330" y="18"/>
                </a:cubicBezTo>
                <a:cubicBezTo>
                  <a:pt x="330" y="18"/>
                  <a:pt x="328" y="20"/>
                  <a:pt x="327" y="19"/>
                </a:cubicBezTo>
                <a:cubicBezTo>
                  <a:pt x="327" y="18"/>
                  <a:pt x="327" y="18"/>
                  <a:pt x="327" y="18"/>
                </a:cubicBezTo>
                <a:cubicBezTo>
                  <a:pt x="327" y="17"/>
                  <a:pt x="324" y="18"/>
                  <a:pt x="324" y="17"/>
                </a:cubicBezTo>
                <a:cubicBezTo>
                  <a:pt x="322" y="19"/>
                  <a:pt x="331" y="16"/>
                  <a:pt x="329" y="17"/>
                </a:cubicBezTo>
                <a:cubicBezTo>
                  <a:pt x="328" y="16"/>
                  <a:pt x="325" y="19"/>
                  <a:pt x="326" y="17"/>
                </a:cubicBezTo>
                <a:cubicBezTo>
                  <a:pt x="324" y="17"/>
                  <a:pt x="323" y="19"/>
                  <a:pt x="321" y="18"/>
                </a:cubicBezTo>
                <a:cubicBezTo>
                  <a:pt x="321" y="18"/>
                  <a:pt x="322" y="16"/>
                  <a:pt x="321" y="16"/>
                </a:cubicBezTo>
                <a:cubicBezTo>
                  <a:pt x="319" y="16"/>
                  <a:pt x="320" y="17"/>
                  <a:pt x="318" y="17"/>
                </a:cubicBezTo>
                <a:cubicBezTo>
                  <a:pt x="317" y="17"/>
                  <a:pt x="317" y="17"/>
                  <a:pt x="317" y="17"/>
                </a:cubicBezTo>
                <a:cubicBezTo>
                  <a:pt x="317" y="19"/>
                  <a:pt x="315" y="17"/>
                  <a:pt x="316" y="19"/>
                </a:cubicBezTo>
                <a:cubicBezTo>
                  <a:pt x="316" y="18"/>
                  <a:pt x="312" y="19"/>
                  <a:pt x="313" y="17"/>
                </a:cubicBezTo>
                <a:cubicBezTo>
                  <a:pt x="313" y="16"/>
                  <a:pt x="313" y="16"/>
                  <a:pt x="313" y="16"/>
                </a:cubicBezTo>
                <a:cubicBezTo>
                  <a:pt x="312" y="16"/>
                  <a:pt x="311" y="17"/>
                  <a:pt x="310" y="18"/>
                </a:cubicBezTo>
                <a:cubicBezTo>
                  <a:pt x="310" y="18"/>
                  <a:pt x="310" y="17"/>
                  <a:pt x="310" y="17"/>
                </a:cubicBezTo>
                <a:cubicBezTo>
                  <a:pt x="310" y="20"/>
                  <a:pt x="308" y="17"/>
                  <a:pt x="306" y="19"/>
                </a:cubicBezTo>
                <a:cubicBezTo>
                  <a:pt x="304" y="18"/>
                  <a:pt x="301" y="19"/>
                  <a:pt x="300" y="17"/>
                </a:cubicBezTo>
                <a:cubicBezTo>
                  <a:pt x="298" y="18"/>
                  <a:pt x="297" y="19"/>
                  <a:pt x="295" y="18"/>
                </a:cubicBezTo>
                <a:cubicBezTo>
                  <a:pt x="295" y="18"/>
                  <a:pt x="296" y="18"/>
                  <a:pt x="296" y="17"/>
                </a:cubicBezTo>
                <a:cubicBezTo>
                  <a:pt x="295" y="17"/>
                  <a:pt x="294" y="17"/>
                  <a:pt x="293" y="18"/>
                </a:cubicBezTo>
                <a:cubicBezTo>
                  <a:pt x="293" y="17"/>
                  <a:pt x="291" y="16"/>
                  <a:pt x="289" y="15"/>
                </a:cubicBezTo>
                <a:cubicBezTo>
                  <a:pt x="288" y="16"/>
                  <a:pt x="288" y="17"/>
                  <a:pt x="288" y="18"/>
                </a:cubicBezTo>
                <a:cubicBezTo>
                  <a:pt x="287" y="16"/>
                  <a:pt x="283" y="20"/>
                  <a:pt x="282" y="17"/>
                </a:cubicBezTo>
                <a:cubicBezTo>
                  <a:pt x="282" y="17"/>
                  <a:pt x="284" y="16"/>
                  <a:pt x="283" y="16"/>
                </a:cubicBezTo>
                <a:cubicBezTo>
                  <a:pt x="281" y="13"/>
                  <a:pt x="280" y="17"/>
                  <a:pt x="277" y="16"/>
                </a:cubicBezTo>
                <a:cubicBezTo>
                  <a:pt x="278" y="18"/>
                  <a:pt x="278" y="18"/>
                  <a:pt x="278" y="18"/>
                </a:cubicBezTo>
                <a:cubicBezTo>
                  <a:pt x="277" y="17"/>
                  <a:pt x="274" y="19"/>
                  <a:pt x="274" y="17"/>
                </a:cubicBezTo>
                <a:cubicBezTo>
                  <a:pt x="273" y="18"/>
                  <a:pt x="271" y="17"/>
                  <a:pt x="272" y="18"/>
                </a:cubicBezTo>
                <a:cubicBezTo>
                  <a:pt x="268" y="17"/>
                  <a:pt x="262" y="19"/>
                  <a:pt x="259" y="16"/>
                </a:cubicBezTo>
                <a:cubicBezTo>
                  <a:pt x="259" y="16"/>
                  <a:pt x="257" y="16"/>
                  <a:pt x="258" y="17"/>
                </a:cubicBezTo>
                <a:cubicBezTo>
                  <a:pt x="259" y="18"/>
                  <a:pt x="259" y="16"/>
                  <a:pt x="259" y="17"/>
                </a:cubicBezTo>
                <a:cubicBezTo>
                  <a:pt x="259" y="17"/>
                  <a:pt x="259" y="17"/>
                  <a:pt x="259" y="18"/>
                </a:cubicBezTo>
                <a:cubicBezTo>
                  <a:pt x="257" y="17"/>
                  <a:pt x="256" y="17"/>
                  <a:pt x="258" y="15"/>
                </a:cubicBezTo>
                <a:cubicBezTo>
                  <a:pt x="255" y="14"/>
                  <a:pt x="255" y="19"/>
                  <a:pt x="251" y="18"/>
                </a:cubicBezTo>
                <a:cubicBezTo>
                  <a:pt x="251" y="17"/>
                  <a:pt x="251" y="17"/>
                  <a:pt x="250" y="17"/>
                </a:cubicBezTo>
                <a:cubicBezTo>
                  <a:pt x="248" y="18"/>
                  <a:pt x="248" y="18"/>
                  <a:pt x="248" y="18"/>
                </a:cubicBezTo>
                <a:cubicBezTo>
                  <a:pt x="246" y="18"/>
                  <a:pt x="247" y="16"/>
                  <a:pt x="247" y="15"/>
                </a:cubicBezTo>
                <a:cubicBezTo>
                  <a:pt x="246" y="15"/>
                  <a:pt x="244" y="15"/>
                  <a:pt x="243" y="16"/>
                </a:cubicBezTo>
                <a:cubicBezTo>
                  <a:pt x="242" y="14"/>
                  <a:pt x="242" y="14"/>
                  <a:pt x="242" y="14"/>
                </a:cubicBezTo>
                <a:cubicBezTo>
                  <a:pt x="243" y="16"/>
                  <a:pt x="241" y="15"/>
                  <a:pt x="240" y="16"/>
                </a:cubicBezTo>
                <a:cubicBezTo>
                  <a:pt x="241" y="15"/>
                  <a:pt x="241" y="15"/>
                  <a:pt x="241" y="15"/>
                </a:cubicBezTo>
                <a:cubicBezTo>
                  <a:pt x="241" y="15"/>
                  <a:pt x="239" y="15"/>
                  <a:pt x="239" y="15"/>
                </a:cubicBezTo>
                <a:cubicBezTo>
                  <a:pt x="239" y="16"/>
                  <a:pt x="240" y="16"/>
                  <a:pt x="241" y="17"/>
                </a:cubicBezTo>
                <a:cubicBezTo>
                  <a:pt x="240" y="17"/>
                  <a:pt x="239" y="17"/>
                  <a:pt x="239" y="18"/>
                </a:cubicBezTo>
                <a:cubicBezTo>
                  <a:pt x="239" y="16"/>
                  <a:pt x="237" y="17"/>
                  <a:pt x="236" y="17"/>
                </a:cubicBezTo>
                <a:cubicBezTo>
                  <a:pt x="235" y="16"/>
                  <a:pt x="234" y="18"/>
                  <a:pt x="234" y="18"/>
                </a:cubicBezTo>
                <a:cubicBezTo>
                  <a:pt x="234" y="17"/>
                  <a:pt x="232" y="18"/>
                  <a:pt x="233" y="17"/>
                </a:cubicBezTo>
                <a:cubicBezTo>
                  <a:pt x="233" y="16"/>
                  <a:pt x="234" y="17"/>
                  <a:pt x="235" y="17"/>
                </a:cubicBezTo>
                <a:cubicBezTo>
                  <a:pt x="234" y="16"/>
                  <a:pt x="234" y="15"/>
                  <a:pt x="232" y="16"/>
                </a:cubicBezTo>
                <a:cubicBezTo>
                  <a:pt x="231" y="16"/>
                  <a:pt x="233" y="18"/>
                  <a:pt x="231" y="18"/>
                </a:cubicBezTo>
                <a:cubicBezTo>
                  <a:pt x="231" y="17"/>
                  <a:pt x="231" y="17"/>
                  <a:pt x="232" y="16"/>
                </a:cubicBezTo>
                <a:cubicBezTo>
                  <a:pt x="230" y="16"/>
                  <a:pt x="230" y="16"/>
                  <a:pt x="230" y="16"/>
                </a:cubicBezTo>
                <a:cubicBezTo>
                  <a:pt x="230" y="17"/>
                  <a:pt x="230" y="17"/>
                  <a:pt x="230" y="17"/>
                </a:cubicBezTo>
                <a:cubicBezTo>
                  <a:pt x="229" y="16"/>
                  <a:pt x="229" y="16"/>
                  <a:pt x="229" y="16"/>
                </a:cubicBezTo>
                <a:cubicBezTo>
                  <a:pt x="229" y="17"/>
                  <a:pt x="226" y="17"/>
                  <a:pt x="226" y="18"/>
                </a:cubicBezTo>
                <a:cubicBezTo>
                  <a:pt x="225" y="18"/>
                  <a:pt x="224" y="17"/>
                  <a:pt x="223" y="17"/>
                </a:cubicBezTo>
                <a:cubicBezTo>
                  <a:pt x="223" y="17"/>
                  <a:pt x="223" y="17"/>
                  <a:pt x="223" y="17"/>
                </a:cubicBezTo>
                <a:cubicBezTo>
                  <a:pt x="222" y="16"/>
                  <a:pt x="220" y="17"/>
                  <a:pt x="219" y="17"/>
                </a:cubicBezTo>
                <a:cubicBezTo>
                  <a:pt x="219" y="17"/>
                  <a:pt x="219" y="17"/>
                  <a:pt x="219" y="17"/>
                </a:cubicBezTo>
                <a:cubicBezTo>
                  <a:pt x="218" y="17"/>
                  <a:pt x="217" y="17"/>
                  <a:pt x="216" y="18"/>
                </a:cubicBezTo>
                <a:cubicBezTo>
                  <a:pt x="214" y="17"/>
                  <a:pt x="215" y="13"/>
                  <a:pt x="214" y="15"/>
                </a:cubicBezTo>
                <a:cubicBezTo>
                  <a:pt x="212" y="15"/>
                  <a:pt x="211" y="17"/>
                  <a:pt x="212" y="18"/>
                </a:cubicBezTo>
                <a:cubicBezTo>
                  <a:pt x="209" y="17"/>
                  <a:pt x="205" y="19"/>
                  <a:pt x="202" y="17"/>
                </a:cubicBezTo>
                <a:cubicBezTo>
                  <a:pt x="202" y="17"/>
                  <a:pt x="202" y="18"/>
                  <a:pt x="201" y="18"/>
                </a:cubicBezTo>
                <a:cubicBezTo>
                  <a:pt x="197" y="17"/>
                  <a:pt x="192" y="19"/>
                  <a:pt x="188" y="17"/>
                </a:cubicBezTo>
                <a:cubicBezTo>
                  <a:pt x="190" y="16"/>
                  <a:pt x="188" y="16"/>
                  <a:pt x="188" y="15"/>
                </a:cubicBezTo>
                <a:cubicBezTo>
                  <a:pt x="187" y="16"/>
                  <a:pt x="187" y="14"/>
                  <a:pt x="187" y="16"/>
                </a:cubicBezTo>
                <a:cubicBezTo>
                  <a:pt x="187" y="17"/>
                  <a:pt x="187" y="17"/>
                  <a:pt x="188" y="18"/>
                </a:cubicBezTo>
                <a:cubicBezTo>
                  <a:pt x="185" y="18"/>
                  <a:pt x="181" y="18"/>
                  <a:pt x="180" y="17"/>
                </a:cubicBezTo>
                <a:cubicBezTo>
                  <a:pt x="181" y="18"/>
                  <a:pt x="180" y="18"/>
                  <a:pt x="179" y="18"/>
                </a:cubicBezTo>
                <a:cubicBezTo>
                  <a:pt x="180" y="17"/>
                  <a:pt x="178" y="16"/>
                  <a:pt x="176" y="17"/>
                </a:cubicBezTo>
                <a:cubicBezTo>
                  <a:pt x="176" y="18"/>
                  <a:pt x="176" y="18"/>
                  <a:pt x="176" y="18"/>
                </a:cubicBezTo>
                <a:cubicBezTo>
                  <a:pt x="175" y="17"/>
                  <a:pt x="175" y="17"/>
                  <a:pt x="175" y="17"/>
                </a:cubicBezTo>
                <a:cubicBezTo>
                  <a:pt x="174" y="17"/>
                  <a:pt x="174" y="19"/>
                  <a:pt x="173" y="18"/>
                </a:cubicBezTo>
                <a:cubicBezTo>
                  <a:pt x="172" y="17"/>
                  <a:pt x="172" y="17"/>
                  <a:pt x="172" y="17"/>
                </a:cubicBezTo>
                <a:cubicBezTo>
                  <a:pt x="171" y="18"/>
                  <a:pt x="169" y="19"/>
                  <a:pt x="167" y="18"/>
                </a:cubicBezTo>
                <a:cubicBezTo>
                  <a:pt x="166" y="17"/>
                  <a:pt x="166" y="17"/>
                  <a:pt x="166" y="17"/>
                </a:cubicBezTo>
                <a:cubicBezTo>
                  <a:pt x="165" y="17"/>
                  <a:pt x="164" y="18"/>
                  <a:pt x="165" y="18"/>
                </a:cubicBezTo>
                <a:cubicBezTo>
                  <a:pt x="162" y="17"/>
                  <a:pt x="160" y="17"/>
                  <a:pt x="160" y="16"/>
                </a:cubicBezTo>
                <a:cubicBezTo>
                  <a:pt x="155" y="19"/>
                  <a:pt x="147" y="19"/>
                  <a:pt x="142" y="19"/>
                </a:cubicBezTo>
                <a:cubicBezTo>
                  <a:pt x="142" y="18"/>
                  <a:pt x="142" y="18"/>
                  <a:pt x="142" y="18"/>
                </a:cubicBezTo>
                <a:cubicBezTo>
                  <a:pt x="140" y="17"/>
                  <a:pt x="141" y="19"/>
                  <a:pt x="140" y="19"/>
                </a:cubicBezTo>
                <a:cubicBezTo>
                  <a:pt x="141" y="18"/>
                  <a:pt x="139" y="17"/>
                  <a:pt x="140" y="16"/>
                </a:cubicBezTo>
                <a:cubicBezTo>
                  <a:pt x="138" y="15"/>
                  <a:pt x="137" y="17"/>
                  <a:pt x="136" y="18"/>
                </a:cubicBezTo>
                <a:cubicBezTo>
                  <a:pt x="136" y="19"/>
                  <a:pt x="137" y="17"/>
                  <a:pt x="137" y="18"/>
                </a:cubicBezTo>
                <a:cubicBezTo>
                  <a:pt x="137" y="19"/>
                  <a:pt x="134" y="18"/>
                  <a:pt x="133" y="19"/>
                </a:cubicBezTo>
                <a:cubicBezTo>
                  <a:pt x="133" y="18"/>
                  <a:pt x="133" y="17"/>
                  <a:pt x="134" y="17"/>
                </a:cubicBezTo>
                <a:cubicBezTo>
                  <a:pt x="132" y="17"/>
                  <a:pt x="132" y="17"/>
                  <a:pt x="132" y="17"/>
                </a:cubicBezTo>
                <a:cubicBezTo>
                  <a:pt x="131" y="16"/>
                  <a:pt x="136" y="14"/>
                  <a:pt x="134" y="12"/>
                </a:cubicBezTo>
                <a:cubicBezTo>
                  <a:pt x="133" y="12"/>
                  <a:pt x="133" y="12"/>
                  <a:pt x="133" y="12"/>
                </a:cubicBezTo>
                <a:cubicBezTo>
                  <a:pt x="132" y="11"/>
                  <a:pt x="136" y="10"/>
                  <a:pt x="133" y="10"/>
                </a:cubicBezTo>
                <a:cubicBezTo>
                  <a:pt x="132" y="11"/>
                  <a:pt x="131" y="13"/>
                  <a:pt x="132" y="14"/>
                </a:cubicBezTo>
                <a:cubicBezTo>
                  <a:pt x="129" y="14"/>
                  <a:pt x="131" y="17"/>
                  <a:pt x="128" y="17"/>
                </a:cubicBezTo>
                <a:cubicBezTo>
                  <a:pt x="127" y="16"/>
                  <a:pt x="130" y="17"/>
                  <a:pt x="129" y="16"/>
                </a:cubicBezTo>
                <a:cubicBezTo>
                  <a:pt x="128" y="14"/>
                  <a:pt x="127" y="16"/>
                  <a:pt x="125" y="16"/>
                </a:cubicBezTo>
                <a:cubicBezTo>
                  <a:pt x="127" y="16"/>
                  <a:pt x="126" y="18"/>
                  <a:pt x="125" y="18"/>
                </a:cubicBezTo>
                <a:cubicBezTo>
                  <a:pt x="123" y="17"/>
                  <a:pt x="126" y="17"/>
                  <a:pt x="124" y="17"/>
                </a:cubicBezTo>
                <a:cubicBezTo>
                  <a:pt x="123" y="17"/>
                  <a:pt x="121" y="18"/>
                  <a:pt x="123" y="19"/>
                </a:cubicBezTo>
                <a:cubicBezTo>
                  <a:pt x="122" y="21"/>
                  <a:pt x="121" y="18"/>
                  <a:pt x="119" y="20"/>
                </a:cubicBezTo>
                <a:cubicBezTo>
                  <a:pt x="119" y="18"/>
                  <a:pt x="122" y="16"/>
                  <a:pt x="119" y="16"/>
                </a:cubicBezTo>
                <a:cubicBezTo>
                  <a:pt x="120" y="17"/>
                  <a:pt x="116" y="17"/>
                  <a:pt x="118" y="20"/>
                </a:cubicBezTo>
                <a:cubicBezTo>
                  <a:pt x="117" y="19"/>
                  <a:pt x="117" y="18"/>
                  <a:pt x="117" y="17"/>
                </a:cubicBezTo>
                <a:cubicBezTo>
                  <a:pt x="116" y="16"/>
                  <a:pt x="114" y="20"/>
                  <a:pt x="114" y="17"/>
                </a:cubicBezTo>
                <a:cubicBezTo>
                  <a:pt x="113" y="18"/>
                  <a:pt x="113" y="18"/>
                  <a:pt x="113" y="18"/>
                </a:cubicBezTo>
                <a:cubicBezTo>
                  <a:pt x="113" y="18"/>
                  <a:pt x="112" y="18"/>
                  <a:pt x="111" y="17"/>
                </a:cubicBezTo>
                <a:cubicBezTo>
                  <a:pt x="110" y="17"/>
                  <a:pt x="108" y="19"/>
                  <a:pt x="108" y="16"/>
                </a:cubicBezTo>
                <a:cubicBezTo>
                  <a:pt x="107" y="17"/>
                  <a:pt x="105" y="17"/>
                  <a:pt x="106" y="18"/>
                </a:cubicBezTo>
                <a:cubicBezTo>
                  <a:pt x="107" y="19"/>
                  <a:pt x="108" y="17"/>
                  <a:pt x="109" y="19"/>
                </a:cubicBezTo>
                <a:cubicBezTo>
                  <a:pt x="107" y="17"/>
                  <a:pt x="106" y="19"/>
                  <a:pt x="105" y="20"/>
                </a:cubicBezTo>
                <a:cubicBezTo>
                  <a:pt x="105" y="19"/>
                  <a:pt x="105" y="19"/>
                  <a:pt x="105" y="19"/>
                </a:cubicBezTo>
                <a:cubicBezTo>
                  <a:pt x="105" y="19"/>
                  <a:pt x="103" y="19"/>
                  <a:pt x="103" y="20"/>
                </a:cubicBezTo>
                <a:cubicBezTo>
                  <a:pt x="103" y="19"/>
                  <a:pt x="103" y="19"/>
                  <a:pt x="103" y="19"/>
                </a:cubicBezTo>
                <a:cubicBezTo>
                  <a:pt x="102" y="20"/>
                  <a:pt x="102" y="20"/>
                  <a:pt x="102" y="20"/>
                </a:cubicBezTo>
                <a:cubicBezTo>
                  <a:pt x="100" y="20"/>
                  <a:pt x="101" y="18"/>
                  <a:pt x="99" y="18"/>
                </a:cubicBezTo>
                <a:cubicBezTo>
                  <a:pt x="101" y="17"/>
                  <a:pt x="101" y="17"/>
                  <a:pt x="101" y="17"/>
                </a:cubicBezTo>
                <a:cubicBezTo>
                  <a:pt x="101" y="17"/>
                  <a:pt x="100" y="16"/>
                  <a:pt x="99" y="16"/>
                </a:cubicBezTo>
                <a:cubicBezTo>
                  <a:pt x="98" y="18"/>
                  <a:pt x="97" y="19"/>
                  <a:pt x="97" y="20"/>
                </a:cubicBezTo>
                <a:cubicBezTo>
                  <a:pt x="96" y="20"/>
                  <a:pt x="97" y="19"/>
                  <a:pt x="95" y="20"/>
                </a:cubicBezTo>
                <a:cubicBezTo>
                  <a:pt x="97" y="18"/>
                  <a:pt x="97" y="18"/>
                  <a:pt x="97" y="18"/>
                </a:cubicBezTo>
                <a:cubicBezTo>
                  <a:pt x="97" y="18"/>
                  <a:pt x="96" y="16"/>
                  <a:pt x="94" y="16"/>
                </a:cubicBezTo>
                <a:cubicBezTo>
                  <a:pt x="93" y="17"/>
                  <a:pt x="91" y="18"/>
                  <a:pt x="93" y="19"/>
                </a:cubicBezTo>
                <a:cubicBezTo>
                  <a:pt x="92" y="19"/>
                  <a:pt x="91" y="18"/>
                  <a:pt x="92" y="18"/>
                </a:cubicBezTo>
                <a:cubicBezTo>
                  <a:pt x="90" y="18"/>
                  <a:pt x="92" y="19"/>
                  <a:pt x="90" y="19"/>
                </a:cubicBezTo>
                <a:cubicBezTo>
                  <a:pt x="90" y="19"/>
                  <a:pt x="87" y="18"/>
                  <a:pt x="86" y="16"/>
                </a:cubicBezTo>
                <a:cubicBezTo>
                  <a:pt x="88" y="15"/>
                  <a:pt x="88" y="15"/>
                  <a:pt x="88" y="15"/>
                </a:cubicBezTo>
                <a:cubicBezTo>
                  <a:pt x="87" y="15"/>
                  <a:pt x="87" y="15"/>
                  <a:pt x="87" y="15"/>
                </a:cubicBezTo>
                <a:cubicBezTo>
                  <a:pt x="88" y="13"/>
                  <a:pt x="86" y="13"/>
                  <a:pt x="87" y="12"/>
                </a:cubicBezTo>
                <a:cubicBezTo>
                  <a:pt x="86" y="12"/>
                  <a:pt x="85" y="12"/>
                  <a:pt x="84" y="12"/>
                </a:cubicBezTo>
                <a:cubicBezTo>
                  <a:pt x="87" y="15"/>
                  <a:pt x="82" y="16"/>
                  <a:pt x="82" y="18"/>
                </a:cubicBezTo>
                <a:cubicBezTo>
                  <a:pt x="79" y="19"/>
                  <a:pt x="81" y="13"/>
                  <a:pt x="77" y="16"/>
                </a:cubicBezTo>
                <a:cubicBezTo>
                  <a:pt x="78" y="17"/>
                  <a:pt x="76" y="19"/>
                  <a:pt x="78" y="18"/>
                </a:cubicBezTo>
                <a:cubicBezTo>
                  <a:pt x="76" y="18"/>
                  <a:pt x="77" y="20"/>
                  <a:pt x="74" y="19"/>
                </a:cubicBezTo>
                <a:cubicBezTo>
                  <a:pt x="76" y="18"/>
                  <a:pt x="73" y="17"/>
                  <a:pt x="75" y="15"/>
                </a:cubicBezTo>
                <a:cubicBezTo>
                  <a:pt x="75" y="16"/>
                  <a:pt x="76" y="16"/>
                  <a:pt x="77" y="16"/>
                </a:cubicBezTo>
                <a:cubicBezTo>
                  <a:pt x="76" y="15"/>
                  <a:pt x="77" y="13"/>
                  <a:pt x="75" y="13"/>
                </a:cubicBezTo>
                <a:cubicBezTo>
                  <a:pt x="74" y="14"/>
                  <a:pt x="72" y="14"/>
                  <a:pt x="72" y="15"/>
                </a:cubicBezTo>
                <a:cubicBezTo>
                  <a:pt x="72" y="16"/>
                  <a:pt x="74" y="15"/>
                  <a:pt x="73" y="16"/>
                </a:cubicBezTo>
                <a:cubicBezTo>
                  <a:pt x="71" y="17"/>
                  <a:pt x="71" y="15"/>
                  <a:pt x="70" y="17"/>
                </a:cubicBezTo>
                <a:cubicBezTo>
                  <a:pt x="71" y="17"/>
                  <a:pt x="71" y="18"/>
                  <a:pt x="71" y="19"/>
                </a:cubicBezTo>
                <a:cubicBezTo>
                  <a:pt x="70" y="20"/>
                  <a:pt x="70" y="20"/>
                  <a:pt x="70" y="20"/>
                </a:cubicBezTo>
                <a:cubicBezTo>
                  <a:pt x="70" y="19"/>
                  <a:pt x="70" y="19"/>
                  <a:pt x="70" y="19"/>
                </a:cubicBezTo>
                <a:cubicBezTo>
                  <a:pt x="67" y="18"/>
                  <a:pt x="69" y="20"/>
                  <a:pt x="66" y="20"/>
                </a:cubicBezTo>
                <a:cubicBezTo>
                  <a:pt x="65" y="18"/>
                  <a:pt x="65" y="18"/>
                  <a:pt x="65" y="18"/>
                </a:cubicBezTo>
                <a:cubicBezTo>
                  <a:pt x="66" y="17"/>
                  <a:pt x="69" y="19"/>
                  <a:pt x="69" y="16"/>
                </a:cubicBezTo>
                <a:cubicBezTo>
                  <a:pt x="67" y="16"/>
                  <a:pt x="66" y="18"/>
                  <a:pt x="64" y="17"/>
                </a:cubicBezTo>
                <a:cubicBezTo>
                  <a:pt x="66" y="16"/>
                  <a:pt x="66" y="16"/>
                  <a:pt x="66" y="16"/>
                </a:cubicBezTo>
                <a:cubicBezTo>
                  <a:pt x="65" y="16"/>
                  <a:pt x="65" y="13"/>
                  <a:pt x="62" y="15"/>
                </a:cubicBezTo>
                <a:cubicBezTo>
                  <a:pt x="61" y="16"/>
                  <a:pt x="62" y="16"/>
                  <a:pt x="61" y="17"/>
                </a:cubicBezTo>
                <a:cubicBezTo>
                  <a:pt x="59" y="17"/>
                  <a:pt x="58" y="18"/>
                  <a:pt x="56" y="18"/>
                </a:cubicBezTo>
                <a:cubicBezTo>
                  <a:pt x="56" y="16"/>
                  <a:pt x="52" y="18"/>
                  <a:pt x="55" y="16"/>
                </a:cubicBezTo>
                <a:cubicBezTo>
                  <a:pt x="55" y="17"/>
                  <a:pt x="60" y="17"/>
                  <a:pt x="61" y="15"/>
                </a:cubicBezTo>
                <a:cubicBezTo>
                  <a:pt x="60" y="13"/>
                  <a:pt x="63" y="16"/>
                  <a:pt x="64" y="13"/>
                </a:cubicBezTo>
                <a:cubicBezTo>
                  <a:pt x="61" y="13"/>
                  <a:pt x="62" y="11"/>
                  <a:pt x="61" y="10"/>
                </a:cubicBezTo>
                <a:cubicBezTo>
                  <a:pt x="61" y="10"/>
                  <a:pt x="60" y="10"/>
                  <a:pt x="60" y="11"/>
                </a:cubicBezTo>
                <a:cubicBezTo>
                  <a:pt x="59" y="12"/>
                  <a:pt x="60" y="12"/>
                  <a:pt x="60" y="13"/>
                </a:cubicBezTo>
                <a:cubicBezTo>
                  <a:pt x="57" y="13"/>
                  <a:pt x="55" y="13"/>
                  <a:pt x="53" y="15"/>
                </a:cubicBezTo>
                <a:cubicBezTo>
                  <a:pt x="53" y="14"/>
                  <a:pt x="53" y="13"/>
                  <a:pt x="54" y="13"/>
                </a:cubicBezTo>
                <a:cubicBezTo>
                  <a:pt x="51" y="13"/>
                  <a:pt x="48" y="13"/>
                  <a:pt x="45" y="12"/>
                </a:cubicBezTo>
                <a:cubicBezTo>
                  <a:pt x="46" y="14"/>
                  <a:pt x="41" y="13"/>
                  <a:pt x="43" y="15"/>
                </a:cubicBezTo>
                <a:cubicBezTo>
                  <a:pt x="44" y="15"/>
                  <a:pt x="45" y="17"/>
                  <a:pt x="45" y="18"/>
                </a:cubicBezTo>
                <a:cubicBezTo>
                  <a:pt x="44" y="17"/>
                  <a:pt x="45" y="17"/>
                  <a:pt x="44" y="16"/>
                </a:cubicBezTo>
                <a:cubicBezTo>
                  <a:pt x="43" y="17"/>
                  <a:pt x="42" y="14"/>
                  <a:pt x="41" y="16"/>
                </a:cubicBezTo>
                <a:cubicBezTo>
                  <a:pt x="44" y="15"/>
                  <a:pt x="42" y="13"/>
                  <a:pt x="42" y="12"/>
                </a:cubicBezTo>
                <a:cubicBezTo>
                  <a:pt x="40" y="13"/>
                  <a:pt x="42" y="11"/>
                  <a:pt x="40" y="11"/>
                </a:cubicBezTo>
                <a:cubicBezTo>
                  <a:pt x="38" y="11"/>
                  <a:pt x="36" y="12"/>
                  <a:pt x="33" y="12"/>
                </a:cubicBezTo>
                <a:cubicBezTo>
                  <a:pt x="31" y="11"/>
                  <a:pt x="26" y="12"/>
                  <a:pt x="24" y="12"/>
                </a:cubicBezTo>
                <a:cubicBezTo>
                  <a:pt x="22" y="11"/>
                  <a:pt x="23" y="10"/>
                  <a:pt x="22" y="9"/>
                </a:cubicBezTo>
                <a:cubicBezTo>
                  <a:pt x="20" y="9"/>
                  <a:pt x="23" y="11"/>
                  <a:pt x="20" y="10"/>
                </a:cubicBezTo>
                <a:cubicBezTo>
                  <a:pt x="21" y="10"/>
                  <a:pt x="21" y="10"/>
                  <a:pt x="21" y="10"/>
                </a:cubicBezTo>
                <a:cubicBezTo>
                  <a:pt x="20" y="10"/>
                  <a:pt x="16" y="9"/>
                  <a:pt x="15" y="11"/>
                </a:cubicBezTo>
                <a:cubicBezTo>
                  <a:pt x="16" y="9"/>
                  <a:pt x="16" y="9"/>
                  <a:pt x="16" y="9"/>
                </a:cubicBezTo>
                <a:cubicBezTo>
                  <a:pt x="16" y="9"/>
                  <a:pt x="15" y="9"/>
                  <a:pt x="15" y="10"/>
                </a:cubicBezTo>
                <a:cubicBezTo>
                  <a:pt x="15" y="9"/>
                  <a:pt x="14" y="8"/>
                  <a:pt x="15" y="8"/>
                </a:cubicBezTo>
                <a:cubicBezTo>
                  <a:pt x="14" y="7"/>
                  <a:pt x="12" y="8"/>
                  <a:pt x="10" y="8"/>
                </a:cubicBezTo>
                <a:cubicBezTo>
                  <a:pt x="11" y="9"/>
                  <a:pt x="11" y="9"/>
                  <a:pt x="11" y="9"/>
                </a:cubicBezTo>
                <a:cubicBezTo>
                  <a:pt x="8" y="10"/>
                  <a:pt x="6" y="9"/>
                  <a:pt x="4" y="9"/>
                </a:cubicBezTo>
                <a:cubicBezTo>
                  <a:pt x="4" y="8"/>
                  <a:pt x="4" y="8"/>
                  <a:pt x="4" y="8"/>
                </a:cubicBezTo>
                <a:cubicBezTo>
                  <a:pt x="2" y="9"/>
                  <a:pt x="2" y="9"/>
                  <a:pt x="2" y="9"/>
                </a:cubicBezTo>
                <a:cubicBezTo>
                  <a:pt x="2" y="8"/>
                  <a:pt x="1" y="7"/>
                  <a:pt x="0" y="8"/>
                </a:cubicBezTo>
                <a:cubicBezTo>
                  <a:pt x="4" y="5"/>
                  <a:pt x="4" y="5"/>
                  <a:pt x="4" y="5"/>
                </a:cubicBezTo>
                <a:cubicBezTo>
                  <a:pt x="6" y="6"/>
                  <a:pt x="3" y="6"/>
                  <a:pt x="4" y="8"/>
                </a:cubicBezTo>
                <a:cubicBezTo>
                  <a:pt x="4" y="9"/>
                  <a:pt x="7" y="8"/>
                  <a:pt x="8" y="7"/>
                </a:cubicBezTo>
                <a:cubicBezTo>
                  <a:pt x="7" y="7"/>
                  <a:pt x="6" y="7"/>
                  <a:pt x="6" y="8"/>
                </a:cubicBezTo>
                <a:cubicBezTo>
                  <a:pt x="5" y="6"/>
                  <a:pt x="7" y="6"/>
                  <a:pt x="8" y="5"/>
                </a:cubicBezTo>
                <a:cubicBezTo>
                  <a:pt x="7" y="5"/>
                  <a:pt x="6" y="5"/>
                  <a:pt x="6" y="5"/>
                </a:cubicBezTo>
                <a:cubicBezTo>
                  <a:pt x="7" y="4"/>
                  <a:pt x="8" y="4"/>
                  <a:pt x="10" y="4"/>
                </a:cubicBezTo>
                <a:cubicBezTo>
                  <a:pt x="9" y="5"/>
                  <a:pt x="11" y="5"/>
                  <a:pt x="10" y="6"/>
                </a:cubicBezTo>
                <a:cubicBezTo>
                  <a:pt x="10" y="4"/>
                  <a:pt x="12" y="4"/>
                  <a:pt x="14" y="4"/>
                </a:cubicBezTo>
                <a:cubicBezTo>
                  <a:pt x="16" y="6"/>
                  <a:pt x="18" y="4"/>
                  <a:pt x="20" y="4"/>
                </a:cubicBezTo>
                <a:cubicBezTo>
                  <a:pt x="19" y="5"/>
                  <a:pt x="18" y="7"/>
                  <a:pt x="17" y="7"/>
                </a:cubicBezTo>
                <a:cubicBezTo>
                  <a:pt x="18" y="8"/>
                  <a:pt x="18" y="7"/>
                  <a:pt x="20" y="8"/>
                </a:cubicBezTo>
                <a:cubicBezTo>
                  <a:pt x="21" y="7"/>
                  <a:pt x="21" y="5"/>
                  <a:pt x="23" y="5"/>
                </a:cubicBezTo>
                <a:cubicBezTo>
                  <a:pt x="23" y="6"/>
                  <a:pt x="23" y="6"/>
                  <a:pt x="23" y="6"/>
                </a:cubicBezTo>
                <a:cubicBezTo>
                  <a:pt x="25" y="5"/>
                  <a:pt x="25" y="4"/>
                  <a:pt x="27" y="4"/>
                </a:cubicBezTo>
                <a:cubicBezTo>
                  <a:pt x="31" y="5"/>
                  <a:pt x="35" y="5"/>
                  <a:pt x="38" y="5"/>
                </a:cubicBezTo>
                <a:cubicBezTo>
                  <a:pt x="38" y="6"/>
                  <a:pt x="38" y="6"/>
                  <a:pt x="38" y="6"/>
                </a:cubicBezTo>
                <a:cubicBezTo>
                  <a:pt x="40" y="4"/>
                  <a:pt x="44" y="5"/>
                  <a:pt x="46" y="4"/>
                </a:cubicBezTo>
                <a:cubicBezTo>
                  <a:pt x="50" y="5"/>
                  <a:pt x="55" y="3"/>
                  <a:pt x="57" y="5"/>
                </a:cubicBezTo>
                <a:cubicBezTo>
                  <a:pt x="63" y="4"/>
                  <a:pt x="69" y="4"/>
                  <a:pt x="76" y="4"/>
                </a:cubicBezTo>
                <a:cubicBezTo>
                  <a:pt x="75" y="6"/>
                  <a:pt x="75" y="6"/>
                  <a:pt x="75" y="6"/>
                </a:cubicBezTo>
                <a:cubicBezTo>
                  <a:pt x="76" y="5"/>
                  <a:pt x="76" y="7"/>
                  <a:pt x="77" y="7"/>
                </a:cubicBezTo>
                <a:cubicBezTo>
                  <a:pt x="76" y="5"/>
                  <a:pt x="79" y="5"/>
                  <a:pt x="80" y="4"/>
                </a:cubicBezTo>
                <a:cubicBezTo>
                  <a:pt x="83" y="5"/>
                  <a:pt x="87" y="4"/>
                  <a:pt x="89" y="3"/>
                </a:cubicBezTo>
                <a:cubicBezTo>
                  <a:pt x="90" y="4"/>
                  <a:pt x="90" y="4"/>
                  <a:pt x="90" y="4"/>
                </a:cubicBezTo>
                <a:cubicBezTo>
                  <a:pt x="92" y="2"/>
                  <a:pt x="96" y="4"/>
                  <a:pt x="99" y="4"/>
                </a:cubicBezTo>
                <a:cubicBezTo>
                  <a:pt x="100" y="5"/>
                  <a:pt x="100" y="6"/>
                  <a:pt x="101" y="6"/>
                </a:cubicBezTo>
                <a:cubicBezTo>
                  <a:pt x="103" y="4"/>
                  <a:pt x="104" y="4"/>
                  <a:pt x="107" y="3"/>
                </a:cubicBezTo>
                <a:cubicBezTo>
                  <a:pt x="109" y="3"/>
                  <a:pt x="112" y="4"/>
                  <a:pt x="114" y="4"/>
                </a:cubicBezTo>
                <a:cubicBezTo>
                  <a:pt x="122" y="2"/>
                  <a:pt x="130" y="4"/>
                  <a:pt x="137" y="2"/>
                </a:cubicBezTo>
                <a:cubicBezTo>
                  <a:pt x="138" y="3"/>
                  <a:pt x="138" y="3"/>
                  <a:pt x="138" y="3"/>
                </a:cubicBezTo>
                <a:cubicBezTo>
                  <a:pt x="146" y="1"/>
                  <a:pt x="155" y="3"/>
                  <a:pt x="162" y="2"/>
                </a:cubicBezTo>
                <a:cubicBezTo>
                  <a:pt x="161" y="4"/>
                  <a:pt x="161" y="4"/>
                  <a:pt x="161" y="4"/>
                </a:cubicBezTo>
                <a:cubicBezTo>
                  <a:pt x="163" y="5"/>
                  <a:pt x="166" y="4"/>
                  <a:pt x="165" y="2"/>
                </a:cubicBezTo>
                <a:cubicBezTo>
                  <a:pt x="167" y="3"/>
                  <a:pt x="170" y="1"/>
                  <a:pt x="172" y="3"/>
                </a:cubicBezTo>
                <a:cubicBezTo>
                  <a:pt x="174" y="4"/>
                  <a:pt x="174" y="2"/>
                  <a:pt x="176" y="2"/>
                </a:cubicBezTo>
                <a:cubicBezTo>
                  <a:pt x="180" y="3"/>
                  <a:pt x="182" y="3"/>
                  <a:pt x="186" y="2"/>
                </a:cubicBezTo>
                <a:cubicBezTo>
                  <a:pt x="185" y="2"/>
                  <a:pt x="185" y="2"/>
                  <a:pt x="185" y="2"/>
                </a:cubicBezTo>
                <a:cubicBezTo>
                  <a:pt x="184" y="3"/>
                  <a:pt x="184" y="3"/>
                  <a:pt x="185" y="4"/>
                </a:cubicBezTo>
                <a:cubicBezTo>
                  <a:pt x="187" y="3"/>
                  <a:pt x="190" y="4"/>
                  <a:pt x="189" y="2"/>
                </a:cubicBezTo>
                <a:cubicBezTo>
                  <a:pt x="193" y="3"/>
                  <a:pt x="199" y="1"/>
                  <a:pt x="203" y="3"/>
                </a:cubicBezTo>
                <a:cubicBezTo>
                  <a:pt x="203" y="2"/>
                  <a:pt x="204" y="2"/>
                  <a:pt x="204" y="1"/>
                </a:cubicBezTo>
                <a:cubicBezTo>
                  <a:pt x="208" y="1"/>
                  <a:pt x="212" y="3"/>
                  <a:pt x="215" y="2"/>
                </a:cubicBezTo>
                <a:cubicBezTo>
                  <a:pt x="215" y="2"/>
                  <a:pt x="214" y="3"/>
                  <a:pt x="215" y="3"/>
                </a:cubicBezTo>
                <a:cubicBezTo>
                  <a:pt x="216" y="3"/>
                  <a:pt x="215" y="2"/>
                  <a:pt x="216" y="2"/>
                </a:cubicBezTo>
                <a:cubicBezTo>
                  <a:pt x="222" y="0"/>
                  <a:pt x="229" y="3"/>
                  <a:pt x="234" y="3"/>
                </a:cubicBezTo>
                <a:cubicBezTo>
                  <a:pt x="244" y="2"/>
                  <a:pt x="254" y="3"/>
                  <a:pt x="263" y="3"/>
                </a:cubicBezTo>
                <a:cubicBezTo>
                  <a:pt x="263" y="3"/>
                  <a:pt x="263" y="3"/>
                  <a:pt x="263" y="3"/>
                </a:cubicBezTo>
                <a:cubicBezTo>
                  <a:pt x="266" y="1"/>
                  <a:pt x="270" y="5"/>
                  <a:pt x="273" y="2"/>
                </a:cubicBezTo>
                <a:cubicBezTo>
                  <a:pt x="274" y="3"/>
                  <a:pt x="276" y="2"/>
                  <a:pt x="275" y="3"/>
                </a:cubicBezTo>
                <a:cubicBezTo>
                  <a:pt x="278" y="2"/>
                  <a:pt x="282" y="5"/>
                  <a:pt x="286" y="3"/>
                </a:cubicBezTo>
                <a:cubicBezTo>
                  <a:pt x="285" y="3"/>
                  <a:pt x="285" y="3"/>
                  <a:pt x="285" y="3"/>
                </a:cubicBezTo>
                <a:cubicBezTo>
                  <a:pt x="288" y="5"/>
                  <a:pt x="292" y="3"/>
                  <a:pt x="295" y="4"/>
                </a:cubicBezTo>
                <a:cubicBezTo>
                  <a:pt x="295" y="4"/>
                  <a:pt x="294" y="5"/>
                  <a:pt x="294" y="5"/>
                </a:cubicBezTo>
                <a:cubicBezTo>
                  <a:pt x="296" y="6"/>
                  <a:pt x="298" y="3"/>
                  <a:pt x="298" y="5"/>
                </a:cubicBezTo>
                <a:cubicBezTo>
                  <a:pt x="299" y="5"/>
                  <a:pt x="299" y="4"/>
                  <a:pt x="299" y="4"/>
                </a:cubicBezTo>
                <a:cubicBezTo>
                  <a:pt x="307" y="5"/>
                  <a:pt x="316" y="4"/>
                  <a:pt x="325" y="3"/>
                </a:cubicBezTo>
                <a:cubicBezTo>
                  <a:pt x="331" y="5"/>
                  <a:pt x="325" y="8"/>
                  <a:pt x="330" y="6"/>
                </a:cubicBezTo>
                <a:cubicBezTo>
                  <a:pt x="330" y="6"/>
                  <a:pt x="330" y="5"/>
                  <a:pt x="330" y="5"/>
                </a:cubicBezTo>
                <a:cubicBezTo>
                  <a:pt x="332" y="5"/>
                  <a:pt x="333" y="8"/>
                  <a:pt x="334" y="7"/>
                </a:cubicBezTo>
                <a:cubicBezTo>
                  <a:pt x="334" y="5"/>
                  <a:pt x="335" y="6"/>
                  <a:pt x="335" y="5"/>
                </a:cubicBezTo>
                <a:cubicBezTo>
                  <a:pt x="339" y="6"/>
                  <a:pt x="340" y="8"/>
                  <a:pt x="343" y="7"/>
                </a:cubicBezTo>
                <a:cubicBezTo>
                  <a:pt x="343" y="7"/>
                  <a:pt x="343" y="7"/>
                  <a:pt x="343" y="7"/>
                </a:cubicBezTo>
                <a:cubicBezTo>
                  <a:pt x="346" y="5"/>
                  <a:pt x="350" y="6"/>
                  <a:pt x="353" y="4"/>
                </a:cubicBezTo>
                <a:cubicBezTo>
                  <a:pt x="373" y="4"/>
                  <a:pt x="392" y="3"/>
                  <a:pt x="411" y="3"/>
                </a:cubicBezTo>
                <a:cubicBezTo>
                  <a:pt x="429" y="3"/>
                  <a:pt x="448" y="3"/>
                  <a:pt x="467" y="4"/>
                </a:cubicBezTo>
                <a:cubicBezTo>
                  <a:pt x="471" y="7"/>
                  <a:pt x="472" y="6"/>
                  <a:pt x="476" y="6"/>
                </a:cubicBezTo>
                <a:cubicBezTo>
                  <a:pt x="476" y="6"/>
                  <a:pt x="476" y="6"/>
                  <a:pt x="476" y="6"/>
                </a:cubicBezTo>
                <a:cubicBezTo>
                  <a:pt x="477" y="5"/>
                  <a:pt x="480" y="6"/>
                  <a:pt x="480" y="5"/>
                </a:cubicBezTo>
                <a:cubicBezTo>
                  <a:pt x="487" y="5"/>
                  <a:pt x="494" y="5"/>
                  <a:pt x="501" y="5"/>
                </a:cubicBezTo>
                <a:cubicBezTo>
                  <a:pt x="500" y="5"/>
                  <a:pt x="499" y="7"/>
                  <a:pt x="501" y="7"/>
                </a:cubicBezTo>
                <a:cubicBezTo>
                  <a:pt x="502" y="5"/>
                  <a:pt x="502" y="5"/>
                  <a:pt x="502" y="5"/>
                </a:cubicBezTo>
                <a:cubicBezTo>
                  <a:pt x="502" y="6"/>
                  <a:pt x="502" y="6"/>
                  <a:pt x="502" y="6"/>
                </a:cubicBezTo>
                <a:cubicBezTo>
                  <a:pt x="503" y="6"/>
                  <a:pt x="504" y="5"/>
                  <a:pt x="503" y="4"/>
                </a:cubicBezTo>
                <a:cubicBezTo>
                  <a:pt x="522" y="3"/>
                  <a:pt x="539" y="7"/>
                  <a:pt x="557" y="7"/>
                </a:cubicBezTo>
                <a:cubicBezTo>
                  <a:pt x="562" y="8"/>
                  <a:pt x="568" y="8"/>
                  <a:pt x="572" y="7"/>
                </a:cubicBezTo>
                <a:cubicBezTo>
                  <a:pt x="586" y="10"/>
                  <a:pt x="598" y="13"/>
                  <a:pt x="613" y="12"/>
                </a:cubicBezTo>
                <a:cubicBezTo>
                  <a:pt x="613" y="12"/>
                  <a:pt x="610" y="17"/>
                  <a:pt x="604" y="17"/>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charset="0"/>
            </a:endParaRPr>
          </a:p>
        </p:txBody>
      </p:sp>
      <p:sp>
        <p:nvSpPr>
          <p:cNvPr id="80" name="Freeform 145"/>
          <p:cNvSpPr>
            <a:spLocks/>
          </p:cNvSpPr>
          <p:nvPr/>
        </p:nvSpPr>
        <p:spPr bwMode="auto">
          <a:xfrm rot="16200000">
            <a:off x="1648238" y="3986685"/>
            <a:ext cx="4797546" cy="45719"/>
          </a:xfrm>
          <a:custGeom>
            <a:avLst/>
            <a:gdLst/>
            <a:ahLst/>
            <a:cxnLst>
              <a:cxn ang="0">
                <a:pos x="543" y="15"/>
              </a:cxn>
              <a:cxn ang="0">
                <a:pos x="525" y="15"/>
              </a:cxn>
              <a:cxn ang="0">
                <a:pos x="488" y="18"/>
              </a:cxn>
              <a:cxn ang="0">
                <a:pos x="475" y="17"/>
              </a:cxn>
              <a:cxn ang="0">
                <a:pos x="436" y="15"/>
              </a:cxn>
              <a:cxn ang="0">
                <a:pos x="423" y="15"/>
              </a:cxn>
              <a:cxn ang="0">
                <a:pos x="401" y="16"/>
              </a:cxn>
              <a:cxn ang="0">
                <a:pos x="382" y="15"/>
              </a:cxn>
              <a:cxn ang="0">
                <a:pos x="372" y="14"/>
              </a:cxn>
              <a:cxn ang="0">
                <a:pos x="363" y="16"/>
              </a:cxn>
              <a:cxn ang="0">
                <a:pos x="341" y="18"/>
              </a:cxn>
              <a:cxn ang="0">
                <a:pos x="329" y="17"/>
              </a:cxn>
              <a:cxn ang="0">
                <a:pos x="316" y="19"/>
              </a:cxn>
              <a:cxn ang="0">
                <a:pos x="300" y="17"/>
              </a:cxn>
              <a:cxn ang="0">
                <a:pos x="282" y="17"/>
              </a:cxn>
              <a:cxn ang="0">
                <a:pos x="259" y="16"/>
              </a:cxn>
              <a:cxn ang="0">
                <a:pos x="250" y="17"/>
              </a:cxn>
              <a:cxn ang="0">
                <a:pos x="241" y="15"/>
              </a:cxn>
              <a:cxn ang="0">
                <a:pos x="233" y="17"/>
              </a:cxn>
              <a:cxn ang="0">
                <a:pos x="230" y="17"/>
              </a:cxn>
              <a:cxn ang="0">
                <a:pos x="219" y="17"/>
              </a:cxn>
              <a:cxn ang="0">
                <a:pos x="188" y="17"/>
              </a:cxn>
              <a:cxn ang="0">
                <a:pos x="176" y="17"/>
              </a:cxn>
              <a:cxn ang="0">
                <a:pos x="166" y="17"/>
              </a:cxn>
              <a:cxn ang="0">
                <a:pos x="140" y="16"/>
              </a:cxn>
              <a:cxn ang="0">
                <a:pos x="134" y="12"/>
              </a:cxn>
              <a:cxn ang="0">
                <a:pos x="125" y="16"/>
              </a:cxn>
              <a:cxn ang="0">
                <a:pos x="118" y="20"/>
              </a:cxn>
              <a:cxn ang="0">
                <a:pos x="106" y="18"/>
              </a:cxn>
              <a:cxn ang="0">
                <a:pos x="102" y="20"/>
              </a:cxn>
              <a:cxn ang="0">
                <a:pos x="97" y="18"/>
              </a:cxn>
              <a:cxn ang="0">
                <a:pos x="88" y="15"/>
              </a:cxn>
              <a:cxn ang="0">
                <a:pos x="78" y="18"/>
              </a:cxn>
              <a:cxn ang="0">
                <a:pos x="73" y="16"/>
              </a:cxn>
              <a:cxn ang="0">
                <a:pos x="65" y="18"/>
              </a:cxn>
              <a:cxn ang="0">
                <a:pos x="56" y="18"/>
              </a:cxn>
              <a:cxn ang="0">
                <a:pos x="60" y="13"/>
              </a:cxn>
              <a:cxn ang="0">
                <a:pos x="44" y="16"/>
              </a:cxn>
              <a:cxn ang="0">
                <a:pos x="22" y="9"/>
              </a:cxn>
              <a:cxn ang="0">
                <a:pos x="15" y="8"/>
              </a:cxn>
              <a:cxn ang="0">
                <a:pos x="0" y="8"/>
              </a:cxn>
              <a:cxn ang="0">
                <a:pos x="6" y="5"/>
              </a:cxn>
              <a:cxn ang="0">
                <a:pos x="20" y="8"/>
              </a:cxn>
              <a:cxn ang="0">
                <a:pos x="46" y="4"/>
              </a:cxn>
              <a:cxn ang="0">
                <a:pos x="89" y="3"/>
              </a:cxn>
              <a:cxn ang="0">
                <a:pos x="137" y="2"/>
              </a:cxn>
              <a:cxn ang="0">
                <a:pos x="176" y="2"/>
              </a:cxn>
              <a:cxn ang="0">
                <a:pos x="204" y="1"/>
              </a:cxn>
              <a:cxn ang="0">
                <a:pos x="263" y="3"/>
              </a:cxn>
              <a:cxn ang="0">
                <a:pos x="294" y="5"/>
              </a:cxn>
              <a:cxn ang="0">
                <a:pos x="334" y="7"/>
              </a:cxn>
              <a:cxn ang="0">
                <a:pos x="467" y="4"/>
              </a:cxn>
              <a:cxn ang="0">
                <a:pos x="502" y="5"/>
              </a:cxn>
              <a:cxn ang="0">
                <a:pos x="604" y="17"/>
              </a:cxn>
            </a:cxnLst>
            <a:rect l="0" t="0" r="r" b="b"/>
            <a:pathLst>
              <a:path w="613" h="21">
                <a:moveTo>
                  <a:pt x="604" y="17"/>
                </a:moveTo>
                <a:cubicBezTo>
                  <a:pt x="597" y="21"/>
                  <a:pt x="587" y="16"/>
                  <a:pt x="579" y="18"/>
                </a:cubicBezTo>
                <a:cubicBezTo>
                  <a:pt x="578" y="19"/>
                  <a:pt x="580" y="16"/>
                  <a:pt x="577" y="17"/>
                </a:cubicBezTo>
                <a:cubicBezTo>
                  <a:pt x="570" y="20"/>
                  <a:pt x="557" y="17"/>
                  <a:pt x="548" y="15"/>
                </a:cubicBezTo>
                <a:cubicBezTo>
                  <a:pt x="549" y="14"/>
                  <a:pt x="549" y="14"/>
                  <a:pt x="549" y="14"/>
                </a:cubicBezTo>
                <a:cubicBezTo>
                  <a:pt x="547" y="13"/>
                  <a:pt x="545" y="15"/>
                  <a:pt x="543" y="15"/>
                </a:cubicBezTo>
                <a:cubicBezTo>
                  <a:pt x="543" y="15"/>
                  <a:pt x="543" y="14"/>
                  <a:pt x="543" y="14"/>
                </a:cubicBezTo>
                <a:cubicBezTo>
                  <a:pt x="542" y="15"/>
                  <a:pt x="539" y="14"/>
                  <a:pt x="539" y="15"/>
                </a:cubicBezTo>
                <a:cubicBezTo>
                  <a:pt x="538" y="15"/>
                  <a:pt x="538" y="14"/>
                  <a:pt x="537" y="13"/>
                </a:cubicBezTo>
                <a:cubicBezTo>
                  <a:pt x="536" y="15"/>
                  <a:pt x="536" y="15"/>
                  <a:pt x="536" y="15"/>
                </a:cubicBezTo>
                <a:cubicBezTo>
                  <a:pt x="533" y="18"/>
                  <a:pt x="529" y="14"/>
                  <a:pt x="524" y="16"/>
                </a:cubicBezTo>
                <a:cubicBezTo>
                  <a:pt x="525" y="16"/>
                  <a:pt x="525" y="15"/>
                  <a:pt x="525" y="15"/>
                </a:cubicBezTo>
                <a:cubicBezTo>
                  <a:pt x="518" y="17"/>
                  <a:pt x="510" y="16"/>
                  <a:pt x="502" y="17"/>
                </a:cubicBezTo>
                <a:cubicBezTo>
                  <a:pt x="503" y="16"/>
                  <a:pt x="503" y="15"/>
                  <a:pt x="502" y="15"/>
                </a:cubicBezTo>
                <a:cubicBezTo>
                  <a:pt x="502" y="16"/>
                  <a:pt x="500" y="17"/>
                  <a:pt x="498" y="17"/>
                </a:cubicBezTo>
                <a:cubicBezTo>
                  <a:pt x="497" y="15"/>
                  <a:pt x="494" y="18"/>
                  <a:pt x="492" y="17"/>
                </a:cubicBezTo>
                <a:cubicBezTo>
                  <a:pt x="492" y="17"/>
                  <a:pt x="492" y="17"/>
                  <a:pt x="492" y="17"/>
                </a:cubicBezTo>
                <a:cubicBezTo>
                  <a:pt x="490" y="19"/>
                  <a:pt x="490" y="16"/>
                  <a:pt x="488" y="18"/>
                </a:cubicBezTo>
                <a:cubicBezTo>
                  <a:pt x="487" y="17"/>
                  <a:pt x="487" y="17"/>
                  <a:pt x="487" y="17"/>
                </a:cubicBezTo>
                <a:cubicBezTo>
                  <a:pt x="486" y="19"/>
                  <a:pt x="485" y="16"/>
                  <a:pt x="483" y="17"/>
                </a:cubicBezTo>
                <a:cubicBezTo>
                  <a:pt x="483" y="17"/>
                  <a:pt x="483" y="17"/>
                  <a:pt x="483" y="17"/>
                </a:cubicBezTo>
                <a:cubicBezTo>
                  <a:pt x="482" y="18"/>
                  <a:pt x="481" y="16"/>
                  <a:pt x="480" y="17"/>
                </a:cubicBezTo>
                <a:cubicBezTo>
                  <a:pt x="480" y="17"/>
                  <a:pt x="480" y="17"/>
                  <a:pt x="480" y="17"/>
                </a:cubicBezTo>
                <a:cubicBezTo>
                  <a:pt x="477" y="17"/>
                  <a:pt x="475" y="16"/>
                  <a:pt x="475" y="17"/>
                </a:cubicBezTo>
                <a:cubicBezTo>
                  <a:pt x="474" y="16"/>
                  <a:pt x="478" y="17"/>
                  <a:pt x="477" y="15"/>
                </a:cubicBezTo>
                <a:cubicBezTo>
                  <a:pt x="467" y="16"/>
                  <a:pt x="457" y="16"/>
                  <a:pt x="447" y="16"/>
                </a:cubicBezTo>
                <a:cubicBezTo>
                  <a:pt x="446" y="15"/>
                  <a:pt x="446" y="15"/>
                  <a:pt x="445" y="14"/>
                </a:cubicBezTo>
                <a:cubicBezTo>
                  <a:pt x="444" y="15"/>
                  <a:pt x="442" y="14"/>
                  <a:pt x="441" y="15"/>
                </a:cubicBezTo>
                <a:cubicBezTo>
                  <a:pt x="441" y="15"/>
                  <a:pt x="440" y="14"/>
                  <a:pt x="440" y="14"/>
                </a:cubicBezTo>
                <a:cubicBezTo>
                  <a:pt x="438" y="14"/>
                  <a:pt x="438" y="16"/>
                  <a:pt x="436" y="15"/>
                </a:cubicBezTo>
                <a:cubicBezTo>
                  <a:pt x="437" y="15"/>
                  <a:pt x="437" y="14"/>
                  <a:pt x="437" y="14"/>
                </a:cubicBezTo>
                <a:cubicBezTo>
                  <a:pt x="435" y="15"/>
                  <a:pt x="433" y="15"/>
                  <a:pt x="431" y="15"/>
                </a:cubicBezTo>
                <a:cubicBezTo>
                  <a:pt x="431" y="15"/>
                  <a:pt x="432" y="15"/>
                  <a:pt x="431" y="14"/>
                </a:cubicBezTo>
                <a:cubicBezTo>
                  <a:pt x="429" y="16"/>
                  <a:pt x="428" y="14"/>
                  <a:pt x="426" y="15"/>
                </a:cubicBezTo>
                <a:cubicBezTo>
                  <a:pt x="426" y="14"/>
                  <a:pt x="426" y="14"/>
                  <a:pt x="426" y="14"/>
                </a:cubicBezTo>
                <a:cubicBezTo>
                  <a:pt x="423" y="12"/>
                  <a:pt x="426" y="16"/>
                  <a:pt x="423" y="15"/>
                </a:cubicBezTo>
                <a:cubicBezTo>
                  <a:pt x="424" y="15"/>
                  <a:pt x="423" y="14"/>
                  <a:pt x="423" y="14"/>
                </a:cubicBezTo>
                <a:cubicBezTo>
                  <a:pt x="421" y="16"/>
                  <a:pt x="417" y="15"/>
                  <a:pt x="415" y="16"/>
                </a:cubicBezTo>
                <a:cubicBezTo>
                  <a:pt x="415" y="15"/>
                  <a:pt x="415" y="15"/>
                  <a:pt x="415" y="15"/>
                </a:cubicBezTo>
                <a:cubicBezTo>
                  <a:pt x="412" y="15"/>
                  <a:pt x="409" y="15"/>
                  <a:pt x="406" y="15"/>
                </a:cubicBezTo>
                <a:cubicBezTo>
                  <a:pt x="405" y="15"/>
                  <a:pt x="407" y="13"/>
                  <a:pt x="404" y="13"/>
                </a:cubicBezTo>
                <a:cubicBezTo>
                  <a:pt x="404" y="15"/>
                  <a:pt x="399" y="14"/>
                  <a:pt x="401" y="16"/>
                </a:cubicBezTo>
                <a:cubicBezTo>
                  <a:pt x="399" y="16"/>
                  <a:pt x="395" y="15"/>
                  <a:pt x="393" y="16"/>
                </a:cubicBezTo>
                <a:cubicBezTo>
                  <a:pt x="394" y="15"/>
                  <a:pt x="392" y="13"/>
                  <a:pt x="394" y="13"/>
                </a:cubicBezTo>
                <a:cubicBezTo>
                  <a:pt x="393" y="12"/>
                  <a:pt x="393" y="12"/>
                  <a:pt x="393" y="12"/>
                </a:cubicBezTo>
                <a:cubicBezTo>
                  <a:pt x="393" y="11"/>
                  <a:pt x="394" y="12"/>
                  <a:pt x="394" y="11"/>
                </a:cubicBezTo>
                <a:cubicBezTo>
                  <a:pt x="393" y="11"/>
                  <a:pt x="390" y="12"/>
                  <a:pt x="389" y="12"/>
                </a:cubicBezTo>
                <a:cubicBezTo>
                  <a:pt x="387" y="13"/>
                  <a:pt x="385" y="15"/>
                  <a:pt x="382" y="15"/>
                </a:cubicBezTo>
                <a:cubicBezTo>
                  <a:pt x="384" y="15"/>
                  <a:pt x="382" y="13"/>
                  <a:pt x="383" y="13"/>
                </a:cubicBezTo>
                <a:cubicBezTo>
                  <a:pt x="378" y="17"/>
                  <a:pt x="378" y="17"/>
                  <a:pt x="378" y="17"/>
                </a:cubicBezTo>
                <a:cubicBezTo>
                  <a:pt x="377" y="17"/>
                  <a:pt x="378" y="15"/>
                  <a:pt x="377" y="16"/>
                </a:cubicBezTo>
                <a:cubicBezTo>
                  <a:pt x="377" y="16"/>
                  <a:pt x="376" y="16"/>
                  <a:pt x="376" y="17"/>
                </a:cubicBezTo>
                <a:cubicBezTo>
                  <a:pt x="375" y="17"/>
                  <a:pt x="372" y="17"/>
                  <a:pt x="371" y="15"/>
                </a:cubicBezTo>
                <a:cubicBezTo>
                  <a:pt x="371" y="15"/>
                  <a:pt x="373" y="15"/>
                  <a:pt x="372" y="14"/>
                </a:cubicBezTo>
                <a:cubicBezTo>
                  <a:pt x="370" y="14"/>
                  <a:pt x="370" y="15"/>
                  <a:pt x="368" y="15"/>
                </a:cubicBezTo>
                <a:cubicBezTo>
                  <a:pt x="368" y="15"/>
                  <a:pt x="368" y="15"/>
                  <a:pt x="368" y="15"/>
                </a:cubicBezTo>
                <a:cubicBezTo>
                  <a:pt x="367" y="14"/>
                  <a:pt x="364" y="15"/>
                  <a:pt x="366" y="16"/>
                </a:cubicBezTo>
                <a:cubicBezTo>
                  <a:pt x="366" y="17"/>
                  <a:pt x="365" y="15"/>
                  <a:pt x="367" y="16"/>
                </a:cubicBezTo>
                <a:cubicBezTo>
                  <a:pt x="366" y="17"/>
                  <a:pt x="364" y="17"/>
                  <a:pt x="362" y="17"/>
                </a:cubicBezTo>
                <a:cubicBezTo>
                  <a:pt x="362" y="17"/>
                  <a:pt x="362" y="16"/>
                  <a:pt x="363" y="16"/>
                </a:cubicBezTo>
                <a:cubicBezTo>
                  <a:pt x="360" y="17"/>
                  <a:pt x="357" y="18"/>
                  <a:pt x="355" y="18"/>
                </a:cubicBezTo>
                <a:cubicBezTo>
                  <a:pt x="355" y="19"/>
                  <a:pt x="356" y="17"/>
                  <a:pt x="356" y="17"/>
                </a:cubicBezTo>
                <a:cubicBezTo>
                  <a:pt x="353" y="16"/>
                  <a:pt x="349" y="19"/>
                  <a:pt x="346" y="17"/>
                </a:cubicBezTo>
                <a:cubicBezTo>
                  <a:pt x="346" y="17"/>
                  <a:pt x="346" y="18"/>
                  <a:pt x="346" y="18"/>
                </a:cubicBezTo>
                <a:cubicBezTo>
                  <a:pt x="344" y="18"/>
                  <a:pt x="345" y="17"/>
                  <a:pt x="343" y="17"/>
                </a:cubicBezTo>
                <a:cubicBezTo>
                  <a:pt x="343" y="16"/>
                  <a:pt x="342" y="17"/>
                  <a:pt x="341" y="18"/>
                </a:cubicBezTo>
                <a:cubicBezTo>
                  <a:pt x="340" y="18"/>
                  <a:pt x="341" y="17"/>
                  <a:pt x="342" y="17"/>
                </a:cubicBezTo>
                <a:cubicBezTo>
                  <a:pt x="340" y="18"/>
                  <a:pt x="334" y="19"/>
                  <a:pt x="330" y="18"/>
                </a:cubicBezTo>
                <a:cubicBezTo>
                  <a:pt x="330" y="18"/>
                  <a:pt x="328" y="20"/>
                  <a:pt x="327" y="19"/>
                </a:cubicBezTo>
                <a:cubicBezTo>
                  <a:pt x="327" y="18"/>
                  <a:pt x="327" y="18"/>
                  <a:pt x="327" y="18"/>
                </a:cubicBezTo>
                <a:cubicBezTo>
                  <a:pt x="327" y="17"/>
                  <a:pt x="324" y="18"/>
                  <a:pt x="324" y="17"/>
                </a:cubicBezTo>
                <a:cubicBezTo>
                  <a:pt x="322" y="19"/>
                  <a:pt x="331" y="16"/>
                  <a:pt x="329" y="17"/>
                </a:cubicBezTo>
                <a:cubicBezTo>
                  <a:pt x="328" y="16"/>
                  <a:pt x="325" y="19"/>
                  <a:pt x="326" y="17"/>
                </a:cubicBezTo>
                <a:cubicBezTo>
                  <a:pt x="324" y="17"/>
                  <a:pt x="323" y="19"/>
                  <a:pt x="321" y="18"/>
                </a:cubicBezTo>
                <a:cubicBezTo>
                  <a:pt x="321" y="18"/>
                  <a:pt x="322" y="16"/>
                  <a:pt x="321" y="16"/>
                </a:cubicBezTo>
                <a:cubicBezTo>
                  <a:pt x="319" y="16"/>
                  <a:pt x="320" y="17"/>
                  <a:pt x="318" y="17"/>
                </a:cubicBezTo>
                <a:cubicBezTo>
                  <a:pt x="317" y="17"/>
                  <a:pt x="317" y="17"/>
                  <a:pt x="317" y="17"/>
                </a:cubicBezTo>
                <a:cubicBezTo>
                  <a:pt x="317" y="19"/>
                  <a:pt x="315" y="17"/>
                  <a:pt x="316" y="19"/>
                </a:cubicBezTo>
                <a:cubicBezTo>
                  <a:pt x="316" y="18"/>
                  <a:pt x="312" y="19"/>
                  <a:pt x="313" y="17"/>
                </a:cubicBezTo>
                <a:cubicBezTo>
                  <a:pt x="313" y="16"/>
                  <a:pt x="313" y="16"/>
                  <a:pt x="313" y="16"/>
                </a:cubicBezTo>
                <a:cubicBezTo>
                  <a:pt x="312" y="16"/>
                  <a:pt x="311" y="17"/>
                  <a:pt x="310" y="18"/>
                </a:cubicBezTo>
                <a:cubicBezTo>
                  <a:pt x="310" y="18"/>
                  <a:pt x="310" y="17"/>
                  <a:pt x="310" y="17"/>
                </a:cubicBezTo>
                <a:cubicBezTo>
                  <a:pt x="310" y="20"/>
                  <a:pt x="308" y="17"/>
                  <a:pt x="306" y="19"/>
                </a:cubicBezTo>
                <a:cubicBezTo>
                  <a:pt x="304" y="18"/>
                  <a:pt x="301" y="19"/>
                  <a:pt x="300" y="17"/>
                </a:cubicBezTo>
                <a:cubicBezTo>
                  <a:pt x="298" y="18"/>
                  <a:pt x="297" y="19"/>
                  <a:pt x="295" y="18"/>
                </a:cubicBezTo>
                <a:cubicBezTo>
                  <a:pt x="295" y="18"/>
                  <a:pt x="296" y="18"/>
                  <a:pt x="296" y="17"/>
                </a:cubicBezTo>
                <a:cubicBezTo>
                  <a:pt x="295" y="17"/>
                  <a:pt x="294" y="17"/>
                  <a:pt x="293" y="18"/>
                </a:cubicBezTo>
                <a:cubicBezTo>
                  <a:pt x="293" y="17"/>
                  <a:pt x="291" y="16"/>
                  <a:pt x="289" y="15"/>
                </a:cubicBezTo>
                <a:cubicBezTo>
                  <a:pt x="288" y="16"/>
                  <a:pt x="288" y="17"/>
                  <a:pt x="288" y="18"/>
                </a:cubicBezTo>
                <a:cubicBezTo>
                  <a:pt x="287" y="16"/>
                  <a:pt x="283" y="20"/>
                  <a:pt x="282" y="17"/>
                </a:cubicBezTo>
                <a:cubicBezTo>
                  <a:pt x="282" y="17"/>
                  <a:pt x="284" y="16"/>
                  <a:pt x="283" y="16"/>
                </a:cubicBezTo>
                <a:cubicBezTo>
                  <a:pt x="281" y="13"/>
                  <a:pt x="280" y="17"/>
                  <a:pt x="277" y="16"/>
                </a:cubicBezTo>
                <a:cubicBezTo>
                  <a:pt x="278" y="18"/>
                  <a:pt x="278" y="18"/>
                  <a:pt x="278" y="18"/>
                </a:cubicBezTo>
                <a:cubicBezTo>
                  <a:pt x="277" y="17"/>
                  <a:pt x="274" y="19"/>
                  <a:pt x="274" y="17"/>
                </a:cubicBezTo>
                <a:cubicBezTo>
                  <a:pt x="273" y="18"/>
                  <a:pt x="271" y="17"/>
                  <a:pt x="272" y="18"/>
                </a:cubicBezTo>
                <a:cubicBezTo>
                  <a:pt x="268" y="17"/>
                  <a:pt x="262" y="19"/>
                  <a:pt x="259" y="16"/>
                </a:cubicBezTo>
                <a:cubicBezTo>
                  <a:pt x="259" y="16"/>
                  <a:pt x="257" y="16"/>
                  <a:pt x="258" y="17"/>
                </a:cubicBezTo>
                <a:cubicBezTo>
                  <a:pt x="259" y="18"/>
                  <a:pt x="259" y="16"/>
                  <a:pt x="259" y="17"/>
                </a:cubicBezTo>
                <a:cubicBezTo>
                  <a:pt x="259" y="17"/>
                  <a:pt x="259" y="17"/>
                  <a:pt x="259" y="18"/>
                </a:cubicBezTo>
                <a:cubicBezTo>
                  <a:pt x="257" y="17"/>
                  <a:pt x="256" y="17"/>
                  <a:pt x="258" y="15"/>
                </a:cubicBezTo>
                <a:cubicBezTo>
                  <a:pt x="255" y="14"/>
                  <a:pt x="255" y="19"/>
                  <a:pt x="251" y="18"/>
                </a:cubicBezTo>
                <a:cubicBezTo>
                  <a:pt x="251" y="17"/>
                  <a:pt x="251" y="17"/>
                  <a:pt x="250" y="17"/>
                </a:cubicBezTo>
                <a:cubicBezTo>
                  <a:pt x="248" y="18"/>
                  <a:pt x="248" y="18"/>
                  <a:pt x="248" y="18"/>
                </a:cubicBezTo>
                <a:cubicBezTo>
                  <a:pt x="246" y="18"/>
                  <a:pt x="247" y="16"/>
                  <a:pt x="247" y="15"/>
                </a:cubicBezTo>
                <a:cubicBezTo>
                  <a:pt x="246" y="15"/>
                  <a:pt x="244" y="15"/>
                  <a:pt x="243" y="16"/>
                </a:cubicBezTo>
                <a:cubicBezTo>
                  <a:pt x="242" y="14"/>
                  <a:pt x="242" y="14"/>
                  <a:pt x="242" y="14"/>
                </a:cubicBezTo>
                <a:cubicBezTo>
                  <a:pt x="243" y="16"/>
                  <a:pt x="241" y="15"/>
                  <a:pt x="240" y="16"/>
                </a:cubicBezTo>
                <a:cubicBezTo>
                  <a:pt x="241" y="15"/>
                  <a:pt x="241" y="15"/>
                  <a:pt x="241" y="15"/>
                </a:cubicBezTo>
                <a:cubicBezTo>
                  <a:pt x="241" y="15"/>
                  <a:pt x="239" y="15"/>
                  <a:pt x="239" y="15"/>
                </a:cubicBezTo>
                <a:cubicBezTo>
                  <a:pt x="239" y="16"/>
                  <a:pt x="240" y="16"/>
                  <a:pt x="241" y="17"/>
                </a:cubicBezTo>
                <a:cubicBezTo>
                  <a:pt x="240" y="17"/>
                  <a:pt x="239" y="17"/>
                  <a:pt x="239" y="18"/>
                </a:cubicBezTo>
                <a:cubicBezTo>
                  <a:pt x="239" y="16"/>
                  <a:pt x="237" y="17"/>
                  <a:pt x="236" y="17"/>
                </a:cubicBezTo>
                <a:cubicBezTo>
                  <a:pt x="235" y="16"/>
                  <a:pt x="234" y="18"/>
                  <a:pt x="234" y="18"/>
                </a:cubicBezTo>
                <a:cubicBezTo>
                  <a:pt x="234" y="17"/>
                  <a:pt x="232" y="18"/>
                  <a:pt x="233" y="17"/>
                </a:cubicBezTo>
                <a:cubicBezTo>
                  <a:pt x="233" y="16"/>
                  <a:pt x="234" y="17"/>
                  <a:pt x="235" y="17"/>
                </a:cubicBezTo>
                <a:cubicBezTo>
                  <a:pt x="234" y="16"/>
                  <a:pt x="234" y="15"/>
                  <a:pt x="232" y="16"/>
                </a:cubicBezTo>
                <a:cubicBezTo>
                  <a:pt x="231" y="16"/>
                  <a:pt x="233" y="18"/>
                  <a:pt x="231" y="18"/>
                </a:cubicBezTo>
                <a:cubicBezTo>
                  <a:pt x="231" y="17"/>
                  <a:pt x="231" y="17"/>
                  <a:pt x="232" y="16"/>
                </a:cubicBezTo>
                <a:cubicBezTo>
                  <a:pt x="230" y="16"/>
                  <a:pt x="230" y="16"/>
                  <a:pt x="230" y="16"/>
                </a:cubicBezTo>
                <a:cubicBezTo>
                  <a:pt x="230" y="17"/>
                  <a:pt x="230" y="17"/>
                  <a:pt x="230" y="17"/>
                </a:cubicBezTo>
                <a:cubicBezTo>
                  <a:pt x="229" y="16"/>
                  <a:pt x="229" y="16"/>
                  <a:pt x="229" y="16"/>
                </a:cubicBezTo>
                <a:cubicBezTo>
                  <a:pt x="229" y="17"/>
                  <a:pt x="226" y="17"/>
                  <a:pt x="226" y="18"/>
                </a:cubicBezTo>
                <a:cubicBezTo>
                  <a:pt x="225" y="18"/>
                  <a:pt x="224" y="17"/>
                  <a:pt x="223" y="17"/>
                </a:cubicBezTo>
                <a:cubicBezTo>
                  <a:pt x="223" y="17"/>
                  <a:pt x="223" y="17"/>
                  <a:pt x="223" y="17"/>
                </a:cubicBezTo>
                <a:cubicBezTo>
                  <a:pt x="222" y="16"/>
                  <a:pt x="220" y="17"/>
                  <a:pt x="219" y="17"/>
                </a:cubicBezTo>
                <a:cubicBezTo>
                  <a:pt x="219" y="17"/>
                  <a:pt x="219" y="17"/>
                  <a:pt x="219" y="17"/>
                </a:cubicBezTo>
                <a:cubicBezTo>
                  <a:pt x="218" y="17"/>
                  <a:pt x="217" y="17"/>
                  <a:pt x="216" y="18"/>
                </a:cubicBezTo>
                <a:cubicBezTo>
                  <a:pt x="214" y="17"/>
                  <a:pt x="215" y="13"/>
                  <a:pt x="214" y="15"/>
                </a:cubicBezTo>
                <a:cubicBezTo>
                  <a:pt x="212" y="15"/>
                  <a:pt x="211" y="17"/>
                  <a:pt x="212" y="18"/>
                </a:cubicBezTo>
                <a:cubicBezTo>
                  <a:pt x="209" y="17"/>
                  <a:pt x="205" y="19"/>
                  <a:pt x="202" y="17"/>
                </a:cubicBezTo>
                <a:cubicBezTo>
                  <a:pt x="202" y="17"/>
                  <a:pt x="202" y="18"/>
                  <a:pt x="201" y="18"/>
                </a:cubicBezTo>
                <a:cubicBezTo>
                  <a:pt x="197" y="17"/>
                  <a:pt x="192" y="19"/>
                  <a:pt x="188" y="17"/>
                </a:cubicBezTo>
                <a:cubicBezTo>
                  <a:pt x="190" y="16"/>
                  <a:pt x="188" y="16"/>
                  <a:pt x="188" y="15"/>
                </a:cubicBezTo>
                <a:cubicBezTo>
                  <a:pt x="187" y="16"/>
                  <a:pt x="187" y="14"/>
                  <a:pt x="187" y="16"/>
                </a:cubicBezTo>
                <a:cubicBezTo>
                  <a:pt x="187" y="17"/>
                  <a:pt x="187" y="17"/>
                  <a:pt x="188" y="18"/>
                </a:cubicBezTo>
                <a:cubicBezTo>
                  <a:pt x="185" y="18"/>
                  <a:pt x="181" y="18"/>
                  <a:pt x="180" y="17"/>
                </a:cubicBezTo>
                <a:cubicBezTo>
                  <a:pt x="181" y="18"/>
                  <a:pt x="180" y="18"/>
                  <a:pt x="179" y="18"/>
                </a:cubicBezTo>
                <a:cubicBezTo>
                  <a:pt x="180" y="17"/>
                  <a:pt x="178" y="16"/>
                  <a:pt x="176" y="17"/>
                </a:cubicBezTo>
                <a:cubicBezTo>
                  <a:pt x="176" y="18"/>
                  <a:pt x="176" y="18"/>
                  <a:pt x="176" y="18"/>
                </a:cubicBezTo>
                <a:cubicBezTo>
                  <a:pt x="175" y="17"/>
                  <a:pt x="175" y="17"/>
                  <a:pt x="175" y="17"/>
                </a:cubicBezTo>
                <a:cubicBezTo>
                  <a:pt x="174" y="17"/>
                  <a:pt x="174" y="19"/>
                  <a:pt x="173" y="18"/>
                </a:cubicBezTo>
                <a:cubicBezTo>
                  <a:pt x="172" y="17"/>
                  <a:pt x="172" y="17"/>
                  <a:pt x="172" y="17"/>
                </a:cubicBezTo>
                <a:cubicBezTo>
                  <a:pt x="171" y="18"/>
                  <a:pt x="169" y="19"/>
                  <a:pt x="167" y="18"/>
                </a:cubicBezTo>
                <a:cubicBezTo>
                  <a:pt x="166" y="17"/>
                  <a:pt x="166" y="17"/>
                  <a:pt x="166" y="17"/>
                </a:cubicBezTo>
                <a:cubicBezTo>
                  <a:pt x="165" y="17"/>
                  <a:pt x="164" y="18"/>
                  <a:pt x="165" y="18"/>
                </a:cubicBezTo>
                <a:cubicBezTo>
                  <a:pt x="162" y="17"/>
                  <a:pt x="160" y="17"/>
                  <a:pt x="160" y="16"/>
                </a:cubicBezTo>
                <a:cubicBezTo>
                  <a:pt x="155" y="19"/>
                  <a:pt x="147" y="19"/>
                  <a:pt x="142" y="19"/>
                </a:cubicBezTo>
                <a:cubicBezTo>
                  <a:pt x="142" y="18"/>
                  <a:pt x="142" y="18"/>
                  <a:pt x="142" y="18"/>
                </a:cubicBezTo>
                <a:cubicBezTo>
                  <a:pt x="140" y="17"/>
                  <a:pt x="141" y="19"/>
                  <a:pt x="140" y="19"/>
                </a:cubicBezTo>
                <a:cubicBezTo>
                  <a:pt x="141" y="18"/>
                  <a:pt x="139" y="17"/>
                  <a:pt x="140" y="16"/>
                </a:cubicBezTo>
                <a:cubicBezTo>
                  <a:pt x="138" y="15"/>
                  <a:pt x="137" y="17"/>
                  <a:pt x="136" y="18"/>
                </a:cubicBezTo>
                <a:cubicBezTo>
                  <a:pt x="136" y="19"/>
                  <a:pt x="137" y="17"/>
                  <a:pt x="137" y="18"/>
                </a:cubicBezTo>
                <a:cubicBezTo>
                  <a:pt x="137" y="19"/>
                  <a:pt x="134" y="18"/>
                  <a:pt x="133" y="19"/>
                </a:cubicBezTo>
                <a:cubicBezTo>
                  <a:pt x="133" y="18"/>
                  <a:pt x="133" y="17"/>
                  <a:pt x="134" y="17"/>
                </a:cubicBezTo>
                <a:cubicBezTo>
                  <a:pt x="132" y="17"/>
                  <a:pt x="132" y="17"/>
                  <a:pt x="132" y="17"/>
                </a:cubicBezTo>
                <a:cubicBezTo>
                  <a:pt x="131" y="16"/>
                  <a:pt x="136" y="14"/>
                  <a:pt x="134" y="12"/>
                </a:cubicBezTo>
                <a:cubicBezTo>
                  <a:pt x="133" y="12"/>
                  <a:pt x="133" y="12"/>
                  <a:pt x="133" y="12"/>
                </a:cubicBezTo>
                <a:cubicBezTo>
                  <a:pt x="132" y="11"/>
                  <a:pt x="136" y="10"/>
                  <a:pt x="133" y="10"/>
                </a:cubicBezTo>
                <a:cubicBezTo>
                  <a:pt x="132" y="11"/>
                  <a:pt x="131" y="13"/>
                  <a:pt x="132" y="14"/>
                </a:cubicBezTo>
                <a:cubicBezTo>
                  <a:pt x="129" y="14"/>
                  <a:pt x="131" y="17"/>
                  <a:pt x="128" y="17"/>
                </a:cubicBezTo>
                <a:cubicBezTo>
                  <a:pt x="127" y="16"/>
                  <a:pt x="130" y="17"/>
                  <a:pt x="129" y="16"/>
                </a:cubicBezTo>
                <a:cubicBezTo>
                  <a:pt x="128" y="14"/>
                  <a:pt x="127" y="16"/>
                  <a:pt x="125" y="16"/>
                </a:cubicBezTo>
                <a:cubicBezTo>
                  <a:pt x="127" y="16"/>
                  <a:pt x="126" y="18"/>
                  <a:pt x="125" y="18"/>
                </a:cubicBezTo>
                <a:cubicBezTo>
                  <a:pt x="123" y="17"/>
                  <a:pt x="126" y="17"/>
                  <a:pt x="124" y="17"/>
                </a:cubicBezTo>
                <a:cubicBezTo>
                  <a:pt x="123" y="17"/>
                  <a:pt x="121" y="18"/>
                  <a:pt x="123" y="19"/>
                </a:cubicBezTo>
                <a:cubicBezTo>
                  <a:pt x="122" y="21"/>
                  <a:pt x="121" y="18"/>
                  <a:pt x="119" y="20"/>
                </a:cubicBezTo>
                <a:cubicBezTo>
                  <a:pt x="119" y="18"/>
                  <a:pt x="122" y="16"/>
                  <a:pt x="119" y="16"/>
                </a:cubicBezTo>
                <a:cubicBezTo>
                  <a:pt x="120" y="17"/>
                  <a:pt x="116" y="17"/>
                  <a:pt x="118" y="20"/>
                </a:cubicBezTo>
                <a:cubicBezTo>
                  <a:pt x="117" y="19"/>
                  <a:pt x="117" y="18"/>
                  <a:pt x="117" y="17"/>
                </a:cubicBezTo>
                <a:cubicBezTo>
                  <a:pt x="116" y="16"/>
                  <a:pt x="114" y="20"/>
                  <a:pt x="114" y="17"/>
                </a:cubicBezTo>
                <a:cubicBezTo>
                  <a:pt x="113" y="18"/>
                  <a:pt x="113" y="18"/>
                  <a:pt x="113" y="18"/>
                </a:cubicBezTo>
                <a:cubicBezTo>
                  <a:pt x="113" y="18"/>
                  <a:pt x="112" y="18"/>
                  <a:pt x="111" y="17"/>
                </a:cubicBezTo>
                <a:cubicBezTo>
                  <a:pt x="110" y="17"/>
                  <a:pt x="108" y="19"/>
                  <a:pt x="108" y="16"/>
                </a:cubicBezTo>
                <a:cubicBezTo>
                  <a:pt x="107" y="17"/>
                  <a:pt x="105" y="17"/>
                  <a:pt x="106" y="18"/>
                </a:cubicBezTo>
                <a:cubicBezTo>
                  <a:pt x="107" y="19"/>
                  <a:pt x="108" y="17"/>
                  <a:pt x="109" y="19"/>
                </a:cubicBezTo>
                <a:cubicBezTo>
                  <a:pt x="107" y="17"/>
                  <a:pt x="106" y="19"/>
                  <a:pt x="105" y="20"/>
                </a:cubicBezTo>
                <a:cubicBezTo>
                  <a:pt x="105" y="19"/>
                  <a:pt x="105" y="19"/>
                  <a:pt x="105" y="19"/>
                </a:cubicBezTo>
                <a:cubicBezTo>
                  <a:pt x="105" y="19"/>
                  <a:pt x="103" y="19"/>
                  <a:pt x="103" y="20"/>
                </a:cubicBezTo>
                <a:cubicBezTo>
                  <a:pt x="103" y="19"/>
                  <a:pt x="103" y="19"/>
                  <a:pt x="103" y="19"/>
                </a:cubicBezTo>
                <a:cubicBezTo>
                  <a:pt x="102" y="20"/>
                  <a:pt x="102" y="20"/>
                  <a:pt x="102" y="20"/>
                </a:cubicBezTo>
                <a:cubicBezTo>
                  <a:pt x="100" y="20"/>
                  <a:pt x="101" y="18"/>
                  <a:pt x="99" y="18"/>
                </a:cubicBezTo>
                <a:cubicBezTo>
                  <a:pt x="101" y="17"/>
                  <a:pt x="101" y="17"/>
                  <a:pt x="101" y="17"/>
                </a:cubicBezTo>
                <a:cubicBezTo>
                  <a:pt x="101" y="17"/>
                  <a:pt x="100" y="16"/>
                  <a:pt x="99" y="16"/>
                </a:cubicBezTo>
                <a:cubicBezTo>
                  <a:pt x="98" y="18"/>
                  <a:pt x="97" y="19"/>
                  <a:pt x="97" y="20"/>
                </a:cubicBezTo>
                <a:cubicBezTo>
                  <a:pt x="96" y="20"/>
                  <a:pt x="97" y="19"/>
                  <a:pt x="95" y="20"/>
                </a:cubicBezTo>
                <a:cubicBezTo>
                  <a:pt x="97" y="18"/>
                  <a:pt x="97" y="18"/>
                  <a:pt x="97" y="18"/>
                </a:cubicBezTo>
                <a:cubicBezTo>
                  <a:pt x="97" y="18"/>
                  <a:pt x="96" y="16"/>
                  <a:pt x="94" y="16"/>
                </a:cubicBezTo>
                <a:cubicBezTo>
                  <a:pt x="93" y="17"/>
                  <a:pt x="91" y="18"/>
                  <a:pt x="93" y="19"/>
                </a:cubicBezTo>
                <a:cubicBezTo>
                  <a:pt x="92" y="19"/>
                  <a:pt x="91" y="18"/>
                  <a:pt x="92" y="18"/>
                </a:cubicBezTo>
                <a:cubicBezTo>
                  <a:pt x="90" y="18"/>
                  <a:pt x="92" y="19"/>
                  <a:pt x="90" y="19"/>
                </a:cubicBezTo>
                <a:cubicBezTo>
                  <a:pt x="90" y="19"/>
                  <a:pt x="87" y="18"/>
                  <a:pt x="86" y="16"/>
                </a:cubicBezTo>
                <a:cubicBezTo>
                  <a:pt x="88" y="15"/>
                  <a:pt x="88" y="15"/>
                  <a:pt x="88" y="15"/>
                </a:cubicBezTo>
                <a:cubicBezTo>
                  <a:pt x="87" y="15"/>
                  <a:pt x="87" y="15"/>
                  <a:pt x="87" y="15"/>
                </a:cubicBezTo>
                <a:cubicBezTo>
                  <a:pt x="88" y="13"/>
                  <a:pt x="86" y="13"/>
                  <a:pt x="87" y="12"/>
                </a:cubicBezTo>
                <a:cubicBezTo>
                  <a:pt x="86" y="12"/>
                  <a:pt x="85" y="12"/>
                  <a:pt x="84" y="12"/>
                </a:cubicBezTo>
                <a:cubicBezTo>
                  <a:pt x="87" y="15"/>
                  <a:pt x="82" y="16"/>
                  <a:pt x="82" y="18"/>
                </a:cubicBezTo>
                <a:cubicBezTo>
                  <a:pt x="79" y="19"/>
                  <a:pt x="81" y="13"/>
                  <a:pt x="77" y="16"/>
                </a:cubicBezTo>
                <a:cubicBezTo>
                  <a:pt x="78" y="17"/>
                  <a:pt x="76" y="19"/>
                  <a:pt x="78" y="18"/>
                </a:cubicBezTo>
                <a:cubicBezTo>
                  <a:pt x="76" y="18"/>
                  <a:pt x="77" y="20"/>
                  <a:pt x="74" y="19"/>
                </a:cubicBezTo>
                <a:cubicBezTo>
                  <a:pt x="76" y="18"/>
                  <a:pt x="73" y="17"/>
                  <a:pt x="75" y="15"/>
                </a:cubicBezTo>
                <a:cubicBezTo>
                  <a:pt x="75" y="16"/>
                  <a:pt x="76" y="16"/>
                  <a:pt x="77" y="16"/>
                </a:cubicBezTo>
                <a:cubicBezTo>
                  <a:pt x="76" y="15"/>
                  <a:pt x="77" y="13"/>
                  <a:pt x="75" y="13"/>
                </a:cubicBezTo>
                <a:cubicBezTo>
                  <a:pt x="74" y="14"/>
                  <a:pt x="72" y="14"/>
                  <a:pt x="72" y="15"/>
                </a:cubicBezTo>
                <a:cubicBezTo>
                  <a:pt x="72" y="16"/>
                  <a:pt x="74" y="15"/>
                  <a:pt x="73" y="16"/>
                </a:cubicBezTo>
                <a:cubicBezTo>
                  <a:pt x="71" y="17"/>
                  <a:pt x="71" y="15"/>
                  <a:pt x="70" y="17"/>
                </a:cubicBezTo>
                <a:cubicBezTo>
                  <a:pt x="71" y="17"/>
                  <a:pt x="71" y="18"/>
                  <a:pt x="71" y="19"/>
                </a:cubicBezTo>
                <a:cubicBezTo>
                  <a:pt x="70" y="20"/>
                  <a:pt x="70" y="20"/>
                  <a:pt x="70" y="20"/>
                </a:cubicBezTo>
                <a:cubicBezTo>
                  <a:pt x="70" y="19"/>
                  <a:pt x="70" y="19"/>
                  <a:pt x="70" y="19"/>
                </a:cubicBezTo>
                <a:cubicBezTo>
                  <a:pt x="67" y="18"/>
                  <a:pt x="69" y="20"/>
                  <a:pt x="66" y="20"/>
                </a:cubicBezTo>
                <a:cubicBezTo>
                  <a:pt x="65" y="18"/>
                  <a:pt x="65" y="18"/>
                  <a:pt x="65" y="18"/>
                </a:cubicBezTo>
                <a:cubicBezTo>
                  <a:pt x="66" y="17"/>
                  <a:pt x="69" y="19"/>
                  <a:pt x="69" y="16"/>
                </a:cubicBezTo>
                <a:cubicBezTo>
                  <a:pt x="67" y="16"/>
                  <a:pt x="66" y="18"/>
                  <a:pt x="64" y="17"/>
                </a:cubicBezTo>
                <a:cubicBezTo>
                  <a:pt x="66" y="16"/>
                  <a:pt x="66" y="16"/>
                  <a:pt x="66" y="16"/>
                </a:cubicBezTo>
                <a:cubicBezTo>
                  <a:pt x="65" y="16"/>
                  <a:pt x="65" y="13"/>
                  <a:pt x="62" y="15"/>
                </a:cubicBezTo>
                <a:cubicBezTo>
                  <a:pt x="61" y="16"/>
                  <a:pt x="62" y="16"/>
                  <a:pt x="61" y="17"/>
                </a:cubicBezTo>
                <a:cubicBezTo>
                  <a:pt x="59" y="17"/>
                  <a:pt x="58" y="18"/>
                  <a:pt x="56" y="18"/>
                </a:cubicBezTo>
                <a:cubicBezTo>
                  <a:pt x="56" y="16"/>
                  <a:pt x="52" y="18"/>
                  <a:pt x="55" y="16"/>
                </a:cubicBezTo>
                <a:cubicBezTo>
                  <a:pt x="55" y="17"/>
                  <a:pt x="60" y="17"/>
                  <a:pt x="61" y="15"/>
                </a:cubicBezTo>
                <a:cubicBezTo>
                  <a:pt x="60" y="13"/>
                  <a:pt x="63" y="16"/>
                  <a:pt x="64" y="13"/>
                </a:cubicBezTo>
                <a:cubicBezTo>
                  <a:pt x="61" y="13"/>
                  <a:pt x="62" y="11"/>
                  <a:pt x="61" y="10"/>
                </a:cubicBezTo>
                <a:cubicBezTo>
                  <a:pt x="61" y="10"/>
                  <a:pt x="60" y="10"/>
                  <a:pt x="60" y="11"/>
                </a:cubicBezTo>
                <a:cubicBezTo>
                  <a:pt x="59" y="12"/>
                  <a:pt x="60" y="12"/>
                  <a:pt x="60" y="13"/>
                </a:cubicBezTo>
                <a:cubicBezTo>
                  <a:pt x="57" y="13"/>
                  <a:pt x="55" y="13"/>
                  <a:pt x="53" y="15"/>
                </a:cubicBezTo>
                <a:cubicBezTo>
                  <a:pt x="53" y="14"/>
                  <a:pt x="53" y="13"/>
                  <a:pt x="54" y="13"/>
                </a:cubicBezTo>
                <a:cubicBezTo>
                  <a:pt x="51" y="13"/>
                  <a:pt x="48" y="13"/>
                  <a:pt x="45" y="12"/>
                </a:cubicBezTo>
                <a:cubicBezTo>
                  <a:pt x="46" y="14"/>
                  <a:pt x="41" y="13"/>
                  <a:pt x="43" y="15"/>
                </a:cubicBezTo>
                <a:cubicBezTo>
                  <a:pt x="44" y="15"/>
                  <a:pt x="45" y="17"/>
                  <a:pt x="45" y="18"/>
                </a:cubicBezTo>
                <a:cubicBezTo>
                  <a:pt x="44" y="17"/>
                  <a:pt x="45" y="17"/>
                  <a:pt x="44" y="16"/>
                </a:cubicBezTo>
                <a:cubicBezTo>
                  <a:pt x="43" y="17"/>
                  <a:pt x="42" y="14"/>
                  <a:pt x="41" y="16"/>
                </a:cubicBezTo>
                <a:cubicBezTo>
                  <a:pt x="44" y="15"/>
                  <a:pt x="42" y="13"/>
                  <a:pt x="42" y="12"/>
                </a:cubicBezTo>
                <a:cubicBezTo>
                  <a:pt x="40" y="13"/>
                  <a:pt x="42" y="11"/>
                  <a:pt x="40" y="11"/>
                </a:cubicBezTo>
                <a:cubicBezTo>
                  <a:pt x="38" y="11"/>
                  <a:pt x="36" y="12"/>
                  <a:pt x="33" y="12"/>
                </a:cubicBezTo>
                <a:cubicBezTo>
                  <a:pt x="31" y="11"/>
                  <a:pt x="26" y="12"/>
                  <a:pt x="24" y="12"/>
                </a:cubicBezTo>
                <a:cubicBezTo>
                  <a:pt x="22" y="11"/>
                  <a:pt x="23" y="10"/>
                  <a:pt x="22" y="9"/>
                </a:cubicBezTo>
                <a:cubicBezTo>
                  <a:pt x="20" y="9"/>
                  <a:pt x="23" y="11"/>
                  <a:pt x="20" y="10"/>
                </a:cubicBezTo>
                <a:cubicBezTo>
                  <a:pt x="21" y="10"/>
                  <a:pt x="21" y="10"/>
                  <a:pt x="21" y="10"/>
                </a:cubicBezTo>
                <a:cubicBezTo>
                  <a:pt x="20" y="10"/>
                  <a:pt x="16" y="9"/>
                  <a:pt x="15" y="11"/>
                </a:cubicBezTo>
                <a:cubicBezTo>
                  <a:pt x="16" y="9"/>
                  <a:pt x="16" y="9"/>
                  <a:pt x="16" y="9"/>
                </a:cubicBezTo>
                <a:cubicBezTo>
                  <a:pt x="16" y="9"/>
                  <a:pt x="15" y="9"/>
                  <a:pt x="15" y="10"/>
                </a:cubicBezTo>
                <a:cubicBezTo>
                  <a:pt x="15" y="9"/>
                  <a:pt x="14" y="8"/>
                  <a:pt x="15" y="8"/>
                </a:cubicBezTo>
                <a:cubicBezTo>
                  <a:pt x="14" y="7"/>
                  <a:pt x="12" y="8"/>
                  <a:pt x="10" y="8"/>
                </a:cubicBezTo>
                <a:cubicBezTo>
                  <a:pt x="11" y="9"/>
                  <a:pt x="11" y="9"/>
                  <a:pt x="11" y="9"/>
                </a:cubicBezTo>
                <a:cubicBezTo>
                  <a:pt x="8" y="10"/>
                  <a:pt x="6" y="9"/>
                  <a:pt x="4" y="9"/>
                </a:cubicBezTo>
                <a:cubicBezTo>
                  <a:pt x="4" y="8"/>
                  <a:pt x="4" y="8"/>
                  <a:pt x="4" y="8"/>
                </a:cubicBezTo>
                <a:cubicBezTo>
                  <a:pt x="2" y="9"/>
                  <a:pt x="2" y="9"/>
                  <a:pt x="2" y="9"/>
                </a:cubicBezTo>
                <a:cubicBezTo>
                  <a:pt x="2" y="8"/>
                  <a:pt x="1" y="7"/>
                  <a:pt x="0" y="8"/>
                </a:cubicBezTo>
                <a:cubicBezTo>
                  <a:pt x="4" y="5"/>
                  <a:pt x="4" y="5"/>
                  <a:pt x="4" y="5"/>
                </a:cubicBezTo>
                <a:cubicBezTo>
                  <a:pt x="6" y="6"/>
                  <a:pt x="3" y="6"/>
                  <a:pt x="4" y="8"/>
                </a:cubicBezTo>
                <a:cubicBezTo>
                  <a:pt x="4" y="9"/>
                  <a:pt x="7" y="8"/>
                  <a:pt x="8" y="7"/>
                </a:cubicBezTo>
                <a:cubicBezTo>
                  <a:pt x="7" y="7"/>
                  <a:pt x="6" y="7"/>
                  <a:pt x="6" y="8"/>
                </a:cubicBezTo>
                <a:cubicBezTo>
                  <a:pt x="5" y="6"/>
                  <a:pt x="7" y="6"/>
                  <a:pt x="8" y="5"/>
                </a:cubicBezTo>
                <a:cubicBezTo>
                  <a:pt x="7" y="5"/>
                  <a:pt x="6" y="5"/>
                  <a:pt x="6" y="5"/>
                </a:cubicBezTo>
                <a:cubicBezTo>
                  <a:pt x="7" y="4"/>
                  <a:pt x="8" y="4"/>
                  <a:pt x="10" y="4"/>
                </a:cubicBezTo>
                <a:cubicBezTo>
                  <a:pt x="9" y="5"/>
                  <a:pt x="11" y="5"/>
                  <a:pt x="10" y="6"/>
                </a:cubicBezTo>
                <a:cubicBezTo>
                  <a:pt x="10" y="4"/>
                  <a:pt x="12" y="4"/>
                  <a:pt x="14" y="4"/>
                </a:cubicBezTo>
                <a:cubicBezTo>
                  <a:pt x="16" y="6"/>
                  <a:pt x="18" y="4"/>
                  <a:pt x="20" y="4"/>
                </a:cubicBezTo>
                <a:cubicBezTo>
                  <a:pt x="19" y="5"/>
                  <a:pt x="18" y="7"/>
                  <a:pt x="17" y="7"/>
                </a:cubicBezTo>
                <a:cubicBezTo>
                  <a:pt x="18" y="8"/>
                  <a:pt x="18" y="7"/>
                  <a:pt x="20" y="8"/>
                </a:cubicBezTo>
                <a:cubicBezTo>
                  <a:pt x="21" y="7"/>
                  <a:pt x="21" y="5"/>
                  <a:pt x="23" y="5"/>
                </a:cubicBezTo>
                <a:cubicBezTo>
                  <a:pt x="23" y="6"/>
                  <a:pt x="23" y="6"/>
                  <a:pt x="23" y="6"/>
                </a:cubicBezTo>
                <a:cubicBezTo>
                  <a:pt x="25" y="5"/>
                  <a:pt x="25" y="4"/>
                  <a:pt x="27" y="4"/>
                </a:cubicBezTo>
                <a:cubicBezTo>
                  <a:pt x="31" y="5"/>
                  <a:pt x="35" y="5"/>
                  <a:pt x="38" y="5"/>
                </a:cubicBezTo>
                <a:cubicBezTo>
                  <a:pt x="38" y="6"/>
                  <a:pt x="38" y="6"/>
                  <a:pt x="38" y="6"/>
                </a:cubicBezTo>
                <a:cubicBezTo>
                  <a:pt x="40" y="4"/>
                  <a:pt x="44" y="5"/>
                  <a:pt x="46" y="4"/>
                </a:cubicBezTo>
                <a:cubicBezTo>
                  <a:pt x="50" y="5"/>
                  <a:pt x="55" y="3"/>
                  <a:pt x="57" y="5"/>
                </a:cubicBezTo>
                <a:cubicBezTo>
                  <a:pt x="63" y="4"/>
                  <a:pt x="69" y="4"/>
                  <a:pt x="76" y="4"/>
                </a:cubicBezTo>
                <a:cubicBezTo>
                  <a:pt x="75" y="6"/>
                  <a:pt x="75" y="6"/>
                  <a:pt x="75" y="6"/>
                </a:cubicBezTo>
                <a:cubicBezTo>
                  <a:pt x="76" y="5"/>
                  <a:pt x="76" y="7"/>
                  <a:pt x="77" y="7"/>
                </a:cubicBezTo>
                <a:cubicBezTo>
                  <a:pt x="76" y="5"/>
                  <a:pt x="79" y="5"/>
                  <a:pt x="80" y="4"/>
                </a:cubicBezTo>
                <a:cubicBezTo>
                  <a:pt x="83" y="5"/>
                  <a:pt x="87" y="4"/>
                  <a:pt x="89" y="3"/>
                </a:cubicBezTo>
                <a:cubicBezTo>
                  <a:pt x="90" y="4"/>
                  <a:pt x="90" y="4"/>
                  <a:pt x="90" y="4"/>
                </a:cubicBezTo>
                <a:cubicBezTo>
                  <a:pt x="92" y="2"/>
                  <a:pt x="96" y="4"/>
                  <a:pt x="99" y="4"/>
                </a:cubicBezTo>
                <a:cubicBezTo>
                  <a:pt x="100" y="5"/>
                  <a:pt x="100" y="6"/>
                  <a:pt x="101" y="6"/>
                </a:cubicBezTo>
                <a:cubicBezTo>
                  <a:pt x="103" y="4"/>
                  <a:pt x="104" y="4"/>
                  <a:pt x="107" y="3"/>
                </a:cubicBezTo>
                <a:cubicBezTo>
                  <a:pt x="109" y="3"/>
                  <a:pt x="112" y="4"/>
                  <a:pt x="114" y="4"/>
                </a:cubicBezTo>
                <a:cubicBezTo>
                  <a:pt x="122" y="2"/>
                  <a:pt x="130" y="4"/>
                  <a:pt x="137" y="2"/>
                </a:cubicBezTo>
                <a:cubicBezTo>
                  <a:pt x="138" y="3"/>
                  <a:pt x="138" y="3"/>
                  <a:pt x="138" y="3"/>
                </a:cubicBezTo>
                <a:cubicBezTo>
                  <a:pt x="146" y="1"/>
                  <a:pt x="155" y="3"/>
                  <a:pt x="162" y="2"/>
                </a:cubicBezTo>
                <a:cubicBezTo>
                  <a:pt x="161" y="4"/>
                  <a:pt x="161" y="4"/>
                  <a:pt x="161" y="4"/>
                </a:cubicBezTo>
                <a:cubicBezTo>
                  <a:pt x="163" y="5"/>
                  <a:pt x="166" y="4"/>
                  <a:pt x="165" y="2"/>
                </a:cubicBezTo>
                <a:cubicBezTo>
                  <a:pt x="167" y="3"/>
                  <a:pt x="170" y="1"/>
                  <a:pt x="172" y="3"/>
                </a:cubicBezTo>
                <a:cubicBezTo>
                  <a:pt x="174" y="4"/>
                  <a:pt x="174" y="2"/>
                  <a:pt x="176" y="2"/>
                </a:cubicBezTo>
                <a:cubicBezTo>
                  <a:pt x="180" y="3"/>
                  <a:pt x="182" y="3"/>
                  <a:pt x="186" y="2"/>
                </a:cubicBezTo>
                <a:cubicBezTo>
                  <a:pt x="185" y="2"/>
                  <a:pt x="185" y="2"/>
                  <a:pt x="185" y="2"/>
                </a:cubicBezTo>
                <a:cubicBezTo>
                  <a:pt x="184" y="3"/>
                  <a:pt x="184" y="3"/>
                  <a:pt x="185" y="4"/>
                </a:cubicBezTo>
                <a:cubicBezTo>
                  <a:pt x="187" y="3"/>
                  <a:pt x="190" y="4"/>
                  <a:pt x="189" y="2"/>
                </a:cubicBezTo>
                <a:cubicBezTo>
                  <a:pt x="193" y="3"/>
                  <a:pt x="199" y="1"/>
                  <a:pt x="203" y="3"/>
                </a:cubicBezTo>
                <a:cubicBezTo>
                  <a:pt x="203" y="2"/>
                  <a:pt x="204" y="2"/>
                  <a:pt x="204" y="1"/>
                </a:cubicBezTo>
                <a:cubicBezTo>
                  <a:pt x="208" y="1"/>
                  <a:pt x="212" y="3"/>
                  <a:pt x="215" y="2"/>
                </a:cubicBezTo>
                <a:cubicBezTo>
                  <a:pt x="215" y="2"/>
                  <a:pt x="214" y="3"/>
                  <a:pt x="215" y="3"/>
                </a:cubicBezTo>
                <a:cubicBezTo>
                  <a:pt x="216" y="3"/>
                  <a:pt x="215" y="2"/>
                  <a:pt x="216" y="2"/>
                </a:cubicBezTo>
                <a:cubicBezTo>
                  <a:pt x="222" y="0"/>
                  <a:pt x="229" y="3"/>
                  <a:pt x="234" y="3"/>
                </a:cubicBezTo>
                <a:cubicBezTo>
                  <a:pt x="244" y="2"/>
                  <a:pt x="254" y="3"/>
                  <a:pt x="263" y="3"/>
                </a:cubicBezTo>
                <a:cubicBezTo>
                  <a:pt x="263" y="3"/>
                  <a:pt x="263" y="3"/>
                  <a:pt x="263" y="3"/>
                </a:cubicBezTo>
                <a:cubicBezTo>
                  <a:pt x="266" y="1"/>
                  <a:pt x="270" y="5"/>
                  <a:pt x="273" y="2"/>
                </a:cubicBezTo>
                <a:cubicBezTo>
                  <a:pt x="274" y="3"/>
                  <a:pt x="276" y="2"/>
                  <a:pt x="275" y="3"/>
                </a:cubicBezTo>
                <a:cubicBezTo>
                  <a:pt x="278" y="2"/>
                  <a:pt x="282" y="5"/>
                  <a:pt x="286" y="3"/>
                </a:cubicBezTo>
                <a:cubicBezTo>
                  <a:pt x="285" y="3"/>
                  <a:pt x="285" y="3"/>
                  <a:pt x="285" y="3"/>
                </a:cubicBezTo>
                <a:cubicBezTo>
                  <a:pt x="288" y="5"/>
                  <a:pt x="292" y="3"/>
                  <a:pt x="295" y="4"/>
                </a:cubicBezTo>
                <a:cubicBezTo>
                  <a:pt x="295" y="4"/>
                  <a:pt x="294" y="5"/>
                  <a:pt x="294" y="5"/>
                </a:cubicBezTo>
                <a:cubicBezTo>
                  <a:pt x="296" y="6"/>
                  <a:pt x="298" y="3"/>
                  <a:pt x="298" y="5"/>
                </a:cubicBezTo>
                <a:cubicBezTo>
                  <a:pt x="299" y="5"/>
                  <a:pt x="299" y="4"/>
                  <a:pt x="299" y="4"/>
                </a:cubicBezTo>
                <a:cubicBezTo>
                  <a:pt x="307" y="5"/>
                  <a:pt x="316" y="4"/>
                  <a:pt x="325" y="3"/>
                </a:cubicBezTo>
                <a:cubicBezTo>
                  <a:pt x="331" y="5"/>
                  <a:pt x="325" y="8"/>
                  <a:pt x="330" y="6"/>
                </a:cubicBezTo>
                <a:cubicBezTo>
                  <a:pt x="330" y="6"/>
                  <a:pt x="330" y="5"/>
                  <a:pt x="330" y="5"/>
                </a:cubicBezTo>
                <a:cubicBezTo>
                  <a:pt x="332" y="5"/>
                  <a:pt x="333" y="8"/>
                  <a:pt x="334" y="7"/>
                </a:cubicBezTo>
                <a:cubicBezTo>
                  <a:pt x="334" y="5"/>
                  <a:pt x="335" y="6"/>
                  <a:pt x="335" y="5"/>
                </a:cubicBezTo>
                <a:cubicBezTo>
                  <a:pt x="339" y="6"/>
                  <a:pt x="340" y="8"/>
                  <a:pt x="343" y="7"/>
                </a:cubicBezTo>
                <a:cubicBezTo>
                  <a:pt x="343" y="7"/>
                  <a:pt x="343" y="7"/>
                  <a:pt x="343" y="7"/>
                </a:cubicBezTo>
                <a:cubicBezTo>
                  <a:pt x="346" y="5"/>
                  <a:pt x="350" y="6"/>
                  <a:pt x="353" y="4"/>
                </a:cubicBezTo>
                <a:cubicBezTo>
                  <a:pt x="373" y="4"/>
                  <a:pt x="392" y="3"/>
                  <a:pt x="411" y="3"/>
                </a:cubicBezTo>
                <a:cubicBezTo>
                  <a:pt x="429" y="3"/>
                  <a:pt x="448" y="3"/>
                  <a:pt x="467" y="4"/>
                </a:cubicBezTo>
                <a:cubicBezTo>
                  <a:pt x="471" y="7"/>
                  <a:pt x="472" y="6"/>
                  <a:pt x="476" y="6"/>
                </a:cubicBezTo>
                <a:cubicBezTo>
                  <a:pt x="476" y="6"/>
                  <a:pt x="476" y="6"/>
                  <a:pt x="476" y="6"/>
                </a:cubicBezTo>
                <a:cubicBezTo>
                  <a:pt x="477" y="5"/>
                  <a:pt x="480" y="6"/>
                  <a:pt x="480" y="5"/>
                </a:cubicBezTo>
                <a:cubicBezTo>
                  <a:pt x="487" y="5"/>
                  <a:pt x="494" y="5"/>
                  <a:pt x="501" y="5"/>
                </a:cubicBezTo>
                <a:cubicBezTo>
                  <a:pt x="500" y="5"/>
                  <a:pt x="499" y="7"/>
                  <a:pt x="501" y="7"/>
                </a:cubicBezTo>
                <a:cubicBezTo>
                  <a:pt x="502" y="5"/>
                  <a:pt x="502" y="5"/>
                  <a:pt x="502" y="5"/>
                </a:cubicBezTo>
                <a:cubicBezTo>
                  <a:pt x="502" y="6"/>
                  <a:pt x="502" y="6"/>
                  <a:pt x="502" y="6"/>
                </a:cubicBezTo>
                <a:cubicBezTo>
                  <a:pt x="503" y="6"/>
                  <a:pt x="504" y="5"/>
                  <a:pt x="503" y="4"/>
                </a:cubicBezTo>
                <a:cubicBezTo>
                  <a:pt x="522" y="3"/>
                  <a:pt x="539" y="7"/>
                  <a:pt x="557" y="7"/>
                </a:cubicBezTo>
                <a:cubicBezTo>
                  <a:pt x="562" y="8"/>
                  <a:pt x="568" y="8"/>
                  <a:pt x="572" y="7"/>
                </a:cubicBezTo>
                <a:cubicBezTo>
                  <a:pt x="586" y="10"/>
                  <a:pt x="598" y="13"/>
                  <a:pt x="613" y="12"/>
                </a:cubicBezTo>
                <a:cubicBezTo>
                  <a:pt x="613" y="12"/>
                  <a:pt x="610" y="17"/>
                  <a:pt x="604" y="17"/>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charset="0"/>
            </a:endParaRPr>
          </a:p>
        </p:txBody>
      </p:sp>
      <p:sp>
        <p:nvSpPr>
          <p:cNvPr id="56" name="Freeform 145"/>
          <p:cNvSpPr>
            <a:spLocks/>
          </p:cNvSpPr>
          <p:nvPr/>
        </p:nvSpPr>
        <p:spPr bwMode="auto">
          <a:xfrm rot="16200000">
            <a:off x="6770711" y="3986685"/>
            <a:ext cx="4797546" cy="45719"/>
          </a:xfrm>
          <a:custGeom>
            <a:avLst/>
            <a:gdLst/>
            <a:ahLst/>
            <a:cxnLst>
              <a:cxn ang="0">
                <a:pos x="543" y="15"/>
              </a:cxn>
              <a:cxn ang="0">
                <a:pos x="525" y="15"/>
              </a:cxn>
              <a:cxn ang="0">
                <a:pos x="488" y="18"/>
              </a:cxn>
              <a:cxn ang="0">
                <a:pos x="475" y="17"/>
              </a:cxn>
              <a:cxn ang="0">
                <a:pos x="436" y="15"/>
              </a:cxn>
              <a:cxn ang="0">
                <a:pos x="423" y="15"/>
              </a:cxn>
              <a:cxn ang="0">
                <a:pos x="401" y="16"/>
              </a:cxn>
              <a:cxn ang="0">
                <a:pos x="382" y="15"/>
              </a:cxn>
              <a:cxn ang="0">
                <a:pos x="372" y="14"/>
              </a:cxn>
              <a:cxn ang="0">
                <a:pos x="363" y="16"/>
              </a:cxn>
              <a:cxn ang="0">
                <a:pos x="341" y="18"/>
              </a:cxn>
              <a:cxn ang="0">
                <a:pos x="329" y="17"/>
              </a:cxn>
              <a:cxn ang="0">
                <a:pos x="316" y="19"/>
              </a:cxn>
              <a:cxn ang="0">
                <a:pos x="300" y="17"/>
              </a:cxn>
              <a:cxn ang="0">
                <a:pos x="282" y="17"/>
              </a:cxn>
              <a:cxn ang="0">
                <a:pos x="259" y="16"/>
              </a:cxn>
              <a:cxn ang="0">
                <a:pos x="250" y="17"/>
              </a:cxn>
              <a:cxn ang="0">
                <a:pos x="241" y="15"/>
              </a:cxn>
              <a:cxn ang="0">
                <a:pos x="233" y="17"/>
              </a:cxn>
              <a:cxn ang="0">
                <a:pos x="230" y="17"/>
              </a:cxn>
              <a:cxn ang="0">
                <a:pos x="219" y="17"/>
              </a:cxn>
              <a:cxn ang="0">
                <a:pos x="188" y="17"/>
              </a:cxn>
              <a:cxn ang="0">
                <a:pos x="176" y="17"/>
              </a:cxn>
              <a:cxn ang="0">
                <a:pos x="166" y="17"/>
              </a:cxn>
              <a:cxn ang="0">
                <a:pos x="140" y="16"/>
              </a:cxn>
              <a:cxn ang="0">
                <a:pos x="134" y="12"/>
              </a:cxn>
              <a:cxn ang="0">
                <a:pos x="125" y="16"/>
              </a:cxn>
              <a:cxn ang="0">
                <a:pos x="118" y="20"/>
              </a:cxn>
              <a:cxn ang="0">
                <a:pos x="106" y="18"/>
              </a:cxn>
              <a:cxn ang="0">
                <a:pos x="102" y="20"/>
              </a:cxn>
              <a:cxn ang="0">
                <a:pos x="97" y="18"/>
              </a:cxn>
              <a:cxn ang="0">
                <a:pos x="88" y="15"/>
              </a:cxn>
              <a:cxn ang="0">
                <a:pos x="78" y="18"/>
              </a:cxn>
              <a:cxn ang="0">
                <a:pos x="73" y="16"/>
              </a:cxn>
              <a:cxn ang="0">
                <a:pos x="65" y="18"/>
              </a:cxn>
              <a:cxn ang="0">
                <a:pos x="56" y="18"/>
              </a:cxn>
              <a:cxn ang="0">
                <a:pos x="60" y="13"/>
              </a:cxn>
              <a:cxn ang="0">
                <a:pos x="44" y="16"/>
              </a:cxn>
              <a:cxn ang="0">
                <a:pos x="22" y="9"/>
              </a:cxn>
              <a:cxn ang="0">
                <a:pos x="15" y="8"/>
              </a:cxn>
              <a:cxn ang="0">
                <a:pos x="0" y="8"/>
              </a:cxn>
              <a:cxn ang="0">
                <a:pos x="6" y="5"/>
              </a:cxn>
              <a:cxn ang="0">
                <a:pos x="20" y="8"/>
              </a:cxn>
              <a:cxn ang="0">
                <a:pos x="46" y="4"/>
              </a:cxn>
              <a:cxn ang="0">
                <a:pos x="89" y="3"/>
              </a:cxn>
              <a:cxn ang="0">
                <a:pos x="137" y="2"/>
              </a:cxn>
              <a:cxn ang="0">
                <a:pos x="176" y="2"/>
              </a:cxn>
              <a:cxn ang="0">
                <a:pos x="204" y="1"/>
              </a:cxn>
              <a:cxn ang="0">
                <a:pos x="263" y="3"/>
              </a:cxn>
              <a:cxn ang="0">
                <a:pos x="294" y="5"/>
              </a:cxn>
              <a:cxn ang="0">
                <a:pos x="334" y="7"/>
              </a:cxn>
              <a:cxn ang="0">
                <a:pos x="467" y="4"/>
              </a:cxn>
              <a:cxn ang="0">
                <a:pos x="502" y="5"/>
              </a:cxn>
              <a:cxn ang="0">
                <a:pos x="604" y="17"/>
              </a:cxn>
            </a:cxnLst>
            <a:rect l="0" t="0" r="r" b="b"/>
            <a:pathLst>
              <a:path w="613" h="21">
                <a:moveTo>
                  <a:pt x="604" y="17"/>
                </a:moveTo>
                <a:cubicBezTo>
                  <a:pt x="597" y="21"/>
                  <a:pt x="587" y="16"/>
                  <a:pt x="579" y="18"/>
                </a:cubicBezTo>
                <a:cubicBezTo>
                  <a:pt x="578" y="19"/>
                  <a:pt x="580" y="16"/>
                  <a:pt x="577" y="17"/>
                </a:cubicBezTo>
                <a:cubicBezTo>
                  <a:pt x="570" y="20"/>
                  <a:pt x="557" y="17"/>
                  <a:pt x="548" y="15"/>
                </a:cubicBezTo>
                <a:cubicBezTo>
                  <a:pt x="549" y="14"/>
                  <a:pt x="549" y="14"/>
                  <a:pt x="549" y="14"/>
                </a:cubicBezTo>
                <a:cubicBezTo>
                  <a:pt x="547" y="13"/>
                  <a:pt x="545" y="15"/>
                  <a:pt x="543" y="15"/>
                </a:cubicBezTo>
                <a:cubicBezTo>
                  <a:pt x="543" y="15"/>
                  <a:pt x="543" y="14"/>
                  <a:pt x="543" y="14"/>
                </a:cubicBezTo>
                <a:cubicBezTo>
                  <a:pt x="542" y="15"/>
                  <a:pt x="539" y="14"/>
                  <a:pt x="539" y="15"/>
                </a:cubicBezTo>
                <a:cubicBezTo>
                  <a:pt x="538" y="15"/>
                  <a:pt x="538" y="14"/>
                  <a:pt x="537" y="13"/>
                </a:cubicBezTo>
                <a:cubicBezTo>
                  <a:pt x="536" y="15"/>
                  <a:pt x="536" y="15"/>
                  <a:pt x="536" y="15"/>
                </a:cubicBezTo>
                <a:cubicBezTo>
                  <a:pt x="533" y="18"/>
                  <a:pt x="529" y="14"/>
                  <a:pt x="524" y="16"/>
                </a:cubicBezTo>
                <a:cubicBezTo>
                  <a:pt x="525" y="16"/>
                  <a:pt x="525" y="15"/>
                  <a:pt x="525" y="15"/>
                </a:cubicBezTo>
                <a:cubicBezTo>
                  <a:pt x="518" y="17"/>
                  <a:pt x="510" y="16"/>
                  <a:pt x="502" y="17"/>
                </a:cubicBezTo>
                <a:cubicBezTo>
                  <a:pt x="503" y="16"/>
                  <a:pt x="503" y="15"/>
                  <a:pt x="502" y="15"/>
                </a:cubicBezTo>
                <a:cubicBezTo>
                  <a:pt x="502" y="16"/>
                  <a:pt x="500" y="17"/>
                  <a:pt x="498" y="17"/>
                </a:cubicBezTo>
                <a:cubicBezTo>
                  <a:pt x="497" y="15"/>
                  <a:pt x="494" y="18"/>
                  <a:pt x="492" y="17"/>
                </a:cubicBezTo>
                <a:cubicBezTo>
                  <a:pt x="492" y="17"/>
                  <a:pt x="492" y="17"/>
                  <a:pt x="492" y="17"/>
                </a:cubicBezTo>
                <a:cubicBezTo>
                  <a:pt x="490" y="19"/>
                  <a:pt x="490" y="16"/>
                  <a:pt x="488" y="18"/>
                </a:cubicBezTo>
                <a:cubicBezTo>
                  <a:pt x="487" y="17"/>
                  <a:pt x="487" y="17"/>
                  <a:pt x="487" y="17"/>
                </a:cubicBezTo>
                <a:cubicBezTo>
                  <a:pt x="486" y="19"/>
                  <a:pt x="485" y="16"/>
                  <a:pt x="483" y="17"/>
                </a:cubicBezTo>
                <a:cubicBezTo>
                  <a:pt x="483" y="17"/>
                  <a:pt x="483" y="17"/>
                  <a:pt x="483" y="17"/>
                </a:cubicBezTo>
                <a:cubicBezTo>
                  <a:pt x="482" y="18"/>
                  <a:pt x="481" y="16"/>
                  <a:pt x="480" y="17"/>
                </a:cubicBezTo>
                <a:cubicBezTo>
                  <a:pt x="480" y="17"/>
                  <a:pt x="480" y="17"/>
                  <a:pt x="480" y="17"/>
                </a:cubicBezTo>
                <a:cubicBezTo>
                  <a:pt x="477" y="17"/>
                  <a:pt x="475" y="16"/>
                  <a:pt x="475" y="17"/>
                </a:cubicBezTo>
                <a:cubicBezTo>
                  <a:pt x="474" y="16"/>
                  <a:pt x="478" y="17"/>
                  <a:pt x="477" y="15"/>
                </a:cubicBezTo>
                <a:cubicBezTo>
                  <a:pt x="467" y="16"/>
                  <a:pt x="457" y="16"/>
                  <a:pt x="447" y="16"/>
                </a:cubicBezTo>
                <a:cubicBezTo>
                  <a:pt x="446" y="15"/>
                  <a:pt x="446" y="15"/>
                  <a:pt x="445" y="14"/>
                </a:cubicBezTo>
                <a:cubicBezTo>
                  <a:pt x="444" y="15"/>
                  <a:pt x="442" y="14"/>
                  <a:pt x="441" y="15"/>
                </a:cubicBezTo>
                <a:cubicBezTo>
                  <a:pt x="441" y="15"/>
                  <a:pt x="440" y="14"/>
                  <a:pt x="440" y="14"/>
                </a:cubicBezTo>
                <a:cubicBezTo>
                  <a:pt x="438" y="14"/>
                  <a:pt x="438" y="16"/>
                  <a:pt x="436" y="15"/>
                </a:cubicBezTo>
                <a:cubicBezTo>
                  <a:pt x="437" y="15"/>
                  <a:pt x="437" y="14"/>
                  <a:pt x="437" y="14"/>
                </a:cubicBezTo>
                <a:cubicBezTo>
                  <a:pt x="435" y="15"/>
                  <a:pt x="433" y="15"/>
                  <a:pt x="431" y="15"/>
                </a:cubicBezTo>
                <a:cubicBezTo>
                  <a:pt x="431" y="15"/>
                  <a:pt x="432" y="15"/>
                  <a:pt x="431" y="14"/>
                </a:cubicBezTo>
                <a:cubicBezTo>
                  <a:pt x="429" y="16"/>
                  <a:pt x="428" y="14"/>
                  <a:pt x="426" y="15"/>
                </a:cubicBezTo>
                <a:cubicBezTo>
                  <a:pt x="426" y="14"/>
                  <a:pt x="426" y="14"/>
                  <a:pt x="426" y="14"/>
                </a:cubicBezTo>
                <a:cubicBezTo>
                  <a:pt x="423" y="12"/>
                  <a:pt x="426" y="16"/>
                  <a:pt x="423" y="15"/>
                </a:cubicBezTo>
                <a:cubicBezTo>
                  <a:pt x="424" y="15"/>
                  <a:pt x="423" y="14"/>
                  <a:pt x="423" y="14"/>
                </a:cubicBezTo>
                <a:cubicBezTo>
                  <a:pt x="421" y="16"/>
                  <a:pt x="417" y="15"/>
                  <a:pt x="415" y="16"/>
                </a:cubicBezTo>
                <a:cubicBezTo>
                  <a:pt x="415" y="15"/>
                  <a:pt x="415" y="15"/>
                  <a:pt x="415" y="15"/>
                </a:cubicBezTo>
                <a:cubicBezTo>
                  <a:pt x="412" y="15"/>
                  <a:pt x="409" y="15"/>
                  <a:pt x="406" y="15"/>
                </a:cubicBezTo>
                <a:cubicBezTo>
                  <a:pt x="405" y="15"/>
                  <a:pt x="407" y="13"/>
                  <a:pt x="404" y="13"/>
                </a:cubicBezTo>
                <a:cubicBezTo>
                  <a:pt x="404" y="15"/>
                  <a:pt x="399" y="14"/>
                  <a:pt x="401" y="16"/>
                </a:cubicBezTo>
                <a:cubicBezTo>
                  <a:pt x="399" y="16"/>
                  <a:pt x="395" y="15"/>
                  <a:pt x="393" y="16"/>
                </a:cubicBezTo>
                <a:cubicBezTo>
                  <a:pt x="394" y="15"/>
                  <a:pt x="392" y="13"/>
                  <a:pt x="394" y="13"/>
                </a:cubicBezTo>
                <a:cubicBezTo>
                  <a:pt x="393" y="12"/>
                  <a:pt x="393" y="12"/>
                  <a:pt x="393" y="12"/>
                </a:cubicBezTo>
                <a:cubicBezTo>
                  <a:pt x="393" y="11"/>
                  <a:pt x="394" y="12"/>
                  <a:pt x="394" y="11"/>
                </a:cubicBezTo>
                <a:cubicBezTo>
                  <a:pt x="393" y="11"/>
                  <a:pt x="390" y="12"/>
                  <a:pt x="389" y="12"/>
                </a:cubicBezTo>
                <a:cubicBezTo>
                  <a:pt x="387" y="13"/>
                  <a:pt x="385" y="15"/>
                  <a:pt x="382" y="15"/>
                </a:cubicBezTo>
                <a:cubicBezTo>
                  <a:pt x="384" y="15"/>
                  <a:pt x="382" y="13"/>
                  <a:pt x="383" y="13"/>
                </a:cubicBezTo>
                <a:cubicBezTo>
                  <a:pt x="378" y="17"/>
                  <a:pt x="378" y="17"/>
                  <a:pt x="378" y="17"/>
                </a:cubicBezTo>
                <a:cubicBezTo>
                  <a:pt x="377" y="17"/>
                  <a:pt x="378" y="15"/>
                  <a:pt x="377" y="16"/>
                </a:cubicBezTo>
                <a:cubicBezTo>
                  <a:pt x="377" y="16"/>
                  <a:pt x="376" y="16"/>
                  <a:pt x="376" y="17"/>
                </a:cubicBezTo>
                <a:cubicBezTo>
                  <a:pt x="375" y="17"/>
                  <a:pt x="372" y="17"/>
                  <a:pt x="371" y="15"/>
                </a:cubicBezTo>
                <a:cubicBezTo>
                  <a:pt x="371" y="15"/>
                  <a:pt x="373" y="15"/>
                  <a:pt x="372" y="14"/>
                </a:cubicBezTo>
                <a:cubicBezTo>
                  <a:pt x="370" y="14"/>
                  <a:pt x="370" y="15"/>
                  <a:pt x="368" y="15"/>
                </a:cubicBezTo>
                <a:cubicBezTo>
                  <a:pt x="368" y="15"/>
                  <a:pt x="368" y="15"/>
                  <a:pt x="368" y="15"/>
                </a:cubicBezTo>
                <a:cubicBezTo>
                  <a:pt x="367" y="14"/>
                  <a:pt x="364" y="15"/>
                  <a:pt x="366" y="16"/>
                </a:cubicBezTo>
                <a:cubicBezTo>
                  <a:pt x="366" y="17"/>
                  <a:pt x="365" y="15"/>
                  <a:pt x="367" y="16"/>
                </a:cubicBezTo>
                <a:cubicBezTo>
                  <a:pt x="366" y="17"/>
                  <a:pt x="364" y="17"/>
                  <a:pt x="362" y="17"/>
                </a:cubicBezTo>
                <a:cubicBezTo>
                  <a:pt x="362" y="17"/>
                  <a:pt x="362" y="16"/>
                  <a:pt x="363" y="16"/>
                </a:cubicBezTo>
                <a:cubicBezTo>
                  <a:pt x="360" y="17"/>
                  <a:pt x="357" y="18"/>
                  <a:pt x="355" y="18"/>
                </a:cubicBezTo>
                <a:cubicBezTo>
                  <a:pt x="355" y="19"/>
                  <a:pt x="356" y="17"/>
                  <a:pt x="356" y="17"/>
                </a:cubicBezTo>
                <a:cubicBezTo>
                  <a:pt x="353" y="16"/>
                  <a:pt x="349" y="19"/>
                  <a:pt x="346" y="17"/>
                </a:cubicBezTo>
                <a:cubicBezTo>
                  <a:pt x="346" y="17"/>
                  <a:pt x="346" y="18"/>
                  <a:pt x="346" y="18"/>
                </a:cubicBezTo>
                <a:cubicBezTo>
                  <a:pt x="344" y="18"/>
                  <a:pt x="345" y="17"/>
                  <a:pt x="343" y="17"/>
                </a:cubicBezTo>
                <a:cubicBezTo>
                  <a:pt x="343" y="16"/>
                  <a:pt x="342" y="17"/>
                  <a:pt x="341" y="18"/>
                </a:cubicBezTo>
                <a:cubicBezTo>
                  <a:pt x="340" y="18"/>
                  <a:pt x="341" y="17"/>
                  <a:pt x="342" y="17"/>
                </a:cubicBezTo>
                <a:cubicBezTo>
                  <a:pt x="340" y="18"/>
                  <a:pt x="334" y="19"/>
                  <a:pt x="330" y="18"/>
                </a:cubicBezTo>
                <a:cubicBezTo>
                  <a:pt x="330" y="18"/>
                  <a:pt x="328" y="20"/>
                  <a:pt x="327" y="19"/>
                </a:cubicBezTo>
                <a:cubicBezTo>
                  <a:pt x="327" y="18"/>
                  <a:pt x="327" y="18"/>
                  <a:pt x="327" y="18"/>
                </a:cubicBezTo>
                <a:cubicBezTo>
                  <a:pt x="327" y="17"/>
                  <a:pt x="324" y="18"/>
                  <a:pt x="324" y="17"/>
                </a:cubicBezTo>
                <a:cubicBezTo>
                  <a:pt x="322" y="19"/>
                  <a:pt x="331" y="16"/>
                  <a:pt x="329" y="17"/>
                </a:cubicBezTo>
                <a:cubicBezTo>
                  <a:pt x="328" y="16"/>
                  <a:pt x="325" y="19"/>
                  <a:pt x="326" y="17"/>
                </a:cubicBezTo>
                <a:cubicBezTo>
                  <a:pt x="324" y="17"/>
                  <a:pt x="323" y="19"/>
                  <a:pt x="321" y="18"/>
                </a:cubicBezTo>
                <a:cubicBezTo>
                  <a:pt x="321" y="18"/>
                  <a:pt x="322" y="16"/>
                  <a:pt x="321" y="16"/>
                </a:cubicBezTo>
                <a:cubicBezTo>
                  <a:pt x="319" y="16"/>
                  <a:pt x="320" y="17"/>
                  <a:pt x="318" y="17"/>
                </a:cubicBezTo>
                <a:cubicBezTo>
                  <a:pt x="317" y="17"/>
                  <a:pt x="317" y="17"/>
                  <a:pt x="317" y="17"/>
                </a:cubicBezTo>
                <a:cubicBezTo>
                  <a:pt x="317" y="19"/>
                  <a:pt x="315" y="17"/>
                  <a:pt x="316" y="19"/>
                </a:cubicBezTo>
                <a:cubicBezTo>
                  <a:pt x="316" y="18"/>
                  <a:pt x="312" y="19"/>
                  <a:pt x="313" y="17"/>
                </a:cubicBezTo>
                <a:cubicBezTo>
                  <a:pt x="313" y="16"/>
                  <a:pt x="313" y="16"/>
                  <a:pt x="313" y="16"/>
                </a:cubicBezTo>
                <a:cubicBezTo>
                  <a:pt x="312" y="16"/>
                  <a:pt x="311" y="17"/>
                  <a:pt x="310" y="18"/>
                </a:cubicBezTo>
                <a:cubicBezTo>
                  <a:pt x="310" y="18"/>
                  <a:pt x="310" y="17"/>
                  <a:pt x="310" y="17"/>
                </a:cubicBezTo>
                <a:cubicBezTo>
                  <a:pt x="310" y="20"/>
                  <a:pt x="308" y="17"/>
                  <a:pt x="306" y="19"/>
                </a:cubicBezTo>
                <a:cubicBezTo>
                  <a:pt x="304" y="18"/>
                  <a:pt x="301" y="19"/>
                  <a:pt x="300" y="17"/>
                </a:cubicBezTo>
                <a:cubicBezTo>
                  <a:pt x="298" y="18"/>
                  <a:pt x="297" y="19"/>
                  <a:pt x="295" y="18"/>
                </a:cubicBezTo>
                <a:cubicBezTo>
                  <a:pt x="295" y="18"/>
                  <a:pt x="296" y="18"/>
                  <a:pt x="296" y="17"/>
                </a:cubicBezTo>
                <a:cubicBezTo>
                  <a:pt x="295" y="17"/>
                  <a:pt x="294" y="17"/>
                  <a:pt x="293" y="18"/>
                </a:cubicBezTo>
                <a:cubicBezTo>
                  <a:pt x="293" y="17"/>
                  <a:pt x="291" y="16"/>
                  <a:pt x="289" y="15"/>
                </a:cubicBezTo>
                <a:cubicBezTo>
                  <a:pt x="288" y="16"/>
                  <a:pt x="288" y="17"/>
                  <a:pt x="288" y="18"/>
                </a:cubicBezTo>
                <a:cubicBezTo>
                  <a:pt x="287" y="16"/>
                  <a:pt x="283" y="20"/>
                  <a:pt x="282" y="17"/>
                </a:cubicBezTo>
                <a:cubicBezTo>
                  <a:pt x="282" y="17"/>
                  <a:pt x="284" y="16"/>
                  <a:pt x="283" y="16"/>
                </a:cubicBezTo>
                <a:cubicBezTo>
                  <a:pt x="281" y="13"/>
                  <a:pt x="280" y="17"/>
                  <a:pt x="277" y="16"/>
                </a:cubicBezTo>
                <a:cubicBezTo>
                  <a:pt x="278" y="18"/>
                  <a:pt x="278" y="18"/>
                  <a:pt x="278" y="18"/>
                </a:cubicBezTo>
                <a:cubicBezTo>
                  <a:pt x="277" y="17"/>
                  <a:pt x="274" y="19"/>
                  <a:pt x="274" y="17"/>
                </a:cubicBezTo>
                <a:cubicBezTo>
                  <a:pt x="273" y="18"/>
                  <a:pt x="271" y="17"/>
                  <a:pt x="272" y="18"/>
                </a:cubicBezTo>
                <a:cubicBezTo>
                  <a:pt x="268" y="17"/>
                  <a:pt x="262" y="19"/>
                  <a:pt x="259" y="16"/>
                </a:cubicBezTo>
                <a:cubicBezTo>
                  <a:pt x="259" y="16"/>
                  <a:pt x="257" y="16"/>
                  <a:pt x="258" y="17"/>
                </a:cubicBezTo>
                <a:cubicBezTo>
                  <a:pt x="259" y="18"/>
                  <a:pt x="259" y="16"/>
                  <a:pt x="259" y="17"/>
                </a:cubicBezTo>
                <a:cubicBezTo>
                  <a:pt x="259" y="17"/>
                  <a:pt x="259" y="17"/>
                  <a:pt x="259" y="18"/>
                </a:cubicBezTo>
                <a:cubicBezTo>
                  <a:pt x="257" y="17"/>
                  <a:pt x="256" y="17"/>
                  <a:pt x="258" y="15"/>
                </a:cubicBezTo>
                <a:cubicBezTo>
                  <a:pt x="255" y="14"/>
                  <a:pt x="255" y="19"/>
                  <a:pt x="251" y="18"/>
                </a:cubicBezTo>
                <a:cubicBezTo>
                  <a:pt x="251" y="17"/>
                  <a:pt x="251" y="17"/>
                  <a:pt x="250" y="17"/>
                </a:cubicBezTo>
                <a:cubicBezTo>
                  <a:pt x="248" y="18"/>
                  <a:pt x="248" y="18"/>
                  <a:pt x="248" y="18"/>
                </a:cubicBezTo>
                <a:cubicBezTo>
                  <a:pt x="246" y="18"/>
                  <a:pt x="247" y="16"/>
                  <a:pt x="247" y="15"/>
                </a:cubicBezTo>
                <a:cubicBezTo>
                  <a:pt x="246" y="15"/>
                  <a:pt x="244" y="15"/>
                  <a:pt x="243" y="16"/>
                </a:cubicBezTo>
                <a:cubicBezTo>
                  <a:pt x="242" y="14"/>
                  <a:pt x="242" y="14"/>
                  <a:pt x="242" y="14"/>
                </a:cubicBezTo>
                <a:cubicBezTo>
                  <a:pt x="243" y="16"/>
                  <a:pt x="241" y="15"/>
                  <a:pt x="240" y="16"/>
                </a:cubicBezTo>
                <a:cubicBezTo>
                  <a:pt x="241" y="15"/>
                  <a:pt x="241" y="15"/>
                  <a:pt x="241" y="15"/>
                </a:cubicBezTo>
                <a:cubicBezTo>
                  <a:pt x="241" y="15"/>
                  <a:pt x="239" y="15"/>
                  <a:pt x="239" y="15"/>
                </a:cubicBezTo>
                <a:cubicBezTo>
                  <a:pt x="239" y="16"/>
                  <a:pt x="240" y="16"/>
                  <a:pt x="241" y="17"/>
                </a:cubicBezTo>
                <a:cubicBezTo>
                  <a:pt x="240" y="17"/>
                  <a:pt x="239" y="17"/>
                  <a:pt x="239" y="18"/>
                </a:cubicBezTo>
                <a:cubicBezTo>
                  <a:pt x="239" y="16"/>
                  <a:pt x="237" y="17"/>
                  <a:pt x="236" y="17"/>
                </a:cubicBezTo>
                <a:cubicBezTo>
                  <a:pt x="235" y="16"/>
                  <a:pt x="234" y="18"/>
                  <a:pt x="234" y="18"/>
                </a:cubicBezTo>
                <a:cubicBezTo>
                  <a:pt x="234" y="17"/>
                  <a:pt x="232" y="18"/>
                  <a:pt x="233" y="17"/>
                </a:cubicBezTo>
                <a:cubicBezTo>
                  <a:pt x="233" y="16"/>
                  <a:pt x="234" y="17"/>
                  <a:pt x="235" y="17"/>
                </a:cubicBezTo>
                <a:cubicBezTo>
                  <a:pt x="234" y="16"/>
                  <a:pt x="234" y="15"/>
                  <a:pt x="232" y="16"/>
                </a:cubicBezTo>
                <a:cubicBezTo>
                  <a:pt x="231" y="16"/>
                  <a:pt x="233" y="18"/>
                  <a:pt x="231" y="18"/>
                </a:cubicBezTo>
                <a:cubicBezTo>
                  <a:pt x="231" y="17"/>
                  <a:pt x="231" y="17"/>
                  <a:pt x="232" y="16"/>
                </a:cubicBezTo>
                <a:cubicBezTo>
                  <a:pt x="230" y="16"/>
                  <a:pt x="230" y="16"/>
                  <a:pt x="230" y="16"/>
                </a:cubicBezTo>
                <a:cubicBezTo>
                  <a:pt x="230" y="17"/>
                  <a:pt x="230" y="17"/>
                  <a:pt x="230" y="17"/>
                </a:cubicBezTo>
                <a:cubicBezTo>
                  <a:pt x="229" y="16"/>
                  <a:pt x="229" y="16"/>
                  <a:pt x="229" y="16"/>
                </a:cubicBezTo>
                <a:cubicBezTo>
                  <a:pt x="229" y="17"/>
                  <a:pt x="226" y="17"/>
                  <a:pt x="226" y="18"/>
                </a:cubicBezTo>
                <a:cubicBezTo>
                  <a:pt x="225" y="18"/>
                  <a:pt x="224" y="17"/>
                  <a:pt x="223" y="17"/>
                </a:cubicBezTo>
                <a:cubicBezTo>
                  <a:pt x="223" y="17"/>
                  <a:pt x="223" y="17"/>
                  <a:pt x="223" y="17"/>
                </a:cubicBezTo>
                <a:cubicBezTo>
                  <a:pt x="222" y="16"/>
                  <a:pt x="220" y="17"/>
                  <a:pt x="219" y="17"/>
                </a:cubicBezTo>
                <a:cubicBezTo>
                  <a:pt x="219" y="17"/>
                  <a:pt x="219" y="17"/>
                  <a:pt x="219" y="17"/>
                </a:cubicBezTo>
                <a:cubicBezTo>
                  <a:pt x="218" y="17"/>
                  <a:pt x="217" y="17"/>
                  <a:pt x="216" y="18"/>
                </a:cubicBezTo>
                <a:cubicBezTo>
                  <a:pt x="214" y="17"/>
                  <a:pt x="215" y="13"/>
                  <a:pt x="214" y="15"/>
                </a:cubicBezTo>
                <a:cubicBezTo>
                  <a:pt x="212" y="15"/>
                  <a:pt x="211" y="17"/>
                  <a:pt x="212" y="18"/>
                </a:cubicBezTo>
                <a:cubicBezTo>
                  <a:pt x="209" y="17"/>
                  <a:pt x="205" y="19"/>
                  <a:pt x="202" y="17"/>
                </a:cubicBezTo>
                <a:cubicBezTo>
                  <a:pt x="202" y="17"/>
                  <a:pt x="202" y="18"/>
                  <a:pt x="201" y="18"/>
                </a:cubicBezTo>
                <a:cubicBezTo>
                  <a:pt x="197" y="17"/>
                  <a:pt x="192" y="19"/>
                  <a:pt x="188" y="17"/>
                </a:cubicBezTo>
                <a:cubicBezTo>
                  <a:pt x="190" y="16"/>
                  <a:pt x="188" y="16"/>
                  <a:pt x="188" y="15"/>
                </a:cubicBezTo>
                <a:cubicBezTo>
                  <a:pt x="187" y="16"/>
                  <a:pt x="187" y="14"/>
                  <a:pt x="187" y="16"/>
                </a:cubicBezTo>
                <a:cubicBezTo>
                  <a:pt x="187" y="17"/>
                  <a:pt x="187" y="17"/>
                  <a:pt x="188" y="18"/>
                </a:cubicBezTo>
                <a:cubicBezTo>
                  <a:pt x="185" y="18"/>
                  <a:pt x="181" y="18"/>
                  <a:pt x="180" y="17"/>
                </a:cubicBezTo>
                <a:cubicBezTo>
                  <a:pt x="181" y="18"/>
                  <a:pt x="180" y="18"/>
                  <a:pt x="179" y="18"/>
                </a:cubicBezTo>
                <a:cubicBezTo>
                  <a:pt x="180" y="17"/>
                  <a:pt x="178" y="16"/>
                  <a:pt x="176" y="17"/>
                </a:cubicBezTo>
                <a:cubicBezTo>
                  <a:pt x="176" y="18"/>
                  <a:pt x="176" y="18"/>
                  <a:pt x="176" y="18"/>
                </a:cubicBezTo>
                <a:cubicBezTo>
                  <a:pt x="175" y="17"/>
                  <a:pt x="175" y="17"/>
                  <a:pt x="175" y="17"/>
                </a:cubicBezTo>
                <a:cubicBezTo>
                  <a:pt x="174" y="17"/>
                  <a:pt x="174" y="19"/>
                  <a:pt x="173" y="18"/>
                </a:cubicBezTo>
                <a:cubicBezTo>
                  <a:pt x="172" y="17"/>
                  <a:pt x="172" y="17"/>
                  <a:pt x="172" y="17"/>
                </a:cubicBezTo>
                <a:cubicBezTo>
                  <a:pt x="171" y="18"/>
                  <a:pt x="169" y="19"/>
                  <a:pt x="167" y="18"/>
                </a:cubicBezTo>
                <a:cubicBezTo>
                  <a:pt x="166" y="17"/>
                  <a:pt x="166" y="17"/>
                  <a:pt x="166" y="17"/>
                </a:cubicBezTo>
                <a:cubicBezTo>
                  <a:pt x="165" y="17"/>
                  <a:pt x="164" y="18"/>
                  <a:pt x="165" y="18"/>
                </a:cubicBezTo>
                <a:cubicBezTo>
                  <a:pt x="162" y="17"/>
                  <a:pt x="160" y="17"/>
                  <a:pt x="160" y="16"/>
                </a:cubicBezTo>
                <a:cubicBezTo>
                  <a:pt x="155" y="19"/>
                  <a:pt x="147" y="19"/>
                  <a:pt x="142" y="19"/>
                </a:cubicBezTo>
                <a:cubicBezTo>
                  <a:pt x="142" y="18"/>
                  <a:pt x="142" y="18"/>
                  <a:pt x="142" y="18"/>
                </a:cubicBezTo>
                <a:cubicBezTo>
                  <a:pt x="140" y="17"/>
                  <a:pt x="141" y="19"/>
                  <a:pt x="140" y="19"/>
                </a:cubicBezTo>
                <a:cubicBezTo>
                  <a:pt x="141" y="18"/>
                  <a:pt x="139" y="17"/>
                  <a:pt x="140" y="16"/>
                </a:cubicBezTo>
                <a:cubicBezTo>
                  <a:pt x="138" y="15"/>
                  <a:pt x="137" y="17"/>
                  <a:pt x="136" y="18"/>
                </a:cubicBezTo>
                <a:cubicBezTo>
                  <a:pt x="136" y="19"/>
                  <a:pt x="137" y="17"/>
                  <a:pt x="137" y="18"/>
                </a:cubicBezTo>
                <a:cubicBezTo>
                  <a:pt x="137" y="19"/>
                  <a:pt x="134" y="18"/>
                  <a:pt x="133" y="19"/>
                </a:cubicBezTo>
                <a:cubicBezTo>
                  <a:pt x="133" y="18"/>
                  <a:pt x="133" y="17"/>
                  <a:pt x="134" y="17"/>
                </a:cubicBezTo>
                <a:cubicBezTo>
                  <a:pt x="132" y="17"/>
                  <a:pt x="132" y="17"/>
                  <a:pt x="132" y="17"/>
                </a:cubicBezTo>
                <a:cubicBezTo>
                  <a:pt x="131" y="16"/>
                  <a:pt x="136" y="14"/>
                  <a:pt x="134" y="12"/>
                </a:cubicBezTo>
                <a:cubicBezTo>
                  <a:pt x="133" y="12"/>
                  <a:pt x="133" y="12"/>
                  <a:pt x="133" y="12"/>
                </a:cubicBezTo>
                <a:cubicBezTo>
                  <a:pt x="132" y="11"/>
                  <a:pt x="136" y="10"/>
                  <a:pt x="133" y="10"/>
                </a:cubicBezTo>
                <a:cubicBezTo>
                  <a:pt x="132" y="11"/>
                  <a:pt x="131" y="13"/>
                  <a:pt x="132" y="14"/>
                </a:cubicBezTo>
                <a:cubicBezTo>
                  <a:pt x="129" y="14"/>
                  <a:pt x="131" y="17"/>
                  <a:pt x="128" y="17"/>
                </a:cubicBezTo>
                <a:cubicBezTo>
                  <a:pt x="127" y="16"/>
                  <a:pt x="130" y="17"/>
                  <a:pt x="129" y="16"/>
                </a:cubicBezTo>
                <a:cubicBezTo>
                  <a:pt x="128" y="14"/>
                  <a:pt x="127" y="16"/>
                  <a:pt x="125" y="16"/>
                </a:cubicBezTo>
                <a:cubicBezTo>
                  <a:pt x="127" y="16"/>
                  <a:pt x="126" y="18"/>
                  <a:pt x="125" y="18"/>
                </a:cubicBezTo>
                <a:cubicBezTo>
                  <a:pt x="123" y="17"/>
                  <a:pt x="126" y="17"/>
                  <a:pt x="124" y="17"/>
                </a:cubicBezTo>
                <a:cubicBezTo>
                  <a:pt x="123" y="17"/>
                  <a:pt x="121" y="18"/>
                  <a:pt x="123" y="19"/>
                </a:cubicBezTo>
                <a:cubicBezTo>
                  <a:pt x="122" y="21"/>
                  <a:pt x="121" y="18"/>
                  <a:pt x="119" y="20"/>
                </a:cubicBezTo>
                <a:cubicBezTo>
                  <a:pt x="119" y="18"/>
                  <a:pt x="122" y="16"/>
                  <a:pt x="119" y="16"/>
                </a:cubicBezTo>
                <a:cubicBezTo>
                  <a:pt x="120" y="17"/>
                  <a:pt x="116" y="17"/>
                  <a:pt x="118" y="20"/>
                </a:cubicBezTo>
                <a:cubicBezTo>
                  <a:pt x="117" y="19"/>
                  <a:pt x="117" y="18"/>
                  <a:pt x="117" y="17"/>
                </a:cubicBezTo>
                <a:cubicBezTo>
                  <a:pt x="116" y="16"/>
                  <a:pt x="114" y="20"/>
                  <a:pt x="114" y="17"/>
                </a:cubicBezTo>
                <a:cubicBezTo>
                  <a:pt x="113" y="18"/>
                  <a:pt x="113" y="18"/>
                  <a:pt x="113" y="18"/>
                </a:cubicBezTo>
                <a:cubicBezTo>
                  <a:pt x="113" y="18"/>
                  <a:pt x="112" y="18"/>
                  <a:pt x="111" y="17"/>
                </a:cubicBezTo>
                <a:cubicBezTo>
                  <a:pt x="110" y="17"/>
                  <a:pt x="108" y="19"/>
                  <a:pt x="108" y="16"/>
                </a:cubicBezTo>
                <a:cubicBezTo>
                  <a:pt x="107" y="17"/>
                  <a:pt x="105" y="17"/>
                  <a:pt x="106" y="18"/>
                </a:cubicBezTo>
                <a:cubicBezTo>
                  <a:pt x="107" y="19"/>
                  <a:pt x="108" y="17"/>
                  <a:pt x="109" y="19"/>
                </a:cubicBezTo>
                <a:cubicBezTo>
                  <a:pt x="107" y="17"/>
                  <a:pt x="106" y="19"/>
                  <a:pt x="105" y="20"/>
                </a:cubicBezTo>
                <a:cubicBezTo>
                  <a:pt x="105" y="19"/>
                  <a:pt x="105" y="19"/>
                  <a:pt x="105" y="19"/>
                </a:cubicBezTo>
                <a:cubicBezTo>
                  <a:pt x="105" y="19"/>
                  <a:pt x="103" y="19"/>
                  <a:pt x="103" y="20"/>
                </a:cubicBezTo>
                <a:cubicBezTo>
                  <a:pt x="103" y="19"/>
                  <a:pt x="103" y="19"/>
                  <a:pt x="103" y="19"/>
                </a:cubicBezTo>
                <a:cubicBezTo>
                  <a:pt x="102" y="20"/>
                  <a:pt x="102" y="20"/>
                  <a:pt x="102" y="20"/>
                </a:cubicBezTo>
                <a:cubicBezTo>
                  <a:pt x="100" y="20"/>
                  <a:pt x="101" y="18"/>
                  <a:pt x="99" y="18"/>
                </a:cubicBezTo>
                <a:cubicBezTo>
                  <a:pt x="101" y="17"/>
                  <a:pt x="101" y="17"/>
                  <a:pt x="101" y="17"/>
                </a:cubicBezTo>
                <a:cubicBezTo>
                  <a:pt x="101" y="17"/>
                  <a:pt x="100" y="16"/>
                  <a:pt x="99" y="16"/>
                </a:cubicBezTo>
                <a:cubicBezTo>
                  <a:pt x="98" y="18"/>
                  <a:pt x="97" y="19"/>
                  <a:pt x="97" y="20"/>
                </a:cubicBezTo>
                <a:cubicBezTo>
                  <a:pt x="96" y="20"/>
                  <a:pt x="97" y="19"/>
                  <a:pt x="95" y="20"/>
                </a:cubicBezTo>
                <a:cubicBezTo>
                  <a:pt x="97" y="18"/>
                  <a:pt x="97" y="18"/>
                  <a:pt x="97" y="18"/>
                </a:cubicBezTo>
                <a:cubicBezTo>
                  <a:pt x="97" y="18"/>
                  <a:pt x="96" y="16"/>
                  <a:pt x="94" y="16"/>
                </a:cubicBezTo>
                <a:cubicBezTo>
                  <a:pt x="93" y="17"/>
                  <a:pt x="91" y="18"/>
                  <a:pt x="93" y="19"/>
                </a:cubicBezTo>
                <a:cubicBezTo>
                  <a:pt x="92" y="19"/>
                  <a:pt x="91" y="18"/>
                  <a:pt x="92" y="18"/>
                </a:cubicBezTo>
                <a:cubicBezTo>
                  <a:pt x="90" y="18"/>
                  <a:pt x="92" y="19"/>
                  <a:pt x="90" y="19"/>
                </a:cubicBezTo>
                <a:cubicBezTo>
                  <a:pt x="90" y="19"/>
                  <a:pt x="87" y="18"/>
                  <a:pt x="86" y="16"/>
                </a:cubicBezTo>
                <a:cubicBezTo>
                  <a:pt x="88" y="15"/>
                  <a:pt x="88" y="15"/>
                  <a:pt x="88" y="15"/>
                </a:cubicBezTo>
                <a:cubicBezTo>
                  <a:pt x="87" y="15"/>
                  <a:pt x="87" y="15"/>
                  <a:pt x="87" y="15"/>
                </a:cubicBezTo>
                <a:cubicBezTo>
                  <a:pt x="88" y="13"/>
                  <a:pt x="86" y="13"/>
                  <a:pt x="87" y="12"/>
                </a:cubicBezTo>
                <a:cubicBezTo>
                  <a:pt x="86" y="12"/>
                  <a:pt x="85" y="12"/>
                  <a:pt x="84" y="12"/>
                </a:cubicBezTo>
                <a:cubicBezTo>
                  <a:pt x="87" y="15"/>
                  <a:pt x="82" y="16"/>
                  <a:pt x="82" y="18"/>
                </a:cubicBezTo>
                <a:cubicBezTo>
                  <a:pt x="79" y="19"/>
                  <a:pt x="81" y="13"/>
                  <a:pt x="77" y="16"/>
                </a:cubicBezTo>
                <a:cubicBezTo>
                  <a:pt x="78" y="17"/>
                  <a:pt x="76" y="19"/>
                  <a:pt x="78" y="18"/>
                </a:cubicBezTo>
                <a:cubicBezTo>
                  <a:pt x="76" y="18"/>
                  <a:pt x="77" y="20"/>
                  <a:pt x="74" y="19"/>
                </a:cubicBezTo>
                <a:cubicBezTo>
                  <a:pt x="76" y="18"/>
                  <a:pt x="73" y="17"/>
                  <a:pt x="75" y="15"/>
                </a:cubicBezTo>
                <a:cubicBezTo>
                  <a:pt x="75" y="16"/>
                  <a:pt x="76" y="16"/>
                  <a:pt x="77" y="16"/>
                </a:cubicBezTo>
                <a:cubicBezTo>
                  <a:pt x="76" y="15"/>
                  <a:pt x="77" y="13"/>
                  <a:pt x="75" y="13"/>
                </a:cubicBezTo>
                <a:cubicBezTo>
                  <a:pt x="74" y="14"/>
                  <a:pt x="72" y="14"/>
                  <a:pt x="72" y="15"/>
                </a:cubicBezTo>
                <a:cubicBezTo>
                  <a:pt x="72" y="16"/>
                  <a:pt x="74" y="15"/>
                  <a:pt x="73" y="16"/>
                </a:cubicBezTo>
                <a:cubicBezTo>
                  <a:pt x="71" y="17"/>
                  <a:pt x="71" y="15"/>
                  <a:pt x="70" y="17"/>
                </a:cubicBezTo>
                <a:cubicBezTo>
                  <a:pt x="71" y="17"/>
                  <a:pt x="71" y="18"/>
                  <a:pt x="71" y="19"/>
                </a:cubicBezTo>
                <a:cubicBezTo>
                  <a:pt x="70" y="20"/>
                  <a:pt x="70" y="20"/>
                  <a:pt x="70" y="20"/>
                </a:cubicBezTo>
                <a:cubicBezTo>
                  <a:pt x="70" y="19"/>
                  <a:pt x="70" y="19"/>
                  <a:pt x="70" y="19"/>
                </a:cubicBezTo>
                <a:cubicBezTo>
                  <a:pt x="67" y="18"/>
                  <a:pt x="69" y="20"/>
                  <a:pt x="66" y="20"/>
                </a:cubicBezTo>
                <a:cubicBezTo>
                  <a:pt x="65" y="18"/>
                  <a:pt x="65" y="18"/>
                  <a:pt x="65" y="18"/>
                </a:cubicBezTo>
                <a:cubicBezTo>
                  <a:pt x="66" y="17"/>
                  <a:pt x="69" y="19"/>
                  <a:pt x="69" y="16"/>
                </a:cubicBezTo>
                <a:cubicBezTo>
                  <a:pt x="67" y="16"/>
                  <a:pt x="66" y="18"/>
                  <a:pt x="64" y="17"/>
                </a:cubicBezTo>
                <a:cubicBezTo>
                  <a:pt x="66" y="16"/>
                  <a:pt x="66" y="16"/>
                  <a:pt x="66" y="16"/>
                </a:cubicBezTo>
                <a:cubicBezTo>
                  <a:pt x="65" y="16"/>
                  <a:pt x="65" y="13"/>
                  <a:pt x="62" y="15"/>
                </a:cubicBezTo>
                <a:cubicBezTo>
                  <a:pt x="61" y="16"/>
                  <a:pt x="62" y="16"/>
                  <a:pt x="61" y="17"/>
                </a:cubicBezTo>
                <a:cubicBezTo>
                  <a:pt x="59" y="17"/>
                  <a:pt x="58" y="18"/>
                  <a:pt x="56" y="18"/>
                </a:cubicBezTo>
                <a:cubicBezTo>
                  <a:pt x="56" y="16"/>
                  <a:pt x="52" y="18"/>
                  <a:pt x="55" y="16"/>
                </a:cubicBezTo>
                <a:cubicBezTo>
                  <a:pt x="55" y="17"/>
                  <a:pt x="60" y="17"/>
                  <a:pt x="61" y="15"/>
                </a:cubicBezTo>
                <a:cubicBezTo>
                  <a:pt x="60" y="13"/>
                  <a:pt x="63" y="16"/>
                  <a:pt x="64" y="13"/>
                </a:cubicBezTo>
                <a:cubicBezTo>
                  <a:pt x="61" y="13"/>
                  <a:pt x="62" y="11"/>
                  <a:pt x="61" y="10"/>
                </a:cubicBezTo>
                <a:cubicBezTo>
                  <a:pt x="61" y="10"/>
                  <a:pt x="60" y="10"/>
                  <a:pt x="60" y="11"/>
                </a:cubicBezTo>
                <a:cubicBezTo>
                  <a:pt x="59" y="12"/>
                  <a:pt x="60" y="12"/>
                  <a:pt x="60" y="13"/>
                </a:cubicBezTo>
                <a:cubicBezTo>
                  <a:pt x="57" y="13"/>
                  <a:pt x="55" y="13"/>
                  <a:pt x="53" y="15"/>
                </a:cubicBezTo>
                <a:cubicBezTo>
                  <a:pt x="53" y="14"/>
                  <a:pt x="53" y="13"/>
                  <a:pt x="54" y="13"/>
                </a:cubicBezTo>
                <a:cubicBezTo>
                  <a:pt x="51" y="13"/>
                  <a:pt x="48" y="13"/>
                  <a:pt x="45" y="12"/>
                </a:cubicBezTo>
                <a:cubicBezTo>
                  <a:pt x="46" y="14"/>
                  <a:pt x="41" y="13"/>
                  <a:pt x="43" y="15"/>
                </a:cubicBezTo>
                <a:cubicBezTo>
                  <a:pt x="44" y="15"/>
                  <a:pt x="45" y="17"/>
                  <a:pt x="45" y="18"/>
                </a:cubicBezTo>
                <a:cubicBezTo>
                  <a:pt x="44" y="17"/>
                  <a:pt x="45" y="17"/>
                  <a:pt x="44" y="16"/>
                </a:cubicBezTo>
                <a:cubicBezTo>
                  <a:pt x="43" y="17"/>
                  <a:pt x="42" y="14"/>
                  <a:pt x="41" y="16"/>
                </a:cubicBezTo>
                <a:cubicBezTo>
                  <a:pt x="44" y="15"/>
                  <a:pt x="42" y="13"/>
                  <a:pt x="42" y="12"/>
                </a:cubicBezTo>
                <a:cubicBezTo>
                  <a:pt x="40" y="13"/>
                  <a:pt x="42" y="11"/>
                  <a:pt x="40" y="11"/>
                </a:cubicBezTo>
                <a:cubicBezTo>
                  <a:pt x="38" y="11"/>
                  <a:pt x="36" y="12"/>
                  <a:pt x="33" y="12"/>
                </a:cubicBezTo>
                <a:cubicBezTo>
                  <a:pt x="31" y="11"/>
                  <a:pt x="26" y="12"/>
                  <a:pt x="24" y="12"/>
                </a:cubicBezTo>
                <a:cubicBezTo>
                  <a:pt x="22" y="11"/>
                  <a:pt x="23" y="10"/>
                  <a:pt x="22" y="9"/>
                </a:cubicBezTo>
                <a:cubicBezTo>
                  <a:pt x="20" y="9"/>
                  <a:pt x="23" y="11"/>
                  <a:pt x="20" y="10"/>
                </a:cubicBezTo>
                <a:cubicBezTo>
                  <a:pt x="21" y="10"/>
                  <a:pt x="21" y="10"/>
                  <a:pt x="21" y="10"/>
                </a:cubicBezTo>
                <a:cubicBezTo>
                  <a:pt x="20" y="10"/>
                  <a:pt x="16" y="9"/>
                  <a:pt x="15" y="11"/>
                </a:cubicBezTo>
                <a:cubicBezTo>
                  <a:pt x="16" y="9"/>
                  <a:pt x="16" y="9"/>
                  <a:pt x="16" y="9"/>
                </a:cubicBezTo>
                <a:cubicBezTo>
                  <a:pt x="16" y="9"/>
                  <a:pt x="15" y="9"/>
                  <a:pt x="15" y="10"/>
                </a:cubicBezTo>
                <a:cubicBezTo>
                  <a:pt x="15" y="9"/>
                  <a:pt x="14" y="8"/>
                  <a:pt x="15" y="8"/>
                </a:cubicBezTo>
                <a:cubicBezTo>
                  <a:pt x="14" y="7"/>
                  <a:pt x="12" y="8"/>
                  <a:pt x="10" y="8"/>
                </a:cubicBezTo>
                <a:cubicBezTo>
                  <a:pt x="11" y="9"/>
                  <a:pt x="11" y="9"/>
                  <a:pt x="11" y="9"/>
                </a:cubicBezTo>
                <a:cubicBezTo>
                  <a:pt x="8" y="10"/>
                  <a:pt x="6" y="9"/>
                  <a:pt x="4" y="9"/>
                </a:cubicBezTo>
                <a:cubicBezTo>
                  <a:pt x="4" y="8"/>
                  <a:pt x="4" y="8"/>
                  <a:pt x="4" y="8"/>
                </a:cubicBezTo>
                <a:cubicBezTo>
                  <a:pt x="2" y="9"/>
                  <a:pt x="2" y="9"/>
                  <a:pt x="2" y="9"/>
                </a:cubicBezTo>
                <a:cubicBezTo>
                  <a:pt x="2" y="8"/>
                  <a:pt x="1" y="7"/>
                  <a:pt x="0" y="8"/>
                </a:cubicBezTo>
                <a:cubicBezTo>
                  <a:pt x="4" y="5"/>
                  <a:pt x="4" y="5"/>
                  <a:pt x="4" y="5"/>
                </a:cubicBezTo>
                <a:cubicBezTo>
                  <a:pt x="6" y="6"/>
                  <a:pt x="3" y="6"/>
                  <a:pt x="4" y="8"/>
                </a:cubicBezTo>
                <a:cubicBezTo>
                  <a:pt x="4" y="9"/>
                  <a:pt x="7" y="8"/>
                  <a:pt x="8" y="7"/>
                </a:cubicBezTo>
                <a:cubicBezTo>
                  <a:pt x="7" y="7"/>
                  <a:pt x="6" y="7"/>
                  <a:pt x="6" y="8"/>
                </a:cubicBezTo>
                <a:cubicBezTo>
                  <a:pt x="5" y="6"/>
                  <a:pt x="7" y="6"/>
                  <a:pt x="8" y="5"/>
                </a:cubicBezTo>
                <a:cubicBezTo>
                  <a:pt x="7" y="5"/>
                  <a:pt x="6" y="5"/>
                  <a:pt x="6" y="5"/>
                </a:cubicBezTo>
                <a:cubicBezTo>
                  <a:pt x="7" y="4"/>
                  <a:pt x="8" y="4"/>
                  <a:pt x="10" y="4"/>
                </a:cubicBezTo>
                <a:cubicBezTo>
                  <a:pt x="9" y="5"/>
                  <a:pt x="11" y="5"/>
                  <a:pt x="10" y="6"/>
                </a:cubicBezTo>
                <a:cubicBezTo>
                  <a:pt x="10" y="4"/>
                  <a:pt x="12" y="4"/>
                  <a:pt x="14" y="4"/>
                </a:cubicBezTo>
                <a:cubicBezTo>
                  <a:pt x="16" y="6"/>
                  <a:pt x="18" y="4"/>
                  <a:pt x="20" y="4"/>
                </a:cubicBezTo>
                <a:cubicBezTo>
                  <a:pt x="19" y="5"/>
                  <a:pt x="18" y="7"/>
                  <a:pt x="17" y="7"/>
                </a:cubicBezTo>
                <a:cubicBezTo>
                  <a:pt x="18" y="8"/>
                  <a:pt x="18" y="7"/>
                  <a:pt x="20" y="8"/>
                </a:cubicBezTo>
                <a:cubicBezTo>
                  <a:pt x="21" y="7"/>
                  <a:pt x="21" y="5"/>
                  <a:pt x="23" y="5"/>
                </a:cubicBezTo>
                <a:cubicBezTo>
                  <a:pt x="23" y="6"/>
                  <a:pt x="23" y="6"/>
                  <a:pt x="23" y="6"/>
                </a:cubicBezTo>
                <a:cubicBezTo>
                  <a:pt x="25" y="5"/>
                  <a:pt x="25" y="4"/>
                  <a:pt x="27" y="4"/>
                </a:cubicBezTo>
                <a:cubicBezTo>
                  <a:pt x="31" y="5"/>
                  <a:pt x="35" y="5"/>
                  <a:pt x="38" y="5"/>
                </a:cubicBezTo>
                <a:cubicBezTo>
                  <a:pt x="38" y="6"/>
                  <a:pt x="38" y="6"/>
                  <a:pt x="38" y="6"/>
                </a:cubicBezTo>
                <a:cubicBezTo>
                  <a:pt x="40" y="4"/>
                  <a:pt x="44" y="5"/>
                  <a:pt x="46" y="4"/>
                </a:cubicBezTo>
                <a:cubicBezTo>
                  <a:pt x="50" y="5"/>
                  <a:pt x="55" y="3"/>
                  <a:pt x="57" y="5"/>
                </a:cubicBezTo>
                <a:cubicBezTo>
                  <a:pt x="63" y="4"/>
                  <a:pt x="69" y="4"/>
                  <a:pt x="76" y="4"/>
                </a:cubicBezTo>
                <a:cubicBezTo>
                  <a:pt x="75" y="6"/>
                  <a:pt x="75" y="6"/>
                  <a:pt x="75" y="6"/>
                </a:cubicBezTo>
                <a:cubicBezTo>
                  <a:pt x="76" y="5"/>
                  <a:pt x="76" y="7"/>
                  <a:pt x="77" y="7"/>
                </a:cubicBezTo>
                <a:cubicBezTo>
                  <a:pt x="76" y="5"/>
                  <a:pt x="79" y="5"/>
                  <a:pt x="80" y="4"/>
                </a:cubicBezTo>
                <a:cubicBezTo>
                  <a:pt x="83" y="5"/>
                  <a:pt x="87" y="4"/>
                  <a:pt x="89" y="3"/>
                </a:cubicBezTo>
                <a:cubicBezTo>
                  <a:pt x="90" y="4"/>
                  <a:pt x="90" y="4"/>
                  <a:pt x="90" y="4"/>
                </a:cubicBezTo>
                <a:cubicBezTo>
                  <a:pt x="92" y="2"/>
                  <a:pt x="96" y="4"/>
                  <a:pt x="99" y="4"/>
                </a:cubicBezTo>
                <a:cubicBezTo>
                  <a:pt x="100" y="5"/>
                  <a:pt x="100" y="6"/>
                  <a:pt x="101" y="6"/>
                </a:cubicBezTo>
                <a:cubicBezTo>
                  <a:pt x="103" y="4"/>
                  <a:pt x="104" y="4"/>
                  <a:pt x="107" y="3"/>
                </a:cubicBezTo>
                <a:cubicBezTo>
                  <a:pt x="109" y="3"/>
                  <a:pt x="112" y="4"/>
                  <a:pt x="114" y="4"/>
                </a:cubicBezTo>
                <a:cubicBezTo>
                  <a:pt x="122" y="2"/>
                  <a:pt x="130" y="4"/>
                  <a:pt x="137" y="2"/>
                </a:cubicBezTo>
                <a:cubicBezTo>
                  <a:pt x="138" y="3"/>
                  <a:pt x="138" y="3"/>
                  <a:pt x="138" y="3"/>
                </a:cubicBezTo>
                <a:cubicBezTo>
                  <a:pt x="146" y="1"/>
                  <a:pt x="155" y="3"/>
                  <a:pt x="162" y="2"/>
                </a:cubicBezTo>
                <a:cubicBezTo>
                  <a:pt x="161" y="4"/>
                  <a:pt x="161" y="4"/>
                  <a:pt x="161" y="4"/>
                </a:cubicBezTo>
                <a:cubicBezTo>
                  <a:pt x="163" y="5"/>
                  <a:pt x="166" y="4"/>
                  <a:pt x="165" y="2"/>
                </a:cubicBezTo>
                <a:cubicBezTo>
                  <a:pt x="167" y="3"/>
                  <a:pt x="170" y="1"/>
                  <a:pt x="172" y="3"/>
                </a:cubicBezTo>
                <a:cubicBezTo>
                  <a:pt x="174" y="4"/>
                  <a:pt x="174" y="2"/>
                  <a:pt x="176" y="2"/>
                </a:cubicBezTo>
                <a:cubicBezTo>
                  <a:pt x="180" y="3"/>
                  <a:pt x="182" y="3"/>
                  <a:pt x="186" y="2"/>
                </a:cubicBezTo>
                <a:cubicBezTo>
                  <a:pt x="185" y="2"/>
                  <a:pt x="185" y="2"/>
                  <a:pt x="185" y="2"/>
                </a:cubicBezTo>
                <a:cubicBezTo>
                  <a:pt x="184" y="3"/>
                  <a:pt x="184" y="3"/>
                  <a:pt x="185" y="4"/>
                </a:cubicBezTo>
                <a:cubicBezTo>
                  <a:pt x="187" y="3"/>
                  <a:pt x="190" y="4"/>
                  <a:pt x="189" y="2"/>
                </a:cubicBezTo>
                <a:cubicBezTo>
                  <a:pt x="193" y="3"/>
                  <a:pt x="199" y="1"/>
                  <a:pt x="203" y="3"/>
                </a:cubicBezTo>
                <a:cubicBezTo>
                  <a:pt x="203" y="2"/>
                  <a:pt x="204" y="2"/>
                  <a:pt x="204" y="1"/>
                </a:cubicBezTo>
                <a:cubicBezTo>
                  <a:pt x="208" y="1"/>
                  <a:pt x="212" y="3"/>
                  <a:pt x="215" y="2"/>
                </a:cubicBezTo>
                <a:cubicBezTo>
                  <a:pt x="215" y="2"/>
                  <a:pt x="214" y="3"/>
                  <a:pt x="215" y="3"/>
                </a:cubicBezTo>
                <a:cubicBezTo>
                  <a:pt x="216" y="3"/>
                  <a:pt x="215" y="2"/>
                  <a:pt x="216" y="2"/>
                </a:cubicBezTo>
                <a:cubicBezTo>
                  <a:pt x="222" y="0"/>
                  <a:pt x="229" y="3"/>
                  <a:pt x="234" y="3"/>
                </a:cubicBezTo>
                <a:cubicBezTo>
                  <a:pt x="244" y="2"/>
                  <a:pt x="254" y="3"/>
                  <a:pt x="263" y="3"/>
                </a:cubicBezTo>
                <a:cubicBezTo>
                  <a:pt x="263" y="3"/>
                  <a:pt x="263" y="3"/>
                  <a:pt x="263" y="3"/>
                </a:cubicBezTo>
                <a:cubicBezTo>
                  <a:pt x="266" y="1"/>
                  <a:pt x="270" y="5"/>
                  <a:pt x="273" y="2"/>
                </a:cubicBezTo>
                <a:cubicBezTo>
                  <a:pt x="274" y="3"/>
                  <a:pt x="276" y="2"/>
                  <a:pt x="275" y="3"/>
                </a:cubicBezTo>
                <a:cubicBezTo>
                  <a:pt x="278" y="2"/>
                  <a:pt x="282" y="5"/>
                  <a:pt x="286" y="3"/>
                </a:cubicBezTo>
                <a:cubicBezTo>
                  <a:pt x="285" y="3"/>
                  <a:pt x="285" y="3"/>
                  <a:pt x="285" y="3"/>
                </a:cubicBezTo>
                <a:cubicBezTo>
                  <a:pt x="288" y="5"/>
                  <a:pt x="292" y="3"/>
                  <a:pt x="295" y="4"/>
                </a:cubicBezTo>
                <a:cubicBezTo>
                  <a:pt x="295" y="4"/>
                  <a:pt x="294" y="5"/>
                  <a:pt x="294" y="5"/>
                </a:cubicBezTo>
                <a:cubicBezTo>
                  <a:pt x="296" y="6"/>
                  <a:pt x="298" y="3"/>
                  <a:pt x="298" y="5"/>
                </a:cubicBezTo>
                <a:cubicBezTo>
                  <a:pt x="299" y="5"/>
                  <a:pt x="299" y="4"/>
                  <a:pt x="299" y="4"/>
                </a:cubicBezTo>
                <a:cubicBezTo>
                  <a:pt x="307" y="5"/>
                  <a:pt x="316" y="4"/>
                  <a:pt x="325" y="3"/>
                </a:cubicBezTo>
                <a:cubicBezTo>
                  <a:pt x="331" y="5"/>
                  <a:pt x="325" y="8"/>
                  <a:pt x="330" y="6"/>
                </a:cubicBezTo>
                <a:cubicBezTo>
                  <a:pt x="330" y="6"/>
                  <a:pt x="330" y="5"/>
                  <a:pt x="330" y="5"/>
                </a:cubicBezTo>
                <a:cubicBezTo>
                  <a:pt x="332" y="5"/>
                  <a:pt x="333" y="8"/>
                  <a:pt x="334" y="7"/>
                </a:cubicBezTo>
                <a:cubicBezTo>
                  <a:pt x="334" y="5"/>
                  <a:pt x="335" y="6"/>
                  <a:pt x="335" y="5"/>
                </a:cubicBezTo>
                <a:cubicBezTo>
                  <a:pt x="339" y="6"/>
                  <a:pt x="340" y="8"/>
                  <a:pt x="343" y="7"/>
                </a:cubicBezTo>
                <a:cubicBezTo>
                  <a:pt x="343" y="7"/>
                  <a:pt x="343" y="7"/>
                  <a:pt x="343" y="7"/>
                </a:cubicBezTo>
                <a:cubicBezTo>
                  <a:pt x="346" y="5"/>
                  <a:pt x="350" y="6"/>
                  <a:pt x="353" y="4"/>
                </a:cubicBezTo>
                <a:cubicBezTo>
                  <a:pt x="373" y="4"/>
                  <a:pt x="392" y="3"/>
                  <a:pt x="411" y="3"/>
                </a:cubicBezTo>
                <a:cubicBezTo>
                  <a:pt x="429" y="3"/>
                  <a:pt x="448" y="3"/>
                  <a:pt x="467" y="4"/>
                </a:cubicBezTo>
                <a:cubicBezTo>
                  <a:pt x="471" y="7"/>
                  <a:pt x="472" y="6"/>
                  <a:pt x="476" y="6"/>
                </a:cubicBezTo>
                <a:cubicBezTo>
                  <a:pt x="476" y="6"/>
                  <a:pt x="476" y="6"/>
                  <a:pt x="476" y="6"/>
                </a:cubicBezTo>
                <a:cubicBezTo>
                  <a:pt x="477" y="5"/>
                  <a:pt x="480" y="6"/>
                  <a:pt x="480" y="5"/>
                </a:cubicBezTo>
                <a:cubicBezTo>
                  <a:pt x="487" y="5"/>
                  <a:pt x="494" y="5"/>
                  <a:pt x="501" y="5"/>
                </a:cubicBezTo>
                <a:cubicBezTo>
                  <a:pt x="500" y="5"/>
                  <a:pt x="499" y="7"/>
                  <a:pt x="501" y="7"/>
                </a:cubicBezTo>
                <a:cubicBezTo>
                  <a:pt x="502" y="5"/>
                  <a:pt x="502" y="5"/>
                  <a:pt x="502" y="5"/>
                </a:cubicBezTo>
                <a:cubicBezTo>
                  <a:pt x="502" y="6"/>
                  <a:pt x="502" y="6"/>
                  <a:pt x="502" y="6"/>
                </a:cubicBezTo>
                <a:cubicBezTo>
                  <a:pt x="503" y="6"/>
                  <a:pt x="504" y="5"/>
                  <a:pt x="503" y="4"/>
                </a:cubicBezTo>
                <a:cubicBezTo>
                  <a:pt x="522" y="3"/>
                  <a:pt x="539" y="7"/>
                  <a:pt x="557" y="7"/>
                </a:cubicBezTo>
                <a:cubicBezTo>
                  <a:pt x="562" y="8"/>
                  <a:pt x="568" y="8"/>
                  <a:pt x="572" y="7"/>
                </a:cubicBezTo>
                <a:cubicBezTo>
                  <a:pt x="586" y="10"/>
                  <a:pt x="598" y="13"/>
                  <a:pt x="613" y="12"/>
                </a:cubicBezTo>
                <a:cubicBezTo>
                  <a:pt x="613" y="12"/>
                  <a:pt x="610" y="17"/>
                  <a:pt x="604" y="17"/>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charset="0"/>
            </a:endParaRPr>
          </a:p>
        </p:txBody>
      </p:sp>
      <p:sp>
        <p:nvSpPr>
          <p:cNvPr id="60" name="Freeform 145"/>
          <p:cNvSpPr>
            <a:spLocks/>
          </p:cNvSpPr>
          <p:nvPr/>
        </p:nvSpPr>
        <p:spPr bwMode="auto">
          <a:xfrm rot="16200000">
            <a:off x="2830244" y="4162226"/>
            <a:ext cx="4482526" cy="45719"/>
          </a:xfrm>
          <a:custGeom>
            <a:avLst/>
            <a:gdLst/>
            <a:ahLst/>
            <a:cxnLst>
              <a:cxn ang="0">
                <a:pos x="543" y="15"/>
              </a:cxn>
              <a:cxn ang="0">
                <a:pos x="525" y="15"/>
              </a:cxn>
              <a:cxn ang="0">
                <a:pos x="488" y="18"/>
              </a:cxn>
              <a:cxn ang="0">
                <a:pos x="475" y="17"/>
              </a:cxn>
              <a:cxn ang="0">
                <a:pos x="436" y="15"/>
              </a:cxn>
              <a:cxn ang="0">
                <a:pos x="423" y="15"/>
              </a:cxn>
              <a:cxn ang="0">
                <a:pos x="401" y="16"/>
              </a:cxn>
              <a:cxn ang="0">
                <a:pos x="382" y="15"/>
              </a:cxn>
              <a:cxn ang="0">
                <a:pos x="372" y="14"/>
              </a:cxn>
              <a:cxn ang="0">
                <a:pos x="363" y="16"/>
              </a:cxn>
              <a:cxn ang="0">
                <a:pos x="341" y="18"/>
              </a:cxn>
              <a:cxn ang="0">
                <a:pos x="329" y="17"/>
              </a:cxn>
              <a:cxn ang="0">
                <a:pos x="316" y="19"/>
              </a:cxn>
              <a:cxn ang="0">
                <a:pos x="300" y="17"/>
              </a:cxn>
              <a:cxn ang="0">
                <a:pos x="282" y="17"/>
              </a:cxn>
              <a:cxn ang="0">
                <a:pos x="259" y="16"/>
              </a:cxn>
              <a:cxn ang="0">
                <a:pos x="250" y="17"/>
              </a:cxn>
              <a:cxn ang="0">
                <a:pos x="241" y="15"/>
              </a:cxn>
              <a:cxn ang="0">
                <a:pos x="233" y="17"/>
              </a:cxn>
              <a:cxn ang="0">
                <a:pos x="230" y="17"/>
              </a:cxn>
              <a:cxn ang="0">
                <a:pos x="219" y="17"/>
              </a:cxn>
              <a:cxn ang="0">
                <a:pos x="188" y="17"/>
              </a:cxn>
              <a:cxn ang="0">
                <a:pos x="176" y="17"/>
              </a:cxn>
              <a:cxn ang="0">
                <a:pos x="166" y="17"/>
              </a:cxn>
              <a:cxn ang="0">
                <a:pos x="140" y="16"/>
              </a:cxn>
              <a:cxn ang="0">
                <a:pos x="134" y="12"/>
              </a:cxn>
              <a:cxn ang="0">
                <a:pos x="125" y="16"/>
              </a:cxn>
              <a:cxn ang="0">
                <a:pos x="118" y="20"/>
              </a:cxn>
              <a:cxn ang="0">
                <a:pos x="106" y="18"/>
              </a:cxn>
              <a:cxn ang="0">
                <a:pos x="102" y="20"/>
              </a:cxn>
              <a:cxn ang="0">
                <a:pos x="97" y="18"/>
              </a:cxn>
              <a:cxn ang="0">
                <a:pos x="88" y="15"/>
              </a:cxn>
              <a:cxn ang="0">
                <a:pos x="78" y="18"/>
              </a:cxn>
              <a:cxn ang="0">
                <a:pos x="73" y="16"/>
              </a:cxn>
              <a:cxn ang="0">
                <a:pos x="65" y="18"/>
              </a:cxn>
              <a:cxn ang="0">
                <a:pos x="56" y="18"/>
              </a:cxn>
              <a:cxn ang="0">
                <a:pos x="60" y="13"/>
              </a:cxn>
              <a:cxn ang="0">
                <a:pos x="44" y="16"/>
              </a:cxn>
              <a:cxn ang="0">
                <a:pos x="22" y="9"/>
              </a:cxn>
              <a:cxn ang="0">
                <a:pos x="15" y="8"/>
              </a:cxn>
              <a:cxn ang="0">
                <a:pos x="0" y="8"/>
              </a:cxn>
              <a:cxn ang="0">
                <a:pos x="6" y="5"/>
              </a:cxn>
              <a:cxn ang="0">
                <a:pos x="20" y="8"/>
              </a:cxn>
              <a:cxn ang="0">
                <a:pos x="46" y="4"/>
              </a:cxn>
              <a:cxn ang="0">
                <a:pos x="89" y="3"/>
              </a:cxn>
              <a:cxn ang="0">
                <a:pos x="137" y="2"/>
              </a:cxn>
              <a:cxn ang="0">
                <a:pos x="176" y="2"/>
              </a:cxn>
              <a:cxn ang="0">
                <a:pos x="204" y="1"/>
              </a:cxn>
              <a:cxn ang="0">
                <a:pos x="263" y="3"/>
              </a:cxn>
              <a:cxn ang="0">
                <a:pos x="294" y="5"/>
              </a:cxn>
              <a:cxn ang="0">
                <a:pos x="334" y="7"/>
              </a:cxn>
              <a:cxn ang="0">
                <a:pos x="467" y="4"/>
              </a:cxn>
              <a:cxn ang="0">
                <a:pos x="502" y="5"/>
              </a:cxn>
              <a:cxn ang="0">
                <a:pos x="604" y="17"/>
              </a:cxn>
            </a:cxnLst>
            <a:rect l="0" t="0" r="r" b="b"/>
            <a:pathLst>
              <a:path w="613" h="21">
                <a:moveTo>
                  <a:pt x="604" y="17"/>
                </a:moveTo>
                <a:cubicBezTo>
                  <a:pt x="597" y="21"/>
                  <a:pt x="587" y="16"/>
                  <a:pt x="579" y="18"/>
                </a:cubicBezTo>
                <a:cubicBezTo>
                  <a:pt x="578" y="19"/>
                  <a:pt x="580" y="16"/>
                  <a:pt x="577" y="17"/>
                </a:cubicBezTo>
                <a:cubicBezTo>
                  <a:pt x="570" y="20"/>
                  <a:pt x="557" y="17"/>
                  <a:pt x="548" y="15"/>
                </a:cubicBezTo>
                <a:cubicBezTo>
                  <a:pt x="549" y="14"/>
                  <a:pt x="549" y="14"/>
                  <a:pt x="549" y="14"/>
                </a:cubicBezTo>
                <a:cubicBezTo>
                  <a:pt x="547" y="13"/>
                  <a:pt x="545" y="15"/>
                  <a:pt x="543" y="15"/>
                </a:cubicBezTo>
                <a:cubicBezTo>
                  <a:pt x="543" y="15"/>
                  <a:pt x="543" y="14"/>
                  <a:pt x="543" y="14"/>
                </a:cubicBezTo>
                <a:cubicBezTo>
                  <a:pt x="542" y="15"/>
                  <a:pt x="539" y="14"/>
                  <a:pt x="539" y="15"/>
                </a:cubicBezTo>
                <a:cubicBezTo>
                  <a:pt x="538" y="15"/>
                  <a:pt x="538" y="14"/>
                  <a:pt x="537" y="13"/>
                </a:cubicBezTo>
                <a:cubicBezTo>
                  <a:pt x="536" y="15"/>
                  <a:pt x="536" y="15"/>
                  <a:pt x="536" y="15"/>
                </a:cubicBezTo>
                <a:cubicBezTo>
                  <a:pt x="533" y="18"/>
                  <a:pt x="529" y="14"/>
                  <a:pt x="524" y="16"/>
                </a:cubicBezTo>
                <a:cubicBezTo>
                  <a:pt x="525" y="16"/>
                  <a:pt x="525" y="15"/>
                  <a:pt x="525" y="15"/>
                </a:cubicBezTo>
                <a:cubicBezTo>
                  <a:pt x="518" y="17"/>
                  <a:pt x="510" y="16"/>
                  <a:pt x="502" y="17"/>
                </a:cubicBezTo>
                <a:cubicBezTo>
                  <a:pt x="503" y="16"/>
                  <a:pt x="503" y="15"/>
                  <a:pt x="502" y="15"/>
                </a:cubicBezTo>
                <a:cubicBezTo>
                  <a:pt x="502" y="16"/>
                  <a:pt x="500" y="17"/>
                  <a:pt x="498" y="17"/>
                </a:cubicBezTo>
                <a:cubicBezTo>
                  <a:pt x="497" y="15"/>
                  <a:pt x="494" y="18"/>
                  <a:pt x="492" y="17"/>
                </a:cubicBezTo>
                <a:cubicBezTo>
                  <a:pt x="492" y="17"/>
                  <a:pt x="492" y="17"/>
                  <a:pt x="492" y="17"/>
                </a:cubicBezTo>
                <a:cubicBezTo>
                  <a:pt x="490" y="19"/>
                  <a:pt x="490" y="16"/>
                  <a:pt x="488" y="18"/>
                </a:cubicBezTo>
                <a:cubicBezTo>
                  <a:pt x="487" y="17"/>
                  <a:pt x="487" y="17"/>
                  <a:pt x="487" y="17"/>
                </a:cubicBezTo>
                <a:cubicBezTo>
                  <a:pt x="486" y="19"/>
                  <a:pt x="485" y="16"/>
                  <a:pt x="483" y="17"/>
                </a:cubicBezTo>
                <a:cubicBezTo>
                  <a:pt x="483" y="17"/>
                  <a:pt x="483" y="17"/>
                  <a:pt x="483" y="17"/>
                </a:cubicBezTo>
                <a:cubicBezTo>
                  <a:pt x="482" y="18"/>
                  <a:pt x="481" y="16"/>
                  <a:pt x="480" y="17"/>
                </a:cubicBezTo>
                <a:cubicBezTo>
                  <a:pt x="480" y="17"/>
                  <a:pt x="480" y="17"/>
                  <a:pt x="480" y="17"/>
                </a:cubicBezTo>
                <a:cubicBezTo>
                  <a:pt x="477" y="17"/>
                  <a:pt x="475" y="16"/>
                  <a:pt x="475" y="17"/>
                </a:cubicBezTo>
                <a:cubicBezTo>
                  <a:pt x="474" y="16"/>
                  <a:pt x="478" y="17"/>
                  <a:pt x="477" y="15"/>
                </a:cubicBezTo>
                <a:cubicBezTo>
                  <a:pt x="467" y="16"/>
                  <a:pt x="457" y="16"/>
                  <a:pt x="447" y="16"/>
                </a:cubicBezTo>
                <a:cubicBezTo>
                  <a:pt x="446" y="15"/>
                  <a:pt x="446" y="15"/>
                  <a:pt x="445" y="14"/>
                </a:cubicBezTo>
                <a:cubicBezTo>
                  <a:pt x="444" y="15"/>
                  <a:pt x="442" y="14"/>
                  <a:pt x="441" y="15"/>
                </a:cubicBezTo>
                <a:cubicBezTo>
                  <a:pt x="441" y="15"/>
                  <a:pt x="440" y="14"/>
                  <a:pt x="440" y="14"/>
                </a:cubicBezTo>
                <a:cubicBezTo>
                  <a:pt x="438" y="14"/>
                  <a:pt x="438" y="16"/>
                  <a:pt x="436" y="15"/>
                </a:cubicBezTo>
                <a:cubicBezTo>
                  <a:pt x="437" y="15"/>
                  <a:pt x="437" y="14"/>
                  <a:pt x="437" y="14"/>
                </a:cubicBezTo>
                <a:cubicBezTo>
                  <a:pt x="435" y="15"/>
                  <a:pt x="433" y="15"/>
                  <a:pt x="431" y="15"/>
                </a:cubicBezTo>
                <a:cubicBezTo>
                  <a:pt x="431" y="15"/>
                  <a:pt x="432" y="15"/>
                  <a:pt x="431" y="14"/>
                </a:cubicBezTo>
                <a:cubicBezTo>
                  <a:pt x="429" y="16"/>
                  <a:pt x="428" y="14"/>
                  <a:pt x="426" y="15"/>
                </a:cubicBezTo>
                <a:cubicBezTo>
                  <a:pt x="426" y="14"/>
                  <a:pt x="426" y="14"/>
                  <a:pt x="426" y="14"/>
                </a:cubicBezTo>
                <a:cubicBezTo>
                  <a:pt x="423" y="12"/>
                  <a:pt x="426" y="16"/>
                  <a:pt x="423" y="15"/>
                </a:cubicBezTo>
                <a:cubicBezTo>
                  <a:pt x="424" y="15"/>
                  <a:pt x="423" y="14"/>
                  <a:pt x="423" y="14"/>
                </a:cubicBezTo>
                <a:cubicBezTo>
                  <a:pt x="421" y="16"/>
                  <a:pt x="417" y="15"/>
                  <a:pt x="415" y="16"/>
                </a:cubicBezTo>
                <a:cubicBezTo>
                  <a:pt x="415" y="15"/>
                  <a:pt x="415" y="15"/>
                  <a:pt x="415" y="15"/>
                </a:cubicBezTo>
                <a:cubicBezTo>
                  <a:pt x="412" y="15"/>
                  <a:pt x="409" y="15"/>
                  <a:pt x="406" y="15"/>
                </a:cubicBezTo>
                <a:cubicBezTo>
                  <a:pt x="405" y="15"/>
                  <a:pt x="407" y="13"/>
                  <a:pt x="404" y="13"/>
                </a:cubicBezTo>
                <a:cubicBezTo>
                  <a:pt x="404" y="15"/>
                  <a:pt x="399" y="14"/>
                  <a:pt x="401" y="16"/>
                </a:cubicBezTo>
                <a:cubicBezTo>
                  <a:pt x="399" y="16"/>
                  <a:pt x="395" y="15"/>
                  <a:pt x="393" y="16"/>
                </a:cubicBezTo>
                <a:cubicBezTo>
                  <a:pt x="394" y="15"/>
                  <a:pt x="392" y="13"/>
                  <a:pt x="394" y="13"/>
                </a:cubicBezTo>
                <a:cubicBezTo>
                  <a:pt x="393" y="12"/>
                  <a:pt x="393" y="12"/>
                  <a:pt x="393" y="12"/>
                </a:cubicBezTo>
                <a:cubicBezTo>
                  <a:pt x="393" y="11"/>
                  <a:pt x="394" y="12"/>
                  <a:pt x="394" y="11"/>
                </a:cubicBezTo>
                <a:cubicBezTo>
                  <a:pt x="393" y="11"/>
                  <a:pt x="390" y="12"/>
                  <a:pt x="389" y="12"/>
                </a:cubicBezTo>
                <a:cubicBezTo>
                  <a:pt x="387" y="13"/>
                  <a:pt x="385" y="15"/>
                  <a:pt x="382" y="15"/>
                </a:cubicBezTo>
                <a:cubicBezTo>
                  <a:pt x="384" y="15"/>
                  <a:pt x="382" y="13"/>
                  <a:pt x="383" y="13"/>
                </a:cubicBezTo>
                <a:cubicBezTo>
                  <a:pt x="378" y="17"/>
                  <a:pt x="378" y="17"/>
                  <a:pt x="378" y="17"/>
                </a:cubicBezTo>
                <a:cubicBezTo>
                  <a:pt x="377" y="17"/>
                  <a:pt x="378" y="15"/>
                  <a:pt x="377" y="16"/>
                </a:cubicBezTo>
                <a:cubicBezTo>
                  <a:pt x="377" y="16"/>
                  <a:pt x="376" y="16"/>
                  <a:pt x="376" y="17"/>
                </a:cubicBezTo>
                <a:cubicBezTo>
                  <a:pt x="375" y="17"/>
                  <a:pt x="372" y="17"/>
                  <a:pt x="371" y="15"/>
                </a:cubicBezTo>
                <a:cubicBezTo>
                  <a:pt x="371" y="15"/>
                  <a:pt x="373" y="15"/>
                  <a:pt x="372" y="14"/>
                </a:cubicBezTo>
                <a:cubicBezTo>
                  <a:pt x="370" y="14"/>
                  <a:pt x="370" y="15"/>
                  <a:pt x="368" y="15"/>
                </a:cubicBezTo>
                <a:cubicBezTo>
                  <a:pt x="368" y="15"/>
                  <a:pt x="368" y="15"/>
                  <a:pt x="368" y="15"/>
                </a:cubicBezTo>
                <a:cubicBezTo>
                  <a:pt x="367" y="14"/>
                  <a:pt x="364" y="15"/>
                  <a:pt x="366" y="16"/>
                </a:cubicBezTo>
                <a:cubicBezTo>
                  <a:pt x="366" y="17"/>
                  <a:pt x="365" y="15"/>
                  <a:pt x="367" y="16"/>
                </a:cubicBezTo>
                <a:cubicBezTo>
                  <a:pt x="366" y="17"/>
                  <a:pt x="364" y="17"/>
                  <a:pt x="362" y="17"/>
                </a:cubicBezTo>
                <a:cubicBezTo>
                  <a:pt x="362" y="17"/>
                  <a:pt x="362" y="16"/>
                  <a:pt x="363" y="16"/>
                </a:cubicBezTo>
                <a:cubicBezTo>
                  <a:pt x="360" y="17"/>
                  <a:pt x="357" y="18"/>
                  <a:pt x="355" y="18"/>
                </a:cubicBezTo>
                <a:cubicBezTo>
                  <a:pt x="355" y="19"/>
                  <a:pt x="356" y="17"/>
                  <a:pt x="356" y="17"/>
                </a:cubicBezTo>
                <a:cubicBezTo>
                  <a:pt x="353" y="16"/>
                  <a:pt x="349" y="19"/>
                  <a:pt x="346" y="17"/>
                </a:cubicBezTo>
                <a:cubicBezTo>
                  <a:pt x="346" y="17"/>
                  <a:pt x="346" y="18"/>
                  <a:pt x="346" y="18"/>
                </a:cubicBezTo>
                <a:cubicBezTo>
                  <a:pt x="344" y="18"/>
                  <a:pt x="345" y="17"/>
                  <a:pt x="343" y="17"/>
                </a:cubicBezTo>
                <a:cubicBezTo>
                  <a:pt x="343" y="16"/>
                  <a:pt x="342" y="17"/>
                  <a:pt x="341" y="18"/>
                </a:cubicBezTo>
                <a:cubicBezTo>
                  <a:pt x="340" y="18"/>
                  <a:pt x="341" y="17"/>
                  <a:pt x="342" y="17"/>
                </a:cubicBezTo>
                <a:cubicBezTo>
                  <a:pt x="340" y="18"/>
                  <a:pt x="334" y="19"/>
                  <a:pt x="330" y="18"/>
                </a:cubicBezTo>
                <a:cubicBezTo>
                  <a:pt x="330" y="18"/>
                  <a:pt x="328" y="20"/>
                  <a:pt x="327" y="19"/>
                </a:cubicBezTo>
                <a:cubicBezTo>
                  <a:pt x="327" y="18"/>
                  <a:pt x="327" y="18"/>
                  <a:pt x="327" y="18"/>
                </a:cubicBezTo>
                <a:cubicBezTo>
                  <a:pt x="327" y="17"/>
                  <a:pt x="324" y="18"/>
                  <a:pt x="324" y="17"/>
                </a:cubicBezTo>
                <a:cubicBezTo>
                  <a:pt x="322" y="19"/>
                  <a:pt x="331" y="16"/>
                  <a:pt x="329" y="17"/>
                </a:cubicBezTo>
                <a:cubicBezTo>
                  <a:pt x="328" y="16"/>
                  <a:pt x="325" y="19"/>
                  <a:pt x="326" y="17"/>
                </a:cubicBezTo>
                <a:cubicBezTo>
                  <a:pt x="324" y="17"/>
                  <a:pt x="323" y="19"/>
                  <a:pt x="321" y="18"/>
                </a:cubicBezTo>
                <a:cubicBezTo>
                  <a:pt x="321" y="18"/>
                  <a:pt x="322" y="16"/>
                  <a:pt x="321" y="16"/>
                </a:cubicBezTo>
                <a:cubicBezTo>
                  <a:pt x="319" y="16"/>
                  <a:pt x="320" y="17"/>
                  <a:pt x="318" y="17"/>
                </a:cubicBezTo>
                <a:cubicBezTo>
                  <a:pt x="317" y="17"/>
                  <a:pt x="317" y="17"/>
                  <a:pt x="317" y="17"/>
                </a:cubicBezTo>
                <a:cubicBezTo>
                  <a:pt x="317" y="19"/>
                  <a:pt x="315" y="17"/>
                  <a:pt x="316" y="19"/>
                </a:cubicBezTo>
                <a:cubicBezTo>
                  <a:pt x="316" y="18"/>
                  <a:pt x="312" y="19"/>
                  <a:pt x="313" y="17"/>
                </a:cubicBezTo>
                <a:cubicBezTo>
                  <a:pt x="313" y="16"/>
                  <a:pt x="313" y="16"/>
                  <a:pt x="313" y="16"/>
                </a:cubicBezTo>
                <a:cubicBezTo>
                  <a:pt x="312" y="16"/>
                  <a:pt x="311" y="17"/>
                  <a:pt x="310" y="18"/>
                </a:cubicBezTo>
                <a:cubicBezTo>
                  <a:pt x="310" y="18"/>
                  <a:pt x="310" y="17"/>
                  <a:pt x="310" y="17"/>
                </a:cubicBezTo>
                <a:cubicBezTo>
                  <a:pt x="310" y="20"/>
                  <a:pt x="308" y="17"/>
                  <a:pt x="306" y="19"/>
                </a:cubicBezTo>
                <a:cubicBezTo>
                  <a:pt x="304" y="18"/>
                  <a:pt x="301" y="19"/>
                  <a:pt x="300" y="17"/>
                </a:cubicBezTo>
                <a:cubicBezTo>
                  <a:pt x="298" y="18"/>
                  <a:pt x="297" y="19"/>
                  <a:pt x="295" y="18"/>
                </a:cubicBezTo>
                <a:cubicBezTo>
                  <a:pt x="295" y="18"/>
                  <a:pt x="296" y="18"/>
                  <a:pt x="296" y="17"/>
                </a:cubicBezTo>
                <a:cubicBezTo>
                  <a:pt x="295" y="17"/>
                  <a:pt x="294" y="17"/>
                  <a:pt x="293" y="18"/>
                </a:cubicBezTo>
                <a:cubicBezTo>
                  <a:pt x="293" y="17"/>
                  <a:pt x="291" y="16"/>
                  <a:pt x="289" y="15"/>
                </a:cubicBezTo>
                <a:cubicBezTo>
                  <a:pt x="288" y="16"/>
                  <a:pt x="288" y="17"/>
                  <a:pt x="288" y="18"/>
                </a:cubicBezTo>
                <a:cubicBezTo>
                  <a:pt x="287" y="16"/>
                  <a:pt x="283" y="20"/>
                  <a:pt x="282" y="17"/>
                </a:cubicBezTo>
                <a:cubicBezTo>
                  <a:pt x="282" y="17"/>
                  <a:pt x="284" y="16"/>
                  <a:pt x="283" y="16"/>
                </a:cubicBezTo>
                <a:cubicBezTo>
                  <a:pt x="281" y="13"/>
                  <a:pt x="280" y="17"/>
                  <a:pt x="277" y="16"/>
                </a:cubicBezTo>
                <a:cubicBezTo>
                  <a:pt x="278" y="18"/>
                  <a:pt x="278" y="18"/>
                  <a:pt x="278" y="18"/>
                </a:cubicBezTo>
                <a:cubicBezTo>
                  <a:pt x="277" y="17"/>
                  <a:pt x="274" y="19"/>
                  <a:pt x="274" y="17"/>
                </a:cubicBezTo>
                <a:cubicBezTo>
                  <a:pt x="273" y="18"/>
                  <a:pt x="271" y="17"/>
                  <a:pt x="272" y="18"/>
                </a:cubicBezTo>
                <a:cubicBezTo>
                  <a:pt x="268" y="17"/>
                  <a:pt x="262" y="19"/>
                  <a:pt x="259" y="16"/>
                </a:cubicBezTo>
                <a:cubicBezTo>
                  <a:pt x="259" y="16"/>
                  <a:pt x="257" y="16"/>
                  <a:pt x="258" y="17"/>
                </a:cubicBezTo>
                <a:cubicBezTo>
                  <a:pt x="259" y="18"/>
                  <a:pt x="259" y="16"/>
                  <a:pt x="259" y="17"/>
                </a:cubicBezTo>
                <a:cubicBezTo>
                  <a:pt x="259" y="17"/>
                  <a:pt x="259" y="17"/>
                  <a:pt x="259" y="18"/>
                </a:cubicBezTo>
                <a:cubicBezTo>
                  <a:pt x="257" y="17"/>
                  <a:pt x="256" y="17"/>
                  <a:pt x="258" y="15"/>
                </a:cubicBezTo>
                <a:cubicBezTo>
                  <a:pt x="255" y="14"/>
                  <a:pt x="255" y="19"/>
                  <a:pt x="251" y="18"/>
                </a:cubicBezTo>
                <a:cubicBezTo>
                  <a:pt x="251" y="17"/>
                  <a:pt x="251" y="17"/>
                  <a:pt x="250" y="17"/>
                </a:cubicBezTo>
                <a:cubicBezTo>
                  <a:pt x="248" y="18"/>
                  <a:pt x="248" y="18"/>
                  <a:pt x="248" y="18"/>
                </a:cubicBezTo>
                <a:cubicBezTo>
                  <a:pt x="246" y="18"/>
                  <a:pt x="247" y="16"/>
                  <a:pt x="247" y="15"/>
                </a:cubicBezTo>
                <a:cubicBezTo>
                  <a:pt x="246" y="15"/>
                  <a:pt x="244" y="15"/>
                  <a:pt x="243" y="16"/>
                </a:cubicBezTo>
                <a:cubicBezTo>
                  <a:pt x="242" y="14"/>
                  <a:pt x="242" y="14"/>
                  <a:pt x="242" y="14"/>
                </a:cubicBezTo>
                <a:cubicBezTo>
                  <a:pt x="243" y="16"/>
                  <a:pt x="241" y="15"/>
                  <a:pt x="240" y="16"/>
                </a:cubicBezTo>
                <a:cubicBezTo>
                  <a:pt x="241" y="15"/>
                  <a:pt x="241" y="15"/>
                  <a:pt x="241" y="15"/>
                </a:cubicBezTo>
                <a:cubicBezTo>
                  <a:pt x="241" y="15"/>
                  <a:pt x="239" y="15"/>
                  <a:pt x="239" y="15"/>
                </a:cubicBezTo>
                <a:cubicBezTo>
                  <a:pt x="239" y="16"/>
                  <a:pt x="240" y="16"/>
                  <a:pt x="241" y="17"/>
                </a:cubicBezTo>
                <a:cubicBezTo>
                  <a:pt x="240" y="17"/>
                  <a:pt x="239" y="17"/>
                  <a:pt x="239" y="18"/>
                </a:cubicBezTo>
                <a:cubicBezTo>
                  <a:pt x="239" y="16"/>
                  <a:pt x="237" y="17"/>
                  <a:pt x="236" y="17"/>
                </a:cubicBezTo>
                <a:cubicBezTo>
                  <a:pt x="235" y="16"/>
                  <a:pt x="234" y="18"/>
                  <a:pt x="234" y="18"/>
                </a:cubicBezTo>
                <a:cubicBezTo>
                  <a:pt x="234" y="17"/>
                  <a:pt x="232" y="18"/>
                  <a:pt x="233" y="17"/>
                </a:cubicBezTo>
                <a:cubicBezTo>
                  <a:pt x="233" y="16"/>
                  <a:pt x="234" y="17"/>
                  <a:pt x="235" y="17"/>
                </a:cubicBezTo>
                <a:cubicBezTo>
                  <a:pt x="234" y="16"/>
                  <a:pt x="234" y="15"/>
                  <a:pt x="232" y="16"/>
                </a:cubicBezTo>
                <a:cubicBezTo>
                  <a:pt x="231" y="16"/>
                  <a:pt x="233" y="18"/>
                  <a:pt x="231" y="18"/>
                </a:cubicBezTo>
                <a:cubicBezTo>
                  <a:pt x="231" y="17"/>
                  <a:pt x="231" y="17"/>
                  <a:pt x="232" y="16"/>
                </a:cubicBezTo>
                <a:cubicBezTo>
                  <a:pt x="230" y="16"/>
                  <a:pt x="230" y="16"/>
                  <a:pt x="230" y="16"/>
                </a:cubicBezTo>
                <a:cubicBezTo>
                  <a:pt x="230" y="17"/>
                  <a:pt x="230" y="17"/>
                  <a:pt x="230" y="17"/>
                </a:cubicBezTo>
                <a:cubicBezTo>
                  <a:pt x="229" y="16"/>
                  <a:pt x="229" y="16"/>
                  <a:pt x="229" y="16"/>
                </a:cubicBezTo>
                <a:cubicBezTo>
                  <a:pt x="229" y="17"/>
                  <a:pt x="226" y="17"/>
                  <a:pt x="226" y="18"/>
                </a:cubicBezTo>
                <a:cubicBezTo>
                  <a:pt x="225" y="18"/>
                  <a:pt x="224" y="17"/>
                  <a:pt x="223" y="17"/>
                </a:cubicBezTo>
                <a:cubicBezTo>
                  <a:pt x="223" y="17"/>
                  <a:pt x="223" y="17"/>
                  <a:pt x="223" y="17"/>
                </a:cubicBezTo>
                <a:cubicBezTo>
                  <a:pt x="222" y="16"/>
                  <a:pt x="220" y="17"/>
                  <a:pt x="219" y="17"/>
                </a:cubicBezTo>
                <a:cubicBezTo>
                  <a:pt x="219" y="17"/>
                  <a:pt x="219" y="17"/>
                  <a:pt x="219" y="17"/>
                </a:cubicBezTo>
                <a:cubicBezTo>
                  <a:pt x="218" y="17"/>
                  <a:pt x="217" y="17"/>
                  <a:pt x="216" y="18"/>
                </a:cubicBezTo>
                <a:cubicBezTo>
                  <a:pt x="214" y="17"/>
                  <a:pt x="215" y="13"/>
                  <a:pt x="214" y="15"/>
                </a:cubicBezTo>
                <a:cubicBezTo>
                  <a:pt x="212" y="15"/>
                  <a:pt x="211" y="17"/>
                  <a:pt x="212" y="18"/>
                </a:cubicBezTo>
                <a:cubicBezTo>
                  <a:pt x="209" y="17"/>
                  <a:pt x="205" y="19"/>
                  <a:pt x="202" y="17"/>
                </a:cubicBezTo>
                <a:cubicBezTo>
                  <a:pt x="202" y="17"/>
                  <a:pt x="202" y="18"/>
                  <a:pt x="201" y="18"/>
                </a:cubicBezTo>
                <a:cubicBezTo>
                  <a:pt x="197" y="17"/>
                  <a:pt x="192" y="19"/>
                  <a:pt x="188" y="17"/>
                </a:cubicBezTo>
                <a:cubicBezTo>
                  <a:pt x="190" y="16"/>
                  <a:pt x="188" y="16"/>
                  <a:pt x="188" y="15"/>
                </a:cubicBezTo>
                <a:cubicBezTo>
                  <a:pt x="187" y="16"/>
                  <a:pt x="187" y="14"/>
                  <a:pt x="187" y="16"/>
                </a:cubicBezTo>
                <a:cubicBezTo>
                  <a:pt x="187" y="17"/>
                  <a:pt x="187" y="17"/>
                  <a:pt x="188" y="18"/>
                </a:cubicBezTo>
                <a:cubicBezTo>
                  <a:pt x="185" y="18"/>
                  <a:pt x="181" y="18"/>
                  <a:pt x="180" y="17"/>
                </a:cubicBezTo>
                <a:cubicBezTo>
                  <a:pt x="181" y="18"/>
                  <a:pt x="180" y="18"/>
                  <a:pt x="179" y="18"/>
                </a:cubicBezTo>
                <a:cubicBezTo>
                  <a:pt x="180" y="17"/>
                  <a:pt x="178" y="16"/>
                  <a:pt x="176" y="17"/>
                </a:cubicBezTo>
                <a:cubicBezTo>
                  <a:pt x="176" y="18"/>
                  <a:pt x="176" y="18"/>
                  <a:pt x="176" y="18"/>
                </a:cubicBezTo>
                <a:cubicBezTo>
                  <a:pt x="175" y="17"/>
                  <a:pt x="175" y="17"/>
                  <a:pt x="175" y="17"/>
                </a:cubicBezTo>
                <a:cubicBezTo>
                  <a:pt x="174" y="17"/>
                  <a:pt x="174" y="19"/>
                  <a:pt x="173" y="18"/>
                </a:cubicBezTo>
                <a:cubicBezTo>
                  <a:pt x="172" y="17"/>
                  <a:pt x="172" y="17"/>
                  <a:pt x="172" y="17"/>
                </a:cubicBezTo>
                <a:cubicBezTo>
                  <a:pt x="171" y="18"/>
                  <a:pt x="169" y="19"/>
                  <a:pt x="167" y="18"/>
                </a:cubicBezTo>
                <a:cubicBezTo>
                  <a:pt x="166" y="17"/>
                  <a:pt x="166" y="17"/>
                  <a:pt x="166" y="17"/>
                </a:cubicBezTo>
                <a:cubicBezTo>
                  <a:pt x="165" y="17"/>
                  <a:pt x="164" y="18"/>
                  <a:pt x="165" y="18"/>
                </a:cubicBezTo>
                <a:cubicBezTo>
                  <a:pt x="162" y="17"/>
                  <a:pt x="160" y="17"/>
                  <a:pt x="160" y="16"/>
                </a:cubicBezTo>
                <a:cubicBezTo>
                  <a:pt x="155" y="19"/>
                  <a:pt x="147" y="19"/>
                  <a:pt x="142" y="19"/>
                </a:cubicBezTo>
                <a:cubicBezTo>
                  <a:pt x="142" y="18"/>
                  <a:pt x="142" y="18"/>
                  <a:pt x="142" y="18"/>
                </a:cubicBezTo>
                <a:cubicBezTo>
                  <a:pt x="140" y="17"/>
                  <a:pt x="141" y="19"/>
                  <a:pt x="140" y="19"/>
                </a:cubicBezTo>
                <a:cubicBezTo>
                  <a:pt x="141" y="18"/>
                  <a:pt x="139" y="17"/>
                  <a:pt x="140" y="16"/>
                </a:cubicBezTo>
                <a:cubicBezTo>
                  <a:pt x="138" y="15"/>
                  <a:pt x="137" y="17"/>
                  <a:pt x="136" y="18"/>
                </a:cubicBezTo>
                <a:cubicBezTo>
                  <a:pt x="136" y="19"/>
                  <a:pt x="137" y="17"/>
                  <a:pt x="137" y="18"/>
                </a:cubicBezTo>
                <a:cubicBezTo>
                  <a:pt x="137" y="19"/>
                  <a:pt x="134" y="18"/>
                  <a:pt x="133" y="19"/>
                </a:cubicBezTo>
                <a:cubicBezTo>
                  <a:pt x="133" y="18"/>
                  <a:pt x="133" y="17"/>
                  <a:pt x="134" y="17"/>
                </a:cubicBezTo>
                <a:cubicBezTo>
                  <a:pt x="132" y="17"/>
                  <a:pt x="132" y="17"/>
                  <a:pt x="132" y="17"/>
                </a:cubicBezTo>
                <a:cubicBezTo>
                  <a:pt x="131" y="16"/>
                  <a:pt x="136" y="14"/>
                  <a:pt x="134" y="12"/>
                </a:cubicBezTo>
                <a:cubicBezTo>
                  <a:pt x="133" y="12"/>
                  <a:pt x="133" y="12"/>
                  <a:pt x="133" y="12"/>
                </a:cubicBezTo>
                <a:cubicBezTo>
                  <a:pt x="132" y="11"/>
                  <a:pt x="136" y="10"/>
                  <a:pt x="133" y="10"/>
                </a:cubicBezTo>
                <a:cubicBezTo>
                  <a:pt x="132" y="11"/>
                  <a:pt x="131" y="13"/>
                  <a:pt x="132" y="14"/>
                </a:cubicBezTo>
                <a:cubicBezTo>
                  <a:pt x="129" y="14"/>
                  <a:pt x="131" y="17"/>
                  <a:pt x="128" y="17"/>
                </a:cubicBezTo>
                <a:cubicBezTo>
                  <a:pt x="127" y="16"/>
                  <a:pt x="130" y="17"/>
                  <a:pt x="129" y="16"/>
                </a:cubicBezTo>
                <a:cubicBezTo>
                  <a:pt x="128" y="14"/>
                  <a:pt x="127" y="16"/>
                  <a:pt x="125" y="16"/>
                </a:cubicBezTo>
                <a:cubicBezTo>
                  <a:pt x="127" y="16"/>
                  <a:pt x="126" y="18"/>
                  <a:pt x="125" y="18"/>
                </a:cubicBezTo>
                <a:cubicBezTo>
                  <a:pt x="123" y="17"/>
                  <a:pt x="126" y="17"/>
                  <a:pt x="124" y="17"/>
                </a:cubicBezTo>
                <a:cubicBezTo>
                  <a:pt x="123" y="17"/>
                  <a:pt x="121" y="18"/>
                  <a:pt x="123" y="19"/>
                </a:cubicBezTo>
                <a:cubicBezTo>
                  <a:pt x="122" y="21"/>
                  <a:pt x="121" y="18"/>
                  <a:pt x="119" y="20"/>
                </a:cubicBezTo>
                <a:cubicBezTo>
                  <a:pt x="119" y="18"/>
                  <a:pt x="122" y="16"/>
                  <a:pt x="119" y="16"/>
                </a:cubicBezTo>
                <a:cubicBezTo>
                  <a:pt x="120" y="17"/>
                  <a:pt x="116" y="17"/>
                  <a:pt x="118" y="20"/>
                </a:cubicBezTo>
                <a:cubicBezTo>
                  <a:pt x="117" y="19"/>
                  <a:pt x="117" y="18"/>
                  <a:pt x="117" y="17"/>
                </a:cubicBezTo>
                <a:cubicBezTo>
                  <a:pt x="116" y="16"/>
                  <a:pt x="114" y="20"/>
                  <a:pt x="114" y="17"/>
                </a:cubicBezTo>
                <a:cubicBezTo>
                  <a:pt x="113" y="18"/>
                  <a:pt x="113" y="18"/>
                  <a:pt x="113" y="18"/>
                </a:cubicBezTo>
                <a:cubicBezTo>
                  <a:pt x="113" y="18"/>
                  <a:pt x="112" y="18"/>
                  <a:pt x="111" y="17"/>
                </a:cubicBezTo>
                <a:cubicBezTo>
                  <a:pt x="110" y="17"/>
                  <a:pt x="108" y="19"/>
                  <a:pt x="108" y="16"/>
                </a:cubicBezTo>
                <a:cubicBezTo>
                  <a:pt x="107" y="17"/>
                  <a:pt x="105" y="17"/>
                  <a:pt x="106" y="18"/>
                </a:cubicBezTo>
                <a:cubicBezTo>
                  <a:pt x="107" y="19"/>
                  <a:pt x="108" y="17"/>
                  <a:pt x="109" y="19"/>
                </a:cubicBezTo>
                <a:cubicBezTo>
                  <a:pt x="107" y="17"/>
                  <a:pt x="106" y="19"/>
                  <a:pt x="105" y="20"/>
                </a:cubicBezTo>
                <a:cubicBezTo>
                  <a:pt x="105" y="19"/>
                  <a:pt x="105" y="19"/>
                  <a:pt x="105" y="19"/>
                </a:cubicBezTo>
                <a:cubicBezTo>
                  <a:pt x="105" y="19"/>
                  <a:pt x="103" y="19"/>
                  <a:pt x="103" y="20"/>
                </a:cubicBezTo>
                <a:cubicBezTo>
                  <a:pt x="103" y="19"/>
                  <a:pt x="103" y="19"/>
                  <a:pt x="103" y="19"/>
                </a:cubicBezTo>
                <a:cubicBezTo>
                  <a:pt x="102" y="20"/>
                  <a:pt x="102" y="20"/>
                  <a:pt x="102" y="20"/>
                </a:cubicBezTo>
                <a:cubicBezTo>
                  <a:pt x="100" y="20"/>
                  <a:pt x="101" y="18"/>
                  <a:pt x="99" y="18"/>
                </a:cubicBezTo>
                <a:cubicBezTo>
                  <a:pt x="101" y="17"/>
                  <a:pt x="101" y="17"/>
                  <a:pt x="101" y="17"/>
                </a:cubicBezTo>
                <a:cubicBezTo>
                  <a:pt x="101" y="17"/>
                  <a:pt x="100" y="16"/>
                  <a:pt x="99" y="16"/>
                </a:cubicBezTo>
                <a:cubicBezTo>
                  <a:pt x="98" y="18"/>
                  <a:pt x="97" y="19"/>
                  <a:pt x="97" y="20"/>
                </a:cubicBezTo>
                <a:cubicBezTo>
                  <a:pt x="96" y="20"/>
                  <a:pt x="97" y="19"/>
                  <a:pt x="95" y="20"/>
                </a:cubicBezTo>
                <a:cubicBezTo>
                  <a:pt x="97" y="18"/>
                  <a:pt x="97" y="18"/>
                  <a:pt x="97" y="18"/>
                </a:cubicBezTo>
                <a:cubicBezTo>
                  <a:pt x="97" y="18"/>
                  <a:pt x="96" y="16"/>
                  <a:pt x="94" y="16"/>
                </a:cubicBezTo>
                <a:cubicBezTo>
                  <a:pt x="93" y="17"/>
                  <a:pt x="91" y="18"/>
                  <a:pt x="93" y="19"/>
                </a:cubicBezTo>
                <a:cubicBezTo>
                  <a:pt x="92" y="19"/>
                  <a:pt x="91" y="18"/>
                  <a:pt x="92" y="18"/>
                </a:cubicBezTo>
                <a:cubicBezTo>
                  <a:pt x="90" y="18"/>
                  <a:pt x="92" y="19"/>
                  <a:pt x="90" y="19"/>
                </a:cubicBezTo>
                <a:cubicBezTo>
                  <a:pt x="90" y="19"/>
                  <a:pt x="87" y="18"/>
                  <a:pt x="86" y="16"/>
                </a:cubicBezTo>
                <a:cubicBezTo>
                  <a:pt x="88" y="15"/>
                  <a:pt x="88" y="15"/>
                  <a:pt x="88" y="15"/>
                </a:cubicBezTo>
                <a:cubicBezTo>
                  <a:pt x="87" y="15"/>
                  <a:pt x="87" y="15"/>
                  <a:pt x="87" y="15"/>
                </a:cubicBezTo>
                <a:cubicBezTo>
                  <a:pt x="88" y="13"/>
                  <a:pt x="86" y="13"/>
                  <a:pt x="87" y="12"/>
                </a:cubicBezTo>
                <a:cubicBezTo>
                  <a:pt x="86" y="12"/>
                  <a:pt x="85" y="12"/>
                  <a:pt x="84" y="12"/>
                </a:cubicBezTo>
                <a:cubicBezTo>
                  <a:pt x="87" y="15"/>
                  <a:pt x="82" y="16"/>
                  <a:pt x="82" y="18"/>
                </a:cubicBezTo>
                <a:cubicBezTo>
                  <a:pt x="79" y="19"/>
                  <a:pt x="81" y="13"/>
                  <a:pt x="77" y="16"/>
                </a:cubicBezTo>
                <a:cubicBezTo>
                  <a:pt x="78" y="17"/>
                  <a:pt x="76" y="19"/>
                  <a:pt x="78" y="18"/>
                </a:cubicBezTo>
                <a:cubicBezTo>
                  <a:pt x="76" y="18"/>
                  <a:pt x="77" y="20"/>
                  <a:pt x="74" y="19"/>
                </a:cubicBezTo>
                <a:cubicBezTo>
                  <a:pt x="76" y="18"/>
                  <a:pt x="73" y="17"/>
                  <a:pt x="75" y="15"/>
                </a:cubicBezTo>
                <a:cubicBezTo>
                  <a:pt x="75" y="16"/>
                  <a:pt x="76" y="16"/>
                  <a:pt x="77" y="16"/>
                </a:cubicBezTo>
                <a:cubicBezTo>
                  <a:pt x="76" y="15"/>
                  <a:pt x="77" y="13"/>
                  <a:pt x="75" y="13"/>
                </a:cubicBezTo>
                <a:cubicBezTo>
                  <a:pt x="74" y="14"/>
                  <a:pt x="72" y="14"/>
                  <a:pt x="72" y="15"/>
                </a:cubicBezTo>
                <a:cubicBezTo>
                  <a:pt x="72" y="16"/>
                  <a:pt x="74" y="15"/>
                  <a:pt x="73" y="16"/>
                </a:cubicBezTo>
                <a:cubicBezTo>
                  <a:pt x="71" y="17"/>
                  <a:pt x="71" y="15"/>
                  <a:pt x="70" y="17"/>
                </a:cubicBezTo>
                <a:cubicBezTo>
                  <a:pt x="71" y="17"/>
                  <a:pt x="71" y="18"/>
                  <a:pt x="71" y="19"/>
                </a:cubicBezTo>
                <a:cubicBezTo>
                  <a:pt x="70" y="20"/>
                  <a:pt x="70" y="20"/>
                  <a:pt x="70" y="20"/>
                </a:cubicBezTo>
                <a:cubicBezTo>
                  <a:pt x="70" y="19"/>
                  <a:pt x="70" y="19"/>
                  <a:pt x="70" y="19"/>
                </a:cubicBezTo>
                <a:cubicBezTo>
                  <a:pt x="67" y="18"/>
                  <a:pt x="69" y="20"/>
                  <a:pt x="66" y="20"/>
                </a:cubicBezTo>
                <a:cubicBezTo>
                  <a:pt x="65" y="18"/>
                  <a:pt x="65" y="18"/>
                  <a:pt x="65" y="18"/>
                </a:cubicBezTo>
                <a:cubicBezTo>
                  <a:pt x="66" y="17"/>
                  <a:pt x="69" y="19"/>
                  <a:pt x="69" y="16"/>
                </a:cubicBezTo>
                <a:cubicBezTo>
                  <a:pt x="67" y="16"/>
                  <a:pt x="66" y="18"/>
                  <a:pt x="64" y="17"/>
                </a:cubicBezTo>
                <a:cubicBezTo>
                  <a:pt x="66" y="16"/>
                  <a:pt x="66" y="16"/>
                  <a:pt x="66" y="16"/>
                </a:cubicBezTo>
                <a:cubicBezTo>
                  <a:pt x="65" y="16"/>
                  <a:pt x="65" y="13"/>
                  <a:pt x="62" y="15"/>
                </a:cubicBezTo>
                <a:cubicBezTo>
                  <a:pt x="61" y="16"/>
                  <a:pt x="62" y="16"/>
                  <a:pt x="61" y="17"/>
                </a:cubicBezTo>
                <a:cubicBezTo>
                  <a:pt x="59" y="17"/>
                  <a:pt x="58" y="18"/>
                  <a:pt x="56" y="18"/>
                </a:cubicBezTo>
                <a:cubicBezTo>
                  <a:pt x="56" y="16"/>
                  <a:pt x="52" y="18"/>
                  <a:pt x="55" y="16"/>
                </a:cubicBezTo>
                <a:cubicBezTo>
                  <a:pt x="55" y="17"/>
                  <a:pt x="60" y="17"/>
                  <a:pt x="61" y="15"/>
                </a:cubicBezTo>
                <a:cubicBezTo>
                  <a:pt x="60" y="13"/>
                  <a:pt x="63" y="16"/>
                  <a:pt x="64" y="13"/>
                </a:cubicBezTo>
                <a:cubicBezTo>
                  <a:pt x="61" y="13"/>
                  <a:pt x="62" y="11"/>
                  <a:pt x="61" y="10"/>
                </a:cubicBezTo>
                <a:cubicBezTo>
                  <a:pt x="61" y="10"/>
                  <a:pt x="60" y="10"/>
                  <a:pt x="60" y="11"/>
                </a:cubicBezTo>
                <a:cubicBezTo>
                  <a:pt x="59" y="12"/>
                  <a:pt x="60" y="12"/>
                  <a:pt x="60" y="13"/>
                </a:cubicBezTo>
                <a:cubicBezTo>
                  <a:pt x="57" y="13"/>
                  <a:pt x="55" y="13"/>
                  <a:pt x="53" y="15"/>
                </a:cubicBezTo>
                <a:cubicBezTo>
                  <a:pt x="53" y="14"/>
                  <a:pt x="53" y="13"/>
                  <a:pt x="54" y="13"/>
                </a:cubicBezTo>
                <a:cubicBezTo>
                  <a:pt x="51" y="13"/>
                  <a:pt x="48" y="13"/>
                  <a:pt x="45" y="12"/>
                </a:cubicBezTo>
                <a:cubicBezTo>
                  <a:pt x="46" y="14"/>
                  <a:pt x="41" y="13"/>
                  <a:pt x="43" y="15"/>
                </a:cubicBezTo>
                <a:cubicBezTo>
                  <a:pt x="44" y="15"/>
                  <a:pt x="45" y="17"/>
                  <a:pt x="45" y="18"/>
                </a:cubicBezTo>
                <a:cubicBezTo>
                  <a:pt x="44" y="17"/>
                  <a:pt x="45" y="17"/>
                  <a:pt x="44" y="16"/>
                </a:cubicBezTo>
                <a:cubicBezTo>
                  <a:pt x="43" y="17"/>
                  <a:pt x="42" y="14"/>
                  <a:pt x="41" y="16"/>
                </a:cubicBezTo>
                <a:cubicBezTo>
                  <a:pt x="44" y="15"/>
                  <a:pt x="42" y="13"/>
                  <a:pt x="42" y="12"/>
                </a:cubicBezTo>
                <a:cubicBezTo>
                  <a:pt x="40" y="13"/>
                  <a:pt x="42" y="11"/>
                  <a:pt x="40" y="11"/>
                </a:cubicBezTo>
                <a:cubicBezTo>
                  <a:pt x="38" y="11"/>
                  <a:pt x="36" y="12"/>
                  <a:pt x="33" y="12"/>
                </a:cubicBezTo>
                <a:cubicBezTo>
                  <a:pt x="31" y="11"/>
                  <a:pt x="26" y="12"/>
                  <a:pt x="24" y="12"/>
                </a:cubicBezTo>
                <a:cubicBezTo>
                  <a:pt x="22" y="11"/>
                  <a:pt x="23" y="10"/>
                  <a:pt x="22" y="9"/>
                </a:cubicBezTo>
                <a:cubicBezTo>
                  <a:pt x="20" y="9"/>
                  <a:pt x="23" y="11"/>
                  <a:pt x="20" y="10"/>
                </a:cubicBezTo>
                <a:cubicBezTo>
                  <a:pt x="21" y="10"/>
                  <a:pt x="21" y="10"/>
                  <a:pt x="21" y="10"/>
                </a:cubicBezTo>
                <a:cubicBezTo>
                  <a:pt x="20" y="10"/>
                  <a:pt x="16" y="9"/>
                  <a:pt x="15" y="11"/>
                </a:cubicBezTo>
                <a:cubicBezTo>
                  <a:pt x="16" y="9"/>
                  <a:pt x="16" y="9"/>
                  <a:pt x="16" y="9"/>
                </a:cubicBezTo>
                <a:cubicBezTo>
                  <a:pt x="16" y="9"/>
                  <a:pt x="15" y="9"/>
                  <a:pt x="15" y="10"/>
                </a:cubicBezTo>
                <a:cubicBezTo>
                  <a:pt x="15" y="9"/>
                  <a:pt x="14" y="8"/>
                  <a:pt x="15" y="8"/>
                </a:cubicBezTo>
                <a:cubicBezTo>
                  <a:pt x="14" y="7"/>
                  <a:pt x="12" y="8"/>
                  <a:pt x="10" y="8"/>
                </a:cubicBezTo>
                <a:cubicBezTo>
                  <a:pt x="11" y="9"/>
                  <a:pt x="11" y="9"/>
                  <a:pt x="11" y="9"/>
                </a:cubicBezTo>
                <a:cubicBezTo>
                  <a:pt x="8" y="10"/>
                  <a:pt x="6" y="9"/>
                  <a:pt x="4" y="9"/>
                </a:cubicBezTo>
                <a:cubicBezTo>
                  <a:pt x="4" y="8"/>
                  <a:pt x="4" y="8"/>
                  <a:pt x="4" y="8"/>
                </a:cubicBezTo>
                <a:cubicBezTo>
                  <a:pt x="2" y="9"/>
                  <a:pt x="2" y="9"/>
                  <a:pt x="2" y="9"/>
                </a:cubicBezTo>
                <a:cubicBezTo>
                  <a:pt x="2" y="8"/>
                  <a:pt x="1" y="7"/>
                  <a:pt x="0" y="8"/>
                </a:cubicBezTo>
                <a:cubicBezTo>
                  <a:pt x="4" y="5"/>
                  <a:pt x="4" y="5"/>
                  <a:pt x="4" y="5"/>
                </a:cubicBezTo>
                <a:cubicBezTo>
                  <a:pt x="6" y="6"/>
                  <a:pt x="3" y="6"/>
                  <a:pt x="4" y="8"/>
                </a:cubicBezTo>
                <a:cubicBezTo>
                  <a:pt x="4" y="9"/>
                  <a:pt x="7" y="8"/>
                  <a:pt x="8" y="7"/>
                </a:cubicBezTo>
                <a:cubicBezTo>
                  <a:pt x="7" y="7"/>
                  <a:pt x="6" y="7"/>
                  <a:pt x="6" y="8"/>
                </a:cubicBezTo>
                <a:cubicBezTo>
                  <a:pt x="5" y="6"/>
                  <a:pt x="7" y="6"/>
                  <a:pt x="8" y="5"/>
                </a:cubicBezTo>
                <a:cubicBezTo>
                  <a:pt x="7" y="5"/>
                  <a:pt x="6" y="5"/>
                  <a:pt x="6" y="5"/>
                </a:cubicBezTo>
                <a:cubicBezTo>
                  <a:pt x="7" y="4"/>
                  <a:pt x="8" y="4"/>
                  <a:pt x="10" y="4"/>
                </a:cubicBezTo>
                <a:cubicBezTo>
                  <a:pt x="9" y="5"/>
                  <a:pt x="11" y="5"/>
                  <a:pt x="10" y="6"/>
                </a:cubicBezTo>
                <a:cubicBezTo>
                  <a:pt x="10" y="4"/>
                  <a:pt x="12" y="4"/>
                  <a:pt x="14" y="4"/>
                </a:cubicBezTo>
                <a:cubicBezTo>
                  <a:pt x="16" y="6"/>
                  <a:pt x="18" y="4"/>
                  <a:pt x="20" y="4"/>
                </a:cubicBezTo>
                <a:cubicBezTo>
                  <a:pt x="19" y="5"/>
                  <a:pt x="18" y="7"/>
                  <a:pt x="17" y="7"/>
                </a:cubicBezTo>
                <a:cubicBezTo>
                  <a:pt x="18" y="8"/>
                  <a:pt x="18" y="7"/>
                  <a:pt x="20" y="8"/>
                </a:cubicBezTo>
                <a:cubicBezTo>
                  <a:pt x="21" y="7"/>
                  <a:pt x="21" y="5"/>
                  <a:pt x="23" y="5"/>
                </a:cubicBezTo>
                <a:cubicBezTo>
                  <a:pt x="23" y="6"/>
                  <a:pt x="23" y="6"/>
                  <a:pt x="23" y="6"/>
                </a:cubicBezTo>
                <a:cubicBezTo>
                  <a:pt x="25" y="5"/>
                  <a:pt x="25" y="4"/>
                  <a:pt x="27" y="4"/>
                </a:cubicBezTo>
                <a:cubicBezTo>
                  <a:pt x="31" y="5"/>
                  <a:pt x="35" y="5"/>
                  <a:pt x="38" y="5"/>
                </a:cubicBezTo>
                <a:cubicBezTo>
                  <a:pt x="38" y="6"/>
                  <a:pt x="38" y="6"/>
                  <a:pt x="38" y="6"/>
                </a:cubicBezTo>
                <a:cubicBezTo>
                  <a:pt x="40" y="4"/>
                  <a:pt x="44" y="5"/>
                  <a:pt x="46" y="4"/>
                </a:cubicBezTo>
                <a:cubicBezTo>
                  <a:pt x="50" y="5"/>
                  <a:pt x="55" y="3"/>
                  <a:pt x="57" y="5"/>
                </a:cubicBezTo>
                <a:cubicBezTo>
                  <a:pt x="63" y="4"/>
                  <a:pt x="69" y="4"/>
                  <a:pt x="76" y="4"/>
                </a:cubicBezTo>
                <a:cubicBezTo>
                  <a:pt x="75" y="6"/>
                  <a:pt x="75" y="6"/>
                  <a:pt x="75" y="6"/>
                </a:cubicBezTo>
                <a:cubicBezTo>
                  <a:pt x="76" y="5"/>
                  <a:pt x="76" y="7"/>
                  <a:pt x="77" y="7"/>
                </a:cubicBezTo>
                <a:cubicBezTo>
                  <a:pt x="76" y="5"/>
                  <a:pt x="79" y="5"/>
                  <a:pt x="80" y="4"/>
                </a:cubicBezTo>
                <a:cubicBezTo>
                  <a:pt x="83" y="5"/>
                  <a:pt x="87" y="4"/>
                  <a:pt x="89" y="3"/>
                </a:cubicBezTo>
                <a:cubicBezTo>
                  <a:pt x="90" y="4"/>
                  <a:pt x="90" y="4"/>
                  <a:pt x="90" y="4"/>
                </a:cubicBezTo>
                <a:cubicBezTo>
                  <a:pt x="92" y="2"/>
                  <a:pt x="96" y="4"/>
                  <a:pt x="99" y="4"/>
                </a:cubicBezTo>
                <a:cubicBezTo>
                  <a:pt x="100" y="5"/>
                  <a:pt x="100" y="6"/>
                  <a:pt x="101" y="6"/>
                </a:cubicBezTo>
                <a:cubicBezTo>
                  <a:pt x="103" y="4"/>
                  <a:pt x="104" y="4"/>
                  <a:pt x="107" y="3"/>
                </a:cubicBezTo>
                <a:cubicBezTo>
                  <a:pt x="109" y="3"/>
                  <a:pt x="112" y="4"/>
                  <a:pt x="114" y="4"/>
                </a:cubicBezTo>
                <a:cubicBezTo>
                  <a:pt x="122" y="2"/>
                  <a:pt x="130" y="4"/>
                  <a:pt x="137" y="2"/>
                </a:cubicBezTo>
                <a:cubicBezTo>
                  <a:pt x="138" y="3"/>
                  <a:pt x="138" y="3"/>
                  <a:pt x="138" y="3"/>
                </a:cubicBezTo>
                <a:cubicBezTo>
                  <a:pt x="146" y="1"/>
                  <a:pt x="155" y="3"/>
                  <a:pt x="162" y="2"/>
                </a:cubicBezTo>
                <a:cubicBezTo>
                  <a:pt x="161" y="4"/>
                  <a:pt x="161" y="4"/>
                  <a:pt x="161" y="4"/>
                </a:cubicBezTo>
                <a:cubicBezTo>
                  <a:pt x="163" y="5"/>
                  <a:pt x="166" y="4"/>
                  <a:pt x="165" y="2"/>
                </a:cubicBezTo>
                <a:cubicBezTo>
                  <a:pt x="167" y="3"/>
                  <a:pt x="170" y="1"/>
                  <a:pt x="172" y="3"/>
                </a:cubicBezTo>
                <a:cubicBezTo>
                  <a:pt x="174" y="4"/>
                  <a:pt x="174" y="2"/>
                  <a:pt x="176" y="2"/>
                </a:cubicBezTo>
                <a:cubicBezTo>
                  <a:pt x="180" y="3"/>
                  <a:pt x="182" y="3"/>
                  <a:pt x="186" y="2"/>
                </a:cubicBezTo>
                <a:cubicBezTo>
                  <a:pt x="185" y="2"/>
                  <a:pt x="185" y="2"/>
                  <a:pt x="185" y="2"/>
                </a:cubicBezTo>
                <a:cubicBezTo>
                  <a:pt x="184" y="3"/>
                  <a:pt x="184" y="3"/>
                  <a:pt x="185" y="4"/>
                </a:cubicBezTo>
                <a:cubicBezTo>
                  <a:pt x="187" y="3"/>
                  <a:pt x="190" y="4"/>
                  <a:pt x="189" y="2"/>
                </a:cubicBezTo>
                <a:cubicBezTo>
                  <a:pt x="193" y="3"/>
                  <a:pt x="199" y="1"/>
                  <a:pt x="203" y="3"/>
                </a:cubicBezTo>
                <a:cubicBezTo>
                  <a:pt x="203" y="2"/>
                  <a:pt x="204" y="2"/>
                  <a:pt x="204" y="1"/>
                </a:cubicBezTo>
                <a:cubicBezTo>
                  <a:pt x="208" y="1"/>
                  <a:pt x="212" y="3"/>
                  <a:pt x="215" y="2"/>
                </a:cubicBezTo>
                <a:cubicBezTo>
                  <a:pt x="215" y="2"/>
                  <a:pt x="214" y="3"/>
                  <a:pt x="215" y="3"/>
                </a:cubicBezTo>
                <a:cubicBezTo>
                  <a:pt x="216" y="3"/>
                  <a:pt x="215" y="2"/>
                  <a:pt x="216" y="2"/>
                </a:cubicBezTo>
                <a:cubicBezTo>
                  <a:pt x="222" y="0"/>
                  <a:pt x="229" y="3"/>
                  <a:pt x="234" y="3"/>
                </a:cubicBezTo>
                <a:cubicBezTo>
                  <a:pt x="244" y="2"/>
                  <a:pt x="254" y="3"/>
                  <a:pt x="263" y="3"/>
                </a:cubicBezTo>
                <a:cubicBezTo>
                  <a:pt x="263" y="3"/>
                  <a:pt x="263" y="3"/>
                  <a:pt x="263" y="3"/>
                </a:cubicBezTo>
                <a:cubicBezTo>
                  <a:pt x="266" y="1"/>
                  <a:pt x="270" y="5"/>
                  <a:pt x="273" y="2"/>
                </a:cubicBezTo>
                <a:cubicBezTo>
                  <a:pt x="274" y="3"/>
                  <a:pt x="276" y="2"/>
                  <a:pt x="275" y="3"/>
                </a:cubicBezTo>
                <a:cubicBezTo>
                  <a:pt x="278" y="2"/>
                  <a:pt x="282" y="5"/>
                  <a:pt x="286" y="3"/>
                </a:cubicBezTo>
                <a:cubicBezTo>
                  <a:pt x="285" y="3"/>
                  <a:pt x="285" y="3"/>
                  <a:pt x="285" y="3"/>
                </a:cubicBezTo>
                <a:cubicBezTo>
                  <a:pt x="288" y="5"/>
                  <a:pt x="292" y="3"/>
                  <a:pt x="295" y="4"/>
                </a:cubicBezTo>
                <a:cubicBezTo>
                  <a:pt x="295" y="4"/>
                  <a:pt x="294" y="5"/>
                  <a:pt x="294" y="5"/>
                </a:cubicBezTo>
                <a:cubicBezTo>
                  <a:pt x="296" y="6"/>
                  <a:pt x="298" y="3"/>
                  <a:pt x="298" y="5"/>
                </a:cubicBezTo>
                <a:cubicBezTo>
                  <a:pt x="299" y="5"/>
                  <a:pt x="299" y="4"/>
                  <a:pt x="299" y="4"/>
                </a:cubicBezTo>
                <a:cubicBezTo>
                  <a:pt x="307" y="5"/>
                  <a:pt x="316" y="4"/>
                  <a:pt x="325" y="3"/>
                </a:cubicBezTo>
                <a:cubicBezTo>
                  <a:pt x="331" y="5"/>
                  <a:pt x="325" y="8"/>
                  <a:pt x="330" y="6"/>
                </a:cubicBezTo>
                <a:cubicBezTo>
                  <a:pt x="330" y="6"/>
                  <a:pt x="330" y="5"/>
                  <a:pt x="330" y="5"/>
                </a:cubicBezTo>
                <a:cubicBezTo>
                  <a:pt x="332" y="5"/>
                  <a:pt x="333" y="8"/>
                  <a:pt x="334" y="7"/>
                </a:cubicBezTo>
                <a:cubicBezTo>
                  <a:pt x="334" y="5"/>
                  <a:pt x="335" y="6"/>
                  <a:pt x="335" y="5"/>
                </a:cubicBezTo>
                <a:cubicBezTo>
                  <a:pt x="339" y="6"/>
                  <a:pt x="340" y="8"/>
                  <a:pt x="343" y="7"/>
                </a:cubicBezTo>
                <a:cubicBezTo>
                  <a:pt x="343" y="7"/>
                  <a:pt x="343" y="7"/>
                  <a:pt x="343" y="7"/>
                </a:cubicBezTo>
                <a:cubicBezTo>
                  <a:pt x="346" y="5"/>
                  <a:pt x="350" y="6"/>
                  <a:pt x="353" y="4"/>
                </a:cubicBezTo>
                <a:cubicBezTo>
                  <a:pt x="373" y="4"/>
                  <a:pt x="392" y="3"/>
                  <a:pt x="411" y="3"/>
                </a:cubicBezTo>
                <a:cubicBezTo>
                  <a:pt x="429" y="3"/>
                  <a:pt x="448" y="3"/>
                  <a:pt x="467" y="4"/>
                </a:cubicBezTo>
                <a:cubicBezTo>
                  <a:pt x="471" y="7"/>
                  <a:pt x="472" y="6"/>
                  <a:pt x="476" y="6"/>
                </a:cubicBezTo>
                <a:cubicBezTo>
                  <a:pt x="476" y="6"/>
                  <a:pt x="476" y="6"/>
                  <a:pt x="476" y="6"/>
                </a:cubicBezTo>
                <a:cubicBezTo>
                  <a:pt x="477" y="5"/>
                  <a:pt x="480" y="6"/>
                  <a:pt x="480" y="5"/>
                </a:cubicBezTo>
                <a:cubicBezTo>
                  <a:pt x="487" y="5"/>
                  <a:pt x="494" y="5"/>
                  <a:pt x="501" y="5"/>
                </a:cubicBezTo>
                <a:cubicBezTo>
                  <a:pt x="500" y="5"/>
                  <a:pt x="499" y="7"/>
                  <a:pt x="501" y="7"/>
                </a:cubicBezTo>
                <a:cubicBezTo>
                  <a:pt x="502" y="5"/>
                  <a:pt x="502" y="5"/>
                  <a:pt x="502" y="5"/>
                </a:cubicBezTo>
                <a:cubicBezTo>
                  <a:pt x="502" y="6"/>
                  <a:pt x="502" y="6"/>
                  <a:pt x="502" y="6"/>
                </a:cubicBezTo>
                <a:cubicBezTo>
                  <a:pt x="503" y="6"/>
                  <a:pt x="504" y="5"/>
                  <a:pt x="503" y="4"/>
                </a:cubicBezTo>
                <a:cubicBezTo>
                  <a:pt x="522" y="3"/>
                  <a:pt x="539" y="7"/>
                  <a:pt x="557" y="7"/>
                </a:cubicBezTo>
                <a:cubicBezTo>
                  <a:pt x="562" y="8"/>
                  <a:pt x="568" y="8"/>
                  <a:pt x="572" y="7"/>
                </a:cubicBezTo>
                <a:cubicBezTo>
                  <a:pt x="586" y="10"/>
                  <a:pt x="598" y="13"/>
                  <a:pt x="613" y="12"/>
                </a:cubicBezTo>
                <a:cubicBezTo>
                  <a:pt x="613" y="12"/>
                  <a:pt x="610" y="17"/>
                  <a:pt x="604" y="17"/>
                </a:cubicBez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charset="0"/>
            </a:endParaRPr>
          </a:p>
        </p:txBody>
      </p:sp>
      <p:sp>
        <p:nvSpPr>
          <p:cNvPr id="61" name="Freeform 145"/>
          <p:cNvSpPr>
            <a:spLocks/>
          </p:cNvSpPr>
          <p:nvPr/>
        </p:nvSpPr>
        <p:spPr bwMode="auto">
          <a:xfrm rot="16200000">
            <a:off x="623743" y="3986685"/>
            <a:ext cx="4797546" cy="45719"/>
          </a:xfrm>
          <a:custGeom>
            <a:avLst/>
            <a:gdLst/>
            <a:ahLst/>
            <a:cxnLst>
              <a:cxn ang="0">
                <a:pos x="543" y="15"/>
              </a:cxn>
              <a:cxn ang="0">
                <a:pos x="525" y="15"/>
              </a:cxn>
              <a:cxn ang="0">
                <a:pos x="488" y="18"/>
              </a:cxn>
              <a:cxn ang="0">
                <a:pos x="475" y="17"/>
              </a:cxn>
              <a:cxn ang="0">
                <a:pos x="436" y="15"/>
              </a:cxn>
              <a:cxn ang="0">
                <a:pos x="423" y="15"/>
              </a:cxn>
              <a:cxn ang="0">
                <a:pos x="401" y="16"/>
              </a:cxn>
              <a:cxn ang="0">
                <a:pos x="382" y="15"/>
              </a:cxn>
              <a:cxn ang="0">
                <a:pos x="372" y="14"/>
              </a:cxn>
              <a:cxn ang="0">
                <a:pos x="363" y="16"/>
              </a:cxn>
              <a:cxn ang="0">
                <a:pos x="341" y="18"/>
              </a:cxn>
              <a:cxn ang="0">
                <a:pos x="329" y="17"/>
              </a:cxn>
              <a:cxn ang="0">
                <a:pos x="316" y="19"/>
              </a:cxn>
              <a:cxn ang="0">
                <a:pos x="300" y="17"/>
              </a:cxn>
              <a:cxn ang="0">
                <a:pos x="282" y="17"/>
              </a:cxn>
              <a:cxn ang="0">
                <a:pos x="259" y="16"/>
              </a:cxn>
              <a:cxn ang="0">
                <a:pos x="250" y="17"/>
              </a:cxn>
              <a:cxn ang="0">
                <a:pos x="241" y="15"/>
              </a:cxn>
              <a:cxn ang="0">
                <a:pos x="233" y="17"/>
              </a:cxn>
              <a:cxn ang="0">
                <a:pos x="230" y="17"/>
              </a:cxn>
              <a:cxn ang="0">
                <a:pos x="219" y="17"/>
              </a:cxn>
              <a:cxn ang="0">
                <a:pos x="188" y="17"/>
              </a:cxn>
              <a:cxn ang="0">
                <a:pos x="176" y="17"/>
              </a:cxn>
              <a:cxn ang="0">
                <a:pos x="166" y="17"/>
              </a:cxn>
              <a:cxn ang="0">
                <a:pos x="140" y="16"/>
              </a:cxn>
              <a:cxn ang="0">
                <a:pos x="134" y="12"/>
              </a:cxn>
              <a:cxn ang="0">
                <a:pos x="125" y="16"/>
              </a:cxn>
              <a:cxn ang="0">
                <a:pos x="118" y="20"/>
              </a:cxn>
              <a:cxn ang="0">
                <a:pos x="106" y="18"/>
              </a:cxn>
              <a:cxn ang="0">
                <a:pos x="102" y="20"/>
              </a:cxn>
              <a:cxn ang="0">
                <a:pos x="97" y="18"/>
              </a:cxn>
              <a:cxn ang="0">
                <a:pos x="88" y="15"/>
              </a:cxn>
              <a:cxn ang="0">
                <a:pos x="78" y="18"/>
              </a:cxn>
              <a:cxn ang="0">
                <a:pos x="73" y="16"/>
              </a:cxn>
              <a:cxn ang="0">
                <a:pos x="65" y="18"/>
              </a:cxn>
              <a:cxn ang="0">
                <a:pos x="56" y="18"/>
              </a:cxn>
              <a:cxn ang="0">
                <a:pos x="60" y="13"/>
              </a:cxn>
              <a:cxn ang="0">
                <a:pos x="44" y="16"/>
              </a:cxn>
              <a:cxn ang="0">
                <a:pos x="22" y="9"/>
              </a:cxn>
              <a:cxn ang="0">
                <a:pos x="15" y="8"/>
              </a:cxn>
              <a:cxn ang="0">
                <a:pos x="0" y="8"/>
              </a:cxn>
              <a:cxn ang="0">
                <a:pos x="6" y="5"/>
              </a:cxn>
              <a:cxn ang="0">
                <a:pos x="20" y="8"/>
              </a:cxn>
              <a:cxn ang="0">
                <a:pos x="46" y="4"/>
              </a:cxn>
              <a:cxn ang="0">
                <a:pos x="89" y="3"/>
              </a:cxn>
              <a:cxn ang="0">
                <a:pos x="137" y="2"/>
              </a:cxn>
              <a:cxn ang="0">
                <a:pos x="176" y="2"/>
              </a:cxn>
              <a:cxn ang="0">
                <a:pos x="204" y="1"/>
              </a:cxn>
              <a:cxn ang="0">
                <a:pos x="263" y="3"/>
              </a:cxn>
              <a:cxn ang="0">
                <a:pos x="294" y="5"/>
              </a:cxn>
              <a:cxn ang="0">
                <a:pos x="334" y="7"/>
              </a:cxn>
              <a:cxn ang="0">
                <a:pos x="467" y="4"/>
              </a:cxn>
              <a:cxn ang="0">
                <a:pos x="502" y="5"/>
              </a:cxn>
              <a:cxn ang="0">
                <a:pos x="604" y="17"/>
              </a:cxn>
            </a:cxnLst>
            <a:rect l="0" t="0" r="r" b="b"/>
            <a:pathLst>
              <a:path w="613" h="21">
                <a:moveTo>
                  <a:pt x="604" y="17"/>
                </a:moveTo>
                <a:cubicBezTo>
                  <a:pt x="597" y="21"/>
                  <a:pt x="587" y="16"/>
                  <a:pt x="579" y="18"/>
                </a:cubicBezTo>
                <a:cubicBezTo>
                  <a:pt x="578" y="19"/>
                  <a:pt x="580" y="16"/>
                  <a:pt x="577" y="17"/>
                </a:cubicBezTo>
                <a:cubicBezTo>
                  <a:pt x="570" y="20"/>
                  <a:pt x="557" y="17"/>
                  <a:pt x="548" y="15"/>
                </a:cubicBezTo>
                <a:cubicBezTo>
                  <a:pt x="549" y="14"/>
                  <a:pt x="549" y="14"/>
                  <a:pt x="549" y="14"/>
                </a:cubicBezTo>
                <a:cubicBezTo>
                  <a:pt x="547" y="13"/>
                  <a:pt x="545" y="15"/>
                  <a:pt x="543" y="15"/>
                </a:cubicBezTo>
                <a:cubicBezTo>
                  <a:pt x="543" y="15"/>
                  <a:pt x="543" y="14"/>
                  <a:pt x="543" y="14"/>
                </a:cubicBezTo>
                <a:cubicBezTo>
                  <a:pt x="542" y="15"/>
                  <a:pt x="539" y="14"/>
                  <a:pt x="539" y="15"/>
                </a:cubicBezTo>
                <a:cubicBezTo>
                  <a:pt x="538" y="15"/>
                  <a:pt x="538" y="14"/>
                  <a:pt x="537" y="13"/>
                </a:cubicBezTo>
                <a:cubicBezTo>
                  <a:pt x="536" y="15"/>
                  <a:pt x="536" y="15"/>
                  <a:pt x="536" y="15"/>
                </a:cubicBezTo>
                <a:cubicBezTo>
                  <a:pt x="533" y="18"/>
                  <a:pt x="529" y="14"/>
                  <a:pt x="524" y="16"/>
                </a:cubicBezTo>
                <a:cubicBezTo>
                  <a:pt x="525" y="16"/>
                  <a:pt x="525" y="15"/>
                  <a:pt x="525" y="15"/>
                </a:cubicBezTo>
                <a:cubicBezTo>
                  <a:pt x="518" y="17"/>
                  <a:pt x="510" y="16"/>
                  <a:pt x="502" y="17"/>
                </a:cubicBezTo>
                <a:cubicBezTo>
                  <a:pt x="503" y="16"/>
                  <a:pt x="503" y="15"/>
                  <a:pt x="502" y="15"/>
                </a:cubicBezTo>
                <a:cubicBezTo>
                  <a:pt x="502" y="16"/>
                  <a:pt x="500" y="17"/>
                  <a:pt x="498" y="17"/>
                </a:cubicBezTo>
                <a:cubicBezTo>
                  <a:pt x="497" y="15"/>
                  <a:pt x="494" y="18"/>
                  <a:pt x="492" y="17"/>
                </a:cubicBezTo>
                <a:cubicBezTo>
                  <a:pt x="492" y="17"/>
                  <a:pt x="492" y="17"/>
                  <a:pt x="492" y="17"/>
                </a:cubicBezTo>
                <a:cubicBezTo>
                  <a:pt x="490" y="19"/>
                  <a:pt x="490" y="16"/>
                  <a:pt x="488" y="18"/>
                </a:cubicBezTo>
                <a:cubicBezTo>
                  <a:pt x="487" y="17"/>
                  <a:pt x="487" y="17"/>
                  <a:pt x="487" y="17"/>
                </a:cubicBezTo>
                <a:cubicBezTo>
                  <a:pt x="486" y="19"/>
                  <a:pt x="485" y="16"/>
                  <a:pt x="483" y="17"/>
                </a:cubicBezTo>
                <a:cubicBezTo>
                  <a:pt x="483" y="17"/>
                  <a:pt x="483" y="17"/>
                  <a:pt x="483" y="17"/>
                </a:cubicBezTo>
                <a:cubicBezTo>
                  <a:pt x="482" y="18"/>
                  <a:pt x="481" y="16"/>
                  <a:pt x="480" y="17"/>
                </a:cubicBezTo>
                <a:cubicBezTo>
                  <a:pt x="480" y="17"/>
                  <a:pt x="480" y="17"/>
                  <a:pt x="480" y="17"/>
                </a:cubicBezTo>
                <a:cubicBezTo>
                  <a:pt x="477" y="17"/>
                  <a:pt x="475" y="16"/>
                  <a:pt x="475" y="17"/>
                </a:cubicBezTo>
                <a:cubicBezTo>
                  <a:pt x="474" y="16"/>
                  <a:pt x="478" y="17"/>
                  <a:pt x="477" y="15"/>
                </a:cubicBezTo>
                <a:cubicBezTo>
                  <a:pt x="467" y="16"/>
                  <a:pt x="457" y="16"/>
                  <a:pt x="447" y="16"/>
                </a:cubicBezTo>
                <a:cubicBezTo>
                  <a:pt x="446" y="15"/>
                  <a:pt x="446" y="15"/>
                  <a:pt x="445" y="14"/>
                </a:cubicBezTo>
                <a:cubicBezTo>
                  <a:pt x="444" y="15"/>
                  <a:pt x="442" y="14"/>
                  <a:pt x="441" y="15"/>
                </a:cubicBezTo>
                <a:cubicBezTo>
                  <a:pt x="441" y="15"/>
                  <a:pt x="440" y="14"/>
                  <a:pt x="440" y="14"/>
                </a:cubicBezTo>
                <a:cubicBezTo>
                  <a:pt x="438" y="14"/>
                  <a:pt x="438" y="16"/>
                  <a:pt x="436" y="15"/>
                </a:cubicBezTo>
                <a:cubicBezTo>
                  <a:pt x="437" y="15"/>
                  <a:pt x="437" y="14"/>
                  <a:pt x="437" y="14"/>
                </a:cubicBezTo>
                <a:cubicBezTo>
                  <a:pt x="435" y="15"/>
                  <a:pt x="433" y="15"/>
                  <a:pt x="431" y="15"/>
                </a:cubicBezTo>
                <a:cubicBezTo>
                  <a:pt x="431" y="15"/>
                  <a:pt x="432" y="15"/>
                  <a:pt x="431" y="14"/>
                </a:cubicBezTo>
                <a:cubicBezTo>
                  <a:pt x="429" y="16"/>
                  <a:pt x="428" y="14"/>
                  <a:pt x="426" y="15"/>
                </a:cubicBezTo>
                <a:cubicBezTo>
                  <a:pt x="426" y="14"/>
                  <a:pt x="426" y="14"/>
                  <a:pt x="426" y="14"/>
                </a:cubicBezTo>
                <a:cubicBezTo>
                  <a:pt x="423" y="12"/>
                  <a:pt x="426" y="16"/>
                  <a:pt x="423" y="15"/>
                </a:cubicBezTo>
                <a:cubicBezTo>
                  <a:pt x="424" y="15"/>
                  <a:pt x="423" y="14"/>
                  <a:pt x="423" y="14"/>
                </a:cubicBezTo>
                <a:cubicBezTo>
                  <a:pt x="421" y="16"/>
                  <a:pt x="417" y="15"/>
                  <a:pt x="415" y="16"/>
                </a:cubicBezTo>
                <a:cubicBezTo>
                  <a:pt x="415" y="15"/>
                  <a:pt x="415" y="15"/>
                  <a:pt x="415" y="15"/>
                </a:cubicBezTo>
                <a:cubicBezTo>
                  <a:pt x="412" y="15"/>
                  <a:pt x="409" y="15"/>
                  <a:pt x="406" y="15"/>
                </a:cubicBezTo>
                <a:cubicBezTo>
                  <a:pt x="405" y="15"/>
                  <a:pt x="407" y="13"/>
                  <a:pt x="404" y="13"/>
                </a:cubicBezTo>
                <a:cubicBezTo>
                  <a:pt x="404" y="15"/>
                  <a:pt x="399" y="14"/>
                  <a:pt x="401" y="16"/>
                </a:cubicBezTo>
                <a:cubicBezTo>
                  <a:pt x="399" y="16"/>
                  <a:pt x="395" y="15"/>
                  <a:pt x="393" y="16"/>
                </a:cubicBezTo>
                <a:cubicBezTo>
                  <a:pt x="394" y="15"/>
                  <a:pt x="392" y="13"/>
                  <a:pt x="394" y="13"/>
                </a:cubicBezTo>
                <a:cubicBezTo>
                  <a:pt x="393" y="12"/>
                  <a:pt x="393" y="12"/>
                  <a:pt x="393" y="12"/>
                </a:cubicBezTo>
                <a:cubicBezTo>
                  <a:pt x="393" y="11"/>
                  <a:pt x="394" y="12"/>
                  <a:pt x="394" y="11"/>
                </a:cubicBezTo>
                <a:cubicBezTo>
                  <a:pt x="393" y="11"/>
                  <a:pt x="390" y="12"/>
                  <a:pt x="389" y="12"/>
                </a:cubicBezTo>
                <a:cubicBezTo>
                  <a:pt x="387" y="13"/>
                  <a:pt x="385" y="15"/>
                  <a:pt x="382" y="15"/>
                </a:cubicBezTo>
                <a:cubicBezTo>
                  <a:pt x="384" y="15"/>
                  <a:pt x="382" y="13"/>
                  <a:pt x="383" y="13"/>
                </a:cubicBezTo>
                <a:cubicBezTo>
                  <a:pt x="378" y="17"/>
                  <a:pt x="378" y="17"/>
                  <a:pt x="378" y="17"/>
                </a:cubicBezTo>
                <a:cubicBezTo>
                  <a:pt x="377" y="17"/>
                  <a:pt x="378" y="15"/>
                  <a:pt x="377" y="16"/>
                </a:cubicBezTo>
                <a:cubicBezTo>
                  <a:pt x="377" y="16"/>
                  <a:pt x="376" y="16"/>
                  <a:pt x="376" y="17"/>
                </a:cubicBezTo>
                <a:cubicBezTo>
                  <a:pt x="375" y="17"/>
                  <a:pt x="372" y="17"/>
                  <a:pt x="371" y="15"/>
                </a:cubicBezTo>
                <a:cubicBezTo>
                  <a:pt x="371" y="15"/>
                  <a:pt x="373" y="15"/>
                  <a:pt x="372" y="14"/>
                </a:cubicBezTo>
                <a:cubicBezTo>
                  <a:pt x="370" y="14"/>
                  <a:pt x="370" y="15"/>
                  <a:pt x="368" y="15"/>
                </a:cubicBezTo>
                <a:cubicBezTo>
                  <a:pt x="368" y="15"/>
                  <a:pt x="368" y="15"/>
                  <a:pt x="368" y="15"/>
                </a:cubicBezTo>
                <a:cubicBezTo>
                  <a:pt x="367" y="14"/>
                  <a:pt x="364" y="15"/>
                  <a:pt x="366" y="16"/>
                </a:cubicBezTo>
                <a:cubicBezTo>
                  <a:pt x="366" y="17"/>
                  <a:pt x="365" y="15"/>
                  <a:pt x="367" y="16"/>
                </a:cubicBezTo>
                <a:cubicBezTo>
                  <a:pt x="366" y="17"/>
                  <a:pt x="364" y="17"/>
                  <a:pt x="362" y="17"/>
                </a:cubicBezTo>
                <a:cubicBezTo>
                  <a:pt x="362" y="17"/>
                  <a:pt x="362" y="16"/>
                  <a:pt x="363" y="16"/>
                </a:cubicBezTo>
                <a:cubicBezTo>
                  <a:pt x="360" y="17"/>
                  <a:pt x="357" y="18"/>
                  <a:pt x="355" y="18"/>
                </a:cubicBezTo>
                <a:cubicBezTo>
                  <a:pt x="355" y="19"/>
                  <a:pt x="356" y="17"/>
                  <a:pt x="356" y="17"/>
                </a:cubicBezTo>
                <a:cubicBezTo>
                  <a:pt x="353" y="16"/>
                  <a:pt x="349" y="19"/>
                  <a:pt x="346" y="17"/>
                </a:cubicBezTo>
                <a:cubicBezTo>
                  <a:pt x="346" y="17"/>
                  <a:pt x="346" y="18"/>
                  <a:pt x="346" y="18"/>
                </a:cubicBezTo>
                <a:cubicBezTo>
                  <a:pt x="344" y="18"/>
                  <a:pt x="345" y="17"/>
                  <a:pt x="343" y="17"/>
                </a:cubicBezTo>
                <a:cubicBezTo>
                  <a:pt x="343" y="16"/>
                  <a:pt x="342" y="17"/>
                  <a:pt x="341" y="18"/>
                </a:cubicBezTo>
                <a:cubicBezTo>
                  <a:pt x="340" y="18"/>
                  <a:pt x="341" y="17"/>
                  <a:pt x="342" y="17"/>
                </a:cubicBezTo>
                <a:cubicBezTo>
                  <a:pt x="340" y="18"/>
                  <a:pt x="334" y="19"/>
                  <a:pt x="330" y="18"/>
                </a:cubicBezTo>
                <a:cubicBezTo>
                  <a:pt x="330" y="18"/>
                  <a:pt x="328" y="20"/>
                  <a:pt x="327" y="19"/>
                </a:cubicBezTo>
                <a:cubicBezTo>
                  <a:pt x="327" y="18"/>
                  <a:pt x="327" y="18"/>
                  <a:pt x="327" y="18"/>
                </a:cubicBezTo>
                <a:cubicBezTo>
                  <a:pt x="327" y="17"/>
                  <a:pt x="324" y="18"/>
                  <a:pt x="324" y="17"/>
                </a:cubicBezTo>
                <a:cubicBezTo>
                  <a:pt x="322" y="19"/>
                  <a:pt x="331" y="16"/>
                  <a:pt x="329" y="17"/>
                </a:cubicBezTo>
                <a:cubicBezTo>
                  <a:pt x="328" y="16"/>
                  <a:pt x="325" y="19"/>
                  <a:pt x="326" y="17"/>
                </a:cubicBezTo>
                <a:cubicBezTo>
                  <a:pt x="324" y="17"/>
                  <a:pt x="323" y="19"/>
                  <a:pt x="321" y="18"/>
                </a:cubicBezTo>
                <a:cubicBezTo>
                  <a:pt x="321" y="18"/>
                  <a:pt x="322" y="16"/>
                  <a:pt x="321" y="16"/>
                </a:cubicBezTo>
                <a:cubicBezTo>
                  <a:pt x="319" y="16"/>
                  <a:pt x="320" y="17"/>
                  <a:pt x="318" y="17"/>
                </a:cubicBezTo>
                <a:cubicBezTo>
                  <a:pt x="317" y="17"/>
                  <a:pt x="317" y="17"/>
                  <a:pt x="317" y="17"/>
                </a:cubicBezTo>
                <a:cubicBezTo>
                  <a:pt x="317" y="19"/>
                  <a:pt x="315" y="17"/>
                  <a:pt x="316" y="19"/>
                </a:cubicBezTo>
                <a:cubicBezTo>
                  <a:pt x="316" y="18"/>
                  <a:pt x="312" y="19"/>
                  <a:pt x="313" y="17"/>
                </a:cubicBezTo>
                <a:cubicBezTo>
                  <a:pt x="313" y="16"/>
                  <a:pt x="313" y="16"/>
                  <a:pt x="313" y="16"/>
                </a:cubicBezTo>
                <a:cubicBezTo>
                  <a:pt x="312" y="16"/>
                  <a:pt x="311" y="17"/>
                  <a:pt x="310" y="18"/>
                </a:cubicBezTo>
                <a:cubicBezTo>
                  <a:pt x="310" y="18"/>
                  <a:pt x="310" y="17"/>
                  <a:pt x="310" y="17"/>
                </a:cubicBezTo>
                <a:cubicBezTo>
                  <a:pt x="310" y="20"/>
                  <a:pt x="308" y="17"/>
                  <a:pt x="306" y="19"/>
                </a:cubicBezTo>
                <a:cubicBezTo>
                  <a:pt x="304" y="18"/>
                  <a:pt x="301" y="19"/>
                  <a:pt x="300" y="17"/>
                </a:cubicBezTo>
                <a:cubicBezTo>
                  <a:pt x="298" y="18"/>
                  <a:pt x="297" y="19"/>
                  <a:pt x="295" y="18"/>
                </a:cubicBezTo>
                <a:cubicBezTo>
                  <a:pt x="295" y="18"/>
                  <a:pt x="296" y="18"/>
                  <a:pt x="296" y="17"/>
                </a:cubicBezTo>
                <a:cubicBezTo>
                  <a:pt x="295" y="17"/>
                  <a:pt x="294" y="17"/>
                  <a:pt x="293" y="18"/>
                </a:cubicBezTo>
                <a:cubicBezTo>
                  <a:pt x="293" y="17"/>
                  <a:pt x="291" y="16"/>
                  <a:pt x="289" y="15"/>
                </a:cubicBezTo>
                <a:cubicBezTo>
                  <a:pt x="288" y="16"/>
                  <a:pt x="288" y="17"/>
                  <a:pt x="288" y="18"/>
                </a:cubicBezTo>
                <a:cubicBezTo>
                  <a:pt x="287" y="16"/>
                  <a:pt x="283" y="20"/>
                  <a:pt x="282" y="17"/>
                </a:cubicBezTo>
                <a:cubicBezTo>
                  <a:pt x="282" y="17"/>
                  <a:pt x="284" y="16"/>
                  <a:pt x="283" y="16"/>
                </a:cubicBezTo>
                <a:cubicBezTo>
                  <a:pt x="281" y="13"/>
                  <a:pt x="280" y="17"/>
                  <a:pt x="277" y="16"/>
                </a:cubicBezTo>
                <a:cubicBezTo>
                  <a:pt x="278" y="18"/>
                  <a:pt x="278" y="18"/>
                  <a:pt x="278" y="18"/>
                </a:cubicBezTo>
                <a:cubicBezTo>
                  <a:pt x="277" y="17"/>
                  <a:pt x="274" y="19"/>
                  <a:pt x="274" y="17"/>
                </a:cubicBezTo>
                <a:cubicBezTo>
                  <a:pt x="273" y="18"/>
                  <a:pt x="271" y="17"/>
                  <a:pt x="272" y="18"/>
                </a:cubicBezTo>
                <a:cubicBezTo>
                  <a:pt x="268" y="17"/>
                  <a:pt x="262" y="19"/>
                  <a:pt x="259" y="16"/>
                </a:cubicBezTo>
                <a:cubicBezTo>
                  <a:pt x="259" y="16"/>
                  <a:pt x="257" y="16"/>
                  <a:pt x="258" y="17"/>
                </a:cubicBezTo>
                <a:cubicBezTo>
                  <a:pt x="259" y="18"/>
                  <a:pt x="259" y="16"/>
                  <a:pt x="259" y="17"/>
                </a:cubicBezTo>
                <a:cubicBezTo>
                  <a:pt x="259" y="17"/>
                  <a:pt x="259" y="17"/>
                  <a:pt x="259" y="18"/>
                </a:cubicBezTo>
                <a:cubicBezTo>
                  <a:pt x="257" y="17"/>
                  <a:pt x="256" y="17"/>
                  <a:pt x="258" y="15"/>
                </a:cubicBezTo>
                <a:cubicBezTo>
                  <a:pt x="255" y="14"/>
                  <a:pt x="255" y="19"/>
                  <a:pt x="251" y="18"/>
                </a:cubicBezTo>
                <a:cubicBezTo>
                  <a:pt x="251" y="17"/>
                  <a:pt x="251" y="17"/>
                  <a:pt x="250" y="17"/>
                </a:cubicBezTo>
                <a:cubicBezTo>
                  <a:pt x="248" y="18"/>
                  <a:pt x="248" y="18"/>
                  <a:pt x="248" y="18"/>
                </a:cubicBezTo>
                <a:cubicBezTo>
                  <a:pt x="246" y="18"/>
                  <a:pt x="247" y="16"/>
                  <a:pt x="247" y="15"/>
                </a:cubicBezTo>
                <a:cubicBezTo>
                  <a:pt x="246" y="15"/>
                  <a:pt x="244" y="15"/>
                  <a:pt x="243" y="16"/>
                </a:cubicBezTo>
                <a:cubicBezTo>
                  <a:pt x="242" y="14"/>
                  <a:pt x="242" y="14"/>
                  <a:pt x="242" y="14"/>
                </a:cubicBezTo>
                <a:cubicBezTo>
                  <a:pt x="243" y="16"/>
                  <a:pt x="241" y="15"/>
                  <a:pt x="240" y="16"/>
                </a:cubicBezTo>
                <a:cubicBezTo>
                  <a:pt x="241" y="15"/>
                  <a:pt x="241" y="15"/>
                  <a:pt x="241" y="15"/>
                </a:cubicBezTo>
                <a:cubicBezTo>
                  <a:pt x="241" y="15"/>
                  <a:pt x="239" y="15"/>
                  <a:pt x="239" y="15"/>
                </a:cubicBezTo>
                <a:cubicBezTo>
                  <a:pt x="239" y="16"/>
                  <a:pt x="240" y="16"/>
                  <a:pt x="241" y="17"/>
                </a:cubicBezTo>
                <a:cubicBezTo>
                  <a:pt x="240" y="17"/>
                  <a:pt x="239" y="17"/>
                  <a:pt x="239" y="18"/>
                </a:cubicBezTo>
                <a:cubicBezTo>
                  <a:pt x="239" y="16"/>
                  <a:pt x="237" y="17"/>
                  <a:pt x="236" y="17"/>
                </a:cubicBezTo>
                <a:cubicBezTo>
                  <a:pt x="235" y="16"/>
                  <a:pt x="234" y="18"/>
                  <a:pt x="234" y="18"/>
                </a:cubicBezTo>
                <a:cubicBezTo>
                  <a:pt x="234" y="17"/>
                  <a:pt x="232" y="18"/>
                  <a:pt x="233" y="17"/>
                </a:cubicBezTo>
                <a:cubicBezTo>
                  <a:pt x="233" y="16"/>
                  <a:pt x="234" y="17"/>
                  <a:pt x="235" y="17"/>
                </a:cubicBezTo>
                <a:cubicBezTo>
                  <a:pt x="234" y="16"/>
                  <a:pt x="234" y="15"/>
                  <a:pt x="232" y="16"/>
                </a:cubicBezTo>
                <a:cubicBezTo>
                  <a:pt x="231" y="16"/>
                  <a:pt x="233" y="18"/>
                  <a:pt x="231" y="18"/>
                </a:cubicBezTo>
                <a:cubicBezTo>
                  <a:pt x="231" y="17"/>
                  <a:pt x="231" y="17"/>
                  <a:pt x="232" y="16"/>
                </a:cubicBezTo>
                <a:cubicBezTo>
                  <a:pt x="230" y="16"/>
                  <a:pt x="230" y="16"/>
                  <a:pt x="230" y="16"/>
                </a:cubicBezTo>
                <a:cubicBezTo>
                  <a:pt x="230" y="17"/>
                  <a:pt x="230" y="17"/>
                  <a:pt x="230" y="17"/>
                </a:cubicBezTo>
                <a:cubicBezTo>
                  <a:pt x="229" y="16"/>
                  <a:pt x="229" y="16"/>
                  <a:pt x="229" y="16"/>
                </a:cubicBezTo>
                <a:cubicBezTo>
                  <a:pt x="229" y="17"/>
                  <a:pt x="226" y="17"/>
                  <a:pt x="226" y="18"/>
                </a:cubicBezTo>
                <a:cubicBezTo>
                  <a:pt x="225" y="18"/>
                  <a:pt x="224" y="17"/>
                  <a:pt x="223" y="17"/>
                </a:cubicBezTo>
                <a:cubicBezTo>
                  <a:pt x="223" y="17"/>
                  <a:pt x="223" y="17"/>
                  <a:pt x="223" y="17"/>
                </a:cubicBezTo>
                <a:cubicBezTo>
                  <a:pt x="222" y="16"/>
                  <a:pt x="220" y="17"/>
                  <a:pt x="219" y="17"/>
                </a:cubicBezTo>
                <a:cubicBezTo>
                  <a:pt x="219" y="17"/>
                  <a:pt x="219" y="17"/>
                  <a:pt x="219" y="17"/>
                </a:cubicBezTo>
                <a:cubicBezTo>
                  <a:pt x="218" y="17"/>
                  <a:pt x="217" y="17"/>
                  <a:pt x="216" y="18"/>
                </a:cubicBezTo>
                <a:cubicBezTo>
                  <a:pt x="214" y="17"/>
                  <a:pt x="215" y="13"/>
                  <a:pt x="214" y="15"/>
                </a:cubicBezTo>
                <a:cubicBezTo>
                  <a:pt x="212" y="15"/>
                  <a:pt x="211" y="17"/>
                  <a:pt x="212" y="18"/>
                </a:cubicBezTo>
                <a:cubicBezTo>
                  <a:pt x="209" y="17"/>
                  <a:pt x="205" y="19"/>
                  <a:pt x="202" y="17"/>
                </a:cubicBezTo>
                <a:cubicBezTo>
                  <a:pt x="202" y="17"/>
                  <a:pt x="202" y="18"/>
                  <a:pt x="201" y="18"/>
                </a:cubicBezTo>
                <a:cubicBezTo>
                  <a:pt x="197" y="17"/>
                  <a:pt x="192" y="19"/>
                  <a:pt x="188" y="17"/>
                </a:cubicBezTo>
                <a:cubicBezTo>
                  <a:pt x="190" y="16"/>
                  <a:pt x="188" y="16"/>
                  <a:pt x="188" y="15"/>
                </a:cubicBezTo>
                <a:cubicBezTo>
                  <a:pt x="187" y="16"/>
                  <a:pt x="187" y="14"/>
                  <a:pt x="187" y="16"/>
                </a:cubicBezTo>
                <a:cubicBezTo>
                  <a:pt x="187" y="17"/>
                  <a:pt x="187" y="17"/>
                  <a:pt x="188" y="18"/>
                </a:cubicBezTo>
                <a:cubicBezTo>
                  <a:pt x="185" y="18"/>
                  <a:pt x="181" y="18"/>
                  <a:pt x="180" y="17"/>
                </a:cubicBezTo>
                <a:cubicBezTo>
                  <a:pt x="181" y="18"/>
                  <a:pt x="180" y="18"/>
                  <a:pt x="179" y="18"/>
                </a:cubicBezTo>
                <a:cubicBezTo>
                  <a:pt x="180" y="17"/>
                  <a:pt x="178" y="16"/>
                  <a:pt x="176" y="17"/>
                </a:cubicBezTo>
                <a:cubicBezTo>
                  <a:pt x="176" y="18"/>
                  <a:pt x="176" y="18"/>
                  <a:pt x="176" y="18"/>
                </a:cubicBezTo>
                <a:cubicBezTo>
                  <a:pt x="175" y="17"/>
                  <a:pt x="175" y="17"/>
                  <a:pt x="175" y="17"/>
                </a:cubicBezTo>
                <a:cubicBezTo>
                  <a:pt x="174" y="17"/>
                  <a:pt x="174" y="19"/>
                  <a:pt x="173" y="18"/>
                </a:cubicBezTo>
                <a:cubicBezTo>
                  <a:pt x="172" y="17"/>
                  <a:pt x="172" y="17"/>
                  <a:pt x="172" y="17"/>
                </a:cubicBezTo>
                <a:cubicBezTo>
                  <a:pt x="171" y="18"/>
                  <a:pt x="169" y="19"/>
                  <a:pt x="167" y="18"/>
                </a:cubicBezTo>
                <a:cubicBezTo>
                  <a:pt x="166" y="17"/>
                  <a:pt x="166" y="17"/>
                  <a:pt x="166" y="17"/>
                </a:cubicBezTo>
                <a:cubicBezTo>
                  <a:pt x="165" y="17"/>
                  <a:pt x="164" y="18"/>
                  <a:pt x="165" y="18"/>
                </a:cubicBezTo>
                <a:cubicBezTo>
                  <a:pt x="162" y="17"/>
                  <a:pt x="160" y="17"/>
                  <a:pt x="160" y="16"/>
                </a:cubicBezTo>
                <a:cubicBezTo>
                  <a:pt x="155" y="19"/>
                  <a:pt x="147" y="19"/>
                  <a:pt x="142" y="19"/>
                </a:cubicBezTo>
                <a:cubicBezTo>
                  <a:pt x="142" y="18"/>
                  <a:pt x="142" y="18"/>
                  <a:pt x="142" y="18"/>
                </a:cubicBezTo>
                <a:cubicBezTo>
                  <a:pt x="140" y="17"/>
                  <a:pt x="141" y="19"/>
                  <a:pt x="140" y="19"/>
                </a:cubicBezTo>
                <a:cubicBezTo>
                  <a:pt x="141" y="18"/>
                  <a:pt x="139" y="17"/>
                  <a:pt x="140" y="16"/>
                </a:cubicBezTo>
                <a:cubicBezTo>
                  <a:pt x="138" y="15"/>
                  <a:pt x="137" y="17"/>
                  <a:pt x="136" y="18"/>
                </a:cubicBezTo>
                <a:cubicBezTo>
                  <a:pt x="136" y="19"/>
                  <a:pt x="137" y="17"/>
                  <a:pt x="137" y="18"/>
                </a:cubicBezTo>
                <a:cubicBezTo>
                  <a:pt x="137" y="19"/>
                  <a:pt x="134" y="18"/>
                  <a:pt x="133" y="19"/>
                </a:cubicBezTo>
                <a:cubicBezTo>
                  <a:pt x="133" y="18"/>
                  <a:pt x="133" y="17"/>
                  <a:pt x="134" y="17"/>
                </a:cubicBezTo>
                <a:cubicBezTo>
                  <a:pt x="132" y="17"/>
                  <a:pt x="132" y="17"/>
                  <a:pt x="132" y="17"/>
                </a:cubicBezTo>
                <a:cubicBezTo>
                  <a:pt x="131" y="16"/>
                  <a:pt x="136" y="14"/>
                  <a:pt x="134" y="12"/>
                </a:cubicBezTo>
                <a:cubicBezTo>
                  <a:pt x="133" y="12"/>
                  <a:pt x="133" y="12"/>
                  <a:pt x="133" y="12"/>
                </a:cubicBezTo>
                <a:cubicBezTo>
                  <a:pt x="132" y="11"/>
                  <a:pt x="136" y="10"/>
                  <a:pt x="133" y="10"/>
                </a:cubicBezTo>
                <a:cubicBezTo>
                  <a:pt x="132" y="11"/>
                  <a:pt x="131" y="13"/>
                  <a:pt x="132" y="14"/>
                </a:cubicBezTo>
                <a:cubicBezTo>
                  <a:pt x="129" y="14"/>
                  <a:pt x="131" y="17"/>
                  <a:pt x="128" y="17"/>
                </a:cubicBezTo>
                <a:cubicBezTo>
                  <a:pt x="127" y="16"/>
                  <a:pt x="130" y="17"/>
                  <a:pt x="129" y="16"/>
                </a:cubicBezTo>
                <a:cubicBezTo>
                  <a:pt x="128" y="14"/>
                  <a:pt x="127" y="16"/>
                  <a:pt x="125" y="16"/>
                </a:cubicBezTo>
                <a:cubicBezTo>
                  <a:pt x="127" y="16"/>
                  <a:pt x="126" y="18"/>
                  <a:pt x="125" y="18"/>
                </a:cubicBezTo>
                <a:cubicBezTo>
                  <a:pt x="123" y="17"/>
                  <a:pt x="126" y="17"/>
                  <a:pt x="124" y="17"/>
                </a:cubicBezTo>
                <a:cubicBezTo>
                  <a:pt x="123" y="17"/>
                  <a:pt x="121" y="18"/>
                  <a:pt x="123" y="19"/>
                </a:cubicBezTo>
                <a:cubicBezTo>
                  <a:pt x="122" y="21"/>
                  <a:pt x="121" y="18"/>
                  <a:pt x="119" y="20"/>
                </a:cubicBezTo>
                <a:cubicBezTo>
                  <a:pt x="119" y="18"/>
                  <a:pt x="122" y="16"/>
                  <a:pt x="119" y="16"/>
                </a:cubicBezTo>
                <a:cubicBezTo>
                  <a:pt x="120" y="17"/>
                  <a:pt x="116" y="17"/>
                  <a:pt x="118" y="20"/>
                </a:cubicBezTo>
                <a:cubicBezTo>
                  <a:pt x="117" y="19"/>
                  <a:pt x="117" y="18"/>
                  <a:pt x="117" y="17"/>
                </a:cubicBezTo>
                <a:cubicBezTo>
                  <a:pt x="116" y="16"/>
                  <a:pt x="114" y="20"/>
                  <a:pt x="114" y="17"/>
                </a:cubicBezTo>
                <a:cubicBezTo>
                  <a:pt x="113" y="18"/>
                  <a:pt x="113" y="18"/>
                  <a:pt x="113" y="18"/>
                </a:cubicBezTo>
                <a:cubicBezTo>
                  <a:pt x="113" y="18"/>
                  <a:pt x="112" y="18"/>
                  <a:pt x="111" y="17"/>
                </a:cubicBezTo>
                <a:cubicBezTo>
                  <a:pt x="110" y="17"/>
                  <a:pt x="108" y="19"/>
                  <a:pt x="108" y="16"/>
                </a:cubicBezTo>
                <a:cubicBezTo>
                  <a:pt x="107" y="17"/>
                  <a:pt x="105" y="17"/>
                  <a:pt x="106" y="18"/>
                </a:cubicBezTo>
                <a:cubicBezTo>
                  <a:pt x="107" y="19"/>
                  <a:pt x="108" y="17"/>
                  <a:pt x="109" y="19"/>
                </a:cubicBezTo>
                <a:cubicBezTo>
                  <a:pt x="107" y="17"/>
                  <a:pt x="106" y="19"/>
                  <a:pt x="105" y="20"/>
                </a:cubicBezTo>
                <a:cubicBezTo>
                  <a:pt x="105" y="19"/>
                  <a:pt x="105" y="19"/>
                  <a:pt x="105" y="19"/>
                </a:cubicBezTo>
                <a:cubicBezTo>
                  <a:pt x="105" y="19"/>
                  <a:pt x="103" y="19"/>
                  <a:pt x="103" y="20"/>
                </a:cubicBezTo>
                <a:cubicBezTo>
                  <a:pt x="103" y="19"/>
                  <a:pt x="103" y="19"/>
                  <a:pt x="103" y="19"/>
                </a:cubicBezTo>
                <a:cubicBezTo>
                  <a:pt x="102" y="20"/>
                  <a:pt x="102" y="20"/>
                  <a:pt x="102" y="20"/>
                </a:cubicBezTo>
                <a:cubicBezTo>
                  <a:pt x="100" y="20"/>
                  <a:pt x="101" y="18"/>
                  <a:pt x="99" y="18"/>
                </a:cubicBezTo>
                <a:cubicBezTo>
                  <a:pt x="101" y="17"/>
                  <a:pt x="101" y="17"/>
                  <a:pt x="101" y="17"/>
                </a:cubicBezTo>
                <a:cubicBezTo>
                  <a:pt x="101" y="17"/>
                  <a:pt x="100" y="16"/>
                  <a:pt x="99" y="16"/>
                </a:cubicBezTo>
                <a:cubicBezTo>
                  <a:pt x="98" y="18"/>
                  <a:pt x="97" y="19"/>
                  <a:pt x="97" y="20"/>
                </a:cubicBezTo>
                <a:cubicBezTo>
                  <a:pt x="96" y="20"/>
                  <a:pt x="97" y="19"/>
                  <a:pt x="95" y="20"/>
                </a:cubicBezTo>
                <a:cubicBezTo>
                  <a:pt x="97" y="18"/>
                  <a:pt x="97" y="18"/>
                  <a:pt x="97" y="18"/>
                </a:cubicBezTo>
                <a:cubicBezTo>
                  <a:pt x="97" y="18"/>
                  <a:pt x="96" y="16"/>
                  <a:pt x="94" y="16"/>
                </a:cubicBezTo>
                <a:cubicBezTo>
                  <a:pt x="93" y="17"/>
                  <a:pt x="91" y="18"/>
                  <a:pt x="93" y="19"/>
                </a:cubicBezTo>
                <a:cubicBezTo>
                  <a:pt x="92" y="19"/>
                  <a:pt x="91" y="18"/>
                  <a:pt x="92" y="18"/>
                </a:cubicBezTo>
                <a:cubicBezTo>
                  <a:pt x="90" y="18"/>
                  <a:pt x="92" y="19"/>
                  <a:pt x="90" y="19"/>
                </a:cubicBezTo>
                <a:cubicBezTo>
                  <a:pt x="90" y="19"/>
                  <a:pt x="87" y="18"/>
                  <a:pt x="86" y="16"/>
                </a:cubicBezTo>
                <a:cubicBezTo>
                  <a:pt x="88" y="15"/>
                  <a:pt x="88" y="15"/>
                  <a:pt x="88" y="15"/>
                </a:cubicBezTo>
                <a:cubicBezTo>
                  <a:pt x="87" y="15"/>
                  <a:pt x="87" y="15"/>
                  <a:pt x="87" y="15"/>
                </a:cubicBezTo>
                <a:cubicBezTo>
                  <a:pt x="88" y="13"/>
                  <a:pt x="86" y="13"/>
                  <a:pt x="87" y="12"/>
                </a:cubicBezTo>
                <a:cubicBezTo>
                  <a:pt x="86" y="12"/>
                  <a:pt x="85" y="12"/>
                  <a:pt x="84" y="12"/>
                </a:cubicBezTo>
                <a:cubicBezTo>
                  <a:pt x="87" y="15"/>
                  <a:pt x="82" y="16"/>
                  <a:pt x="82" y="18"/>
                </a:cubicBezTo>
                <a:cubicBezTo>
                  <a:pt x="79" y="19"/>
                  <a:pt x="81" y="13"/>
                  <a:pt x="77" y="16"/>
                </a:cubicBezTo>
                <a:cubicBezTo>
                  <a:pt x="78" y="17"/>
                  <a:pt x="76" y="19"/>
                  <a:pt x="78" y="18"/>
                </a:cubicBezTo>
                <a:cubicBezTo>
                  <a:pt x="76" y="18"/>
                  <a:pt x="77" y="20"/>
                  <a:pt x="74" y="19"/>
                </a:cubicBezTo>
                <a:cubicBezTo>
                  <a:pt x="76" y="18"/>
                  <a:pt x="73" y="17"/>
                  <a:pt x="75" y="15"/>
                </a:cubicBezTo>
                <a:cubicBezTo>
                  <a:pt x="75" y="16"/>
                  <a:pt x="76" y="16"/>
                  <a:pt x="77" y="16"/>
                </a:cubicBezTo>
                <a:cubicBezTo>
                  <a:pt x="76" y="15"/>
                  <a:pt x="77" y="13"/>
                  <a:pt x="75" y="13"/>
                </a:cubicBezTo>
                <a:cubicBezTo>
                  <a:pt x="74" y="14"/>
                  <a:pt x="72" y="14"/>
                  <a:pt x="72" y="15"/>
                </a:cubicBezTo>
                <a:cubicBezTo>
                  <a:pt x="72" y="16"/>
                  <a:pt x="74" y="15"/>
                  <a:pt x="73" y="16"/>
                </a:cubicBezTo>
                <a:cubicBezTo>
                  <a:pt x="71" y="17"/>
                  <a:pt x="71" y="15"/>
                  <a:pt x="70" y="17"/>
                </a:cubicBezTo>
                <a:cubicBezTo>
                  <a:pt x="71" y="17"/>
                  <a:pt x="71" y="18"/>
                  <a:pt x="71" y="19"/>
                </a:cubicBezTo>
                <a:cubicBezTo>
                  <a:pt x="70" y="20"/>
                  <a:pt x="70" y="20"/>
                  <a:pt x="70" y="20"/>
                </a:cubicBezTo>
                <a:cubicBezTo>
                  <a:pt x="70" y="19"/>
                  <a:pt x="70" y="19"/>
                  <a:pt x="70" y="19"/>
                </a:cubicBezTo>
                <a:cubicBezTo>
                  <a:pt x="67" y="18"/>
                  <a:pt x="69" y="20"/>
                  <a:pt x="66" y="20"/>
                </a:cubicBezTo>
                <a:cubicBezTo>
                  <a:pt x="65" y="18"/>
                  <a:pt x="65" y="18"/>
                  <a:pt x="65" y="18"/>
                </a:cubicBezTo>
                <a:cubicBezTo>
                  <a:pt x="66" y="17"/>
                  <a:pt x="69" y="19"/>
                  <a:pt x="69" y="16"/>
                </a:cubicBezTo>
                <a:cubicBezTo>
                  <a:pt x="67" y="16"/>
                  <a:pt x="66" y="18"/>
                  <a:pt x="64" y="17"/>
                </a:cubicBezTo>
                <a:cubicBezTo>
                  <a:pt x="66" y="16"/>
                  <a:pt x="66" y="16"/>
                  <a:pt x="66" y="16"/>
                </a:cubicBezTo>
                <a:cubicBezTo>
                  <a:pt x="65" y="16"/>
                  <a:pt x="65" y="13"/>
                  <a:pt x="62" y="15"/>
                </a:cubicBezTo>
                <a:cubicBezTo>
                  <a:pt x="61" y="16"/>
                  <a:pt x="62" y="16"/>
                  <a:pt x="61" y="17"/>
                </a:cubicBezTo>
                <a:cubicBezTo>
                  <a:pt x="59" y="17"/>
                  <a:pt x="58" y="18"/>
                  <a:pt x="56" y="18"/>
                </a:cubicBezTo>
                <a:cubicBezTo>
                  <a:pt x="56" y="16"/>
                  <a:pt x="52" y="18"/>
                  <a:pt x="55" y="16"/>
                </a:cubicBezTo>
                <a:cubicBezTo>
                  <a:pt x="55" y="17"/>
                  <a:pt x="60" y="17"/>
                  <a:pt x="61" y="15"/>
                </a:cubicBezTo>
                <a:cubicBezTo>
                  <a:pt x="60" y="13"/>
                  <a:pt x="63" y="16"/>
                  <a:pt x="64" y="13"/>
                </a:cubicBezTo>
                <a:cubicBezTo>
                  <a:pt x="61" y="13"/>
                  <a:pt x="62" y="11"/>
                  <a:pt x="61" y="10"/>
                </a:cubicBezTo>
                <a:cubicBezTo>
                  <a:pt x="61" y="10"/>
                  <a:pt x="60" y="10"/>
                  <a:pt x="60" y="11"/>
                </a:cubicBezTo>
                <a:cubicBezTo>
                  <a:pt x="59" y="12"/>
                  <a:pt x="60" y="12"/>
                  <a:pt x="60" y="13"/>
                </a:cubicBezTo>
                <a:cubicBezTo>
                  <a:pt x="57" y="13"/>
                  <a:pt x="55" y="13"/>
                  <a:pt x="53" y="15"/>
                </a:cubicBezTo>
                <a:cubicBezTo>
                  <a:pt x="53" y="14"/>
                  <a:pt x="53" y="13"/>
                  <a:pt x="54" y="13"/>
                </a:cubicBezTo>
                <a:cubicBezTo>
                  <a:pt x="51" y="13"/>
                  <a:pt x="48" y="13"/>
                  <a:pt x="45" y="12"/>
                </a:cubicBezTo>
                <a:cubicBezTo>
                  <a:pt x="46" y="14"/>
                  <a:pt x="41" y="13"/>
                  <a:pt x="43" y="15"/>
                </a:cubicBezTo>
                <a:cubicBezTo>
                  <a:pt x="44" y="15"/>
                  <a:pt x="45" y="17"/>
                  <a:pt x="45" y="18"/>
                </a:cubicBezTo>
                <a:cubicBezTo>
                  <a:pt x="44" y="17"/>
                  <a:pt x="45" y="17"/>
                  <a:pt x="44" y="16"/>
                </a:cubicBezTo>
                <a:cubicBezTo>
                  <a:pt x="43" y="17"/>
                  <a:pt x="42" y="14"/>
                  <a:pt x="41" y="16"/>
                </a:cubicBezTo>
                <a:cubicBezTo>
                  <a:pt x="44" y="15"/>
                  <a:pt x="42" y="13"/>
                  <a:pt x="42" y="12"/>
                </a:cubicBezTo>
                <a:cubicBezTo>
                  <a:pt x="40" y="13"/>
                  <a:pt x="42" y="11"/>
                  <a:pt x="40" y="11"/>
                </a:cubicBezTo>
                <a:cubicBezTo>
                  <a:pt x="38" y="11"/>
                  <a:pt x="36" y="12"/>
                  <a:pt x="33" y="12"/>
                </a:cubicBezTo>
                <a:cubicBezTo>
                  <a:pt x="31" y="11"/>
                  <a:pt x="26" y="12"/>
                  <a:pt x="24" y="12"/>
                </a:cubicBezTo>
                <a:cubicBezTo>
                  <a:pt x="22" y="11"/>
                  <a:pt x="23" y="10"/>
                  <a:pt x="22" y="9"/>
                </a:cubicBezTo>
                <a:cubicBezTo>
                  <a:pt x="20" y="9"/>
                  <a:pt x="23" y="11"/>
                  <a:pt x="20" y="10"/>
                </a:cubicBezTo>
                <a:cubicBezTo>
                  <a:pt x="21" y="10"/>
                  <a:pt x="21" y="10"/>
                  <a:pt x="21" y="10"/>
                </a:cubicBezTo>
                <a:cubicBezTo>
                  <a:pt x="20" y="10"/>
                  <a:pt x="16" y="9"/>
                  <a:pt x="15" y="11"/>
                </a:cubicBezTo>
                <a:cubicBezTo>
                  <a:pt x="16" y="9"/>
                  <a:pt x="16" y="9"/>
                  <a:pt x="16" y="9"/>
                </a:cubicBezTo>
                <a:cubicBezTo>
                  <a:pt x="16" y="9"/>
                  <a:pt x="15" y="9"/>
                  <a:pt x="15" y="10"/>
                </a:cubicBezTo>
                <a:cubicBezTo>
                  <a:pt x="15" y="9"/>
                  <a:pt x="14" y="8"/>
                  <a:pt x="15" y="8"/>
                </a:cubicBezTo>
                <a:cubicBezTo>
                  <a:pt x="14" y="7"/>
                  <a:pt x="12" y="8"/>
                  <a:pt x="10" y="8"/>
                </a:cubicBezTo>
                <a:cubicBezTo>
                  <a:pt x="11" y="9"/>
                  <a:pt x="11" y="9"/>
                  <a:pt x="11" y="9"/>
                </a:cubicBezTo>
                <a:cubicBezTo>
                  <a:pt x="8" y="10"/>
                  <a:pt x="6" y="9"/>
                  <a:pt x="4" y="9"/>
                </a:cubicBezTo>
                <a:cubicBezTo>
                  <a:pt x="4" y="8"/>
                  <a:pt x="4" y="8"/>
                  <a:pt x="4" y="8"/>
                </a:cubicBezTo>
                <a:cubicBezTo>
                  <a:pt x="2" y="9"/>
                  <a:pt x="2" y="9"/>
                  <a:pt x="2" y="9"/>
                </a:cubicBezTo>
                <a:cubicBezTo>
                  <a:pt x="2" y="8"/>
                  <a:pt x="1" y="7"/>
                  <a:pt x="0" y="8"/>
                </a:cubicBezTo>
                <a:cubicBezTo>
                  <a:pt x="4" y="5"/>
                  <a:pt x="4" y="5"/>
                  <a:pt x="4" y="5"/>
                </a:cubicBezTo>
                <a:cubicBezTo>
                  <a:pt x="6" y="6"/>
                  <a:pt x="3" y="6"/>
                  <a:pt x="4" y="8"/>
                </a:cubicBezTo>
                <a:cubicBezTo>
                  <a:pt x="4" y="9"/>
                  <a:pt x="7" y="8"/>
                  <a:pt x="8" y="7"/>
                </a:cubicBezTo>
                <a:cubicBezTo>
                  <a:pt x="7" y="7"/>
                  <a:pt x="6" y="7"/>
                  <a:pt x="6" y="8"/>
                </a:cubicBezTo>
                <a:cubicBezTo>
                  <a:pt x="5" y="6"/>
                  <a:pt x="7" y="6"/>
                  <a:pt x="8" y="5"/>
                </a:cubicBezTo>
                <a:cubicBezTo>
                  <a:pt x="7" y="5"/>
                  <a:pt x="6" y="5"/>
                  <a:pt x="6" y="5"/>
                </a:cubicBezTo>
                <a:cubicBezTo>
                  <a:pt x="7" y="4"/>
                  <a:pt x="8" y="4"/>
                  <a:pt x="10" y="4"/>
                </a:cubicBezTo>
                <a:cubicBezTo>
                  <a:pt x="9" y="5"/>
                  <a:pt x="11" y="5"/>
                  <a:pt x="10" y="6"/>
                </a:cubicBezTo>
                <a:cubicBezTo>
                  <a:pt x="10" y="4"/>
                  <a:pt x="12" y="4"/>
                  <a:pt x="14" y="4"/>
                </a:cubicBezTo>
                <a:cubicBezTo>
                  <a:pt x="16" y="6"/>
                  <a:pt x="18" y="4"/>
                  <a:pt x="20" y="4"/>
                </a:cubicBezTo>
                <a:cubicBezTo>
                  <a:pt x="19" y="5"/>
                  <a:pt x="18" y="7"/>
                  <a:pt x="17" y="7"/>
                </a:cubicBezTo>
                <a:cubicBezTo>
                  <a:pt x="18" y="8"/>
                  <a:pt x="18" y="7"/>
                  <a:pt x="20" y="8"/>
                </a:cubicBezTo>
                <a:cubicBezTo>
                  <a:pt x="21" y="7"/>
                  <a:pt x="21" y="5"/>
                  <a:pt x="23" y="5"/>
                </a:cubicBezTo>
                <a:cubicBezTo>
                  <a:pt x="23" y="6"/>
                  <a:pt x="23" y="6"/>
                  <a:pt x="23" y="6"/>
                </a:cubicBezTo>
                <a:cubicBezTo>
                  <a:pt x="25" y="5"/>
                  <a:pt x="25" y="4"/>
                  <a:pt x="27" y="4"/>
                </a:cubicBezTo>
                <a:cubicBezTo>
                  <a:pt x="31" y="5"/>
                  <a:pt x="35" y="5"/>
                  <a:pt x="38" y="5"/>
                </a:cubicBezTo>
                <a:cubicBezTo>
                  <a:pt x="38" y="6"/>
                  <a:pt x="38" y="6"/>
                  <a:pt x="38" y="6"/>
                </a:cubicBezTo>
                <a:cubicBezTo>
                  <a:pt x="40" y="4"/>
                  <a:pt x="44" y="5"/>
                  <a:pt x="46" y="4"/>
                </a:cubicBezTo>
                <a:cubicBezTo>
                  <a:pt x="50" y="5"/>
                  <a:pt x="55" y="3"/>
                  <a:pt x="57" y="5"/>
                </a:cubicBezTo>
                <a:cubicBezTo>
                  <a:pt x="63" y="4"/>
                  <a:pt x="69" y="4"/>
                  <a:pt x="76" y="4"/>
                </a:cubicBezTo>
                <a:cubicBezTo>
                  <a:pt x="75" y="6"/>
                  <a:pt x="75" y="6"/>
                  <a:pt x="75" y="6"/>
                </a:cubicBezTo>
                <a:cubicBezTo>
                  <a:pt x="76" y="5"/>
                  <a:pt x="76" y="7"/>
                  <a:pt x="77" y="7"/>
                </a:cubicBezTo>
                <a:cubicBezTo>
                  <a:pt x="76" y="5"/>
                  <a:pt x="79" y="5"/>
                  <a:pt x="80" y="4"/>
                </a:cubicBezTo>
                <a:cubicBezTo>
                  <a:pt x="83" y="5"/>
                  <a:pt x="87" y="4"/>
                  <a:pt x="89" y="3"/>
                </a:cubicBezTo>
                <a:cubicBezTo>
                  <a:pt x="90" y="4"/>
                  <a:pt x="90" y="4"/>
                  <a:pt x="90" y="4"/>
                </a:cubicBezTo>
                <a:cubicBezTo>
                  <a:pt x="92" y="2"/>
                  <a:pt x="96" y="4"/>
                  <a:pt x="99" y="4"/>
                </a:cubicBezTo>
                <a:cubicBezTo>
                  <a:pt x="100" y="5"/>
                  <a:pt x="100" y="6"/>
                  <a:pt x="101" y="6"/>
                </a:cubicBezTo>
                <a:cubicBezTo>
                  <a:pt x="103" y="4"/>
                  <a:pt x="104" y="4"/>
                  <a:pt x="107" y="3"/>
                </a:cubicBezTo>
                <a:cubicBezTo>
                  <a:pt x="109" y="3"/>
                  <a:pt x="112" y="4"/>
                  <a:pt x="114" y="4"/>
                </a:cubicBezTo>
                <a:cubicBezTo>
                  <a:pt x="122" y="2"/>
                  <a:pt x="130" y="4"/>
                  <a:pt x="137" y="2"/>
                </a:cubicBezTo>
                <a:cubicBezTo>
                  <a:pt x="138" y="3"/>
                  <a:pt x="138" y="3"/>
                  <a:pt x="138" y="3"/>
                </a:cubicBezTo>
                <a:cubicBezTo>
                  <a:pt x="146" y="1"/>
                  <a:pt x="155" y="3"/>
                  <a:pt x="162" y="2"/>
                </a:cubicBezTo>
                <a:cubicBezTo>
                  <a:pt x="161" y="4"/>
                  <a:pt x="161" y="4"/>
                  <a:pt x="161" y="4"/>
                </a:cubicBezTo>
                <a:cubicBezTo>
                  <a:pt x="163" y="5"/>
                  <a:pt x="166" y="4"/>
                  <a:pt x="165" y="2"/>
                </a:cubicBezTo>
                <a:cubicBezTo>
                  <a:pt x="167" y="3"/>
                  <a:pt x="170" y="1"/>
                  <a:pt x="172" y="3"/>
                </a:cubicBezTo>
                <a:cubicBezTo>
                  <a:pt x="174" y="4"/>
                  <a:pt x="174" y="2"/>
                  <a:pt x="176" y="2"/>
                </a:cubicBezTo>
                <a:cubicBezTo>
                  <a:pt x="180" y="3"/>
                  <a:pt x="182" y="3"/>
                  <a:pt x="186" y="2"/>
                </a:cubicBezTo>
                <a:cubicBezTo>
                  <a:pt x="185" y="2"/>
                  <a:pt x="185" y="2"/>
                  <a:pt x="185" y="2"/>
                </a:cubicBezTo>
                <a:cubicBezTo>
                  <a:pt x="184" y="3"/>
                  <a:pt x="184" y="3"/>
                  <a:pt x="185" y="4"/>
                </a:cubicBezTo>
                <a:cubicBezTo>
                  <a:pt x="187" y="3"/>
                  <a:pt x="190" y="4"/>
                  <a:pt x="189" y="2"/>
                </a:cubicBezTo>
                <a:cubicBezTo>
                  <a:pt x="193" y="3"/>
                  <a:pt x="199" y="1"/>
                  <a:pt x="203" y="3"/>
                </a:cubicBezTo>
                <a:cubicBezTo>
                  <a:pt x="203" y="2"/>
                  <a:pt x="204" y="2"/>
                  <a:pt x="204" y="1"/>
                </a:cubicBezTo>
                <a:cubicBezTo>
                  <a:pt x="208" y="1"/>
                  <a:pt x="212" y="3"/>
                  <a:pt x="215" y="2"/>
                </a:cubicBezTo>
                <a:cubicBezTo>
                  <a:pt x="215" y="2"/>
                  <a:pt x="214" y="3"/>
                  <a:pt x="215" y="3"/>
                </a:cubicBezTo>
                <a:cubicBezTo>
                  <a:pt x="216" y="3"/>
                  <a:pt x="215" y="2"/>
                  <a:pt x="216" y="2"/>
                </a:cubicBezTo>
                <a:cubicBezTo>
                  <a:pt x="222" y="0"/>
                  <a:pt x="229" y="3"/>
                  <a:pt x="234" y="3"/>
                </a:cubicBezTo>
                <a:cubicBezTo>
                  <a:pt x="244" y="2"/>
                  <a:pt x="254" y="3"/>
                  <a:pt x="263" y="3"/>
                </a:cubicBezTo>
                <a:cubicBezTo>
                  <a:pt x="263" y="3"/>
                  <a:pt x="263" y="3"/>
                  <a:pt x="263" y="3"/>
                </a:cubicBezTo>
                <a:cubicBezTo>
                  <a:pt x="266" y="1"/>
                  <a:pt x="270" y="5"/>
                  <a:pt x="273" y="2"/>
                </a:cubicBezTo>
                <a:cubicBezTo>
                  <a:pt x="274" y="3"/>
                  <a:pt x="276" y="2"/>
                  <a:pt x="275" y="3"/>
                </a:cubicBezTo>
                <a:cubicBezTo>
                  <a:pt x="278" y="2"/>
                  <a:pt x="282" y="5"/>
                  <a:pt x="286" y="3"/>
                </a:cubicBezTo>
                <a:cubicBezTo>
                  <a:pt x="285" y="3"/>
                  <a:pt x="285" y="3"/>
                  <a:pt x="285" y="3"/>
                </a:cubicBezTo>
                <a:cubicBezTo>
                  <a:pt x="288" y="5"/>
                  <a:pt x="292" y="3"/>
                  <a:pt x="295" y="4"/>
                </a:cubicBezTo>
                <a:cubicBezTo>
                  <a:pt x="295" y="4"/>
                  <a:pt x="294" y="5"/>
                  <a:pt x="294" y="5"/>
                </a:cubicBezTo>
                <a:cubicBezTo>
                  <a:pt x="296" y="6"/>
                  <a:pt x="298" y="3"/>
                  <a:pt x="298" y="5"/>
                </a:cubicBezTo>
                <a:cubicBezTo>
                  <a:pt x="299" y="5"/>
                  <a:pt x="299" y="4"/>
                  <a:pt x="299" y="4"/>
                </a:cubicBezTo>
                <a:cubicBezTo>
                  <a:pt x="307" y="5"/>
                  <a:pt x="316" y="4"/>
                  <a:pt x="325" y="3"/>
                </a:cubicBezTo>
                <a:cubicBezTo>
                  <a:pt x="331" y="5"/>
                  <a:pt x="325" y="8"/>
                  <a:pt x="330" y="6"/>
                </a:cubicBezTo>
                <a:cubicBezTo>
                  <a:pt x="330" y="6"/>
                  <a:pt x="330" y="5"/>
                  <a:pt x="330" y="5"/>
                </a:cubicBezTo>
                <a:cubicBezTo>
                  <a:pt x="332" y="5"/>
                  <a:pt x="333" y="8"/>
                  <a:pt x="334" y="7"/>
                </a:cubicBezTo>
                <a:cubicBezTo>
                  <a:pt x="334" y="5"/>
                  <a:pt x="335" y="6"/>
                  <a:pt x="335" y="5"/>
                </a:cubicBezTo>
                <a:cubicBezTo>
                  <a:pt x="339" y="6"/>
                  <a:pt x="340" y="8"/>
                  <a:pt x="343" y="7"/>
                </a:cubicBezTo>
                <a:cubicBezTo>
                  <a:pt x="343" y="7"/>
                  <a:pt x="343" y="7"/>
                  <a:pt x="343" y="7"/>
                </a:cubicBezTo>
                <a:cubicBezTo>
                  <a:pt x="346" y="5"/>
                  <a:pt x="350" y="6"/>
                  <a:pt x="353" y="4"/>
                </a:cubicBezTo>
                <a:cubicBezTo>
                  <a:pt x="373" y="4"/>
                  <a:pt x="392" y="3"/>
                  <a:pt x="411" y="3"/>
                </a:cubicBezTo>
                <a:cubicBezTo>
                  <a:pt x="429" y="3"/>
                  <a:pt x="448" y="3"/>
                  <a:pt x="467" y="4"/>
                </a:cubicBezTo>
                <a:cubicBezTo>
                  <a:pt x="471" y="7"/>
                  <a:pt x="472" y="6"/>
                  <a:pt x="476" y="6"/>
                </a:cubicBezTo>
                <a:cubicBezTo>
                  <a:pt x="476" y="6"/>
                  <a:pt x="476" y="6"/>
                  <a:pt x="476" y="6"/>
                </a:cubicBezTo>
                <a:cubicBezTo>
                  <a:pt x="477" y="5"/>
                  <a:pt x="480" y="6"/>
                  <a:pt x="480" y="5"/>
                </a:cubicBezTo>
                <a:cubicBezTo>
                  <a:pt x="487" y="5"/>
                  <a:pt x="494" y="5"/>
                  <a:pt x="501" y="5"/>
                </a:cubicBezTo>
                <a:cubicBezTo>
                  <a:pt x="500" y="5"/>
                  <a:pt x="499" y="7"/>
                  <a:pt x="501" y="7"/>
                </a:cubicBezTo>
                <a:cubicBezTo>
                  <a:pt x="502" y="5"/>
                  <a:pt x="502" y="5"/>
                  <a:pt x="502" y="5"/>
                </a:cubicBezTo>
                <a:cubicBezTo>
                  <a:pt x="502" y="6"/>
                  <a:pt x="502" y="6"/>
                  <a:pt x="502" y="6"/>
                </a:cubicBezTo>
                <a:cubicBezTo>
                  <a:pt x="503" y="6"/>
                  <a:pt x="504" y="5"/>
                  <a:pt x="503" y="4"/>
                </a:cubicBezTo>
                <a:cubicBezTo>
                  <a:pt x="522" y="3"/>
                  <a:pt x="539" y="7"/>
                  <a:pt x="557" y="7"/>
                </a:cubicBezTo>
                <a:cubicBezTo>
                  <a:pt x="562" y="8"/>
                  <a:pt x="568" y="8"/>
                  <a:pt x="572" y="7"/>
                </a:cubicBezTo>
                <a:cubicBezTo>
                  <a:pt x="586" y="10"/>
                  <a:pt x="598" y="13"/>
                  <a:pt x="613" y="12"/>
                </a:cubicBezTo>
                <a:cubicBezTo>
                  <a:pt x="613" y="12"/>
                  <a:pt x="610" y="17"/>
                  <a:pt x="604" y="17"/>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charset="0"/>
            </a:endParaRPr>
          </a:p>
        </p:txBody>
      </p:sp>
      <p:grpSp>
        <p:nvGrpSpPr>
          <p:cNvPr id="11" name="Group 10"/>
          <p:cNvGrpSpPr/>
          <p:nvPr/>
        </p:nvGrpSpPr>
        <p:grpSpPr>
          <a:xfrm>
            <a:off x="7269220" y="4854208"/>
            <a:ext cx="700148" cy="489271"/>
            <a:chOff x="314402" y="5078711"/>
            <a:chExt cx="700148" cy="489271"/>
          </a:xfrm>
        </p:grpSpPr>
        <p:sp>
          <p:nvSpPr>
            <p:cNvPr id="62" name="Freeform 6"/>
            <p:cNvSpPr>
              <a:spLocks/>
            </p:cNvSpPr>
            <p:nvPr/>
          </p:nvSpPr>
          <p:spPr bwMode="auto">
            <a:xfrm>
              <a:off x="335460" y="5078711"/>
              <a:ext cx="679090" cy="489271"/>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27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I</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63" name="Freeform 38"/>
            <p:cNvSpPr>
              <a:spLocks noEditPoints="1"/>
            </p:cNvSpPr>
            <p:nvPr/>
          </p:nvSpPr>
          <p:spPr bwMode="auto">
            <a:xfrm>
              <a:off x="314402" y="5078711"/>
              <a:ext cx="691022" cy="47367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sp>
        <p:nvSpPr>
          <p:cNvPr id="67" name="pole tekstowe 66"/>
          <p:cNvSpPr txBox="1"/>
          <p:nvPr/>
        </p:nvSpPr>
        <p:spPr>
          <a:xfrm>
            <a:off x="3081958" y="869812"/>
            <a:ext cx="904415"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3366"/>
                </a:solidFill>
                <a:effectLst/>
                <a:uLnTx/>
                <a:uFillTx/>
                <a:latin typeface="Segoe Print" pitchFamily="2" charset="0"/>
                <a:ea typeface="+mn-ea"/>
                <a:cs typeface="Arial" charset="0"/>
              </a:rPr>
              <a:t>Engin</a:t>
            </a:r>
            <a:r>
              <a:rPr kumimoji="0" lang="en-US" sz="1600" b="1" i="0" u="none" strike="noStrike" kern="1200" cap="none" spc="0" normalizeH="0" baseline="0" noProof="0" dirty="0">
                <a:ln>
                  <a:noFill/>
                </a:ln>
                <a:solidFill>
                  <a:srgbClr val="003366"/>
                </a:solidFill>
                <a:effectLst/>
                <a:uLnTx/>
                <a:uFillTx/>
                <a:latin typeface="Segoe Print" pitchFamily="2" charset="0"/>
                <a:ea typeface="+mn-ea"/>
                <a:cs typeface="Arial" charset="0"/>
              </a:rPr>
              <a:t>-</a:t>
            </a:r>
            <a:br>
              <a:rPr kumimoji="0" lang="en-US" sz="1600" b="1" i="0" u="none" strike="noStrike" kern="1200" cap="none" spc="0" normalizeH="0" baseline="0" noProof="0" dirty="0">
                <a:ln>
                  <a:noFill/>
                </a:ln>
                <a:solidFill>
                  <a:srgbClr val="003366"/>
                </a:solidFill>
                <a:effectLst/>
                <a:uLnTx/>
                <a:uFillTx/>
                <a:latin typeface="Segoe Print" pitchFamily="2" charset="0"/>
                <a:ea typeface="+mn-ea"/>
                <a:cs typeface="Arial" charset="0"/>
              </a:rPr>
            </a:br>
            <a:r>
              <a:rPr kumimoji="0" lang="en-US" sz="1600" b="1" i="0" u="none" strike="noStrike" kern="1200" cap="none" spc="0" normalizeH="0" baseline="0" noProof="0" dirty="0" err="1">
                <a:ln>
                  <a:noFill/>
                </a:ln>
                <a:solidFill>
                  <a:srgbClr val="003366"/>
                </a:solidFill>
                <a:effectLst/>
                <a:uLnTx/>
                <a:uFillTx/>
                <a:latin typeface="Segoe Print" pitchFamily="2" charset="0"/>
                <a:ea typeface="+mn-ea"/>
                <a:cs typeface="Arial" charset="0"/>
              </a:rPr>
              <a:t>eering</a:t>
            </a:r>
            <a:endParaRPr kumimoji="0" lang="en-US" sz="1600" b="1" i="0" u="none" strike="noStrike" kern="1200" cap="none" spc="0" normalizeH="0" baseline="0" noProof="0" dirty="0">
              <a:ln>
                <a:noFill/>
              </a:ln>
              <a:solidFill>
                <a:srgbClr val="003366"/>
              </a:solidFill>
              <a:effectLst/>
              <a:uLnTx/>
              <a:uFillTx/>
              <a:latin typeface="Segoe Print" pitchFamily="2" charset="0"/>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3366"/>
                </a:solidFill>
                <a:effectLst/>
                <a:uLnTx/>
                <a:uFillTx/>
                <a:latin typeface="Segoe Print" pitchFamily="2" charset="0"/>
                <a:ea typeface="+mn-ea"/>
                <a:cs typeface="Arial" charset="0"/>
              </a:rPr>
              <a:t>Ready</a:t>
            </a:r>
            <a:endParaRPr kumimoji="0" lang="pl-PL" sz="1600" b="1" i="0" u="none" strike="noStrike" kern="1200" cap="none" spc="0" normalizeH="0" baseline="0" noProof="0" dirty="0">
              <a:ln>
                <a:noFill/>
              </a:ln>
              <a:solidFill>
                <a:srgbClr val="003366"/>
              </a:solidFill>
              <a:effectLst/>
              <a:uLnTx/>
              <a:uFillTx/>
              <a:latin typeface="Segoe Print" pitchFamily="2" charset="0"/>
              <a:ea typeface="+mn-ea"/>
              <a:cs typeface="Arial" charset="0"/>
            </a:endParaRPr>
          </a:p>
        </p:txBody>
      </p:sp>
      <p:grpSp>
        <p:nvGrpSpPr>
          <p:cNvPr id="12" name="Grupa 57"/>
          <p:cNvGrpSpPr/>
          <p:nvPr/>
        </p:nvGrpSpPr>
        <p:grpSpPr>
          <a:xfrm>
            <a:off x="4151785" y="3175961"/>
            <a:ext cx="691807" cy="483443"/>
            <a:chOff x="5246340" y="1637308"/>
            <a:chExt cx="1384382" cy="936104"/>
          </a:xfrm>
        </p:grpSpPr>
        <p:sp>
          <p:nvSpPr>
            <p:cNvPr id="91"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G</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92"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19" name="Grupa 106"/>
          <p:cNvGrpSpPr/>
          <p:nvPr/>
        </p:nvGrpSpPr>
        <p:grpSpPr>
          <a:xfrm>
            <a:off x="3359696" y="1718950"/>
            <a:ext cx="346592" cy="341898"/>
            <a:chOff x="5454610" y="1083597"/>
            <a:chExt cx="677642" cy="735827"/>
          </a:xfrm>
        </p:grpSpPr>
        <p:sp>
          <p:nvSpPr>
            <p:cNvPr id="114" name="Freeform 18"/>
            <p:cNvSpPr>
              <a:spLocks/>
            </p:cNvSpPr>
            <p:nvPr/>
          </p:nvSpPr>
          <p:spPr bwMode="auto">
            <a:xfrm>
              <a:off x="5461496" y="1222333"/>
              <a:ext cx="670756" cy="597091"/>
            </a:xfrm>
            <a:custGeom>
              <a:avLst/>
              <a:gdLst/>
              <a:ahLst/>
              <a:cxnLst>
                <a:cxn ang="0">
                  <a:pos x="427" y="3"/>
                </a:cxn>
                <a:cxn ang="0">
                  <a:pos x="492" y="12"/>
                </a:cxn>
                <a:cxn ang="0">
                  <a:pos x="614" y="65"/>
                </a:cxn>
                <a:cxn ang="0">
                  <a:pos x="651" y="96"/>
                </a:cxn>
                <a:cxn ang="0">
                  <a:pos x="733" y="215"/>
                </a:cxn>
                <a:cxn ang="0">
                  <a:pos x="749" y="259"/>
                </a:cxn>
                <a:cxn ang="0">
                  <a:pos x="767" y="339"/>
                </a:cxn>
                <a:cxn ang="0">
                  <a:pos x="762" y="407"/>
                </a:cxn>
                <a:cxn ang="0">
                  <a:pos x="752" y="445"/>
                </a:cxn>
                <a:cxn ang="0">
                  <a:pos x="743" y="478"/>
                </a:cxn>
                <a:cxn ang="0">
                  <a:pos x="705" y="549"/>
                </a:cxn>
                <a:cxn ang="0">
                  <a:pos x="673" y="582"/>
                </a:cxn>
                <a:cxn ang="0">
                  <a:pos x="637" y="615"/>
                </a:cxn>
                <a:cxn ang="0">
                  <a:pos x="583" y="643"/>
                </a:cxn>
                <a:cxn ang="0">
                  <a:pos x="519" y="666"/>
                </a:cxn>
                <a:cxn ang="0">
                  <a:pos x="437" y="677"/>
                </a:cxn>
                <a:cxn ang="0">
                  <a:pos x="402" y="680"/>
                </a:cxn>
                <a:cxn ang="0">
                  <a:pos x="368" y="675"/>
                </a:cxn>
                <a:cxn ang="0">
                  <a:pos x="339" y="674"/>
                </a:cxn>
                <a:cxn ang="0">
                  <a:pos x="326" y="672"/>
                </a:cxn>
                <a:cxn ang="0">
                  <a:pos x="287" y="664"/>
                </a:cxn>
                <a:cxn ang="0">
                  <a:pos x="181" y="620"/>
                </a:cxn>
                <a:cxn ang="0">
                  <a:pos x="143" y="595"/>
                </a:cxn>
                <a:cxn ang="0">
                  <a:pos x="113" y="569"/>
                </a:cxn>
                <a:cxn ang="0">
                  <a:pos x="52" y="494"/>
                </a:cxn>
                <a:cxn ang="0">
                  <a:pos x="47" y="472"/>
                </a:cxn>
                <a:cxn ang="0">
                  <a:pos x="27" y="444"/>
                </a:cxn>
                <a:cxn ang="0">
                  <a:pos x="11" y="418"/>
                </a:cxn>
                <a:cxn ang="0">
                  <a:pos x="5" y="372"/>
                </a:cxn>
                <a:cxn ang="0">
                  <a:pos x="1" y="357"/>
                </a:cxn>
                <a:cxn ang="0">
                  <a:pos x="5" y="336"/>
                </a:cxn>
                <a:cxn ang="0">
                  <a:pos x="19" y="303"/>
                </a:cxn>
                <a:cxn ang="0">
                  <a:pos x="30" y="265"/>
                </a:cxn>
                <a:cxn ang="0">
                  <a:pos x="43" y="251"/>
                </a:cxn>
                <a:cxn ang="0">
                  <a:pos x="61" y="224"/>
                </a:cxn>
                <a:cxn ang="0">
                  <a:pos x="88" y="200"/>
                </a:cxn>
                <a:cxn ang="0">
                  <a:pos x="81" y="217"/>
                </a:cxn>
                <a:cxn ang="0">
                  <a:pos x="126" y="178"/>
                </a:cxn>
                <a:cxn ang="0">
                  <a:pos x="207" y="151"/>
                </a:cxn>
                <a:cxn ang="0">
                  <a:pos x="230" y="144"/>
                </a:cxn>
                <a:cxn ang="0">
                  <a:pos x="282" y="126"/>
                </a:cxn>
                <a:cxn ang="0">
                  <a:pos x="262" y="138"/>
                </a:cxn>
                <a:cxn ang="0">
                  <a:pos x="214" y="151"/>
                </a:cxn>
                <a:cxn ang="0">
                  <a:pos x="132" y="200"/>
                </a:cxn>
                <a:cxn ang="0">
                  <a:pos x="38" y="314"/>
                </a:cxn>
                <a:cxn ang="0">
                  <a:pos x="68" y="473"/>
                </a:cxn>
                <a:cxn ang="0">
                  <a:pos x="157" y="572"/>
                </a:cxn>
                <a:cxn ang="0">
                  <a:pos x="244" y="620"/>
                </a:cxn>
                <a:cxn ang="0">
                  <a:pos x="448" y="653"/>
                </a:cxn>
                <a:cxn ang="0">
                  <a:pos x="555" y="631"/>
                </a:cxn>
                <a:cxn ang="0">
                  <a:pos x="675" y="555"/>
                </a:cxn>
                <a:cxn ang="0">
                  <a:pos x="656" y="134"/>
                </a:cxn>
                <a:cxn ang="0">
                  <a:pos x="561" y="57"/>
                </a:cxn>
                <a:cxn ang="0">
                  <a:pos x="218" y="69"/>
                </a:cxn>
              </a:cxnLst>
              <a:rect l="0" t="0" r="r" b="b"/>
              <a:pathLst>
                <a:path w="767" h="683">
                  <a:moveTo>
                    <a:pt x="218" y="69"/>
                  </a:moveTo>
                  <a:cubicBezTo>
                    <a:pt x="236" y="49"/>
                    <a:pt x="271" y="38"/>
                    <a:pt x="296" y="23"/>
                  </a:cubicBezTo>
                  <a:cubicBezTo>
                    <a:pt x="299" y="21"/>
                    <a:pt x="297" y="27"/>
                    <a:pt x="304" y="23"/>
                  </a:cubicBezTo>
                  <a:cubicBezTo>
                    <a:pt x="328" y="7"/>
                    <a:pt x="374" y="0"/>
                    <a:pt x="408" y="4"/>
                  </a:cubicBezTo>
                  <a:cubicBezTo>
                    <a:pt x="406" y="5"/>
                    <a:pt x="406" y="5"/>
                    <a:pt x="406" y="5"/>
                  </a:cubicBezTo>
                  <a:cubicBezTo>
                    <a:pt x="412" y="6"/>
                    <a:pt x="420" y="3"/>
                    <a:pt x="427" y="3"/>
                  </a:cubicBezTo>
                  <a:cubicBezTo>
                    <a:pt x="427" y="4"/>
                    <a:pt x="425" y="4"/>
                    <a:pt x="427" y="5"/>
                  </a:cubicBezTo>
                  <a:cubicBezTo>
                    <a:pt x="428" y="3"/>
                    <a:pt x="439" y="4"/>
                    <a:pt x="442" y="3"/>
                  </a:cubicBezTo>
                  <a:cubicBezTo>
                    <a:pt x="445" y="5"/>
                    <a:pt x="444" y="6"/>
                    <a:pt x="448" y="8"/>
                  </a:cubicBezTo>
                  <a:cubicBezTo>
                    <a:pt x="452" y="6"/>
                    <a:pt x="452" y="6"/>
                    <a:pt x="452" y="6"/>
                  </a:cubicBezTo>
                  <a:cubicBezTo>
                    <a:pt x="464" y="0"/>
                    <a:pt x="478" y="10"/>
                    <a:pt x="494" y="11"/>
                  </a:cubicBezTo>
                  <a:cubicBezTo>
                    <a:pt x="493" y="11"/>
                    <a:pt x="491" y="11"/>
                    <a:pt x="492" y="12"/>
                  </a:cubicBezTo>
                  <a:cubicBezTo>
                    <a:pt x="516" y="15"/>
                    <a:pt x="545" y="27"/>
                    <a:pt x="569" y="39"/>
                  </a:cubicBezTo>
                  <a:cubicBezTo>
                    <a:pt x="568" y="39"/>
                    <a:pt x="566" y="40"/>
                    <a:pt x="567" y="42"/>
                  </a:cubicBezTo>
                  <a:cubicBezTo>
                    <a:pt x="570" y="40"/>
                    <a:pt x="577" y="44"/>
                    <a:pt x="584" y="47"/>
                  </a:cubicBezTo>
                  <a:cubicBezTo>
                    <a:pt x="585" y="51"/>
                    <a:pt x="596" y="51"/>
                    <a:pt x="602" y="58"/>
                  </a:cubicBezTo>
                  <a:cubicBezTo>
                    <a:pt x="601" y="58"/>
                    <a:pt x="601" y="58"/>
                    <a:pt x="601" y="58"/>
                  </a:cubicBezTo>
                  <a:cubicBezTo>
                    <a:pt x="608" y="59"/>
                    <a:pt x="608" y="65"/>
                    <a:pt x="614" y="65"/>
                  </a:cubicBezTo>
                  <a:cubicBezTo>
                    <a:pt x="616" y="69"/>
                    <a:pt x="616" y="69"/>
                    <a:pt x="616" y="69"/>
                  </a:cubicBezTo>
                  <a:cubicBezTo>
                    <a:pt x="621" y="68"/>
                    <a:pt x="622" y="76"/>
                    <a:pt x="627" y="78"/>
                  </a:cubicBezTo>
                  <a:cubicBezTo>
                    <a:pt x="628" y="77"/>
                    <a:pt x="628" y="77"/>
                    <a:pt x="628" y="77"/>
                  </a:cubicBezTo>
                  <a:cubicBezTo>
                    <a:pt x="632" y="80"/>
                    <a:pt x="633" y="83"/>
                    <a:pt x="637" y="85"/>
                  </a:cubicBezTo>
                  <a:cubicBezTo>
                    <a:pt x="637" y="86"/>
                    <a:pt x="637" y="86"/>
                    <a:pt x="637" y="86"/>
                  </a:cubicBezTo>
                  <a:cubicBezTo>
                    <a:pt x="646" y="92"/>
                    <a:pt x="649" y="98"/>
                    <a:pt x="651" y="96"/>
                  </a:cubicBezTo>
                  <a:cubicBezTo>
                    <a:pt x="652" y="100"/>
                    <a:pt x="642" y="89"/>
                    <a:pt x="644" y="96"/>
                  </a:cubicBezTo>
                  <a:cubicBezTo>
                    <a:pt x="672" y="118"/>
                    <a:pt x="695" y="147"/>
                    <a:pt x="713" y="177"/>
                  </a:cubicBezTo>
                  <a:cubicBezTo>
                    <a:pt x="714" y="181"/>
                    <a:pt x="715" y="184"/>
                    <a:pt x="715" y="185"/>
                  </a:cubicBezTo>
                  <a:cubicBezTo>
                    <a:pt x="717" y="188"/>
                    <a:pt x="722" y="197"/>
                    <a:pt x="725" y="199"/>
                  </a:cubicBezTo>
                  <a:cubicBezTo>
                    <a:pt x="724" y="198"/>
                    <a:pt x="724" y="201"/>
                    <a:pt x="725" y="203"/>
                  </a:cubicBezTo>
                  <a:cubicBezTo>
                    <a:pt x="727" y="209"/>
                    <a:pt x="731" y="208"/>
                    <a:pt x="733" y="215"/>
                  </a:cubicBezTo>
                  <a:cubicBezTo>
                    <a:pt x="731" y="213"/>
                    <a:pt x="730" y="212"/>
                    <a:pt x="729" y="214"/>
                  </a:cubicBezTo>
                  <a:cubicBezTo>
                    <a:pt x="734" y="218"/>
                    <a:pt x="737" y="226"/>
                    <a:pt x="740" y="232"/>
                  </a:cubicBezTo>
                  <a:cubicBezTo>
                    <a:pt x="739" y="231"/>
                    <a:pt x="738" y="230"/>
                    <a:pt x="737" y="231"/>
                  </a:cubicBezTo>
                  <a:cubicBezTo>
                    <a:pt x="743" y="237"/>
                    <a:pt x="742" y="244"/>
                    <a:pt x="746" y="250"/>
                  </a:cubicBezTo>
                  <a:cubicBezTo>
                    <a:pt x="743" y="248"/>
                    <a:pt x="743" y="248"/>
                    <a:pt x="743" y="248"/>
                  </a:cubicBezTo>
                  <a:cubicBezTo>
                    <a:pt x="745" y="259"/>
                    <a:pt x="748" y="250"/>
                    <a:pt x="749" y="259"/>
                  </a:cubicBezTo>
                  <a:cubicBezTo>
                    <a:pt x="748" y="257"/>
                    <a:pt x="748" y="258"/>
                    <a:pt x="747" y="258"/>
                  </a:cubicBezTo>
                  <a:cubicBezTo>
                    <a:pt x="753" y="266"/>
                    <a:pt x="755" y="280"/>
                    <a:pt x="758" y="289"/>
                  </a:cubicBezTo>
                  <a:cubicBezTo>
                    <a:pt x="758" y="288"/>
                    <a:pt x="757" y="288"/>
                    <a:pt x="757" y="288"/>
                  </a:cubicBezTo>
                  <a:cubicBezTo>
                    <a:pt x="760" y="298"/>
                    <a:pt x="760" y="308"/>
                    <a:pt x="763" y="318"/>
                  </a:cubicBezTo>
                  <a:cubicBezTo>
                    <a:pt x="763" y="322"/>
                    <a:pt x="759" y="318"/>
                    <a:pt x="760" y="328"/>
                  </a:cubicBezTo>
                  <a:cubicBezTo>
                    <a:pt x="764" y="327"/>
                    <a:pt x="763" y="345"/>
                    <a:pt x="767" y="339"/>
                  </a:cubicBezTo>
                  <a:cubicBezTo>
                    <a:pt x="767" y="348"/>
                    <a:pt x="765" y="361"/>
                    <a:pt x="767" y="367"/>
                  </a:cubicBezTo>
                  <a:cubicBezTo>
                    <a:pt x="765" y="363"/>
                    <a:pt x="762" y="371"/>
                    <a:pt x="762" y="364"/>
                  </a:cubicBezTo>
                  <a:cubicBezTo>
                    <a:pt x="760" y="370"/>
                    <a:pt x="760" y="370"/>
                    <a:pt x="760" y="370"/>
                  </a:cubicBezTo>
                  <a:cubicBezTo>
                    <a:pt x="758" y="369"/>
                    <a:pt x="760" y="364"/>
                    <a:pt x="758" y="366"/>
                  </a:cubicBezTo>
                  <a:cubicBezTo>
                    <a:pt x="759" y="369"/>
                    <a:pt x="759" y="380"/>
                    <a:pt x="758" y="383"/>
                  </a:cubicBezTo>
                  <a:cubicBezTo>
                    <a:pt x="760" y="390"/>
                    <a:pt x="763" y="396"/>
                    <a:pt x="762" y="407"/>
                  </a:cubicBezTo>
                  <a:cubicBezTo>
                    <a:pt x="762" y="402"/>
                    <a:pt x="758" y="410"/>
                    <a:pt x="758" y="406"/>
                  </a:cubicBezTo>
                  <a:cubicBezTo>
                    <a:pt x="759" y="412"/>
                    <a:pt x="761" y="417"/>
                    <a:pt x="762" y="423"/>
                  </a:cubicBezTo>
                  <a:cubicBezTo>
                    <a:pt x="761" y="426"/>
                    <a:pt x="759" y="423"/>
                    <a:pt x="759" y="428"/>
                  </a:cubicBezTo>
                  <a:cubicBezTo>
                    <a:pt x="760" y="428"/>
                    <a:pt x="760" y="430"/>
                    <a:pt x="760" y="432"/>
                  </a:cubicBezTo>
                  <a:cubicBezTo>
                    <a:pt x="759" y="433"/>
                    <a:pt x="757" y="447"/>
                    <a:pt x="753" y="448"/>
                  </a:cubicBezTo>
                  <a:cubicBezTo>
                    <a:pt x="751" y="449"/>
                    <a:pt x="754" y="442"/>
                    <a:pt x="752" y="445"/>
                  </a:cubicBezTo>
                  <a:cubicBezTo>
                    <a:pt x="750" y="452"/>
                    <a:pt x="751" y="453"/>
                    <a:pt x="749" y="459"/>
                  </a:cubicBezTo>
                  <a:cubicBezTo>
                    <a:pt x="748" y="459"/>
                    <a:pt x="748" y="459"/>
                    <a:pt x="748" y="459"/>
                  </a:cubicBezTo>
                  <a:cubicBezTo>
                    <a:pt x="746" y="463"/>
                    <a:pt x="745" y="472"/>
                    <a:pt x="749" y="468"/>
                  </a:cubicBezTo>
                  <a:cubicBezTo>
                    <a:pt x="750" y="465"/>
                    <a:pt x="746" y="468"/>
                    <a:pt x="749" y="464"/>
                  </a:cubicBezTo>
                  <a:cubicBezTo>
                    <a:pt x="750" y="468"/>
                    <a:pt x="747" y="476"/>
                    <a:pt x="745" y="482"/>
                  </a:cubicBezTo>
                  <a:cubicBezTo>
                    <a:pt x="745" y="480"/>
                    <a:pt x="744" y="480"/>
                    <a:pt x="743" y="478"/>
                  </a:cubicBezTo>
                  <a:cubicBezTo>
                    <a:pt x="742" y="488"/>
                    <a:pt x="739" y="497"/>
                    <a:pt x="735" y="507"/>
                  </a:cubicBezTo>
                  <a:cubicBezTo>
                    <a:pt x="736" y="508"/>
                    <a:pt x="734" y="502"/>
                    <a:pt x="736" y="501"/>
                  </a:cubicBezTo>
                  <a:cubicBezTo>
                    <a:pt x="727" y="511"/>
                    <a:pt x="724" y="526"/>
                    <a:pt x="715" y="534"/>
                  </a:cubicBezTo>
                  <a:cubicBezTo>
                    <a:pt x="716" y="532"/>
                    <a:pt x="718" y="534"/>
                    <a:pt x="717" y="534"/>
                  </a:cubicBezTo>
                  <a:cubicBezTo>
                    <a:pt x="713" y="539"/>
                    <a:pt x="712" y="537"/>
                    <a:pt x="710" y="541"/>
                  </a:cubicBezTo>
                  <a:cubicBezTo>
                    <a:pt x="708" y="541"/>
                    <a:pt x="707" y="546"/>
                    <a:pt x="705" y="549"/>
                  </a:cubicBezTo>
                  <a:cubicBezTo>
                    <a:pt x="704" y="552"/>
                    <a:pt x="704" y="550"/>
                    <a:pt x="706" y="547"/>
                  </a:cubicBezTo>
                  <a:cubicBezTo>
                    <a:pt x="703" y="552"/>
                    <a:pt x="689" y="572"/>
                    <a:pt x="677" y="580"/>
                  </a:cubicBezTo>
                  <a:cubicBezTo>
                    <a:pt x="678" y="580"/>
                    <a:pt x="673" y="588"/>
                    <a:pt x="671" y="590"/>
                  </a:cubicBezTo>
                  <a:cubicBezTo>
                    <a:pt x="670" y="588"/>
                    <a:pt x="670" y="588"/>
                    <a:pt x="670" y="588"/>
                  </a:cubicBezTo>
                  <a:cubicBezTo>
                    <a:pt x="667" y="588"/>
                    <a:pt x="662" y="595"/>
                    <a:pt x="661" y="594"/>
                  </a:cubicBezTo>
                  <a:cubicBezTo>
                    <a:pt x="657" y="600"/>
                    <a:pt x="679" y="575"/>
                    <a:pt x="673" y="582"/>
                  </a:cubicBezTo>
                  <a:cubicBezTo>
                    <a:pt x="670" y="582"/>
                    <a:pt x="666" y="593"/>
                    <a:pt x="666" y="590"/>
                  </a:cubicBezTo>
                  <a:cubicBezTo>
                    <a:pt x="661" y="594"/>
                    <a:pt x="658" y="600"/>
                    <a:pt x="651" y="602"/>
                  </a:cubicBezTo>
                  <a:cubicBezTo>
                    <a:pt x="653" y="601"/>
                    <a:pt x="654" y="596"/>
                    <a:pt x="650" y="600"/>
                  </a:cubicBezTo>
                  <a:cubicBezTo>
                    <a:pt x="643" y="605"/>
                    <a:pt x="648" y="602"/>
                    <a:pt x="643" y="607"/>
                  </a:cubicBezTo>
                  <a:cubicBezTo>
                    <a:pt x="640" y="610"/>
                    <a:pt x="640" y="610"/>
                    <a:pt x="640" y="610"/>
                  </a:cubicBezTo>
                  <a:cubicBezTo>
                    <a:pt x="641" y="612"/>
                    <a:pt x="633" y="615"/>
                    <a:pt x="637" y="615"/>
                  </a:cubicBezTo>
                  <a:cubicBezTo>
                    <a:pt x="635" y="614"/>
                    <a:pt x="627" y="623"/>
                    <a:pt x="625" y="619"/>
                  </a:cubicBezTo>
                  <a:cubicBezTo>
                    <a:pt x="625" y="616"/>
                    <a:pt x="625" y="616"/>
                    <a:pt x="625" y="616"/>
                  </a:cubicBezTo>
                  <a:cubicBezTo>
                    <a:pt x="622" y="619"/>
                    <a:pt x="621" y="622"/>
                    <a:pt x="619" y="625"/>
                  </a:cubicBezTo>
                  <a:cubicBezTo>
                    <a:pt x="619" y="625"/>
                    <a:pt x="617" y="625"/>
                    <a:pt x="617" y="624"/>
                  </a:cubicBezTo>
                  <a:cubicBezTo>
                    <a:pt x="619" y="628"/>
                    <a:pt x="609" y="629"/>
                    <a:pt x="607" y="634"/>
                  </a:cubicBezTo>
                  <a:cubicBezTo>
                    <a:pt x="599" y="637"/>
                    <a:pt x="588" y="643"/>
                    <a:pt x="583" y="643"/>
                  </a:cubicBezTo>
                  <a:cubicBezTo>
                    <a:pt x="578" y="646"/>
                    <a:pt x="573" y="650"/>
                    <a:pt x="566" y="652"/>
                  </a:cubicBezTo>
                  <a:cubicBezTo>
                    <a:pt x="568" y="651"/>
                    <a:pt x="569" y="650"/>
                    <a:pt x="569" y="649"/>
                  </a:cubicBezTo>
                  <a:cubicBezTo>
                    <a:pt x="565" y="650"/>
                    <a:pt x="564" y="651"/>
                    <a:pt x="560" y="653"/>
                  </a:cubicBezTo>
                  <a:cubicBezTo>
                    <a:pt x="561" y="652"/>
                    <a:pt x="551" y="654"/>
                    <a:pt x="546" y="654"/>
                  </a:cubicBezTo>
                  <a:cubicBezTo>
                    <a:pt x="541" y="657"/>
                    <a:pt x="543" y="659"/>
                    <a:pt x="543" y="660"/>
                  </a:cubicBezTo>
                  <a:cubicBezTo>
                    <a:pt x="536" y="658"/>
                    <a:pt x="527" y="668"/>
                    <a:pt x="519" y="666"/>
                  </a:cubicBezTo>
                  <a:cubicBezTo>
                    <a:pt x="521" y="665"/>
                    <a:pt x="527" y="662"/>
                    <a:pt x="522" y="662"/>
                  </a:cubicBezTo>
                  <a:cubicBezTo>
                    <a:pt x="515" y="660"/>
                    <a:pt x="512" y="668"/>
                    <a:pt x="502" y="668"/>
                  </a:cubicBezTo>
                  <a:cubicBezTo>
                    <a:pt x="505" y="671"/>
                    <a:pt x="505" y="671"/>
                    <a:pt x="505" y="671"/>
                  </a:cubicBezTo>
                  <a:cubicBezTo>
                    <a:pt x="501" y="670"/>
                    <a:pt x="492" y="676"/>
                    <a:pt x="492" y="672"/>
                  </a:cubicBezTo>
                  <a:cubicBezTo>
                    <a:pt x="490" y="674"/>
                    <a:pt x="482" y="673"/>
                    <a:pt x="483" y="676"/>
                  </a:cubicBezTo>
                  <a:cubicBezTo>
                    <a:pt x="468" y="676"/>
                    <a:pt x="447" y="682"/>
                    <a:pt x="437" y="677"/>
                  </a:cubicBezTo>
                  <a:cubicBezTo>
                    <a:pt x="435" y="677"/>
                    <a:pt x="429" y="677"/>
                    <a:pt x="431" y="679"/>
                  </a:cubicBezTo>
                  <a:cubicBezTo>
                    <a:pt x="434" y="681"/>
                    <a:pt x="436" y="677"/>
                    <a:pt x="437" y="678"/>
                  </a:cubicBezTo>
                  <a:cubicBezTo>
                    <a:pt x="435" y="679"/>
                    <a:pt x="435" y="680"/>
                    <a:pt x="434" y="680"/>
                  </a:cubicBezTo>
                  <a:cubicBezTo>
                    <a:pt x="430" y="679"/>
                    <a:pt x="426" y="679"/>
                    <a:pt x="430" y="676"/>
                  </a:cubicBezTo>
                  <a:cubicBezTo>
                    <a:pt x="420" y="675"/>
                    <a:pt x="420" y="683"/>
                    <a:pt x="406" y="681"/>
                  </a:cubicBezTo>
                  <a:cubicBezTo>
                    <a:pt x="407" y="680"/>
                    <a:pt x="406" y="679"/>
                    <a:pt x="402" y="680"/>
                  </a:cubicBezTo>
                  <a:cubicBezTo>
                    <a:pt x="395" y="682"/>
                    <a:pt x="395" y="682"/>
                    <a:pt x="395" y="682"/>
                  </a:cubicBezTo>
                  <a:cubicBezTo>
                    <a:pt x="386" y="681"/>
                    <a:pt x="390" y="678"/>
                    <a:pt x="390" y="676"/>
                  </a:cubicBezTo>
                  <a:cubicBezTo>
                    <a:pt x="385" y="676"/>
                    <a:pt x="380" y="676"/>
                    <a:pt x="378" y="677"/>
                  </a:cubicBezTo>
                  <a:cubicBezTo>
                    <a:pt x="372" y="674"/>
                    <a:pt x="372" y="674"/>
                    <a:pt x="372" y="674"/>
                  </a:cubicBezTo>
                  <a:cubicBezTo>
                    <a:pt x="376" y="676"/>
                    <a:pt x="368" y="675"/>
                    <a:pt x="366" y="675"/>
                  </a:cubicBezTo>
                  <a:cubicBezTo>
                    <a:pt x="368" y="675"/>
                    <a:pt x="368" y="675"/>
                    <a:pt x="368" y="675"/>
                  </a:cubicBezTo>
                  <a:cubicBezTo>
                    <a:pt x="368" y="674"/>
                    <a:pt x="362" y="674"/>
                    <a:pt x="360" y="674"/>
                  </a:cubicBezTo>
                  <a:cubicBezTo>
                    <a:pt x="360" y="676"/>
                    <a:pt x="365" y="677"/>
                    <a:pt x="368" y="677"/>
                  </a:cubicBezTo>
                  <a:cubicBezTo>
                    <a:pt x="366" y="678"/>
                    <a:pt x="362" y="678"/>
                    <a:pt x="359" y="678"/>
                  </a:cubicBezTo>
                  <a:cubicBezTo>
                    <a:pt x="360" y="676"/>
                    <a:pt x="352" y="676"/>
                    <a:pt x="348" y="675"/>
                  </a:cubicBezTo>
                  <a:cubicBezTo>
                    <a:pt x="344" y="674"/>
                    <a:pt x="343" y="677"/>
                    <a:pt x="342" y="676"/>
                  </a:cubicBezTo>
                  <a:cubicBezTo>
                    <a:pt x="342" y="675"/>
                    <a:pt x="335" y="675"/>
                    <a:pt x="339" y="674"/>
                  </a:cubicBezTo>
                  <a:cubicBezTo>
                    <a:pt x="340" y="674"/>
                    <a:pt x="342" y="676"/>
                    <a:pt x="344" y="675"/>
                  </a:cubicBezTo>
                  <a:cubicBezTo>
                    <a:pt x="342" y="674"/>
                    <a:pt x="342" y="672"/>
                    <a:pt x="337" y="672"/>
                  </a:cubicBezTo>
                  <a:cubicBezTo>
                    <a:pt x="332" y="673"/>
                    <a:pt x="337" y="677"/>
                    <a:pt x="329" y="674"/>
                  </a:cubicBezTo>
                  <a:cubicBezTo>
                    <a:pt x="331" y="674"/>
                    <a:pt x="332" y="673"/>
                    <a:pt x="334" y="673"/>
                  </a:cubicBezTo>
                  <a:cubicBezTo>
                    <a:pt x="326" y="670"/>
                    <a:pt x="326" y="670"/>
                    <a:pt x="326" y="670"/>
                  </a:cubicBezTo>
                  <a:cubicBezTo>
                    <a:pt x="326" y="672"/>
                    <a:pt x="326" y="672"/>
                    <a:pt x="326" y="672"/>
                  </a:cubicBezTo>
                  <a:cubicBezTo>
                    <a:pt x="325" y="671"/>
                    <a:pt x="325" y="671"/>
                    <a:pt x="325" y="671"/>
                  </a:cubicBezTo>
                  <a:cubicBezTo>
                    <a:pt x="322" y="673"/>
                    <a:pt x="313" y="669"/>
                    <a:pt x="311" y="671"/>
                  </a:cubicBezTo>
                  <a:cubicBezTo>
                    <a:pt x="307" y="671"/>
                    <a:pt x="304" y="668"/>
                    <a:pt x="300" y="667"/>
                  </a:cubicBezTo>
                  <a:cubicBezTo>
                    <a:pt x="301" y="667"/>
                    <a:pt x="301" y="667"/>
                    <a:pt x="301" y="667"/>
                  </a:cubicBezTo>
                  <a:cubicBezTo>
                    <a:pt x="297" y="665"/>
                    <a:pt x="291" y="664"/>
                    <a:pt x="287" y="664"/>
                  </a:cubicBezTo>
                  <a:cubicBezTo>
                    <a:pt x="287" y="664"/>
                    <a:pt x="287" y="664"/>
                    <a:pt x="287" y="664"/>
                  </a:cubicBezTo>
                  <a:cubicBezTo>
                    <a:pt x="285" y="663"/>
                    <a:pt x="279" y="662"/>
                    <a:pt x="276" y="662"/>
                  </a:cubicBezTo>
                  <a:cubicBezTo>
                    <a:pt x="270" y="659"/>
                    <a:pt x="276" y="654"/>
                    <a:pt x="269" y="654"/>
                  </a:cubicBezTo>
                  <a:cubicBezTo>
                    <a:pt x="263" y="652"/>
                    <a:pt x="258" y="655"/>
                    <a:pt x="260" y="657"/>
                  </a:cubicBezTo>
                  <a:cubicBezTo>
                    <a:pt x="250" y="652"/>
                    <a:pt x="236" y="650"/>
                    <a:pt x="228" y="643"/>
                  </a:cubicBezTo>
                  <a:cubicBezTo>
                    <a:pt x="226" y="643"/>
                    <a:pt x="227" y="644"/>
                    <a:pt x="224" y="643"/>
                  </a:cubicBezTo>
                  <a:cubicBezTo>
                    <a:pt x="209" y="636"/>
                    <a:pt x="190" y="630"/>
                    <a:pt x="181" y="620"/>
                  </a:cubicBezTo>
                  <a:cubicBezTo>
                    <a:pt x="186" y="621"/>
                    <a:pt x="182" y="618"/>
                    <a:pt x="183" y="617"/>
                  </a:cubicBezTo>
                  <a:cubicBezTo>
                    <a:pt x="178" y="616"/>
                    <a:pt x="180" y="613"/>
                    <a:pt x="177" y="615"/>
                  </a:cubicBezTo>
                  <a:cubicBezTo>
                    <a:pt x="176" y="617"/>
                    <a:pt x="175" y="617"/>
                    <a:pt x="179" y="620"/>
                  </a:cubicBezTo>
                  <a:cubicBezTo>
                    <a:pt x="170" y="616"/>
                    <a:pt x="157" y="608"/>
                    <a:pt x="154" y="603"/>
                  </a:cubicBezTo>
                  <a:cubicBezTo>
                    <a:pt x="155" y="605"/>
                    <a:pt x="153" y="605"/>
                    <a:pt x="151" y="604"/>
                  </a:cubicBezTo>
                  <a:cubicBezTo>
                    <a:pt x="153" y="602"/>
                    <a:pt x="148" y="597"/>
                    <a:pt x="143" y="595"/>
                  </a:cubicBezTo>
                  <a:cubicBezTo>
                    <a:pt x="141" y="596"/>
                    <a:pt x="141" y="596"/>
                    <a:pt x="141" y="596"/>
                  </a:cubicBezTo>
                  <a:cubicBezTo>
                    <a:pt x="139" y="592"/>
                    <a:pt x="139" y="592"/>
                    <a:pt x="139" y="592"/>
                  </a:cubicBezTo>
                  <a:cubicBezTo>
                    <a:pt x="137" y="591"/>
                    <a:pt x="135" y="594"/>
                    <a:pt x="132" y="589"/>
                  </a:cubicBezTo>
                  <a:cubicBezTo>
                    <a:pt x="132" y="588"/>
                    <a:pt x="132" y="587"/>
                    <a:pt x="132" y="586"/>
                  </a:cubicBezTo>
                  <a:cubicBezTo>
                    <a:pt x="126" y="583"/>
                    <a:pt x="118" y="580"/>
                    <a:pt x="114" y="575"/>
                  </a:cubicBezTo>
                  <a:cubicBezTo>
                    <a:pt x="113" y="569"/>
                    <a:pt x="113" y="569"/>
                    <a:pt x="113" y="569"/>
                  </a:cubicBezTo>
                  <a:cubicBezTo>
                    <a:pt x="110" y="568"/>
                    <a:pt x="106" y="566"/>
                    <a:pt x="109" y="570"/>
                  </a:cubicBezTo>
                  <a:cubicBezTo>
                    <a:pt x="102" y="561"/>
                    <a:pt x="98" y="556"/>
                    <a:pt x="97" y="552"/>
                  </a:cubicBezTo>
                  <a:cubicBezTo>
                    <a:pt x="80" y="542"/>
                    <a:pt x="62" y="521"/>
                    <a:pt x="51" y="502"/>
                  </a:cubicBezTo>
                  <a:cubicBezTo>
                    <a:pt x="53" y="502"/>
                    <a:pt x="53" y="502"/>
                    <a:pt x="53" y="502"/>
                  </a:cubicBezTo>
                  <a:cubicBezTo>
                    <a:pt x="51" y="496"/>
                    <a:pt x="49" y="501"/>
                    <a:pt x="48" y="497"/>
                  </a:cubicBezTo>
                  <a:cubicBezTo>
                    <a:pt x="50" y="498"/>
                    <a:pt x="48" y="491"/>
                    <a:pt x="52" y="494"/>
                  </a:cubicBezTo>
                  <a:cubicBezTo>
                    <a:pt x="49" y="487"/>
                    <a:pt x="44" y="486"/>
                    <a:pt x="41" y="482"/>
                  </a:cubicBezTo>
                  <a:cubicBezTo>
                    <a:pt x="39" y="482"/>
                    <a:pt x="44" y="485"/>
                    <a:pt x="42" y="485"/>
                  </a:cubicBezTo>
                  <a:cubicBezTo>
                    <a:pt x="41" y="485"/>
                    <a:pt x="38" y="475"/>
                    <a:pt x="34" y="475"/>
                  </a:cubicBezTo>
                  <a:cubicBezTo>
                    <a:pt x="35" y="472"/>
                    <a:pt x="37" y="473"/>
                    <a:pt x="39" y="473"/>
                  </a:cubicBezTo>
                  <a:cubicBezTo>
                    <a:pt x="35" y="469"/>
                    <a:pt x="35" y="469"/>
                    <a:pt x="35" y="469"/>
                  </a:cubicBezTo>
                  <a:cubicBezTo>
                    <a:pt x="35" y="462"/>
                    <a:pt x="47" y="479"/>
                    <a:pt x="47" y="472"/>
                  </a:cubicBezTo>
                  <a:cubicBezTo>
                    <a:pt x="45" y="468"/>
                    <a:pt x="45" y="468"/>
                    <a:pt x="45" y="468"/>
                  </a:cubicBezTo>
                  <a:cubicBezTo>
                    <a:pt x="45" y="463"/>
                    <a:pt x="53" y="477"/>
                    <a:pt x="49" y="466"/>
                  </a:cubicBezTo>
                  <a:cubicBezTo>
                    <a:pt x="46" y="463"/>
                    <a:pt x="40" y="460"/>
                    <a:pt x="41" y="465"/>
                  </a:cubicBezTo>
                  <a:cubicBezTo>
                    <a:pt x="36" y="456"/>
                    <a:pt x="33" y="463"/>
                    <a:pt x="28" y="453"/>
                  </a:cubicBezTo>
                  <a:cubicBezTo>
                    <a:pt x="28" y="450"/>
                    <a:pt x="32" y="461"/>
                    <a:pt x="34" y="458"/>
                  </a:cubicBezTo>
                  <a:cubicBezTo>
                    <a:pt x="33" y="452"/>
                    <a:pt x="28" y="449"/>
                    <a:pt x="27" y="444"/>
                  </a:cubicBezTo>
                  <a:cubicBezTo>
                    <a:pt x="28" y="449"/>
                    <a:pt x="24" y="446"/>
                    <a:pt x="22" y="443"/>
                  </a:cubicBezTo>
                  <a:cubicBezTo>
                    <a:pt x="21" y="437"/>
                    <a:pt x="26" y="446"/>
                    <a:pt x="23" y="438"/>
                  </a:cubicBezTo>
                  <a:cubicBezTo>
                    <a:pt x="21" y="437"/>
                    <a:pt x="17" y="431"/>
                    <a:pt x="19" y="437"/>
                  </a:cubicBezTo>
                  <a:cubicBezTo>
                    <a:pt x="14" y="436"/>
                    <a:pt x="17" y="429"/>
                    <a:pt x="13" y="425"/>
                  </a:cubicBezTo>
                  <a:cubicBezTo>
                    <a:pt x="15" y="422"/>
                    <a:pt x="21" y="431"/>
                    <a:pt x="20" y="422"/>
                  </a:cubicBezTo>
                  <a:cubicBezTo>
                    <a:pt x="18" y="424"/>
                    <a:pt x="13" y="413"/>
                    <a:pt x="11" y="418"/>
                  </a:cubicBezTo>
                  <a:cubicBezTo>
                    <a:pt x="11" y="414"/>
                    <a:pt x="12" y="414"/>
                    <a:pt x="15" y="416"/>
                  </a:cubicBezTo>
                  <a:cubicBezTo>
                    <a:pt x="15" y="410"/>
                    <a:pt x="7" y="405"/>
                    <a:pt x="12" y="402"/>
                  </a:cubicBezTo>
                  <a:cubicBezTo>
                    <a:pt x="9" y="401"/>
                    <a:pt x="9" y="401"/>
                    <a:pt x="9" y="401"/>
                  </a:cubicBezTo>
                  <a:cubicBezTo>
                    <a:pt x="9" y="399"/>
                    <a:pt x="9" y="396"/>
                    <a:pt x="10" y="394"/>
                  </a:cubicBezTo>
                  <a:cubicBezTo>
                    <a:pt x="10" y="389"/>
                    <a:pt x="5" y="379"/>
                    <a:pt x="9" y="379"/>
                  </a:cubicBezTo>
                  <a:cubicBezTo>
                    <a:pt x="8" y="378"/>
                    <a:pt x="8" y="368"/>
                    <a:pt x="5" y="372"/>
                  </a:cubicBezTo>
                  <a:cubicBezTo>
                    <a:pt x="4" y="378"/>
                    <a:pt x="7" y="379"/>
                    <a:pt x="5" y="383"/>
                  </a:cubicBezTo>
                  <a:cubicBezTo>
                    <a:pt x="7" y="378"/>
                    <a:pt x="3" y="374"/>
                    <a:pt x="2" y="370"/>
                  </a:cubicBezTo>
                  <a:cubicBezTo>
                    <a:pt x="3" y="369"/>
                    <a:pt x="3" y="369"/>
                    <a:pt x="3" y="369"/>
                  </a:cubicBezTo>
                  <a:cubicBezTo>
                    <a:pt x="3" y="367"/>
                    <a:pt x="3" y="362"/>
                    <a:pt x="1" y="360"/>
                  </a:cubicBezTo>
                  <a:cubicBezTo>
                    <a:pt x="2" y="362"/>
                    <a:pt x="3" y="361"/>
                    <a:pt x="3" y="359"/>
                  </a:cubicBezTo>
                  <a:cubicBezTo>
                    <a:pt x="1" y="357"/>
                    <a:pt x="1" y="357"/>
                    <a:pt x="1" y="357"/>
                  </a:cubicBezTo>
                  <a:cubicBezTo>
                    <a:pt x="0" y="347"/>
                    <a:pt x="5" y="355"/>
                    <a:pt x="5" y="346"/>
                  </a:cubicBezTo>
                  <a:cubicBezTo>
                    <a:pt x="5" y="348"/>
                    <a:pt x="6" y="350"/>
                    <a:pt x="6" y="352"/>
                  </a:cubicBezTo>
                  <a:cubicBezTo>
                    <a:pt x="6" y="351"/>
                    <a:pt x="8" y="348"/>
                    <a:pt x="8" y="344"/>
                  </a:cubicBezTo>
                  <a:cubicBezTo>
                    <a:pt x="6" y="342"/>
                    <a:pt x="4" y="339"/>
                    <a:pt x="2" y="337"/>
                  </a:cubicBezTo>
                  <a:cubicBezTo>
                    <a:pt x="2" y="332"/>
                    <a:pt x="5" y="335"/>
                    <a:pt x="3" y="329"/>
                  </a:cubicBezTo>
                  <a:cubicBezTo>
                    <a:pt x="4" y="332"/>
                    <a:pt x="5" y="334"/>
                    <a:pt x="5" y="336"/>
                  </a:cubicBezTo>
                  <a:cubicBezTo>
                    <a:pt x="6" y="337"/>
                    <a:pt x="9" y="332"/>
                    <a:pt x="10" y="326"/>
                  </a:cubicBezTo>
                  <a:cubicBezTo>
                    <a:pt x="10" y="322"/>
                    <a:pt x="9" y="314"/>
                    <a:pt x="6" y="321"/>
                  </a:cubicBezTo>
                  <a:cubicBezTo>
                    <a:pt x="7" y="317"/>
                    <a:pt x="9" y="313"/>
                    <a:pt x="10" y="316"/>
                  </a:cubicBezTo>
                  <a:cubicBezTo>
                    <a:pt x="11" y="308"/>
                    <a:pt x="7" y="316"/>
                    <a:pt x="8" y="309"/>
                  </a:cubicBezTo>
                  <a:cubicBezTo>
                    <a:pt x="10" y="307"/>
                    <a:pt x="14" y="299"/>
                    <a:pt x="18" y="295"/>
                  </a:cubicBezTo>
                  <a:cubicBezTo>
                    <a:pt x="19" y="303"/>
                    <a:pt x="19" y="303"/>
                    <a:pt x="19" y="303"/>
                  </a:cubicBezTo>
                  <a:cubicBezTo>
                    <a:pt x="21" y="299"/>
                    <a:pt x="21" y="299"/>
                    <a:pt x="21" y="299"/>
                  </a:cubicBezTo>
                  <a:cubicBezTo>
                    <a:pt x="21" y="305"/>
                    <a:pt x="24" y="297"/>
                    <a:pt x="25" y="301"/>
                  </a:cubicBezTo>
                  <a:cubicBezTo>
                    <a:pt x="27" y="298"/>
                    <a:pt x="27" y="294"/>
                    <a:pt x="27" y="291"/>
                  </a:cubicBezTo>
                  <a:cubicBezTo>
                    <a:pt x="20" y="298"/>
                    <a:pt x="26" y="280"/>
                    <a:pt x="21" y="280"/>
                  </a:cubicBezTo>
                  <a:cubicBezTo>
                    <a:pt x="26" y="268"/>
                    <a:pt x="34" y="278"/>
                    <a:pt x="34" y="264"/>
                  </a:cubicBezTo>
                  <a:cubicBezTo>
                    <a:pt x="32" y="265"/>
                    <a:pt x="33" y="258"/>
                    <a:pt x="30" y="265"/>
                  </a:cubicBezTo>
                  <a:cubicBezTo>
                    <a:pt x="34" y="259"/>
                    <a:pt x="29" y="258"/>
                    <a:pt x="36" y="252"/>
                  </a:cubicBezTo>
                  <a:cubicBezTo>
                    <a:pt x="33" y="258"/>
                    <a:pt x="43" y="248"/>
                    <a:pt x="40" y="258"/>
                  </a:cubicBezTo>
                  <a:cubicBezTo>
                    <a:pt x="39" y="256"/>
                    <a:pt x="36" y="261"/>
                    <a:pt x="35" y="263"/>
                  </a:cubicBezTo>
                  <a:cubicBezTo>
                    <a:pt x="38" y="261"/>
                    <a:pt x="39" y="266"/>
                    <a:pt x="43" y="259"/>
                  </a:cubicBezTo>
                  <a:cubicBezTo>
                    <a:pt x="45" y="255"/>
                    <a:pt x="49" y="250"/>
                    <a:pt x="47" y="249"/>
                  </a:cubicBezTo>
                  <a:cubicBezTo>
                    <a:pt x="45" y="248"/>
                    <a:pt x="43" y="255"/>
                    <a:pt x="43" y="251"/>
                  </a:cubicBezTo>
                  <a:cubicBezTo>
                    <a:pt x="48" y="243"/>
                    <a:pt x="52" y="245"/>
                    <a:pt x="51" y="239"/>
                  </a:cubicBezTo>
                  <a:cubicBezTo>
                    <a:pt x="47" y="244"/>
                    <a:pt x="44" y="243"/>
                    <a:pt x="43" y="242"/>
                  </a:cubicBezTo>
                  <a:cubicBezTo>
                    <a:pt x="47" y="236"/>
                    <a:pt x="47" y="236"/>
                    <a:pt x="47" y="236"/>
                  </a:cubicBezTo>
                  <a:cubicBezTo>
                    <a:pt x="47" y="238"/>
                    <a:pt x="47" y="238"/>
                    <a:pt x="47" y="238"/>
                  </a:cubicBezTo>
                  <a:cubicBezTo>
                    <a:pt x="56" y="230"/>
                    <a:pt x="47" y="233"/>
                    <a:pt x="55" y="225"/>
                  </a:cubicBezTo>
                  <a:cubicBezTo>
                    <a:pt x="61" y="224"/>
                    <a:pt x="61" y="224"/>
                    <a:pt x="61" y="224"/>
                  </a:cubicBezTo>
                  <a:cubicBezTo>
                    <a:pt x="61" y="228"/>
                    <a:pt x="49" y="235"/>
                    <a:pt x="54" y="236"/>
                  </a:cubicBezTo>
                  <a:cubicBezTo>
                    <a:pt x="59" y="231"/>
                    <a:pt x="59" y="228"/>
                    <a:pt x="64" y="224"/>
                  </a:cubicBezTo>
                  <a:cubicBezTo>
                    <a:pt x="63" y="225"/>
                    <a:pt x="62" y="227"/>
                    <a:pt x="61" y="228"/>
                  </a:cubicBezTo>
                  <a:cubicBezTo>
                    <a:pt x="63" y="226"/>
                    <a:pt x="69" y="229"/>
                    <a:pt x="74" y="220"/>
                  </a:cubicBezTo>
                  <a:cubicBezTo>
                    <a:pt x="77" y="215"/>
                    <a:pt x="74" y="217"/>
                    <a:pt x="73" y="216"/>
                  </a:cubicBezTo>
                  <a:cubicBezTo>
                    <a:pt x="81" y="208"/>
                    <a:pt x="82" y="205"/>
                    <a:pt x="88" y="200"/>
                  </a:cubicBezTo>
                  <a:cubicBezTo>
                    <a:pt x="89" y="204"/>
                    <a:pt x="98" y="193"/>
                    <a:pt x="94" y="200"/>
                  </a:cubicBezTo>
                  <a:cubicBezTo>
                    <a:pt x="90" y="201"/>
                    <a:pt x="77" y="211"/>
                    <a:pt x="77" y="216"/>
                  </a:cubicBezTo>
                  <a:cubicBezTo>
                    <a:pt x="82" y="216"/>
                    <a:pt x="70" y="222"/>
                    <a:pt x="71" y="226"/>
                  </a:cubicBezTo>
                  <a:cubicBezTo>
                    <a:pt x="77" y="220"/>
                    <a:pt x="79" y="223"/>
                    <a:pt x="82" y="224"/>
                  </a:cubicBezTo>
                  <a:cubicBezTo>
                    <a:pt x="84" y="223"/>
                    <a:pt x="85" y="221"/>
                    <a:pt x="86" y="219"/>
                  </a:cubicBezTo>
                  <a:cubicBezTo>
                    <a:pt x="85" y="217"/>
                    <a:pt x="83" y="219"/>
                    <a:pt x="81" y="217"/>
                  </a:cubicBezTo>
                  <a:cubicBezTo>
                    <a:pt x="89" y="211"/>
                    <a:pt x="96" y="205"/>
                    <a:pt x="99" y="199"/>
                  </a:cubicBezTo>
                  <a:cubicBezTo>
                    <a:pt x="102" y="198"/>
                    <a:pt x="102" y="201"/>
                    <a:pt x="100" y="203"/>
                  </a:cubicBezTo>
                  <a:cubicBezTo>
                    <a:pt x="109" y="196"/>
                    <a:pt x="119" y="189"/>
                    <a:pt x="129" y="184"/>
                  </a:cubicBezTo>
                  <a:cubicBezTo>
                    <a:pt x="121" y="184"/>
                    <a:pt x="139" y="177"/>
                    <a:pt x="133" y="177"/>
                  </a:cubicBezTo>
                  <a:cubicBezTo>
                    <a:pt x="128" y="179"/>
                    <a:pt x="122" y="179"/>
                    <a:pt x="124" y="176"/>
                  </a:cubicBezTo>
                  <a:cubicBezTo>
                    <a:pt x="127" y="175"/>
                    <a:pt x="125" y="178"/>
                    <a:pt x="126" y="178"/>
                  </a:cubicBezTo>
                  <a:cubicBezTo>
                    <a:pt x="129" y="173"/>
                    <a:pt x="134" y="177"/>
                    <a:pt x="137" y="172"/>
                  </a:cubicBezTo>
                  <a:cubicBezTo>
                    <a:pt x="128" y="178"/>
                    <a:pt x="137" y="177"/>
                    <a:pt x="137" y="180"/>
                  </a:cubicBezTo>
                  <a:cubicBezTo>
                    <a:pt x="143" y="175"/>
                    <a:pt x="138" y="182"/>
                    <a:pt x="144" y="179"/>
                  </a:cubicBezTo>
                  <a:cubicBezTo>
                    <a:pt x="150" y="173"/>
                    <a:pt x="158" y="168"/>
                    <a:pt x="165" y="164"/>
                  </a:cubicBezTo>
                  <a:cubicBezTo>
                    <a:pt x="176" y="162"/>
                    <a:pt x="189" y="152"/>
                    <a:pt x="198" y="149"/>
                  </a:cubicBezTo>
                  <a:cubicBezTo>
                    <a:pt x="203" y="148"/>
                    <a:pt x="202" y="153"/>
                    <a:pt x="207" y="151"/>
                  </a:cubicBezTo>
                  <a:cubicBezTo>
                    <a:pt x="212" y="149"/>
                    <a:pt x="201" y="150"/>
                    <a:pt x="210" y="148"/>
                  </a:cubicBezTo>
                  <a:cubicBezTo>
                    <a:pt x="210" y="148"/>
                    <a:pt x="210" y="148"/>
                    <a:pt x="210" y="148"/>
                  </a:cubicBezTo>
                  <a:cubicBezTo>
                    <a:pt x="212" y="147"/>
                    <a:pt x="226" y="145"/>
                    <a:pt x="227" y="139"/>
                  </a:cubicBezTo>
                  <a:cubicBezTo>
                    <a:pt x="226" y="143"/>
                    <a:pt x="226" y="143"/>
                    <a:pt x="226" y="143"/>
                  </a:cubicBezTo>
                  <a:cubicBezTo>
                    <a:pt x="227" y="143"/>
                    <a:pt x="229" y="142"/>
                    <a:pt x="230" y="141"/>
                  </a:cubicBezTo>
                  <a:cubicBezTo>
                    <a:pt x="230" y="142"/>
                    <a:pt x="233" y="142"/>
                    <a:pt x="230" y="144"/>
                  </a:cubicBezTo>
                  <a:cubicBezTo>
                    <a:pt x="236" y="145"/>
                    <a:pt x="241" y="140"/>
                    <a:pt x="247" y="138"/>
                  </a:cubicBezTo>
                  <a:cubicBezTo>
                    <a:pt x="243" y="137"/>
                    <a:pt x="243" y="137"/>
                    <a:pt x="243" y="137"/>
                  </a:cubicBezTo>
                  <a:cubicBezTo>
                    <a:pt x="252" y="132"/>
                    <a:pt x="259" y="131"/>
                    <a:pt x="269" y="128"/>
                  </a:cubicBezTo>
                  <a:cubicBezTo>
                    <a:pt x="269" y="130"/>
                    <a:pt x="269" y="130"/>
                    <a:pt x="269" y="130"/>
                  </a:cubicBezTo>
                  <a:cubicBezTo>
                    <a:pt x="275" y="127"/>
                    <a:pt x="275" y="127"/>
                    <a:pt x="275" y="127"/>
                  </a:cubicBezTo>
                  <a:cubicBezTo>
                    <a:pt x="274" y="129"/>
                    <a:pt x="280" y="129"/>
                    <a:pt x="282" y="126"/>
                  </a:cubicBezTo>
                  <a:cubicBezTo>
                    <a:pt x="269" y="136"/>
                    <a:pt x="269" y="136"/>
                    <a:pt x="269" y="136"/>
                  </a:cubicBezTo>
                  <a:cubicBezTo>
                    <a:pt x="264" y="136"/>
                    <a:pt x="273" y="132"/>
                    <a:pt x="269" y="131"/>
                  </a:cubicBezTo>
                  <a:cubicBezTo>
                    <a:pt x="267" y="130"/>
                    <a:pt x="258" y="133"/>
                    <a:pt x="257" y="136"/>
                  </a:cubicBezTo>
                  <a:cubicBezTo>
                    <a:pt x="260" y="135"/>
                    <a:pt x="260" y="134"/>
                    <a:pt x="263" y="133"/>
                  </a:cubicBezTo>
                  <a:cubicBezTo>
                    <a:pt x="265" y="135"/>
                    <a:pt x="260" y="137"/>
                    <a:pt x="258" y="139"/>
                  </a:cubicBezTo>
                  <a:cubicBezTo>
                    <a:pt x="259" y="139"/>
                    <a:pt x="262" y="139"/>
                    <a:pt x="262" y="138"/>
                  </a:cubicBezTo>
                  <a:cubicBezTo>
                    <a:pt x="259" y="140"/>
                    <a:pt x="256" y="142"/>
                    <a:pt x="250" y="144"/>
                  </a:cubicBezTo>
                  <a:cubicBezTo>
                    <a:pt x="254" y="141"/>
                    <a:pt x="247" y="143"/>
                    <a:pt x="248" y="141"/>
                  </a:cubicBezTo>
                  <a:cubicBezTo>
                    <a:pt x="249" y="144"/>
                    <a:pt x="244" y="147"/>
                    <a:pt x="236" y="149"/>
                  </a:cubicBezTo>
                  <a:cubicBezTo>
                    <a:pt x="230" y="148"/>
                    <a:pt x="223" y="155"/>
                    <a:pt x="215" y="158"/>
                  </a:cubicBezTo>
                  <a:cubicBezTo>
                    <a:pt x="217" y="154"/>
                    <a:pt x="221" y="150"/>
                    <a:pt x="225" y="148"/>
                  </a:cubicBezTo>
                  <a:cubicBezTo>
                    <a:pt x="220" y="148"/>
                    <a:pt x="220" y="150"/>
                    <a:pt x="214" y="151"/>
                  </a:cubicBezTo>
                  <a:cubicBezTo>
                    <a:pt x="212" y="153"/>
                    <a:pt x="212" y="157"/>
                    <a:pt x="205" y="161"/>
                  </a:cubicBezTo>
                  <a:cubicBezTo>
                    <a:pt x="204" y="159"/>
                    <a:pt x="204" y="159"/>
                    <a:pt x="204" y="159"/>
                  </a:cubicBezTo>
                  <a:cubicBezTo>
                    <a:pt x="199" y="163"/>
                    <a:pt x="200" y="165"/>
                    <a:pt x="192" y="168"/>
                  </a:cubicBezTo>
                  <a:cubicBezTo>
                    <a:pt x="178" y="173"/>
                    <a:pt x="165" y="179"/>
                    <a:pt x="156" y="184"/>
                  </a:cubicBezTo>
                  <a:cubicBezTo>
                    <a:pt x="154" y="183"/>
                    <a:pt x="154" y="183"/>
                    <a:pt x="154" y="183"/>
                  </a:cubicBezTo>
                  <a:cubicBezTo>
                    <a:pt x="151" y="189"/>
                    <a:pt x="138" y="194"/>
                    <a:pt x="132" y="200"/>
                  </a:cubicBezTo>
                  <a:cubicBezTo>
                    <a:pt x="119" y="205"/>
                    <a:pt x="108" y="218"/>
                    <a:pt x="101" y="220"/>
                  </a:cubicBezTo>
                  <a:cubicBezTo>
                    <a:pt x="83" y="236"/>
                    <a:pt x="69" y="252"/>
                    <a:pt x="55" y="272"/>
                  </a:cubicBezTo>
                  <a:cubicBezTo>
                    <a:pt x="55" y="267"/>
                    <a:pt x="55" y="267"/>
                    <a:pt x="55" y="267"/>
                  </a:cubicBezTo>
                  <a:cubicBezTo>
                    <a:pt x="54" y="271"/>
                    <a:pt x="52" y="268"/>
                    <a:pt x="50" y="272"/>
                  </a:cubicBezTo>
                  <a:cubicBezTo>
                    <a:pt x="54" y="269"/>
                    <a:pt x="49" y="279"/>
                    <a:pt x="49" y="282"/>
                  </a:cubicBezTo>
                  <a:cubicBezTo>
                    <a:pt x="42" y="290"/>
                    <a:pt x="38" y="304"/>
                    <a:pt x="38" y="314"/>
                  </a:cubicBezTo>
                  <a:cubicBezTo>
                    <a:pt x="36" y="314"/>
                    <a:pt x="36" y="314"/>
                    <a:pt x="36" y="314"/>
                  </a:cubicBezTo>
                  <a:cubicBezTo>
                    <a:pt x="36" y="324"/>
                    <a:pt x="31" y="334"/>
                    <a:pt x="30" y="346"/>
                  </a:cubicBezTo>
                  <a:cubicBezTo>
                    <a:pt x="29" y="348"/>
                    <a:pt x="27" y="350"/>
                    <a:pt x="27" y="353"/>
                  </a:cubicBezTo>
                  <a:cubicBezTo>
                    <a:pt x="30" y="360"/>
                    <a:pt x="30" y="363"/>
                    <a:pt x="32" y="373"/>
                  </a:cubicBezTo>
                  <a:cubicBezTo>
                    <a:pt x="33" y="380"/>
                    <a:pt x="34" y="391"/>
                    <a:pt x="34" y="398"/>
                  </a:cubicBezTo>
                  <a:cubicBezTo>
                    <a:pt x="44" y="423"/>
                    <a:pt x="52" y="449"/>
                    <a:pt x="68" y="473"/>
                  </a:cubicBezTo>
                  <a:cubicBezTo>
                    <a:pt x="67" y="475"/>
                    <a:pt x="67" y="475"/>
                    <a:pt x="67" y="475"/>
                  </a:cubicBezTo>
                  <a:cubicBezTo>
                    <a:pt x="84" y="496"/>
                    <a:pt x="101" y="525"/>
                    <a:pt x="119" y="540"/>
                  </a:cubicBezTo>
                  <a:cubicBezTo>
                    <a:pt x="115" y="541"/>
                    <a:pt x="115" y="541"/>
                    <a:pt x="115" y="541"/>
                  </a:cubicBezTo>
                  <a:cubicBezTo>
                    <a:pt x="119" y="547"/>
                    <a:pt x="128" y="552"/>
                    <a:pt x="128" y="548"/>
                  </a:cubicBezTo>
                  <a:cubicBezTo>
                    <a:pt x="132" y="554"/>
                    <a:pt x="143" y="559"/>
                    <a:pt x="144" y="564"/>
                  </a:cubicBezTo>
                  <a:cubicBezTo>
                    <a:pt x="149" y="570"/>
                    <a:pt x="152" y="569"/>
                    <a:pt x="157" y="572"/>
                  </a:cubicBezTo>
                  <a:cubicBezTo>
                    <a:pt x="168" y="582"/>
                    <a:pt x="173" y="585"/>
                    <a:pt x="185" y="592"/>
                  </a:cubicBezTo>
                  <a:cubicBezTo>
                    <a:pt x="182" y="590"/>
                    <a:pt x="182" y="590"/>
                    <a:pt x="182" y="590"/>
                  </a:cubicBezTo>
                  <a:cubicBezTo>
                    <a:pt x="181" y="590"/>
                    <a:pt x="180" y="591"/>
                    <a:pt x="183" y="593"/>
                  </a:cubicBezTo>
                  <a:cubicBezTo>
                    <a:pt x="188" y="595"/>
                    <a:pt x="199" y="604"/>
                    <a:pt x="196" y="597"/>
                  </a:cubicBezTo>
                  <a:cubicBezTo>
                    <a:pt x="208" y="607"/>
                    <a:pt x="228" y="611"/>
                    <a:pt x="240" y="621"/>
                  </a:cubicBezTo>
                  <a:cubicBezTo>
                    <a:pt x="239" y="619"/>
                    <a:pt x="243" y="620"/>
                    <a:pt x="244" y="620"/>
                  </a:cubicBezTo>
                  <a:cubicBezTo>
                    <a:pt x="256" y="625"/>
                    <a:pt x="269" y="632"/>
                    <a:pt x="279" y="633"/>
                  </a:cubicBezTo>
                  <a:cubicBezTo>
                    <a:pt x="281" y="634"/>
                    <a:pt x="275" y="634"/>
                    <a:pt x="280" y="636"/>
                  </a:cubicBezTo>
                  <a:cubicBezTo>
                    <a:pt x="284" y="636"/>
                    <a:pt x="281" y="634"/>
                    <a:pt x="285" y="635"/>
                  </a:cubicBezTo>
                  <a:cubicBezTo>
                    <a:pt x="306" y="639"/>
                    <a:pt x="326" y="648"/>
                    <a:pt x="345" y="650"/>
                  </a:cubicBezTo>
                  <a:cubicBezTo>
                    <a:pt x="379" y="653"/>
                    <a:pt x="415" y="655"/>
                    <a:pt x="448" y="652"/>
                  </a:cubicBezTo>
                  <a:cubicBezTo>
                    <a:pt x="448" y="653"/>
                    <a:pt x="448" y="653"/>
                    <a:pt x="448" y="653"/>
                  </a:cubicBezTo>
                  <a:cubicBezTo>
                    <a:pt x="458" y="648"/>
                    <a:pt x="474" y="653"/>
                    <a:pt x="482" y="647"/>
                  </a:cubicBezTo>
                  <a:cubicBezTo>
                    <a:pt x="484" y="647"/>
                    <a:pt x="491" y="645"/>
                    <a:pt x="490" y="647"/>
                  </a:cubicBezTo>
                  <a:cubicBezTo>
                    <a:pt x="498" y="643"/>
                    <a:pt x="514" y="644"/>
                    <a:pt x="526" y="638"/>
                  </a:cubicBezTo>
                  <a:cubicBezTo>
                    <a:pt x="525" y="638"/>
                    <a:pt x="524" y="638"/>
                    <a:pt x="523" y="639"/>
                  </a:cubicBezTo>
                  <a:cubicBezTo>
                    <a:pt x="536" y="638"/>
                    <a:pt x="545" y="631"/>
                    <a:pt x="559" y="628"/>
                  </a:cubicBezTo>
                  <a:cubicBezTo>
                    <a:pt x="557" y="629"/>
                    <a:pt x="555" y="630"/>
                    <a:pt x="555" y="631"/>
                  </a:cubicBezTo>
                  <a:cubicBezTo>
                    <a:pt x="561" y="631"/>
                    <a:pt x="565" y="623"/>
                    <a:pt x="569" y="626"/>
                  </a:cubicBezTo>
                  <a:cubicBezTo>
                    <a:pt x="572" y="624"/>
                    <a:pt x="571" y="623"/>
                    <a:pt x="569" y="624"/>
                  </a:cubicBezTo>
                  <a:cubicBezTo>
                    <a:pt x="597" y="613"/>
                    <a:pt x="623" y="595"/>
                    <a:pt x="645" y="574"/>
                  </a:cubicBezTo>
                  <a:cubicBezTo>
                    <a:pt x="663" y="562"/>
                    <a:pt x="651" y="579"/>
                    <a:pt x="662" y="565"/>
                  </a:cubicBezTo>
                  <a:cubicBezTo>
                    <a:pt x="663" y="565"/>
                    <a:pt x="661" y="563"/>
                    <a:pt x="662" y="564"/>
                  </a:cubicBezTo>
                  <a:cubicBezTo>
                    <a:pt x="666" y="558"/>
                    <a:pt x="673" y="560"/>
                    <a:pt x="675" y="555"/>
                  </a:cubicBezTo>
                  <a:cubicBezTo>
                    <a:pt x="671" y="554"/>
                    <a:pt x="676" y="552"/>
                    <a:pt x="675" y="550"/>
                  </a:cubicBezTo>
                  <a:cubicBezTo>
                    <a:pt x="685" y="542"/>
                    <a:pt x="689" y="541"/>
                    <a:pt x="693" y="531"/>
                  </a:cubicBezTo>
                  <a:cubicBezTo>
                    <a:pt x="694" y="533"/>
                    <a:pt x="694" y="533"/>
                    <a:pt x="694" y="533"/>
                  </a:cubicBezTo>
                  <a:cubicBezTo>
                    <a:pt x="699" y="521"/>
                    <a:pt x="708" y="510"/>
                    <a:pt x="709" y="499"/>
                  </a:cubicBezTo>
                  <a:cubicBezTo>
                    <a:pt x="742" y="440"/>
                    <a:pt x="749" y="372"/>
                    <a:pt x="738" y="308"/>
                  </a:cubicBezTo>
                  <a:cubicBezTo>
                    <a:pt x="728" y="244"/>
                    <a:pt x="697" y="185"/>
                    <a:pt x="656" y="134"/>
                  </a:cubicBezTo>
                  <a:cubicBezTo>
                    <a:pt x="648" y="121"/>
                    <a:pt x="647" y="119"/>
                    <a:pt x="633" y="109"/>
                  </a:cubicBezTo>
                  <a:cubicBezTo>
                    <a:pt x="634" y="109"/>
                    <a:pt x="635" y="109"/>
                    <a:pt x="635" y="108"/>
                  </a:cubicBezTo>
                  <a:cubicBezTo>
                    <a:pt x="632" y="110"/>
                    <a:pt x="626" y="100"/>
                    <a:pt x="622" y="102"/>
                  </a:cubicBezTo>
                  <a:cubicBezTo>
                    <a:pt x="604" y="85"/>
                    <a:pt x="585" y="73"/>
                    <a:pt x="563" y="60"/>
                  </a:cubicBezTo>
                  <a:cubicBezTo>
                    <a:pt x="567" y="62"/>
                    <a:pt x="570" y="60"/>
                    <a:pt x="566" y="58"/>
                  </a:cubicBezTo>
                  <a:cubicBezTo>
                    <a:pt x="561" y="57"/>
                    <a:pt x="561" y="57"/>
                    <a:pt x="561" y="57"/>
                  </a:cubicBezTo>
                  <a:cubicBezTo>
                    <a:pt x="560" y="56"/>
                    <a:pt x="560" y="56"/>
                    <a:pt x="560" y="56"/>
                  </a:cubicBezTo>
                  <a:cubicBezTo>
                    <a:pt x="557" y="55"/>
                    <a:pt x="553" y="55"/>
                    <a:pt x="556" y="57"/>
                  </a:cubicBezTo>
                  <a:cubicBezTo>
                    <a:pt x="500" y="29"/>
                    <a:pt x="439" y="11"/>
                    <a:pt x="377" y="21"/>
                  </a:cubicBezTo>
                  <a:cubicBezTo>
                    <a:pt x="363" y="21"/>
                    <a:pt x="342" y="27"/>
                    <a:pt x="327" y="32"/>
                  </a:cubicBezTo>
                  <a:cubicBezTo>
                    <a:pt x="281" y="43"/>
                    <a:pt x="240" y="62"/>
                    <a:pt x="201" y="93"/>
                  </a:cubicBezTo>
                  <a:cubicBezTo>
                    <a:pt x="201" y="93"/>
                    <a:pt x="202" y="83"/>
                    <a:pt x="218" y="6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100" b="0" i="0" u="none" strike="noStrike" kern="1200" cap="none" spc="0" normalizeH="0" baseline="0" noProof="0">
                <a:ln>
                  <a:noFill/>
                </a:ln>
                <a:solidFill>
                  <a:srgbClr val="C00000"/>
                </a:solidFill>
                <a:effectLst/>
                <a:uLnTx/>
                <a:uFillTx/>
                <a:latin typeface="Segoe Print" pitchFamily="2" charset="0"/>
                <a:ea typeface="+mn-ea"/>
                <a:cs typeface="Arial" charset="0"/>
              </a:endParaRPr>
            </a:p>
          </p:txBody>
        </p:sp>
        <p:sp>
          <p:nvSpPr>
            <p:cNvPr id="115" name="pole tekstowe 114"/>
            <p:cNvSpPr txBox="1"/>
            <p:nvPr/>
          </p:nvSpPr>
          <p:spPr>
            <a:xfrm>
              <a:off x="5454610" y="1083597"/>
              <a:ext cx="652526" cy="72863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16000" noProof="0" dirty="0">
                  <a:ln>
                    <a:noFill/>
                  </a:ln>
                  <a:solidFill>
                    <a:srgbClr val="C00000"/>
                  </a:solidFill>
                  <a:effectLst/>
                  <a:uLnTx/>
                  <a:uFillTx/>
                  <a:latin typeface="Segoe Print" pitchFamily="2" charset="0"/>
                  <a:ea typeface="+mn-ea"/>
                  <a:cs typeface="Arial" pitchFamily="34" charset="0"/>
                </a:rPr>
                <a:t>5</a:t>
              </a:r>
              <a:endParaRPr kumimoji="0" lang="pl-PL" sz="2400" b="1" i="1" u="none" strike="noStrike" kern="0" cap="none" spc="0" normalizeH="0" baseline="-16000" noProof="0" dirty="0">
                <a:ln>
                  <a:noFill/>
                </a:ln>
                <a:solidFill>
                  <a:srgbClr val="C00000"/>
                </a:solidFill>
                <a:effectLst/>
                <a:uLnTx/>
                <a:uFillTx/>
                <a:latin typeface="Segoe Print" pitchFamily="2" charset="0"/>
                <a:ea typeface="+mn-ea"/>
                <a:cs typeface="Arial" pitchFamily="34" charset="0"/>
              </a:endParaRPr>
            </a:p>
          </p:txBody>
        </p:sp>
      </p:grpSp>
      <p:sp>
        <p:nvSpPr>
          <p:cNvPr id="119" name="pole tekstowe 10"/>
          <p:cNvSpPr txBox="1"/>
          <p:nvPr/>
        </p:nvSpPr>
        <p:spPr>
          <a:xfrm>
            <a:off x="4135882" y="1981472"/>
            <a:ext cx="848309"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err="1">
                <a:ln>
                  <a:noFill/>
                </a:ln>
                <a:solidFill>
                  <a:srgbClr val="003366"/>
                </a:solidFill>
                <a:effectLst/>
                <a:uLnTx/>
                <a:uFillTx/>
                <a:latin typeface="Segoe Print" pitchFamily="2" charset="0"/>
                <a:ea typeface="+mn-ea"/>
                <a:cs typeface="Arial" charset="0"/>
              </a:rPr>
              <a:t>Ongoing</a:t>
            </a:r>
            <a:endParaRPr kumimoji="0" lang="pl-PL" sz="1200" b="1" i="0" u="none" strike="noStrike" kern="1200" cap="none" spc="0" normalizeH="0" baseline="0" noProof="0" dirty="0">
              <a:ln>
                <a:noFill/>
              </a:ln>
              <a:solidFill>
                <a:srgbClr val="003366"/>
              </a:solidFill>
              <a:effectLst/>
              <a:uLnTx/>
              <a:uFillTx/>
              <a:latin typeface="Segoe Print" pitchFamily="2" charset="0"/>
              <a:ea typeface="+mn-ea"/>
              <a:cs typeface="Arial" charset="0"/>
            </a:endParaRPr>
          </a:p>
        </p:txBody>
      </p:sp>
      <p:sp>
        <p:nvSpPr>
          <p:cNvPr id="122" name="pole tekstowe 63"/>
          <p:cNvSpPr txBox="1"/>
          <p:nvPr/>
        </p:nvSpPr>
        <p:spPr>
          <a:xfrm>
            <a:off x="4295801" y="1274276"/>
            <a:ext cx="1519967"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3366"/>
                </a:solidFill>
                <a:effectLst/>
                <a:uLnTx/>
                <a:uFillTx/>
                <a:latin typeface="Segoe Print" pitchFamily="2" charset="0"/>
                <a:ea typeface="+mn-ea"/>
                <a:cs typeface="Arial" charset="0"/>
              </a:rPr>
              <a:t>Development</a:t>
            </a:r>
          </a:p>
        </p:txBody>
      </p:sp>
      <p:sp>
        <p:nvSpPr>
          <p:cNvPr id="129" name="pole tekstowe 69"/>
          <p:cNvSpPr txBox="1"/>
          <p:nvPr/>
        </p:nvSpPr>
        <p:spPr>
          <a:xfrm>
            <a:off x="7134902" y="1229271"/>
            <a:ext cx="923650"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err="1">
                <a:ln>
                  <a:noFill/>
                </a:ln>
                <a:solidFill>
                  <a:srgbClr val="003366"/>
                </a:solidFill>
                <a:effectLst/>
                <a:uLnTx/>
                <a:uFillTx/>
                <a:latin typeface="Segoe Print" pitchFamily="2" charset="0"/>
                <a:ea typeface="+mn-ea"/>
                <a:cs typeface="Arial" charset="0"/>
              </a:rPr>
              <a:t>Testing</a:t>
            </a:r>
            <a:endParaRPr kumimoji="0" lang="pl-PL" sz="1600" b="1" i="0" u="none" strike="noStrike" kern="1200" cap="none" spc="0" normalizeH="0" baseline="0" noProof="0" dirty="0">
              <a:ln>
                <a:noFill/>
              </a:ln>
              <a:solidFill>
                <a:srgbClr val="003366"/>
              </a:solidFill>
              <a:effectLst/>
              <a:uLnTx/>
              <a:uFillTx/>
              <a:latin typeface="Segoe Print" pitchFamily="2" charset="0"/>
              <a:ea typeface="+mn-ea"/>
              <a:cs typeface="Arial" charset="0"/>
            </a:endParaRPr>
          </a:p>
        </p:txBody>
      </p:sp>
      <p:sp>
        <p:nvSpPr>
          <p:cNvPr id="132" name="pole tekstowe 75"/>
          <p:cNvSpPr txBox="1"/>
          <p:nvPr/>
        </p:nvSpPr>
        <p:spPr>
          <a:xfrm>
            <a:off x="5264765" y="1981472"/>
            <a:ext cx="574196"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err="1">
                <a:ln>
                  <a:noFill/>
                </a:ln>
                <a:solidFill>
                  <a:srgbClr val="003366"/>
                </a:solidFill>
                <a:effectLst/>
                <a:uLnTx/>
                <a:uFillTx/>
                <a:latin typeface="Segoe Print" pitchFamily="2" charset="0"/>
                <a:ea typeface="+mn-ea"/>
                <a:cs typeface="Arial" charset="0"/>
              </a:rPr>
              <a:t>Done</a:t>
            </a:r>
            <a:endParaRPr kumimoji="0" lang="pl-PL" sz="1200" b="1" i="0" u="none" strike="noStrike" kern="1200" cap="none" spc="0" normalizeH="0" baseline="0" noProof="0" dirty="0">
              <a:ln>
                <a:noFill/>
              </a:ln>
              <a:solidFill>
                <a:srgbClr val="003366"/>
              </a:solidFill>
              <a:effectLst/>
              <a:uLnTx/>
              <a:uFillTx/>
              <a:latin typeface="Segoe Print" pitchFamily="2" charset="0"/>
              <a:ea typeface="+mn-ea"/>
              <a:cs typeface="Arial" charset="0"/>
            </a:endParaRPr>
          </a:p>
        </p:txBody>
      </p:sp>
      <p:grpSp>
        <p:nvGrpSpPr>
          <p:cNvPr id="136" name="Grupa 102"/>
          <p:cNvGrpSpPr/>
          <p:nvPr/>
        </p:nvGrpSpPr>
        <p:grpSpPr>
          <a:xfrm>
            <a:off x="4886859" y="1519257"/>
            <a:ext cx="346592" cy="341898"/>
            <a:chOff x="5454610" y="1083597"/>
            <a:chExt cx="677642" cy="735827"/>
          </a:xfrm>
        </p:grpSpPr>
        <p:sp>
          <p:nvSpPr>
            <p:cNvPr id="137" name="Freeform 18"/>
            <p:cNvSpPr>
              <a:spLocks/>
            </p:cNvSpPr>
            <p:nvPr/>
          </p:nvSpPr>
          <p:spPr bwMode="auto">
            <a:xfrm>
              <a:off x="5461496" y="1222333"/>
              <a:ext cx="670756" cy="597091"/>
            </a:xfrm>
            <a:custGeom>
              <a:avLst/>
              <a:gdLst/>
              <a:ahLst/>
              <a:cxnLst>
                <a:cxn ang="0">
                  <a:pos x="427" y="3"/>
                </a:cxn>
                <a:cxn ang="0">
                  <a:pos x="492" y="12"/>
                </a:cxn>
                <a:cxn ang="0">
                  <a:pos x="614" y="65"/>
                </a:cxn>
                <a:cxn ang="0">
                  <a:pos x="651" y="96"/>
                </a:cxn>
                <a:cxn ang="0">
                  <a:pos x="733" y="215"/>
                </a:cxn>
                <a:cxn ang="0">
                  <a:pos x="749" y="259"/>
                </a:cxn>
                <a:cxn ang="0">
                  <a:pos x="767" y="339"/>
                </a:cxn>
                <a:cxn ang="0">
                  <a:pos x="762" y="407"/>
                </a:cxn>
                <a:cxn ang="0">
                  <a:pos x="752" y="445"/>
                </a:cxn>
                <a:cxn ang="0">
                  <a:pos x="743" y="478"/>
                </a:cxn>
                <a:cxn ang="0">
                  <a:pos x="705" y="549"/>
                </a:cxn>
                <a:cxn ang="0">
                  <a:pos x="673" y="582"/>
                </a:cxn>
                <a:cxn ang="0">
                  <a:pos x="637" y="615"/>
                </a:cxn>
                <a:cxn ang="0">
                  <a:pos x="583" y="643"/>
                </a:cxn>
                <a:cxn ang="0">
                  <a:pos x="519" y="666"/>
                </a:cxn>
                <a:cxn ang="0">
                  <a:pos x="437" y="677"/>
                </a:cxn>
                <a:cxn ang="0">
                  <a:pos x="402" y="680"/>
                </a:cxn>
                <a:cxn ang="0">
                  <a:pos x="368" y="675"/>
                </a:cxn>
                <a:cxn ang="0">
                  <a:pos x="339" y="674"/>
                </a:cxn>
                <a:cxn ang="0">
                  <a:pos x="326" y="672"/>
                </a:cxn>
                <a:cxn ang="0">
                  <a:pos x="287" y="664"/>
                </a:cxn>
                <a:cxn ang="0">
                  <a:pos x="181" y="620"/>
                </a:cxn>
                <a:cxn ang="0">
                  <a:pos x="143" y="595"/>
                </a:cxn>
                <a:cxn ang="0">
                  <a:pos x="113" y="569"/>
                </a:cxn>
                <a:cxn ang="0">
                  <a:pos x="52" y="494"/>
                </a:cxn>
                <a:cxn ang="0">
                  <a:pos x="47" y="472"/>
                </a:cxn>
                <a:cxn ang="0">
                  <a:pos x="27" y="444"/>
                </a:cxn>
                <a:cxn ang="0">
                  <a:pos x="11" y="418"/>
                </a:cxn>
                <a:cxn ang="0">
                  <a:pos x="5" y="372"/>
                </a:cxn>
                <a:cxn ang="0">
                  <a:pos x="1" y="357"/>
                </a:cxn>
                <a:cxn ang="0">
                  <a:pos x="5" y="336"/>
                </a:cxn>
                <a:cxn ang="0">
                  <a:pos x="19" y="303"/>
                </a:cxn>
                <a:cxn ang="0">
                  <a:pos x="30" y="265"/>
                </a:cxn>
                <a:cxn ang="0">
                  <a:pos x="43" y="251"/>
                </a:cxn>
                <a:cxn ang="0">
                  <a:pos x="61" y="224"/>
                </a:cxn>
                <a:cxn ang="0">
                  <a:pos x="88" y="200"/>
                </a:cxn>
                <a:cxn ang="0">
                  <a:pos x="81" y="217"/>
                </a:cxn>
                <a:cxn ang="0">
                  <a:pos x="126" y="178"/>
                </a:cxn>
                <a:cxn ang="0">
                  <a:pos x="207" y="151"/>
                </a:cxn>
                <a:cxn ang="0">
                  <a:pos x="230" y="144"/>
                </a:cxn>
                <a:cxn ang="0">
                  <a:pos x="282" y="126"/>
                </a:cxn>
                <a:cxn ang="0">
                  <a:pos x="262" y="138"/>
                </a:cxn>
                <a:cxn ang="0">
                  <a:pos x="214" y="151"/>
                </a:cxn>
                <a:cxn ang="0">
                  <a:pos x="132" y="200"/>
                </a:cxn>
                <a:cxn ang="0">
                  <a:pos x="38" y="314"/>
                </a:cxn>
                <a:cxn ang="0">
                  <a:pos x="68" y="473"/>
                </a:cxn>
                <a:cxn ang="0">
                  <a:pos x="157" y="572"/>
                </a:cxn>
                <a:cxn ang="0">
                  <a:pos x="244" y="620"/>
                </a:cxn>
                <a:cxn ang="0">
                  <a:pos x="448" y="653"/>
                </a:cxn>
                <a:cxn ang="0">
                  <a:pos x="555" y="631"/>
                </a:cxn>
                <a:cxn ang="0">
                  <a:pos x="675" y="555"/>
                </a:cxn>
                <a:cxn ang="0">
                  <a:pos x="656" y="134"/>
                </a:cxn>
                <a:cxn ang="0">
                  <a:pos x="561" y="57"/>
                </a:cxn>
                <a:cxn ang="0">
                  <a:pos x="218" y="69"/>
                </a:cxn>
              </a:cxnLst>
              <a:rect l="0" t="0" r="r" b="b"/>
              <a:pathLst>
                <a:path w="767" h="683">
                  <a:moveTo>
                    <a:pt x="218" y="69"/>
                  </a:moveTo>
                  <a:cubicBezTo>
                    <a:pt x="236" y="49"/>
                    <a:pt x="271" y="38"/>
                    <a:pt x="296" y="23"/>
                  </a:cubicBezTo>
                  <a:cubicBezTo>
                    <a:pt x="299" y="21"/>
                    <a:pt x="297" y="27"/>
                    <a:pt x="304" y="23"/>
                  </a:cubicBezTo>
                  <a:cubicBezTo>
                    <a:pt x="328" y="7"/>
                    <a:pt x="374" y="0"/>
                    <a:pt x="408" y="4"/>
                  </a:cubicBezTo>
                  <a:cubicBezTo>
                    <a:pt x="406" y="5"/>
                    <a:pt x="406" y="5"/>
                    <a:pt x="406" y="5"/>
                  </a:cubicBezTo>
                  <a:cubicBezTo>
                    <a:pt x="412" y="6"/>
                    <a:pt x="420" y="3"/>
                    <a:pt x="427" y="3"/>
                  </a:cubicBezTo>
                  <a:cubicBezTo>
                    <a:pt x="427" y="4"/>
                    <a:pt x="425" y="4"/>
                    <a:pt x="427" y="5"/>
                  </a:cubicBezTo>
                  <a:cubicBezTo>
                    <a:pt x="428" y="3"/>
                    <a:pt x="439" y="4"/>
                    <a:pt x="442" y="3"/>
                  </a:cubicBezTo>
                  <a:cubicBezTo>
                    <a:pt x="445" y="5"/>
                    <a:pt x="444" y="6"/>
                    <a:pt x="448" y="8"/>
                  </a:cubicBezTo>
                  <a:cubicBezTo>
                    <a:pt x="452" y="6"/>
                    <a:pt x="452" y="6"/>
                    <a:pt x="452" y="6"/>
                  </a:cubicBezTo>
                  <a:cubicBezTo>
                    <a:pt x="464" y="0"/>
                    <a:pt x="478" y="10"/>
                    <a:pt x="494" y="11"/>
                  </a:cubicBezTo>
                  <a:cubicBezTo>
                    <a:pt x="493" y="11"/>
                    <a:pt x="491" y="11"/>
                    <a:pt x="492" y="12"/>
                  </a:cubicBezTo>
                  <a:cubicBezTo>
                    <a:pt x="516" y="15"/>
                    <a:pt x="545" y="27"/>
                    <a:pt x="569" y="39"/>
                  </a:cubicBezTo>
                  <a:cubicBezTo>
                    <a:pt x="568" y="39"/>
                    <a:pt x="566" y="40"/>
                    <a:pt x="567" y="42"/>
                  </a:cubicBezTo>
                  <a:cubicBezTo>
                    <a:pt x="570" y="40"/>
                    <a:pt x="577" y="44"/>
                    <a:pt x="584" y="47"/>
                  </a:cubicBezTo>
                  <a:cubicBezTo>
                    <a:pt x="585" y="51"/>
                    <a:pt x="596" y="51"/>
                    <a:pt x="602" y="58"/>
                  </a:cubicBezTo>
                  <a:cubicBezTo>
                    <a:pt x="601" y="58"/>
                    <a:pt x="601" y="58"/>
                    <a:pt x="601" y="58"/>
                  </a:cubicBezTo>
                  <a:cubicBezTo>
                    <a:pt x="608" y="59"/>
                    <a:pt x="608" y="65"/>
                    <a:pt x="614" y="65"/>
                  </a:cubicBezTo>
                  <a:cubicBezTo>
                    <a:pt x="616" y="69"/>
                    <a:pt x="616" y="69"/>
                    <a:pt x="616" y="69"/>
                  </a:cubicBezTo>
                  <a:cubicBezTo>
                    <a:pt x="621" y="68"/>
                    <a:pt x="622" y="76"/>
                    <a:pt x="627" y="78"/>
                  </a:cubicBezTo>
                  <a:cubicBezTo>
                    <a:pt x="628" y="77"/>
                    <a:pt x="628" y="77"/>
                    <a:pt x="628" y="77"/>
                  </a:cubicBezTo>
                  <a:cubicBezTo>
                    <a:pt x="632" y="80"/>
                    <a:pt x="633" y="83"/>
                    <a:pt x="637" y="85"/>
                  </a:cubicBezTo>
                  <a:cubicBezTo>
                    <a:pt x="637" y="86"/>
                    <a:pt x="637" y="86"/>
                    <a:pt x="637" y="86"/>
                  </a:cubicBezTo>
                  <a:cubicBezTo>
                    <a:pt x="646" y="92"/>
                    <a:pt x="649" y="98"/>
                    <a:pt x="651" y="96"/>
                  </a:cubicBezTo>
                  <a:cubicBezTo>
                    <a:pt x="652" y="100"/>
                    <a:pt x="642" y="89"/>
                    <a:pt x="644" y="96"/>
                  </a:cubicBezTo>
                  <a:cubicBezTo>
                    <a:pt x="672" y="118"/>
                    <a:pt x="695" y="147"/>
                    <a:pt x="713" y="177"/>
                  </a:cubicBezTo>
                  <a:cubicBezTo>
                    <a:pt x="714" y="181"/>
                    <a:pt x="715" y="184"/>
                    <a:pt x="715" y="185"/>
                  </a:cubicBezTo>
                  <a:cubicBezTo>
                    <a:pt x="717" y="188"/>
                    <a:pt x="722" y="197"/>
                    <a:pt x="725" y="199"/>
                  </a:cubicBezTo>
                  <a:cubicBezTo>
                    <a:pt x="724" y="198"/>
                    <a:pt x="724" y="201"/>
                    <a:pt x="725" y="203"/>
                  </a:cubicBezTo>
                  <a:cubicBezTo>
                    <a:pt x="727" y="209"/>
                    <a:pt x="731" y="208"/>
                    <a:pt x="733" y="215"/>
                  </a:cubicBezTo>
                  <a:cubicBezTo>
                    <a:pt x="731" y="213"/>
                    <a:pt x="730" y="212"/>
                    <a:pt x="729" y="214"/>
                  </a:cubicBezTo>
                  <a:cubicBezTo>
                    <a:pt x="734" y="218"/>
                    <a:pt x="737" y="226"/>
                    <a:pt x="740" y="232"/>
                  </a:cubicBezTo>
                  <a:cubicBezTo>
                    <a:pt x="739" y="231"/>
                    <a:pt x="738" y="230"/>
                    <a:pt x="737" y="231"/>
                  </a:cubicBezTo>
                  <a:cubicBezTo>
                    <a:pt x="743" y="237"/>
                    <a:pt x="742" y="244"/>
                    <a:pt x="746" y="250"/>
                  </a:cubicBezTo>
                  <a:cubicBezTo>
                    <a:pt x="743" y="248"/>
                    <a:pt x="743" y="248"/>
                    <a:pt x="743" y="248"/>
                  </a:cubicBezTo>
                  <a:cubicBezTo>
                    <a:pt x="745" y="259"/>
                    <a:pt x="748" y="250"/>
                    <a:pt x="749" y="259"/>
                  </a:cubicBezTo>
                  <a:cubicBezTo>
                    <a:pt x="748" y="257"/>
                    <a:pt x="748" y="258"/>
                    <a:pt x="747" y="258"/>
                  </a:cubicBezTo>
                  <a:cubicBezTo>
                    <a:pt x="753" y="266"/>
                    <a:pt x="755" y="280"/>
                    <a:pt x="758" y="289"/>
                  </a:cubicBezTo>
                  <a:cubicBezTo>
                    <a:pt x="758" y="288"/>
                    <a:pt x="757" y="288"/>
                    <a:pt x="757" y="288"/>
                  </a:cubicBezTo>
                  <a:cubicBezTo>
                    <a:pt x="760" y="298"/>
                    <a:pt x="760" y="308"/>
                    <a:pt x="763" y="318"/>
                  </a:cubicBezTo>
                  <a:cubicBezTo>
                    <a:pt x="763" y="322"/>
                    <a:pt x="759" y="318"/>
                    <a:pt x="760" y="328"/>
                  </a:cubicBezTo>
                  <a:cubicBezTo>
                    <a:pt x="764" y="327"/>
                    <a:pt x="763" y="345"/>
                    <a:pt x="767" y="339"/>
                  </a:cubicBezTo>
                  <a:cubicBezTo>
                    <a:pt x="767" y="348"/>
                    <a:pt x="765" y="361"/>
                    <a:pt x="767" y="367"/>
                  </a:cubicBezTo>
                  <a:cubicBezTo>
                    <a:pt x="765" y="363"/>
                    <a:pt x="762" y="371"/>
                    <a:pt x="762" y="364"/>
                  </a:cubicBezTo>
                  <a:cubicBezTo>
                    <a:pt x="760" y="370"/>
                    <a:pt x="760" y="370"/>
                    <a:pt x="760" y="370"/>
                  </a:cubicBezTo>
                  <a:cubicBezTo>
                    <a:pt x="758" y="369"/>
                    <a:pt x="760" y="364"/>
                    <a:pt x="758" y="366"/>
                  </a:cubicBezTo>
                  <a:cubicBezTo>
                    <a:pt x="759" y="369"/>
                    <a:pt x="759" y="380"/>
                    <a:pt x="758" y="383"/>
                  </a:cubicBezTo>
                  <a:cubicBezTo>
                    <a:pt x="760" y="390"/>
                    <a:pt x="763" y="396"/>
                    <a:pt x="762" y="407"/>
                  </a:cubicBezTo>
                  <a:cubicBezTo>
                    <a:pt x="762" y="402"/>
                    <a:pt x="758" y="410"/>
                    <a:pt x="758" y="406"/>
                  </a:cubicBezTo>
                  <a:cubicBezTo>
                    <a:pt x="759" y="412"/>
                    <a:pt x="761" y="417"/>
                    <a:pt x="762" y="423"/>
                  </a:cubicBezTo>
                  <a:cubicBezTo>
                    <a:pt x="761" y="426"/>
                    <a:pt x="759" y="423"/>
                    <a:pt x="759" y="428"/>
                  </a:cubicBezTo>
                  <a:cubicBezTo>
                    <a:pt x="760" y="428"/>
                    <a:pt x="760" y="430"/>
                    <a:pt x="760" y="432"/>
                  </a:cubicBezTo>
                  <a:cubicBezTo>
                    <a:pt x="759" y="433"/>
                    <a:pt x="757" y="447"/>
                    <a:pt x="753" y="448"/>
                  </a:cubicBezTo>
                  <a:cubicBezTo>
                    <a:pt x="751" y="449"/>
                    <a:pt x="754" y="442"/>
                    <a:pt x="752" y="445"/>
                  </a:cubicBezTo>
                  <a:cubicBezTo>
                    <a:pt x="750" y="452"/>
                    <a:pt x="751" y="453"/>
                    <a:pt x="749" y="459"/>
                  </a:cubicBezTo>
                  <a:cubicBezTo>
                    <a:pt x="748" y="459"/>
                    <a:pt x="748" y="459"/>
                    <a:pt x="748" y="459"/>
                  </a:cubicBezTo>
                  <a:cubicBezTo>
                    <a:pt x="746" y="463"/>
                    <a:pt x="745" y="472"/>
                    <a:pt x="749" y="468"/>
                  </a:cubicBezTo>
                  <a:cubicBezTo>
                    <a:pt x="750" y="465"/>
                    <a:pt x="746" y="468"/>
                    <a:pt x="749" y="464"/>
                  </a:cubicBezTo>
                  <a:cubicBezTo>
                    <a:pt x="750" y="468"/>
                    <a:pt x="747" y="476"/>
                    <a:pt x="745" y="482"/>
                  </a:cubicBezTo>
                  <a:cubicBezTo>
                    <a:pt x="745" y="480"/>
                    <a:pt x="744" y="480"/>
                    <a:pt x="743" y="478"/>
                  </a:cubicBezTo>
                  <a:cubicBezTo>
                    <a:pt x="742" y="488"/>
                    <a:pt x="739" y="497"/>
                    <a:pt x="735" y="507"/>
                  </a:cubicBezTo>
                  <a:cubicBezTo>
                    <a:pt x="736" y="508"/>
                    <a:pt x="734" y="502"/>
                    <a:pt x="736" y="501"/>
                  </a:cubicBezTo>
                  <a:cubicBezTo>
                    <a:pt x="727" y="511"/>
                    <a:pt x="724" y="526"/>
                    <a:pt x="715" y="534"/>
                  </a:cubicBezTo>
                  <a:cubicBezTo>
                    <a:pt x="716" y="532"/>
                    <a:pt x="718" y="534"/>
                    <a:pt x="717" y="534"/>
                  </a:cubicBezTo>
                  <a:cubicBezTo>
                    <a:pt x="713" y="539"/>
                    <a:pt x="712" y="537"/>
                    <a:pt x="710" y="541"/>
                  </a:cubicBezTo>
                  <a:cubicBezTo>
                    <a:pt x="708" y="541"/>
                    <a:pt x="707" y="546"/>
                    <a:pt x="705" y="549"/>
                  </a:cubicBezTo>
                  <a:cubicBezTo>
                    <a:pt x="704" y="552"/>
                    <a:pt x="704" y="550"/>
                    <a:pt x="706" y="547"/>
                  </a:cubicBezTo>
                  <a:cubicBezTo>
                    <a:pt x="703" y="552"/>
                    <a:pt x="689" y="572"/>
                    <a:pt x="677" y="580"/>
                  </a:cubicBezTo>
                  <a:cubicBezTo>
                    <a:pt x="678" y="580"/>
                    <a:pt x="673" y="588"/>
                    <a:pt x="671" y="590"/>
                  </a:cubicBezTo>
                  <a:cubicBezTo>
                    <a:pt x="670" y="588"/>
                    <a:pt x="670" y="588"/>
                    <a:pt x="670" y="588"/>
                  </a:cubicBezTo>
                  <a:cubicBezTo>
                    <a:pt x="667" y="588"/>
                    <a:pt x="662" y="595"/>
                    <a:pt x="661" y="594"/>
                  </a:cubicBezTo>
                  <a:cubicBezTo>
                    <a:pt x="657" y="600"/>
                    <a:pt x="679" y="575"/>
                    <a:pt x="673" y="582"/>
                  </a:cubicBezTo>
                  <a:cubicBezTo>
                    <a:pt x="670" y="582"/>
                    <a:pt x="666" y="593"/>
                    <a:pt x="666" y="590"/>
                  </a:cubicBezTo>
                  <a:cubicBezTo>
                    <a:pt x="661" y="594"/>
                    <a:pt x="658" y="600"/>
                    <a:pt x="651" y="602"/>
                  </a:cubicBezTo>
                  <a:cubicBezTo>
                    <a:pt x="653" y="601"/>
                    <a:pt x="654" y="596"/>
                    <a:pt x="650" y="600"/>
                  </a:cubicBezTo>
                  <a:cubicBezTo>
                    <a:pt x="643" y="605"/>
                    <a:pt x="648" y="602"/>
                    <a:pt x="643" y="607"/>
                  </a:cubicBezTo>
                  <a:cubicBezTo>
                    <a:pt x="640" y="610"/>
                    <a:pt x="640" y="610"/>
                    <a:pt x="640" y="610"/>
                  </a:cubicBezTo>
                  <a:cubicBezTo>
                    <a:pt x="641" y="612"/>
                    <a:pt x="633" y="615"/>
                    <a:pt x="637" y="615"/>
                  </a:cubicBezTo>
                  <a:cubicBezTo>
                    <a:pt x="635" y="614"/>
                    <a:pt x="627" y="623"/>
                    <a:pt x="625" y="619"/>
                  </a:cubicBezTo>
                  <a:cubicBezTo>
                    <a:pt x="625" y="616"/>
                    <a:pt x="625" y="616"/>
                    <a:pt x="625" y="616"/>
                  </a:cubicBezTo>
                  <a:cubicBezTo>
                    <a:pt x="622" y="619"/>
                    <a:pt x="621" y="622"/>
                    <a:pt x="619" y="625"/>
                  </a:cubicBezTo>
                  <a:cubicBezTo>
                    <a:pt x="619" y="625"/>
                    <a:pt x="617" y="625"/>
                    <a:pt x="617" y="624"/>
                  </a:cubicBezTo>
                  <a:cubicBezTo>
                    <a:pt x="619" y="628"/>
                    <a:pt x="609" y="629"/>
                    <a:pt x="607" y="634"/>
                  </a:cubicBezTo>
                  <a:cubicBezTo>
                    <a:pt x="599" y="637"/>
                    <a:pt x="588" y="643"/>
                    <a:pt x="583" y="643"/>
                  </a:cubicBezTo>
                  <a:cubicBezTo>
                    <a:pt x="578" y="646"/>
                    <a:pt x="573" y="650"/>
                    <a:pt x="566" y="652"/>
                  </a:cubicBezTo>
                  <a:cubicBezTo>
                    <a:pt x="568" y="651"/>
                    <a:pt x="569" y="650"/>
                    <a:pt x="569" y="649"/>
                  </a:cubicBezTo>
                  <a:cubicBezTo>
                    <a:pt x="565" y="650"/>
                    <a:pt x="564" y="651"/>
                    <a:pt x="560" y="653"/>
                  </a:cubicBezTo>
                  <a:cubicBezTo>
                    <a:pt x="561" y="652"/>
                    <a:pt x="551" y="654"/>
                    <a:pt x="546" y="654"/>
                  </a:cubicBezTo>
                  <a:cubicBezTo>
                    <a:pt x="541" y="657"/>
                    <a:pt x="543" y="659"/>
                    <a:pt x="543" y="660"/>
                  </a:cubicBezTo>
                  <a:cubicBezTo>
                    <a:pt x="536" y="658"/>
                    <a:pt x="527" y="668"/>
                    <a:pt x="519" y="666"/>
                  </a:cubicBezTo>
                  <a:cubicBezTo>
                    <a:pt x="521" y="665"/>
                    <a:pt x="527" y="662"/>
                    <a:pt x="522" y="662"/>
                  </a:cubicBezTo>
                  <a:cubicBezTo>
                    <a:pt x="515" y="660"/>
                    <a:pt x="512" y="668"/>
                    <a:pt x="502" y="668"/>
                  </a:cubicBezTo>
                  <a:cubicBezTo>
                    <a:pt x="505" y="671"/>
                    <a:pt x="505" y="671"/>
                    <a:pt x="505" y="671"/>
                  </a:cubicBezTo>
                  <a:cubicBezTo>
                    <a:pt x="501" y="670"/>
                    <a:pt x="492" y="676"/>
                    <a:pt x="492" y="672"/>
                  </a:cubicBezTo>
                  <a:cubicBezTo>
                    <a:pt x="490" y="674"/>
                    <a:pt x="482" y="673"/>
                    <a:pt x="483" y="676"/>
                  </a:cubicBezTo>
                  <a:cubicBezTo>
                    <a:pt x="468" y="676"/>
                    <a:pt x="447" y="682"/>
                    <a:pt x="437" y="677"/>
                  </a:cubicBezTo>
                  <a:cubicBezTo>
                    <a:pt x="435" y="677"/>
                    <a:pt x="429" y="677"/>
                    <a:pt x="431" y="679"/>
                  </a:cubicBezTo>
                  <a:cubicBezTo>
                    <a:pt x="434" y="681"/>
                    <a:pt x="436" y="677"/>
                    <a:pt x="437" y="678"/>
                  </a:cubicBezTo>
                  <a:cubicBezTo>
                    <a:pt x="435" y="679"/>
                    <a:pt x="435" y="680"/>
                    <a:pt x="434" y="680"/>
                  </a:cubicBezTo>
                  <a:cubicBezTo>
                    <a:pt x="430" y="679"/>
                    <a:pt x="426" y="679"/>
                    <a:pt x="430" y="676"/>
                  </a:cubicBezTo>
                  <a:cubicBezTo>
                    <a:pt x="420" y="675"/>
                    <a:pt x="420" y="683"/>
                    <a:pt x="406" y="681"/>
                  </a:cubicBezTo>
                  <a:cubicBezTo>
                    <a:pt x="407" y="680"/>
                    <a:pt x="406" y="679"/>
                    <a:pt x="402" y="680"/>
                  </a:cubicBezTo>
                  <a:cubicBezTo>
                    <a:pt x="395" y="682"/>
                    <a:pt x="395" y="682"/>
                    <a:pt x="395" y="682"/>
                  </a:cubicBezTo>
                  <a:cubicBezTo>
                    <a:pt x="386" y="681"/>
                    <a:pt x="390" y="678"/>
                    <a:pt x="390" y="676"/>
                  </a:cubicBezTo>
                  <a:cubicBezTo>
                    <a:pt x="385" y="676"/>
                    <a:pt x="380" y="676"/>
                    <a:pt x="378" y="677"/>
                  </a:cubicBezTo>
                  <a:cubicBezTo>
                    <a:pt x="372" y="674"/>
                    <a:pt x="372" y="674"/>
                    <a:pt x="372" y="674"/>
                  </a:cubicBezTo>
                  <a:cubicBezTo>
                    <a:pt x="376" y="676"/>
                    <a:pt x="368" y="675"/>
                    <a:pt x="366" y="675"/>
                  </a:cubicBezTo>
                  <a:cubicBezTo>
                    <a:pt x="368" y="675"/>
                    <a:pt x="368" y="675"/>
                    <a:pt x="368" y="675"/>
                  </a:cubicBezTo>
                  <a:cubicBezTo>
                    <a:pt x="368" y="674"/>
                    <a:pt x="362" y="674"/>
                    <a:pt x="360" y="674"/>
                  </a:cubicBezTo>
                  <a:cubicBezTo>
                    <a:pt x="360" y="676"/>
                    <a:pt x="365" y="677"/>
                    <a:pt x="368" y="677"/>
                  </a:cubicBezTo>
                  <a:cubicBezTo>
                    <a:pt x="366" y="678"/>
                    <a:pt x="362" y="678"/>
                    <a:pt x="359" y="678"/>
                  </a:cubicBezTo>
                  <a:cubicBezTo>
                    <a:pt x="360" y="676"/>
                    <a:pt x="352" y="676"/>
                    <a:pt x="348" y="675"/>
                  </a:cubicBezTo>
                  <a:cubicBezTo>
                    <a:pt x="344" y="674"/>
                    <a:pt x="343" y="677"/>
                    <a:pt x="342" y="676"/>
                  </a:cubicBezTo>
                  <a:cubicBezTo>
                    <a:pt x="342" y="675"/>
                    <a:pt x="335" y="675"/>
                    <a:pt x="339" y="674"/>
                  </a:cubicBezTo>
                  <a:cubicBezTo>
                    <a:pt x="340" y="674"/>
                    <a:pt x="342" y="676"/>
                    <a:pt x="344" y="675"/>
                  </a:cubicBezTo>
                  <a:cubicBezTo>
                    <a:pt x="342" y="674"/>
                    <a:pt x="342" y="672"/>
                    <a:pt x="337" y="672"/>
                  </a:cubicBezTo>
                  <a:cubicBezTo>
                    <a:pt x="332" y="673"/>
                    <a:pt x="337" y="677"/>
                    <a:pt x="329" y="674"/>
                  </a:cubicBezTo>
                  <a:cubicBezTo>
                    <a:pt x="331" y="674"/>
                    <a:pt x="332" y="673"/>
                    <a:pt x="334" y="673"/>
                  </a:cubicBezTo>
                  <a:cubicBezTo>
                    <a:pt x="326" y="670"/>
                    <a:pt x="326" y="670"/>
                    <a:pt x="326" y="670"/>
                  </a:cubicBezTo>
                  <a:cubicBezTo>
                    <a:pt x="326" y="672"/>
                    <a:pt x="326" y="672"/>
                    <a:pt x="326" y="672"/>
                  </a:cubicBezTo>
                  <a:cubicBezTo>
                    <a:pt x="325" y="671"/>
                    <a:pt x="325" y="671"/>
                    <a:pt x="325" y="671"/>
                  </a:cubicBezTo>
                  <a:cubicBezTo>
                    <a:pt x="322" y="673"/>
                    <a:pt x="313" y="669"/>
                    <a:pt x="311" y="671"/>
                  </a:cubicBezTo>
                  <a:cubicBezTo>
                    <a:pt x="307" y="671"/>
                    <a:pt x="304" y="668"/>
                    <a:pt x="300" y="667"/>
                  </a:cubicBezTo>
                  <a:cubicBezTo>
                    <a:pt x="301" y="667"/>
                    <a:pt x="301" y="667"/>
                    <a:pt x="301" y="667"/>
                  </a:cubicBezTo>
                  <a:cubicBezTo>
                    <a:pt x="297" y="665"/>
                    <a:pt x="291" y="664"/>
                    <a:pt x="287" y="664"/>
                  </a:cubicBezTo>
                  <a:cubicBezTo>
                    <a:pt x="287" y="664"/>
                    <a:pt x="287" y="664"/>
                    <a:pt x="287" y="664"/>
                  </a:cubicBezTo>
                  <a:cubicBezTo>
                    <a:pt x="285" y="663"/>
                    <a:pt x="279" y="662"/>
                    <a:pt x="276" y="662"/>
                  </a:cubicBezTo>
                  <a:cubicBezTo>
                    <a:pt x="270" y="659"/>
                    <a:pt x="276" y="654"/>
                    <a:pt x="269" y="654"/>
                  </a:cubicBezTo>
                  <a:cubicBezTo>
                    <a:pt x="263" y="652"/>
                    <a:pt x="258" y="655"/>
                    <a:pt x="260" y="657"/>
                  </a:cubicBezTo>
                  <a:cubicBezTo>
                    <a:pt x="250" y="652"/>
                    <a:pt x="236" y="650"/>
                    <a:pt x="228" y="643"/>
                  </a:cubicBezTo>
                  <a:cubicBezTo>
                    <a:pt x="226" y="643"/>
                    <a:pt x="227" y="644"/>
                    <a:pt x="224" y="643"/>
                  </a:cubicBezTo>
                  <a:cubicBezTo>
                    <a:pt x="209" y="636"/>
                    <a:pt x="190" y="630"/>
                    <a:pt x="181" y="620"/>
                  </a:cubicBezTo>
                  <a:cubicBezTo>
                    <a:pt x="186" y="621"/>
                    <a:pt x="182" y="618"/>
                    <a:pt x="183" y="617"/>
                  </a:cubicBezTo>
                  <a:cubicBezTo>
                    <a:pt x="178" y="616"/>
                    <a:pt x="180" y="613"/>
                    <a:pt x="177" y="615"/>
                  </a:cubicBezTo>
                  <a:cubicBezTo>
                    <a:pt x="176" y="617"/>
                    <a:pt x="175" y="617"/>
                    <a:pt x="179" y="620"/>
                  </a:cubicBezTo>
                  <a:cubicBezTo>
                    <a:pt x="170" y="616"/>
                    <a:pt x="157" y="608"/>
                    <a:pt x="154" y="603"/>
                  </a:cubicBezTo>
                  <a:cubicBezTo>
                    <a:pt x="155" y="605"/>
                    <a:pt x="153" y="605"/>
                    <a:pt x="151" y="604"/>
                  </a:cubicBezTo>
                  <a:cubicBezTo>
                    <a:pt x="153" y="602"/>
                    <a:pt x="148" y="597"/>
                    <a:pt x="143" y="595"/>
                  </a:cubicBezTo>
                  <a:cubicBezTo>
                    <a:pt x="141" y="596"/>
                    <a:pt x="141" y="596"/>
                    <a:pt x="141" y="596"/>
                  </a:cubicBezTo>
                  <a:cubicBezTo>
                    <a:pt x="139" y="592"/>
                    <a:pt x="139" y="592"/>
                    <a:pt x="139" y="592"/>
                  </a:cubicBezTo>
                  <a:cubicBezTo>
                    <a:pt x="137" y="591"/>
                    <a:pt x="135" y="594"/>
                    <a:pt x="132" y="589"/>
                  </a:cubicBezTo>
                  <a:cubicBezTo>
                    <a:pt x="132" y="588"/>
                    <a:pt x="132" y="587"/>
                    <a:pt x="132" y="586"/>
                  </a:cubicBezTo>
                  <a:cubicBezTo>
                    <a:pt x="126" y="583"/>
                    <a:pt x="118" y="580"/>
                    <a:pt x="114" y="575"/>
                  </a:cubicBezTo>
                  <a:cubicBezTo>
                    <a:pt x="113" y="569"/>
                    <a:pt x="113" y="569"/>
                    <a:pt x="113" y="569"/>
                  </a:cubicBezTo>
                  <a:cubicBezTo>
                    <a:pt x="110" y="568"/>
                    <a:pt x="106" y="566"/>
                    <a:pt x="109" y="570"/>
                  </a:cubicBezTo>
                  <a:cubicBezTo>
                    <a:pt x="102" y="561"/>
                    <a:pt x="98" y="556"/>
                    <a:pt x="97" y="552"/>
                  </a:cubicBezTo>
                  <a:cubicBezTo>
                    <a:pt x="80" y="542"/>
                    <a:pt x="62" y="521"/>
                    <a:pt x="51" y="502"/>
                  </a:cubicBezTo>
                  <a:cubicBezTo>
                    <a:pt x="53" y="502"/>
                    <a:pt x="53" y="502"/>
                    <a:pt x="53" y="502"/>
                  </a:cubicBezTo>
                  <a:cubicBezTo>
                    <a:pt x="51" y="496"/>
                    <a:pt x="49" y="501"/>
                    <a:pt x="48" y="497"/>
                  </a:cubicBezTo>
                  <a:cubicBezTo>
                    <a:pt x="50" y="498"/>
                    <a:pt x="48" y="491"/>
                    <a:pt x="52" y="494"/>
                  </a:cubicBezTo>
                  <a:cubicBezTo>
                    <a:pt x="49" y="487"/>
                    <a:pt x="44" y="486"/>
                    <a:pt x="41" y="482"/>
                  </a:cubicBezTo>
                  <a:cubicBezTo>
                    <a:pt x="39" y="482"/>
                    <a:pt x="44" y="485"/>
                    <a:pt x="42" y="485"/>
                  </a:cubicBezTo>
                  <a:cubicBezTo>
                    <a:pt x="41" y="485"/>
                    <a:pt x="38" y="475"/>
                    <a:pt x="34" y="475"/>
                  </a:cubicBezTo>
                  <a:cubicBezTo>
                    <a:pt x="35" y="472"/>
                    <a:pt x="37" y="473"/>
                    <a:pt x="39" y="473"/>
                  </a:cubicBezTo>
                  <a:cubicBezTo>
                    <a:pt x="35" y="469"/>
                    <a:pt x="35" y="469"/>
                    <a:pt x="35" y="469"/>
                  </a:cubicBezTo>
                  <a:cubicBezTo>
                    <a:pt x="35" y="462"/>
                    <a:pt x="47" y="479"/>
                    <a:pt x="47" y="472"/>
                  </a:cubicBezTo>
                  <a:cubicBezTo>
                    <a:pt x="45" y="468"/>
                    <a:pt x="45" y="468"/>
                    <a:pt x="45" y="468"/>
                  </a:cubicBezTo>
                  <a:cubicBezTo>
                    <a:pt x="45" y="463"/>
                    <a:pt x="53" y="477"/>
                    <a:pt x="49" y="466"/>
                  </a:cubicBezTo>
                  <a:cubicBezTo>
                    <a:pt x="46" y="463"/>
                    <a:pt x="40" y="460"/>
                    <a:pt x="41" y="465"/>
                  </a:cubicBezTo>
                  <a:cubicBezTo>
                    <a:pt x="36" y="456"/>
                    <a:pt x="33" y="463"/>
                    <a:pt x="28" y="453"/>
                  </a:cubicBezTo>
                  <a:cubicBezTo>
                    <a:pt x="28" y="450"/>
                    <a:pt x="32" y="461"/>
                    <a:pt x="34" y="458"/>
                  </a:cubicBezTo>
                  <a:cubicBezTo>
                    <a:pt x="33" y="452"/>
                    <a:pt x="28" y="449"/>
                    <a:pt x="27" y="444"/>
                  </a:cubicBezTo>
                  <a:cubicBezTo>
                    <a:pt x="28" y="449"/>
                    <a:pt x="24" y="446"/>
                    <a:pt x="22" y="443"/>
                  </a:cubicBezTo>
                  <a:cubicBezTo>
                    <a:pt x="21" y="437"/>
                    <a:pt x="26" y="446"/>
                    <a:pt x="23" y="438"/>
                  </a:cubicBezTo>
                  <a:cubicBezTo>
                    <a:pt x="21" y="437"/>
                    <a:pt x="17" y="431"/>
                    <a:pt x="19" y="437"/>
                  </a:cubicBezTo>
                  <a:cubicBezTo>
                    <a:pt x="14" y="436"/>
                    <a:pt x="17" y="429"/>
                    <a:pt x="13" y="425"/>
                  </a:cubicBezTo>
                  <a:cubicBezTo>
                    <a:pt x="15" y="422"/>
                    <a:pt x="21" y="431"/>
                    <a:pt x="20" y="422"/>
                  </a:cubicBezTo>
                  <a:cubicBezTo>
                    <a:pt x="18" y="424"/>
                    <a:pt x="13" y="413"/>
                    <a:pt x="11" y="418"/>
                  </a:cubicBezTo>
                  <a:cubicBezTo>
                    <a:pt x="11" y="414"/>
                    <a:pt x="12" y="414"/>
                    <a:pt x="15" y="416"/>
                  </a:cubicBezTo>
                  <a:cubicBezTo>
                    <a:pt x="15" y="410"/>
                    <a:pt x="7" y="405"/>
                    <a:pt x="12" y="402"/>
                  </a:cubicBezTo>
                  <a:cubicBezTo>
                    <a:pt x="9" y="401"/>
                    <a:pt x="9" y="401"/>
                    <a:pt x="9" y="401"/>
                  </a:cubicBezTo>
                  <a:cubicBezTo>
                    <a:pt x="9" y="399"/>
                    <a:pt x="9" y="396"/>
                    <a:pt x="10" y="394"/>
                  </a:cubicBezTo>
                  <a:cubicBezTo>
                    <a:pt x="10" y="389"/>
                    <a:pt x="5" y="379"/>
                    <a:pt x="9" y="379"/>
                  </a:cubicBezTo>
                  <a:cubicBezTo>
                    <a:pt x="8" y="378"/>
                    <a:pt x="8" y="368"/>
                    <a:pt x="5" y="372"/>
                  </a:cubicBezTo>
                  <a:cubicBezTo>
                    <a:pt x="4" y="378"/>
                    <a:pt x="7" y="379"/>
                    <a:pt x="5" y="383"/>
                  </a:cubicBezTo>
                  <a:cubicBezTo>
                    <a:pt x="7" y="378"/>
                    <a:pt x="3" y="374"/>
                    <a:pt x="2" y="370"/>
                  </a:cubicBezTo>
                  <a:cubicBezTo>
                    <a:pt x="3" y="369"/>
                    <a:pt x="3" y="369"/>
                    <a:pt x="3" y="369"/>
                  </a:cubicBezTo>
                  <a:cubicBezTo>
                    <a:pt x="3" y="367"/>
                    <a:pt x="3" y="362"/>
                    <a:pt x="1" y="360"/>
                  </a:cubicBezTo>
                  <a:cubicBezTo>
                    <a:pt x="2" y="362"/>
                    <a:pt x="3" y="361"/>
                    <a:pt x="3" y="359"/>
                  </a:cubicBezTo>
                  <a:cubicBezTo>
                    <a:pt x="1" y="357"/>
                    <a:pt x="1" y="357"/>
                    <a:pt x="1" y="357"/>
                  </a:cubicBezTo>
                  <a:cubicBezTo>
                    <a:pt x="0" y="347"/>
                    <a:pt x="5" y="355"/>
                    <a:pt x="5" y="346"/>
                  </a:cubicBezTo>
                  <a:cubicBezTo>
                    <a:pt x="5" y="348"/>
                    <a:pt x="6" y="350"/>
                    <a:pt x="6" y="352"/>
                  </a:cubicBezTo>
                  <a:cubicBezTo>
                    <a:pt x="6" y="351"/>
                    <a:pt x="8" y="348"/>
                    <a:pt x="8" y="344"/>
                  </a:cubicBezTo>
                  <a:cubicBezTo>
                    <a:pt x="6" y="342"/>
                    <a:pt x="4" y="339"/>
                    <a:pt x="2" y="337"/>
                  </a:cubicBezTo>
                  <a:cubicBezTo>
                    <a:pt x="2" y="332"/>
                    <a:pt x="5" y="335"/>
                    <a:pt x="3" y="329"/>
                  </a:cubicBezTo>
                  <a:cubicBezTo>
                    <a:pt x="4" y="332"/>
                    <a:pt x="5" y="334"/>
                    <a:pt x="5" y="336"/>
                  </a:cubicBezTo>
                  <a:cubicBezTo>
                    <a:pt x="6" y="337"/>
                    <a:pt x="9" y="332"/>
                    <a:pt x="10" y="326"/>
                  </a:cubicBezTo>
                  <a:cubicBezTo>
                    <a:pt x="10" y="322"/>
                    <a:pt x="9" y="314"/>
                    <a:pt x="6" y="321"/>
                  </a:cubicBezTo>
                  <a:cubicBezTo>
                    <a:pt x="7" y="317"/>
                    <a:pt x="9" y="313"/>
                    <a:pt x="10" y="316"/>
                  </a:cubicBezTo>
                  <a:cubicBezTo>
                    <a:pt x="11" y="308"/>
                    <a:pt x="7" y="316"/>
                    <a:pt x="8" y="309"/>
                  </a:cubicBezTo>
                  <a:cubicBezTo>
                    <a:pt x="10" y="307"/>
                    <a:pt x="14" y="299"/>
                    <a:pt x="18" y="295"/>
                  </a:cubicBezTo>
                  <a:cubicBezTo>
                    <a:pt x="19" y="303"/>
                    <a:pt x="19" y="303"/>
                    <a:pt x="19" y="303"/>
                  </a:cubicBezTo>
                  <a:cubicBezTo>
                    <a:pt x="21" y="299"/>
                    <a:pt x="21" y="299"/>
                    <a:pt x="21" y="299"/>
                  </a:cubicBezTo>
                  <a:cubicBezTo>
                    <a:pt x="21" y="305"/>
                    <a:pt x="24" y="297"/>
                    <a:pt x="25" y="301"/>
                  </a:cubicBezTo>
                  <a:cubicBezTo>
                    <a:pt x="27" y="298"/>
                    <a:pt x="27" y="294"/>
                    <a:pt x="27" y="291"/>
                  </a:cubicBezTo>
                  <a:cubicBezTo>
                    <a:pt x="20" y="298"/>
                    <a:pt x="26" y="280"/>
                    <a:pt x="21" y="280"/>
                  </a:cubicBezTo>
                  <a:cubicBezTo>
                    <a:pt x="26" y="268"/>
                    <a:pt x="34" y="278"/>
                    <a:pt x="34" y="264"/>
                  </a:cubicBezTo>
                  <a:cubicBezTo>
                    <a:pt x="32" y="265"/>
                    <a:pt x="33" y="258"/>
                    <a:pt x="30" y="265"/>
                  </a:cubicBezTo>
                  <a:cubicBezTo>
                    <a:pt x="34" y="259"/>
                    <a:pt x="29" y="258"/>
                    <a:pt x="36" y="252"/>
                  </a:cubicBezTo>
                  <a:cubicBezTo>
                    <a:pt x="33" y="258"/>
                    <a:pt x="43" y="248"/>
                    <a:pt x="40" y="258"/>
                  </a:cubicBezTo>
                  <a:cubicBezTo>
                    <a:pt x="39" y="256"/>
                    <a:pt x="36" y="261"/>
                    <a:pt x="35" y="263"/>
                  </a:cubicBezTo>
                  <a:cubicBezTo>
                    <a:pt x="38" y="261"/>
                    <a:pt x="39" y="266"/>
                    <a:pt x="43" y="259"/>
                  </a:cubicBezTo>
                  <a:cubicBezTo>
                    <a:pt x="45" y="255"/>
                    <a:pt x="49" y="250"/>
                    <a:pt x="47" y="249"/>
                  </a:cubicBezTo>
                  <a:cubicBezTo>
                    <a:pt x="45" y="248"/>
                    <a:pt x="43" y="255"/>
                    <a:pt x="43" y="251"/>
                  </a:cubicBezTo>
                  <a:cubicBezTo>
                    <a:pt x="48" y="243"/>
                    <a:pt x="52" y="245"/>
                    <a:pt x="51" y="239"/>
                  </a:cubicBezTo>
                  <a:cubicBezTo>
                    <a:pt x="47" y="244"/>
                    <a:pt x="44" y="243"/>
                    <a:pt x="43" y="242"/>
                  </a:cubicBezTo>
                  <a:cubicBezTo>
                    <a:pt x="47" y="236"/>
                    <a:pt x="47" y="236"/>
                    <a:pt x="47" y="236"/>
                  </a:cubicBezTo>
                  <a:cubicBezTo>
                    <a:pt x="47" y="238"/>
                    <a:pt x="47" y="238"/>
                    <a:pt x="47" y="238"/>
                  </a:cubicBezTo>
                  <a:cubicBezTo>
                    <a:pt x="56" y="230"/>
                    <a:pt x="47" y="233"/>
                    <a:pt x="55" y="225"/>
                  </a:cubicBezTo>
                  <a:cubicBezTo>
                    <a:pt x="61" y="224"/>
                    <a:pt x="61" y="224"/>
                    <a:pt x="61" y="224"/>
                  </a:cubicBezTo>
                  <a:cubicBezTo>
                    <a:pt x="61" y="228"/>
                    <a:pt x="49" y="235"/>
                    <a:pt x="54" y="236"/>
                  </a:cubicBezTo>
                  <a:cubicBezTo>
                    <a:pt x="59" y="231"/>
                    <a:pt x="59" y="228"/>
                    <a:pt x="64" y="224"/>
                  </a:cubicBezTo>
                  <a:cubicBezTo>
                    <a:pt x="63" y="225"/>
                    <a:pt x="62" y="227"/>
                    <a:pt x="61" y="228"/>
                  </a:cubicBezTo>
                  <a:cubicBezTo>
                    <a:pt x="63" y="226"/>
                    <a:pt x="69" y="229"/>
                    <a:pt x="74" y="220"/>
                  </a:cubicBezTo>
                  <a:cubicBezTo>
                    <a:pt x="77" y="215"/>
                    <a:pt x="74" y="217"/>
                    <a:pt x="73" y="216"/>
                  </a:cubicBezTo>
                  <a:cubicBezTo>
                    <a:pt x="81" y="208"/>
                    <a:pt x="82" y="205"/>
                    <a:pt x="88" y="200"/>
                  </a:cubicBezTo>
                  <a:cubicBezTo>
                    <a:pt x="89" y="204"/>
                    <a:pt x="98" y="193"/>
                    <a:pt x="94" y="200"/>
                  </a:cubicBezTo>
                  <a:cubicBezTo>
                    <a:pt x="90" y="201"/>
                    <a:pt x="77" y="211"/>
                    <a:pt x="77" y="216"/>
                  </a:cubicBezTo>
                  <a:cubicBezTo>
                    <a:pt x="82" y="216"/>
                    <a:pt x="70" y="222"/>
                    <a:pt x="71" y="226"/>
                  </a:cubicBezTo>
                  <a:cubicBezTo>
                    <a:pt x="77" y="220"/>
                    <a:pt x="79" y="223"/>
                    <a:pt x="82" y="224"/>
                  </a:cubicBezTo>
                  <a:cubicBezTo>
                    <a:pt x="84" y="223"/>
                    <a:pt x="85" y="221"/>
                    <a:pt x="86" y="219"/>
                  </a:cubicBezTo>
                  <a:cubicBezTo>
                    <a:pt x="85" y="217"/>
                    <a:pt x="83" y="219"/>
                    <a:pt x="81" y="217"/>
                  </a:cubicBezTo>
                  <a:cubicBezTo>
                    <a:pt x="89" y="211"/>
                    <a:pt x="96" y="205"/>
                    <a:pt x="99" y="199"/>
                  </a:cubicBezTo>
                  <a:cubicBezTo>
                    <a:pt x="102" y="198"/>
                    <a:pt x="102" y="201"/>
                    <a:pt x="100" y="203"/>
                  </a:cubicBezTo>
                  <a:cubicBezTo>
                    <a:pt x="109" y="196"/>
                    <a:pt x="119" y="189"/>
                    <a:pt x="129" y="184"/>
                  </a:cubicBezTo>
                  <a:cubicBezTo>
                    <a:pt x="121" y="184"/>
                    <a:pt x="139" y="177"/>
                    <a:pt x="133" y="177"/>
                  </a:cubicBezTo>
                  <a:cubicBezTo>
                    <a:pt x="128" y="179"/>
                    <a:pt x="122" y="179"/>
                    <a:pt x="124" y="176"/>
                  </a:cubicBezTo>
                  <a:cubicBezTo>
                    <a:pt x="127" y="175"/>
                    <a:pt x="125" y="178"/>
                    <a:pt x="126" y="178"/>
                  </a:cubicBezTo>
                  <a:cubicBezTo>
                    <a:pt x="129" y="173"/>
                    <a:pt x="134" y="177"/>
                    <a:pt x="137" y="172"/>
                  </a:cubicBezTo>
                  <a:cubicBezTo>
                    <a:pt x="128" y="178"/>
                    <a:pt x="137" y="177"/>
                    <a:pt x="137" y="180"/>
                  </a:cubicBezTo>
                  <a:cubicBezTo>
                    <a:pt x="143" y="175"/>
                    <a:pt x="138" y="182"/>
                    <a:pt x="144" y="179"/>
                  </a:cubicBezTo>
                  <a:cubicBezTo>
                    <a:pt x="150" y="173"/>
                    <a:pt x="158" y="168"/>
                    <a:pt x="165" y="164"/>
                  </a:cubicBezTo>
                  <a:cubicBezTo>
                    <a:pt x="176" y="162"/>
                    <a:pt x="189" y="152"/>
                    <a:pt x="198" y="149"/>
                  </a:cubicBezTo>
                  <a:cubicBezTo>
                    <a:pt x="203" y="148"/>
                    <a:pt x="202" y="153"/>
                    <a:pt x="207" y="151"/>
                  </a:cubicBezTo>
                  <a:cubicBezTo>
                    <a:pt x="212" y="149"/>
                    <a:pt x="201" y="150"/>
                    <a:pt x="210" y="148"/>
                  </a:cubicBezTo>
                  <a:cubicBezTo>
                    <a:pt x="210" y="148"/>
                    <a:pt x="210" y="148"/>
                    <a:pt x="210" y="148"/>
                  </a:cubicBezTo>
                  <a:cubicBezTo>
                    <a:pt x="212" y="147"/>
                    <a:pt x="226" y="145"/>
                    <a:pt x="227" y="139"/>
                  </a:cubicBezTo>
                  <a:cubicBezTo>
                    <a:pt x="226" y="143"/>
                    <a:pt x="226" y="143"/>
                    <a:pt x="226" y="143"/>
                  </a:cubicBezTo>
                  <a:cubicBezTo>
                    <a:pt x="227" y="143"/>
                    <a:pt x="229" y="142"/>
                    <a:pt x="230" y="141"/>
                  </a:cubicBezTo>
                  <a:cubicBezTo>
                    <a:pt x="230" y="142"/>
                    <a:pt x="233" y="142"/>
                    <a:pt x="230" y="144"/>
                  </a:cubicBezTo>
                  <a:cubicBezTo>
                    <a:pt x="236" y="145"/>
                    <a:pt x="241" y="140"/>
                    <a:pt x="247" y="138"/>
                  </a:cubicBezTo>
                  <a:cubicBezTo>
                    <a:pt x="243" y="137"/>
                    <a:pt x="243" y="137"/>
                    <a:pt x="243" y="137"/>
                  </a:cubicBezTo>
                  <a:cubicBezTo>
                    <a:pt x="252" y="132"/>
                    <a:pt x="259" y="131"/>
                    <a:pt x="269" y="128"/>
                  </a:cubicBezTo>
                  <a:cubicBezTo>
                    <a:pt x="269" y="130"/>
                    <a:pt x="269" y="130"/>
                    <a:pt x="269" y="130"/>
                  </a:cubicBezTo>
                  <a:cubicBezTo>
                    <a:pt x="275" y="127"/>
                    <a:pt x="275" y="127"/>
                    <a:pt x="275" y="127"/>
                  </a:cubicBezTo>
                  <a:cubicBezTo>
                    <a:pt x="274" y="129"/>
                    <a:pt x="280" y="129"/>
                    <a:pt x="282" y="126"/>
                  </a:cubicBezTo>
                  <a:cubicBezTo>
                    <a:pt x="269" y="136"/>
                    <a:pt x="269" y="136"/>
                    <a:pt x="269" y="136"/>
                  </a:cubicBezTo>
                  <a:cubicBezTo>
                    <a:pt x="264" y="136"/>
                    <a:pt x="273" y="132"/>
                    <a:pt x="269" y="131"/>
                  </a:cubicBezTo>
                  <a:cubicBezTo>
                    <a:pt x="267" y="130"/>
                    <a:pt x="258" y="133"/>
                    <a:pt x="257" y="136"/>
                  </a:cubicBezTo>
                  <a:cubicBezTo>
                    <a:pt x="260" y="135"/>
                    <a:pt x="260" y="134"/>
                    <a:pt x="263" y="133"/>
                  </a:cubicBezTo>
                  <a:cubicBezTo>
                    <a:pt x="265" y="135"/>
                    <a:pt x="260" y="137"/>
                    <a:pt x="258" y="139"/>
                  </a:cubicBezTo>
                  <a:cubicBezTo>
                    <a:pt x="259" y="139"/>
                    <a:pt x="262" y="139"/>
                    <a:pt x="262" y="138"/>
                  </a:cubicBezTo>
                  <a:cubicBezTo>
                    <a:pt x="259" y="140"/>
                    <a:pt x="256" y="142"/>
                    <a:pt x="250" y="144"/>
                  </a:cubicBezTo>
                  <a:cubicBezTo>
                    <a:pt x="254" y="141"/>
                    <a:pt x="247" y="143"/>
                    <a:pt x="248" y="141"/>
                  </a:cubicBezTo>
                  <a:cubicBezTo>
                    <a:pt x="249" y="144"/>
                    <a:pt x="244" y="147"/>
                    <a:pt x="236" y="149"/>
                  </a:cubicBezTo>
                  <a:cubicBezTo>
                    <a:pt x="230" y="148"/>
                    <a:pt x="223" y="155"/>
                    <a:pt x="215" y="158"/>
                  </a:cubicBezTo>
                  <a:cubicBezTo>
                    <a:pt x="217" y="154"/>
                    <a:pt x="221" y="150"/>
                    <a:pt x="225" y="148"/>
                  </a:cubicBezTo>
                  <a:cubicBezTo>
                    <a:pt x="220" y="148"/>
                    <a:pt x="220" y="150"/>
                    <a:pt x="214" y="151"/>
                  </a:cubicBezTo>
                  <a:cubicBezTo>
                    <a:pt x="212" y="153"/>
                    <a:pt x="212" y="157"/>
                    <a:pt x="205" y="161"/>
                  </a:cubicBezTo>
                  <a:cubicBezTo>
                    <a:pt x="204" y="159"/>
                    <a:pt x="204" y="159"/>
                    <a:pt x="204" y="159"/>
                  </a:cubicBezTo>
                  <a:cubicBezTo>
                    <a:pt x="199" y="163"/>
                    <a:pt x="200" y="165"/>
                    <a:pt x="192" y="168"/>
                  </a:cubicBezTo>
                  <a:cubicBezTo>
                    <a:pt x="178" y="173"/>
                    <a:pt x="165" y="179"/>
                    <a:pt x="156" y="184"/>
                  </a:cubicBezTo>
                  <a:cubicBezTo>
                    <a:pt x="154" y="183"/>
                    <a:pt x="154" y="183"/>
                    <a:pt x="154" y="183"/>
                  </a:cubicBezTo>
                  <a:cubicBezTo>
                    <a:pt x="151" y="189"/>
                    <a:pt x="138" y="194"/>
                    <a:pt x="132" y="200"/>
                  </a:cubicBezTo>
                  <a:cubicBezTo>
                    <a:pt x="119" y="205"/>
                    <a:pt x="108" y="218"/>
                    <a:pt x="101" y="220"/>
                  </a:cubicBezTo>
                  <a:cubicBezTo>
                    <a:pt x="83" y="236"/>
                    <a:pt x="69" y="252"/>
                    <a:pt x="55" y="272"/>
                  </a:cubicBezTo>
                  <a:cubicBezTo>
                    <a:pt x="55" y="267"/>
                    <a:pt x="55" y="267"/>
                    <a:pt x="55" y="267"/>
                  </a:cubicBezTo>
                  <a:cubicBezTo>
                    <a:pt x="54" y="271"/>
                    <a:pt x="52" y="268"/>
                    <a:pt x="50" y="272"/>
                  </a:cubicBezTo>
                  <a:cubicBezTo>
                    <a:pt x="54" y="269"/>
                    <a:pt x="49" y="279"/>
                    <a:pt x="49" y="282"/>
                  </a:cubicBezTo>
                  <a:cubicBezTo>
                    <a:pt x="42" y="290"/>
                    <a:pt x="38" y="304"/>
                    <a:pt x="38" y="314"/>
                  </a:cubicBezTo>
                  <a:cubicBezTo>
                    <a:pt x="36" y="314"/>
                    <a:pt x="36" y="314"/>
                    <a:pt x="36" y="314"/>
                  </a:cubicBezTo>
                  <a:cubicBezTo>
                    <a:pt x="36" y="324"/>
                    <a:pt x="31" y="334"/>
                    <a:pt x="30" y="346"/>
                  </a:cubicBezTo>
                  <a:cubicBezTo>
                    <a:pt x="29" y="348"/>
                    <a:pt x="27" y="350"/>
                    <a:pt x="27" y="353"/>
                  </a:cubicBezTo>
                  <a:cubicBezTo>
                    <a:pt x="30" y="360"/>
                    <a:pt x="30" y="363"/>
                    <a:pt x="32" y="373"/>
                  </a:cubicBezTo>
                  <a:cubicBezTo>
                    <a:pt x="33" y="380"/>
                    <a:pt x="34" y="391"/>
                    <a:pt x="34" y="398"/>
                  </a:cubicBezTo>
                  <a:cubicBezTo>
                    <a:pt x="44" y="423"/>
                    <a:pt x="52" y="449"/>
                    <a:pt x="68" y="473"/>
                  </a:cubicBezTo>
                  <a:cubicBezTo>
                    <a:pt x="67" y="475"/>
                    <a:pt x="67" y="475"/>
                    <a:pt x="67" y="475"/>
                  </a:cubicBezTo>
                  <a:cubicBezTo>
                    <a:pt x="84" y="496"/>
                    <a:pt x="101" y="525"/>
                    <a:pt x="119" y="540"/>
                  </a:cubicBezTo>
                  <a:cubicBezTo>
                    <a:pt x="115" y="541"/>
                    <a:pt x="115" y="541"/>
                    <a:pt x="115" y="541"/>
                  </a:cubicBezTo>
                  <a:cubicBezTo>
                    <a:pt x="119" y="547"/>
                    <a:pt x="128" y="552"/>
                    <a:pt x="128" y="548"/>
                  </a:cubicBezTo>
                  <a:cubicBezTo>
                    <a:pt x="132" y="554"/>
                    <a:pt x="143" y="559"/>
                    <a:pt x="144" y="564"/>
                  </a:cubicBezTo>
                  <a:cubicBezTo>
                    <a:pt x="149" y="570"/>
                    <a:pt x="152" y="569"/>
                    <a:pt x="157" y="572"/>
                  </a:cubicBezTo>
                  <a:cubicBezTo>
                    <a:pt x="168" y="582"/>
                    <a:pt x="173" y="585"/>
                    <a:pt x="185" y="592"/>
                  </a:cubicBezTo>
                  <a:cubicBezTo>
                    <a:pt x="182" y="590"/>
                    <a:pt x="182" y="590"/>
                    <a:pt x="182" y="590"/>
                  </a:cubicBezTo>
                  <a:cubicBezTo>
                    <a:pt x="181" y="590"/>
                    <a:pt x="180" y="591"/>
                    <a:pt x="183" y="593"/>
                  </a:cubicBezTo>
                  <a:cubicBezTo>
                    <a:pt x="188" y="595"/>
                    <a:pt x="199" y="604"/>
                    <a:pt x="196" y="597"/>
                  </a:cubicBezTo>
                  <a:cubicBezTo>
                    <a:pt x="208" y="607"/>
                    <a:pt x="228" y="611"/>
                    <a:pt x="240" y="621"/>
                  </a:cubicBezTo>
                  <a:cubicBezTo>
                    <a:pt x="239" y="619"/>
                    <a:pt x="243" y="620"/>
                    <a:pt x="244" y="620"/>
                  </a:cubicBezTo>
                  <a:cubicBezTo>
                    <a:pt x="256" y="625"/>
                    <a:pt x="269" y="632"/>
                    <a:pt x="279" y="633"/>
                  </a:cubicBezTo>
                  <a:cubicBezTo>
                    <a:pt x="281" y="634"/>
                    <a:pt x="275" y="634"/>
                    <a:pt x="280" y="636"/>
                  </a:cubicBezTo>
                  <a:cubicBezTo>
                    <a:pt x="284" y="636"/>
                    <a:pt x="281" y="634"/>
                    <a:pt x="285" y="635"/>
                  </a:cubicBezTo>
                  <a:cubicBezTo>
                    <a:pt x="306" y="639"/>
                    <a:pt x="326" y="648"/>
                    <a:pt x="345" y="650"/>
                  </a:cubicBezTo>
                  <a:cubicBezTo>
                    <a:pt x="379" y="653"/>
                    <a:pt x="415" y="655"/>
                    <a:pt x="448" y="652"/>
                  </a:cubicBezTo>
                  <a:cubicBezTo>
                    <a:pt x="448" y="653"/>
                    <a:pt x="448" y="653"/>
                    <a:pt x="448" y="653"/>
                  </a:cubicBezTo>
                  <a:cubicBezTo>
                    <a:pt x="458" y="648"/>
                    <a:pt x="474" y="653"/>
                    <a:pt x="482" y="647"/>
                  </a:cubicBezTo>
                  <a:cubicBezTo>
                    <a:pt x="484" y="647"/>
                    <a:pt x="491" y="645"/>
                    <a:pt x="490" y="647"/>
                  </a:cubicBezTo>
                  <a:cubicBezTo>
                    <a:pt x="498" y="643"/>
                    <a:pt x="514" y="644"/>
                    <a:pt x="526" y="638"/>
                  </a:cubicBezTo>
                  <a:cubicBezTo>
                    <a:pt x="525" y="638"/>
                    <a:pt x="524" y="638"/>
                    <a:pt x="523" y="639"/>
                  </a:cubicBezTo>
                  <a:cubicBezTo>
                    <a:pt x="536" y="638"/>
                    <a:pt x="545" y="631"/>
                    <a:pt x="559" y="628"/>
                  </a:cubicBezTo>
                  <a:cubicBezTo>
                    <a:pt x="557" y="629"/>
                    <a:pt x="555" y="630"/>
                    <a:pt x="555" y="631"/>
                  </a:cubicBezTo>
                  <a:cubicBezTo>
                    <a:pt x="561" y="631"/>
                    <a:pt x="565" y="623"/>
                    <a:pt x="569" y="626"/>
                  </a:cubicBezTo>
                  <a:cubicBezTo>
                    <a:pt x="572" y="624"/>
                    <a:pt x="571" y="623"/>
                    <a:pt x="569" y="624"/>
                  </a:cubicBezTo>
                  <a:cubicBezTo>
                    <a:pt x="597" y="613"/>
                    <a:pt x="623" y="595"/>
                    <a:pt x="645" y="574"/>
                  </a:cubicBezTo>
                  <a:cubicBezTo>
                    <a:pt x="663" y="562"/>
                    <a:pt x="651" y="579"/>
                    <a:pt x="662" y="565"/>
                  </a:cubicBezTo>
                  <a:cubicBezTo>
                    <a:pt x="663" y="565"/>
                    <a:pt x="661" y="563"/>
                    <a:pt x="662" y="564"/>
                  </a:cubicBezTo>
                  <a:cubicBezTo>
                    <a:pt x="666" y="558"/>
                    <a:pt x="673" y="560"/>
                    <a:pt x="675" y="555"/>
                  </a:cubicBezTo>
                  <a:cubicBezTo>
                    <a:pt x="671" y="554"/>
                    <a:pt x="676" y="552"/>
                    <a:pt x="675" y="550"/>
                  </a:cubicBezTo>
                  <a:cubicBezTo>
                    <a:pt x="685" y="542"/>
                    <a:pt x="689" y="541"/>
                    <a:pt x="693" y="531"/>
                  </a:cubicBezTo>
                  <a:cubicBezTo>
                    <a:pt x="694" y="533"/>
                    <a:pt x="694" y="533"/>
                    <a:pt x="694" y="533"/>
                  </a:cubicBezTo>
                  <a:cubicBezTo>
                    <a:pt x="699" y="521"/>
                    <a:pt x="708" y="510"/>
                    <a:pt x="709" y="499"/>
                  </a:cubicBezTo>
                  <a:cubicBezTo>
                    <a:pt x="742" y="440"/>
                    <a:pt x="749" y="372"/>
                    <a:pt x="738" y="308"/>
                  </a:cubicBezTo>
                  <a:cubicBezTo>
                    <a:pt x="728" y="244"/>
                    <a:pt x="697" y="185"/>
                    <a:pt x="656" y="134"/>
                  </a:cubicBezTo>
                  <a:cubicBezTo>
                    <a:pt x="648" y="121"/>
                    <a:pt x="647" y="119"/>
                    <a:pt x="633" y="109"/>
                  </a:cubicBezTo>
                  <a:cubicBezTo>
                    <a:pt x="634" y="109"/>
                    <a:pt x="635" y="109"/>
                    <a:pt x="635" y="108"/>
                  </a:cubicBezTo>
                  <a:cubicBezTo>
                    <a:pt x="632" y="110"/>
                    <a:pt x="626" y="100"/>
                    <a:pt x="622" y="102"/>
                  </a:cubicBezTo>
                  <a:cubicBezTo>
                    <a:pt x="604" y="85"/>
                    <a:pt x="585" y="73"/>
                    <a:pt x="563" y="60"/>
                  </a:cubicBezTo>
                  <a:cubicBezTo>
                    <a:pt x="567" y="62"/>
                    <a:pt x="570" y="60"/>
                    <a:pt x="566" y="58"/>
                  </a:cubicBezTo>
                  <a:cubicBezTo>
                    <a:pt x="561" y="57"/>
                    <a:pt x="561" y="57"/>
                    <a:pt x="561" y="57"/>
                  </a:cubicBezTo>
                  <a:cubicBezTo>
                    <a:pt x="560" y="56"/>
                    <a:pt x="560" y="56"/>
                    <a:pt x="560" y="56"/>
                  </a:cubicBezTo>
                  <a:cubicBezTo>
                    <a:pt x="557" y="55"/>
                    <a:pt x="553" y="55"/>
                    <a:pt x="556" y="57"/>
                  </a:cubicBezTo>
                  <a:cubicBezTo>
                    <a:pt x="500" y="29"/>
                    <a:pt x="439" y="11"/>
                    <a:pt x="377" y="21"/>
                  </a:cubicBezTo>
                  <a:cubicBezTo>
                    <a:pt x="363" y="21"/>
                    <a:pt x="342" y="27"/>
                    <a:pt x="327" y="32"/>
                  </a:cubicBezTo>
                  <a:cubicBezTo>
                    <a:pt x="281" y="43"/>
                    <a:pt x="240" y="62"/>
                    <a:pt x="201" y="93"/>
                  </a:cubicBezTo>
                  <a:cubicBezTo>
                    <a:pt x="201" y="93"/>
                    <a:pt x="202" y="83"/>
                    <a:pt x="218" y="6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100" b="0" i="0" u="none" strike="noStrike" kern="1200" cap="none" spc="0" normalizeH="0" baseline="0" noProof="0">
                <a:ln>
                  <a:noFill/>
                </a:ln>
                <a:solidFill>
                  <a:srgbClr val="C00000"/>
                </a:solidFill>
                <a:effectLst/>
                <a:uLnTx/>
                <a:uFillTx/>
                <a:latin typeface="Segoe Print" pitchFamily="2" charset="0"/>
                <a:ea typeface="+mn-ea"/>
                <a:cs typeface="Arial" charset="0"/>
              </a:endParaRPr>
            </a:p>
          </p:txBody>
        </p:sp>
        <p:sp>
          <p:nvSpPr>
            <p:cNvPr id="138" name="pole tekstowe 105"/>
            <p:cNvSpPr txBox="1"/>
            <p:nvPr/>
          </p:nvSpPr>
          <p:spPr>
            <a:xfrm>
              <a:off x="5454610" y="1083597"/>
              <a:ext cx="652526" cy="72863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400" b="1" i="1" u="none" strike="noStrike" kern="0" cap="none" spc="0" normalizeH="0" baseline="-16000" noProof="0" dirty="0">
                  <a:ln>
                    <a:noFill/>
                  </a:ln>
                  <a:solidFill>
                    <a:srgbClr val="C00000"/>
                  </a:solidFill>
                  <a:effectLst/>
                  <a:uLnTx/>
                  <a:uFillTx/>
                  <a:latin typeface="Segoe Print" pitchFamily="2" charset="0"/>
                  <a:ea typeface="+mn-ea"/>
                  <a:cs typeface="Arial" pitchFamily="34" charset="0"/>
                </a:rPr>
                <a:t>3</a:t>
              </a:r>
            </a:p>
          </p:txBody>
        </p:sp>
      </p:grpSp>
      <p:grpSp>
        <p:nvGrpSpPr>
          <p:cNvPr id="141" name="Grupa 118"/>
          <p:cNvGrpSpPr/>
          <p:nvPr/>
        </p:nvGrpSpPr>
        <p:grpSpPr>
          <a:xfrm>
            <a:off x="7423431" y="1496760"/>
            <a:ext cx="346592" cy="341898"/>
            <a:chOff x="5454610" y="1083597"/>
            <a:chExt cx="677642" cy="735827"/>
          </a:xfrm>
        </p:grpSpPr>
        <p:sp>
          <p:nvSpPr>
            <p:cNvPr id="144" name="Freeform 18"/>
            <p:cNvSpPr>
              <a:spLocks/>
            </p:cNvSpPr>
            <p:nvPr/>
          </p:nvSpPr>
          <p:spPr bwMode="auto">
            <a:xfrm>
              <a:off x="5461496" y="1222333"/>
              <a:ext cx="670756" cy="597091"/>
            </a:xfrm>
            <a:custGeom>
              <a:avLst/>
              <a:gdLst/>
              <a:ahLst/>
              <a:cxnLst>
                <a:cxn ang="0">
                  <a:pos x="427" y="3"/>
                </a:cxn>
                <a:cxn ang="0">
                  <a:pos x="492" y="12"/>
                </a:cxn>
                <a:cxn ang="0">
                  <a:pos x="614" y="65"/>
                </a:cxn>
                <a:cxn ang="0">
                  <a:pos x="651" y="96"/>
                </a:cxn>
                <a:cxn ang="0">
                  <a:pos x="733" y="215"/>
                </a:cxn>
                <a:cxn ang="0">
                  <a:pos x="749" y="259"/>
                </a:cxn>
                <a:cxn ang="0">
                  <a:pos x="767" y="339"/>
                </a:cxn>
                <a:cxn ang="0">
                  <a:pos x="762" y="407"/>
                </a:cxn>
                <a:cxn ang="0">
                  <a:pos x="752" y="445"/>
                </a:cxn>
                <a:cxn ang="0">
                  <a:pos x="743" y="478"/>
                </a:cxn>
                <a:cxn ang="0">
                  <a:pos x="705" y="549"/>
                </a:cxn>
                <a:cxn ang="0">
                  <a:pos x="673" y="582"/>
                </a:cxn>
                <a:cxn ang="0">
                  <a:pos x="637" y="615"/>
                </a:cxn>
                <a:cxn ang="0">
                  <a:pos x="583" y="643"/>
                </a:cxn>
                <a:cxn ang="0">
                  <a:pos x="519" y="666"/>
                </a:cxn>
                <a:cxn ang="0">
                  <a:pos x="437" y="677"/>
                </a:cxn>
                <a:cxn ang="0">
                  <a:pos x="402" y="680"/>
                </a:cxn>
                <a:cxn ang="0">
                  <a:pos x="368" y="675"/>
                </a:cxn>
                <a:cxn ang="0">
                  <a:pos x="339" y="674"/>
                </a:cxn>
                <a:cxn ang="0">
                  <a:pos x="326" y="672"/>
                </a:cxn>
                <a:cxn ang="0">
                  <a:pos x="287" y="664"/>
                </a:cxn>
                <a:cxn ang="0">
                  <a:pos x="181" y="620"/>
                </a:cxn>
                <a:cxn ang="0">
                  <a:pos x="143" y="595"/>
                </a:cxn>
                <a:cxn ang="0">
                  <a:pos x="113" y="569"/>
                </a:cxn>
                <a:cxn ang="0">
                  <a:pos x="52" y="494"/>
                </a:cxn>
                <a:cxn ang="0">
                  <a:pos x="47" y="472"/>
                </a:cxn>
                <a:cxn ang="0">
                  <a:pos x="27" y="444"/>
                </a:cxn>
                <a:cxn ang="0">
                  <a:pos x="11" y="418"/>
                </a:cxn>
                <a:cxn ang="0">
                  <a:pos x="5" y="372"/>
                </a:cxn>
                <a:cxn ang="0">
                  <a:pos x="1" y="357"/>
                </a:cxn>
                <a:cxn ang="0">
                  <a:pos x="5" y="336"/>
                </a:cxn>
                <a:cxn ang="0">
                  <a:pos x="19" y="303"/>
                </a:cxn>
                <a:cxn ang="0">
                  <a:pos x="30" y="265"/>
                </a:cxn>
                <a:cxn ang="0">
                  <a:pos x="43" y="251"/>
                </a:cxn>
                <a:cxn ang="0">
                  <a:pos x="61" y="224"/>
                </a:cxn>
                <a:cxn ang="0">
                  <a:pos x="88" y="200"/>
                </a:cxn>
                <a:cxn ang="0">
                  <a:pos x="81" y="217"/>
                </a:cxn>
                <a:cxn ang="0">
                  <a:pos x="126" y="178"/>
                </a:cxn>
                <a:cxn ang="0">
                  <a:pos x="207" y="151"/>
                </a:cxn>
                <a:cxn ang="0">
                  <a:pos x="230" y="144"/>
                </a:cxn>
                <a:cxn ang="0">
                  <a:pos x="282" y="126"/>
                </a:cxn>
                <a:cxn ang="0">
                  <a:pos x="262" y="138"/>
                </a:cxn>
                <a:cxn ang="0">
                  <a:pos x="214" y="151"/>
                </a:cxn>
                <a:cxn ang="0">
                  <a:pos x="132" y="200"/>
                </a:cxn>
                <a:cxn ang="0">
                  <a:pos x="38" y="314"/>
                </a:cxn>
                <a:cxn ang="0">
                  <a:pos x="68" y="473"/>
                </a:cxn>
                <a:cxn ang="0">
                  <a:pos x="157" y="572"/>
                </a:cxn>
                <a:cxn ang="0">
                  <a:pos x="244" y="620"/>
                </a:cxn>
                <a:cxn ang="0">
                  <a:pos x="448" y="653"/>
                </a:cxn>
                <a:cxn ang="0">
                  <a:pos x="555" y="631"/>
                </a:cxn>
                <a:cxn ang="0">
                  <a:pos x="675" y="555"/>
                </a:cxn>
                <a:cxn ang="0">
                  <a:pos x="656" y="134"/>
                </a:cxn>
                <a:cxn ang="0">
                  <a:pos x="561" y="57"/>
                </a:cxn>
                <a:cxn ang="0">
                  <a:pos x="218" y="69"/>
                </a:cxn>
              </a:cxnLst>
              <a:rect l="0" t="0" r="r" b="b"/>
              <a:pathLst>
                <a:path w="767" h="683">
                  <a:moveTo>
                    <a:pt x="218" y="69"/>
                  </a:moveTo>
                  <a:cubicBezTo>
                    <a:pt x="236" y="49"/>
                    <a:pt x="271" y="38"/>
                    <a:pt x="296" y="23"/>
                  </a:cubicBezTo>
                  <a:cubicBezTo>
                    <a:pt x="299" y="21"/>
                    <a:pt x="297" y="27"/>
                    <a:pt x="304" y="23"/>
                  </a:cubicBezTo>
                  <a:cubicBezTo>
                    <a:pt x="328" y="7"/>
                    <a:pt x="374" y="0"/>
                    <a:pt x="408" y="4"/>
                  </a:cubicBezTo>
                  <a:cubicBezTo>
                    <a:pt x="406" y="5"/>
                    <a:pt x="406" y="5"/>
                    <a:pt x="406" y="5"/>
                  </a:cubicBezTo>
                  <a:cubicBezTo>
                    <a:pt x="412" y="6"/>
                    <a:pt x="420" y="3"/>
                    <a:pt x="427" y="3"/>
                  </a:cubicBezTo>
                  <a:cubicBezTo>
                    <a:pt x="427" y="4"/>
                    <a:pt x="425" y="4"/>
                    <a:pt x="427" y="5"/>
                  </a:cubicBezTo>
                  <a:cubicBezTo>
                    <a:pt x="428" y="3"/>
                    <a:pt x="439" y="4"/>
                    <a:pt x="442" y="3"/>
                  </a:cubicBezTo>
                  <a:cubicBezTo>
                    <a:pt x="445" y="5"/>
                    <a:pt x="444" y="6"/>
                    <a:pt x="448" y="8"/>
                  </a:cubicBezTo>
                  <a:cubicBezTo>
                    <a:pt x="452" y="6"/>
                    <a:pt x="452" y="6"/>
                    <a:pt x="452" y="6"/>
                  </a:cubicBezTo>
                  <a:cubicBezTo>
                    <a:pt x="464" y="0"/>
                    <a:pt x="478" y="10"/>
                    <a:pt x="494" y="11"/>
                  </a:cubicBezTo>
                  <a:cubicBezTo>
                    <a:pt x="493" y="11"/>
                    <a:pt x="491" y="11"/>
                    <a:pt x="492" y="12"/>
                  </a:cubicBezTo>
                  <a:cubicBezTo>
                    <a:pt x="516" y="15"/>
                    <a:pt x="545" y="27"/>
                    <a:pt x="569" y="39"/>
                  </a:cubicBezTo>
                  <a:cubicBezTo>
                    <a:pt x="568" y="39"/>
                    <a:pt x="566" y="40"/>
                    <a:pt x="567" y="42"/>
                  </a:cubicBezTo>
                  <a:cubicBezTo>
                    <a:pt x="570" y="40"/>
                    <a:pt x="577" y="44"/>
                    <a:pt x="584" y="47"/>
                  </a:cubicBezTo>
                  <a:cubicBezTo>
                    <a:pt x="585" y="51"/>
                    <a:pt x="596" y="51"/>
                    <a:pt x="602" y="58"/>
                  </a:cubicBezTo>
                  <a:cubicBezTo>
                    <a:pt x="601" y="58"/>
                    <a:pt x="601" y="58"/>
                    <a:pt x="601" y="58"/>
                  </a:cubicBezTo>
                  <a:cubicBezTo>
                    <a:pt x="608" y="59"/>
                    <a:pt x="608" y="65"/>
                    <a:pt x="614" y="65"/>
                  </a:cubicBezTo>
                  <a:cubicBezTo>
                    <a:pt x="616" y="69"/>
                    <a:pt x="616" y="69"/>
                    <a:pt x="616" y="69"/>
                  </a:cubicBezTo>
                  <a:cubicBezTo>
                    <a:pt x="621" y="68"/>
                    <a:pt x="622" y="76"/>
                    <a:pt x="627" y="78"/>
                  </a:cubicBezTo>
                  <a:cubicBezTo>
                    <a:pt x="628" y="77"/>
                    <a:pt x="628" y="77"/>
                    <a:pt x="628" y="77"/>
                  </a:cubicBezTo>
                  <a:cubicBezTo>
                    <a:pt x="632" y="80"/>
                    <a:pt x="633" y="83"/>
                    <a:pt x="637" y="85"/>
                  </a:cubicBezTo>
                  <a:cubicBezTo>
                    <a:pt x="637" y="86"/>
                    <a:pt x="637" y="86"/>
                    <a:pt x="637" y="86"/>
                  </a:cubicBezTo>
                  <a:cubicBezTo>
                    <a:pt x="646" y="92"/>
                    <a:pt x="649" y="98"/>
                    <a:pt x="651" y="96"/>
                  </a:cubicBezTo>
                  <a:cubicBezTo>
                    <a:pt x="652" y="100"/>
                    <a:pt x="642" y="89"/>
                    <a:pt x="644" y="96"/>
                  </a:cubicBezTo>
                  <a:cubicBezTo>
                    <a:pt x="672" y="118"/>
                    <a:pt x="695" y="147"/>
                    <a:pt x="713" y="177"/>
                  </a:cubicBezTo>
                  <a:cubicBezTo>
                    <a:pt x="714" y="181"/>
                    <a:pt x="715" y="184"/>
                    <a:pt x="715" y="185"/>
                  </a:cubicBezTo>
                  <a:cubicBezTo>
                    <a:pt x="717" y="188"/>
                    <a:pt x="722" y="197"/>
                    <a:pt x="725" y="199"/>
                  </a:cubicBezTo>
                  <a:cubicBezTo>
                    <a:pt x="724" y="198"/>
                    <a:pt x="724" y="201"/>
                    <a:pt x="725" y="203"/>
                  </a:cubicBezTo>
                  <a:cubicBezTo>
                    <a:pt x="727" y="209"/>
                    <a:pt x="731" y="208"/>
                    <a:pt x="733" y="215"/>
                  </a:cubicBezTo>
                  <a:cubicBezTo>
                    <a:pt x="731" y="213"/>
                    <a:pt x="730" y="212"/>
                    <a:pt x="729" y="214"/>
                  </a:cubicBezTo>
                  <a:cubicBezTo>
                    <a:pt x="734" y="218"/>
                    <a:pt x="737" y="226"/>
                    <a:pt x="740" y="232"/>
                  </a:cubicBezTo>
                  <a:cubicBezTo>
                    <a:pt x="739" y="231"/>
                    <a:pt x="738" y="230"/>
                    <a:pt x="737" y="231"/>
                  </a:cubicBezTo>
                  <a:cubicBezTo>
                    <a:pt x="743" y="237"/>
                    <a:pt x="742" y="244"/>
                    <a:pt x="746" y="250"/>
                  </a:cubicBezTo>
                  <a:cubicBezTo>
                    <a:pt x="743" y="248"/>
                    <a:pt x="743" y="248"/>
                    <a:pt x="743" y="248"/>
                  </a:cubicBezTo>
                  <a:cubicBezTo>
                    <a:pt x="745" y="259"/>
                    <a:pt x="748" y="250"/>
                    <a:pt x="749" y="259"/>
                  </a:cubicBezTo>
                  <a:cubicBezTo>
                    <a:pt x="748" y="257"/>
                    <a:pt x="748" y="258"/>
                    <a:pt x="747" y="258"/>
                  </a:cubicBezTo>
                  <a:cubicBezTo>
                    <a:pt x="753" y="266"/>
                    <a:pt x="755" y="280"/>
                    <a:pt x="758" y="289"/>
                  </a:cubicBezTo>
                  <a:cubicBezTo>
                    <a:pt x="758" y="288"/>
                    <a:pt x="757" y="288"/>
                    <a:pt x="757" y="288"/>
                  </a:cubicBezTo>
                  <a:cubicBezTo>
                    <a:pt x="760" y="298"/>
                    <a:pt x="760" y="308"/>
                    <a:pt x="763" y="318"/>
                  </a:cubicBezTo>
                  <a:cubicBezTo>
                    <a:pt x="763" y="322"/>
                    <a:pt x="759" y="318"/>
                    <a:pt x="760" y="328"/>
                  </a:cubicBezTo>
                  <a:cubicBezTo>
                    <a:pt x="764" y="327"/>
                    <a:pt x="763" y="345"/>
                    <a:pt x="767" y="339"/>
                  </a:cubicBezTo>
                  <a:cubicBezTo>
                    <a:pt x="767" y="348"/>
                    <a:pt x="765" y="361"/>
                    <a:pt x="767" y="367"/>
                  </a:cubicBezTo>
                  <a:cubicBezTo>
                    <a:pt x="765" y="363"/>
                    <a:pt x="762" y="371"/>
                    <a:pt x="762" y="364"/>
                  </a:cubicBezTo>
                  <a:cubicBezTo>
                    <a:pt x="760" y="370"/>
                    <a:pt x="760" y="370"/>
                    <a:pt x="760" y="370"/>
                  </a:cubicBezTo>
                  <a:cubicBezTo>
                    <a:pt x="758" y="369"/>
                    <a:pt x="760" y="364"/>
                    <a:pt x="758" y="366"/>
                  </a:cubicBezTo>
                  <a:cubicBezTo>
                    <a:pt x="759" y="369"/>
                    <a:pt x="759" y="380"/>
                    <a:pt x="758" y="383"/>
                  </a:cubicBezTo>
                  <a:cubicBezTo>
                    <a:pt x="760" y="390"/>
                    <a:pt x="763" y="396"/>
                    <a:pt x="762" y="407"/>
                  </a:cubicBezTo>
                  <a:cubicBezTo>
                    <a:pt x="762" y="402"/>
                    <a:pt x="758" y="410"/>
                    <a:pt x="758" y="406"/>
                  </a:cubicBezTo>
                  <a:cubicBezTo>
                    <a:pt x="759" y="412"/>
                    <a:pt x="761" y="417"/>
                    <a:pt x="762" y="423"/>
                  </a:cubicBezTo>
                  <a:cubicBezTo>
                    <a:pt x="761" y="426"/>
                    <a:pt x="759" y="423"/>
                    <a:pt x="759" y="428"/>
                  </a:cubicBezTo>
                  <a:cubicBezTo>
                    <a:pt x="760" y="428"/>
                    <a:pt x="760" y="430"/>
                    <a:pt x="760" y="432"/>
                  </a:cubicBezTo>
                  <a:cubicBezTo>
                    <a:pt x="759" y="433"/>
                    <a:pt x="757" y="447"/>
                    <a:pt x="753" y="448"/>
                  </a:cubicBezTo>
                  <a:cubicBezTo>
                    <a:pt x="751" y="449"/>
                    <a:pt x="754" y="442"/>
                    <a:pt x="752" y="445"/>
                  </a:cubicBezTo>
                  <a:cubicBezTo>
                    <a:pt x="750" y="452"/>
                    <a:pt x="751" y="453"/>
                    <a:pt x="749" y="459"/>
                  </a:cubicBezTo>
                  <a:cubicBezTo>
                    <a:pt x="748" y="459"/>
                    <a:pt x="748" y="459"/>
                    <a:pt x="748" y="459"/>
                  </a:cubicBezTo>
                  <a:cubicBezTo>
                    <a:pt x="746" y="463"/>
                    <a:pt x="745" y="472"/>
                    <a:pt x="749" y="468"/>
                  </a:cubicBezTo>
                  <a:cubicBezTo>
                    <a:pt x="750" y="465"/>
                    <a:pt x="746" y="468"/>
                    <a:pt x="749" y="464"/>
                  </a:cubicBezTo>
                  <a:cubicBezTo>
                    <a:pt x="750" y="468"/>
                    <a:pt x="747" y="476"/>
                    <a:pt x="745" y="482"/>
                  </a:cubicBezTo>
                  <a:cubicBezTo>
                    <a:pt x="745" y="480"/>
                    <a:pt x="744" y="480"/>
                    <a:pt x="743" y="478"/>
                  </a:cubicBezTo>
                  <a:cubicBezTo>
                    <a:pt x="742" y="488"/>
                    <a:pt x="739" y="497"/>
                    <a:pt x="735" y="507"/>
                  </a:cubicBezTo>
                  <a:cubicBezTo>
                    <a:pt x="736" y="508"/>
                    <a:pt x="734" y="502"/>
                    <a:pt x="736" y="501"/>
                  </a:cubicBezTo>
                  <a:cubicBezTo>
                    <a:pt x="727" y="511"/>
                    <a:pt x="724" y="526"/>
                    <a:pt x="715" y="534"/>
                  </a:cubicBezTo>
                  <a:cubicBezTo>
                    <a:pt x="716" y="532"/>
                    <a:pt x="718" y="534"/>
                    <a:pt x="717" y="534"/>
                  </a:cubicBezTo>
                  <a:cubicBezTo>
                    <a:pt x="713" y="539"/>
                    <a:pt x="712" y="537"/>
                    <a:pt x="710" y="541"/>
                  </a:cubicBezTo>
                  <a:cubicBezTo>
                    <a:pt x="708" y="541"/>
                    <a:pt x="707" y="546"/>
                    <a:pt x="705" y="549"/>
                  </a:cubicBezTo>
                  <a:cubicBezTo>
                    <a:pt x="704" y="552"/>
                    <a:pt x="704" y="550"/>
                    <a:pt x="706" y="547"/>
                  </a:cubicBezTo>
                  <a:cubicBezTo>
                    <a:pt x="703" y="552"/>
                    <a:pt x="689" y="572"/>
                    <a:pt x="677" y="580"/>
                  </a:cubicBezTo>
                  <a:cubicBezTo>
                    <a:pt x="678" y="580"/>
                    <a:pt x="673" y="588"/>
                    <a:pt x="671" y="590"/>
                  </a:cubicBezTo>
                  <a:cubicBezTo>
                    <a:pt x="670" y="588"/>
                    <a:pt x="670" y="588"/>
                    <a:pt x="670" y="588"/>
                  </a:cubicBezTo>
                  <a:cubicBezTo>
                    <a:pt x="667" y="588"/>
                    <a:pt x="662" y="595"/>
                    <a:pt x="661" y="594"/>
                  </a:cubicBezTo>
                  <a:cubicBezTo>
                    <a:pt x="657" y="600"/>
                    <a:pt x="679" y="575"/>
                    <a:pt x="673" y="582"/>
                  </a:cubicBezTo>
                  <a:cubicBezTo>
                    <a:pt x="670" y="582"/>
                    <a:pt x="666" y="593"/>
                    <a:pt x="666" y="590"/>
                  </a:cubicBezTo>
                  <a:cubicBezTo>
                    <a:pt x="661" y="594"/>
                    <a:pt x="658" y="600"/>
                    <a:pt x="651" y="602"/>
                  </a:cubicBezTo>
                  <a:cubicBezTo>
                    <a:pt x="653" y="601"/>
                    <a:pt x="654" y="596"/>
                    <a:pt x="650" y="600"/>
                  </a:cubicBezTo>
                  <a:cubicBezTo>
                    <a:pt x="643" y="605"/>
                    <a:pt x="648" y="602"/>
                    <a:pt x="643" y="607"/>
                  </a:cubicBezTo>
                  <a:cubicBezTo>
                    <a:pt x="640" y="610"/>
                    <a:pt x="640" y="610"/>
                    <a:pt x="640" y="610"/>
                  </a:cubicBezTo>
                  <a:cubicBezTo>
                    <a:pt x="641" y="612"/>
                    <a:pt x="633" y="615"/>
                    <a:pt x="637" y="615"/>
                  </a:cubicBezTo>
                  <a:cubicBezTo>
                    <a:pt x="635" y="614"/>
                    <a:pt x="627" y="623"/>
                    <a:pt x="625" y="619"/>
                  </a:cubicBezTo>
                  <a:cubicBezTo>
                    <a:pt x="625" y="616"/>
                    <a:pt x="625" y="616"/>
                    <a:pt x="625" y="616"/>
                  </a:cubicBezTo>
                  <a:cubicBezTo>
                    <a:pt x="622" y="619"/>
                    <a:pt x="621" y="622"/>
                    <a:pt x="619" y="625"/>
                  </a:cubicBezTo>
                  <a:cubicBezTo>
                    <a:pt x="619" y="625"/>
                    <a:pt x="617" y="625"/>
                    <a:pt x="617" y="624"/>
                  </a:cubicBezTo>
                  <a:cubicBezTo>
                    <a:pt x="619" y="628"/>
                    <a:pt x="609" y="629"/>
                    <a:pt x="607" y="634"/>
                  </a:cubicBezTo>
                  <a:cubicBezTo>
                    <a:pt x="599" y="637"/>
                    <a:pt x="588" y="643"/>
                    <a:pt x="583" y="643"/>
                  </a:cubicBezTo>
                  <a:cubicBezTo>
                    <a:pt x="578" y="646"/>
                    <a:pt x="573" y="650"/>
                    <a:pt x="566" y="652"/>
                  </a:cubicBezTo>
                  <a:cubicBezTo>
                    <a:pt x="568" y="651"/>
                    <a:pt x="569" y="650"/>
                    <a:pt x="569" y="649"/>
                  </a:cubicBezTo>
                  <a:cubicBezTo>
                    <a:pt x="565" y="650"/>
                    <a:pt x="564" y="651"/>
                    <a:pt x="560" y="653"/>
                  </a:cubicBezTo>
                  <a:cubicBezTo>
                    <a:pt x="561" y="652"/>
                    <a:pt x="551" y="654"/>
                    <a:pt x="546" y="654"/>
                  </a:cubicBezTo>
                  <a:cubicBezTo>
                    <a:pt x="541" y="657"/>
                    <a:pt x="543" y="659"/>
                    <a:pt x="543" y="660"/>
                  </a:cubicBezTo>
                  <a:cubicBezTo>
                    <a:pt x="536" y="658"/>
                    <a:pt x="527" y="668"/>
                    <a:pt x="519" y="666"/>
                  </a:cubicBezTo>
                  <a:cubicBezTo>
                    <a:pt x="521" y="665"/>
                    <a:pt x="527" y="662"/>
                    <a:pt x="522" y="662"/>
                  </a:cubicBezTo>
                  <a:cubicBezTo>
                    <a:pt x="515" y="660"/>
                    <a:pt x="512" y="668"/>
                    <a:pt x="502" y="668"/>
                  </a:cubicBezTo>
                  <a:cubicBezTo>
                    <a:pt x="505" y="671"/>
                    <a:pt x="505" y="671"/>
                    <a:pt x="505" y="671"/>
                  </a:cubicBezTo>
                  <a:cubicBezTo>
                    <a:pt x="501" y="670"/>
                    <a:pt x="492" y="676"/>
                    <a:pt x="492" y="672"/>
                  </a:cubicBezTo>
                  <a:cubicBezTo>
                    <a:pt x="490" y="674"/>
                    <a:pt x="482" y="673"/>
                    <a:pt x="483" y="676"/>
                  </a:cubicBezTo>
                  <a:cubicBezTo>
                    <a:pt x="468" y="676"/>
                    <a:pt x="447" y="682"/>
                    <a:pt x="437" y="677"/>
                  </a:cubicBezTo>
                  <a:cubicBezTo>
                    <a:pt x="435" y="677"/>
                    <a:pt x="429" y="677"/>
                    <a:pt x="431" y="679"/>
                  </a:cubicBezTo>
                  <a:cubicBezTo>
                    <a:pt x="434" y="681"/>
                    <a:pt x="436" y="677"/>
                    <a:pt x="437" y="678"/>
                  </a:cubicBezTo>
                  <a:cubicBezTo>
                    <a:pt x="435" y="679"/>
                    <a:pt x="435" y="680"/>
                    <a:pt x="434" y="680"/>
                  </a:cubicBezTo>
                  <a:cubicBezTo>
                    <a:pt x="430" y="679"/>
                    <a:pt x="426" y="679"/>
                    <a:pt x="430" y="676"/>
                  </a:cubicBezTo>
                  <a:cubicBezTo>
                    <a:pt x="420" y="675"/>
                    <a:pt x="420" y="683"/>
                    <a:pt x="406" y="681"/>
                  </a:cubicBezTo>
                  <a:cubicBezTo>
                    <a:pt x="407" y="680"/>
                    <a:pt x="406" y="679"/>
                    <a:pt x="402" y="680"/>
                  </a:cubicBezTo>
                  <a:cubicBezTo>
                    <a:pt x="395" y="682"/>
                    <a:pt x="395" y="682"/>
                    <a:pt x="395" y="682"/>
                  </a:cubicBezTo>
                  <a:cubicBezTo>
                    <a:pt x="386" y="681"/>
                    <a:pt x="390" y="678"/>
                    <a:pt x="390" y="676"/>
                  </a:cubicBezTo>
                  <a:cubicBezTo>
                    <a:pt x="385" y="676"/>
                    <a:pt x="380" y="676"/>
                    <a:pt x="378" y="677"/>
                  </a:cubicBezTo>
                  <a:cubicBezTo>
                    <a:pt x="372" y="674"/>
                    <a:pt x="372" y="674"/>
                    <a:pt x="372" y="674"/>
                  </a:cubicBezTo>
                  <a:cubicBezTo>
                    <a:pt x="376" y="676"/>
                    <a:pt x="368" y="675"/>
                    <a:pt x="366" y="675"/>
                  </a:cubicBezTo>
                  <a:cubicBezTo>
                    <a:pt x="368" y="675"/>
                    <a:pt x="368" y="675"/>
                    <a:pt x="368" y="675"/>
                  </a:cubicBezTo>
                  <a:cubicBezTo>
                    <a:pt x="368" y="674"/>
                    <a:pt x="362" y="674"/>
                    <a:pt x="360" y="674"/>
                  </a:cubicBezTo>
                  <a:cubicBezTo>
                    <a:pt x="360" y="676"/>
                    <a:pt x="365" y="677"/>
                    <a:pt x="368" y="677"/>
                  </a:cubicBezTo>
                  <a:cubicBezTo>
                    <a:pt x="366" y="678"/>
                    <a:pt x="362" y="678"/>
                    <a:pt x="359" y="678"/>
                  </a:cubicBezTo>
                  <a:cubicBezTo>
                    <a:pt x="360" y="676"/>
                    <a:pt x="352" y="676"/>
                    <a:pt x="348" y="675"/>
                  </a:cubicBezTo>
                  <a:cubicBezTo>
                    <a:pt x="344" y="674"/>
                    <a:pt x="343" y="677"/>
                    <a:pt x="342" y="676"/>
                  </a:cubicBezTo>
                  <a:cubicBezTo>
                    <a:pt x="342" y="675"/>
                    <a:pt x="335" y="675"/>
                    <a:pt x="339" y="674"/>
                  </a:cubicBezTo>
                  <a:cubicBezTo>
                    <a:pt x="340" y="674"/>
                    <a:pt x="342" y="676"/>
                    <a:pt x="344" y="675"/>
                  </a:cubicBezTo>
                  <a:cubicBezTo>
                    <a:pt x="342" y="674"/>
                    <a:pt x="342" y="672"/>
                    <a:pt x="337" y="672"/>
                  </a:cubicBezTo>
                  <a:cubicBezTo>
                    <a:pt x="332" y="673"/>
                    <a:pt x="337" y="677"/>
                    <a:pt x="329" y="674"/>
                  </a:cubicBezTo>
                  <a:cubicBezTo>
                    <a:pt x="331" y="674"/>
                    <a:pt x="332" y="673"/>
                    <a:pt x="334" y="673"/>
                  </a:cubicBezTo>
                  <a:cubicBezTo>
                    <a:pt x="326" y="670"/>
                    <a:pt x="326" y="670"/>
                    <a:pt x="326" y="670"/>
                  </a:cubicBezTo>
                  <a:cubicBezTo>
                    <a:pt x="326" y="672"/>
                    <a:pt x="326" y="672"/>
                    <a:pt x="326" y="672"/>
                  </a:cubicBezTo>
                  <a:cubicBezTo>
                    <a:pt x="325" y="671"/>
                    <a:pt x="325" y="671"/>
                    <a:pt x="325" y="671"/>
                  </a:cubicBezTo>
                  <a:cubicBezTo>
                    <a:pt x="322" y="673"/>
                    <a:pt x="313" y="669"/>
                    <a:pt x="311" y="671"/>
                  </a:cubicBezTo>
                  <a:cubicBezTo>
                    <a:pt x="307" y="671"/>
                    <a:pt x="304" y="668"/>
                    <a:pt x="300" y="667"/>
                  </a:cubicBezTo>
                  <a:cubicBezTo>
                    <a:pt x="301" y="667"/>
                    <a:pt x="301" y="667"/>
                    <a:pt x="301" y="667"/>
                  </a:cubicBezTo>
                  <a:cubicBezTo>
                    <a:pt x="297" y="665"/>
                    <a:pt x="291" y="664"/>
                    <a:pt x="287" y="664"/>
                  </a:cubicBezTo>
                  <a:cubicBezTo>
                    <a:pt x="287" y="664"/>
                    <a:pt x="287" y="664"/>
                    <a:pt x="287" y="664"/>
                  </a:cubicBezTo>
                  <a:cubicBezTo>
                    <a:pt x="285" y="663"/>
                    <a:pt x="279" y="662"/>
                    <a:pt x="276" y="662"/>
                  </a:cubicBezTo>
                  <a:cubicBezTo>
                    <a:pt x="270" y="659"/>
                    <a:pt x="276" y="654"/>
                    <a:pt x="269" y="654"/>
                  </a:cubicBezTo>
                  <a:cubicBezTo>
                    <a:pt x="263" y="652"/>
                    <a:pt x="258" y="655"/>
                    <a:pt x="260" y="657"/>
                  </a:cubicBezTo>
                  <a:cubicBezTo>
                    <a:pt x="250" y="652"/>
                    <a:pt x="236" y="650"/>
                    <a:pt x="228" y="643"/>
                  </a:cubicBezTo>
                  <a:cubicBezTo>
                    <a:pt x="226" y="643"/>
                    <a:pt x="227" y="644"/>
                    <a:pt x="224" y="643"/>
                  </a:cubicBezTo>
                  <a:cubicBezTo>
                    <a:pt x="209" y="636"/>
                    <a:pt x="190" y="630"/>
                    <a:pt x="181" y="620"/>
                  </a:cubicBezTo>
                  <a:cubicBezTo>
                    <a:pt x="186" y="621"/>
                    <a:pt x="182" y="618"/>
                    <a:pt x="183" y="617"/>
                  </a:cubicBezTo>
                  <a:cubicBezTo>
                    <a:pt x="178" y="616"/>
                    <a:pt x="180" y="613"/>
                    <a:pt x="177" y="615"/>
                  </a:cubicBezTo>
                  <a:cubicBezTo>
                    <a:pt x="176" y="617"/>
                    <a:pt x="175" y="617"/>
                    <a:pt x="179" y="620"/>
                  </a:cubicBezTo>
                  <a:cubicBezTo>
                    <a:pt x="170" y="616"/>
                    <a:pt x="157" y="608"/>
                    <a:pt x="154" y="603"/>
                  </a:cubicBezTo>
                  <a:cubicBezTo>
                    <a:pt x="155" y="605"/>
                    <a:pt x="153" y="605"/>
                    <a:pt x="151" y="604"/>
                  </a:cubicBezTo>
                  <a:cubicBezTo>
                    <a:pt x="153" y="602"/>
                    <a:pt x="148" y="597"/>
                    <a:pt x="143" y="595"/>
                  </a:cubicBezTo>
                  <a:cubicBezTo>
                    <a:pt x="141" y="596"/>
                    <a:pt x="141" y="596"/>
                    <a:pt x="141" y="596"/>
                  </a:cubicBezTo>
                  <a:cubicBezTo>
                    <a:pt x="139" y="592"/>
                    <a:pt x="139" y="592"/>
                    <a:pt x="139" y="592"/>
                  </a:cubicBezTo>
                  <a:cubicBezTo>
                    <a:pt x="137" y="591"/>
                    <a:pt x="135" y="594"/>
                    <a:pt x="132" y="589"/>
                  </a:cubicBezTo>
                  <a:cubicBezTo>
                    <a:pt x="132" y="588"/>
                    <a:pt x="132" y="587"/>
                    <a:pt x="132" y="586"/>
                  </a:cubicBezTo>
                  <a:cubicBezTo>
                    <a:pt x="126" y="583"/>
                    <a:pt x="118" y="580"/>
                    <a:pt x="114" y="575"/>
                  </a:cubicBezTo>
                  <a:cubicBezTo>
                    <a:pt x="113" y="569"/>
                    <a:pt x="113" y="569"/>
                    <a:pt x="113" y="569"/>
                  </a:cubicBezTo>
                  <a:cubicBezTo>
                    <a:pt x="110" y="568"/>
                    <a:pt x="106" y="566"/>
                    <a:pt x="109" y="570"/>
                  </a:cubicBezTo>
                  <a:cubicBezTo>
                    <a:pt x="102" y="561"/>
                    <a:pt x="98" y="556"/>
                    <a:pt x="97" y="552"/>
                  </a:cubicBezTo>
                  <a:cubicBezTo>
                    <a:pt x="80" y="542"/>
                    <a:pt x="62" y="521"/>
                    <a:pt x="51" y="502"/>
                  </a:cubicBezTo>
                  <a:cubicBezTo>
                    <a:pt x="53" y="502"/>
                    <a:pt x="53" y="502"/>
                    <a:pt x="53" y="502"/>
                  </a:cubicBezTo>
                  <a:cubicBezTo>
                    <a:pt x="51" y="496"/>
                    <a:pt x="49" y="501"/>
                    <a:pt x="48" y="497"/>
                  </a:cubicBezTo>
                  <a:cubicBezTo>
                    <a:pt x="50" y="498"/>
                    <a:pt x="48" y="491"/>
                    <a:pt x="52" y="494"/>
                  </a:cubicBezTo>
                  <a:cubicBezTo>
                    <a:pt x="49" y="487"/>
                    <a:pt x="44" y="486"/>
                    <a:pt x="41" y="482"/>
                  </a:cubicBezTo>
                  <a:cubicBezTo>
                    <a:pt x="39" y="482"/>
                    <a:pt x="44" y="485"/>
                    <a:pt x="42" y="485"/>
                  </a:cubicBezTo>
                  <a:cubicBezTo>
                    <a:pt x="41" y="485"/>
                    <a:pt x="38" y="475"/>
                    <a:pt x="34" y="475"/>
                  </a:cubicBezTo>
                  <a:cubicBezTo>
                    <a:pt x="35" y="472"/>
                    <a:pt x="37" y="473"/>
                    <a:pt x="39" y="473"/>
                  </a:cubicBezTo>
                  <a:cubicBezTo>
                    <a:pt x="35" y="469"/>
                    <a:pt x="35" y="469"/>
                    <a:pt x="35" y="469"/>
                  </a:cubicBezTo>
                  <a:cubicBezTo>
                    <a:pt x="35" y="462"/>
                    <a:pt x="47" y="479"/>
                    <a:pt x="47" y="472"/>
                  </a:cubicBezTo>
                  <a:cubicBezTo>
                    <a:pt x="45" y="468"/>
                    <a:pt x="45" y="468"/>
                    <a:pt x="45" y="468"/>
                  </a:cubicBezTo>
                  <a:cubicBezTo>
                    <a:pt x="45" y="463"/>
                    <a:pt x="53" y="477"/>
                    <a:pt x="49" y="466"/>
                  </a:cubicBezTo>
                  <a:cubicBezTo>
                    <a:pt x="46" y="463"/>
                    <a:pt x="40" y="460"/>
                    <a:pt x="41" y="465"/>
                  </a:cubicBezTo>
                  <a:cubicBezTo>
                    <a:pt x="36" y="456"/>
                    <a:pt x="33" y="463"/>
                    <a:pt x="28" y="453"/>
                  </a:cubicBezTo>
                  <a:cubicBezTo>
                    <a:pt x="28" y="450"/>
                    <a:pt x="32" y="461"/>
                    <a:pt x="34" y="458"/>
                  </a:cubicBezTo>
                  <a:cubicBezTo>
                    <a:pt x="33" y="452"/>
                    <a:pt x="28" y="449"/>
                    <a:pt x="27" y="444"/>
                  </a:cubicBezTo>
                  <a:cubicBezTo>
                    <a:pt x="28" y="449"/>
                    <a:pt x="24" y="446"/>
                    <a:pt x="22" y="443"/>
                  </a:cubicBezTo>
                  <a:cubicBezTo>
                    <a:pt x="21" y="437"/>
                    <a:pt x="26" y="446"/>
                    <a:pt x="23" y="438"/>
                  </a:cubicBezTo>
                  <a:cubicBezTo>
                    <a:pt x="21" y="437"/>
                    <a:pt x="17" y="431"/>
                    <a:pt x="19" y="437"/>
                  </a:cubicBezTo>
                  <a:cubicBezTo>
                    <a:pt x="14" y="436"/>
                    <a:pt x="17" y="429"/>
                    <a:pt x="13" y="425"/>
                  </a:cubicBezTo>
                  <a:cubicBezTo>
                    <a:pt x="15" y="422"/>
                    <a:pt x="21" y="431"/>
                    <a:pt x="20" y="422"/>
                  </a:cubicBezTo>
                  <a:cubicBezTo>
                    <a:pt x="18" y="424"/>
                    <a:pt x="13" y="413"/>
                    <a:pt x="11" y="418"/>
                  </a:cubicBezTo>
                  <a:cubicBezTo>
                    <a:pt x="11" y="414"/>
                    <a:pt x="12" y="414"/>
                    <a:pt x="15" y="416"/>
                  </a:cubicBezTo>
                  <a:cubicBezTo>
                    <a:pt x="15" y="410"/>
                    <a:pt x="7" y="405"/>
                    <a:pt x="12" y="402"/>
                  </a:cubicBezTo>
                  <a:cubicBezTo>
                    <a:pt x="9" y="401"/>
                    <a:pt x="9" y="401"/>
                    <a:pt x="9" y="401"/>
                  </a:cubicBezTo>
                  <a:cubicBezTo>
                    <a:pt x="9" y="399"/>
                    <a:pt x="9" y="396"/>
                    <a:pt x="10" y="394"/>
                  </a:cubicBezTo>
                  <a:cubicBezTo>
                    <a:pt x="10" y="389"/>
                    <a:pt x="5" y="379"/>
                    <a:pt x="9" y="379"/>
                  </a:cubicBezTo>
                  <a:cubicBezTo>
                    <a:pt x="8" y="378"/>
                    <a:pt x="8" y="368"/>
                    <a:pt x="5" y="372"/>
                  </a:cubicBezTo>
                  <a:cubicBezTo>
                    <a:pt x="4" y="378"/>
                    <a:pt x="7" y="379"/>
                    <a:pt x="5" y="383"/>
                  </a:cubicBezTo>
                  <a:cubicBezTo>
                    <a:pt x="7" y="378"/>
                    <a:pt x="3" y="374"/>
                    <a:pt x="2" y="370"/>
                  </a:cubicBezTo>
                  <a:cubicBezTo>
                    <a:pt x="3" y="369"/>
                    <a:pt x="3" y="369"/>
                    <a:pt x="3" y="369"/>
                  </a:cubicBezTo>
                  <a:cubicBezTo>
                    <a:pt x="3" y="367"/>
                    <a:pt x="3" y="362"/>
                    <a:pt x="1" y="360"/>
                  </a:cubicBezTo>
                  <a:cubicBezTo>
                    <a:pt x="2" y="362"/>
                    <a:pt x="3" y="361"/>
                    <a:pt x="3" y="359"/>
                  </a:cubicBezTo>
                  <a:cubicBezTo>
                    <a:pt x="1" y="357"/>
                    <a:pt x="1" y="357"/>
                    <a:pt x="1" y="357"/>
                  </a:cubicBezTo>
                  <a:cubicBezTo>
                    <a:pt x="0" y="347"/>
                    <a:pt x="5" y="355"/>
                    <a:pt x="5" y="346"/>
                  </a:cubicBezTo>
                  <a:cubicBezTo>
                    <a:pt x="5" y="348"/>
                    <a:pt x="6" y="350"/>
                    <a:pt x="6" y="352"/>
                  </a:cubicBezTo>
                  <a:cubicBezTo>
                    <a:pt x="6" y="351"/>
                    <a:pt x="8" y="348"/>
                    <a:pt x="8" y="344"/>
                  </a:cubicBezTo>
                  <a:cubicBezTo>
                    <a:pt x="6" y="342"/>
                    <a:pt x="4" y="339"/>
                    <a:pt x="2" y="337"/>
                  </a:cubicBezTo>
                  <a:cubicBezTo>
                    <a:pt x="2" y="332"/>
                    <a:pt x="5" y="335"/>
                    <a:pt x="3" y="329"/>
                  </a:cubicBezTo>
                  <a:cubicBezTo>
                    <a:pt x="4" y="332"/>
                    <a:pt x="5" y="334"/>
                    <a:pt x="5" y="336"/>
                  </a:cubicBezTo>
                  <a:cubicBezTo>
                    <a:pt x="6" y="337"/>
                    <a:pt x="9" y="332"/>
                    <a:pt x="10" y="326"/>
                  </a:cubicBezTo>
                  <a:cubicBezTo>
                    <a:pt x="10" y="322"/>
                    <a:pt x="9" y="314"/>
                    <a:pt x="6" y="321"/>
                  </a:cubicBezTo>
                  <a:cubicBezTo>
                    <a:pt x="7" y="317"/>
                    <a:pt x="9" y="313"/>
                    <a:pt x="10" y="316"/>
                  </a:cubicBezTo>
                  <a:cubicBezTo>
                    <a:pt x="11" y="308"/>
                    <a:pt x="7" y="316"/>
                    <a:pt x="8" y="309"/>
                  </a:cubicBezTo>
                  <a:cubicBezTo>
                    <a:pt x="10" y="307"/>
                    <a:pt x="14" y="299"/>
                    <a:pt x="18" y="295"/>
                  </a:cubicBezTo>
                  <a:cubicBezTo>
                    <a:pt x="19" y="303"/>
                    <a:pt x="19" y="303"/>
                    <a:pt x="19" y="303"/>
                  </a:cubicBezTo>
                  <a:cubicBezTo>
                    <a:pt x="21" y="299"/>
                    <a:pt x="21" y="299"/>
                    <a:pt x="21" y="299"/>
                  </a:cubicBezTo>
                  <a:cubicBezTo>
                    <a:pt x="21" y="305"/>
                    <a:pt x="24" y="297"/>
                    <a:pt x="25" y="301"/>
                  </a:cubicBezTo>
                  <a:cubicBezTo>
                    <a:pt x="27" y="298"/>
                    <a:pt x="27" y="294"/>
                    <a:pt x="27" y="291"/>
                  </a:cubicBezTo>
                  <a:cubicBezTo>
                    <a:pt x="20" y="298"/>
                    <a:pt x="26" y="280"/>
                    <a:pt x="21" y="280"/>
                  </a:cubicBezTo>
                  <a:cubicBezTo>
                    <a:pt x="26" y="268"/>
                    <a:pt x="34" y="278"/>
                    <a:pt x="34" y="264"/>
                  </a:cubicBezTo>
                  <a:cubicBezTo>
                    <a:pt x="32" y="265"/>
                    <a:pt x="33" y="258"/>
                    <a:pt x="30" y="265"/>
                  </a:cubicBezTo>
                  <a:cubicBezTo>
                    <a:pt x="34" y="259"/>
                    <a:pt x="29" y="258"/>
                    <a:pt x="36" y="252"/>
                  </a:cubicBezTo>
                  <a:cubicBezTo>
                    <a:pt x="33" y="258"/>
                    <a:pt x="43" y="248"/>
                    <a:pt x="40" y="258"/>
                  </a:cubicBezTo>
                  <a:cubicBezTo>
                    <a:pt x="39" y="256"/>
                    <a:pt x="36" y="261"/>
                    <a:pt x="35" y="263"/>
                  </a:cubicBezTo>
                  <a:cubicBezTo>
                    <a:pt x="38" y="261"/>
                    <a:pt x="39" y="266"/>
                    <a:pt x="43" y="259"/>
                  </a:cubicBezTo>
                  <a:cubicBezTo>
                    <a:pt x="45" y="255"/>
                    <a:pt x="49" y="250"/>
                    <a:pt x="47" y="249"/>
                  </a:cubicBezTo>
                  <a:cubicBezTo>
                    <a:pt x="45" y="248"/>
                    <a:pt x="43" y="255"/>
                    <a:pt x="43" y="251"/>
                  </a:cubicBezTo>
                  <a:cubicBezTo>
                    <a:pt x="48" y="243"/>
                    <a:pt x="52" y="245"/>
                    <a:pt x="51" y="239"/>
                  </a:cubicBezTo>
                  <a:cubicBezTo>
                    <a:pt x="47" y="244"/>
                    <a:pt x="44" y="243"/>
                    <a:pt x="43" y="242"/>
                  </a:cubicBezTo>
                  <a:cubicBezTo>
                    <a:pt x="47" y="236"/>
                    <a:pt x="47" y="236"/>
                    <a:pt x="47" y="236"/>
                  </a:cubicBezTo>
                  <a:cubicBezTo>
                    <a:pt x="47" y="238"/>
                    <a:pt x="47" y="238"/>
                    <a:pt x="47" y="238"/>
                  </a:cubicBezTo>
                  <a:cubicBezTo>
                    <a:pt x="56" y="230"/>
                    <a:pt x="47" y="233"/>
                    <a:pt x="55" y="225"/>
                  </a:cubicBezTo>
                  <a:cubicBezTo>
                    <a:pt x="61" y="224"/>
                    <a:pt x="61" y="224"/>
                    <a:pt x="61" y="224"/>
                  </a:cubicBezTo>
                  <a:cubicBezTo>
                    <a:pt x="61" y="228"/>
                    <a:pt x="49" y="235"/>
                    <a:pt x="54" y="236"/>
                  </a:cubicBezTo>
                  <a:cubicBezTo>
                    <a:pt x="59" y="231"/>
                    <a:pt x="59" y="228"/>
                    <a:pt x="64" y="224"/>
                  </a:cubicBezTo>
                  <a:cubicBezTo>
                    <a:pt x="63" y="225"/>
                    <a:pt x="62" y="227"/>
                    <a:pt x="61" y="228"/>
                  </a:cubicBezTo>
                  <a:cubicBezTo>
                    <a:pt x="63" y="226"/>
                    <a:pt x="69" y="229"/>
                    <a:pt x="74" y="220"/>
                  </a:cubicBezTo>
                  <a:cubicBezTo>
                    <a:pt x="77" y="215"/>
                    <a:pt x="74" y="217"/>
                    <a:pt x="73" y="216"/>
                  </a:cubicBezTo>
                  <a:cubicBezTo>
                    <a:pt x="81" y="208"/>
                    <a:pt x="82" y="205"/>
                    <a:pt x="88" y="200"/>
                  </a:cubicBezTo>
                  <a:cubicBezTo>
                    <a:pt x="89" y="204"/>
                    <a:pt x="98" y="193"/>
                    <a:pt x="94" y="200"/>
                  </a:cubicBezTo>
                  <a:cubicBezTo>
                    <a:pt x="90" y="201"/>
                    <a:pt x="77" y="211"/>
                    <a:pt x="77" y="216"/>
                  </a:cubicBezTo>
                  <a:cubicBezTo>
                    <a:pt x="82" y="216"/>
                    <a:pt x="70" y="222"/>
                    <a:pt x="71" y="226"/>
                  </a:cubicBezTo>
                  <a:cubicBezTo>
                    <a:pt x="77" y="220"/>
                    <a:pt x="79" y="223"/>
                    <a:pt x="82" y="224"/>
                  </a:cubicBezTo>
                  <a:cubicBezTo>
                    <a:pt x="84" y="223"/>
                    <a:pt x="85" y="221"/>
                    <a:pt x="86" y="219"/>
                  </a:cubicBezTo>
                  <a:cubicBezTo>
                    <a:pt x="85" y="217"/>
                    <a:pt x="83" y="219"/>
                    <a:pt x="81" y="217"/>
                  </a:cubicBezTo>
                  <a:cubicBezTo>
                    <a:pt x="89" y="211"/>
                    <a:pt x="96" y="205"/>
                    <a:pt x="99" y="199"/>
                  </a:cubicBezTo>
                  <a:cubicBezTo>
                    <a:pt x="102" y="198"/>
                    <a:pt x="102" y="201"/>
                    <a:pt x="100" y="203"/>
                  </a:cubicBezTo>
                  <a:cubicBezTo>
                    <a:pt x="109" y="196"/>
                    <a:pt x="119" y="189"/>
                    <a:pt x="129" y="184"/>
                  </a:cubicBezTo>
                  <a:cubicBezTo>
                    <a:pt x="121" y="184"/>
                    <a:pt x="139" y="177"/>
                    <a:pt x="133" y="177"/>
                  </a:cubicBezTo>
                  <a:cubicBezTo>
                    <a:pt x="128" y="179"/>
                    <a:pt x="122" y="179"/>
                    <a:pt x="124" y="176"/>
                  </a:cubicBezTo>
                  <a:cubicBezTo>
                    <a:pt x="127" y="175"/>
                    <a:pt x="125" y="178"/>
                    <a:pt x="126" y="178"/>
                  </a:cubicBezTo>
                  <a:cubicBezTo>
                    <a:pt x="129" y="173"/>
                    <a:pt x="134" y="177"/>
                    <a:pt x="137" y="172"/>
                  </a:cubicBezTo>
                  <a:cubicBezTo>
                    <a:pt x="128" y="178"/>
                    <a:pt x="137" y="177"/>
                    <a:pt x="137" y="180"/>
                  </a:cubicBezTo>
                  <a:cubicBezTo>
                    <a:pt x="143" y="175"/>
                    <a:pt x="138" y="182"/>
                    <a:pt x="144" y="179"/>
                  </a:cubicBezTo>
                  <a:cubicBezTo>
                    <a:pt x="150" y="173"/>
                    <a:pt x="158" y="168"/>
                    <a:pt x="165" y="164"/>
                  </a:cubicBezTo>
                  <a:cubicBezTo>
                    <a:pt x="176" y="162"/>
                    <a:pt x="189" y="152"/>
                    <a:pt x="198" y="149"/>
                  </a:cubicBezTo>
                  <a:cubicBezTo>
                    <a:pt x="203" y="148"/>
                    <a:pt x="202" y="153"/>
                    <a:pt x="207" y="151"/>
                  </a:cubicBezTo>
                  <a:cubicBezTo>
                    <a:pt x="212" y="149"/>
                    <a:pt x="201" y="150"/>
                    <a:pt x="210" y="148"/>
                  </a:cubicBezTo>
                  <a:cubicBezTo>
                    <a:pt x="210" y="148"/>
                    <a:pt x="210" y="148"/>
                    <a:pt x="210" y="148"/>
                  </a:cubicBezTo>
                  <a:cubicBezTo>
                    <a:pt x="212" y="147"/>
                    <a:pt x="226" y="145"/>
                    <a:pt x="227" y="139"/>
                  </a:cubicBezTo>
                  <a:cubicBezTo>
                    <a:pt x="226" y="143"/>
                    <a:pt x="226" y="143"/>
                    <a:pt x="226" y="143"/>
                  </a:cubicBezTo>
                  <a:cubicBezTo>
                    <a:pt x="227" y="143"/>
                    <a:pt x="229" y="142"/>
                    <a:pt x="230" y="141"/>
                  </a:cubicBezTo>
                  <a:cubicBezTo>
                    <a:pt x="230" y="142"/>
                    <a:pt x="233" y="142"/>
                    <a:pt x="230" y="144"/>
                  </a:cubicBezTo>
                  <a:cubicBezTo>
                    <a:pt x="236" y="145"/>
                    <a:pt x="241" y="140"/>
                    <a:pt x="247" y="138"/>
                  </a:cubicBezTo>
                  <a:cubicBezTo>
                    <a:pt x="243" y="137"/>
                    <a:pt x="243" y="137"/>
                    <a:pt x="243" y="137"/>
                  </a:cubicBezTo>
                  <a:cubicBezTo>
                    <a:pt x="252" y="132"/>
                    <a:pt x="259" y="131"/>
                    <a:pt x="269" y="128"/>
                  </a:cubicBezTo>
                  <a:cubicBezTo>
                    <a:pt x="269" y="130"/>
                    <a:pt x="269" y="130"/>
                    <a:pt x="269" y="130"/>
                  </a:cubicBezTo>
                  <a:cubicBezTo>
                    <a:pt x="275" y="127"/>
                    <a:pt x="275" y="127"/>
                    <a:pt x="275" y="127"/>
                  </a:cubicBezTo>
                  <a:cubicBezTo>
                    <a:pt x="274" y="129"/>
                    <a:pt x="280" y="129"/>
                    <a:pt x="282" y="126"/>
                  </a:cubicBezTo>
                  <a:cubicBezTo>
                    <a:pt x="269" y="136"/>
                    <a:pt x="269" y="136"/>
                    <a:pt x="269" y="136"/>
                  </a:cubicBezTo>
                  <a:cubicBezTo>
                    <a:pt x="264" y="136"/>
                    <a:pt x="273" y="132"/>
                    <a:pt x="269" y="131"/>
                  </a:cubicBezTo>
                  <a:cubicBezTo>
                    <a:pt x="267" y="130"/>
                    <a:pt x="258" y="133"/>
                    <a:pt x="257" y="136"/>
                  </a:cubicBezTo>
                  <a:cubicBezTo>
                    <a:pt x="260" y="135"/>
                    <a:pt x="260" y="134"/>
                    <a:pt x="263" y="133"/>
                  </a:cubicBezTo>
                  <a:cubicBezTo>
                    <a:pt x="265" y="135"/>
                    <a:pt x="260" y="137"/>
                    <a:pt x="258" y="139"/>
                  </a:cubicBezTo>
                  <a:cubicBezTo>
                    <a:pt x="259" y="139"/>
                    <a:pt x="262" y="139"/>
                    <a:pt x="262" y="138"/>
                  </a:cubicBezTo>
                  <a:cubicBezTo>
                    <a:pt x="259" y="140"/>
                    <a:pt x="256" y="142"/>
                    <a:pt x="250" y="144"/>
                  </a:cubicBezTo>
                  <a:cubicBezTo>
                    <a:pt x="254" y="141"/>
                    <a:pt x="247" y="143"/>
                    <a:pt x="248" y="141"/>
                  </a:cubicBezTo>
                  <a:cubicBezTo>
                    <a:pt x="249" y="144"/>
                    <a:pt x="244" y="147"/>
                    <a:pt x="236" y="149"/>
                  </a:cubicBezTo>
                  <a:cubicBezTo>
                    <a:pt x="230" y="148"/>
                    <a:pt x="223" y="155"/>
                    <a:pt x="215" y="158"/>
                  </a:cubicBezTo>
                  <a:cubicBezTo>
                    <a:pt x="217" y="154"/>
                    <a:pt x="221" y="150"/>
                    <a:pt x="225" y="148"/>
                  </a:cubicBezTo>
                  <a:cubicBezTo>
                    <a:pt x="220" y="148"/>
                    <a:pt x="220" y="150"/>
                    <a:pt x="214" y="151"/>
                  </a:cubicBezTo>
                  <a:cubicBezTo>
                    <a:pt x="212" y="153"/>
                    <a:pt x="212" y="157"/>
                    <a:pt x="205" y="161"/>
                  </a:cubicBezTo>
                  <a:cubicBezTo>
                    <a:pt x="204" y="159"/>
                    <a:pt x="204" y="159"/>
                    <a:pt x="204" y="159"/>
                  </a:cubicBezTo>
                  <a:cubicBezTo>
                    <a:pt x="199" y="163"/>
                    <a:pt x="200" y="165"/>
                    <a:pt x="192" y="168"/>
                  </a:cubicBezTo>
                  <a:cubicBezTo>
                    <a:pt x="178" y="173"/>
                    <a:pt x="165" y="179"/>
                    <a:pt x="156" y="184"/>
                  </a:cubicBezTo>
                  <a:cubicBezTo>
                    <a:pt x="154" y="183"/>
                    <a:pt x="154" y="183"/>
                    <a:pt x="154" y="183"/>
                  </a:cubicBezTo>
                  <a:cubicBezTo>
                    <a:pt x="151" y="189"/>
                    <a:pt x="138" y="194"/>
                    <a:pt x="132" y="200"/>
                  </a:cubicBezTo>
                  <a:cubicBezTo>
                    <a:pt x="119" y="205"/>
                    <a:pt x="108" y="218"/>
                    <a:pt x="101" y="220"/>
                  </a:cubicBezTo>
                  <a:cubicBezTo>
                    <a:pt x="83" y="236"/>
                    <a:pt x="69" y="252"/>
                    <a:pt x="55" y="272"/>
                  </a:cubicBezTo>
                  <a:cubicBezTo>
                    <a:pt x="55" y="267"/>
                    <a:pt x="55" y="267"/>
                    <a:pt x="55" y="267"/>
                  </a:cubicBezTo>
                  <a:cubicBezTo>
                    <a:pt x="54" y="271"/>
                    <a:pt x="52" y="268"/>
                    <a:pt x="50" y="272"/>
                  </a:cubicBezTo>
                  <a:cubicBezTo>
                    <a:pt x="54" y="269"/>
                    <a:pt x="49" y="279"/>
                    <a:pt x="49" y="282"/>
                  </a:cubicBezTo>
                  <a:cubicBezTo>
                    <a:pt x="42" y="290"/>
                    <a:pt x="38" y="304"/>
                    <a:pt x="38" y="314"/>
                  </a:cubicBezTo>
                  <a:cubicBezTo>
                    <a:pt x="36" y="314"/>
                    <a:pt x="36" y="314"/>
                    <a:pt x="36" y="314"/>
                  </a:cubicBezTo>
                  <a:cubicBezTo>
                    <a:pt x="36" y="324"/>
                    <a:pt x="31" y="334"/>
                    <a:pt x="30" y="346"/>
                  </a:cubicBezTo>
                  <a:cubicBezTo>
                    <a:pt x="29" y="348"/>
                    <a:pt x="27" y="350"/>
                    <a:pt x="27" y="353"/>
                  </a:cubicBezTo>
                  <a:cubicBezTo>
                    <a:pt x="30" y="360"/>
                    <a:pt x="30" y="363"/>
                    <a:pt x="32" y="373"/>
                  </a:cubicBezTo>
                  <a:cubicBezTo>
                    <a:pt x="33" y="380"/>
                    <a:pt x="34" y="391"/>
                    <a:pt x="34" y="398"/>
                  </a:cubicBezTo>
                  <a:cubicBezTo>
                    <a:pt x="44" y="423"/>
                    <a:pt x="52" y="449"/>
                    <a:pt x="68" y="473"/>
                  </a:cubicBezTo>
                  <a:cubicBezTo>
                    <a:pt x="67" y="475"/>
                    <a:pt x="67" y="475"/>
                    <a:pt x="67" y="475"/>
                  </a:cubicBezTo>
                  <a:cubicBezTo>
                    <a:pt x="84" y="496"/>
                    <a:pt x="101" y="525"/>
                    <a:pt x="119" y="540"/>
                  </a:cubicBezTo>
                  <a:cubicBezTo>
                    <a:pt x="115" y="541"/>
                    <a:pt x="115" y="541"/>
                    <a:pt x="115" y="541"/>
                  </a:cubicBezTo>
                  <a:cubicBezTo>
                    <a:pt x="119" y="547"/>
                    <a:pt x="128" y="552"/>
                    <a:pt x="128" y="548"/>
                  </a:cubicBezTo>
                  <a:cubicBezTo>
                    <a:pt x="132" y="554"/>
                    <a:pt x="143" y="559"/>
                    <a:pt x="144" y="564"/>
                  </a:cubicBezTo>
                  <a:cubicBezTo>
                    <a:pt x="149" y="570"/>
                    <a:pt x="152" y="569"/>
                    <a:pt x="157" y="572"/>
                  </a:cubicBezTo>
                  <a:cubicBezTo>
                    <a:pt x="168" y="582"/>
                    <a:pt x="173" y="585"/>
                    <a:pt x="185" y="592"/>
                  </a:cubicBezTo>
                  <a:cubicBezTo>
                    <a:pt x="182" y="590"/>
                    <a:pt x="182" y="590"/>
                    <a:pt x="182" y="590"/>
                  </a:cubicBezTo>
                  <a:cubicBezTo>
                    <a:pt x="181" y="590"/>
                    <a:pt x="180" y="591"/>
                    <a:pt x="183" y="593"/>
                  </a:cubicBezTo>
                  <a:cubicBezTo>
                    <a:pt x="188" y="595"/>
                    <a:pt x="199" y="604"/>
                    <a:pt x="196" y="597"/>
                  </a:cubicBezTo>
                  <a:cubicBezTo>
                    <a:pt x="208" y="607"/>
                    <a:pt x="228" y="611"/>
                    <a:pt x="240" y="621"/>
                  </a:cubicBezTo>
                  <a:cubicBezTo>
                    <a:pt x="239" y="619"/>
                    <a:pt x="243" y="620"/>
                    <a:pt x="244" y="620"/>
                  </a:cubicBezTo>
                  <a:cubicBezTo>
                    <a:pt x="256" y="625"/>
                    <a:pt x="269" y="632"/>
                    <a:pt x="279" y="633"/>
                  </a:cubicBezTo>
                  <a:cubicBezTo>
                    <a:pt x="281" y="634"/>
                    <a:pt x="275" y="634"/>
                    <a:pt x="280" y="636"/>
                  </a:cubicBezTo>
                  <a:cubicBezTo>
                    <a:pt x="284" y="636"/>
                    <a:pt x="281" y="634"/>
                    <a:pt x="285" y="635"/>
                  </a:cubicBezTo>
                  <a:cubicBezTo>
                    <a:pt x="306" y="639"/>
                    <a:pt x="326" y="648"/>
                    <a:pt x="345" y="650"/>
                  </a:cubicBezTo>
                  <a:cubicBezTo>
                    <a:pt x="379" y="653"/>
                    <a:pt x="415" y="655"/>
                    <a:pt x="448" y="652"/>
                  </a:cubicBezTo>
                  <a:cubicBezTo>
                    <a:pt x="448" y="653"/>
                    <a:pt x="448" y="653"/>
                    <a:pt x="448" y="653"/>
                  </a:cubicBezTo>
                  <a:cubicBezTo>
                    <a:pt x="458" y="648"/>
                    <a:pt x="474" y="653"/>
                    <a:pt x="482" y="647"/>
                  </a:cubicBezTo>
                  <a:cubicBezTo>
                    <a:pt x="484" y="647"/>
                    <a:pt x="491" y="645"/>
                    <a:pt x="490" y="647"/>
                  </a:cubicBezTo>
                  <a:cubicBezTo>
                    <a:pt x="498" y="643"/>
                    <a:pt x="514" y="644"/>
                    <a:pt x="526" y="638"/>
                  </a:cubicBezTo>
                  <a:cubicBezTo>
                    <a:pt x="525" y="638"/>
                    <a:pt x="524" y="638"/>
                    <a:pt x="523" y="639"/>
                  </a:cubicBezTo>
                  <a:cubicBezTo>
                    <a:pt x="536" y="638"/>
                    <a:pt x="545" y="631"/>
                    <a:pt x="559" y="628"/>
                  </a:cubicBezTo>
                  <a:cubicBezTo>
                    <a:pt x="557" y="629"/>
                    <a:pt x="555" y="630"/>
                    <a:pt x="555" y="631"/>
                  </a:cubicBezTo>
                  <a:cubicBezTo>
                    <a:pt x="561" y="631"/>
                    <a:pt x="565" y="623"/>
                    <a:pt x="569" y="626"/>
                  </a:cubicBezTo>
                  <a:cubicBezTo>
                    <a:pt x="572" y="624"/>
                    <a:pt x="571" y="623"/>
                    <a:pt x="569" y="624"/>
                  </a:cubicBezTo>
                  <a:cubicBezTo>
                    <a:pt x="597" y="613"/>
                    <a:pt x="623" y="595"/>
                    <a:pt x="645" y="574"/>
                  </a:cubicBezTo>
                  <a:cubicBezTo>
                    <a:pt x="663" y="562"/>
                    <a:pt x="651" y="579"/>
                    <a:pt x="662" y="565"/>
                  </a:cubicBezTo>
                  <a:cubicBezTo>
                    <a:pt x="663" y="565"/>
                    <a:pt x="661" y="563"/>
                    <a:pt x="662" y="564"/>
                  </a:cubicBezTo>
                  <a:cubicBezTo>
                    <a:pt x="666" y="558"/>
                    <a:pt x="673" y="560"/>
                    <a:pt x="675" y="555"/>
                  </a:cubicBezTo>
                  <a:cubicBezTo>
                    <a:pt x="671" y="554"/>
                    <a:pt x="676" y="552"/>
                    <a:pt x="675" y="550"/>
                  </a:cubicBezTo>
                  <a:cubicBezTo>
                    <a:pt x="685" y="542"/>
                    <a:pt x="689" y="541"/>
                    <a:pt x="693" y="531"/>
                  </a:cubicBezTo>
                  <a:cubicBezTo>
                    <a:pt x="694" y="533"/>
                    <a:pt x="694" y="533"/>
                    <a:pt x="694" y="533"/>
                  </a:cubicBezTo>
                  <a:cubicBezTo>
                    <a:pt x="699" y="521"/>
                    <a:pt x="708" y="510"/>
                    <a:pt x="709" y="499"/>
                  </a:cubicBezTo>
                  <a:cubicBezTo>
                    <a:pt x="742" y="440"/>
                    <a:pt x="749" y="372"/>
                    <a:pt x="738" y="308"/>
                  </a:cubicBezTo>
                  <a:cubicBezTo>
                    <a:pt x="728" y="244"/>
                    <a:pt x="697" y="185"/>
                    <a:pt x="656" y="134"/>
                  </a:cubicBezTo>
                  <a:cubicBezTo>
                    <a:pt x="648" y="121"/>
                    <a:pt x="647" y="119"/>
                    <a:pt x="633" y="109"/>
                  </a:cubicBezTo>
                  <a:cubicBezTo>
                    <a:pt x="634" y="109"/>
                    <a:pt x="635" y="109"/>
                    <a:pt x="635" y="108"/>
                  </a:cubicBezTo>
                  <a:cubicBezTo>
                    <a:pt x="632" y="110"/>
                    <a:pt x="626" y="100"/>
                    <a:pt x="622" y="102"/>
                  </a:cubicBezTo>
                  <a:cubicBezTo>
                    <a:pt x="604" y="85"/>
                    <a:pt x="585" y="73"/>
                    <a:pt x="563" y="60"/>
                  </a:cubicBezTo>
                  <a:cubicBezTo>
                    <a:pt x="567" y="62"/>
                    <a:pt x="570" y="60"/>
                    <a:pt x="566" y="58"/>
                  </a:cubicBezTo>
                  <a:cubicBezTo>
                    <a:pt x="561" y="57"/>
                    <a:pt x="561" y="57"/>
                    <a:pt x="561" y="57"/>
                  </a:cubicBezTo>
                  <a:cubicBezTo>
                    <a:pt x="560" y="56"/>
                    <a:pt x="560" y="56"/>
                    <a:pt x="560" y="56"/>
                  </a:cubicBezTo>
                  <a:cubicBezTo>
                    <a:pt x="557" y="55"/>
                    <a:pt x="553" y="55"/>
                    <a:pt x="556" y="57"/>
                  </a:cubicBezTo>
                  <a:cubicBezTo>
                    <a:pt x="500" y="29"/>
                    <a:pt x="439" y="11"/>
                    <a:pt x="377" y="21"/>
                  </a:cubicBezTo>
                  <a:cubicBezTo>
                    <a:pt x="363" y="21"/>
                    <a:pt x="342" y="27"/>
                    <a:pt x="327" y="32"/>
                  </a:cubicBezTo>
                  <a:cubicBezTo>
                    <a:pt x="281" y="43"/>
                    <a:pt x="240" y="62"/>
                    <a:pt x="201" y="93"/>
                  </a:cubicBezTo>
                  <a:cubicBezTo>
                    <a:pt x="201" y="93"/>
                    <a:pt x="202" y="83"/>
                    <a:pt x="218" y="6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100" b="0" i="0" u="none" strike="noStrike" kern="1200" cap="none" spc="0" normalizeH="0" baseline="0" noProof="0">
                <a:ln>
                  <a:noFill/>
                </a:ln>
                <a:solidFill>
                  <a:srgbClr val="C00000"/>
                </a:solidFill>
                <a:effectLst/>
                <a:uLnTx/>
                <a:uFillTx/>
                <a:latin typeface="Segoe Print" pitchFamily="2" charset="0"/>
                <a:ea typeface="+mn-ea"/>
                <a:cs typeface="Arial" charset="0"/>
              </a:endParaRPr>
            </a:p>
          </p:txBody>
        </p:sp>
        <p:sp>
          <p:nvSpPr>
            <p:cNvPr id="150" name="pole tekstowe 120"/>
            <p:cNvSpPr txBox="1"/>
            <p:nvPr/>
          </p:nvSpPr>
          <p:spPr>
            <a:xfrm>
              <a:off x="5454610" y="1083597"/>
              <a:ext cx="652526" cy="72863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16000" noProof="0" dirty="0">
                  <a:ln>
                    <a:noFill/>
                  </a:ln>
                  <a:solidFill>
                    <a:srgbClr val="C00000"/>
                  </a:solidFill>
                  <a:effectLst/>
                  <a:uLnTx/>
                  <a:uFillTx/>
                  <a:latin typeface="Segoe Print" pitchFamily="2" charset="0"/>
                  <a:ea typeface="+mn-ea"/>
                  <a:cs typeface="Arial" pitchFamily="34" charset="0"/>
                </a:rPr>
                <a:t>3</a:t>
              </a:r>
              <a:endParaRPr kumimoji="0" lang="pl-PL" sz="2400" b="1" i="1" u="none" strike="noStrike" kern="0" cap="none" spc="0" normalizeH="0" baseline="-16000" noProof="0" dirty="0">
                <a:ln>
                  <a:noFill/>
                </a:ln>
                <a:solidFill>
                  <a:srgbClr val="C00000"/>
                </a:solidFill>
                <a:effectLst/>
                <a:uLnTx/>
                <a:uFillTx/>
                <a:latin typeface="Segoe Print" pitchFamily="2" charset="0"/>
                <a:ea typeface="+mn-ea"/>
                <a:cs typeface="Arial" pitchFamily="34" charset="0"/>
              </a:endParaRPr>
            </a:p>
          </p:txBody>
        </p:sp>
      </p:grpSp>
      <p:sp>
        <p:nvSpPr>
          <p:cNvPr id="85" name="pole tekstowe 69"/>
          <p:cNvSpPr txBox="1"/>
          <p:nvPr/>
        </p:nvSpPr>
        <p:spPr>
          <a:xfrm>
            <a:off x="6189000" y="1025430"/>
            <a:ext cx="814647"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3366"/>
                </a:solidFill>
                <a:effectLst/>
                <a:uLnTx/>
                <a:uFillTx/>
                <a:latin typeface="Segoe Print" pitchFamily="2" charset="0"/>
                <a:ea typeface="+mn-ea"/>
                <a:cs typeface="Arial" charset="0"/>
              </a:rPr>
              <a:t>Test</a:t>
            </a:r>
            <a:br>
              <a:rPr kumimoji="0" lang="en-US" sz="1600" b="1" i="0" u="none" strike="noStrike" kern="1200" cap="none" spc="0" normalizeH="0" baseline="0" noProof="0" dirty="0">
                <a:ln>
                  <a:noFill/>
                </a:ln>
                <a:solidFill>
                  <a:srgbClr val="003366"/>
                </a:solidFill>
                <a:effectLst/>
                <a:uLnTx/>
                <a:uFillTx/>
                <a:latin typeface="Segoe Print" pitchFamily="2" charset="0"/>
                <a:ea typeface="+mn-ea"/>
                <a:cs typeface="Arial" charset="0"/>
              </a:rPr>
            </a:br>
            <a:r>
              <a:rPr kumimoji="0" lang="en-US" sz="1600" b="1" i="0" u="none" strike="noStrike" kern="1200" cap="none" spc="0" normalizeH="0" baseline="0" noProof="0" dirty="0">
                <a:ln>
                  <a:noFill/>
                </a:ln>
                <a:solidFill>
                  <a:srgbClr val="003366"/>
                </a:solidFill>
                <a:effectLst/>
                <a:uLnTx/>
                <a:uFillTx/>
                <a:latin typeface="Segoe Print" pitchFamily="2" charset="0"/>
                <a:ea typeface="+mn-ea"/>
                <a:cs typeface="Arial" charset="0"/>
              </a:rPr>
              <a:t>Ready</a:t>
            </a:r>
            <a:endParaRPr kumimoji="0" lang="pl-PL" sz="1600" b="1" i="0" u="none" strike="noStrike" kern="1200" cap="none" spc="0" normalizeH="0" baseline="0" noProof="0" dirty="0">
              <a:ln>
                <a:noFill/>
              </a:ln>
              <a:solidFill>
                <a:srgbClr val="003366"/>
              </a:solidFill>
              <a:effectLst/>
              <a:uLnTx/>
              <a:uFillTx/>
              <a:latin typeface="Segoe Print" pitchFamily="2" charset="0"/>
              <a:ea typeface="+mn-ea"/>
              <a:cs typeface="Arial" charset="0"/>
            </a:endParaRPr>
          </a:p>
        </p:txBody>
      </p:sp>
      <p:grpSp>
        <p:nvGrpSpPr>
          <p:cNvPr id="90" name="Grupa 118"/>
          <p:cNvGrpSpPr/>
          <p:nvPr/>
        </p:nvGrpSpPr>
        <p:grpSpPr>
          <a:xfrm>
            <a:off x="6423027" y="1510544"/>
            <a:ext cx="346592" cy="341898"/>
            <a:chOff x="5454610" y="1083597"/>
            <a:chExt cx="677642" cy="735827"/>
          </a:xfrm>
        </p:grpSpPr>
        <p:sp>
          <p:nvSpPr>
            <p:cNvPr id="94" name="Freeform 18"/>
            <p:cNvSpPr>
              <a:spLocks/>
            </p:cNvSpPr>
            <p:nvPr/>
          </p:nvSpPr>
          <p:spPr bwMode="auto">
            <a:xfrm>
              <a:off x="5461496" y="1222333"/>
              <a:ext cx="670756" cy="597091"/>
            </a:xfrm>
            <a:custGeom>
              <a:avLst/>
              <a:gdLst/>
              <a:ahLst/>
              <a:cxnLst>
                <a:cxn ang="0">
                  <a:pos x="427" y="3"/>
                </a:cxn>
                <a:cxn ang="0">
                  <a:pos x="492" y="12"/>
                </a:cxn>
                <a:cxn ang="0">
                  <a:pos x="614" y="65"/>
                </a:cxn>
                <a:cxn ang="0">
                  <a:pos x="651" y="96"/>
                </a:cxn>
                <a:cxn ang="0">
                  <a:pos x="733" y="215"/>
                </a:cxn>
                <a:cxn ang="0">
                  <a:pos x="749" y="259"/>
                </a:cxn>
                <a:cxn ang="0">
                  <a:pos x="767" y="339"/>
                </a:cxn>
                <a:cxn ang="0">
                  <a:pos x="762" y="407"/>
                </a:cxn>
                <a:cxn ang="0">
                  <a:pos x="752" y="445"/>
                </a:cxn>
                <a:cxn ang="0">
                  <a:pos x="743" y="478"/>
                </a:cxn>
                <a:cxn ang="0">
                  <a:pos x="705" y="549"/>
                </a:cxn>
                <a:cxn ang="0">
                  <a:pos x="673" y="582"/>
                </a:cxn>
                <a:cxn ang="0">
                  <a:pos x="637" y="615"/>
                </a:cxn>
                <a:cxn ang="0">
                  <a:pos x="583" y="643"/>
                </a:cxn>
                <a:cxn ang="0">
                  <a:pos x="519" y="666"/>
                </a:cxn>
                <a:cxn ang="0">
                  <a:pos x="437" y="677"/>
                </a:cxn>
                <a:cxn ang="0">
                  <a:pos x="402" y="680"/>
                </a:cxn>
                <a:cxn ang="0">
                  <a:pos x="368" y="675"/>
                </a:cxn>
                <a:cxn ang="0">
                  <a:pos x="339" y="674"/>
                </a:cxn>
                <a:cxn ang="0">
                  <a:pos x="326" y="672"/>
                </a:cxn>
                <a:cxn ang="0">
                  <a:pos x="287" y="664"/>
                </a:cxn>
                <a:cxn ang="0">
                  <a:pos x="181" y="620"/>
                </a:cxn>
                <a:cxn ang="0">
                  <a:pos x="143" y="595"/>
                </a:cxn>
                <a:cxn ang="0">
                  <a:pos x="113" y="569"/>
                </a:cxn>
                <a:cxn ang="0">
                  <a:pos x="52" y="494"/>
                </a:cxn>
                <a:cxn ang="0">
                  <a:pos x="47" y="472"/>
                </a:cxn>
                <a:cxn ang="0">
                  <a:pos x="27" y="444"/>
                </a:cxn>
                <a:cxn ang="0">
                  <a:pos x="11" y="418"/>
                </a:cxn>
                <a:cxn ang="0">
                  <a:pos x="5" y="372"/>
                </a:cxn>
                <a:cxn ang="0">
                  <a:pos x="1" y="357"/>
                </a:cxn>
                <a:cxn ang="0">
                  <a:pos x="5" y="336"/>
                </a:cxn>
                <a:cxn ang="0">
                  <a:pos x="19" y="303"/>
                </a:cxn>
                <a:cxn ang="0">
                  <a:pos x="30" y="265"/>
                </a:cxn>
                <a:cxn ang="0">
                  <a:pos x="43" y="251"/>
                </a:cxn>
                <a:cxn ang="0">
                  <a:pos x="61" y="224"/>
                </a:cxn>
                <a:cxn ang="0">
                  <a:pos x="88" y="200"/>
                </a:cxn>
                <a:cxn ang="0">
                  <a:pos x="81" y="217"/>
                </a:cxn>
                <a:cxn ang="0">
                  <a:pos x="126" y="178"/>
                </a:cxn>
                <a:cxn ang="0">
                  <a:pos x="207" y="151"/>
                </a:cxn>
                <a:cxn ang="0">
                  <a:pos x="230" y="144"/>
                </a:cxn>
                <a:cxn ang="0">
                  <a:pos x="282" y="126"/>
                </a:cxn>
                <a:cxn ang="0">
                  <a:pos x="262" y="138"/>
                </a:cxn>
                <a:cxn ang="0">
                  <a:pos x="214" y="151"/>
                </a:cxn>
                <a:cxn ang="0">
                  <a:pos x="132" y="200"/>
                </a:cxn>
                <a:cxn ang="0">
                  <a:pos x="38" y="314"/>
                </a:cxn>
                <a:cxn ang="0">
                  <a:pos x="68" y="473"/>
                </a:cxn>
                <a:cxn ang="0">
                  <a:pos x="157" y="572"/>
                </a:cxn>
                <a:cxn ang="0">
                  <a:pos x="244" y="620"/>
                </a:cxn>
                <a:cxn ang="0">
                  <a:pos x="448" y="653"/>
                </a:cxn>
                <a:cxn ang="0">
                  <a:pos x="555" y="631"/>
                </a:cxn>
                <a:cxn ang="0">
                  <a:pos x="675" y="555"/>
                </a:cxn>
                <a:cxn ang="0">
                  <a:pos x="656" y="134"/>
                </a:cxn>
                <a:cxn ang="0">
                  <a:pos x="561" y="57"/>
                </a:cxn>
                <a:cxn ang="0">
                  <a:pos x="218" y="69"/>
                </a:cxn>
              </a:cxnLst>
              <a:rect l="0" t="0" r="r" b="b"/>
              <a:pathLst>
                <a:path w="767" h="683">
                  <a:moveTo>
                    <a:pt x="218" y="69"/>
                  </a:moveTo>
                  <a:cubicBezTo>
                    <a:pt x="236" y="49"/>
                    <a:pt x="271" y="38"/>
                    <a:pt x="296" y="23"/>
                  </a:cubicBezTo>
                  <a:cubicBezTo>
                    <a:pt x="299" y="21"/>
                    <a:pt x="297" y="27"/>
                    <a:pt x="304" y="23"/>
                  </a:cubicBezTo>
                  <a:cubicBezTo>
                    <a:pt x="328" y="7"/>
                    <a:pt x="374" y="0"/>
                    <a:pt x="408" y="4"/>
                  </a:cubicBezTo>
                  <a:cubicBezTo>
                    <a:pt x="406" y="5"/>
                    <a:pt x="406" y="5"/>
                    <a:pt x="406" y="5"/>
                  </a:cubicBezTo>
                  <a:cubicBezTo>
                    <a:pt x="412" y="6"/>
                    <a:pt x="420" y="3"/>
                    <a:pt x="427" y="3"/>
                  </a:cubicBezTo>
                  <a:cubicBezTo>
                    <a:pt x="427" y="4"/>
                    <a:pt x="425" y="4"/>
                    <a:pt x="427" y="5"/>
                  </a:cubicBezTo>
                  <a:cubicBezTo>
                    <a:pt x="428" y="3"/>
                    <a:pt x="439" y="4"/>
                    <a:pt x="442" y="3"/>
                  </a:cubicBezTo>
                  <a:cubicBezTo>
                    <a:pt x="445" y="5"/>
                    <a:pt x="444" y="6"/>
                    <a:pt x="448" y="8"/>
                  </a:cubicBezTo>
                  <a:cubicBezTo>
                    <a:pt x="452" y="6"/>
                    <a:pt x="452" y="6"/>
                    <a:pt x="452" y="6"/>
                  </a:cubicBezTo>
                  <a:cubicBezTo>
                    <a:pt x="464" y="0"/>
                    <a:pt x="478" y="10"/>
                    <a:pt x="494" y="11"/>
                  </a:cubicBezTo>
                  <a:cubicBezTo>
                    <a:pt x="493" y="11"/>
                    <a:pt x="491" y="11"/>
                    <a:pt x="492" y="12"/>
                  </a:cubicBezTo>
                  <a:cubicBezTo>
                    <a:pt x="516" y="15"/>
                    <a:pt x="545" y="27"/>
                    <a:pt x="569" y="39"/>
                  </a:cubicBezTo>
                  <a:cubicBezTo>
                    <a:pt x="568" y="39"/>
                    <a:pt x="566" y="40"/>
                    <a:pt x="567" y="42"/>
                  </a:cubicBezTo>
                  <a:cubicBezTo>
                    <a:pt x="570" y="40"/>
                    <a:pt x="577" y="44"/>
                    <a:pt x="584" y="47"/>
                  </a:cubicBezTo>
                  <a:cubicBezTo>
                    <a:pt x="585" y="51"/>
                    <a:pt x="596" y="51"/>
                    <a:pt x="602" y="58"/>
                  </a:cubicBezTo>
                  <a:cubicBezTo>
                    <a:pt x="601" y="58"/>
                    <a:pt x="601" y="58"/>
                    <a:pt x="601" y="58"/>
                  </a:cubicBezTo>
                  <a:cubicBezTo>
                    <a:pt x="608" y="59"/>
                    <a:pt x="608" y="65"/>
                    <a:pt x="614" y="65"/>
                  </a:cubicBezTo>
                  <a:cubicBezTo>
                    <a:pt x="616" y="69"/>
                    <a:pt x="616" y="69"/>
                    <a:pt x="616" y="69"/>
                  </a:cubicBezTo>
                  <a:cubicBezTo>
                    <a:pt x="621" y="68"/>
                    <a:pt x="622" y="76"/>
                    <a:pt x="627" y="78"/>
                  </a:cubicBezTo>
                  <a:cubicBezTo>
                    <a:pt x="628" y="77"/>
                    <a:pt x="628" y="77"/>
                    <a:pt x="628" y="77"/>
                  </a:cubicBezTo>
                  <a:cubicBezTo>
                    <a:pt x="632" y="80"/>
                    <a:pt x="633" y="83"/>
                    <a:pt x="637" y="85"/>
                  </a:cubicBezTo>
                  <a:cubicBezTo>
                    <a:pt x="637" y="86"/>
                    <a:pt x="637" y="86"/>
                    <a:pt x="637" y="86"/>
                  </a:cubicBezTo>
                  <a:cubicBezTo>
                    <a:pt x="646" y="92"/>
                    <a:pt x="649" y="98"/>
                    <a:pt x="651" y="96"/>
                  </a:cubicBezTo>
                  <a:cubicBezTo>
                    <a:pt x="652" y="100"/>
                    <a:pt x="642" y="89"/>
                    <a:pt x="644" y="96"/>
                  </a:cubicBezTo>
                  <a:cubicBezTo>
                    <a:pt x="672" y="118"/>
                    <a:pt x="695" y="147"/>
                    <a:pt x="713" y="177"/>
                  </a:cubicBezTo>
                  <a:cubicBezTo>
                    <a:pt x="714" y="181"/>
                    <a:pt x="715" y="184"/>
                    <a:pt x="715" y="185"/>
                  </a:cubicBezTo>
                  <a:cubicBezTo>
                    <a:pt x="717" y="188"/>
                    <a:pt x="722" y="197"/>
                    <a:pt x="725" y="199"/>
                  </a:cubicBezTo>
                  <a:cubicBezTo>
                    <a:pt x="724" y="198"/>
                    <a:pt x="724" y="201"/>
                    <a:pt x="725" y="203"/>
                  </a:cubicBezTo>
                  <a:cubicBezTo>
                    <a:pt x="727" y="209"/>
                    <a:pt x="731" y="208"/>
                    <a:pt x="733" y="215"/>
                  </a:cubicBezTo>
                  <a:cubicBezTo>
                    <a:pt x="731" y="213"/>
                    <a:pt x="730" y="212"/>
                    <a:pt x="729" y="214"/>
                  </a:cubicBezTo>
                  <a:cubicBezTo>
                    <a:pt x="734" y="218"/>
                    <a:pt x="737" y="226"/>
                    <a:pt x="740" y="232"/>
                  </a:cubicBezTo>
                  <a:cubicBezTo>
                    <a:pt x="739" y="231"/>
                    <a:pt x="738" y="230"/>
                    <a:pt x="737" y="231"/>
                  </a:cubicBezTo>
                  <a:cubicBezTo>
                    <a:pt x="743" y="237"/>
                    <a:pt x="742" y="244"/>
                    <a:pt x="746" y="250"/>
                  </a:cubicBezTo>
                  <a:cubicBezTo>
                    <a:pt x="743" y="248"/>
                    <a:pt x="743" y="248"/>
                    <a:pt x="743" y="248"/>
                  </a:cubicBezTo>
                  <a:cubicBezTo>
                    <a:pt x="745" y="259"/>
                    <a:pt x="748" y="250"/>
                    <a:pt x="749" y="259"/>
                  </a:cubicBezTo>
                  <a:cubicBezTo>
                    <a:pt x="748" y="257"/>
                    <a:pt x="748" y="258"/>
                    <a:pt x="747" y="258"/>
                  </a:cubicBezTo>
                  <a:cubicBezTo>
                    <a:pt x="753" y="266"/>
                    <a:pt x="755" y="280"/>
                    <a:pt x="758" y="289"/>
                  </a:cubicBezTo>
                  <a:cubicBezTo>
                    <a:pt x="758" y="288"/>
                    <a:pt x="757" y="288"/>
                    <a:pt x="757" y="288"/>
                  </a:cubicBezTo>
                  <a:cubicBezTo>
                    <a:pt x="760" y="298"/>
                    <a:pt x="760" y="308"/>
                    <a:pt x="763" y="318"/>
                  </a:cubicBezTo>
                  <a:cubicBezTo>
                    <a:pt x="763" y="322"/>
                    <a:pt x="759" y="318"/>
                    <a:pt x="760" y="328"/>
                  </a:cubicBezTo>
                  <a:cubicBezTo>
                    <a:pt x="764" y="327"/>
                    <a:pt x="763" y="345"/>
                    <a:pt x="767" y="339"/>
                  </a:cubicBezTo>
                  <a:cubicBezTo>
                    <a:pt x="767" y="348"/>
                    <a:pt x="765" y="361"/>
                    <a:pt x="767" y="367"/>
                  </a:cubicBezTo>
                  <a:cubicBezTo>
                    <a:pt x="765" y="363"/>
                    <a:pt x="762" y="371"/>
                    <a:pt x="762" y="364"/>
                  </a:cubicBezTo>
                  <a:cubicBezTo>
                    <a:pt x="760" y="370"/>
                    <a:pt x="760" y="370"/>
                    <a:pt x="760" y="370"/>
                  </a:cubicBezTo>
                  <a:cubicBezTo>
                    <a:pt x="758" y="369"/>
                    <a:pt x="760" y="364"/>
                    <a:pt x="758" y="366"/>
                  </a:cubicBezTo>
                  <a:cubicBezTo>
                    <a:pt x="759" y="369"/>
                    <a:pt x="759" y="380"/>
                    <a:pt x="758" y="383"/>
                  </a:cubicBezTo>
                  <a:cubicBezTo>
                    <a:pt x="760" y="390"/>
                    <a:pt x="763" y="396"/>
                    <a:pt x="762" y="407"/>
                  </a:cubicBezTo>
                  <a:cubicBezTo>
                    <a:pt x="762" y="402"/>
                    <a:pt x="758" y="410"/>
                    <a:pt x="758" y="406"/>
                  </a:cubicBezTo>
                  <a:cubicBezTo>
                    <a:pt x="759" y="412"/>
                    <a:pt x="761" y="417"/>
                    <a:pt x="762" y="423"/>
                  </a:cubicBezTo>
                  <a:cubicBezTo>
                    <a:pt x="761" y="426"/>
                    <a:pt x="759" y="423"/>
                    <a:pt x="759" y="428"/>
                  </a:cubicBezTo>
                  <a:cubicBezTo>
                    <a:pt x="760" y="428"/>
                    <a:pt x="760" y="430"/>
                    <a:pt x="760" y="432"/>
                  </a:cubicBezTo>
                  <a:cubicBezTo>
                    <a:pt x="759" y="433"/>
                    <a:pt x="757" y="447"/>
                    <a:pt x="753" y="448"/>
                  </a:cubicBezTo>
                  <a:cubicBezTo>
                    <a:pt x="751" y="449"/>
                    <a:pt x="754" y="442"/>
                    <a:pt x="752" y="445"/>
                  </a:cubicBezTo>
                  <a:cubicBezTo>
                    <a:pt x="750" y="452"/>
                    <a:pt x="751" y="453"/>
                    <a:pt x="749" y="459"/>
                  </a:cubicBezTo>
                  <a:cubicBezTo>
                    <a:pt x="748" y="459"/>
                    <a:pt x="748" y="459"/>
                    <a:pt x="748" y="459"/>
                  </a:cubicBezTo>
                  <a:cubicBezTo>
                    <a:pt x="746" y="463"/>
                    <a:pt x="745" y="472"/>
                    <a:pt x="749" y="468"/>
                  </a:cubicBezTo>
                  <a:cubicBezTo>
                    <a:pt x="750" y="465"/>
                    <a:pt x="746" y="468"/>
                    <a:pt x="749" y="464"/>
                  </a:cubicBezTo>
                  <a:cubicBezTo>
                    <a:pt x="750" y="468"/>
                    <a:pt x="747" y="476"/>
                    <a:pt x="745" y="482"/>
                  </a:cubicBezTo>
                  <a:cubicBezTo>
                    <a:pt x="745" y="480"/>
                    <a:pt x="744" y="480"/>
                    <a:pt x="743" y="478"/>
                  </a:cubicBezTo>
                  <a:cubicBezTo>
                    <a:pt x="742" y="488"/>
                    <a:pt x="739" y="497"/>
                    <a:pt x="735" y="507"/>
                  </a:cubicBezTo>
                  <a:cubicBezTo>
                    <a:pt x="736" y="508"/>
                    <a:pt x="734" y="502"/>
                    <a:pt x="736" y="501"/>
                  </a:cubicBezTo>
                  <a:cubicBezTo>
                    <a:pt x="727" y="511"/>
                    <a:pt x="724" y="526"/>
                    <a:pt x="715" y="534"/>
                  </a:cubicBezTo>
                  <a:cubicBezTo>
                    <a:pt x="716" y="532"/>
                    <a:pt x="718" y="534"/>
                    <a:pt x="717" y="534"/>
                  </a:cubicBezTo>
                  <a:cubicBezTo>
                    <a:pt x="713" y="539"/>
                    <a:pt x="712" y="537"/>
                    <a:pt x="710" y="541"/>
                  </a:cubicBezTo>
                  <a:cubicBezTo>
                    <a:pt x="708" y="541"/>
                    <a:pt x="707" y="546"/>
                    <a:pt x="705" y="549"/>
                  </a:cubicBezTo>
                  <a:cubicBezTo>
                    <a:pt x="704" y="552"/>
                    <a:pt x="704" y="550"/>
                    <a:pt x="706" y="547"/>
                  </a:cubicBezTo>
                  <a:cubicBezTo>
                    <a:pt x="703" y="552"/>
                    <a:pt x="689" y="572"/>
                    <a:pt x="677" y="580"/>
                  </a:cubicBezTo>
                  <a:cubicBezTo>
                    <a:pt x="678" y="580"/>
                    <a:pt x="673" y="588"/>
                    <a:pt x="671" y="590"/>
                  </a:cubicBezTo>
                  <a:cubicBezTo>
                    <a:pt x="670" y="588"/>
                    <a:pt x="670" y="588"/>
                    <a:pt x="670" y="588"/>
                  </a:cubicBezTo>
                  <a:cubicBezTo>
                    <a:pt x="667" y="588"/>
                    <a:pt x="662" y="595"/>
                    <a:pt x="661" y="594"/>
                  </a:cubicBezTo>
                  <a:cubicBezTo>
                    <a:pt x="657" y="600"/>
                    <a:pt x="679" y="575"/>
                    <a:pt x="673" y="582"/>
                  </a:cubicBezTo>
                  <a:cubicBezTo>
                    <a:pt x="670" y="582"/>
                    <a:pt x="666" y="593"/>
                    <a:pt x="666" y="590"/>
                  </a:cubicBezTo>
                  <a:cubicBezTo>
                    <a:pt x="661" y="594"/>
                    <a:pt x="658" y="600"/>
                    <a:pt x="651" y="602"/>
                  </a:cubicBezTo>
                  <a:cubicBezTo>
                    <a:pt x="653" y="601"/>
                    <a:pt x="654" y="596"/>
                    <a:pt x="650" y="600"/>
                  </a:cubicBezTo>
                  <a:cubicBezTo>
                    <a:pt x="643" y="605"/>
                    <a:pt x="648" y="602"/>
                    <a:pt x="643" y="607"/>
                  </a:cubicBezTo>
                  <a:cubicBezTo>
                    <a:pt x="640" y="610"/>
                    <a:pt x="640" y="610"/>
                    <a:pt x="640" y="610"/>
                  </a:cubicBezTo>
                  <a:cubicBezTo>
                    <a:pt x="641" y="612"/>
                    <a:pt x="633" y="615"/>
                    <a:pt x="637" y="615"/>
                  </a:cubicBezTo>
                  <a:cubicBezTo>
                    <a:pt x="635" y="614"/>
                    <a:pt x="627" y="623"/>
                    <a:pt x="625" y="619"/>
                  </a:cubicBezTo>
                  <a:cubicBezTo>
                    <a:pt x="625" y="616"/>
                    <a:pt x="625" y="616"/>
                    <a:pt x="625" y="616"/>
                  </a:cubicBezTo>
                  <a:cubicBezTo>
                    <a:pt x="622" y="619"/>
                    <a:pt x="621" y="622"/>
                    <a:pt x="619" y="625"/>
                  </a:cubicBezTo>
                  <a:cubicBezTo>
                    <a:pt x="619" y="625"/>
                    <a:pt x="617" y="625"/>
                    <a:pt x="617" y="624"/>
                  </a:cubicBezTo>
                  <a:cubicBezTo>
                    <a:pt x="619" y="628"/>
                    <a:pt x="609" y="629"/>
                    <a:pt x="607" y="634"/>
                  </a:cubicBezTo>
                  <a:cubicBezTo>
                    <a:pt x="599" y="637"/>
                    <a:pt x="588" y="643"/>
                    <a:pt x="583" y="643"/>
                  </a:cubicBezTo>
                  <a:cubicBezTo>
                    <a:pt x="578" y="646"/>
                    <a:pt x="573" y="650"/>
                    <a:pt x="566" y="652"/>
                  </a:cubicBezTo>
                  <a:cubicBezTo>
                    <a:pt x="568" y="651"/>
                    <a:pt x="569" y="650"/>
                    <a:pt x="569" y="649"/>
                  </a:cubicBezTo>
                  <a:cubicBezTo>
                    <a:pt x="565" y="650"/>
                    <a:pt x="564" y="651"/>
                    <a:pt x="560" y="653"/>
                  </a:cubicBezTo>
                  <a:cubicBezTo>
                    <a:pt x="561" y="652"/>
                    <a:pt x="551" y="654"/>
                    <a:pt x="546" y="654"/>
                  </a:cubicBezTo>
                  <a:cubicBezTo>
                    <a:pt x="541" y="657"/>
                    <a:pt x="543" y="659"/>
                    <a:pt x="543" y="660"/>
                  </a:cubicBezTo>
                  <a:cubicBezTo>
                    <a:pt x="536" y="658"/>
                    <a:pt x="527" y="668"/>
                    <a:pt x="519" y="666"/>
                  </a:cubicBezTo>
                  <a:cubicBezTo>
                    <a:pt x="521" y="665"/>
                    <a:pt x="527" y="662"/>
                    <a:pt x="522" y="662"/>
                  </a:cubicBezTo>
                  <a:cubicBezTo>
                    <a:pt x="515" y="660"/>
                    <a:pt x="512" y="668"/>
                    <a:pt x="502" y="668"/>
                  </a:cubicBezTo>
                  <a:cubicBezTo>
                    <a:pt x="505" y="671"/>
                    <a:pt x="505" y="671"/>
                    <a:pt x="505" y="671"/>
                  </a:cubicBezTo>
                  <a:cubicBezTo>
                    <a:pt x="501" y="670"/>
                    <a:pt x="492" y="676"/>
                    <a:pt x="492" y="672"/>
                  </a:cubicBezTo>
                  <a:cubicBezTo>
                    <a:pt x="490" y="674"/>
                    <a:pt x="482" y="673"/>
                    <a:pt x="483" y="676"/>
                  </a:cubicBezTo>
                  <a:cubicBezTo>
                    <a:pt x="468" y="676"/>
                    <a:pt x="447" y="682"/>
                    <a:pt x="437" y="677"/>
                  </a:cubicBezTo>
                  <a:cubicBezTo>
                    <a:pt x="435" y="677"/>
                    <a:pt x="429" y="677"/>
                    <a:pt x="431" y="679"/>
                  </a:cubicBezTo>
                  <a:cubicBezTo>
                    <a:pt x="434" y="681"/>
                    <a:pt x="436" y="677"/>
                    <a:pt x="437" y="678"/>
                  </a:cubicBezTo>
                  <a:cubicBezTo>
                    <a:pt x="435" y="679"/>
                    <a:pt x="435" y="680"/>
                    <a:pt x="434" y="680"/>
                  </a:cubicBezTo>
                  <a:cubicBezTo>
                    <a:pt x="430" y="679"/>
                    <a:pt x="426" y="679"/>
                    <a:pt x="430" y="676"/>
                  </a:cubicBezTo>
                  <a:cubicBezTo>
                    <a:pt x="420" y="675"/>
                    <a:pt x="420" y="683"/>
                    <a:pt x="406" y="681"/>
                  </a:cubicBezTo>
                  <a:cubicBezTo>
                    <a:pt x="407" y="680"/>
                    <a:pt x="406" y="679"/>
                    <a:pt x="402" y="680"/>
                  </a:cubicBezTo>
                  <a:cubicBezTo>
                    <a:pt x="395" y="682"/>
                    <a:pt x="395" y="682"/>
                    <a:pt x="395" y="682"/>
                  </a:cubicBezTo>
                  <a:cubicBezTo>
                    <a:pt x="386" y="681"/>
                    <a:pt x="390" y="678"/>
                    <a:pt x="390" y="676"/>
                  </a:cubicBezTo>
                  <a:cubicBezTo>
                    <a:pt x="385" y="676"/>
                    <a:pt x="380" y="676"/>
                    <a:pt x="378" y="677"/>
                  </a:cubicBezTo>
                  <a:cubicBezTo>
                    <a:pt x="372" y="674"/>
                    <a:pt x="372" y="674"/>
                    <a:pt x="372" y="674"/>
                  </a:cubicBezTo>
                  <a:cubicBezTo>
                    <a:pt x="376" y="676"/>
                    <a:pt x="368" y="675"/>
                    <a:pt x="366" y="675"/>
                  </a:cubicBezTo>
                  <a:cubicBezTo>
                    <a:pt x="368" y="675"/>
                    <a:pt x="368" y="675"/>
                    <a:pt x="368" y="675"/>
                  </a:cubicBezTo>
                  <a:cubicBezTo>
                    <a:pt x="368" y="674"/>
                    <a:pt x="362" y="674"/>
                    <a:pt x="360" y="674"/>
                  </a:cubicBezTo>
                  <a:cubicBezTo>
                    <a:pt x="360" y="676"/>
                    <a:pt x="365" y="677"/>
                    <a:pt x="368" y="677"/>
                  </a:cubicBezTo>
                  <a:cubicBezTo>
                    <a:pt x="366" y="678"/>
                    <a:pt x="362" y="678"/>
                    <a:pt x="359" y="678"/>
                  </a:cubicBezTo>
                  <a:cubicBezTo>
                    <a:pt x="360" y="676"/>
                    <a:pt x="352" y="676"/>
                    <a:pt x="348" y="675"/>
                  </a:cubicBezTo>
                  <a:cubicBezTo>
                    <a:pt x="344" y="674"/>
                    <a:pt x="343" y="677"/>
                    <a:pt x="342" y="676"/>
                  </a:cubicBezTo>
                  <a:cubicBezTo>
                    <a:pt x="342" y="675"/>
                    <a:pt x="335" y="675"/>
                    <a:pt x="339" y="674"/>
                  </a:cubicBezTo>
                  <a:cubicBezTo>
                    <a:pt x="340" y="674"/>
                    <a:pt x="342" y="676"/>
                    <a:pt x="344" y="675"/>
                  </a:cubicBezTo>
                  <a:cubicBezTo>
                    <a:pt x="342" y="674"/>
                    <a:pt x="342" y="672"/>
                    <a:pt x="337" y="672"/>
                  </a:cubicBezTo>
                  <a:cubicBezTo>
                    <a:pt x="332" y="673"/>
                    <a:pt x="337" y="677"/>
                    <a:pt x="329" y="674"/>
                  </a:cubicBezTo>
                  <a:cubicBezTo>
                    <a:pt x="331" y="674"/>
                    <a:pt x="332" y="673"/>
                    <a:pt x="334" y="673"/>
                  </a:cubicBezTo>
                  <a:cubicBezTo>
                    <a:pt x="326" y="670"/>
                    <a:pt x="326" y="670"/>
                    <a:pt x="326" y="670"/>
                  </a:cubicBezTo>
                  <a:cubicBezTo>
                    <a:pt x="326" y="672"/>
                    <a:pt x="326" y="672"/>
                    <a:pt x="326" y="672"/>
                  </a:cubicBezTo>
                  <a:cubicBezTo>
                    <a:pt x="325" y="671"/>
                    <a:pt x="325" y="671"/>
                    <a:pt x="325" y="671"/>
                  </a:cubicBezTo>
                  <a:cubicBezTo>
                    <a:pt x="322" y="673"/>
                    <a:pt x="313" y="669"/>
                    <a:pt x="311" y="671"/>
                  </a:cubicBezTo>
                  <a:cubicBezTo>
                    <a:pt x="307" y="671"/>
                    <a:pt x="304" y="668"/>
                    <a:pt x="300" y="667"/>
                  </a:cubicBezTo>
                  <a:cubicBezTo>
                    <a:pt x="301" y="667"/>
                    <a:pt x="301" y="667"/>
                    <a:pt x="301" y="667"/>
                  </a:cubicBezTo>
                  <a:cubicBezTo>
                    <a:pt x="297" y="665"/>
                    <a:pt x="291" y="664"/>
                    <a:pt x="287" y="664"/>
                  </a:cubicBezTo>
                  <a:cubicBezTo>
                    <a:pt x="287" y="664"/>
                    <a:pt x="287" y="664"/>
                    <a:pt x="287" y="664"/>
                  </a:cubicBezTo>
                  <a:cubicBezTo>
                    <a:pt x="285" y="663"/>
                    <a:pt x="279" y="662"/>
                    <a:pt x="276" y="662"/>
                  </a:cubicBezTo>
                  <a:cubicBezTo>
                    <a:pt x="270" y="659"/>
                    <a:pt x="276" y="654"/>
                    <a:pt x="269" y="654"/>
                  </a:cubicBezTo>
                  <a:cubicBezTo>
                    <a:pt x="263" y="652"/>
                    <a:pt x="258" y="655"/>
                    <a:pt x="260" y="657"/>
                  </a:cubicBezTo>
                  <a:cubicBezTo>
                    <a:pt x="250" y="652"/>
                    <a:pt x="236" y="650"/>
                    <a:pt x="228" y="643"/>
                  </a:cubicBezTo>
                  <a:cubicBezTo>
                    <a:pt x="226" y="643"/>
                    <a:pt x="227" y="644"/>
                    <a:pt x="224" y="643"/>
                  </a:cubicBezTo>
                  <a:cubicBezTo>
                    <a:pt x="209" y="636"/>
                    <a:pt x="190" y="630"/>
                    <a:pt x="181" y="620"/>
                  </a:cubicBezTo>
                  <a:cubicBezTo>
                    <a:pt x="186" y="621"/>
                    <a:pt x="182" y="618"/>
                    <a:pt x="183" y="617"/>
                  </a:cubicBezTo>
                  <a:cubicBezTo>
                    <a:pt x="178" y="616"/>
                    <a:pt x="180" y="613"/>
                    <a:pt x="177" y="615"/>
                  </a:cubicBezTo>
                  <a:cubicBezTo>
                    <a:pt x="176" y="617"/>
                    <a:pt x="175" y="617"/>
                    <a:pt x="179" y="620"/>
                  </a:cubicBezTo>
                  <a:cubicBezTo>
                    <a:pt x="170" y="616"/>
                    <a:pt x="157" y="608"/>
                    <a:pt x="154" y="603"/>
                  </a:cubicBezTo>
                  <a:cubicBezTo>
                    <a:pt x="155" y="605"/>
                    <a:pt x="153" y="605"/>
                    <a:pt x="151" y="604"/>
                  </a:cubicBezTo>
                  <a:cubicBezTo>
                    <a:pt x="153" y="602"/>
                    <a:pt x="148" y="597"/>
                    <a:pt x="143" y="595"/>
                  </a:cubicBezTo>
                  <a:cubicBezTo>
                    <a:pt x="141" y="596"/>
                    <a:pt x="141" y="596"/>
                    <a:pt x="141" y="596"/>
                  </a:cubicBezTo>
                  <a:cubicBezTo>
                    <a:pt x="139" y="592"/>
                    <a:pt x="139" y="592"/>
                    <a:pt x="139" y="592"/>
                  </a:cubicBezTo>
                  <a:cubicBezTo>
                    <a:pt x="137" y="591"/>
                    <a:pt x="135" y="594"/>
                    <a:pt x="132" y="589"/>
                  </a:cubicBezTo>
                  <a:cubicBezTo>
                    <a:pt x="132" y="588"/>
                    <a:pt x="132" y="587"/>
                    <a:pt x="132" y="586"/>
                  </a:cubicBezTo>
                  <a:cubicBezTo>
                    <a:pt x="126" y="583"/>
                    <a:pt x="118" y="580"/>
                    <a:pt x="114" y="575"/>
                  </a:cubicBezTo>
                  <a:cubicBezTo>
                    <a:pt x="113" y="569"/>
                    <a:pt x="113" y="569"/>
                    <a:pt x="113" y="569"/>
                  </a:cubicBezTo>
                  <a:cubicBezTo>
                    <a:pt x="110" y="568"/>
                    <a:pt x="106" y="566"/>
                    <a:pt x="109" y="570"/>
                  </a:cubicBezTo>
                  <a:cubicBezTo>
                    <a:pt x="102" y="561"/>
                    <a:pt x="98" y="556"/>
                    <a:pt x="97" y="552"/>
                  </a:cubicBezTo>
                  <a:cubicBezTo>
                    <a:pt x="80" y="542"/>
                    <a:pt x="62" y="521"/>
                    <a:pt x="51" y="502"/>
                  </a:cubicBezTo>
                  <a:cubicBezTo>
                    <a:pt x="53" y="502"/>
                    <a:pt x="53" y="502"/>
                    <a:pt x="53" y="502"/>
                  </a:cubicBezTo>
                  <a:cubicBezTo>
                    <a:pt x="51" y="496"/>
                    <a:pt x="49" y="501"/>
                    <a:pt x="48" y="497"/>
                  </a:cubicBezTo>
                  <a:cubicBezTo>
                    <a:pt x="50" y="498"/>
                    <a:pt x="48" y="491"/>
                    <a:pt x="52" y="494"/>
                  </a:cubicBezTo>
                  <a:cubicBezTo>
                    <a:pt x="49" y="487"/>
                    <a:pt x="44" y="486"/>
                    <a:pt x="41" y="482"/>
                  </a:cubicBezTo>
                  <a:cubicBezTo>
                    <a:pt x="39" y="482"/>
                    <a:pt x="44" y="485"/>
                    <a:pt x="42" y="485"/>
                  </a:cubicBezTo>
                  <a:cubicBezTo>
                    <a:pt x="41" y="485"/>
                    <a:pt x="38" y="475"/>
                    <a:pt x="34" y="475"/>
                  </a:cubicBezTo>
                  <a:cubicBezTo>
                    <a:pt x="35" y="472"/>
                    <a:pt x="37" y="473"/>
                    <a:pt x="39" y="473"/>
                  </a:cubicBezTo>
                  <a:cubicBezTo>
                    <a:pt x="35" y="469"/>
                    <a:pt x="35" y="469"/>
                    <a:pt x="35" y="469"/>
                  </a:cubicBezTo>
                  <a:cubicBezTo>
                    <a:pt x="35" y="462"/>
                    <a:pt x="47" y="479"/>
                    <a:pt x="47" y="472"/>
                  </a:cubicBezTo>
                  <a:cubicBezTo>
                    <a:pt x="45" y="468"/>
                    <a:pt x="45" y="468"/>
                    <a:pt x="45" y="468"/>
                  </a:cubicBezTo>
                  <a:cubicBezTo>
                    <a:pt x="45" y="463"/>
                    <a:pt x="53" y="477"/>
                    <a:pt x="49" y="466"/>
                  </a:cubicBezTo>
                  <a:cubicBezTo>
                    <a:pt x="46" y="463"/>
                    <a:pt x="40" y="460"/>
                    <a:pt x="41" y="465"/>
                  </a:cubicBezTo>
                  <a:cubicBezTo>
                    <a:pt x="36" y="456"/>
                    <a:pt x="33" y="463"/>
                    <a:pt x="28" y="453"/>
                  </a:cubicBezTo>
                  <a:cubicBezTo>
                    <a:pt x="28" y="450"/>
                    <a:pt x="32" y="461"/>
                    <a:pt x="34" y="458"/>
                  </a:cubicBezTo>
                  <a:cubicBezTo>
                    <a:pt x="33" y="452"/>
                    <a:pt x="28" y="449"/>
                    <a:pt x="27" y="444"/>
                  </a:cubicBezTo>
                  <a:cubicBezTo>
                    <a:pt x="28" y="449"/>
                    <a:pt x="24" y="446"/>
                    <a:pt x="22" y="443"/>
                  </a:cubicBezTo>
                  <a:cubicBezTo>
                    <a:pt x="21" y="437"/>
                    <a:pt x="26" y="446"/>
                    <a:pt x="23" y="438"/>
                  </a:cubicBezTo>
                  <a:cubicBezTo>
                    <a:pt x="21" y="437"/>
                    <a:pt x="17" y="431"/>
                    <a:pt x="19" y="437"/>
                  </a:cubicBezTo>
                  <a:cubicBezTo>
                    <a:pt x="14" y="436"/>
                    <a:pt x="17" y="429"/>
                    <a:pt x="13" y="425"/>
                  </a:cubicBezTo>
                  <a:cubicBezTo>
                    <a:pt x="15" y="422"/>
                    <a:pt x="21" y="431"/>
                    <a:pt x="20" y="422"/>
                  </a:cubicBezTo>
                  <a:cubicBezTo>
                    <a:pt x="18" y="424"/>
                    <a:pt x="13" y="413"/>
                    <a:pt x="11" y="418"/>
                  </a:cubicBezTo>
                  <a:cubicBezTo>
                    <a:pt x="11" y="414"/>
                    <a:pt x="12" y="414"/>
                    <a:pt x="15" y="416"/>
                  </a:cubicBezTo>
                  <a:cubicBezTo>
                    <a:pt x="15" y="410"/>
                    <a:pt x="7" y="405"/>
                    <a:pt x="12" y="402"/>
                  </a:cubicBezTo>
                  <a:cubicBezTo>
                    <a:pt x="9" y="401"/>
                    <a:pt x="9" y="401"/>
                    <a:pt x="9" y="401"/>
                  </a:cubicBezTo>
                  <a:cubicBezTo>
                    <a:pt x="9" y="399"/>
                    <a:pt x="9" y="396"/>
                    <a:pt x="10" y="394"/>
                  </a:cubicBezTo>
                  <a:cubicBezTo>
                    <a:pt x="10" y="389"/>
                    <a:pt x="5" y="379"/>
                    <a:pt x="9" y="379"/>
                  </a:cubicBezTo>
                  <a:cubicBezTo>
                    <a:pt x="8" y="378"/>
                    <a:pt x="8" y="368"/>
                    <a:pt x="5" y="372"/>
                  </a:cubicBezTo>
                  <a:cubicBezTo>
                    <a:pt x="4" y="378"/>
                    <a:pt x="7" y="379"/>
                    <a:pt x="5" y="383"/>
                  </a:cubicBezTo>
                  <a:cubicBezTo>
                    <a:pt x="7" y="378"/>
                    <a:pt x="3" y="374"/>
                    <a:pt x="2" y="370"/>
                  </a:cubicBezTo>
                  <a:cubicBezTo>
                    <a:pt x="3" y="369"/>
                    <a:pt x="3" y="369"/>
                    <a:pt x="3" y="369"/>
                  </a:cubicBezTo>
                  <a:cubicBezTo>
                    <a:pt x="3" y="367"/>
                    <a:pt x="3" y="362"/>
                    <a:pt x="1" y="360"/>
                  </a:cubicBezTo>
                  <a:cubicBezTo>
                    <a:pt x="2" y="362"/>
                    <a:pt x="3" y="361"/>
                    <a:pt x="3" y="359"/>
                  </a:cubicBezTo>
                  <a:cubicBezTo>
                    <a:pt x="1" y="357"/>
                    <a:pt x="1" y="357"/>
                    <a:pt x="1" y="357"/>
                  </a:cubicBezTo>
                  <a:cubicBezTo>
                    <a:pt x="0" y="347"/>
                    <a:pt x="5" y="355"/>
                    <a:pt x="5" y="346"/>
                  </a:cubicBezTo>
                  <a:cubicBezTo>
                    <a:pt x="5" y="348"/>
                    <a:pt x="6" y="350"/>
                    <a:pt x="6" y="352"/>
                  </a:cubicBezTo>
                  <a:cubicBezTo>
                    <a:pt x="6" y="351"/>
                    <a:pt x="8" y="348"/>
                    <a:pt x="8" y="344"/>
                  </a:cubicBezTo>
                  <a:cubicBezTo>
                    <a:pt x="6" y="342"/>
                    <a:pt x="4" y="339"/>
                    <a:pt x="2" y="337"/>
                  </a:cubicBezTo>
                  <a:cubicBezTo>
                    <a:pt x="2" y="332"/>
                    <a:pt x="5" y="335"/>
                    <a:pt x="3" y="329"/>
                  </a:cubicBezTo>
                  <a:cubicBezTo>
                    <a:pt x="4" y="332"/>
                    <a:pt x="5" y="334"/>
                    <a:pt x="5" y="336"/>
                  </a:cubicBezTo>
                  <a:cubicBezTo>
                    <a:pt x="6" y="337"/>
                    <a:pt x="9" y="332"/>
                    <a:pt x="10" y="326"/>
                  </a:cubicBezTo>
                  <a:cubicBezTo>
                    <a:pt x="10" y="322"/>
                    <a:pt x="9" y="314"/>
                    <a:pt x="6" y="321"/>
                  </a:cubicBezTo>
                  <a:cubicBezTo>
                    <a:pt x="7" y="317"/>
                    <a:pt x="9" y="313"/>
                    <a:pt x="10" y="316"/>
                  </a:cubicBezTo>
                  <a:cubicBezTo>
                    <a:pt x="11" y="308"/>
                    <a:pt x="7" y="316"/>
                    <a:pt x="8" y="309"/>
                  </a:cubicBezTo>
                  <a:cubicBezTo>
                    <a:pt x="10" y="307"/>
                    <a:pt x="14" y="299"/>
                    <a:pt x="18" y="295"/>
                  </a:cubicBezTo>
                  <a:cubicBezTo>
                    <a:pt x="19" y="303"/>
                    <a:pt x="19" y="303"/>
                    <a:pt x="19" y="303"/>
                  </a:cubicBezTo>
                  <a:cubicBezTo>
                    <a:pt x="21" y="299"/>
                    <a:pt x="21" y="299"/>
                    <a:pt x="21" y="299"/>
                  </a:cubicBezTo>
                  <a:cubicBezTo>
                    <a:pt x="21" y="305"/>
                    <a:pt x="24" y="297"/>
                    <a:pt x="25" y="301"/>
                  </a:cubicBezTo>
                  <a:cubicBezTo>
                    <a:pt x="27" y="298"/>
                    <a:pt x="27" y="294"/>
                    <a:pt x="27" y="291"/>
                  </a:cubicBezTo>
                  <a:cubicBezTo>
                    <a:pt x="20" y="298"/>
                    <a:pt x="26" y="280"/>
                    <a:pt x="21" y="280"/>
                  </a:cubicBezTo>
                  <a:cubicBezTo>
                    <a:pt x="26" y="268"/>
                    <a:pt x="34" y="278"/>
                    <a:pt x="34" y="264"/>
                  </a:cubicBezTo>
                  <a:cubicBezTo>
                    <a:pt x="32" y="265"/>
                    <a:pt x="33" y="258"/>
                    <a:pt x="30" y="265"/>
                  </a:cubicBezTo>
                  <a:cubicBezTo>
                    <a:pt x="34" y="259"/>
                    <a:pt x="29" y="258"/>
                    <a:pt x="36" y="252"/>
                  </a:cubicBezTo>
                  <a:cubicBezTo>
                    <a:pt x="33" y="258"/>
                    <a:pt x="43" y="248"/>
                    <a:pt x="40" y="258"/>
                  </a:cubicBezTo>
                  <a:cubicBezTo>
                    <a:pt x="39" y="256"/>
                    <a:pt x="36" y="261"/>
                    <a:pt x="35" y="263"/>
                  </a:cubicBezTo>
                  <a:cubicBezTo>
                    <a:pt x="38" y="261"/>
                    <a:pt x="39" y="266"/>
                    <a:pt x="43" y="259"/>
                  </a:cubicBezTo>
                  <a:cubicBezTo>
                    <a:pt x="45" y="255"/>
                    <a:pt x="49" y="250"/>
                    <a:pt x="47" y="249"/>
                  </a:cubicBezTo>
                  <a:cubicBezTo>
                    <a:pt x="45" y="248"/>
                    <a:pt x="43" y="255"/>
                    <a:pt x="43" y="251"/>
                  </a:cubicBezTo>
                  <a:cubicBezTo>
                    <a:pt x="48" y="243"/>
                    <a:pt x="52" y="245"/>
                    <a:pt x="51" y="239"/>
                  </a:cubicBezTo>
                  <a:cubicBezTo>
                    <a:pt x="47" y="244"/>
                    <a:pt x="44" y="243"/>
                    <a:pt x="43" y="242"/>
                  </a:cubicBezTo>
                  <a:cubicBezTo>
                    <a:pt x="47" y="236"/>
                    <a:pt x="47" y="236"/>
                    <a:pt x="47" y="236"/>
                  </a:cubicBezTo>
                  <a:cubicBezTo>
                    <a:pt x="47" y="238"/>
                    <a:pt x="47" y="238"/>
                    <a:pt x="47" y="238"/>
                  </a:cubicBezTo>
                  <a:cubicBezTo>
                    <a:pt x="56" y="230"/>
                    <a:pt x="47" y="233"/>
                    <a:pt x="55" y="225"/>
                  </a:cubicBezTo>
                  <a:cubicBezTo>
                    <a:pt x="61" y="224"/>
                    <a:pt x="61" y="224"/>
                    <a:pt x="61" y="224"/>
                  </a:cubicBezTo>
                  <a:cubicBezTo>
                    <a:pt x="61" y="228"/>
                    <a:pt x="49" y="235"/>
                    <a:pt x="54" y="236"/>
                  </a:cubicBezTo>
                  <a:cubicBezTo>
                    <a:pt x="59" y="231"/>
                    <a:pt x="59" y="228"/>
                    <a:pt x="64" y="224"/>
                  </a:cubicBezTo>
                  <a:cubicBezTo>
                    <a:pt x="63" y="225"/>
                    <a:pt x="62" y="227"/>
                    <a:pt x="61" y="228"/>
                  </a:cubicBezTo>
                  <a:cubicBezTo>
                    <a:pt x="63" y="226"/>
                    <a:pt x="69" y="229"/>
                    <a:pt x="74" y="220"/>
                  </a:cubicBezTo>
                  <a:cubicBezTo>
                    <a:pt x="77" y="215"/>
                    <a:pt x="74" y="217"/>
                    <a:pt x="73" y="216"/>
                  </a:cubicBezTo>
                  <a:cubicBezTo>
                    <a:pt x="81" y="208"/>
                    <a:pt x="82" y="205"/>
                    <a:pt x="88" y="200"/>
                  </a:cubicBezTo>
                  <a:cubicBezTo>
                    <a:pt x="89" y="204"/>
                    <a:pt x="98" y="193"/>
                    <a:pt x="94" y="200"/>
                  </a:cubicBezTo>
                  <a:cubicBezTo>
                    <a:pt x="90" y="201"/>
                    <a:pt x="77" y="211"/>
                    <a:pt x="77" y="216"/>
                  </a:cubicBezTo>
                  <a:cubicBezTo>
                    <a:pt x="82" y="216"/>
                    <a:pt x="70" y="222"/>
                    <a:pt x="71" y="226"/>
                  </a:cubicBezTo>
                  <a:cubicBezTo>
                    <a:pt x="77" y="220"/>
                    <a:pt x="79" y="223"/>
                    <a:pt x="82" y="224"/>
                  </a:cubicBezTo>
                  <a:cubicBezTo>
                    <a:pt x="84" y="223"/>
                    <a:pt x="85" y="221"/>
                    <a:pt x="86" y="219"/>
                  </a:cubicBezTo>
                  <a:cubicBezTo>
                    <a:pt x="85" y="217"/>
                    <a:pt x="83" y="219"/>
                    <a:pt x="81" y="217"/>
                  </a:cubicBezTo>
                  <a:cubicBezTo>
                    <a:pt x="89" y="211"/>
                    <a:pt x="96" y="205"/>
                    <a:pt x="99" y="199"/>
                  </a:cubicBezTo>
                  <a:cubicBezTo>
                    <a:pt x="102" y="198"/>
                    <a:pt x="102" y="201"/>
                    <a:pt x="100" y="203"/>
                  </a:cubicBezTo>
                  <a:cubicBezTo>
                    <a:pt x="109" y="196"/>
                    <a:pt x="119" y="189"/>
                    <a:pt x="129" y="184"/>
                  </a:cubicBezTo>
                  <a:cubicBezTo>
                    <a:pt x="121" y="184"/>
                    <a:pt x="139" y="177"/>
                    <a:pt x="133" y="177"/>
                  </a:cubicBezTo>
                  <a:cubicBezTo>
                    <a:pt x="128" y="179"/>
                    <a:pt x="122" y="179"/>
                    <a:pt x="124" y="176"/>
                  </a:cubicBezTo>
                  <a:cubicBezTo>
                    <a:pt x="127" y="175"/>
                    <a:pt x="125" y="178"/>
                    <a:pt x="126" y="178"/>
                  </a:cubicBezTo>
                  <a:cubicBezTo>
                    <a:pt x="129" y="173"/>
                    <a:pt x="134" y="177"/>
                    <a:pt x="137" y="172"/>
                  </a:cubicBezTo>
                  <a:cubicBezTo>
                    <a:pt x="128" y="178"/>
                    <a:pt x="137" y="177"/>
                    <a:pt x="137" y="180"/>
                  </a:cubicBezTo>
                  <a:cubicBezTo>
                    <a:pt x="143" y="175"/>
                    <a:pt x="138" y="182"/>
                    <a:pt x="144" y="179"/>
                  </a:cubicBezTo>
                  <a:cubicBezTo>
                    <a:pt x="150" y="173"/>
                    <a:pt x="158" y="168"/>
                    <a:pt x="165" y="164"/>
                  </a:cubicBezTo>
                  <a:cubicBezTo>
                    <a:pt x="176" y="162"/>
                    <a:pt x="189" y="152"/>
                    <a:pt x="198" y="149"/>
                  </a:cubicBezTo>
                  <a:cubicBezTo>
                    <a:pt x="203" y="148"/>
                    <a:pt x="202" y="153"/>
                    <a:pt x="207" y="151"/>
                  </a:cubicBezTo>
                  <a:cubicBezTo>
                    <a:pt x="212" y="149"/>
                    <a:pt x="201" y="150"/>
                    <a:pt x="210" y="148"/>
                  </a:cubicBezTo>
                  <a:cubicBezTo>
                    <a:pt x="210" y="148"/>
                    <a:pt x="210" y="148"/>
                    <a:pt x="210" y="148"/>
                  </a:cubicBezTo>
                  <a:cubicBezTo>
                    <a:pt x="212" y="147"/>
                    <a:pt x="226" y="145"/>
                    <a:pt x="227" y="139"/>
                  </a:cubicBezTo>
                  <a:cubicBezTo>
                    <a:pt x="226" y="143"/>
                    <a:pt x="226" y="143"/>
                    <a:pt x="226" y="143"/>
                  </a:cubicBezTo>
                  <a:cubicBezTo>
                    <a:pt x="227" y="143"/>
                    <a:pt x="229" y="142"/>
                    <a:pt x="230" y="141"/>
                  </a:cubicBezTo>
                  <a:cubicBezTo>
                    <a:pt x="230" y="142"/>
                    <a:pt x="233" y="142"/>
                    <a:pt x="230" y="144"/>
                  </a:cubicBezTo>
                  <a:cubicBezTo>
                    <a:pt x="236" y="145"/>
                    <a:pt x="241" y="140"/>
                    <a:pt x="247" y="138"/>
                  </a:cubicBezTo>
                  <a:cubicBezTo>
                    <a:pt x="243" y="137"/>
                    <a:pt x="243" y="137"/>
                    <a:pt x="243" y="137"/>
                  </a:cubicBezTo>
                  <a:cubicBezTo>
                    <a:pt x="252" y="132"/>
                    <a:pt x="259" y="131"/>
                    <a:pt x="269" y="128"/>
                  </a:cubicBezTo>
                  <a:cubicBezTo>
                    <a:pt x="269" y="130"/>
                    <a:pt x="269" y="130"/>
                    <a:pt x="269" y="130"/>
                  </a:cubicBezTo>
                  <a:cubicBezTo>
                    <a:pt x="275" y="127"/>
                    <a:pt x="275" y="127"/>
                    <a:pt x="275" y="127"/>
                  </a:cubicBezTo>
                  <a:cubicBezTo>
                    <a:pt x="274" y="129"/>
                    <a:pt x="280" y="129"/>
                    <a:pt x="282" y="126"/>
                  </a:cubicBezTo>
                  <a:cubicBezTo>
                    <a:pt x="269" y="136"/>
                    <a:pt x="269" y="136"/>
                    <a:pt x="269" y="136"/>
                  </a:cubicBezTo>
                  <a:cubicBezTo>
                    <a:pt x="264" y="136"/>
                    <a:pt x="273" y="132"/>
                    <a:pt x="269" y="131"/>
                  </a:cubicBezTo>
                  <a:cubicBezTo>
                    <a:pt x="267" y="130"/>
                    <a:pt x="258" y="133"/>
                    <a:pt x="257" y="136"/>
                  </a:cubicBezTo>
                  <a:cubicBezTo>
                    <a:pt x="260" y="135"/>
                    <a:pt x="260" y="134"/>
                    <a:pt x="263" y="133"/>
                  </a:cubicBezTo>
                  <a:cubicBezTo>
                    <a:pt x="265" y="135"/>
                    <a:pt x="260" y="137"/>
                    <a:pt x="258" y="139"/>
                  </a:cubicBezTo>
                  <a:cubicBezTo>
                    <a:pt x="259" y="139"/>
                    <a:pt x="262" y="139"/>
                    <a:pt x="262" y="138"/>
                  </a:cubicBezTo>
                  <a:cubicBezTo>
                    <a:pt x="259" y="140"/>
                    <a:pt x="256" y="142"/>
                    <a:pt x="250" y="144"/>
                  </a:cubicBezTo>
                  <a:cubicBezTo>
                    <a:pt x="254" y="141"/>
                    <a:pt x="247" y="143"/>
                    <a:pt x="248" y="141"/>
                  </a:cubicBezTo>
                  <a:cubicBezTo>
                    <a:pt x="249" y="144"/>
                    <a:pt x="244" y="147"/>
                    <a:pt x="236" y="149"/>
                  </a:cubicBezTo>
                  <a:cubicBezTo>
                    <a:pt x="230" y="148"/>
                    <a:pt x="223" y="155"/>
                    <a:pt x="215" y="158"/>
                  </a:cubicBezTo>
                  <a:cubicBezTo>
                    <a:pt x="217" y="154"/>
                    <a:pt x="221" y="150"/>
                    <a:pt x="225" y="148"/>
                  </a:cubicBezTo>
                  <a:cubicBezTo>
                    <a:pt x="220" y="148"/>
                    <a:pt x="220" y="150"/>
                    <a:pt x="214" y="151"/>
                  </a:cubicBezTo>
                  <a:cubicBezTo>
                    <a:pt x="212" y="153"/>
                    <a:pt x="212" y="157"/>
                    <a:pt x="205" y="161"/>
                  </a:cubicBezTo>
                  <a:cubicBezTo>
                    <a:pt x="204" y="159"/>
                    <a:pt x="204" y="159"/>
                    <a:pt x="204" y="159"/>
                  </a:cubicBezTo>
                  <a:cubicBezTo>
                    <a:pt x="199" y="163"/>
                    <a:pt x="200" y="165"/>
                    <a:pt x="192" y="168"/>
                  </a:cubicBezTo>
                  <a:cubicBezTo>
                    <a:pt x="178" y="173"/>
                    <a:pt x="165" y="179"/>
                    <a:pt x="156" y="184"/>
                  </a:cubicBezTo>
                  <a:cubicBezTo>
                    <a:pt x="154" y="183"/>
                    <a:pt x="154" y="183"/>
                    <a:pt x="154" y="183"/>
                  </a:cubicBezTo>
                  <a:cubicBezTo>
                    <a:pt x="151" y="189"/>
                    <a:pt x="138" y="194"/>
                    <a:pt x="132" y="200"/>
                  </a:cubicBezTo>
                  <a:cubicBezTo>
                    <a:pt x="119" y="205"/>
                    <a:pt x="108" y="218"/>
                    <a:pt x="101" y="220"/>
                  </a:cubicBezTo>
                  <a:cubicBezTo>
                    <a:pt x="83" y="236"/>
                    <a:pt x="69" y="252"/>
                    <a:pt x="55" y="272"/>
                  </a:cubicBezTo>
                  <a:cubicBezTo>
                    <a:pt x="55" y="267"/>
                    <a:pt x="55" y="267"/>
                    <a:pt x="55" y="267"/>
                  </a:cubicBezTo>
                  <a:cubicBezTo>
                    <a:pt x="54" y="271"/>
                    <a:pt x="52" y="268"/>
                    <a:pt x="50" y="272"/>
                  </a:cubicBezTo>
                  <a:cubicBezTo>
                    <a:pt x="54" y="269"/>
                    <a:pt x="49" y="279"/>
                    <a:pt x="49" y="282"/>
                  </a:cubicBezTo>
                  <a:cubicBezTo>
                    <a:pt x="42" y="290"/>
                    <a:pt x="38" y="304"/>
                    <a:pt x="38" y="314"/>
                  </a:cubicBezTo>
                  <a:cubicBezTo>
                    <a:pt x="36" y="314"/>
                    <a:pt x="36" y="314"/>
                    <a:pt x="36" y="314"/>
                  </a:cubicBezTo>
                  <a:cubicBezTo>
                    <a:pt x="36" y="324"/>
                    <a:pt x="31" y="334"/>
                    <a:pt x="30" y="346"/>
                  </a:cubicBezTo>
                  <a:cubicBezTo>
                    <a:pt x="29" y="348"/>
                    <a:pt x="27" y="350"/>
                    <a:pt x="27" y="353"/>
                  </a:cubicBezTo>
                  <a:cubicBezTo>
                    <a:pt x="30" y="360"/>
                    <a:pt x="30" y="363"/>
                    <a:pt x="32" y="373"/>
                  </a:cubicBezTo>
                  <a:cubicBezTo>
                    <a:pt x="33" y="380"/>
                    <a:pt x="34" y="391"/>
                    <a:pt x="34" y="398"/>
                  </a:cubicBezTo>
                  <a:cubicBezTo>
                    <a:pt x="44" y="423"/>
                    <a:pt x="52" y="449"/>
                    <a:pt x="68" y="473"/>
                  </a:cubicBezTo>
                  <a:cubicBezTo>
                    <a:pt x="67" y="475"/>
                    <a:pt x="67" y="475"/>
                    <a:pt x="67" y="475"/>
                  </a:cubicBezTo>
                  <a:cubicBezTo>
                    <a:pt x="84" y="496"/>
                    <a:pt x="101" y="525"/>
                    <a:pt x="119" y="540"/>
                  </a:cubicBezTo>
                  <a:cubicBezTo>
                    <a:pt x="115" y="541"/>
                    <a:pt x="115" y="541"/>
                    <a:pt x="115" y="541"/>
                  </a:cubicBezTo>
                  <a:cubicBezTo>
                    <a:pt x="119" y="547"/>
                    <a:pt x="128" y="552"/>
                    <a:pt x="128" y="548"/>
                  </a:cubicBezTo>
                  <a:cubicBezTo>
                    <a:pt x="132" y="554"/>
                    <a:pt x="143" y="559"/>
                    <a:pt x="144" y="564"/>
                  </a:cubicBezTo>
                  <a:cubicBezTo>
                    <a:pt x="149" y="570"/>
                    <a:pt x="152" y="569"/>
                    <a:pt x="157" y="572"/>
                  </a:cubicBezTo>
                  <a:cubicBezTo>
                    <a:pt x="168" y="582"/>
                    <a:pt x="173" y="585"/>
                    <a:pt x="185" y="592"/>
                  </a:cubicBezTo>
                  <a:cubicBezTo>
                    <a:pt x="182" y="590"/>
                    <a:pt x="182" y="590"/>
                    <a:pt x="182" y="590"/>
                  </a:cubicBezTo>
                  <a:cubicBezTo>
                    <a:pt x="181" y="590"/>
                    <a:pt x="180" y="591"/>
                    <a:pt x="183" y="593"/>
                  </a:cubicBezTo>
                  <a:cubicBezTo>
                    <a:pt x="188" y="595"/>
                    <a:pt x="199" y="604"/>
                    <a:pt x="196" y="597"/>
                  </a:cubicBezTo>
                  <a:cubicBezTo>
                    <a:pt x="208" y="607"/>
                    <a:pt x="228" y="611"/>
                    <a:pt x="240" y="621"/>
                  </a:cubicBezTo>
                  <a:cubicBezTo>
                    <a:pt x="239" y="619"/>
                    <a:pt x="243" y="620"/>
                    <a:pt x="244" y="620"/>
                  </a:cubicBezTo>
                  <a:cubicBezTo>
                    <a:pt x="256" y="625"/>
                    <a:pt x="269" y="632"/>
                    <a:pt x="279" y="633"/>
                  </a:cubicBezTo>
                  <a:cubicBezTo>
                    <a:pt x="281" y="634"/>
                    <a:pt x="275" y="634"/>
                    <a:pt x="280" y="636"/>
                  </a:cubicBezTo>
                  <a:cubicBezTo>
                    <a:pt x="284" y="636"/>
                    <a:pt x="281" y="634"/>
                    <a:pt x="285" y="635"/>
                  </a:cubicBezTo>
                  <a:cubicBezTo>
                    <a:pt x="306" y="639"/>
                    <a:pt x="326" y="648"/>
                    <a:pt x="345" y="650"/>
                  </a:cubicBezTo>
                  <a:cubicBezTo>
                    <a:pt x="379" y="653"/>
                    <a:pt x="415" y="655"/>
                    <a:pt x="448" y="652"/>
                  </a:cubicBezTo>
                  <a:cubicBezTo>
                    <a:pt x="448" y="653"/>
                    <a:pt x="448" y="653"/>
                    <a:pt x="448" y="653"/>
                  </a:cubicBezTo>
                  <a:cubicBezTo>
                    <a:pt x="458" y="648"/>
                    <a:pt x="474" y="653"/>
                    <a:pt x="482" y="647"/>
                  </a:cubicBezTo>
                  <a:cubicBezTo>
                    <a:pt x="484" y="647"/>
                    <a:pt x="491" y="645"/>
                    <a:pt x="490" y="647"/>
                  </a:cubicBezTo>
                  <a:cubicBezTo>
                    <a:pt x="498" y="643"/>
                    <a:pt x="514" y="644"/>
                    <a:pt x="526" y="638"/>
                  </a:cubicBezTo>
                  <a:cubicBezTo>
                    <a:pt x="525" y="638"/>
                    <a:pt x="524" y="638"/>
                    <a:pt x="523" y="639"/>
                  </a:cubicBezTo>
                  <a:cubicBezTo>
                    <a:pt x="536" y="638"/>
                    <a:pt x="545" y="631"/>
                    <a:pt x="559" y="628"/>
                  </a:cubicBezTo>
                  <a:cubicBezTo>
                    <a:pt x="557" y="629"/>
                    <a:pt x="555" y="630"/>
                    <a:pt x="555" y="631"/>
                  </a:cubicBezTo>
                  <a:cubicBezTo>
                    <a:pt x="561" y="631"/>
                    <a:pt x="565" y="623"/>
                    <a:pt x="569" y="626"/>
                  </a:cubicBezTo>
                  <a:cubicBezTo>
                    <a:pt x="572" y="624"/>
                    <a:pt x="571" y="623"/>
                    <a:pt x="569" y="624"/>
                  </a:cubicBezTo>
                  <a:cubicBezTo>
                    <a:pt x="597" y="613"/>
                    <a:pt x="623" y="595"/>
                    <a:pt x="645" y="574"/>
                  </a:cubicBezTo>
                  <a:cubicBezTo>
                    <a:pt x="663" y="562"/>
                    <a:pt x="651" y="579"/>
                    <a:pt x="662" y="565"/>
                  </a:cubicBezTo>
                  <a:cubicBezTo>
                    <a:pt x="663" y="565"/>
                    <a:pt x="661" y="563"/>
                    <a:pt x="662" y="564"/>
                  </a:cubicBezTo>
                  <a:cubicBezTo>
                    <a:pt x="666" y="558"/>
                    <a:pt x="673" y="560"/>
                    <a:pt x="675" y="555"/>
                  </a:cubicBezTo>
                  <a:cubicBezTo>
                    <a:pt x="671" y="554"/>
                    <a:pt x="676" y="552"/>
                    <a:pt x="675" y="550"/>
                  </a:cubicBezTo>
                  <a:cubicBezTo>
                    <a:pt x="685" y="542"/>
                    <a:pt x="689" y="541"/>
                    <a:pt x="693" y="531"/>
                  </a:cubicBezTo>
                  <a:cubicBezTo>
                    <a:pt x="694" y="533"/>
                    <a:pt x="694" y="533"/>
                    <a:pt x="694" y="533"/>
                  </a:cubicBezTo>
                  <a:cubicBezTo>
                    <a:pt x="699" y="521"/>
                    <a:pt x="708" y="510"/>
                    <a:pt x="709" y="499"/>
                  </a:cubicBezTo>
                  <a:cubicBezTo>
                    <a:pt x="742" y="440"/>
                    <a:pt x="749" y="372"/>
                    <a:pt x="738" y="308"/>
                  </a:cubicBezTo>
                  <a:cubicBezTo>
                    <a:pt x="728" y="244"/>
                    <a:pt x="697" y="185"/>
                    <a:pt x="656" y="134"/>
                  </a:cubicBezTo>
                  <a:cubicBezTo>
                    <a:pt x="648" y="121"/>
                    <a:pt x="647" y="119"/>
                    <a:pt x="633" y="109"/>
                  </a:cubicBezTo>
                  <a:cubicBezTo>
                    <a:pt x="634" y="109"/>
                    <a:pt x="635" y="109"/>
                    <a:pt x="635" y="108"/>
                  </a:cubicBezTo>
                  <a:cubicBezTo>
                    <a:pt x="632" y="110"/>
                    <a:pt x="626" y="100"/>
                    <a:pt x="622" y="102"/>
                  </a:cubicBezTo>
                  <a:cubicBezTo>
                    <a:pt x="604" y="85"/>
                    <a:pt x="585" y="73"/>
                    <a:pt x="563" y="60"/>
                  </a:cubicBezTo>
                  <a:cubicBezTo>
                    <a:pt x="567" y="62"/>
                    <a:pt x="570" y="60"/>
                    <a:pt x="566" y="58"/>
                  </a:cubicBezTo>
                  <a:cubicBezTo>
                    <a:pt x="561" y="57"/>
                    <a:pt x="561" y="57"/>
                    <a:pt x="561" y="57"/>
                  </a:cubicBezTo>
                  <a:cubicBezTo>
                    <a:pt x="560" y="56"/>
                    <a:pt x="560" y="56"/>
                    <a:pt x="560" y="56"/>
                  </a:cubicBezTo>
                  <a:cubicBezTo>
                    <a:pt x="557" y="55"/>
                    <a:pt x="553" y="55"/>
                    <a:pt x="556" y="57"/>
                  </a:cubicBezTo>
                  <a:cubicBezTo>
                    <a:pt x="500" y="29"/>
                    <a:pt x="439" y="11"/>
                    <a:pt x="377" y="21"/>
                  </a:cubicBezTo>
                  <a:cubicBezTo>
                    <a:pt x="363" y="21"/>
                    <a:pt x="342" y="27"/>
                    <a:pt x="327" y="32"/>
                  </a:cubicBezTo>
                  <a:cubicBezTo>
                    <a:pt x="281" y="43"/>
                    <a:pt x="240" y="62"/>
                    <a:pt x="201" y="93"/>
                  </a:cubicBezTo>
                  <a:cubicBezTo>
                    <a:pt x="201" y="93"/>
                    <a:pt x="202" y="83"/>
                    <a:pt x="218" y="6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100" b="0" i="0" u="none" strike="noStrike" kern="1200" cap="none" spc="0" normalizeH="0" baseline="0" noProof="0">
                <a:ln>
                  <a:noFill/>
                </a:ln>
                <a:solidFill>
                  <a:srgbClr val="C00000"/>
                </a:solidFill>
                <a:effectLst/>
                <a:uLnTx/>
                <a:uFillTx/>
                <a:latin typeface="Segoe Print" pitchFamily="2" charset="0"/>
                <a:ea typeface="+mn-ea"/>
                <a:cs typeface="Arial" charset="0"/>
              </a:endParaRPr>
            </a:p>
          </p:txBody>
        </p:sp>
        <p:sp>
          <p:nvSpPr>
            <p:cNvPr id="95" name="pole tekstowe 120"/>
            <p:cNvSpPr txBox="1"/>
            <p:nvPr/>
          </p:nvSpPr>
          <p:spPr>
            <a:xfrm>
              <a:off x="5454610" y="1083597"/>
              <a:ext cx="652526" cy="72863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16000" noProof="0" dirty="0">
                  <a:ln>
                    <a:noFill/>
                  </a:ln>
                  <a:solidFill>
                    <a:srgbClr val="C00000"/>
                  </a:solidFill>
                  <a:effectLst/>
                  <a:uLnTx/>
                  <a:uFillTx/>
                  <a:latin typeface="Segoe Print" pitchFamily="2" charset="0"/>
                  <a:ea typeface="+mn-ea"/>
                  <a:cs typeface="Arial" pitchFamily="34" charset="0"/>
                </a:rPr>
                <a:t>5</a:t>
              </a:r>
              <a:endParaRPr kumimoji="0" lang="pl-PL" sz="2400" b="1" i="1" u="none" strike="noStrike" kern="0" cap="none" spc="0" normalizeH="0" baseline="-16000" noProof="0" dirty="0">
                <a:ln>
                  <a:noFill/>
                </a:ln>
                <a:solidFill>
                  <a:srgbClr val="C00000"/>
                </a:solidFill>
                <a:effectLst/>
                <a:uLnTx/>
                <a:uFillTx/>
                <a:latin typeface="Segoe Print" pitchFamily="2" charset="0"/>
                <a:ea typeface="+mn-ea"/>
                <a:cs typeface="Arial" pitchFamily="34" charset="0"/>
              </a:endParaRPr>
            </a:p>
          </p:txBody>
        </p:sp>
      </p:grpSp>
      <p:grpSp>
        <p:nvGrpSpPr>
          <p:cNvPr id="178" name="Grupa 57"/>
          <p:cNvGrpSpPr/>
          <p:nvPr/>
        </p:nvGrpSpPr>
        <p:grpSpPr>
          <a:xfrm>
            <a:off x="4272288" y="3852936"/>
            <a:ext cx="700148" cy="489271"/>
            <a:chOff x="5246340" y="1637308"/>
            <a:chExt cx="1384382" cy="936104"/>
          </a:xfrm>
        </p:grpSpPr>
        <p:sp>
          <p:nvSpPr>
            <p:cNvPr id="179"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F</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180"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181" name="Grupa 57"/>
          <p:cNvGrpSpPr/>
          <p:nvPr/>
        </p:nvGrpSpPr>
        <p:grpSpPr>
          <a:xfrm>
            <a:off x="7252585" y="2590397"/>
            <a:ext cx="691807" cy="483443"/>
            <a:chOff x="5246340" y="1637308"/>
            <a:chExt cx="1384382" cy="936104"/>
          </a:xfrm>
        </p:grpSpPr>
        <p:sp>
          <p:nvSpPr>
            <p:cNvPr id="182"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B</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183"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184" name="Grupa 57"/>
          <p:cNvGrpSpPr/>
          <p:nvPr/>
        </p:nvGrpSpPr>
        <p:grpSpPr>
          <a:xfrm>
            <a:off x="7262988" y="3214566"/>
            <a:ext cx="691807" cy="483443"/>
            <a:chOff x="5246340" y="1637308"/>
            <a:chExt cx="1384382" cy="936104"/>
          </a:xfrm>
        </p:grpSpPr>
        <p:sp>
          <p:nvSpPr>
            <p:cNvPr id="185" name="Freeform 6"/>
            <p:cNvSpPr>
              <a:spLocks/>
            </p:cNvSpPr>
            <p:nvPr/>
          </p:nvSpPr>
          <p:spPr bwMode="auto">
            <a:xfrm>
              <a:off x="5287977" y="1637308"/>
              <a:ext cx="1342745" cy="936104"/>
            </a:xfrm>
            <a:custGeom>
              <a:avLst/>
              <a:gdLst/>
              <a:ahLst/>
              <a:cxnLst>
                <a:cxn ang="0">
                  <a:pos x="5" y="5"/>
                </a:cxn>
                <a:cxn ang="0">
                  <a:pos x="0" y="134"/>
                </a:cxn>
                <a:cxn ang="0">
                  <a:pos x="212" y="131"/>
                </a:cxn>
                <a:cxn ang="0">
                  <a:pos x="217" y="37"/>
                </a:cxn>
                <a:cxn ang="0">
                  <a:pos x="169" y="0"/>
                </a:cxn>
                <a:cxn ang="0">
                  <a:pos x="5" y="5"/>
                </a:cxn>
              </a:cxnLst>
              <a:rect l="0" t="0" r="r" b="b"/>
              <a:pathLst>
                <a:path w="225" h="157">
                  <a:moveTo>
                    <a:pt x="5" y="5"/>
                  </a:moveTo>
                  <a:cubicBezTo>
                    <a:pt x="5" y="5"/>
                    <a:pt x="22" y="65"/>
                    <a:pt x="0" y="134"/>
                  </a:cubicBezTo>
                  <a:cubicBezTo>
                    <a:pt x="90" y="157"/>
                    <a:pt x="155" y="151"/>
                    <a:pt x="212" y="131"/>
                  </a:cubicBezTo>
                  <a:cubicBezTo>
                    <a:pt x="225" y="115"/>
                    <a:pt x="217" y="37"/>
                    <a:pt x="217" y="37"/>
                  </a:cubicBezTo>
                  <a:cubicBezTo>
                    <a:pt x="169" y="0"/>
                    <a:pt x="169" y="0"/>
                    <a:pt x="169" y="0"/>
                  </a:cubicBezTo>
                  <a:cubicBezTo>
                    <a:pt x="169" y="0"/>
                    <a:pt x="117" y="14"/>
                    <a:pt x="5" y="5"/>
                  </a:cubicBezTo>
                  <a:close/>
                </a:path>
              </a:pathLst>
            </a:custGeom>
            <a:gradFill flip="none" rotWithShape="1">
              <a:gsLst>
                <a:gs pos="0">
                  <a:srgbClr val="FEB80A">
                    <a:tint val="50000"/>
                    <a:satMod val="300000"/>
                  </a:srgbClr>
                </a:gs>
                <a:gs pos="35000">
                  <a:srgbClr val="FEB80A">
                    <a:tint val="37000"/>
                    <a:satMod val="300000"/>
                  </a:srgbClr>
                </a:gs>
                <a:gs pos="100000">
                  <a:srgbClr val="FEB80A">
                    <a:tint val="15000"/>
                    <a:satMod val="350000"/>
                  </a:srgbClr>
                </a:gs>
              </a:gsLst>
              <a:lin ang="5400000" scaled="1"/>
              <a:tileRect/>
            </a:gradFill>
            <a:ln w="9525" cap="flat" cmpd="sng" algn="ctr">
              <a:solidFill>
                <a:schemeClr val="accent5"/>
              </a:solidFill>
              <a:prstDash val="solid"/>
              <a:headEnd/>
              <a:tailEnd/>
            </a:ln>
            <a:effectLst/>
          </p:spPr>
          <p:txBody>
            <a:bodyPr vert="horz" wrap="square" lIns="72000" tIns="36000" rIns="72000" bIns="36000" numCol="1"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lumMod val="95000"/>
                      <a:lumOff val="5000"/>
                    </a:sysClr>
                  </a:solidFill>
                  <a:effectLst/>
                  <a:uLnTx/>
                  <a:uFillTx/>
                  <a:latin typeface="Segoe Print" pitchFamily="2" charset="0"/>
                  <a:ea typeface="+mn-ea"/>
                  <a:cs typeface="Arial" pitchFamily="34" charset="0"/>
                </a:rPr>
                <a:t>C</a:t>
              </a:r>
              <a:endParaRPr kumimoji="0" lang="pl-PL" sz="2000" b="0" i="0" u="none" strike="noStrike" kern="0" cap="none" spc="0" normalizeH="0" baseline="-16000" noProof="0" dirty="0">
                <a:ln>
                  <a:noFill/>
                </a:ln>
                <a:solidFill>
                  <a:sysClr val="windowText" lastClr="000000">
                    <a:lumMod val="95000"/>
                    <a:lumOff val="5000"/>
                  </a:sysClr>
                </a:solidFill>
                <a:effectLst/>
                <a:uLnTx/>
                <a:uFillTx/>
                <a:latin typeface="Segoe Print" pitchFamily="2" charset="0"/>
                <a:ea typeface="+mn-ea"/>
                <a:cs typeface="Arial" pitchFamily="34" charset="0"/>
              </a:endParaRPr>
            </a:p>
          </p:txBody>
        </p:sp>
        <p:sp>
          <p:nvSpPr>
            <p:cNvPr id="186" name="Freeform 38"/>
            <p:cNvSpPr>
              <a:spLocks noEditPoints="1"/>
            </p:cNvSpPr>
            <p:nvPr/>
          </p:nvSpPr>
          <p:spPr bwMode="auto">
            <a:xfrm>
              <a:off x="5246340" y="1637308"/>
              <a:ext cx="1366338" cy="906265"/>
            </a:xfrm>
            <a:custGeom>
              <a:avLst/>
              <a:gdLst/>
              <a:ahLst/>
              <a:cxnLst>
                <a:cxn ang="0">
                  <a:pos x="226" y="61"/>
                </a:cxn>
                <a:cxn ang="0">
                  <a:pos x="217" y="30"/>
                </a:cxn>
                <a:cxn ang="0">
                  <a:pos x="190" y="11"/>
                </a:cxn>
                <a:cxn ang="0">
                  <a:pos x="145" y="4"/>
                </a:cxn>
                <a:cxn ang="0">
                  <a:pos x="92" y="9"/>
                </a:cxn>
                <a:cxn ang="0">
                  <a:pos x="135" y="11"/>
                </a:cxn>
                <a:cxn ang="0">
                  <a:pos x="208" y="35"/>
                </a:cxn>
                <a:cxn ang="0">
                  <a:pos x="187" y="37"/>
                </a:cxn>
                <a:cxn ang="0">
                  <a:pos x="185" y="31"/>
                </a:cxn>
                <a:cxn ang="0">
                  <a:pos x="183" y="20"/>
                </a:cxn>
                <a:cxn ang="0">
                  <a:pos x="178" y="12"/>
                </a:cxn>
                <a:cxn ang="0">
                  <a:pos x="176" y="9"/>
                </a:cxn>
                <a:cxn ang="0">
                  <a:pos x="175" y="10"/>
                </a:cxn>
                <a:cxn ang="0">
                  <a:pos x="176" y="14"/>
                </a:cxn>
                <a:cxn ang="0">
                  <a:pos x="177" y="16"/>
                </a:cxn>
                <a:cxn ang="0">
                  <a:pos x="175" y="18"/>
                </a:cxn>
                <a:cxn ang="0">
                  <a:pos x="176" y="18"/>
                </a:cxn>
                <a:cxn ang="0">
                  <a:pos x="176" y="21"/>
                </a:cxn>
                <a:cxn ang="0">
                  <a:pos x="176" y="22"/>
                </a:cxn>
                <a:cxn ang="0">
                  <a:pos x="178" y="23"/>
                </a:cxn>
                <a:cxn ang="0">
                  <a:pos x="177" y="24"/>
                </a:cxn>
                <a:cxn ang="0">
                  <a:pos x="178" y="29"/>
                </a:cxn>
                <a:cxn ang="0">
                  <a:pos x="178" y="32"/>
                </a:cxn>
                <a:cxn ang="0">
                  <a:pos x="178" y="35"/>
                </a:cxn>
                <a:cxn ang="0">
                  <a:pos x="178" y="36"/>
                </a:cxn>
                <a:cxn ang="0">
                  <a:pos x="179" y="37"/>
                </a:cxn>
                <a:cxn ang="0">
                  <a:pos x="180" y="43"/>
                </a:cxn>
                <a:cxn ang="0">
                  <a:pos x="184" y="43"/>
                </a:cxn>
                <a:cxn ang="0">
                  <a:pos x="186" y="42"/>
                </a:cxn>
                <a:cxn ang="0">
                  <a:pos x="188" y="42"/>
                </a:cxn>
                <a:cxn ang="0">
                  <a:pos x="192" y="40"/>
                </a:cxn>
                <a:cxn ang="0">
                  <a:pos x="195" y="40"/>
                </a:cxn>
                <a:cxn ang="0">
                  <a:pos x="199" y="40"/>
                </a:cxn>
                <a:cxn ang="0">
                  <a:pos x="206" y="40"/>
                </a:cxn>
                <a:cxn ang="0">
                  <a:pos x="212" y="39"/>
                </a:cxn>
                <a:cxn ang="0">
                  <a:pos x="221" y="61"/>
                </a:cxn>
                <a:cxn ang="0">
                  <a:pos x="214" y="128"/>
                </a:cxn>
                <a:cxn ang="0">
                  <a:pos x="117" y="144"/>
                </a:cxn>
                <a:cxn ang="0">
                  <a:pos x="59" y="142"/>
                </a:cxn>
                <a:cxn ang="0">
                  <a:pos x="17" y="102"/>
                </a:cxn>
                <a:cxn ang="0">
                  <a:pos x="17" y="39"/>
                </a:cxn>
                <a:cxn ang="0">
                  <a:pos x="16" y="23"/>
                </a:cxn>
                <a:cxn ang="0">
                  <a:pos x="16" y="40"/>
                </a:cxn>
                <a:cxn ang="0">
                  <a:pos x="15" y="82"/>
                </a:cxn>
                <a:cxn ang="0">
                  <a:pos x="13" y="90"/>
                </a:cxn>
                <a:cxn ang="0">
                  <a:pos x="12" y="97"/>
                </a:cxn>
                <a:cxn ang="0">
                  <a:pos x="8" y="114"/>
                </a:cxn>
                <a:cxn ang="0">
                  <a:pos x="5" y="125"/>
                </a:cxn>
                <a:cxn ang="0">
                  <a:pos x="15" y="139"/>
                </a:cxn>
                <a:cxn ang="0">
                  <a:pos x="31" y="140"/>
                </a:cxn>
                <a:cxn ang="0">
                  <a:pos x="63" y="149"/>
                </a:cxn>
                <a:cxn ang="0">
                  <a:pos x="86" y="150"/>
                </a:cxn>
                <a:cxn ang="0">
                  <a:pos x="124" y="151"/>
                </a:cxn>
                <a:cxn ang="0">
                  <a:pos x="138" y="150"/>
                </a:cxn>
                <a:cxn ang="0">
                  <a:pos x="154" y="149"/>
                </a:cxn>
                <a:cxn ang="0">
                  <a:pos x="186" y="143"/>
                </a:cxn>
                <a:cxn ang="0">
                  <a:pos x="217" y="133"/>
                </a:cxn>
                <a:cxn ang="0">
                  <a:pos x="226" y="122"/>
                </a:cxn>
                <a:cxn ang="0">
                  <a:pos x="229" y="88"/>
                </a:cxn>
                <a:cxn ang="0">
                  <a:pos x="184" y="42"/>
                </a:cxn>
                <a:cxn ang="0">
                  <a:pos x="226" y="118"/>
                </a:cxn>
              </a:cxnLst>
              <a:rect l="0" t="0" r="r" b="b"/>
              <a:pathLst>
                <a:path w="229" h="152">
                  <a:moveTo>
                    <a:pt x="229" y="83"/>
                  </a:moveTo>
                  <a:cubicBezTo>
                    <a:pt x="229" y="81"/>
                    <a:pt x="228" y="79"/>
                    <a:pt x="228" y="78"/>
                  </a:cubicBezTo>
                  <a:cubicBezTo>
                    <a:pt x="228" y="78"/>
                    <a:pt x="228" y="78"/>
                    <a:pt x="228" y="78"/>
                  </a:cubicBezTo>
                  <a:cubicBezTo>
                    <a:pt x="228" y="80"/>
                    <a:pt x="227" y="77"/>
                    <a:pt x="227" y="76"/>
                  </a:cubicBezTo>
                  <a:cubicBezTo>
                    <a:pt x="227" y="76"/>
                    <a:pt x="227" y="76"/>
                    <a:pt x="227" y="76"/>
                  </a:cubicBezTo>
                  <a:cubicBezTo>
                    <a:pt x="227" y="74"/>
                    <a:pt x="227" y="74"/>
                    <a:pt x="227" y="72"/>
                  </a:cubicBezTo>
                  <a:cubicBezTo>
                    <a:pt x="227" y="71"/>
                    <a:pt x="227" y="73"/>
                    <a:pt x="227" y="73"/>
                  </a:cubicBezTo>
                  <a:cubicBezTo>
                    <a:pt x="228" y="72"/>
                    <a:pt x="228" y="68"/>
                    <a:pt x="228" y="68"/>
                  </a:cubicBezTo>
                  <a:cubicBezTo>
                    <a:pt x="228" y="67"/>
                    <a:pt x="228" y="67"/>
                    <a:pt x="227" y="67"/>
                  </a:cubicBezTo>
                  <a:cubicBezTo>
                    <a:pt x="227" y="65"/>
                    <a:pt x="228" y="66"/>
                    <a:pt x="228" y="65"/>
                  </a:cubicBezTo>
                  <a:cubicBezTo>
                    <a:pt x="226" y="61"/>
                    <a:pt x="226" y="61"/>
                    <a:pt x="226" y="61"/>
                  </a:cubicBezTo>
                  <a:cubicBezTo>
                    <a:pt x="226" y="61"/>
                    <a:pt x="227" y="60"/>
                    <a:pt x="227" y="61"/>
                  </a:cubicBezTo>
                  <a:cubicBezTo>
                    <a:pt x="227" y="58"/>
                    <a:pt x="225" y="56"/>
                    <a:pt x="225" y="54"/>
                  </a:cubicBezTo>
                  <a:cubicBezTo>
                    <a:pt x="225" y="53"/>
                    <a:pt x="224" y="50"/>
                    <a:pt x="224" y="49"/>
                  </a:cubicBezTo>
                  <a:cubicBezTo>
                    <a:pt x="225" y="49"/>
                    <a:pt x="224" y="50"/>
                    <a:pt x="225" y="50"/>
                  </a:cubicBezTo>
                  <a:cubicBezTo>
                    <a:pt x="225" y="49"/>
                    <a:pt x="225" y="49"/>
                    <a:pt x="225" y="49"/>
                  </a:cubicBezTo>
                  <a:cubicBezTo>
                    <a:pt x="225" y="51"/>
                    <a:pt x="226" y="48"/>
                    <a:pt x="226" y="49"/>
                  </a:cubicBezTo>
                  <a:cubicBezTo>
                    <a:pt x="226" y="48"/>
                    <a:pt x="226" y="44"/>
                    <a:pt x="226" y="41"/>
                  </a:cubicBezTo>
                  <a:cubicBezTo>
                    <a:pt x="225" y="43"/>
                    <a:pt x="225" y="38"/>
                    <a:pt x="224" y="38"/>
                  </a:cubicBezTo>
                  <a:cubicBezTo>
                    <a:pt x="223" y="36"/>
                    <a:pt x="224" y="36"/>
                    <a:pt x="223" y="35"/>
                  </a:cubicBezTo>
                  <a:cubicBezTo>
                    <a:pt x="221" y="34"/>
                    <a:pt x="219" y="32"/>
                    <a:pt x="216" y="30"/>
                  </a:cubicBezTo>
                  <a:cubicBezTo>
                    <a:pt x="217" y="30"/>
                    <a:pt x="217" y="30"/>
                    <a:pt x="217" y="30"/>
                  </a:cubicBezTo>
                  <a:cubicBezTo>
                    <a:pt x="214" y="29"/>
                    <a:pt x="211" y="26"/>
                    <a:pt x="209" y="25"/>
                  </a:cubicBezTo>
                  <a:cubicBezTo>
                    <a:pt x="209" y="25"/>
                    <a:pt x="209" y="25"/>
                    <a:pt x="209" y="25"/>
                  </a:cubicBezTo>
                  <a:cubicBezTo>
                    <a:pt x="207" y="23"/>
                    <a:pt x="208" y="26"/>
                    <a:pt x="206" y="24"/>
                  </a:cubicBezTo>
                  <a:cubicBezTo>
                    <a:pt x="207" y="24"/>
                    <a:pt x="207" y="24"/>
                    <a:pt x="207" y="24"/>
                  </a:cubicBezTo>
                  <a:cubicBezTo>
                    <a:pt x="205" y="23"/>
                    <a:pt x="204" y="21"/>
                    <a:pt x="202" y="20"/>
                  </a:cubicBezTo>
                  <a:cubicBezTo>
                    <a:pt x="202" y="20"/>
                    <a:pt x="203" y="20"/>
                    <a:pt x="203" y="20"/>
                  </a:cubicBezTo>
                  <a:cubicBezTo>
                    <a:pt x="201" y="19"/>
                    <a:pt x="199" y="18"/>
                    <a:pt x="198" y="17"/>
                  </a:cubicBezTo>
                  <a:cubicBezTo>
                    <a:pt x="198" y="17"/>
                    <a:pt x="198" y="17"/>
                    <a:pt x="199" y="17"/>
                  </a:cubicBezTo>
                  <a:cubicBezTo>
                    <a:pt x="197" y="16"/>
                    <a:pt x="196" y="16"/>
                    <a:pt x="195" y="15"/>
                  </a:cubicBezTo>
                  <a:cubicBezTo>
                    <a:pt x="195" y="15"/>
                    <a:pt x="194" y="14"/>
                    <a:pt x="194" y="14"/>
                  </a:cubicBezTo>
                  <a:cubicBezTo>
                    <a:pt x="193" y="14"/>
                    <a:pt x="191" y="12"/>
                    <a:pt x="190" y="11"/>
                  </a:cubicBezTo>
                  <a:cubicBezTo>
                    <a:pt x="190" y="11"/>
                    <a:pt x="190" y="11"/>
                    <a:pt x="189" y="10"/>
                  </a:cubicBezTo>
                  <a:cubicBezTo>
                    <a:pt x="177" y="0"/>
                    <a:pt x="177" y="0"/>
                    <a:pt x="177" y="0"/>
                  </a:cubicBezTo>
                  <a:cubicBezTo>
                    <a:pt x="171" y="0"/>
                    <a:pt x="167" y="2"/>
                    <a:pt x="161" y="3"/>
                  </a:cubicBezTo>
                  <a:cubicBezTo>
                    <a:pt x="160" y="2"/>
                    <a:pt x="164" y="2"/>
                    <a:pt x="163" y="2"/>
                  </a:cubicBezTo>
                  <a:cubicBezTo>
                    <a:pt x="163" y="2"/>
                    <a:pt x="161" y="2"/>
                    <a:pt x="158" y="3"/>
                  </a:cubicBezTo>
                  <a:cubicBezTo>
                    <a:pt x="158" y="3"/>
                    <a:pt x="158" y="3"/>
                    <a:pt x="158" y="3"/>
                  </a:cubicBezTo>
                  <a:cubicBezTo>
                    <a:pt x="156" y="3"/>
                    <a:pt x="156" y="3"/>
                    <a:pt x="154" y="3"/>
                  </a:cubicBezTo>
                  <a:cubicBezTo>
                    <a:pt x="154" y="3"/>
                    <a:pt x="154" y="3"/>
                    <a:pt x="154" y="3"/>
                  </a:cubicBezTo>
                  <a:cubicBezTo>
                    <a:pt x="153" y="4"/>
                    <a:pt x="151" y="3"/>
                    <a:pt x="150" y="4"/>
                  </a:cubicBezTo>
                  <a:cubicBezTo>
                    <a:pt x="149" y="3"/>
                    <a:pt x="149" y="3"/>
                    <a:pt x="149" y="3"/>
                  </a:cubicBezTo>
                  <a:cubicBezTo>
                    <a:pt x="148" y="4"/>
                    <a:pt x="147" y="3"/>
                    <a:pt x="145" y="4"/>
                  </a:cubicBezTo>
                  <a:cubicBezTo>
                    <a:pt x="145" y="4"/>
                    <a:pt x="145" y="4"/>
                    <a:pt x="145" y="4"/>
                  </a:cubicBezTo>
                  <a:cubicBezTo>
                    <a:pt x="143" y="4"/>
                    <a:pt x="140" y="6"/>
                    <a:pt x="139" y="5"/>
                  </a:cubicBezTo>
                  <a:cubicBezTo>
                    <a:pt x="137" y="5"/>
                    <a:pt x="135" y="6"/>
                    <a:pt x="134" y="6"/>
                  </a:cubicBezTo>
                  <a:cubicBezTo>
                    <a:pt x="134" y="6"/>
                    <a:pt x="134" y="6"/>
                    <a:pt x="134" y="5"/>
                  </a:cubicBezTo>
                  <a:cubicBezTo>
                    <a:pt x="127" y="6"/>
                    <a:pt x="118" y="7"/>
                    <a:pt x="111" y="8"/>
                  </a:cubicBezTo>
                  <a:cubicBezTo>
                    <a:pt x="111" y="8"/>
                    <a:pt x="111" y="8"/>
                    <a:pt x="111" y="8"/>
                  </a:cubicBezTo>
                  <a:cubicBezTo>
                    <a:pt x="107" y="8"/>
                    <a:pt x="102" y="7"/>
                    <a:pt x="99" y="9"/>
                  </a:cubicBezTo>
                  <a:cubicBezTo>
                    <a:pt x="98" y="9"/>
                    <a:pt x="98" y="9"/>
                    <a:pt x="98" y="9"/>
                  </a:cubicBezTo>
                  <a:cubicBezTo>
                    <a:pt x="97" y="9"/>
                    <a:pt x="97" y="9"/>
                    <a:pt x="96" y="8"/>
                  </a:cubicBezTo>
                  <a:cubicBezTo>
                    <a:pt x="95" y="9"/>
                    <a:pt x="92" y="9"/>
                    <a:pt x="92" y="9"/>
                  </a:cubicBezTo>
                  <a:cubicBezTo>
                    <a:pt x="91" y="9"/>
                    <a:pt x="92" y="9"/>
                    <a:pt x="92" y="9"/>
                  </a:cubicBezTo>
                  <a:cubicBezTo>
                    <a:pt x="90" y="8"/>
                    <a:pt x="88" y="9"/>
                    <a:pt x="86" y="9"/>
                  </a:cubicBezTo>
                  <a:cubicBezTo>
                    <a:pt x="86" y="9"/>
                    <a:pt x="86" y="9"/>
                    <a:pt x="86" y="9"/>
                  </a:cubicBezTo>
                  <a:cubicBezTo>
                    <a:pt x="76" y="8"/>
                    <a:pt x="64" y="7"/>
                    <a:pt x="55" y="8"/>
                  </a:cubicBezTo>
                  <a:cubicBezTo>
                    <a:pt x="53" y="8"/>
                    <a:pt x="54" y="7"/>
                    <a:pt x="53" y="7"/>
                  </a:cubicBezTo>
                  <a:cubicBezTo>
                    <a:pt x="45" y="8"/>
                    <a:pt x="35" y="6"/>
                    <a:pt x="27" y="7"/>
                  </a:cubicBezTo>
                  <a:cubicBezTo>
                    <a:pt x="21" y="7"/>
                    <a:pt x="19" y="9"/>
                    <a:pt x="19" y="9"/>
                  </a:cubicBezTo>
                  <a:cubicBezTo>
                    <a:pt x="34" y="9"/>
                    <a:pt x="47" y="11"/>
                    <a:pt x="61" y="12"/>
                  </a:cubicBezTo>
                  <a:cubicBezTo>
                    <a:pt x="66" y="12"/>
                    <a:pt x="72" y="12"/>
                    <a:pt x="77" y="12"/>
                  </a:cubicBezTo>
                  <a:cubicBezTo>
                    <a:pt x="96" y="12"/>
                    <a:pt x="115" y="13"/>
                    <a:pt x="134" y="11"/>
                  </a:cubicBezTo>
                  <a:cubicBezTo>
                    <a:pt x="133" y="11"/>
                    <a:pt x="134" y="11"/>
                    <a:pt x="135" y="10"/>
                  </a:cubicBezTo>
                  <a:cubicBezTo>
                    <a:pt x="135" y="11"/>
                    <a:pt x="135" y="11"/>
                    <a:pt x="135" y="11"/>
                  </a:cubicBezTo>
                  <a:cubicBezTo>
                    <a:pt x="137" y="10"/>
                    <a:pt x="137" y="10"/>
                    <a:pt x="137" y="10"/>
                  </a:cubicBezTo>
                  <a:cubicBezTo>
                    <a:pt x="138" y="10"/>
                    <a:pt x="138" y="10"/>
                    <a:pt x="136" y="11"/>
                  </a:cubicBezTo>
                  <a:cubicBezTo>
                    <a:pt x="144" y="10"/>
                    <a:pt x="151" y="9"/>
                    <a:pt x="158" y="8"/>
                  </a:cubicBezTo>
                  <a:cubicBezTo>
                    <a:pt x="159" y="7"/>
                    <a:pt x="162" y="7"/>
                    <a:pt x="162" y="7"/>
                  </a:cubicBezTo>
                  <a:cubicBezTo>
                    <a:pt x="163" y="7"/>
                    <a:pt x="163" y="7"/>
                    <a:pt x="162" y="7"/>
                  </a:cubicBezTo>
                  <a:cubicBezTo>
                    <a:pt x="167" y="6"/>
                    <a:pt x="168" y="6"/>
                    <a:pt x="173" y="6"/>
                  </a:cubicBezTo>
                  <a:cubicBezTo>
                    <a:pt x="182" y="10"/>
                    <a:pt x="200" y="25"/>
                    <a:pt x="214" y="36"/>
                  </a:cubicBezTo>
                  <a:cubicBezTo>
                    <a:pt x="212" y="35"/>
                    <a:pt x="210" y="34"/>
                    <a:pt x="208" y="34"/>
                  </a:cubicBezTo>
                  <a:cubicBezTo>
                    <a:pt x="209" y="35"/>
                    <a:pt x="208" y="35"/>
                    <a:pt x="208" y="35"/>
                  </a:cubicBezTo>
                  <a:cubicBezTo>
                    <a:pt x="208" y="35"/>
                    <a:pt x="208" y="35"/>
                    <a:pt x="208" y="35"/>
                  </a:cubicBezTo>
                  <a:cubicBezTo>
                    <a:pt x="208" y="35"/>
                    <a:pt x="208" y="35"/>
                    <a:pt x="208" y="35"/>
                  </a:cubicBezTo>
                  <a:cubicBezTo>
                    <a:pt x="208" y="35"/>
                    <a:pt x="208" y="35"/>
                    <a:pt x="208" y="35"/>
                  </a:cubicBezTo>
                  <a:cubicBezTo>
                    <a:pt x="207" y="35"/>
                    <a:pt x="206" y="35"/>
                    <a:pt x="205" y="35"/>
                  </a:cubicBezTo>
                  <a:cubicBezTo>
                    <a:pt x="205" y="35"/>
                    <a:pt x="205" y="35"/>
                    <a:pt x="205" y="35"/>
                  </a:cubicBezTo>
                  <a:cubicBezTo>
                    <a:pt x="205" y="35"/>
                    <a:pt x="205" y="35"/>
                    <a:pt x="205" y="35"/>
                  </a:cubicBezTo>
                  <a:cubicBezTo>
                    <a:pt x="204" y="35"/>
                    <a:pt x="204" y="35"/>
                    <a:pt x="204" y="34"/>
                  </a:cubicBezTo>
                  <a:cubicBezTo>
                    <a:pt x="201" y="34"/>
                    <a:pt x="199" y="34"/>
                    <a:pt x="196" y="34"/>
                  </a:cubicBezTo>
                  <a:cubicBezTo>
                    <a:pt x="194" y="34"/>
                    <a:pt x="192" y="35"/>
                    <a:pt x="189" y="36"/>
                  </a:cubicBezTo>
                  <a:cubicBezTo>
                    <a:pt x="189" y="37"/>
                    <a:pt x="188" y="36"/>
                    <a:pt x="188" y="37"/>
                  </a:cubicBezTo>
                  <a:cubicBezTo>
                    <a:pt x="188" y="37"/>
                    <a:pt x="188" y="37"/>
                    <a:pt x="188" y="37"/>
                  </a:cubicBezTo>
                  <a:cubicBezTo>
                    <a:pt x="188" y="38"/>
                    <a:pt x="188" y="37"/>
                    <a:pt x="187" y="37"/>
                  </a:cubicBezTo>
                  <a:cubicBezTo>
                    <a:pt x="187" y="37"/>
                    <a:pt x="187" y="37"/>
                    <a:pt x="187" y="37"/>
                  </a:cubicBezTo>
                  <a:cubicBezTo>
                    <a:pt x="187" y="38"/>
                    <a:pt x="187" y="36"/>
                    <a:pt x="187" y="37"/>
                  </a:cubicBezTo>
                  <a:cubicBezTo>
                    <a:pt x="186" y="37"/>
                    <a:pt x="187" y="37"/>
                    <a:pt x="187" y="37"/>
                  </a:cubicBezTo>
                  <a:cubicBezTo>
                    <a:pt x="186" y="38"/>
                    <a:pt x="187" y="37"/>
                    <a:pt x="186" y="36"/>
                  </a:cubicBezTo>
                  <a:cubicBezTo>
                    <a:pt x="185" y="36"/>
                    <a:pt x="185" y="36"/>
                    <a:pt x="184" y="37"/>
                  </a:cubicBezTo>
                  <a:cubicBezTo>
                    <a:pt x="184" y="37"/>
                    <a:pt x="184" y="37"/>
                    <a:pt x="184" y="37"/>
                  </a:cubicBezTo>
                  <a:cubicBezTo>
                    <a:pt x="184" y="36"/>
                    <a:pt x="186" y="35"/>
                    <a:pt x="185" y="34"/>
                  </a:cubicBezTo>
                  <a:cubicBezTo>
                    <a:pt x="184" y="34"/>
                    <a:pt x="184" y="34"/>
                    <a:pt x="184" y="34"/>
                  </a:cubicBezTo>
                  <a:cubicBezTo>
                    <a:pt x="185" y="34"/>
                    <a:pt x="185" y="34"/>
                    <a:pt x="185" y="34"/>
                  </a:cubicBezTo>
                  <a:cubicBezTo>
                    <a:pt x="185" y="34"/>
                    <a:pt x="185" y="33"/>
                    <a:pt x="185" y="33"/>
                  </a:cubicBezTo>
                  <a:cubicBezTo>
                    <a:pt x="185" y="33"/>
                    <a:pt x="185" y="33"/>
                    <a:pt x="185" y="33"/>
                  </a:cubicBezTo>
                  <a:cubicBezTo>
                    <a:pt x="186" y="32"/>
                    <a:pt x="184" y="31"/>
                    <a:pt x="185" y="31"/>
                  </a:cubicBezTo>
                  <a:cubicBezTo>
                    <a:pt x="184" y="31"/>
                    <a:pt x="184" y="30"/>
                    <a:pt x="184" y="30"/>
                  </a:cubicBezTo>
                  <a:cubicBezTo>
                    <a:pt x="184" y="30"/>
                    <a:pt x="185" y="30"/>
                    <a:pt x="185" y="30"/>
                  </a:cubicBezTo>
                  <a:cubicBezTo>
                    <a:pt x="185" y="30"/>
                    <a:pt x="185" y="29"/>
                    <a:pt x="185" y="29"/>
                  </a:cubicBezTo>
                  <a:cubicBezTo>
                    <a:pt x="185" y="29"/>
                    <a:pt x="184" y="29"/>
                    <a:pt x="184" y="28"/>
                  </a:cubicBezTo>
                  <a:cubicBezTo>
                    <a:pt x="185" y="28"/>
                    <a:pt x="184" y="28"/>
                    <a:pt x="185" y="28"/>
                  </a:cubicBezTo>
                  <a:cubicBezTo>
                    <a:pt x="184" y="28"/>
                    <a:pt x="183" y="27"/>
                    <a:pt x="184" y="27"/>
                  </a:cubicBezTo>
                  <a:cubicBezTo>
                    <a:pt x="185" y="27"/>
                    <a:pt x="185" y="27"/>
                    <a:pt x="185" y="27"/>
                  </a:cubicBezTo>
                  <a:cubicBezTo>
                    <a:pt x="184" y="26"/>
                    <a:pt x="185" y="25"/>
                    <a:pt x="184" y="24"/>
                  </a:cubicBezTo>
                  <a:cubicBezTo>
                    <a:pt x="184" y="24"/>
                    <a:pt x="184" y="24"/>
                    <a:pt x="184" y="24"/>
                  </a:cubicBezTo>
                  <a:cubicBezTo>
                    <a:pt x="183" y="23"/>
                    <a:pt x="184" y="22"/>
                    <a:pt x="183" y="21"/>
                  </a:cubicBezTo>
                  <a:cubicBezTo>
                    <a:pt x="183" y="21"/>
                    <a:pt x="183" y="20"/>
                    <a:pt x="183" y="20"/>
                  </a:cubicBezTo>
                  <a:cubicBezTo>
                    <a:pt x="183" y="20"/>
                    <a:pt x="183" y="20"/>
                    <a:pt x="182" y="20"/>
                  </a:cubicBezTo>
                  <a:cubicBezTo>
                    <a:pt x="182" y="19"/>
                    <a:pt x="182" y="19"/>
                    <a:pt x="182" y="19"/>
                  </a:cubicBezTo>
                  <a:cubicBezTo>
                    <a:pt x="182" y="19"/>
                    <a:pt x="183" y="18"/>
                    <a:pt x="182" y="18"/>
                  </a:cubicBezTo>
                  <a:cubicBezTo>
                    <a:pt x="182" y="18"/>
                    <a:pt x="182" y="18"/>
                    <a:pt x="182" y="18"/>
                  </a:cubicBezTo>
                  <a:cubicBezTo>
                    <a:pt x="182" y="18"/>
                    <a:pt x="181" y="17"/>
                    <a:pt x="181" y="17"/>
                  </a:cubicBezTo>
                  <a:cubicBezTo>
                    <a:pt x="181" y="17"/>
                    <a:pt x="181" y="16"/>
                    <a:pt x="180" y="17"/>
                  </a:cubicBezTo>
                  <a:cubicBezTo>
                    <a:pt x="180" y="17"/>
                    <a:pt x="181" y="16"/>
                    <a:pt x="180" y="16"/>
                  </a:cubicBezTo>
                  <a:cubicBezTo>
                    <a:pt x="181" y="16"/>
                    <a:pt x="181" y="16"/>
                    <a:pt x="181" y="16"/>
                  </a:cubicBezTo>
                  <a:cubicBezTo>
                    <a:pt x="181" y="15"/>
                    <a:pt x="180" y="15"/>
                    <a:pt x="180" y="14"/>
                  </a:cubicBezTo>
                  <a:cubicBezTo>
                    <a:pt x="180" y="14"/>
                    <a:pt x="179" y="13"/>
                    <a:pt x="179" y="13"/>
                  </a:cubicBezTo>
                  <a:cubicBezTo>
                    <a:pt x="179" y="13"/>
                    <a:pt x="179" y="12"/>
                    <a:pt x="178" y="12"/>
                  </a:cubicBezTo>
                  <a:cubicBezTo>
                    <a:pt x="179" y="12"/>
                    <a:pt x="179" y="12"/>
                    <a:pt x="179" y="12"/>
                  </a:cubicBezTo>
                  <a:cubicBezTo>
                    <a:pt x="178" y="11"/>
                    <a:pt x="178" y="11"/>
                    <a:pt x="178" y="11"/>
                  </a:cubicBezTo>
                  <a:cubicBezTo>
                    <a:pt x="178" y="10"/>
                    <a:pt x="177" y="11"/>
                    <a:pt x="177" y="11"/>
                  </a:cubicBezTo>
                  <a:cubicBezTo>
                    <a:pt x="177" y="10"/>
                    <a:pt x="177" y="10"/>
                    <a:pt x="177" y="10"/>
                  </a:cubicBezTo>
                  <a:cubicBezTo>
                    <a:pt x="177" y="10"/>
                    <a:pt x="176" y="11"/>
                    <a:pt x="176" y="11"/>
                  </a:cubicBezTo>
                  <a:cubicBezTo>
                    <a:pt x="176" y="11"/>
                    <a:pt x="176" y="11"/>
                    <a:pt x="176" y="11"/>
                  </a:cubicBezTo>
                  <a:cubicBezTo>
                    <a:pt x="176" y="10"/>
                    <a:pt x="177" y="10"/>
                    <a:pt x="177" y="10"/>
                  </a:cubicBezTo>
                  <a:cubicBezTo>
                    <a:pt x="177" y="10"/>
                    <a:pt x="176" y="10"/>
                    <a:pt x="177" y="10"/>
                  </a:cubicBezTo>
                  <a:cubicBezTo>
                    <a:pt x="177" y="9"/>
                    <a:pt x="176" y="9"/>
                    <a:pt x="176" y="10"/>
                  </a:cubicBezTo>
                  <a:cubicBezTo>
                    <a:pt x="176" y="9"/>
                    <a:pt x="176" y="9"/>
                    <a:pt x="176" y="9"/>
                  </a:cubicBezTo>
                  <a:cubicBezTo>
                    <a:pt x="176" y="9"/>
                    <a:pt x="176" y="9"/>
                    <a:pt x="176" y="9"/>
                  </a:cubicBezTo>
                  <a:cubicBezTo>
                    <a:pt x="176" y="9"/>
                    <a:pt x="176" y="9"/>
                    <a:pt x="176" y="9"/>
                  </a:cubicBezTo>
                  <a:cubicBezTo>
                    <a:pt x="175" y="9"/>
                    <a:pt x="175" y="9"/>
                    <a:pt x="175" y="10"/>
                  </a:cubicBezTo>
                  <a:cubicBezTo>
                    <a:pt x="175" y="10"/>
                    <a:pt x="175" y="10"/>
                    <a:pt x="175" y="10"/>
                  </a:cubicBezTo>
                  <a:cubicBezTo>
                    <a:pt x="175" y="10"/>
                    <a:pt x="174" y="10"/>
                    <a:pt x="175" y="10"/>
                  </a:cubicBezTo>
                  <a:cubicBezTo>
                    <a:pt x="175" y="9"/>
                    <a:pt x="176" y="9"/>
                    <a:pt x="176" y="9"/>
                  </a:cubicBezTo>
                  <a:cubicBezTo>
                    <a:pt x="174" y="9"/>
                    <a:pt x="174" y="9"/>
                    <a:pt x="174" y="9"/>
                  </a:cubicBezTo>
                  <a:cubicBezTo>
                    <a:pt x="175" y="9"/>
                    <a:pt x="175" y="9"/>
                    <a:pt x="174" y="10"/>
                  </a:cubicBezTo>
                  <a:cubicBezTo>
                    <a:pt x="175" y="10"/>
                    <a:pt x="175" y="10"/>
                    <a:pt x="175" y="10"/>
                  </a:cubicBezTo>
                  <a:cubicBezTo>
                    <a:pt x="174" y="10"/>
                    <a:pt x="174" y="10"/>
                    <a:pt x="174" y="10"/>
                  </a:cubicBezTo>
                  <a:cubicBezTo>
                    <a:pt x="175" y="10"/>
                    <a:pt x="174" y="11"/>
                    <a:pt x="175" y="11"/>
                  </a:cubicBezTo>
                  <a:cubicBezTo>
                    <a:pt x="175" y="10"/>
                    <a:pt x="175" y="10"/>
                    <a:pt x="175" y="10"/>
                  </a:cubicBezTo>
                  <a:cubicBezTo>
                    <a:pt x="175" y="10"/>
                    <a:pt x="176" y="10"/>
                    <a:pt x="176" y="11"/>
                  </a:cubicBezTo>
                  <a:cubicBezTo>
                    <a:pt x="175" y="11"/>
                    <a:pt x="175" y="11"/>
                    <a:pt x="175" y="11"/>
                  </a:cubicBezTo>
                  <a:cubicBezTo>
                    <a:pt x="175" y="11"/>
                    <a:pt x="175" y="11"/>
                    <a:pt x="175" y="11"/>
                  </a:cubicBezTo>
                  <a:cubicBezTo>
                    <a:pt x="174" y="12"/>
                    <a:pt x="174" y="12"/>
                    <a:pt x="174" y="12"/>
                  </a:cubicBezTo>
                  <a:cubicBezTo>
                    <a:pt x="176" y="11"/>
                    <a:pt x="175" y="12"/>
                    <a:pt x="175" y="12"/>
                  </a:cubicBezTo>
                  <a:cubicBezTo>
                    <a:pt x="175" y="12"/>
                    <a:pt x="175" y="12"/>
                    <a:pt x="175" y="12"/>
                  </a:cubicBezTo>
                  <a:cubicBezTo>
                    <a:pt x="175" y="12"/>
                    <a:pt x="176" y="11"/>
                    <a:pt x="176" y="12"/>
                  </a:cubicBezTo>
                  <a:cubicBezTo>
                    <a:pt x="176" y="12"/>
                    <a:pt x="175" y="12"/>
                    <a:pt x="175" y="13"/>
                  </a:cubicBezTo>
                  <a:cubicBezTo>
                    <a:pt x="175" y="13"/>
                    <a:pt x="176" y="13"/>
                    <a:pt x="175" y="13"/>
                  </a:cubicBezTo>
                  <a:cubicBezTo>
                    <a:pt x="177" y="14"/>
                    <a:pt x="177" y="14"/>
                    <a:pt x="177" y="14"/>
                  </a:cubicBezTo>
                  <a:cubicBezTo>
                    <a:pt x="177" y="14"/>
                    <a:pt x="176" y="14"/>
                    <a:pt x="176" y="14"/>
                  </a:cubicBezTo>
                  <a:cubicBezTo>
                    <a:pt x="176" y="14"/>
                    <a:pt x="175" y="15"/>
                    <a:pt x="175" y="15"/>
                  </a:cubicBezTo>
                  <a:cubicBezTo>
                    <a:pt x="175" y="15"/>
                    <a:pt x="174" y="15"/>
                    <a:pt x="175" y="15"/>
                  </a:cubicBezTo>
                  <a:cubicBezTo>
                    <a:pt x="174" y="15"/>
                    <a:pt x="174" y="15"/>
                    <a:pt x="174" y="16"/>
                  </a:cubicBezTo>
                  <a:cubicBezTo>
                    <a:pt x="174" y="15"/>
                    <a:pt x="175" y="15"/>
                    <a:pt x="175" y="15"/>
                  </a:cubicBezTo>
                  <a:cubicBezTo>
                    <a:pt x="176" y="14"/>
                    <a:pt x="175" y="15"/>
                    <a:pt x="176" y="14"/>
                  </a:cubicBezTo>
                  <a:cubicBezTo>
                    <a:pt x="176" y="15"/>
                    <a:pt x="176" y="15"/>
                    <a:pt x="176" y="15"/>
                  </a:cubicBezTo>
                  <a:cubicBezTo>
                    <a:pt x="176" y="15"/>
                    <a:pt x="176" y="16"/>
                    <a:pt x="176" y="16"/>
                  </a:cubicBezTo>
                  <a:cubicBezTo>
                    <a:pt x="176" y="16"/>
                    <a:pt x="177" y="16"/>
                    <a:pt x="177" y="16"/>
                  </a:cubicBezTo>
                  <a:cubicBezTo>
                    <a:pt x="177" y="16"/>
                    <a:pt x="177" y="16"/>
                    <a:pt x="178" y="16"/>
                  </a:cubicBezTo>
                  <a:cubicBezTo>
                    <a:pt x="178" y="16"/>
                    <a:pt x="178" y="16"/>
                    <a:pt x="178" y="16"/>
                  </a:cubicBezTo>
                  <a:cubicBezTo>
                    <a:pt x="177" y="16"/>
                    <a:pt x="177" y="16"/>
                    <a:pt x="177" y="16"/>
                  </a:cubicBezTo>
                  <a:cubicBezTo>
                    <a:pt x="176" y="17"/>
                    <a:pt x="177" y="16"/>
                    <a:pt x="176" y="17"/>
                  </a:cubicBezTo>
                  <a:cubicBezTo>
                    <a:pt x="175" y="17"/>
                    <a:pt x="175" y="16"/>
                    <a:pt x="175" y="16"/>
                  </a:cubicBezTo>
                  <a:cubicBezTo>
                    <a:pt x="174" y="16"/>
                    <a:pt x="175" y="16"/>
                    <a:pt x="174" y="17"/>
                  </a:cubicBezTo>
                  <a:cubicBezTo>
                    <a:pt x="175" y="17"/>
                    <a:pt x="175" y="17"/>
                    <a:pt x="175" y="17"/>
                  </a:cubicBezTo>
                  <a:cubicBezTo>
                    <a:pt x="176" y="17"/>
                    <a:pt x="176" y="17"/>
                    <a:pt x="176" y="17"/>
                  </a:cubicBezTo>
                  <a:cubicBezTo>
                    <a:pt x="177" y="16"/>
                    <a:pt x="176" y="17"/>
                    <a:pt x="176" y="17"/>
                  </a:cubicBezTo>
                  <a:cubicBezTo>
                    <a:pt x="175" y="17"/>
                    <a:pt x="175" y="17"/>
                    <a:pt x="175" y="17"/>
                  </a:cubicBezTo>
                  <a:cubicBezTo>
                    <a:pt x="175" y="17"/>
                    <a:pt x="176" y="17"/>
                    <a:pt x="176" y="17"/>
                  </a:cubicBezTo>
                  <a:cubicBezTo>
                    <a:pt x="175" y="18"/>
                    <a:pt x="176" y="17"/>
                    <a:pt x="175" y="17"/>
                  </a:cubicBezTo>
                  <a:cubicBezTo>
                    <a:pt x="174" y="18"/>
                    <a:pt x="174" y="18"/>
                    <a:pt x="174" y="18"/>
                  </a:cubicBezTo>
                  <a:cubicBezTo>
                    <a:pt x="174" y="18"/>
                    <a:pt x="175" y="18"/>
                    <a:pt x="175" y="18"/>
                  </a:cubicBezTo>
                  <a:cubicBezTo>
                    <a:pt x="174" y="18"/>
                    <a:pt x="174" y="18"/>
                    <a:pt x="174" y="18"/>
                  </a:cubicBezTo>
                  <a:cubicBezTo>
                    <a:pt x="175" y="18"/>
                    <a:pt x="175" y="18"/>
                    <a:pt x="175" y="18"/>
                  </a:cubicBezTo>
                  <a:cubicBezTo>
                    <a:pt x="175" y="18"/>
                    <a:pt x="176" y="18"/>
                    <a:pt x="176" y="18"/>
                  </a:cubicBezTo>
                  <a:cubicBezTo>
                    <a:pt x="177" y="17"/>
                    <a:pt x="176" y="18"/>
                    <a:pt x="176" y="18"/>
                  </a:cubicBezTo>
                  <a:cubicBezTo>
                    <a:pt x="177" y="18"/>
                    <a:pt x="176" y="18"/>
                    <a:pt x="177" y="18"/>
                  </a:cubicBezTo>
                  <a:cubicBezTo>
                    <a:pt x="177" y="17"/>
                    <a:pt x="177" y="18"/>
                    <a:pt x="177" y="18"/>
                  </a:cubicBezTo>
                  <a:cubicBezTo>
                    <a:pt x="177" y="18"/>
                    <a:pt x="177" y="18"/>
                    <a:pt x="176" y="18"/>
                  </a:cubicBezTo>
                  <a:cubicBezTo>
                    <a:pt x="176" y="18"/>
                    <a:pt x="176" y="18"/>
                    <a:pt x="176" y="18"/>
                  </a:cubicBezTo>
                  <a:cubicBezTo>
                    <a:pt x="176" y="18"/>
                    <a:pt x="175" y="19"/>
                    <a:pt x="175" y="19"/>
                  </a:cubicBezTo>
                  <a:cubicBezTo>
                    <a:pt x="174" y="19"/>
                    <a:pt x="176" y="18"/>
                    <a:pt x="175" y="19"/>
                  </a:cubicBezTo>
                  <a:cubicBezTo>
                    <a:pt x="175" y="19"/>
                    <a:pt x="176" y="18"/>
                    <a:pt x="176" y="18"/>
                  </a:cubicBezTo>
                  <a:cubicBezTo>
                    <a:pt x="178" y="18"/>
                    <a:pt x="175" y="19"/>
                    <a:pt x="175" y="19"/>
                  </a:cubicBezTo>
                  <a:cubicBezTo>
                    <a:pt x="176" y="19"/>
                    <a:pt x="177" y="19"/>
                    <a:pt x="178" y="19"/>
                  </a:cubicBezTo>
                  <a:cubicBezTo>
                    <a:pt x="178" y="19"/>
                    <a:pt x="179" y="19"/>
                    <a:pt x="178" y="19"/>
                  </a:cubicBezTo>
                  <a:cubicBezTo>
                    <a:pt x="178" y="19"/>
                    <a:pt x="178" y="19"/>
                    <a:pt x="177" y="19"/>
                  </a:cubicBezTo>
                  <a:cubicBezTo>
                    <a:pt x="177" y="19"/>
                    <a:pt x="177" y="19"/>
                    <a:pt x="177" y="19"/>
                  </a:cubicBezTo>
                  <a:cubicBezTo>
                    <a:pt x="176" y="19"/>
                    <a:pt x="176" y="19"/>
                    <a:pt x="176" y="19"/>
                  </a:cubicBezTo>
                  <a:cubicBezTo>
                    <a:pt x="175" y="20"/>
                    <a:pt x="175" y="20"/>
                    <a:pt x="175" y="20"/>
                  </a:cubicBezTo>
                  <a:cubicBezTo>
                    <a:pt x="176" y="20"/>
                    <a:pt x="176" y="20"/>
                    <a:pt x="176" y="20"/>
                  </a:cubicBezTo>
                  <a:cubicBezTo>
                    <a:pt x="176" y="20"/>
                    <a:pt x="176" y="20"/>
                    <a:pt x="176" y="20"/>
                  </a:cubicBezTo>
                  <a:cubicBezTo>
                    <a:pt x="176" y="20"/>
                    <a:pt x="177" y="20"/>
                    <a:pt x="177" y="20"/>
                  </a:cubicBezTo>
                  <a:cubicBezTo>
                    <a:pt x="177" y="20"/>
                    <a:pt x="176" y="21"/>
                    <a:pt x="176" y="21"/>
                  </a:cubicBezTo>
                  <a:cubicBezTo>
                    <a:pt x="175" y="21"/>
                    <a:pt x="175" y="21"/>
                    <a:pt x="175" y="21"/>
                  </a:cubicBezTo>
                  <a:cubicBezTo>
                    <a:pt x="176" y="21"/>
                    <a:pt x="175" y="21"/>
                    <a:pt x="175" y="21"/>
                  </a:cubicBezTo>
                  <a:cubicBezTo>
                    <a:pt x="177" y="21"/>
                    <a:pt x="177" y="21"/>
                    <a:pt x="177" y="21"/>
                  </a:cubicBezTo>
                  <a:cubicBezTo>
                    <a:pt x="177" y="21"/>
                    <a:pt x="177" y="21"/>
                    <a:pt x="177" y="21"/>
                  </a:cubicBezTo>
                  <a:cubicBezTo>
                    <a:pt x="176" y="21"/>
                    <a:pt x="176" y="21"/>
                    <a:pt x="176" y="21"/>
                  </a:cubicBezTo>
                  <a:cubicBezTo>
                    <a:pt x="177" y="21"/>
                    <a:pt x="175" y="21"/>
                    <a:pt x="176" y="21"/>
                  </a:cubicBezTo>
                  <a:cubicBezTo>
                    <a:pt x="176" y="21"/>
                    <a:pt x="176" y="21"/>
                    <a:pt x="176" y="21"/>
                  </a:cubicBezTo>
                  <a:cubicBezTo>
                    <a:pt x="176" y="21"/>
                    <a:pt x="176" y="21"/>
                    <a:pt x="176" y="21"/>
                  </a:cubicBezTo>
                  <a:cubicBezTo>
                    <a:pt x="176" y="21"/>
                    <a:pt x="176" y="21"/>
                    <a:pt x="176" y="21"/>
                  </a:cubicBezTo>
                  <a:cubicBezTo>
                    <a:pt x="176" y="22"/>
                    <a:pt x="176" y="22"/>
                    <a:pt x="176" y="22"/>
                  </a:cubicBezTo>
                  <a:cubicBezTo>
                    <a:pt x="176" y="22"/>
                    <a:pt x="177" y="22"/>
                    <a:pt x="176" y="22"/>
                  </a:cubicBezTo>
                  <a:cubicBezTo>
                    <a:pt x="177" y="22"/>
                    <a:pt x="176" y="22"/>
                    <a:pt x="177" y="21"/>
                  </a:cubicBezTo>
                  <a:cubicBezTo>
                    <a:pt x="177" y="21"/>
                    <a:pt x="177" y="21"/>
                    <a:pt x="177" y="21"/>
                  </a:cubicBezTo>
                  <a:cubicBezTo>
                    <a:pt x="176" y="22"/>
                    <a:pt x="177" y="22"/>
                    <a:pt x="177" y="22"/>
                  </a:cubicBezTo>
                  <a:cubicBezTo>
                    <a:pt x="177" y="22"/>
                    <a:pt x="177" y="22"/>
                    <a:pt x="177" y="22"/>
                  </a:cubicBezTo>
                  <a:cubicBezTo>
                    <a:pt x="177" y="22"/>
                    <a:pt x="177" y="22"/>
                    <a:pt x="177" y="22"/>
                  </a:cubicBezTo>
                  <a:cubicBezTo>
                    <a:pt x="176" y="22"/>
                    <a:pt x="177" y="22"/>
                    <a:pt x="177" y="23"/>
                  </a:cubicBezTo>
                  <a:cubicBezTo>
                    <a:pt x="177" y="23"/>
                    <a:pt x="176" y="23"/>
                    <a:pt x="176" y="23"/>
                  </a:cubicBezTo>
                  <a:cubicBezTo>
                    <a:pt x="177" y="22"/>
                    <a:pt x="177" y="23"/>
                    <a:pt x="178" y="23"/>
                  </a:cubicBezTo>
                  <a:cubicBezTo>
                    <a:pt x="178" y="23"/>
                    <a:pt x="177" y="23"/>
                    <a:pt x="176" y="23"/>
                  </a:cubicBezTo>
                  <a:cubicBezTo>
                    <a:pt x="177" y="23"/>
                    <a:pt x="176" y="23"/>
                    <a:pt x="177" y="23"/>
                  </a:cubicBezTo>
                  <a:cubicBezTo>
                    <a:pt x="177" y="23"/>
                    <a:pt x="177" y="23"/>
                    <a:pt x="178" y="23"/>
                  </a:cubicBezTo>
                  <a:cubicBezTo>
                    <a:pt x="178" y="23"/>
                    <a:pt x="177" y="23"/>
                    <a:pt x="177" y="23"/>
                  </a:cubicBezTo>
                  <a:cubicBezTo>
                    <a:pt x="177" y="23"/>
                    <a:pt x="178" y="24"/>
                    <a:pt x="178" y="23"/>
                  </a:cubicBezTo>
                  <a:cubicBezTo>
                    <a:pt x="178" y="23"/>
                    <a:pt x="179" y="24"/>
                    <a:pt x="178" y="24"/>
                  </a:cubicBezTo>
                  <a:cubicBezTo>
                    <a:pt x="178" y="24"/>
                    <a:pt x="178" y="24"/>
                    <a:pt x="177" y="24"/>
                  </a:cubicBezTo>
                  <a:cubicBezTo>
                    <a:pt x="177" y="24"/>
                    <a:pt x="179" y="24"/>
                    <a:pt x="179" y="24"/>
                  </a:cubicBezTo>
                  <a:cubicBezTo>
                    <a:pt x="179" y="24"/>
                    <a:pt x="180" y="24"/>
                    <a:pt x="181" y="24"/>
                  </a:cubicBezTo>
                  <a:cubicBezTo>
                    <a:pt x="181" y="24"/>
                    <a:pt x="180" y="24"/>
                    <a:pt x="180" y="24"/>
                  </a:cubicBezTo>
                  <a:cubicBezTo>
                    <a:pt x="180" y="24"/>
                    <a:pt x="180" y="24"/>
                    <a:pt x="180" y="24"/>
                  </a:cubicBezTo>
                  <a:cubicBezTo>
                    <a:pt x="179" y="24"/>
                    <a:pt x="178" y="24"/>
                    <a:pt x="177" y="24"/>
                  </a:cubicBezTo>
                  <a:cubicBezTo>
                    <a:pt x="178" y="24"/>
                    <a:pt x="178" y="24"/>
                    <a:pt x="178" y="24"/>
                  </a:cubicBezTo>
                  <a:cubicBezTo>
                    <a:pt x="177" y="24"/>
                    <a:pt x="177" y="24"/>
                    <a:pt x="177" y="24"/>
                  </a:cubicBezTo>
                  <a:cubicBezTo>
                    <a:pt x="177" y="24"/>
                    <a:pt x="177" y="25"/>
                    <a:pt x="177" y="25"/>
                  </a:cubicBezTo>
                  <a:cubicBezTo>
                    <a:pt x="178" y="25"/>
                    <a:pt x="177" y="25"/>
                    <a:pt x="177" y="25"/>
                  </a:cubicBezTo>
                  <a:cubicBezTo>
                    <a:pt x="178" y="25"/>
                    <a:pt x="178" y="25"/>
                    <a:pt x="178" y="25"/>
                  </a:cubicBezTo>
                  <a:cubicBezTo>
                    <a:pt x="177" y="25"/>
                    <a:pt x="177" y="25"/>
                    <a:pt x="177" y="25"/>
                  </a:cubicBezTo>
                  <a:cubicBezTo>
                    <a:pt x="177" y="25"/>
                    <a:pt x="178" y="25"/>
                    <a:pt x="177" y="25"/>
                  </a:cubicBezTo>
                  <a:cubicBezTo>
                    <a:pt x="177" y="25"/>
                    <a:pt x="177" y="25"/>
                    <a:pt x="177" y="25"/>
                  </a:cubicBezTo>
                  <a:cubicBezTo>
                    <a:pt x="177" y="26"/>
                    <a:pt x="177" y="27"/>
                    <a:pt x="179" y="27"/>
                  </a:cubicBezTo>
                  <a:cubicBezTo>
                    <a:pt x="178" y="27"/>
                    <a:pt x="178" y="27"/>
                    <a:pt x="178" y="28"/>
                  </a:cubicBezTo>
                  <a:cubicBezTo>
                    <a:pt x="178" y="28"/>
                    <a:pt x="178" y="28"/>
                    <a:pt x="178" y="28"/>
                  </a:cubicBezTo>
                  <a:cubicBezTo>
                    <a:pt x="178" y="28"/>
                    <a:pt x="178" y="28"/>
                    <a:pt x="178" y="28"/>
                  </a:cubicBezTo>
                  <a:cubicBezTo>
                    <a:pt x="177" y="28"/>
                    <a:pt x="178" y="28"/>
                    <a:pt x="178" y="29"/>
                  </a:cubicBezTo>
                  <a:cubicBezTo>
                    <a:pt x="178" y="29"/>
                    <a:pt x="178" y="29"/>
                    <a:pt x="178" y="29"/>
                  </a:cubicBezTo>
                  <a:cubicBezTo>
                    <a:pt x="177" y="29"/>
                    <a:pt x="178" y="29"/>
                    <a:pt x="178" y="29"/>
                  </a:cubicBezTo>
                  <a:cubicBezTo>
                    <a:pt x="178" y="29"/>
                    <a:pt x="178" y="29"/>
                    <a:pt x="178" y="29"/>
                  </a:cubicBezTo>
                  <a:cubicBezTo>
                    <a:pt x="178" y="29"/>
                    <a:pt x="178" y="29"/>
                    <a:pt x="178" y="29"/>
                  </a:cubicBezTo>
                  <a:cubicBezTo>
                    <a:pt x="178" y="29"/>
                    <a:pt x="178" y="29"/>
                    <a:pt x="178" y="29"/>
                  </a:cubicBezTo>
                  <a:cubicBezTo>
                    <a:pt x="178" y="29"/>
                    <a:pt x="178" y="29"/>
                    <a:pt x="178" y="29"/>
                  </a:cubicBezTo>
                  <a:cubicBezTo>
                    <a:pt x="178" y="30"/>
                    <a:pt x="178" y="30"/>
                    <a:pt x="178" y="30"/>
                  </a:cubicBezTo>
                  <a:cubicBezTo>
                    <a:pt x="178" y="30"/>
                    <a:pt x="178" y="30"/>
                    <a:pt x="179" y="30"/>
                  </a:cubicBezTo>
                  <a:cubicBezTo>
                    <a:pt x="180" y="30"/>
                    <a:pt x="179" y="30"/>
                    <a:pt x="179" y="30"/>
                  </a:cubicBezTo>
                  <a:cubicBezTo>
                    <a:pt x="178" y="30"/>
                    <a:pt x="178" y="30"/>
                    <a:pt x="178" y="30"/>
                  </a:cubicBezTo>
                  <a:cubicBezTo>
                    <a:pt x="177" y="31"/>
                    <a:pt x="178" y="31"/>
                    <a:pt x="178" y="32"/>
                  </a:cubicBezTo>
                  <a:cubicBezTo>
                    <a:pt x="178" y="32"/>
                    <a:pt x="178" y="32"/>
                    <a:pt x="178" y="32"/>
                  </a:cubicBezTo>
                  <a:cubicBezTo>
                    <a:pt x="178" y="32"/>
                    <a:pt x="178" y="33"/>
                    <a:pt x="178" y="33"/>
                  </a:cubicBezTo>
                  <a:cubicBezTo>
                    <a:pt x="178" y="33"/>
                    <a:pt x="179" y="33"/>
                    <a:pt x="179" y="33"/>
                  </a:cubicBezTo>
                  <a:cubicBezTo>
                    <a:pt x="180" y="34"/>
                    <a:pt x="178" y="33"/>
                    <a:pt x="178" y="34"/>
                  </a:cubicBezTo>
                  <a:cubicBezTo>
                    <a:pt x="178" y="34"/>
                    <a:pt x="178" y="34"/>
                    <a:pt x="178" y="34"/>
                  </a:cubicBezTo>
                  <a:cubicBezTo>
                    <a:pt x="178" y="34"/>
                    <a:pt x="178" y="34"/>
                    <a:pt x="178" y="34"/>
                  </a:cubicBezTo>
                  <a:cubicBezTo>
                    <a:pt x="178" y="34"/>
                    <a:pt x="179" y="34"/>
                    <a:pt x="178" y="34"/>
                  </a:cubicBezTo>
                  <a:cubicBezTo>
                    <a:pt x="178" y="34"/>
                    <a:pt x="178" y="34"/>
                    <a:pt x="178" y="34"/>
                  </a:cubicBezTo>
                  <a:cubicBezTo>
                    <a:pt x="178" y="34"/>
                    <a:pt x="178" y="35"/>
                    <a:pt x="178" y="35"/>
                  </a:cubicBezTo>
                  <a:cubicBezTo>
                    <a:pt x="178" y="35"/>
                    <a:pt x="178" y="35"/>
                    <a:pt x="178" y="35"/>
                  </a:cubicBezTo>
                  <a:cubicBezTo>
                    <a:pt x="178" y="35"/>
                    <a:pt x="178" y="35"/>
                    <a:pt x="178" y="35"/>
                  </a:cubicBezTo>
                  <a:cubicBezTo>
                    <a:pt x="179" y="35"/>
                    <a:pt x="179" y="35"/>
                    <a:pt x="179" y="35"/>
                  </a:cubicBezTo>
                  <a:cubicBezTo>
                    <a:pt x="178" y="35"/>
                    <a:pt x="178" y="35"/>
                    <a:pt x="178" y="35"/>
                  </a:cubicBezTo>
                  <a:cubicBezTo>
                    <a:pt x="178" y="35"/>
                    <a:pt x="178" y="35"/>
                    <a:pt x="178" y="35"/>
                  </a:cubicBezTo>
                  <a:cubicBezTo>
                    <a:pt x="177" y="35"/>
                    <a:pt x="178" y="35"/>
                    <a:pt x="178" y="36"/>
                  </a:cubicBezTo>
                  <a:cubicBezTo>
                    <a:pt x="178" y="35"/>
                    <a:pt x="178" y="35"/>
                    <a:pt x="178" y="36"/>
                  </a:cubicBezTo>
                  <a:cubicBezTo>
                    <a:pt x="178" y="36"/>
                    <a:pt x="178" y="36"/>
                    <a:pt x="179" y="36"/>
                  </a:cubicBezTo>
                  <a:cubicBezTo>
                    <a:pt x="179" y="36"/>
                    <a:pt x="179" y="36"/>
                    <a:pt x="178" y="36"/>
                  </a:cubicBezTo>
                  <a:cubicBezTo>
                    <a:pt x="179" y="36"/>
                    <a:pt x="179" y="36"/>
                    <a:pt x="179" y="37"/>
                  </a:cubicBezTo>
                  <a:cubicBezTo>
                    <a:pt x="179" y="37"/>
                    <a:pt x="179" y="37"/>
                    <a:pt x="179" y="37"/>
                  </a:cubicBezTo>
                  <a:cubicBezTo>
                    <a:pt x="179" y="36"/>
                    <a:pt x="179" y="36"/>
                    <a:pt x="178" y="36"/>
                  </a:cubicBezTo>
                  <a:cubicBezTo>
                    <a:pt x="178" y="36"/>
                    <a:pt x="178" y="36"/>
                    <a:pt x="178" y="36"/>
                  </a:cubicBezTo>
                  <a:cubicBezTo>
                    <a:pt x="178" y="36"/>
                    <a:pt x="178" y="36"/>
                    <a:pt x="178" y="36"/>
                  </a:cubicBezTo>
                  <a:cubicBezTo>
                    <a:pt x="178" y="35"/>
                    <a:pt x="178" y="36"/>
                    <a:pt x="178" y="36"/>
                  </a:cubicBezTo>
                  <a:cubicBezTo>
                    <a:pt x="178" y="36"/>
                    <a:pt x="178" y="36"/>
                    <a:pt x="178" y="36"/>
                  </a:cubicBezTo>
                  <a:cubicBezTo>
                    <a:pt x="178" y="36"/>
                    <a:pt x="178" y="36"/>
                    <a:pt x="178" y="36"/>
                  </a:cubicBezTo>
                  <a:cubicBezTo>
                    <a:pt x="178" y="37"/>
                    <a:pt x="178" y="37"/>
                    <a:pt x="178" y="37"/>
                  </a:cubicBezTo>
                  <a:cubicBezTo>
                    <a:pt x="179" y="36"/>
                    <a:pt x="179" y="36"/>
                    <a:pt x="179" y="36"/>
                  </a:cubicBezTo>
                  <a:cubicBezTo>
                    <a:pt x="179" y="36"/>
                    <a:pt x="179" y="37"/>
                    <a:pt x="179" y="37"/>
                  </a:cubicBezTo>
                  <a:cubicBezTo>
                    <a:pt x="179" y="37"/>
                    <a:pt x="179" y="37"/>
                    <a:pt x="179" y="37"/>
                  </a:cubicBezTo>
                  <a:cubicBezTo>
                    <a:pt x="179" y="37"/>
                    <a:pt x="178" y="37"/>
                    <a:pt x="179" y="37"/>
                  </a:cubicBezTo>
                  <a:cubicBezTo>
                    <a:pt x="178" y="37"/>
                    <a:pt x="178" y="37"/>
                    <a:pt x="178" y="37"/>
                  </a:cubicBezTo>
                  <a:cubicBezTo>
                    <a:pt x="179" y="37"/>
                    <a:pt x="179" y="37"/>
                    <a:pt x="179" y="37"/>
                  </a:cubicBezTo>
                  <a:cubicBezTo>
                    <a:pt x="178" y="37"/>
                    <a:pt x="177" y="37"/>
                    <a:pt x="177" y="37"/>
                  </a:cubicBezTo>
                  <a:cubicBezTo>
                    <a:pt x="178" y="38"/>
                    <a:pt x="178" y="38"/>
                    <a:pt x="178" y="38"/>
                  </a:cubicBezTo>
                  <a:cubicBezTo>
                    <a:pt x="178" y="38"/>
                    <a:pt x="178" y="38"/>
                    <a:pt x="177" y="38"/>
                  </a:cubicBezTo>
                  <a:cubicBezTo>
                    <a:pt x="177" y="38"/>
                    <a:pt x="179" y="38"/>
                    <a:pt x="178" y="39"/>
                  </a:cubicBezTo>
                  <a:cubicBezTo>
                    <a:pt x="178" y="38"/>
                    <a:pt x="178" y="38"/>
                    <a:pt x="177" y="39"/>
                  </a:cubicBezTo>
                  <a:cubicBezTo>
                    <a:pt x="178" y="39"/>
                    <a:pt x="178" y="39"/>
                    <a:pt x="178" y="39"/>
                  </a:cubicBezTo>
                  <a:cubicBezTo>
                    <a:pt x="178" y="39"/>
                    <a:pt x="177" y="39"/>
                    <a:pt x="178" y="38"/>
                  </a:cubicBezTo>
                  <a:cubicBezTo>
                    <a:pt x="178" y="39"/>
                    <a:pt x="178" y="39"/>
                    <a:pt x="178" y="39"/>
                  </a:cubicBezTo>
                  <a:cubicBezTo>
                    <a:pt x="177" y="39"/>
                    <a:pt x="177" y="39"/>
                    <a:pt x="177" y="40"/>
                  </a:cubicBezTo>
                  <a:cubicBezTo>
                    <a:pt x="177" y="40"/>
                    <a:pt x="178" y="41"/>
                    <a:pt x="180" y="43"/>
                  </a:cubicBezTo>
                  <a:cubicBezTo>
                    <a:pt x="180" y="43"/>
                    <a:pt x="180" y="43"/>
                    <a:pt x="180" y="43"/>
                  </a:cubicBezTo>
                  <a:cubicBezTo>
                    <a:pt x="181" y="44"/>
                    <a:pt x="181" y="43"/>
                    <a:pt x="181" y="44"/>
                  </a:cubicBezTo>
                  <a:cubicBezTo>
                    <a:pt x="181" y="43"/>
                    <a:pt x="181" y="43"/>
                    <a:pt x="181" y="43"/>
                  </a:cubicBezTo>
                  <a:cubicBezTo>
                    <a:pt x="181" y="43"/>
                    <a:pt x="181" y="41"/>
                    <a:pt x="181" y="42"/>
                  </a:cubicBezTo>
                  <a:cubicBezTo>
                    <a:pt x="182" y="43"/>
                    <a:pt x="181" y="43"/>
                    <a:pt x="181" y="43"/>
                  </a:cubicBezTo>
                  <a:cubicBezTo>
                    <a:pt x="182" y="44"/>
                    <a:pt x="182" y="42"/>
                    <a:pt x="182" y="43"/>
                  </a:cubicBezTo>
                  <a:cubicBezTo>
                    <a:pt x="182" y="43"/>
                    <a:pt x="182" y="42"/>
                    <a:pt x="182" y="42"/>
                  </a:cubicBezTo>
                  <a:cubicBezTo>
                    <a:pt x="182" y="42"/>
                    <a:pt x="183" y="43"/>
                    <a:pt x="183" y="43"/>
                  </a:cubicBezTo>
                  <a:cubicBezTo>
                    <a:pt x="183" y="43"/>
                    <a:pt x="183" y="43"/>
                    <a:pt x="183" y="43"/>
                  </a:cubicBezTo>
                  <a:cubicBezTo>
                    <a:pt x="183" y="43"/>
                    <a:pt x="183" y="43"/>
                    <a:pt x="183" y="43"/>
                  </a:cubicBezTo>
                  <a:cubicBezTo>
                    <a:pt x="183" y="43"/>
                    <a:pt x="183" y="43"/>
                    <a:pt x="183" y="43"/>
                  </a:cubicBezTo>
                  <a:cubicBezTo>
                    <a:pt x="184" y="43"/>
                    <a:pt x="184" y="43"/>
                    <a:pt x="184" y="43"/>
                  </a:cubicBezTo>
                  <a:cubicBezTo>
                    <a:pt x="184" y="42"/>
                    <a:pt x="185" y="43"/>
                    <a:pt x="185" y="42"/>
                  </a:cubicBezTo>
                  <a:cubicBezTo>
                    <a:pt x="185" y="43"/>
                    <a:pt x="185" y="43"/>
                    <a:pt x="185" y="43"/>
                  </a:cubicBezTo>
                  <a:cubicBezTo>
                    <a:pt x="185" y="42"/>
                    <a:pt x="185" y="42"/>
                    <a:pt x="185" y="42"/>
                  </a:cubicBezTo>
                  <a:cubicBezTo>
                    <a:pt x="185" y="42"/>
                    <a:pt x="185" y="42"/>
                    <a:pt x="185" y="42"/>
                  </a:cubicBezTo>
                  <a:cubicBezTo>
                    <a:pt x="185" y="43"/>
                    <a:pt x="185" y="43"/>
                    <a:pt x="185" y="43"/>
                  </a:cubicBezTo>
                  <a:cubicBezTo>
                    <a:pt x="185" y="42"/>
                    <a:pt x="186" y="43"/>
                    <a:pt x="186" y="42"/>
                  </a:cubicBezTo>
                  <a:cubicBezTo>
                    <a:pt x="186" y="42"/>
                    <a:pt x="186" y="42"/>
                    <a:pt x="186" y="42"/>
                  </a:cubicBezTo>
                  <a:cubicBezTo>
                    <a:pt x="186" y="42"/>
                    <a:pt x="186" y="42"/>
                    <a:pt x="186" y="42"/>
                  </a:cubicBezTo>
                  <a:cubicBezTo>
                    <a:pt x="186" y="42"/>
                    <a:pt x="186" y="42"/>
                    <a:pt x="186" y="42"/>
                  </a:cubicBezTo>
                  <a:cubicBezTo>
                    <a:pt x="186" y="43"/>
                    <a:pt x="186" y="43"/>
                    <a:pt x="186" y="42"/>
                  </a:cubicBezTo>
                  <a:cubicBezTo>
                    <a:pt x="186" y="42"/>
                    <a:pt x="186" y="42"/>
                    <a:pt x="186" y="42"/>
                  </a:cubicBezTo>
                  <a:cubicBezTo>
                    <a:pt x="186" y="42"/>
                    <a:pt x="186" y="42"/>
                    <a:pt x="186" y="42"/>
                  </a:cubicBezTo>
                  <a:cubicBezTo>
                    <a:pt x="187" y="42"/>
                    <a:pt x="187" y="42"/>
                    <a:pt x="187" y="42"/>
                  </a:cubicBezTo>
                  <a:cubicBezTo>
                    <a:pt x="187" y="42"/>
                    <a:pt x="187" y="42"/>
                    <a:pt x="187" y="42"/>
                  </a:cubicBezTo>
                  <a:cubicBezTo>
                    <a:pt x="187" y="42"/>
                    <a:pt x="186" y="42"/>
                    <a:pt x="186" y="42"/>
                  </a:cubicBezTo>
                  <a:cubicBezTo>
                    <a:pt x="187" y="42"/>
                    <a:pt x="187" y="42"/>
                    <a:pt x="187" y="42"/>
                  </a:cubicBezTo>
                  <a:cubicBezTo>
                    <a:pt x="187" y="42"/>
                    <a:pt x="187" y="42"/>
                    <a:pt x="187" y="42"/>
                  </a:cubicBezTo>
                  <a:cubicBezTo>
                    <a:pt x="187" y="42"/>
                    <a:pt x="187" y="42"/>
                    <a:pt x="187" y="43"/>
                  </a:cubicBezTo>
                  <a:cubicBezTo>
                    <a:pt x="187" y="43"/>
                    <a:pt x="187" y="43"/>
                    <a:pt x="187" y="43"/>
                  </a:cubicBezTo>
                  <a:cubicBezTo>
                    <a:pt x="187" y="43"/>
                    <a:pt x="187" y="42"/>
                    <a:pt x="187" y="42"/>
                  </a:cubicBezTo>
                  <a:cubicBezTo>
                    <a:pt x="188" y="43"/>
                    <a:pt x="188" y="42"/>
                    <a:pt x="188" y="42"/>
                  </a:cubicBezTo>
                  <a:cubicBezTo>
                    <a:pt x="188" y="42"/>
                    <a:pt x="188" y="42"/>
                    <a:pt x="188" y="42"/>
                  </a:cubicBezTo>
                  <a:cubicBezTo>
                    <a:pt x="189" y="42"/>
                    <a:pt x="189" y="41"/>
                    <a:pt x="189" y="42"/>
                  </a:cubicBezTo>
                  <a:cubicBezTo>
                    <a:pt x="189" y="41"/>
                    <a:pt x="189" y="42"/>
                    <a:pt x="189" y="42"/>
                  </a:cubicBezTo>
                  <a:cubicBezTo>
                    <a:pt x="189" y="42"/>
                    <a:pt x="189" y="42"/>
                    <a:pt x="189" y="42"/>
                  </a:cubicBezTo>
                  <a:cubicBezTo>
                    <a:pt x="189" y="42"/>
                    <a:pt x="190" y="41"/>
                    <a:pt x="190" y="41"/>
                  </a:cubicBezTo>
                  <a:cubicBezTo>
                    <a:pt x="190" y="41"/>
                    <a:pt x="190" y="42"/>
                    <a:pt x="190" y="42"/>
                  </a:cubicBezTo>
                  <a:cubicBezTo>
                    <a:pt x="190" y="42"/>
                    <a:pt x="191" y="41"/>
                    <a:pt x="191" y="41"/>
                  </a:cubicBezTo>
                  <a:cubicBezTo>
                    <a:pt x="191" y="41"/>
                    <a:pt x="191" y="41"/>
                    <a:pt x="191" y="41"/>
                  </a:cubicBezTo>
                  <a:cubicBezTo>
                    <a:pt x="191" y="41"/>
                    <a:pt x="191" y="41"/>
                    <a:pt x="191" y="41"/>
                  </a:cubicBezTo>
                  <a:cubicBezTo>
                    <a:pt x="191" y="41"/>
                    <a:pt x="191" y="40"/>
                    <a:pt x="192" y="40"/>
                  </a:cubicBezTo>
                  <a:cubicBezTo>
                    <a:pt x="192" y="40"/>
                    <a:pt x="192" y="40"/>
                    <a:pt x="192" y="40"/>
                  </a:cubicBezTo>
                  <a:cubicBezTo>
                    <a:pt x="192" y="40"/>
                    <a:pt x="192" y="40"/>
                    <a:pt x="192" y="40"/>
                  </a:cubicBezTo>
                  <a:cubicBezTo>
                    <a:pt x="192" y="40"/>
                    <a:pt x="192" y="40"/>
                    <a:pt x="192" y="40"/>
                  </a:cubicBezTo>
                  <a:cubicBezTo>
                    <a:pt x="192" y="41"/>
                    <a:pt x="192" y="41"/>
                    <a:pt x="193" y="41"/>
                  </a:cubicBezTo>
                  <a:cubicBezTo>
                    <a:pt x="193" y="40"/>
                    <a:pt x="193" y="40"/>
                    <a:pt x="193" y="40"/>
                  </a:cubicBezTo>
                  <a:cubicBezTo>
                    <a:pt x="193" y="40"/>
                    <a:pt x="193" y="41"/>
                    <a:pt x="193" y="41"/>
                  </a:cubicBezTo>
                  <a:cubicBezTo>
                    <a:pt x="193" y="39"/>
                    <a:pt x="193" y="39"/>
                    <a:pt x="193" y="39"/>
                  </a:cubicBezTo>
                  <a:cubicBezTo>
                    <a:pt x="193" y="39"/>
                    <a:pt x="193" y="40"/>
                    <a:pt x="193" y="40"/>
                  </a:cubicBezTo>
                  <a:cubicBezTo>
                    <a:pt x="194" y="40"/>
                    <a:pt x="194" y="39"/>
                    <a:pt x="194" y="39"/>
                  </a:cubicBezTo>
                  <a:cubicBezTo>
                    <a:pt x="194" y="39"/>
                    <a:pt x="194" y="38"/>
                    <a:pt x="195" y="38"/>
                  </a:cubicBezTo>
                  <a:cubicBezTo>
                    <a:pt x="195" y="39"/>
                    <a:pt x="194" y="38"/>
                    <a:pt x="194" y="39"/>
                  </a:cubicBezTo>
                  <a:cubicBezTo>
                    <a:pt x="195" y="39"/>
                    <a:pt x="195" y="39"/>
                    <a:pt x="195" y="39"/>
                  </a:cubicBezTo>
                  <a:cubicBezTo>
                    <a:pt x="194" y="39"/>
                    <a:pt x="195" y="40"/>
                    <a:pt x="195" y="40"/>
                  </a:cubicBezTo>
                  <a:cubicBezTo>
                    <a:pt x="195" y="40"/>
                    <a:pt x="195" y="40"/>
                    <a:pt x="196" y="40"/>
                  </a:cubicBezTo>
                  <a:cubicBezTo>
                    <a:pt x="195" y="40"/>
                    <a:pt x="196" y="40"/>
                    <a:pt x="196" y="39"/>
                  </a:cubicBezTo>
                  <a:cubicBezTo>
                    <a:pt x="196" y="39"/>
                    <a:pt x="196" y="40"/>
                    <a:pt x="196" y="40"/>
                  </a:cubicBezTo>
                  <a:cubicBezTo>
                    <a:pt x="197" y="40"/>
                    <a:pt x="197" y="40"/>
                    <a:pt x="197" y="40"/>
                  </a:cubicBezTo>
                  <a:cubicBezTo>
                    <a:pt x="197" y="40"/>
                    <a:pt x="197" y="40"/>
                    <a:pt x="197" y="40"/>
                  </a:cubicBezTo>
                  <a:cubicBezTo>
                    <a:pt x="197" y="40"/>
                    <a:pt x="198" y="40"/>
                    <a:pt x="198" y="39"/>
                  </a:cubicBezTo>
                  <a:cubicBezTo>
                    <a:pt x="198" y="40"/>
                    <a:pt x="198" y="40"/>
                    <a:pt x="198" y="40"/>
                  </a:cubicBezTo>
                  <a:cubicBezTo>
                    <a:pt x="199" y="40"/>
                    <a:pt x="198" y="38"/>
                    <a:pt x="199" y="39"/>
                  </a:cubicBezTo>
                  <a:cubicBezTo>
                    <a:pt x="199" y="39"/>
                    <a:pt x="199" y="39"/>
                    <a:pt x="199" y="39"/>
                  </a:cubicBezTo>
                  <a:cubicBezTo>
                    <a:pt x="199" y="39"/>
                    <a:pt x="199" y="40"/>
                    <a:pt x="199" y="39"/>
                  </a:cubicBezTo>
                  <a:cubicBezTo>
                    <a:pt x="199" y="40"/>
                    <a:pt x="199" y="40"/>
                    <a:pt x="199" y="40"/>
                  </a:cubicBezTo>
                  <a:cubicBezTo>
                    <a:pt x="199" y="39"/>
                    <a:pt x="200" y="39"/>
                    <a:pt x="200" y="39"/>
                  </a:cubicBezTo>
                  <a:cubicBezTo>
                    <a:pt x="200" y="40"/>
                    <a:pt x="200" y="40"/>
                    <a:pt x="200" y="40"/>
                  </a:cubicBezTo>
                  <a:cubicBezTo>
                    <a:pt x="200" y="40"/>
                    <a:pt x="200" y="39"/>
                    <a:pt x="200" y="39"/>
                  </a:cubicBezTo>
                  <a:cubicBezTo>
                    <a:pt x="200" y="40"/>
                    <a:pt x="200" y="40"/>
                    <a:pt x="200" y="40"/>
                  </a:cubicBezTo>
                  <a:cubicBezTo>
                    <a:pt x="200" y="39"/>
                    <a:pt x="201" y="39"/>
                    <a:pt x="201" y="39"/>
                  </a:cubicBezTo>
                  <a:cubicBezTo>
                    <a:pt x="201" y="40"/>
                    <a:pt x="201" y="40"/>
                    <a:pt x="201" y="40"/>
                  </a:cubicBezTo>
                  <a:cubicBezTo>
                    <a:pt x="202" y="40"/>
                    <a:pt x="204" y="40"/>
                    <a:pt x="205" y="39"/>
                  </a:cubicBezTo>
                  <a:cubicBezTo>
                    <a:pt x="205" y="40"/>
                    <a:pt x="204" y="40"/>
                    <a:pt x="205" y="40"/>
                  </a:cubicBezTo>
                  <a:cubicBezTo>
                    <a:pt x="205" y="40"/>
                    <a:pt x="205" y="40"/>
                    <a:pt x="205" y="40"/>
                  </a:cubicBezTo>
                  <a:cubicBezTo>
                    <a:pt x="205" y="40"/>
                    <a:pt x="205" y="40"/>
                    <a:pt x="205" y="40"/>
                  </a:cubicBezTo>
                  <a:cubicBezTo>
                    <a:pt x="205" y="40"/>
                    <a:pt x="205" y="40"/>
                    <a:pt x="206" y="40"/>
                  </a:cubicBezTo>
                  <a:cubicBezTo>
                    <a:pt x="206" y="40"/>
                    <a:pt x="206" y="40"/>
                    <a:pt x="206" y="40"/>
                  </a:cubicBezTo>
                  <a:cubicBezTo>
                    <a:pt x="206" y="39"/>
                    <a:pt x="206" y="41"/>
                    <a:pt x="206" y="40"/>
                  </a:cubicBezTo>
                  <a:cubicBezTo>
                    <a:pt x="206" y="40"/>
                    <a:pt x="206" y="40"/>
                    <a:pt x="206" y="40"/>
                  </a:cubicBezTo>
                  <a:cubicBezTo>
                    <a:pt x="206" y="40"/>
                    <a:pt x="206" y="41"/>
                    <a:pt x="207" y="40"/>
                  </a:cubicBezTo>
                  <a:cubicBezTo>
                    <a:pt x="207" y="40"/>
                    <a:pt x="207" y="40"/>
                    <a:pt x="207" y="40"/>
                  </a:cubicBezTo>
                  <a:cubicBezTo>
                    <a:pt x="207" y="41"/>
                    <a:pt x="207" y="39"/>
                    <a:pt x="207" y="40"/>
                  </a:cubicBezTo>
                  <a:cubicBezTo>
                    <a:pt x="208" y="40"/>
                    <a:pt x="208" y="40"/>
                    <a:pt x="208" y="39"/>
                  </a:cubicBezTo>
                  <a:cubicBezTo>
                    <a:pt x="208" y="40"/>
                    <a:pt x="208" y="40"/>
                    <a:pt x="208" y="40"/>
                  </a:cubicBezTo>
                  <a:cubicBezTo>
                    <a:pt x="209" y="40"/>
                    <a:pt x="210" y="40"/>
                    <a:pt x="211" y="39"/>
                  </a:cubicBezTo>
                  <a:cubicBezTo>
                    <a:pt x="211" y="40"/>
                    <a:pt x="211" y="40"/>
                    <a:pt x="211" y="40"/>
                  </a:cubicBezTo>
                  <a:cubicBezTo>
                    <a:pt x="211" y="39"/>
                    <a:pt x="212" y="41"/>
                    <a:pt x="212" y="39"/>
                  </a:cubicBezTo>
                  <a:cubicBezTo>
                    <a:pt x="212" y="38"/>
                    <a:pt x="212" y="38"/>
                    <a:pt x="212" y="38"/>
                  </a:cubicBezTo>
                  <a:cubicBezTo>
                    <a:pt x="212" y="39"/>
                    <a:pt x="212" y="39"/>
                    <a:pt x="212" y="39"/>
                  </a:cubicBezTo>
                  <a:cubicBezTo>
                    <a:pt x="213" y="39"/>
                    <a:pt x="213" y="39"/>
                    <a:pt x="213" y="39"/>
                  </a:cubicBezTo>
                  <a:cubicBezTo>
                    <a:pt x="213" y="39"/>
                    <a:pt x="213" y="39"/>
                    <a:pt x="213" y="39"/>
                  </a:cubicBezTo>
                  <a:cubicBezTo>
                    <a:pt x="213" y="39"/>
                    <a:pt x="214" y="39"/>
                    <a:pt x="214" y="39"/>
                  </a:cubicBezTo>
                  <a:cubicBezTo>
                    <a:pt x="214" y="39"/>
                    <a:pt x="214" y="39"/>
                    <a:pt x="214" y="39"/>
                  </a:cubicBezTo>
                  <a:cubicBezTo>
                    <a:pt x="215" y="40"/>
                    <a:pt x="216" y="41"/>
                    <a:pt x="217" y="40"/>
                  </a:cubicBezTo>
                  <a:cubicBezTo>
                    <a:pt x="217" y="40"/>
                    <a:pt x="217" y="41"/>
                    <a:pt x="217" y="41"/>
                  </a:cubicBezTo>
                  <a:cubicBezTo>
                    <a:pt x="218" y="40"/>
                    <a:pt x="219" y="41"/>
                    <a:pt x="220" y="41"/>
                  </a:cubicBezTo>
                  <a:cubicBezTo>
                    <a:pt x="220" y="47"/>
                    <a:pt x="220" y="47"/>
                    <a:pt x="220" y="47"/>
                  </a:cubicBezTo>
                  <a:cubicBezTo>
                    <a:pt x="221" y="61"/>
                    <a:pt x="221" y="61"/>
                    <a:pt x="221" y="61"/>
                  </a:cubicBezTo>
                  <a:cubicBezTo>
                    <a:pt x="222" y="71"/>
                    <a:pt x="223" y="81"/>
                    <a:pt x="223" y="91"/>
                  </a:cubicBezTo>
                  <a:cubicBezTo>
                    <a:pt x="224" y="95"/>
                    <a:pt x="223" y="99"/>
                    <a:pt x="224" y="102"/>
                  </a:cubicBezTo>
                  <a:cubicBezTo>
                    <a:pt x="223" y="102"/>
                    <a:pt x="223" y="102"/>
                    <a:pt x="223" y="102"/>
                  </a:cubicBezTo>
                  <a:cubicBezTo>
                    <a:pt x="224" y="105"/>
                    <a:pt x="223" y="106"/>
                    <a:pt x="222" y="110"/>
                  </a:cubicBezTo>
                  <a:cubicBezTo>
                    <a:pt x="223" y="110"/>
                    <a:pt x="222" y="111"/>
                    <a:pt x="223" y="111"/>
                  </a:cubicBezTo>
                  <a:cubicBezTo>
                    <a:pt x="223" y="112"/>
                    <a:pt x="221" y="113"/>
                    <a:pt x="221" y="115"/>
                  </a:cubicBezTo>
                  <a:cubicBezTo>
                    <a:pt x="221" y="115"/>
                    <a:pt x="222" y="115"/>
                    <a:pt x="222" y="116"/>
                  </a:cubicBezTo>
                  <a:cubicBezTo>
                    <a:pt x="221" y="121"/>
                    <a:pt x="221" y="115"/>
                    <a:pt x="219" y="121"/>
                  </a:cubicBezTo>
                  <a:cubicBezTo>
                    <a:pt x="219" y="122"/>
                    <a:pt x="218" y="125"/>
                    <a:pt x="217" y="126"/>
                  </a:cubicBezTo>
                  <a:cubicBezTo>
                    <a:pt x="218" y="126"/>
                    <a:pt x="217" y="127"/>
                    <a:pt x="217" y="128"/>
                  </a:cubicBezTo>
                  <a:cubicBezTo>
                    <a:pt x="214" y="128"/>
                    <a:pt x="214" y="128"/>
                    <a:pt x="214" y="128"/>
                  </a:cubicBezTo>
                  <a:cubicBezTo>
                    <a:pt x="210" y="130"/>
                    <a:pt x="206" y="131"/>
                    <a:pt x="201" y="132"/>
                  </a:cubicBezTo>
                  <a:cubicBezTo>
                    <a:pt x="202" y="132"/>
                    <a:pt x="202" y="133"/>
                    <a:pt x="201" y="133"/>
                  </a:cubicBezTo>
                  <a:cubicBezTo>
                    <a:pt x="200" y="132"/>
                    <a:pt x="199" y="134"/>
                    <a:pt x="197" y="134"/>
                  </a:cubicBezTo>
                  <a:cubicBezTo>
                    <a:pt x="197" y="134"/>
                    <a:pt x="198" y="134"/>
                    <a:pt x="198" y="133"/>
                  </a:cubicBezTo>
                  <a:cubicBezTo>
                    <a:pt x="194" y="134"/>
                    <a:pt x="191" y="135"/>
                    <a:pt x="187" y="136"/>
                  </a:cubicBezTo>
                  <a:cubicBezTo>
                    <a:pt x="184" y="137"/>
                    <a:pt x="180" y="137"/>
                    <a:pt x="178" y="138"/>
                  </a:cubicBezTo>
                  <a:cubicBezTo>
                    <a:pt x="178" y="138"/>
                    <a:pt x="176" y="138"/>
                    <a:pt x="175" y="138"/>
                  </a:cubicBezTo>
                  <a:cubicBezTo>
                    <a:pt x="173" y="140"/>
                    <a:pt x="168" y="139"/>
                    <a:pt x="165" y="140"/>
                  </a:cubicBezTo>
                  <a:cubicBezTo>
                    <a:pt x="165" y="140"/>
                    <a:pt x="165" y="140"/>
                    <a:pt x="165" y="140"/>
                  </a:cubicBezTo>
                  <a:cubicBezTo>
                    <a:pt x="156" y="142"/>
                    <a:pt x="145" y="143"/>
                    <a:pt x="135" y="144"/>
                  </a:cubicBezTo>
                  <a:cubicBezTo>
                    <a:pt x="130" y="145"/>
                    <a:pt x="123" y="144"/>
                    <a:pt x="117" y="144"/>
                  </a:cubicBezTo>
                  <a:cubicBezTo>
                    <a:pt x="116" y="144"/>
                    <a:pt x="117" y="145"/>
                    <a:pt x="116" y="145"/>
                  </a:cubicBezTo>
                  <a:cubicBezTo>
                    <a:pt x="114" y="145"/>
                    <a:pt x="116" y="144"/>
                    <a:pt x="115" y="144"/>
                  </a:cubicBezTo>
                  <a:cubicBezTo>
                    <a:pt x="112" y="145"/>
                    <a:pt x="108" y="144"/>
                    <a:pt x="104" y="144"/>
                  </a:cubicBezTo>
                  <a:cubicBezTo>
                    <a:pt x="104" y="144"/>
                    <a:pt x="103" y="144"/>
                    <a:pt x="103" y="145"/>
                  </a:cubicBezTo>
                  <a:cubicBezTo>
                    <a:pt x="99" y="144"/>
                    <a:pt x="93" y="145"/>
                    <a:pt x="89" y="144"/>
                  </a:cubicBezTo>
                  <a:cubicBezTo>
                    <a:pt x="90" y="145"/>
                    <a:pt x="86" y="144"/>
                    <a:pt x="84" y="144"/>
                  </a:cubicBezTo>
                  <a:cubicBezTo>
                    <a:pt x="83" y="144"/>
                    <a:pt x="83" y="144"/>
                    <a:pt x="84" y="143"/>
                  </a:cubicBezTo>
                  <a:cubicBezTo>
                    <a:pt x="80" y="143"/>
                    <a:pt x="79" y="143"/>
                    <a:pt x="75" y="143"/>
                  </a:cubicBezTo>
                  <a:cubicBezTo>
                    <a:pt x="73" y="143"/>
                    <a:pt x="72" y="143"/>
                    <a:pt x="70" y="143"/>
                  </a:cubicBezTo>
                  <a:cubicBezTo>
                    <a:pt x="69" y="142"/>
                    <a:pt x="66" y="142"/>
                    <a:pt x="64" y="141"/>
                  </a:cubicBezTo>
                  <a:cubicBezTo>
                    <a:pt x="64" y="142"/>
                    <a:pt x="61" y="142"/>
                    <a:pt x="59" y="142"/>
                  </a:cubicBezTo>
                  <a:cubicBezTo>
                    <a:pt x="60" y="141"/>
                    <a:pt x="60" y="141"/>
                    <a:pt x="60" y="141"/>
                  </a:cubicBezTo>
                  <a:cubicBezTo>
                    <a:pt x="53" y="140"/>
                    <a:pt x="44" y="138"/>
                    <a:pt x="36" y="137"/>
                  </a:cubicBezTo>
                  <a:cubicBezTo>
                    <a:pt x="35" y="137"/>
                    <a:pt x="35" y="137"/>
                    <a:pt x="35" y="137"/>
                  </a:cubicBezTo>
                  <a:cubicBezTo>
                    <a:pt x="27" y="136"/>
                    <a:pt x="19" y="133"/>
                    <a:pt x="11" y="132"/>
                  </a:cubicBezTo>
                  <a:cubicBezTo>
                    <a:pt x="11" y="133"/>
                    <a:pt x="11" y="133"/>
                    <a:pt x="10" y="132"/>
                  </a:cubicBezTo>
                  <a:cubicBezTo>
                    <a:pt x="11" y="132"/>
                    <a:pt x="11" y="131"/>
                    <a:pt x="11" y="131"/>
                  </a:cubicBezTo>
                  <a:cubicBezTo>
                    <a:pt x="11" y="128"/>
                    <a:pt x="11" y="127"/>
                    <a:pt x="11" y="125"/>
                  </a:cubicBezTo>
                  <a:cubicBezTo>
                    <a:pt x="12" y="124"/>
                    <a:pt x="12" y="123"/>
                    <a:pt x="12" y="123"/>
                  </a:cubicBezTo>
                  <a:cubicBezTo>
                    <a:pt x="14" y="119"/>
                    <a:pt x="15" y="116"/>
                    <a:pt x="15" y="113"/>
                  </a:cubicBezTo>
                  <a:cubicBezTo>
                    <a:pt x="15" y="113"/>
                    <a:pt x="15" y="113"/>
                    <a:pt x="15" y="113"/>
                  </a:cubicBezTo>
                  <a:cubicBezTo>
                    <a:pt x="16" y="110"/>
                    <a:pt x="16" y="106"/>
                    <a:pt x="17" y="102"/>
                  </a:cubicBezTo>
                  <a:cubicBezTo>
                    <a:pt x="16" y="101"/>
                    <a:pt x="17" y="98"/>
                    <a:pt x="16" y="100"/>
                  </a:cubicBezTo>
                  <a:cubicBezTo>
                    <a:pt x="16" y="98"/>
                    <a:pt x="17" y="99"/>
                    <a:pt x="17" y="97"/>
                  </a:cubicBezTo>
                  <a:cubicBezTo>
                    <a:pt x="17" y="99"/>
                    <a:pt x="17" y="99"/>
                    <a:pt x="17" y="99"/>
                  </a:cubicBezTo>
                  <a:cubicBezTo>
                    <a:pt x="18" y="91"/>
                    <a:pt x="19" y="85"/>
                    <a:pt x="19" y="78"/>
                  </a:cubicBezTo>
                  <a:cubicBezTo>
                    <a:pt x="20" y="76"/>
                    <a:pt x="19" y="71"/>
                    <a:pt x="20" y="67"/>
                  </a:cubicBezTo>
                  <a:cubicBezTo>
                    <a:pt x="20" y="65"/>
                    <a:pt x="20" y="61"/>
                    <a:pt x="19" y="59"/>
                  </a:cubicBezTo>
                  <a:cubicBezTo>
                    <a:pt x="20" y="59"/>
                    <a:pt x="20" y="59"/>
                    <a:pt x="20" y="59"/>
                  </a:cubicBezTo>
                  <a:cubicBezTo>
                    <a:pt x="20" y="56"/>
                    <a:pt x="20" y="51"/>
                    <a:pt x="20" y="47"/>
                  </a:cubicBezTo>
                  <a:cubicBezTo>
                    <a:pt x="20" y="45"/>
                    <a:pt x="19" y="45"/>
                    <a:pt x="19" y="43"/>
                  </a:cubicBezTo>
                  <a:cubicBezTo>
                    <a:pt x="19" y="43"/>
                    <a:pt x="19" y="43"/>
                    <a:pt x="19" y="43"/>
                  </a:cubicBezTo>
                  <a:cubicBezTo>
                    <a:pt x="19" y="41"/>
                    <a:pt x="18" y="40"/>
                    <a:pt x="17" y="39"/>
                  </a:cubicBezTo>
                  <a:cubicBezTo>
                    <a:pt x="17" y="38"/>
                    <a:pt x="17" y="38"/>
                    <a:pt x="17" y="36"/>
                  </a:cubicBezTo>
                  <a:cubicBezTo>
                    <a:pt x="18" y="38"/>
                    <a:pt x="18" y="39"/>
                    <a:pt x="19" y="40"/>
                  </a:cubicBezTo>
                  <a:cubicBezTo>
                    <a:pt x="19" y="37"/>
                    <a:pt x="18" y="35"/>
                    <a:pt x="18" y="33"/>
                  </a:cubicBezTo>
                  <a:cubicBezTo>
                    <a:pt x="18" y="31"/>
                    <a:pt x="18" y="29"/>
                    <a:pt x="17" y="29"/>
                  </a:cubicBezTo>
                  <a:cubicBezTo>
                    <a:pt x="17" y="30"/>
                    <a:pt x="17" y="28"/>
                    <a:pt x="18" y="29"/>
                  </a:cubicBezTo>
                  <a:cubicBezTo>
                    <a:pt x="17" y="27"/>
                    <a:pt x="17" y="26"/>
                    <a:pt x="17" y="25"/>
                  </a:cubicBezTo>
                  <a:cubicBezTo>
                    <a:pt x="17" y="26"/>
                    <a:pt x="17" y="26"/>
                    <a:pt x="17" y="26"/>
                  </a:cubicBezTo>
                  <a:cubicBezTo>
                    <a:pt x="16" y="26"/>
                    <a:pt x="16" y="24"/>
                    <a:pt x="15" y="25"/>
                  </a:cubicBezTo>
                  <a:cubicBezTo>
                    <a:pt x="16" y="25"/>
                    <a:pt x="16" y="25"/>
                    <a:pt x="16" y="26"/>
                  </a:cubicBezTo>
                  <a:cubicBezTo>
                    <a:pt x="15" y="26"/>
                    <a:pt x="15" y="23"/>
                    <a:pt x="15" y="23"/>
                  </a:cubicBezTo>
                  <a:cubicBezTo>
                    <a:pt x="16" y="22"/>
                    <a:pt x="16" y="24"/>
                    <a:pt x="16" y="23"/>
                  </a:cubicBezTo>
                  <a:cubicBezTo>
                    <a:pt x="14" y="19"/>
                    <a:pt x="14" y="19"/>
                    <a:pt x="14" y="19"/>
                  </a:cubicBezTo>
                  <a:cubicBezTo>
                    <a:pt x="15" y="20"/>
                    <a:pt x="15" y="21"/>
                    <a:pt x="14" y="21"/>
                  </a:cubicBezTo>
                  <a:cubicBezTo>
                    <a:pt x="15" y="23"/>
                    <a:pt x="15" y="23"/>
                    <a:pt x="15" y="23"/>
                  </a:cubicBezTo>
                  <a:cubicBezTo>
                    <a:pt x="14" y="23"/>
                    <a:pt x="14" y="23"/>
                    <a:pt x="14" y="23"/>
                  </a:cubicBezTo>
                  <a:cubicBezTo>
                    <a:pt x="15" y="25"/>
                    <a:pt x="15" y="27"/>
                    <a:pt x="16" y="30"/>
                  </a:cubicBezTo>
                  <a:cubicBezTo>
                    <a:pt x="16" y="29"/>
                    <a:pt x="16" y="29"/>
                    <a:pt x="16" y="29"/>
                  </a:cubicBezTo>
                  <a:cubicBezTo>
                    <a:pt x="16" y="31"/>
                    <a:pt x="17" y="33"/>
                    <a:pt x="17" y="34"/>
                  </a:cubicBezTo>
                  <a:cubicBezTo>
                    <a:pt x="16" y="34"/>
                    <a:pt x="16" y="34"/>
                    <a:pt x="16" y="34"/>
                  </a:cubicBezTo>
                  <a:cubicBezTo>
                    <a:pt x="16" y="35"/>
                    <a:pt x="16" y="35"/>
                    <a:pt x="16" y="36"/>
                  </a:cubicBezTo>
                  <a:cubicBezTo>
                    <a:pt x="15" y="35"/>
                    <a:pt x="15" y="35"/>
                    <a:pt x="15" y="35"/>
                  </a:cubicBezTo>
                  <a:cubicBezTo>
                    <a:pt x="17" y="36"/>
                    <a:pt x="16" y="40"/>
                    <a:pt x="16" y="40"/>
                  </a:cubicBezTo>
                  <a:cubicBezTo>
                    <a:pt x="16" y="40"/>
                    <a:pt x="16" y="40"/>
                    <a:pt x="16" y="40"/>
                  </a:cubicBezTo>
                  <a:cubicBezTo>
                    <a:pt x="16" y="43"/>
                    <a:pt x="17" y="40"/>
                    <a:pt x="17" y="41"/>
                  </a:cubicBezTo>
                  <a:cubicBezTo>
                    <a:pt x="17" y="43"/>
                    <a:pt x="16" y="42"/>
                    <a:pt x="16" y="44"/>
                  </a:cubicBezTo>
                  <a:cubicBezTo>
                    <a:pt x="16" y="46"/>
                    <a:pt x="17" y="51"/>
                    <a:pt x="16" y="54"/>
                  </a:cubicBezTo>
                  <a:cubicBezTo>
                    <a:pt x="16" y="56"/>
                    <a:pt x="17" y="59"/>
                    <a:pt x="17" y="61"/>
                  </a:cubicBezTo>
                  <a:cubicBezTo>
                    <a:pt x="17" y="63"/>
                    <a:pt x="16" y="61"/>
                    <a:pt x="16" y="63"/>
                  </a:cubicBezTo>
                  <a:cubicBezTo>
                    <a:pt x="16" y="63"/>
                    <a:pt x="16" y="63"/>
                    <a:pt x="16" y="63"/>
                  </a:cubicBezTo>
                  <a:cubicBezTo>
                    <a:pt x="16" y="63"/>
                    <a:pt x="15" y="67"/>
                    <a:pt x="16" y="65"/>
                  </a:cubicBezTo>
                  <a:cubicBezTo>
                    <a:pt x="16" y="68"/>
                    <a:pt x="16" y="72"/>
                    <a:pt x="16" y="75"/>
                  </a:cubicBezTo>
                  <a:cubicBezTo>
                    <a:pt x="16" y="74"/>
                    <a:pt x="15" y="74"/>
                    <a:pt x="15" y="75"/>
                  </a:cubicBezTo>
                  <a:cubicBezTo>
                    <a:pt x="15" y="76"/>
                    <a:pt x="15" y="79"/>
                    <a:pt x="15" y="82"/>
                  </a:cubicBezTo>
                  <a:cubicBezTo>
                    <a:pt x="16" y="82"/>
                    <a:pt x="16" y="81"/>
                    <a:pt x="16" y="81"/>
                  </a:cubicBezTo>
                  <a:cubicBezTo>
                    <a:pt x="16" y="81"/>
                    <a:pt x="17" y="82"/>
                    <a:pt x="16" y="83"/>
                  </a:cubicBezTo>
                  <a:cubicBezTo>
                    <a:pt x="16" y="83"/>
                    <a:pt x="15" y="83"/>
                    <a:pt x="15" y="85"/>
                  </a:cubicBezTo>
                  <a:cubicBezTo>
                    <a:pt x="14" y="85"/>
                    <a:pt x="15" y="81"/>
                    <a:pt x="14" y="82"/>
                  </a:cubicBezTo>
                  <a:cubicBezTo>
                    <a:pt x="13" y="81"/>
                    <a:pt x="14" y="77"/>
                    <a:pt x="14" y="76"/>
                  </a:cubicBezTo>
                  <a:cubicBezTo>
                    <a:pt x="14" y="74"/>
                    <a:pt x="14" y="77"/>
                    <a:pt x="13" y="77"/>
                  </a:cubicBezTo>
                  <a:cubicBezTo>
                    <a:pt x="13" y="79"/>
                    <a:pt x="13" y="80"/>
                    <a:pt x="13" y="83"/>
                  </a:cubicBezTo>
                  <a:cubicBezTo>
                    <a:pt x="14" y="83"/>
                    <a:pt x="14" y="82"/>
                    <a:pt x="14" y="83"/>
                  </a:cubicBezTo>
                  <a:cubicBezTo>
                    <a:pt x="15" y="86"/>
                    <a:pt x="13" y="87"/>
                    <a:pt x="13" y="87"/>
                  </a:cubicBezTo>
                  <a:cubicBezTo>
                    <a:pt x="13" y="86"/>
                    <a:pt x="13" y="86"/>
                    <a:pt x="13" y="86"/>
                  </a:cubicBezTo>
                  <a:cubicBezTo>
                    <a:pt x="13" y="88"/>
                    <a:pt x="13" y="88"/>
                    <a:pt x="13" y="90"/>
                  </a:cubicBezTo>
                  <a:cubicBezTo>
                    <a:pt x="12" y="91"/>
                    <a:pt x="13" y="87"/>
                    <a:pt x="12" y="87"/>
                  </a:cubicBezTo>
                  <a:cubicBezTo>
                    <a:pt x="11" y="88"/>
                    <a:pt x="11" y="88"/>
                    <a:pt x="11" y="88"/>
                  </a:cubicBezTo>
                  <a:cubicBezTo>
                    <a:pt x="11" y="91"/>
                    <a:pt x="12" y="89"/>
                    <a:pt x="12" y="92"/>
                  </a:cubicBezTo>
                  <a:cubicBezTo>
                    <a:pt x="11" y="91"/>
                    <a:pt x="11" y="91"/>
                    <a:pt x="11" y="91"/>
                  </a:cubicBezTo>
                  <a:cubicBezTo>
                    <a:pt x="11" y="93"/>
                    <a:pt x="11" y="93"/>
                    <a:pt x="11" y="93"/>
                  </a:cubicBezTo>
                  <a:cubicBezTo>
                    <a:pt x="12" y="93"/>
                    <a:pt x="12" y="93"/>
                    <a:pt x="12" y="91"/>
                  </a:cubicBezTo>
                  <a:cubicBezTo>
                    <a:pt x="13" y="92"/>
                    <a:pt x="12" y="93"/>
                    <a:pt x="12" y="95"/>
                  </a:cubicBezTo>
                  <a:cubicBezTo>
                    <a:pt x="13" y="96"/>
                    <a:pt x="12" y="94"/>
                    <a:pt x="13" y="94"/>
                  </a:cubicBezTo>
                  <a:cubicBezTo>
                    <a:pt x="14" y="94"/>
                    <a:pt x="13" y="96"/>
                    <a:pt x="13" y="97"/>
                  </a:cubicBezTo>
                  <a:cubicBezTo>
                    <a:pt x="13" y="99"/>
                    <a:pt x="12" y="98"/>
                    <a:pt x="12" y="99"/>
                  </a:cubicBezTo>
                  <a:cubicBezTo>
                    <a:pt x="12" y="98"/>
                    <a:pt x="12" y="97"/>
                    <a:pt x="12" y="97"/>
                  </a:cubicBezTo>
                  <a:cubicBezTo>
                    <a:pt x="12" y="94"/>
                    <a:pt x="11" y="98"/>
                    <a:pt x="11" y="96"/>
                  </a:cubicBezTo>
                  <a:cubicBezTo>
                    <a:pt x="10" y="98"/>
                    <a:pt x="11" y="98"/>
                    <a:pt x="11" y="99"/>
                  </a:cubicBezTo>
                  <a:cubicBezTo>
                    <a:pt x="11" y="99"/>
                    <a:pt x="11" y="100"/>
                    <a:pt x="12" y="99"/>
                  </a:cubicBezTo>
                  <a:cubicBezTo>
                    <a:pt x="13" y="103"/>
                    <a:pt x="10" y="101"/>
                    <a:pt x="10" y="104"/>
                  </a:cubicBezTo>
                  <a:cubicBezTo>
                    <a:pt x="11" y="104"/>
                    <a:pt x="11" y="109"/>
                    <a:pt x="12" y="107"/>
                  </a:cubicBezTo>
                  <a:cubicBezTo>
                    <a:pt x="12" y="108"/>
                    <a:pt x="12" y="109"/>
                    <a:pt x="12" y="110"/>
                  </a:cubicBezTo>
                  <a:cubicBezTo>
                    <a:pt x="11" y="108"/>
                    <a:pt x="11" y="111"/>
                    <a:pt x="11" y="109"/>
                  </a:cubicBezTo>
                  <a:cubicBezTo>
                    <a:pt x="10" y="110"/>
                    <a:pt x="10" y="110"/>
                    <a:pt x="10" y="110"/>
                  </a:cubicBezTo>
                  <a:cubicBezTo>
                    <a:pt x="10" y="108"/>
                    <a:pt x="10" y="108"/>
                    <a:pt x="10" y="108"/>
                  </a:cubicBezTo>
                  <a:cubicBezTo>
                    <a:pt x="9" y="110"/>
                    <a:pt x="8" y="112"/>
                    <a:pt x="8" y="112"/>
                  </a:cubicBezTo>
                  <a:cubicBezTo>
                    <a:pt x="8" y="114"/>
                    <a:pt x="9" y="112"/>
                    <a:pt x="8" y="114"/>
                  </a:cubicBezTo>
                  <a:cubicBezTo>
                    <a:pt x="8" y="113"/>
                    <a:pt x="8" y="114"/>
                    <a:pt x="7" y="115"/>
                  </a:cubicBezTo>
                  <a:cubicBezTo>
                    <a:pt x="8" y="113"/>
                    <a:pt x="8" y="115"/>
                    <a:pt x="8" y="116"/>
                  </a:cubicBezTo>
                  <a:cubicBezTo>
                    <a:pt x="8" y="118"/>
                    <a:pt x="7" y="119"/>
                    <a:pt x="7" y="119"/>
                  </a:cubicBezTo>
                  <a:cubicBezTo>
                    <a:pt x="7" y="117"/>
                    <a:pt x="7" y="117"/>
                    <a:pt x="7" y="117"/>
                  </a:cubicBezTo>
                  <a:cubicBezTo>
                    <a:pt x="7" y="119"/>
                    <a:pt x="6" y="118"/>
                    <a:pt x="6" y="119"/>
                  </a:cubicBezTo>
                  <a:cubicBezTo>
                    <a:pt x="6" y="120"/>
                    <a:pt x="7" y="121"/>
                    <a:pt x="7" y="121"/>
                  </a:cubicBezTo>
                  <a:cubicBezTo>
                    <a:pt x="7" y="122"/>
                    <a:pt x="6" y="123"/>
                    <a:pt x="6" y="123"/>
                  </a:cubicBezTo>
                  <a:cubicBezTo>
                    <a:pt x="6" y="121"/>
                    <a:pt x="6" y="121"/>
                    <a:pt x="6" y="121"/>
                  </a:cubicBezTo>
                  <a:cubicBezTo>
                    <a:pt x="6" y="124"/>
                    <a:pt x="5" y="122"/>
                    <a:pt x="5" y="124"/>
                  </a:cubicBezTo>
                  <a:cubicBezTo>
                    <a:pt x="5" y="125"/>
                    <a:pt x="5" y="125"/>
                    <a:pt x="5" y="125"/>
                  </a:cubicBezTo>
                  <a:cubicBezTo>
                    <a:pt x="5" y="125"/>
                    <a:pt x="5" y="125"/>
                    <a:pt x="5" y="125"/>
                  </a:cubicBezTo>
                  <a:cubicBezTo>
                    <a:pt x="5" y="125"/>
                    <a:pt x="4" y="127"/>
                    <a:pt x="4" y="127"/>
                  </a:cubicBezTo>
                  <a:cubicBezTo>
                    <a:pt x="4" y="127"/>
                    <a:pt x="4" y="127"/>
                    <a:pt x="4" y="127"/>
                  </a:cubicBezTo>
                  <a:cubicBezTo>
                    <a:pt x="4" y="128"/>
                    <a:pt x="4" y="130"/>
                    <a:pt x="3" y="131"/>
                  </a:cubicBezTo>
                  <a:cubicBezTo>
                    <a:pt x="4" y="130"/>
                    <a:pt x="4" y="130"/>
                    <a:pt x="5" y="128"/>
                  </a:cubicBezTo>
                  <a:cubicBezTo>
                    <a:pt x="5" y="127"/>
                    <a:pt x="5" y="130"/>
                    <a:pt x="5" y="130"/>
                  </a:cubicBezTo>
                  <a:cubicBezTo>
                    <a:pt x="5" y="131"/>
                    <a:pt x="0" y="129"/>
                    <a:pt x="7" y="137"/>
                  </a:cubicBezTo>
                  <a:cubicBezTo>
                    <a:pt x="9" y="138"/>
                    <a:pt x="9" y="138"/>
                    <a:pt x="9" y="138"/>
                  </a:cubicBezTo>
                  <a:cubicBezTo>
                    <a:pt x="9" y="138"/>
                    <a:pt x="9" y="138"/>
                    <a:pt x="9" y="138"/>
                  </a:cubicBezTo>
                  <a:cubicBezTo>
                    <a:pt x="10" y="139"/>
                    <a:pt x="12" y="138"/>
                    <a:pt x="13" y="139"/>
                  </a:cubicBezTo>
                  <a:cubicBezTo>
                    <a:pt x="12" y="139"/>
                    <a:pt x="12" y="140"/>
                    <a:pt x="13" y="140"/>
                  </a:cubicBezTo>
                  <a:cubicBezTo>
                    <a:pt x="12" y="139"/>
                    <a:pt x="16" y="139"/>
                    <a:pt x="15" y="139"/>
                  </a:cubicBezTo>
                  <a:cubicBezTo>
                    <a:pt x="18" y="139"/>
                    <a:pt x="15" y="140"/>
                    <a:pt x="15" y="140"/>
                  </a:cubicBezTo>
                  <a:cubicBezTo>
                    <a:pt x="17" y="140"/>
                    <a:pt x="18" y="141"/>
                    <a:pt x="19" y="141"/>
                  </a:cubicBezTo>
                  <a:cubicBezTo>
                    <a:pt x="17" y="140"/>
                    <a:pt x="19" y="140"/>
                    <a:pt x="20" y="140"/>
                  </a:cubicBezTo>
                  <a:cubicBezTo>
                    <a:pt x="22" y="141"/>
                    <a:pt x="19" y="140"/>
                    <a:pt x="21" y="141"/>
                  </a:cubicBezTo>
                  <a:cubicBezTo>
                    <a:pt x="22" y="141"/>
                    <a:pt x="23" y="141"/>
                    <a:pt x="22" y="140"/>
                  </a:cubicBezTo>
                  <a:cubicBezTo>
                    <a:pt x="23" y="141"/>
                    <a:pt x="25" y="140"/>
                    <a:pt x="26" y="141"/>
                  </a:cubicBezTo>
                  <a:cubicBezTo>
                    <a:pt x="26" y="142"/>
                    <a:pt x="23" y="141"/>
                    <a:pt x="24" y="141"/>
                  </a:cubicBezTo>
                  <a:cubicBezTo>
                    <a:pt x="27" y="142"/>
                    <a:pt x="26" y="140"/>
                    <a:pt x="29" y="141"/>
                  </a:cubicBezTo>
                  <a:cubicBezTo>
                    <a:pt x="27" y="140"/>
                    <a:pt x="29" y="139"/>
                    <a:pt x="30" y="139"/>
                  </a:cubicBezTo>
                  <a:cubicBezTo>
                    <a:pt x="33" y="140"/>
                    <a:pt x="29" y="139"/>
                    <a:pt x="30" y="140"/>
                  </a:cubicBezTo>
                  <a:cubicBezTo>
                    <a:pt x="31" y="140"/>
                    <a:pt x="31" y="140"/>
                    <a:pt x="31" y="140"/>
                  </a:cubicBezTo>
                  <a:cubicBezTo>
                    <a:pt x="33" y="142"/>
                    <a:pt x="27" y="141"/>
                    <a:pt x="29" y="142"/>
                  </a:cubicBezTo>
                  <a:cubicBezTo>
                    <a:pt x="30" y="142"/>
                    <a:pt x="30" y="142"/>
                    <a:pt x="30" y="142"/>
                  </a:cubicBezTo>
                  <a:cubicBezTo>
                    <a:pt x="30" y="143"/>
                    <a:pt x="29" y="143"/>
                    <a:pt x="30" y="143"/>
                  </a:cubicBezTo>
                  <a:cubicBezTo>
                    <a:pt x="30" y="143"/>
                    <a:pt x="33" y="144"/>
                    <a:pt x="33" y="144"/>
                  </a:cubicBezTo>
                  <a:cubicBezTo>
                    <a:pt x="34" y="143"/>
                    <a:pt x="32" y="144"/>
                    <a:pt x="32" y="143"/>
                  </a:cubicBezTo>
                  <a:cubicBezTo>
                    <a:pt x="34" y="143"/>
                    <a:pt x="35" y="143"/>
                    <a:pt x="37" y="144"/>
                  </a:cubicBezTo>
                  <a:cubicBezTo>
                    <a:pt x="36" y="144"/>
                    <a:pt x="37" y="144"/>
                    <a:pt x="37" y="145"/>
                  </a:cubicBezTo>
                  <a:cubicBezTo>
                    <a:pt x="38" y="145"/>
                    <a:pt x="37" y="144"/>
                    <a:pt x="39" y="145"/>
                  </a:cubicBezTo>
                  <a:cubicBezTo>
                    <a:pt x="38" y="145"/>
                    <a:pt x="38" y="145"/>
                    <a:pt x="38" y="145"/>
                  </a:cubicBezTo>
                  <a:cubicBezTo>
                    <a:pt x="44" y="146"/>
                    <a:pt x="52" y="147"/>
                    <a:pt x="57" y="147"/>
                  </a:cubicBezTo>
                  <a:cubicBezTo>
                    <a:pt x="58" y="147"/>
                    <a:pt x="60" y="148"/>
                    <a:pt x="63" y="149"/>
                  </a:cubicBezTo>
                  <a:cubicBezTo>
                    <a:pt x="62" y="148"/>
                    <a:pt x="63" y="148"/>
                    <a:pt x="64" y="148"/>
                  </a:cubicBezTo>
                  <a:cubicBezTo>
                    <a:pt x="65" y="149"/>
                    <a:pt x="65" y="149"/>
                    <a:pt x="65" y="149"/>
                  </a:cubicBezTo>
                  <a:cubicBezTo>
                    <a:pt x="67" y="150"/>
                    <a:pt x="69" y="149"/>
                    <a:pt x="71" y="149"/>
                  </a:cubicBezTo>
                  <a:cubicBezTo>
                    <a:pt x="71" y="150"/>
                    <a:pt x="71" y="150"/>
                    <a:pt x="71" y="150"/>
                  </a:cubicBezTo>
                  <a:cubicBezTo>
                    <a:pt x="73" y="150"/>
                    <a:pt x="73" y="149"/>
                    <a:pt x="73" y="149"/>
                  </a:cubicBezTo>
                  <a:cubicBezTo>
                    <a:pt x="74" y="150"/>
                    <a:pt x="74" y="150"/>
                    <a:pt x="74" y="150"/>
                  </a:cubicBezTo>
                  <a:cubicBezTo>
                    <a:pt x="75" y="149"/>
                    <a:pt x="75" y="149"/>
                    <a:pt x="75" y="149"/>
                  </a:cubicBezTo>
                  <a:cubicBezTo>
                    <a:pt x="76" y="149"/>
                    <a:pt x="78" y="149"/>
                    <a:pt x="78" y="150"/>
                  </a:cubicBezTo>
                  <a:cubicBezTo>
                    <a:pt x="79" y="150"/>
                    <a:pt x="79" y="150"/>
                    <a:pt x="78" y="150"/>
                  </a:cubicBezTo>
                  <a:cubicBezTo>
                    <a:pt x="80" y="150"/>
                    <a:pt x="84" y="151"/>
                    <a:pt x="87" y="151"/>
                  </a:cubicBezTo>
                  <a:cubicBezTo>
                    <a:pt x="86" y="150"/>
                    <a:pt x="86" y="150"/>
                    <a:pt x="86" y="150"/>
                  </a:cubicBezTo>
                  <a:cubicBezTo>
                    <a:pt x="86" y="149"/>
                    <a:pt x="86" y="150"/>
                    <a:pt x="88" y="149"/>
                  </a:cubicBezTo>
                  <a:cubicBezTo>
                    <a:pt x="88" y="150"/>
                    <a:pt x="89" y="150"/>
                    <a:pt x="88" y="150"/>
                  </a:cubicBezTo>
                  <a:cubicBezTo>
                    <a:pt x="91" y="152"/>
                    <a:pt x="96" y="151"/>
                    <a:pt x="101" y="152"/>
                  </a:cubicBezTo>
                  <a:cubicBezTo>
                    <a:pt x="102" y="152"/>
                    <a:pt x="102" y="151"/>
                    <a:pt x="102" y="151"/>
                  </a:cubicBezTo>
                  <a:cubicBezTo>
                    <a:pt x="105" y="152"/>
                    <a:pt x="109" y="151"/>
                    <a:pt x="112" y="152"/>
                  </a:cubicBezTo>
                  <a:cubicBezTo>
                    <a:pt x="111" y="151"/>
                    <a:pt x="112" y="150"/>
                    <a:pt x="114" y="150"/>
                  </a:cubicBezTo>
                  <a:cubicBezTo>
                    <a:pt x="116" y="150"/>
                    <a:pt x="115" y="151"/>
                    <a:pt x="117" y="152"/>
                  </a:cubicBezTo>
                  <a:cubicBezTo>
                    <a:pt x="118" y="151"/>
                    <a:pt x="119" y="151"/>
                    <a:pt x="120" y="151"/>
                  </a:cubicBezTo>
                  <a:cubicBezTo>
                    <a:pt x="120" y="151"/>
                    <a:pt x="120" y="151"/>
                    <a:pt x="120" y="151"/>
                  </a:cubicBezTo>
                  <a:cubicBezTo>
                    <a:pt x="121" y="151"/>
                    <a:pt x="123" y="151"/>
                    <a:pt x="124" y="151"/>
                  </a:cubicBezTo>
                  <a:cubicBezTo>
                    <a:pt x="124" y="151"/>
                    <a:pt x="124" y="151"/>
                    <a:pt x="124" y="151"/>
                  </a:cubicBezTo>
                  <a:cubicBezTo>
                    <a:pt x="125" y="151"/>
                    <a:pt x="126" y="152"/>
                    <a:pt x="127" y="151"/>
                  </a:cubicBezTo>
                  <a:cubicBezTo>
                    <a:pt x="128" y="151"/>
                    <a:pt x="130" y="151"/>
                    <a:pt x="131" y="150"/>
                  </a:cubicBezTo>
                  <a:cubicBezTo>
                    <a:pt x="131" y="150"/>
                    <a:pt x="131" y="150"/>
                    <a:pt x="131" y="151"/>
                  </a:cubicBezTo>
                  <a:cubicBezTo>
                    <a:pt x="131" y="150"/>
                    <a:pt x="131" y="150"/>
                    <a:pt x="131" y="150"/>
                  </a:cubicBezTo>
                  <a:cubicBezTo>
                    <a:pt x="133" y="150"/>
                    <a:pt x="133" y="150"/>
                    <a:pt x="133" y="150"/>
                  </a:cubicBezTo>
                  <a:cubicBezTo>
                    <a:pt x="133" y="150"/>
                    <a:pt x="133" y="151"/>
                    <a:pt x="132" y="151"/>
                  </a:cubicBezTo>
                  <a:cubicBezTo>
                    <a:pt x="135" y="151"/>
                    <a:pt x="133" y="150"/>
                    <a:pt x="134" y="150"/>
                  </a:cubicBezTo>
                  <a:cubicBezTo>
                    <a:pt x="136" y="149"/>
                    <a:pt x="136" y="150"/>
                    <a:pt x="137" y="150"/>
                  </a:cubicBezTo>
                  <a:cubicBezTo>
                    <a:pt x="136" y="150"/>
                    <a:pt x="135" y="150"/>
                    <a:pt x="135" y="150"/>
                  </a:cubicBezTo>
                  <a:cubicBezTo>
                    <a:pt x="134" y="151"/>
                    <a:pt x="136" y="150"/>
                    <a:pt x="136" y="151"/>
                  </a:cubicBezTo>
                  <a:cubicBezTo>
                    <a:pt x="136" y="151"/>
                    <a:pt x="136" y="150"/>
                    <a:pt x="138" y="150"/>
                  </a:cubicBezTo>
                  <a:cubicBezTo>
                    <a:pt x="139" y="150"/>
                    <a:pt x="141" y="150"/>
                    <a:pt x="141" y="150"/>
                  </a:cubicBezTo>
                  <a:cubicBezTo>
                    <a:pt x="142" y="150"/>
                    <a:pt x="143" y="150"/>
                    <a:pt x="143" y="150"/>
                  </a:cubicBezTo>
                  <a:cubicBezTo>
                    <a:pt x="143" y="149"/>
                    <a:pt x="141" y="149"/>
                    <a:pt x="141" y="149"/>
                  </a:cubicBezTo>
                  <a:cubicBezTo>
                    <a:pt x="142" y="149"/>
                    <a:pt x="143" y="149"/>
                    <a:pt x="143" y="149"/>
                  </a:cubicBezTo>
                  <a:cubicBezTo>
                    <a:pt x="143" y="149"/>
                    <a:pt x="143" y="149"/>
                    <a:pt x="143" y="149"/>
                  </a:cubicBezTo>
                  <a:cubicBezTo>
                    <a:pt x="143" y="149"/>
                    <a:pt x="146" y="149"/>
                    <a:pt x="144" y="148"/>
                  </a:cubicBezTo>
                  <a:cubicBezTo>
                    <a:pt x="146" y="149"/>
                    <a:pt x="146" y="149"/>
                    <a:pt x="146" y="149"/>
                  </a:cubicBezTo>
                  <a:cubicBezTo>
                    <a:pt x="147" y="149"/>
                    <a:pt x="148" y="149"/>
                    <a:pt x="149" y="148"/>
                  </a:cubicBezTo>
                  <a:cubicBezTo>
                    <a:pt x="150" y="149"/>
                    <a:pt x="149" y="150"/>
                    <a:pt x="151" y="150"/>
                  </a:cubicBezTo>
                  <a:cubicBezTo>
                    <a:pt x="153" y="149"/>
                    <a:pt x="153" y="149"/>
                    <a:pt x="153" y="149"/>
                  </a:cubicBezTo>
                  <a:cubicBezTo>
                    <a:pt x="154" y="148"/>
                    <a:pt x="154" y="149"/>
                    <a:pt x="154" y="149"/>
                  </a:cubicBezTo>
                  <a:cubicBezTo>
                    <a:pt x="158" y="149"/>
                    <a:pt x="158" y="147"/>
                    <a:pt x="161" y="147"/>
                  </a:cubicBezTo>
                  <a:cubicBezTo>
                    <a:pt x="160" y="148"/>
                    <a:pt x="161" y="148"/>
                    <a:pt x="162" y="148"/>
                  </a:cubicBezTo>
                  <a:cubicBezTo>
                    <a:pt x="162" y="147"/>
                    <a:pt x="162" y="147"/>
                    <a:pt x="163" y="147"/>
                  </a:cubicBezTo>
                  <a:cubicBezTo>
                    <a:pt x="162" y="147"/>
                    <a:pt x="162" y="148"/>
                    <a:pt x="161" y="147"/>
                  </a:cubicBezTo>
                  <a:cubicBezTo>
                    <a:pt x="161" y="147"/>
                    <a:pt x="162" y="147"/>
                    <a:pt x="163" y="147"/>
                  </a:cubicBezTo>
                  <a:cubicBezTo>
                    <a:pt x="166" y="148"/>
                    <a:pt x="171" y="146"/>
                    <a:pt x="176" y="146"/>
                  </a:cubicBezTo>
                  <a:cubicBezTo>
                    <a:pt x="175" y="145"/>
                    <a:pt x="178" y="145"/>
                    <a:pt x="178" y="144"/>
                  </a:cubicBezTo>
                  <a:cubicBezTo>
                    <a:pt x="178" y="145"/>
                    <a:pt x="181" y="144"/>
                    <a:pt x="182" y="144"/>
                  </a:cubicBezTo>
                  <a:cubicBezTo>
                    <a:pt x="181" y="143"/>
                    <a:pt x="181" y="143"/>
                    <a:pt x="181" y="143"/>
                  </a:cubicBezTo>
                  <a:cubicBezTo>
                    <a:pt x="184" y="143"/>
                    <a:pt x="185" y="141"/>
                    <a:pt x="187" y="142"/>
                  </a:cubicBezTo>
                  <a:cubicBezTo>
                    <a:pt x="188" y="142"/>
                    <a:pt x="186" y="142"/>
                    <a:pt x="186" y="143"/>
                  </a:cubicBezTo>
                  <a:cubicBezTo>
                    <a:pt x="188" y="143"/>
                    <a:pt x="191" y="141"/>
                    <a:pt x="193" y="141"/>
                  </a:cubicBezTo>
                  <a:cubicBezTo>
                    <a:pt x="193" y="141"/>
                    <a:pt x="192" y="141"/>
                    <a:pt x="194" y="140"/>
                  </a:cubicBezTo>
                  <a:cubicBezTo>
                    <a:pt x="195" y="140"/>
                    <a:pt x="198" y="140"/>
                    <a:pt x="198" y="140"/>
                  </a:cubicBezTo>
                  <a:cubicBezTo>
                    <a:pt x="199" y="139"/>
                    <a:pt x="199" y="139"/>
                    <a:pt x="200" y="139"/>
                  </a:cubicBezTo>
                  <a:cubicBezTo>
                    <a:pt x="200" y="139"/>
                    <a:pt x="200" y="139"/>
                    <a:pt x="199" y="140"/>
                  </a:cubicBezTo>
                  <a:cubicBezTo>
                    <a:pt x="201" y="139"/>
                    <a:pt x="203" y="138"/>
                    <a:pt x="205" y="138"/>
                  </a:cubicBezTo>
                  <a:cubicBezTo>
                    <a:pt x="206" y="138"/>
                    <a:pt x="209" y="136"/>
                    <a:pt x="211" y="136"/>
                  </a:cubicBezTo>
                  <a:cubicBezTo>
                    <a:pt x="212" y="135"/>
                    <a:pt x="215" y="135"/>
                    <a:pt x="215" y="134"/>
                  </a:cubicBezTo>
                  <a:cubicBezTo>
                    <a:pt x="215" y="134"/>
                    <a:pt x="215" y="134"/>
                    <a:pt x="215" y="134"/>
                  </a:cubicBezTo>
                  <a:cubicBezTo>
                    <a:pt x="216" y="134"/>
                    <a:pt x="217" y="133"/>
                    <a:pt x="218" y="133"/>
                  </a:cubicBezTo>
                  <a:cubicBezTo>
                    <a:pt x="217" y="133"/>
                    <a:pt x="217" y="133"/>
                    <a:pt x="217" y="133"/>
                  </a:cubicBezTo>
                  <a:cubicBezTo>
                    <a:pt x="217" y="135"/>
                    <a:pt x="222" y="132"/>
                    <a:pt x="222" y="131"/>
                  </a:cubicBezTo>
                  <a:cubicBezTo>
                    <a:pt x="221" y="132"/>
                    <a:pt x="223" y="130"/>
                    <a:pt x="222" y="130"/>
                  </a:cubicBezTo>
                  <a:cubicBezTo>
                    <a:pt x="223" y="128"/>
                    <a:pt x="223" y="128"/>
                    <a:pt x="223" y="128"/>
                  </a:cubicBezTo>
                  <a:cubicBezTo>
                    <a:pt x="224" y="126"/>
                    <a:pt x="223" y="128"/>
                    <a:pt x="224" y="126"/>
                  </a:cubicBezTo>
                  <a:cubicBezTo>
                    <a:pt x="224" y="124"/>
                    <a:pt x="225" y="125"/>
                    <a:pt x="224" y="126"/>
                  </a:cubicBezTo>
                  <a:cubicBezTo>
                    <a:pt x="225" y="125"/>
                    <a:pt x="225" y="123"/>
                    <a:pt x="226" y="122"/>
                  </a:cubicBezTo>
                  <a:cubicBezTo>
                    <a:pt x="225" y="123"/>
                    <a:pt x="225" y="123"/>
                    <a:pt x="225" y="122"/>
                  </a:cubicBezTo>
                  <a:cubicBezTo>
                    <a:pt x="225" y="122"/>
                    <a:pt x="226" y="122"/>
                    <a:pt x="226" y="122"/>
                  </a:cubicBezTo>
                  <a:cubicBezTo>
                    <a:pt x="226" y="121"/>
                    <a:pt x="226" y="121"/>
                    <a:pt x="226" y="121"/>
                  </a:cubicBezTo>
                  <a:cubicBezTo>
                    <a:pt x="226" y="121"/>
                    <a:pt x="226" y="121"/>
                    <a:pt x="226" y="121"/>
                  </a:cubicBezTo>
                  <a:cubicBezTo>
                    <a:pt x="226" y="121"/>
                    <a:pt x="226" y="122"/>
                    <a:pt x="226" y="122"/>
                  </a:cubicBezTo>
                  <a:cubicBezTo>
                    <a:pt x="226" y="122"/>
                    <a:pt x="226" y="121"/>
                    <a:pt x="226" y="121"/>
                  </a:cubicBezTo>
                  <a:cubicBezTo>
                    <a:pt x="226" y="121"/>
                    <a:pt x="226" y="120"/>
                    <a:pt x="226" y="120"/>
                  </a:cubicBezTo>
                  <a:cubicBezTo>
                    <a:pt x="226" y="120"/>
                    <a:pt x="226" y="119"/>
                    <a:pt x="227" y="119"/>
                  </a:cubicBezTo>
                  <a:cubicBezTo>
                    <a:pt x="227" y="120"/>
                    <a:pt x="227" y="120"/>
                    <a:pt x="227" y="120"/>
                  </a:cubicBezTo>
                  <a:cubicBezTo>
                    <a:pt x="227" y="119"/>
                    <a:pt x="227" y="116"/>
                    <a:pt x="227" y="116"/>
                  </a:cubicBezTo>
                  <a:cubicBezTo>
                    <a:pt x="228" y="113"/>
                    <a:pt x="228" y="107"/>
                    <a:pt x="228" y="105"/>
                  </a:cubicBezTo>
                  <a:cubicBezTo>
                    <a:pt x="228" y="105"/>
                    <a:pt x="228" y="105"/>
                    <a:pt x="228" y="105"/>
                  </a:cubicBezTo>
                  <a:cubicBezTo>
                    <a:pt x="228" y="103"/>
                    <a:pt x="228" y="102"/>
                    <a:pt x="228" y="102"/>
                  </a:cubicBezTo>
                  <a:cubicBezTo>
                    <a:pt x="228" y="101"/>
                    <a:pt x="229" y="101"/>
                    <a:pt x="229" y="99"/>
                  </a:cubicBezTo>
                  <a:cubicBezTo>
                    <a:pt x="229" y="99"/>
                    <a:pt x="228" y="99"/>
                    <a:pt x="228" y="99"/>
                  </a:cubicBezTo>
                  <a:cubicBezTo>
                    <a:pt x="229" y="96"/>
                    <a:pt x="228" y="92"/>
                    <a:pt x="229" y="88"/>
                  </a:cubicBezTo>
                  <a:cubicBezTo>
                    <a:pt x="228" y="89"/>
                    <a:pt x="229" y="89"/>
                    <a:pt x="229" y="90"/>
                  </a:cubicBezTo>
                  <a:cubicBezTo>
                    <a:pt x="229" y="87"/>
                    <a:pt x="229" y="84"/>
                    <a:pt x="228" y="82"/>
                  </a:cubicBezTo>
                  <a:cubicBezTo>
                    <a:pt x="228" y="82"/>
                    <a:pt x="228" y="82"/>
                    <a:pt x="229" y="83"/>
                  </a:cubicBezTo>
                  <a:close/>
                  <a:moveTo>
                    <a:pt x="180" y="37"/>
                  </a:moveTo>
                  <a:cubicBezTo>
                    <a:pt x="180" y="37"/>
                    <a:pt x="180" y="37"/>
                    <a:pt x="180" y="37"/>
                  </a:cubicBezTo>
                  <a:cubicBezTo>
                    <a:pt x="180" y="37"/>
                    <a:pt x="180" y="37"/>
                    <a:pt x="180" y="37"/>
                  </a:cubicBezTo>
                  <a:cubicBezTo>
                    <a:pt x="180" y="37"/>
                    <a:pt x="180" y="37"/>
                    <a:pt x="180" y="37"/>
                  </a:cubicBezTo>
                  <a:close/>
                  <a:moveTo>
                    <a:pt x="184" y="42"/>
                  </a:moveTo>
                  <a:cubicBezTo>
                    <a:pt x="184" y="42"/>
                    <a:pt x="184" y="42"/>
                    <a:pt x="184" y="42"/>
                  </a:cubicBezTo>
                  <a:cubicBezTo>
                    <a:pt x="184" y="42"/>
                    <a:pt x="184" y="42"/>
                    <a:pt x="184" y="42"/>
                  </a:cubicBezTo>
                  <a:cubicBezTo>
                    <a:pt x="184" y="42"/>
                    <a:pt x="184" y="42"/>
                    <a:pt x="184" y="42"/>
                  </a:cubicBezTo>
                  <a:cubicBezTo>
                    <a:pt x="184" y="42"/>
                    <a:pt x="184" y="42"/>
                    <a:pt x="184" y="42"/>
                  </a:cubicBezTo>
                  <a:cubicBezTo>
                    <a:pt x="184" y="41"/>
                    <a:pt x="184" y="41"/>
                    <a:pt x="184" y="41"/>
                  </a:cubicBezTo>
                  <a:cubicBezTo>
                    <a:pt x="184" y="41"/>
                    <a:pt x="184" y="41"/>
                    <a:pt x="184" y="41"/>
                  </a:cubicBezTo>
                  <a:cubicBezTo>
                    <a:pt x="184" y="41"/>
                    <a:pt x="184" y="41"/>
                    <a:pt x="184" y="41"/>
                  </a:cubicBezTo>
                  <a:cubicBezTo>
                    <a:pt x="184" y="42"/>
                    <a:pt x="184" y="42"/>
                    <a:pt x="184" y="42"/>
                  </a:cubicBezTo>
                  <a:close/>
                  <a:moveTo>
                    <a:pt x="187" y="42"/>
                  </a:moveTo>
                  <a:cubicBezTo>
                    <a:pt x="187" y="42"/>
                    <a:pt x="187" y="42"/>
                    <a:pt x="187" y="42"/>
                  </a:cubicBezTo>
                  <a:cubicBezTo>
                    <a:pt x="187" y="42"/>
                    <a:pt x="187" y="42"/>
                    <a:pt x="187" y="42"/>
                  </a:cubicBezTo>
                  <a:close/>
                  <a:moveTo>
                    <a:pt x="226" y="118"/>
                  </a:moveTo>
                  <a:cubicBezTo>
                    <a:pt x="226" y="118"/>
                    <a:pt x="226" y="118"/>
                    <a:pt x="226" y="119"/>
                  </a:cubicBezTo>
                  <a:cubicBezTo>
                    <a:pt x="226" y="118"/>
                    <a:pt x="226" y="118"/>
                    <a:pt x="226" y="118"/>
                  </a:cubicBezTo>
                  <a:close/>
                </a:path>
              </a:pathLst>
            </a:custGeom>
            <a:solidFill>
              <a:srgbClr val="FFCC00"/>
            </a:solidFill>
            <a:ln w="9525">
              <a:solidFill>
                <a:schemeClr val="accent5"/>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0" cap="none" spc="0" normalizeH="0" baseline="0" noProof="0">
                <a:ln>
                  <a:noFill/>
                </a:ln>
                <a:solidFill>
                  <a:sysClr val="windowText" lastClr="000000"/>
                </a:solidFill>
                <a:effectLst/>
                <a:uLnTx/>
                <a:uFillTx/>
                <a:latin typeface="Segoe Print" pitchFamily="2" charset="0"/>
                <a:ea typeface="+mn-ea"/>
                <a:cs typeface="Arial" charset="0"/>
              </a:endParaRPr>
            </a:p>
          </p:txBody>
        </p:sp>
      </p:grpSp>
      <p:grpSp>
        <p:nvGrpSpPr>
          <p:cNvPr id="187" name="Group 186"/>
          <p:cNvGrpSpPr/>
          <p:nvPr/>
        </p:nvGrpSpPr>
        <p:grpSpPr>
          <a:xfrm rot="1279842">
            <a:off x="5781731" y="3106721"/>
            <a:ext cx="1076422" cy="432859"/>
            <a:chOff x="2557733" y="3399333"/>
            <a:chExt cx="1686963" cy="294749"/>
          </a:xfrm>
          <a:solidFill>
            <a:schemeClr val="accent6"/>
          </a:solidFill>
        </p:grpSpPr>
        <p:sp>
          <p:nvSpPr>
            <p:cNvPr id="188" name="Freeform 77"/>
            <p:cNvSpPr>
              <a:spLocks noEditPoints="1"/>
            </p:cNvSpPr>
            <p:nvPr/>
          </p:nvSpPr>
          <p:spPr bwMode="auto">
            <a:xfrm>
              <a:off x="3995936" y="3399333"/>
              <a:ext cx="248760" cy="294749"/>
            </a:xfrm>
            <a:custGeom>
              <a:avLst/>
              <a:gdLst/>
              <a:ahLst/>
              <a:cxnLst>
                <a:cxn ang="0">
                  <a:pos x="73" y="46"/>
                </a:cxn>
                <a:cxn ang="0">
                  <a:pos x="70" y="44"/>
                </a:cxn>
                <a:cxn ang="0">
                  <a:pos x="57" y="37"/>
                </a:cxn>
                <a:cxn ang="0">
                  <a:pos x="49" y="33"/>
                </a:cxn>
                <a:cxn ang="0">
                  <a:pos x="41" y="28"/>
                </a:cxn>
                <a:cxn ang="0">
                  <a:pos x="33" y="22"/>
                </a:cxn>
                <a:cxn ang="0">
                  <a:pos x="21" y="15"/>
                </a:cxn>
                <a:cxn ang="0">
                  <a:pos x="18" y="13"/>
                </a:cxn>
                <a:cxn ang="0">
                  <a:pos x="7" y="4"/>
                </a:cxn>
                <a:cxn ang="0">
                  <a:pos x="6" y="3"/>
                </a:cxn>
                <a:cxn ang="0">
                  <a:pos x="3" y="1"/>
                </a:cxn>
                <a:cxn ang="0">
                  <a:pos x="0" y="1"/>
                </a:cxn>
                <a:cxn ang="0">
                  <a:pos x="2" y="2"/>
                </a:cxn>
                <a:cxn ang="0">
                  <a:pos x="4" y="5"/>
                </a:cxn>
                <a:cxn ang="0">
                  <a:pos x="8" y="9"/>
                </a:cxn>
                <a:cxn ang="0">
                  <a:pos x="10" y="13"/>
                </a:cxn>
                <a:cxn ang="0">
                  <a:pos x="12" y="14"/>
                </a:cxn>
                <a:cxn ang="0">
                  <a:pos x="12" y="16"/>
                </a:cxn>
                <a:cxn ang="0">
                  <a:pos x="13" y="17"/>
                </a:cxn>
                <a:cxn ang="0">
                  <a:pos x="14" y="16"/>
                </a:cxn>
                <a:cxn ang="0">
                  <a:pos x="15" y="18"/>
                </a:cxn>
                <a:cxn ang="0">
                  <a:pos x="18" y="19"/>
                </a:cxn>
                <a:cxn ang="0">
                  <a:pos x="18" y="21"/>
                </a:cxn>
                <a:cxn ang="0">
                  <a:pos x="20" y="21"/>
                </a:cxn>
                <a:cxn ang="0">
                  <a:pos x="20" y="23"/>
                </a:cxn>
                <a:cxn ang="0">
                  <a:pos x="22" y="23"/>
                </a:cxn>
                <a:cxn ang="0">
                  <a:pos x="24" y="26"/>
                </a:cxn>
                <a:cxn ang="0">
                  <a:pos x="26" y="26"/>
                </a:cxn>
                <a:cxn ang="0">
                  <a:pos x="30" y="25"/>
                </a:cxn>
                <a:cxn ang="0">
                  <a:pos x="28" y="28"/>
                </a:cxn>
                <a:cxn ang="0">
                  <a:pos x="30" y="29"/>
                </a:cxn>
                <a:cxn ang="0">
                  <a:pos x="36" y="33"/>
                </a:cxn>
                <a:cxn ang="0">
                  <a:pos x="39" y="34"/>
                </a:cxn>
                <a:cxn ang="0">
                  <a:pos x="42" y="35"/>
                </a:cxn>
                <a:cxn ang="0">
                  <a:pos x="49" y="39"/>
                </a:cxn>
                <a:cxn ang="0">
                  <a:pos x="51" y="41"/>
                </a:cxn>
                <a:cxn ang="0">
                  <a:pos x="53" y="42"/>
                </a:cxn>
                <a:cxn ang="0">
                  <a:pos x="53" y="43"/>
                </a:cxn>
                <a:cxn ang="0">
                  <a:pos x="56" y="43"/>
                </a:cxn>
                <a:cxn ang="0">
                  <a:pos x="57" y="45"/>
                </a:cxn>
                <a:cxn ang="0">
                  <a:pos x="60" y="46"/>
                </a:cxn>
                <a:cxn ang="0">
                  <a:pos x="64" y="49"/>
                </a:cxn>
                <a:cxn ang="0">
                  <a:pos x="68" y="49"/>
                </a:cxn>
                <a:cxn ang="0">
                  <a:pos x="72" y="53"/>
                </a:cxn>
                <a:cxn ang="0">
                  <a:pos x="74" y="54"/>
                </a:cxn>
                <a:cxn ang="0">
                  <a:pos x="74" y="54"/>
                </a:cxn>
                <a:cxn ang="0">
                  <a:pos x="71" y="57"/>
                </a:cxn>
                <a:cxn ang="0">
                  <a:pos x="68" y="57"/>
                </a:cxn>
                <a:cxn ang="0">
                  <a:pos x="65" y="61"/>
                </a:cxn>
                <a:cxn ang="0">
                  <a:pos x="61" y="61"/>
                </a:cxn>
                <a:cxn ang="0">
                  <a:pos x="56" y="65"/>
                </a:cxn>
                <a:cxn ang="0">
                  <a:pos x="53" y="65"/>
                </a:cxn>
                <a:cxn ang="0">
                  <a:pos x="43" y="71"/>
                </a:cxn>
                <a:cxn ang="0">
                  <a:pos x="41" y="71"/>
                </a:cxn>
                <a:cxn ang="0">
                  <a:pos x="37" y="73"/>
                </a:cxn>
                <a:cxn ang="0">
                  <a:pos x="29" y="81"/>
                </a:cxn>
                <a:cxn ang="0">
                  <a:pos x="26" y="83"/>
                </a:cxn>
                <a:cxn ang="0">
                  <a:pos x="14" y="97"/>
                </a:cxn>
                <a:cxn ang="0">
                  <a:pos x="39" y="79"/>
                </a:cxn>
                <a:cxn ang="0">
                  <a:pos x="45" y="75"/>
                </a:cxn>
                <a:cxn ang="0">
                  <a:pos x="79" y="58"/>
                </a:cxn>
                <a:cxn ang="0">
                  <a:pos x="77" y="55"/>
                </a:cxn>
              </a:cxnLst>
              <a:rect l="0" t="0" r="r" b="b"/>
              <a:pathLst>
                <a:path w="82" h="97">
                  <a:moveTo>
                    <a:pt x="81" y="52"/>
                  </a:moveTo>
                  <a:cubicBezTo>
                    <a:pt x="81" y="52"/>
                    <a:pt x="81" y="51"/>
                    <a:pt x="81" y="51"/>
                  </a:cubicBezTo>
                  <a:cubicBezTo>
                    <a:pt x="81" y="51"/>
                    <a:pt x="80" y="51"/>
                    <a:pt x="80" y="51"/>
                  </a:cubicBezTo>
                  <a:cubicBezTo>
                    <a:pt x="79" y="51"/>
                    <a:pt x="81" y="51"/>
                    <a:pt x="80" y="49"/>
                  </a:cubicBezTo>
                  <a:cubicBezTo>
                    <a:pt x="77" y="48"/>
                    <a:pt x="75" y="48"/>
                    <a:pt x="73" y="46"/>
                  </a:cubicBezTo>
                  <a:cubicBezTo>
                    <a:pt x="73" y="46"/>
                    <a:pt x="73" y="47"/>
                    <a:pt x="72" y="47"/>
                  </a:cubicBezTo>
                  <a:cubicBezTo>
                    <a:pt x="73" y="46"/>
                    <a:pt x="72" y="47"/>
                    <a:pt x="71" y="46"/>
                  </a:cubicBezTo>
                  <a:cubicBezTo>
                    <a:pt x="72" y="46"/>
                    <a:pt x="72" y="46"/>
                    <a:pt x="72" y="46"/>
                  </a:cubicBezTo>
                  <a:cubicBezTo>
                    <a:pt x="71" y="45"/>
                    <a:pt x="70" y="45"/>
                    <a:pt x="69" y="44"/>
                  </a:cubicBezTo>
                  <a:cubicBezTo>
                    <a:pt x="70" y="44"/>
                    <a:pt x="70" y="44"/>
                    <a:pt x="70" y="44"/>
                  </a:cubicBezTo>
                  <a:cubicBezTo>
                    <a:pt x="68" y="44"/>
                    <a:pt x="68" y="43"/>
                    <a:pt x="67" y="43"/>
                  </a:cubicBezTo>
                  <a:cubicBezTo>
                    <a:pt x="67" y="42"/>
                    <a:pt x="67" y="42"/>
                    <a:pt x="67" y="42"/>
                  </a:cubicBezTo>
                  <a:cubicBezTo>
                    <a:pt x="65" y="43"/>
                    <a:pt x="65" y="41"/>
                    <a:pt x="64" y="41"/>
                  </a:cubicBezTo>
                  <a:cubicBezTo>
                    <a:pt x="64" y="41"/>
                    <a:pt x="64" y="41"/>
                    <a:pt x="64" y="41"/>
                  </a:cubicBezTo>
                  <a:cubicBezTo>
                    <a:pt x="62" y="40"/>
                    <a:pt x="59" y="38"/>
                    <a:pt x="57" y="37"/>
                  </a:cubicBezTo>
                  <a:cubicBezTo>
                    <a:pt x="55" y="36"/>
                    <a:pt x="54" y="34"/>
                    <a:pt x="52" y="34"/>
                  </a:cubicBezTo>
                  <a:cubicBezTo>
                    <a:pt x="52" y="34"/>
                    <a:pt x="52" y="34"/>
                    <a:pt x="52" y="34"/>
                  </a:cubicBezTo>
                  <a:cubicBezTo>
                    <a:pt x="52" y="34"/>
                    <a:pt x="52" y="34"/>
                    <a:pt x="52" y="34"/>
                  </a:cubicBezTo>
                  <a:cubicBezTo>
                    <a:pt x="51" y="34"/>
                    <a:pt x="50" y="33"/>
                    <a:pt x="49" y="32"/>
                  </a:cubicBezTo>
                  <a:cubicBezTo>
                    <a:pt x="49" y="32"/>
                    <a:pt x="49" y="32"/>
                    <a:pt x="49" y="33"/>
                  </a:cubicBezTo>
                  <a:cubicBezTo>
                    <a:pt x="48" y="31"/>
                    <a:pt x="46" y="31"/>
                    <a:pt x="46" y="30"/>
                  </a:cubicBezTo>
                  <a:cubicBezTo>
                    <a:pt x="45" y="31"/>
                    <a:pt x="45" y="30"/>
                    <a:pt x="44" y="30"/>
                  </a:cubicBezTo>
                  <a:cubicBezTo>
                    <a:pt x="44" y="30"/>
                    <a:pt x="44" y="30"/>
                    <a:pt x="44" y="30"/>
                  </a:cubicBezTo>
                  <a:cubicBezTo>
                    <a:pt x="44" y="29"/>
                    <a:pt x="43" y="29"/>
                    <a:pt x="42" y="28"/>
                  </a:cubicBezTo>
                  <a:cubicBezTo>
                    <a:pt x="42" y="28"/>
                    <a:pt x="41" y="29"/>
                    <a:pt x="41" y="28"/>
                  </a:cubicBezTo>
                  <a:cubicBezTo>
                    <a:pt x="41" y="27"/>
                    <a:pt x="40" y="27"/>
                    <a:pt x="40" y="27"/>
                  </a:cubicBezTo>
                  <a:cubicBezTo>
                    <a:pt x="39" y="27"/>
                    <a:pt x="39" y="28"/>
                    <a:pt x="38" y="27"/>
                  </a:cubicBezTo>
                  <a:cubicBezTo>
                    <a:pt x="39" y="26"/>
                    <a:pt x="39" y="26"/>
                    <a:pt x="39" y="26"/>
                  </a:cubicBezTo>
                  <a:cubicBezTo>
                    <a:pt x="37" y="26"/>
                    <a:pt x="35" y="23"/>
                    <a:pt x="33" y="23"/>
                  </a:cubicBezTo>
                  <a:cubicBezTo>
                    <a:pt x="33" y="22"/>
                    <a:pt x="33" y="22"/>
                    <a:pt x="33" y="22"/>
                  </a:cubicBezTo>
                  <a:cubicBezTo>
                    <a:pt x="31" y="22"/>
                    <a:pt x="29" y="20"/>
                    <a:pt x="27" y="19"/>
                  </a:cubicBezTo>
                  <a:cubicBezTo>
                    <a:pt x="27" y="19"/>
                    <a:pt x="26" y="18"/>
                    <a:pt x="26" y="18"/>
                  </a:cubicBezTo>
                  <a:cubicBezTo>
                    <a:pt x="25" y="18"/>
                    <a:pt x="25" y="18"/>
                    <a:pt x="24" y="18"/>
                  </a:cubicBezTo>
                  <a:cubicBezTo>
                    <a:pt x="23" y="18"/>
                    <a:pt x="23" y="17"/>
                    <a:pt x="24" y="17"/>
                  </a:cubicBezTo>
                  <a:cubicBezTo>
                    <a:pt x="23" y="16"/>
                    <a:pt x="23" y="15"/>
                    <a:pt x="21" y="15"/>
                  </a:cubicBezTo>
                  <a:cubicBezTo>
                    <a:pt x="22" y="15"/>
                    <a:pt x="22" y="15"/>
                    <a:pt x="22" y="15"/>
                  </a:cubicBezTo>
                  <a:cubicBezTo>
                    <a:pt x="21" y="15"/>
                    <a:pt x="19" y="15"/>
                    <a:pt x="19" y="14"/>
                  </a:cubicBezTo>
                  <a:cubicBezTo>
                    <a:pt x="19" y="14"/>
                    <a:pt x="18" y="13"/>
                    <a:pt x="18" y="14"/>
                  </a:cubicBezTo>
                  <a:cubicBezTo>
                    <a:pt x="17" y="14"/>
                    <a:pt x="18" y="13"/>
                    <a:pt x="17" y="13"/>
                  </a:cubicBezTo>
                  <a:cubicBezTo>
                    <a:pt x="18" y="13"/>
                    <a:pt x="18" y="13"/>
                    <a:pt x="18" y="13"/>
                  </a:cubicBezTo>
                  <a:cubicBezTo>
                    <a:pt x="17" y="12"/>
                    <a:pt x="15" y="11"/>
                    <a:pt x="13" y="10"/>
                  </a:cubicBezTo>
                  <a:cubicBezTo>
                    <a:pt x="14" y="9"/>
                    <a:pt x="12" y="9"/>
                    <a:pt x="11" y="8"/>
                  </a:cubicBezTo>
                  <a:cubicBezTo>
                    <a:pt x="11" y="8"/>
                    <a:pt x="10" y="7"/>
                    <a:pt x="9" y="7"/>
                  </a:cubicBezTo>
                  <a:cubicBezTo>
                    <a:pt x="9" y="7"/>
                    <a:pt x="9" y="7"/>
                    <a:pt x="9" y="7"/>
                  </a:cubicBezTo>
                  <a:cubicBezTo>
                    <a:pt x="9" y="6"/>
                    <a:pt x="8" y="5"/>
                    <a:pt x="7" y="4"/>
                  </a:cubicBezTo>
                  <a:cubicBezTo>
                    <a:pt x="7" y="4"/>
                    <a:pt x="6" y="4"/>
                    <a:pt x="6" y="4"/>
                  </a:cubicBezTo>
                  <a:cubicBezTo>
                    <a:pt x="6" y="4"/>
                    <a:pt x="6" y="4"/>
                    <a:pt x="6" y="4"/>
                  </a:cubicBezTo>
                  <a:cubicBezTo>
                    <a:pt x="6" y="4"/>
                    <a:pt x="5" y="4"/>
                    <a:pt x="4" y="4"/>
                  </a:cubicBezTo>
                  <a:cubicBezTo>
                    <a:pt x="4" y="4"/>
                    <a:pt x="4" y="4"/>
                    <a:pt x="4" y="3"/>
                  </a:cubicBezTo>
                  <a:cubicBezTo>
                    <a:pt x="4" y="3"/>
                    <a:pt x="5" y="3"/>
                    <a:pt x="6" y="3"/>
                  </a:cubicBezTo>
                  <a:cubicBezTo>
                    <a:pt x="5" y="2"/>
                    <a:pt x="4" y="3"/>
                    <a:pt x="4" y="2"/>
                  </a:cubicBezTo>
                  <a:cubicBezTo>
                    <a:pt x="4" y="1"/>
                    <a:pt x="3" y="1"/>
                    <a:pt x="3" y="2"/>
                  </a:cubicBezTo>
                  <a:cubicBezTo>
                    <a:pt x="3" y="2"/>
                    <a:pt x="3" y="1"/>
                    <a:pt x="3" y="1"/>
                  </a:cubicBezTo>
                  <a:cubicBezTo>
                    <a:pt x="3" y="1"/>
                    <a:pt x="3" y="1"/>
                    <a:pt x="2" y="1"/>
                  </a:cubicBezTo>
                  <a:cubicBezTo>
                    <a:pt x="2" y="1"/>
                    <a:pt x="2" y="1"/>
                    <a:pt x="3" y="1"/>
                  </a:cubicBezTo>
                  <a:cubicBezTo>
                    <a:pt x="2" y="1"/>
                    <a:pt x="2" y="1"/>
                    <a:pt x="1" y="2"/>
                  </a:cubicBezTo>
                  <a:cubicBezTo>
                    <a:pt x="2" y="2"/>
                    <a:pt x="2" y="1"/>
                    <a:pt x="2" y="2"/>
                  </a:cubicBezTo>
                  <a:cubicBezTo>
                    <a:pt x="1" y="2"/>
                    <a:pt x="1" y="2"/>
                    <a:pt x="1" y="1"/>
                  </a:cubicBezTo>
                  <a:cubicBezTo>
                    <a:pt x="1" y="1"/>
                    <a:pt x="2" y="1"/>
                    <a:pt x="2" y="0"/>
                  </a:cubicBezTo>
                  <a:cubicBezTo>
                    <a:pt x="0" y="1"/>
                    <a:pt x="0" y="1"/>
                    <a:pt x="0" y="1"/>
                  </a:cubicBezTo>
                  <a:cubicBezTo>
                    <a:pt x="1" y="0"/>
                    <a:pt x="1" y="1"/>
                    <a:pt x="0" y="1"/>
                  </a:cubicBezTo>
                  <a:cubicBezTo>
                    <a:pt x="1" y="1"/>
                    <a:pt x="1" y="1"/>
                    <a:pt x="1" y="1"/>
                  </a:cubicBezTo>
                  <a:cubicBezTo>
                    <a:pt x="0" y="2"/>
                    <a:pt x="0" y="2"/>
                    <a:pt x="0" y="2"/>
                  </a:cubicBezTo>
                  <a:cubicBezTo>
                    <a:pt x="1" y="2"/>
                    <a:pt x="1" y="3"/>
                    <a:pt x="2" y="3"/>
                  </a:cubicBezTo>
                  <a:cubicBezTo>
                    <a:pt x="2" y="2"/>
                    <a:pt x="2" y="2"/>
                    <a:pt x="2" y="2"/>
                  </a:cubicBezTo>
                  <a:cubicBezTo>
                    <a:pt x="3" y="3"/>
                    <a:pt x="3" y="3"/>
                    <a:pt x="3" y="3"/>
                  </a:cubicBezTo>
                  <a:cubicBezTo>
                    <a:pt x="3" y="3"/>
                    <a:pt x="3" y="4"/>
                    <a:pt x="3" y="4"/>
                  </a:cubicBezTo>
                  <a:cubicBezTo>
                    <a:pt x="3" y="4"/>
                    <a:pt x="3" y="4"/>
                    <a:pt x="3" y="4"/>
                  </a:cubicBezTo>
                  <a:cubicBezTo>
                    <a:pt x="2" y="4"/>
                    <a:pt x="2" y="4"/>
                    <a:pt x="2" y="4"/>
                  </a:cubicBezTo>
                  <a:cubicBezTo>
                    <a:pt x="3" y="4"/>
                    <a:pt x="4" y="5"/>
                    <a:pt x="4" y="5"/>
                  </a:cubicBezTo>
                  <a:cubicBezTo>
                    <a:pt x="4" y="5"/>
                    <a:pt x="4" y="5"/>
                    <a:pt x="4" y="5"/>
                  </a:cubicBezTo>
                  <a:cubicBezTo>
                    <a:pt x="4" y="6"/>
                    <a:pt x="4" y="5"/>
                    <a:pt x="5" y="5"/>
                  </a:cubicBezTo>
                  <a:cubicBezTo>
                    <a:pt x="5" y="5"/>
                    <a:pt x="4" y="6"/>
                    <a:pt x="4" y="6"/>
                  </a:cubicBezTo>
                  <a:cubicBezTo>
                    <a:pt x="5" y="7"/>
                    <a:pt x="6" y="7"/>
                    <a:pt x="6" y="8"/>
                  </a:cubicBezTo>
                  <a:cubicBezTo>
                    <a:pt x="8" y="9"/>
                    <a:pt x="8" y="9"/>
                    <a:pt x="8" y="9"/>
                  </a:cubicBezTo>
                  <a:cubicBezTo>
                    <a:pt x="9" y="9"/>
                    <a:pt x="8" y="10"/>
                    <a:pt x="8" y="10"/>
                  </a:cubicBezTo>
                  <a:cubicBezTo>
                    <a:pt x="8" y="10"/>
                    <a:pt x="8" y="10"/>
                    <a:pt x="8" y="10"/>
                  </a:cubicBezTo>
                  <a:cubicBezTo>
                    <a:pt x="8" y="10"/>
                    <a:pt x="9" y="11"/>
                    <a:pt x="9" y="10"/>
                  </a:cubicBezTo>
                  <a:cubicBezTo>
                    <a:pt x="9" y="11"/>
                    <a:pt x="10" y="12"/>
                    <a:pt x="11" y="12"/>
                  </a:cubicBezTo>
                  <a:cubicBezTo>
                    <a:pt x="10" y="12"/>
                    <a:pt x="10" y="12"/>
                    <a:pt x="10" y="13"/>
                  </a:cubicBezTo>
                  <a:cubicBezTo>
                    <a:pt x="11" y="13"/>
                    <a:pt x="12" y="13"/>
                    <a:pt x="12" y="13"/>
                  </a:cubicBezTo>
                  <a:cubicBezTo>
                    <a:pt x="12" y="13"/>
                    <a:pt x="12" y="13"/>
                    <a:pt x="13" y="12"/>
                  </a:cubicBezTo>
                  <a:cubicBezTo>
                    <a:pt x="13" y="12"/>
                    <a:pt x="13" y="12"/>
                    <a:pt x="13" y="12"/>
                  </a:cubicBezTo>
                  <a:cubicBezTo>
                    <a:pt x="13" y="13"/>
                    <a:pt x="12" y="14"/>
                    <a:pt x="13" y="14"/>
                  </a:cubicBezTo>
                  <a:cubicBezTo>
                    <a:pt x="12" y="15"/>
                    <a:pt x="12" y="13"/>
                    <a:pt x="12" y="14"/>
                  </a:cubicBezTo>
                  <a:cubicBezTo>
                    <a:pt x="11" y="15"/>
                    <a:pt x="10" y="14"/>
                    <a:pt x="10" y="13"/>
                  </a:cubicBezTo>
                  <a:cubicBezTo>
                    <a:pt x="9" y="14"/>
                    <a:pt x="10" y="14"/>
                    <a:pt x="10" y="14"/>
                  </a:cubicBezTo>
                  <a:cubicBezTo>
                    <a:pt x="10" y="15"/>
                    <a:pt x="11" y="14"/>
                    <a:pt x="11" y="15"/>
                  </a:cubicBezTo>
                  <a:cubicBezTo>
                    <a:pt x="12" y="15"/>
                    <a:pt x="11" y="14"/>
                    <a:pt x="12" y="14"/>
                  </a:cubicBezTo>
                  <a:cubicBezTo>
                    <a:pt x="13" y="14"/>
                    <a:pt x="12" y="15"/>
                    <a:pt x="12" y="16"/>
                  </a:cubicBezTo>
                  <a:cubicBezTo>
                    <a:pt x="12" y="15"/>
                    <a:pt x="12" y="15"/>
                    <a:pt x="12" y="15"/>
                  </a:cubicBezTo>
                  <a:cubicBezTo>
                    <a:pt x="12" y="16"/>
                    <a:pt x="13" y="16"/>
                    <a:pt x="13" y="16"/>
                  </a:cubicBezTo>
                  <a:cubicBezTo>
                    <a:pt x="12" y="17"/>
                    <a:pt x="12" y="16"/>
                    <a:pt x="12" y="16"/>
                  </a:cubicBezTo>
                  <a:cubicBezTo>
                    <a:pt x="12" y="17"/>
                    <a:pt x="12" y="17"/>
                    <a:pt x="12" y="17"/>
                  </a:cubicBezTo>
                  <a:cubicBezTo>
                    <a:pt x="12" y="18"/>
                    <a:pt x="12" y="16"/>
                    <a:pt x="13" y="17"/>
                  </a:cubicBezTo>
                  <a:cubicBezTo>
                    <a:pt x="12" y="17"/>
                    <a:pt x="12" y="17"/>
                    <a:pt x="12" y="17"/>
                  </a:cubicBezTo>
                  <a:cubicBezTo>
                    <a:pt x="13" y="17"/>
                    <a:pt x="13" y="17"/>
                    <a:pt x="13" y="17"/>
                  </a:cubicBezTo>
                  <a:cubicBezTo>
                    <a:pt x="13" y="17"/>
                    <a:pt x="14" y="17"/>
                    <a:pt x="13" y="16"/>
                  </a:cubicBezTo>
                  <a:cubicBezTo>
                    <a:pt x="14" y="16"/>
                    <a:pt x="14" y="17"/>
                    <a:pt x="14" y="17"/>
                  </a:cubicBezTo>
                  <a:cubicBezTo>
                    <a:pt x="15" y="16"/>
                    <a:pt x="14" y="17"/>
                    <a:pt x="14" y="16"/>
                  </a:cubicBezTo>
                  <a:cubicBezTo>
                    <a:pt x="15" y="16"/>
                    <a:pt x="15" y="16"/>
                    <a:pt x="15" y="16"/>
                  </a:cubicBezTo>
                  <a:cubicBezTo>
                    <a:pt x="16" y="17"/>
                    <a:pt x="15" y="17"/>
                    <a:pt x="15" y="17"/>
                  </a:cubicBezTo>
                  <a:cubicBezTo>
                    <a:pt x="15" y="17"/>
                    <a:pt x="15" y="17"/>
                    <a:pt x="15" y="17"/>
                  </a:cubicBezTo>
                  <a:cubicBezTo>
                    <a:pt x="14" y="17"/>
                    <a:pt x="14" y="18"/>
                    <a:pt x="14" y="18"/>
                  </a:cubicBezTo>
                  <a:cubicBezTo>
                    <a:pt x="14" y="19"/>
                    <a:pt x="14" y="18"/>
                    <a:pt x="15" y="18"/>
                  </a:cubicBezTo>
                  <a:cubicBezTo>
                    <a:pt x="14" y="18"/>
                    <a:pt x="15" y="18"/>
                    <a:pt x="15" y="17"/>
                  </a:cubicBezTo>
                  <a:cubicBezTo>
                    <a:pt x="17" y="17"/>
                    <a:pt x="15" y="19"/>
                    <a:pt x="16" y="19"/>
                  </a:cubicBezTo>
                  <a:cubicBezTo>
                    <a:pt x="16" y="18"/>
                    <a:pt x="18" y="19"/>
                    <a:pt x="18" y="17"/>
                  </a:cubicBezTo>
                  <a:cubicBezTo>
                    <a:pt x="18" y="17"/>
                    <a:pt x="18" y="17"/>
                    <a:pt x="19" y="18"/>
                  </a:cubicBezTo>
                  <a:cubicBezTo>
                    <a:pt x="18" y="18"/>
                    <a:pt x="19" y="18"/>
                    <a:pt x="18" y="19"/>
                  </a:cubicBezTo>
                  <a:cubicBezTo>
                    <a:pt x="18" y="19"/>
                    <a:pt x="18" y="19"/>
                    <a:pt x="18" y="19"/>
                  </a:cubicBezTo>
                  <a:cubicBezTo>
                    <a:pt x="17" y="19"/>
                    <a:pt x="17" y="19"/>
                    <a:pt x="17" y="19"/>
                  </a:cubicBezTo>
                  <a:cubicBezTo>
                    <a:pt x="17" y="20"/>
                    <a:pt x="17" y="21"/>
                    <a:pt x="17" y="21"/>
                  </a:cubicBezTo>
                  <a:cubicBezTo>
                    <a:pt x="18" y="21"/>
                    <a:pt x="18" y="20"/>
                    <a:pt x="18" y="21"/>
                  </a:cubicBezTo>
                  <a:cubicBezTo>
                    <a:pt x="18" y="21"/>
                    <a:pt x="18" y="21"/>
                    <a:pt x="18" y="21"/>
                  </a:cubicBezTo>
                  <a:cubicBezTo>
                    <a:pt x="18" y="21"/>
                    <a:pt x="19" y="20"/>
                    <a:pt x="19" y="21"/>
                  </a:cubicBezTo>
                  <a:cubicBezTo>
                    <a:pt x="19" y="21"/>
                    <a:pt x="19" y="22"/>
                    <a:pt x="19" y="22"/>
                  </a:cubicBezTo>
                  <a:cubicBezTo>
                    <a:pt x="18" y="22"/>
                    <a:pt x="18" y="22"/>
                    <a:pt x="18" y="22"/>
                  </a:cubicBezTo>
                  <a:cubicBezTo>
                    <a:pt x="19" y="22"/>
                    <a:pt x="18" y="22"/>
                    <a:pt x="19" y="22"/>
                  </a:cubicBezTo>
                  <a:cubicBezTo>
                    <a:pt x="20" y="21"/>
                    <a:pt x="20" y="21"/>
                    <a:pt x="20" y="21"/>
                  </a:cubicBezTo>
                  <a:cubicBezTo>
                    <a:pt x="20" y="21"/>
                    <a:pt x="20" y="22"/>
                    <a:pt x="21" y="22"/>
                  </a:cubicBezTo>
                  <a:cubicBezTo>
                    <a:pt x="20" y="22"/>
                    <a:pt x="20" y="22"/>
                    <a:pt x="20" y="22"/>
                  </a:cubicBezTo>
                  <a:cubicBezTo>
                    <a:pt x="20" y="22"/>
                    <a:pt x="19" y="23"/>
                    <a:pt x="20" y="23"/>
                  </a:cubicBezTo>
                  <a:cubicBezTo>
                    <a:pt x="20" y="23"/>
                    <a:pt x="20" y="23"/>
                    <a:pt x="20" y="23"/>
                  </a:cubicBezTo>
                  <a:cubicBezTo>
                    <a:pt x="20" y="23"/>
                    <a:pt x="20" y="23"/>
                    <a:pt x="20" y="23"/>
                  </a:cubicBezTo>
                  <a:cubicBezTo>
                    <a:pt x="21" y="23"/>
                    <a:pt x="21" y="23"/>
                    <a:pt x="21" y="23"/>
                  </a:cubicBezTo>
                  <a:cubicBezTo>
                    <a:pt x="21" y="24"/>
                    <a:pt x="21" y="24"/>
                    <a:pt x="21" y="24"/>
                  </a:cubicBezTo>
                  <a:cubicBezTo>
                    <a:pt x="21" y="24"/>
                    <a:pt x="22" y="23"/>
                    <a:pt x="22" y="24"/>
                  </a:cubicBezTo>
                  <a:cubicBezTo>
                    <a:pt x="22" y="23"/>
                    <a:pt x="22" y="24"/>
                    <a:pt x="21" y="23"/>
                  </a:cubicBezTo>
                  <a:cubicBezTo>
                    <a:pt x="22" y="22"/>
                    <a:pt x="22" y="23"/>
                    <a:pt x="22" y="23"/>
                  </a:cubicBezTo>
                  <a:cubicBezTo>
                    <a:pt x="22" y="24"/>
                    <a:pt x="23" y="23"/>
                    <a:pt x="23" y="24"/>
                  </a:cubicBezTo>
                  <a:cubicBezTo>
                    <a:pt x="23" y="24"/>
                    <a:pt x="23" y="24"/>
                    <a:pt x="23" y="24"/>
                  </a:cubicBezTo>
                  <a:cubicBezTo>
                    <a:pt x="24" y="24"/>
                    <a:pt x="24" y="24"/>
                    <a:pt x="24" y="24"/>
                  </a:cubicBezTo>
                  <a:cubicBezTo>
                    <a:pt x="23" y="25"/>
                    <a:pt x="24" y="24"/>
                    <a:pt x="24" y="25"/>
                  </a:cubicBezTo>
                  <a:cubicBezTo>
                    <a:pt x="24" y="25"/>
                    <a:pt x="24" y="25"/>
                    <a:pt x="24" y="26"/>
                  </a:cubicBezTo>
                  <a:cubicBezTo>
                    <a:pt x="24" y="25"/>
                    <a:pt x="25" y="25"/>
                    <a:pt x="25" y="25"/>
                  </a:cubicBezTo>
                  <a:cubicBezTo>
                    <a:pt x="26" y="25"/>
                    <a:pt x="24" y="25"/>
                    <a:pt x="24" y="26"/>
                  </a:cubicBezTo>
                  <a:cubicBezTo>
                    <a:pt x="25" y="26"/>
                    <a:pt x="25" y="27"/>
                    <a:pt x="25" y="26"/>
                  </a:cubicBezTo>
                  <a:cubicBezTo>
                    <a:pt x="25" y="26"/>
                    <a:pt x="26" y="26"/>
                    <a:pt x="26" y="26"/>
                  </a:cubicBezTo>
                  <a:cubicBezTo>
                    <a:pt x="27" y="26"/>
                    <a:pt x="26" y="26"/>
                    <a:pt x="26" y="26"/>
                  </a:cubicBezTo>
                  <a:cubicBezTo>
                    <a:pt x="26" y="26"/>
                    <a:pt x="27" y="26"/>
                    <a:pt x="27" y="26"/>
                  </a:cubicBezTo>
                  <a:cubicBezTo>
                    <a:pt x="27" y="26"/>
                    <a:pt x="28" y="25"/>
                    <a:pt x="28" y="26"/>
                  </a:cubicBezTo>
                  <a:cubicBezTo>
                    <a:pt x="28" y="27"/>
                    <a:pt x="27" y="26"/>
                    <a:pt x="27" y="26"/>
                  </a:cubicBezTo>
                  <a:cubicBezTo>
                    <a:pt x="28" y="27"/>
                    <a:pt x="28" y="26"/>
                    <a:pt x="29" y="26"/>
                  </a:cubicBezTo>
                  <a:cubicBezTo>
                    <a:pt x="29" y="25"/>
                    <a:pt x="30" y="25"/>
                    <a:pt x="30" y="25"/>
                  </a:cubicBezTo>
                  <a:cubicBezTo>
                    <a:pt x="31" y="25"/>
                    <a:pt x="30" y="25"/>
                    <a:pt x="29" y="26"/>
                  </a:cubicBezTo>
                  <a:cubicBezTo>
                    <a:pt x="30" y="26"/>
                    <a:pt x="30" y="26"/>
                    <a:pt x="30" y="26"/>
                  </a:cubicBezTo>
                  <a:cubicBezTo>
                    <a:pt x="30" y="27"/>
                    <a:pt x="28" y="26"/>
                    <a:pt x="28" y="27"/>
                  </a:cubicBezTo>
                  <a:cubicBezTo>
                    <a:pt x="28" y="27"/>
                    <a:pt x="28" y="27"/>
                    <a:pt x="28" y="27"/>
                  </a:cubicBezTo>
                  <a:cubicBezTo>
                    <a:pt x="28" y="27"/>
                    <a:pt x="28" y="28"/>
                    <a:pt x="28" y="28"/>
                  </a:cubicBezTo>
                  <a:cubicBezTo>
                    <a:pt x="28" y="28"/>
                    <a:pt x="29" y="28"/>
                    <a:pt x="29" y="28"/>
                  </a:cubicBezTo>
                  <a:cubicBezTo>
                    <a:pt x="29" y="28"/>
                    <a:pt x="28" y="28"/>
                    <a:pt x="29" y="28"/>
                  </a:cubicBezTo>
                  <a:cubicBezTo>
                    <a:pt x="29" y="28"/>
                    <a:pt x="30" y="27"/>
                    <a:pt x="30" y="28"/>
                  </a:cubicBezTo>
                  <a:cubicBezTo>
                    <a:pt x="30" y="28"/>
                    <a:pt x="30" y="29"/>
                    <a:pt x="30" y="29"/>
                  </a:cubicBezTo>
                  <a:cubicBezTo>
                    <a:pt x="30" y="29"/>
                    <a:pt x="30" y="28"/>
                    <a:pt x="30" y="29"/>
                  </a:cubicBezTo>
                  <a:cubicBezTo>
                    <a:pt x="30" y="29"/>
                    <a:pt x="30" y="29"/>
                    <a:pt x="30" y="29"/>
                  </a:cubicBezTo>
                  <a:cubicBezTo>
                    <a:pt x="31" y="30"/>
                    <a:pt x="33" y="31"/>
                    <a:pt x="35" y="31"/>
                  </a:cubicBezTo>
                  <a:cubicBezTo>
                    <a:pt x="35" y="32"/>
                    <a:pt x="35" y="32"/>
                    <a:pt x="36" y="33"/>
                  </a:cubicBezTo>
                  <a:cubicBezTo>
                    <a:pt x="36" y="32"/>
                    <a:pt x="36" y="32"/>
                    <a:pt x="36" y="32"/>
                  </a:cubicBezTo>
                  <a:cubicBezTo>
                    <a:pt x="36" y="33"/>
                    <a:pt x="36" y="33"/>
                    <a:pt x="36" y="33"/>
                  </a:cubicBezTo>
                  <a:cubicBezTo>
                    <a:pt x="36" y="34"/>
                    <a:pt x="37" y="34"/>
                    <a:pt x="38" y="33"/>
                  </a:cubicBezTo>
                  <a:cubicBezTo>
                    <a:pt x="38" y="34"/>
                    <a:pt x="38" y="34"/>
                    <a:pt x="38" y="34"/>
                  </a:cubicBezTo>
                  <a:cubicBezTo>
                    <a:pt x="38" y="35"/>
                    <a:pt x="38" y="34"/>
                    <a:pt x="39" y="34"/>
                  </a:cubicBezTo>
                  <a:cubicBezTo>
                    <a:pt x="39" y="34"/>
                    <a:pt x="39" y="34"/>
                    <a:pt x="39" y="34"/>
                  </a:cubicBezTo>
                  <a:cubicBezTo>
                    <a:pt x="39" y="34"/>
                    <a:pt x="39" y="34"/>
                    <a:pt x="39" y="34"/>
                  </a:cubicBezTo>
                  <a:cubicBezTo>
                    <a:pt x="39" y="34"/>
                    <a:pt x="40" y="34"/>
                    <a:pt x="39" y="35"/>
                  </a:cubicBezTo>
                  <a:cubicBezTo>
                    <a:pt x="40" y="35"/>
                    <a:pt x="40" y="35"/>
                    <a:pt x="40" y="35"/>
                  </a:cubicBezTo>
                  <a:cubicBezTo>
                    <a:pt x="40" y="35"/>
                    <a:pt x="41" y="36"/>
                    <a:pt x="42" y="36"/>
                  </a:cubicBezTo>
                  <a:cubicBezTo>
                    <a:pt x="41" y="36"/>
                    <a:pt x="42" y="36"/>
                    <a:pt x="42" y="35"/>
                  </a:cubicBezTo>
                  <a:cubicBezTo>
                    <a:pt x="42" y="34"/>
                    <a:pt x="42" y="35"/>
                    <a:pt x="42" y="35"/>
                  </a:cubicBezTo>
                  <a:cubicBezTo>
                    <a:pt x="42" y="35"/>
                    <a:pt x="42" y="36"/>
                    <a:pt x="42" y="36"/>
                  </a:cubicBezTo>
                  <a:cubicBezTo>
                    <a:pt x="42" y="37"/>
                    <a:pt x="44" y="37"/>
                    <a:pt x="45" y="38"/>
                  </a:cubicBezTo>
                  <a:cubicBezTo>
                    <a:pt x="45" y="38"/>
                    <a:pt x="45" y="38"/>
                    <a:pt x="45" y="38"/>
                  </a:cubicBezTo>
                  <a:cubicBezTo>
                    <a:pt x="46" y="39"/>
                    <a:pt x="47" y="39"/>
                    <a:pt x="48" y="40"/>
                  </a:cubicBezTo>
                  <a:cubicBezTo>
                    <a:pt x="48" y="39"/>
                    <a:pt x="48" y="39"/>
                    <a:pt x="49" y="39"/>
                  </a:cubicBezTo>
                  <a:cubicBezTo>
                    <a:pt x="50" y="38"/>
                    <a:pt x="48" y="40"/>
                    <a:pt x="49" y="40"/>
                  </a:cubicBezTo>
                  <a:cubicBezTo>
                    <a:pt x="49" y="40"/>
                    <a:pt x="49" y="40"/>
                    <a:pt x="50" y="40"/>
                  </a:cubicBezTo>
                  <a:cubicBezTo>
                    <a:pt x="50" y="41"/>
                    <a:pt x="50" y="41"/>
                    <a:pt x="50" y="41"/>
                  </a:cubicBezTo>
                  <a:cubicBezTo>
                    <a:pt x="50" y="40"/>
                    <a:pt x="50" y="40"/>
                    <a:pt x="51" y="41"/>
                  </a:cubicBezTo>
                  <a:cubicBezTo>
                    <a:pt x="51" y="41"/>
                    <a:pt x="51" y="41"/>
                    <a:pt x="51" y="41"/>
                  </a:cubicBezTo>
                  <a:cubicBezTo>
                    <a:pt x="51" y="41"/>
                    <a:pt x="51" y="42"/>
                    <a:pt x="51" y="42"/>
                  </a:cubicBezTo>
                  <a:cubicBezTo>
                    <a:pt x="52" y="41"/>
                    <a:pt x="52" y="42"/>
                    <a:pt x="52" y="42"/>
                  </a:cubicBezTo>
                  <a:cubicBezTo>
                    <a:pt x="52" y="42"/>
                    <a:pt x="52" y="42"/>
                    <a:pt x="52" y="42"/>
                  </a:cubicBezTo>
                  <a:cubicBezTo>
                    <a:pt x="53" y="41"/>
                    <a:pt x="53" y="41"/>
                    <a:pt x="53" y="41"/>
                  </a:cubicBezTo>
                  <a:cubicBezTo>
                    <a:pt x="53" y="42"/>
                    <a:pt x="53" y="42"/>
                    <a:pt x="53" y="42"/>
                  </a:cubicBezTo>
                  <a:cubicBezTo>
                    <a:pt x="52" y="42"/>
                    <a:pt x="52" y="42"/>
                    <a:pt x="52" y="42"/>
                  </a:cubicBezTo>
                  <a:cubicBezTo>
                    <a:pt x="53" y="43"/>
                    <a:pt x="53" y="42"/>
                    <a:pt x="53" y="42"/>
                  </a:cubicBezTo>
                  <a:cubicBezTo>
                    <a:pt x="54" y="42"/>
                    <a:pt x="54" y="42"/>
                    <a:pt x="54" y="42"/>
                  </a:cubicBezTo>
                  <a:cubicBezTo>
                    <a:pt x="53" y="43"/>
                    <a:pt x="53" y="42"/>
                    <a:pt x="53" y="42"/>
                  </a:cubicBezTo>
                  <a:cubicBezTo>
                    <a:pt x="53" y="42"/>
                    <a:pt x="53" y="43"/>
                    <a:pt x="53" y="43"/>
                  </a:cubicBezTo>
                  <a:cubicBezTo>
                    <a:pt x="53" y="43"/>
                    <a:pt x="54" y="42"/>
                    <a:pt x="54" y="43"/>
                  </a:cubicBezTo>
                  <a:cubicBezTo>
                    <a:pt x="54" y="43"/>
                    <a:pt x="55" y="43"/>
                    <a:pt x="54" y="43"/>
                  </a:cubicBezTo>
                  <a:cubicBezTo>
                    <a:pt x="55" y="43"/>
                    <a:pt x="55" y="43"/>
                    <a:pt x="55" y="43"/>
                  </a:cubicBezTo>
                  <a:cubicBezTo>
                    <a:pt x="55" y="43"/>
                    <a:pt x="55" y="43"/>
                    <a:pt x="55" y="42"/>
                  </a:cubicBezTo>
                  <a:cubicBezTo>
                    <a:pt x="55" y="42"/>
                    <a:pt x="56" y="43"/>
                    <a:pt x="56" y="43"/>
                  </a:cubicBezTo>
                  <a:cubicBezTo>
                    <a:pt x="55" y="43"/>
                    <a:pt x="55" y="43"/>
                    <a:pt x="55" y="43"/>
                  </a:cubicBezTo>
                  <a:cubicBezTo>
                    <a:pt x="56" y="43"/>
                    <a:pt x="56" y="43"/>
                    <a:pt x="56" y="43"/>
                  </a:cubicBezTo>
                  <a:cubicBezTo>
                    <a:pt x="56" y="44"/>
                    <a:pt x="56" y="44"/>
                    <a:pt x="56" y="44"/>
                  </a:cubicBezTo>
                  <a:cubicBezTo>
                    <a:pt x="56" y="43"/>
                    <a:pt x="57" y="43"/>
                    <a:pt x="57" y="44"/>
                  </a:cubicBezTo>
                  <a:cubicBezTo>
                    <a:pt x="57" y="44"/>
                    <a:pt x="56" y="45"/>
                    <a:pt x="57" y="45"/>
                  </a:cubicBezTo>
                  <a:cubicBezTo>
                    <a:pt x="58" y="45"/>
                    <a:pt x="58" y="45"/>
                    <a:pt x="58" y="45"/>
                  </a:cubicBezTo>
                  <a:cubicBezTo>
                    <a:pt x="58" y="45"/>
                    <a:pt x="58" y="45"/>
                    <a:pt x="58" y="45"/>
                  </a:cubicBezTo>
                  <a:cubicBezTo>
                    <a:pt x="58" y="46"/>
                    <a:pt x="59" y="44"/>
                    <a:pt x="60" y="45"/>
                  </a:cubicBezTo>
                  <a:cubicBezTo>
                    <a:pt x="59" y="46"/>
                    <a:pt x="59" y="46"/>
                    <a:pt x="60" y="46"/>
                  </a:cubicBezTo>
                  <a:cubicBezTo>
                    <a:pt x="60" y="46"/>
                    <a:pt x="60" y="46"/>
                    <a:pt x="60" y="46"/>
                  </a:cubicBezTo>
                  <a:cubicBezTo>
                    <a:pt x="60" y="46"/>
                    <a:pt x="60" y="46"/>
                    <a:pt x="60" y="46"/>
                  </a:cubicBezTo>
                  <a:cubicBezTo>
                    <a:pt x="60" y="45"/>
                    <a:pt x="60" y="46"/>
                    <a:pt x="60" y="46"/>
                  </a:cubicBezTo>
                  <a:cubicBezTo>
                    <a:pt x="60" y="47"/>
                    <a:pt x="62" y="47"/>
                    <a:pt x="63" y="48"/>
                  </a:cubicBezTo>
                  <a:cubicBezTo>
                    <a:pt x="63" y="47"/>
                    <a:pt x="63" y="48"/>
                    <a:pt x="64" y="48"/>
                  </a:cubicBezTo>
                  <a:cubicBezTo>
                    <a:pt x="63" y="49"/>
                    <a:pt x="64" y="48"/>
                    <a:pt x="64" y="49"/>
                  </a:cubicBezTo>
                  <a:cubicBezTo>
                    <a:pt x="65" y="48"/>
                    <a:pt x="65" y="48"/>
                    <a:pt x="65" y="48"/>
                  </a:cubicBezTo>
                  <a:cubicBezTo>
                    <a:pt x="65" y="49"/>
                    <a:pt x="66" y="47"/>
                    <a:pt x="66" y="49"/>
                  </a:cubicBezTo>
                  <a:cubicBezTo>
                    <a:pt x="66" y="49"/>
                    <a:pt x="66" y="49"/>
                    <a:pt x="66" y="49"/>
                  </a:cubicBezTo>
                  <a:cubicBezTo>
                    <a:pt x="66" y="50"/>
                    <a:pt x="67" y="49"/>
                    <a:pt x="67" y="50"/>
                  </a:cubicBezTo>
                  <a:cubicBezTo>
                    <a:pt x="67" y="50"/>
                    <a:pt x="67" y="49"/>
                    <a:pt x="68" y="49"/>
                  </a:cubicBezTo>
                  <a:cubicBezTo>
                    <a:pt x="68" y="50"/>
                    <a:pt x="69" y="51"/>
                    <a:pt x="69" y="51"/>
                  </a:cubicBezTo>
                  <a:cubicBezTo>
                    <a:pt x="69" y="51"/>
                    <a:pt x="69" y="51"/>
                    <a:pt x="69" y="51"/>
                  </a:cubicBezTo>
                  <a:cubicBezTo>
                    <a:pt x="69" y="51"/>
                    <a:pt x="69" y="51"/>
                    <a:pt x="69" y="51"/>
                  </a:cubicBezTo>
                  <a:cubicBezTo>
                    <a:pt x="69" y="52"/>
                    <a:pt x="70" y="52"/>
                    <a:pt x="70" y="52"/>
                  </a:cubicBezTo>
                  <a:cubicBezTo>
                    <a:pt x="70" y="52"/>
                    <a:pt x="71" y="52"/>
                    <a:pt x="72" y="53"/>
                  </a:cubicBezTo>
                  <a:cubicBezTo>
                    <a:pt x="72" y="52"/>
                    <a:pt x="72" y="54"/>
                    <a:pt x="73" y="53"/>
                  </a:cubicBezTo>
                  <a:cubicBezTo>
                    <a:pt x="73" y="53"/>
                    <a:pt x="73" y="53"/>
                    <a:pt x="73" y="53"/>
                  </a:cubicBezTo>
                  <a:cubicBezTo>
                    <a:pt x="73" y="53"/>
                    <a:pt x="74" y="53"/>
                    <a:pt x="74" y="53"/>
                  </a:cubicBezTo>
                  <a:cubicBezTo>
                    <a:pt x="74" y="53"/>
                    <a:pt x="74" y="53"/>
                    <a:pt x="74" y="53"/>
                  </a:cubicBezTo>
                  <a:cubicBezTo>
                    <a:pt x="73" y="54"/>
                    <a:pt x="74" y="54"/>
                    <a:pt x="74" y="54"/>
                  </a:cubicBezTo>
                  <a:cubicBezTo>
                    <a:pt x="74" y="54"/>
                    <a:pt x="75" y="54"/>
                    <a:pt x="75" y="54"/>
                  </a:cubicBezTo>
                  <a:cubicBezTo>
                    <a:pt x="75" y="54"/>
                    <a:pt x="75" y="54"/>
                    <a:pt x="75" y="54"/>
                  </a:cubicBezTo>
                  <a:cubicBezTo>
                    <a:pt x="75" y="54"/>
                    <a:pt x="75" y="54"/>
                    <a:pt x="75" y="54"/>
                  </a:cubicBezTo>
                  <a:cubicBezTo>
                    <a:pt x="75" y="54"/>
                    <a:pt x="74" y="55"/>
                    <a:pt x="74" y="55"/>
                  </a:cubicBezTo>
                  <a:cubicBezTo>
                    <a:pt x="74" y="55"/>
                    <a:pt x="74" y="54"/>
                    <a:pt x="74" y="54"/>
                  </a:cubicBezTo>
                  <a:cubicBezTo>
                    <a:pt x="73" y="55"/>
                    <a:pt x="73" y="55"/>
                    <a:pt x="72" y="56"/>
                  </a:cubicBezTo>
                  <a:cubicBezTo>
                    <a:pt x="72" y="55"/>
                    <a:pt x="72" y="55"/>
                    <a:pt x="72" y="55"/>
                  </a:cubicBezTo>
                  <a:cubicBezTo>
                    <a:pt x="72" y="55"/>
                    <a:pt x="72" y="56"/>
                    <a:pt x="71" y="56"/>
                  </a:cubicBezTo>
                  <a:cubicBezTo>
                    <a:pt x="72" y="56"/>
                    <a:pt x="71" y="57"/>
                    <a:pt x="71" y="57"/>
                  </a:cubicBezTo>
                  <a:cubicBezTo>
                    <a:pt x="71" y="57"/>
                    <a:pt x="71" y="57"/>
                    <a:pt x="71" y="57"/>
                  </a:cubicBezTo>
                  <a:cubicBezTo>
                    <a:pt x="71" y="57"/>
                    <a:pt x="71" y="57"/>
                    <a:pt x="70" y="58"/>
                  </a:cubicBezTo>
                  <a:cubicBezTo>
                    <a:pt x="70" y="58"/>
                    <a:pt x="70" y="57"/>
                    <a:pt x="70" y="57"/>
                  </a:cubicBezTo>
                  <a:cubicBezTo>
                    <a:pt x="70" y="56"/>
                    <a:pt x="69" y="57"/>
                    <a:pt x="69" y="57"/>
                  </a:cubicBezTo>
                  <a:cubicBezTo>
                    <a:pt x="69" y="58"/>
                    <a:pt x="69" y="58"/>
                    <a:pt x="69" y="58"/>
                  </a:cubicBezTo>
                  <a:cubicBezTo>
                    <a:pt x="68" y="58"/>
                    <a:pt x="68" y="57"/>
                    <a:pt x="68" y="57"/>
                  </a:cubicBezTo>
                  <a:cubicBezTo>
                    <a:pt x="67" y="60"/>
                    <a:pt x="67" y="60"/>
                    <a:pt x="67" y="60"/>
                  </a:cubicBezTo>
                  <a:cubicBezTo>
                    <a:pt x="68" y="59"/>
                    <a:pt x="67" y="59"/>
                    <a:pt x="67" y="58"/>
                  </a:cubicBezTo>
                  <a:cubicBezTo>
                    <a:pt x="66" y="59"/>
                    <a:pt x="66" y="60"/>
                    <a:pt x="66" y="61"/>
                  </a:cubicBezTo>
                  <a:cubicBezTo>
                    <a:pt x="66" y="61"/>
                    <a:pt x="65" y="61"/>
                    <a:pt x="65" y="61"/>
                  </a:cubicBezTo>
                  <a:cubicBezTo>
                    <a:pt x="65" y="61"/>
                    <a:pt x="65" y="61"/>
                    <a:pt x="65" y="61"/>
                  </a:cubicBezTo>
                  <a:cubicBezTo>
                    <a:pt x="64" y="61"/>
                    <a:pt x="64" y="61"/>
                    <a:pt x="64" y="61"/>
                  </a:cubicBezTo>
                  <a:cubicBezTo>
                    <a:pt x="65" y="60"/>
                    <a:pt x="64" y="60"/>
                    <a:pt x="64" y="60"/>
                  </a:cubicBezTo>
                  <a:cubicBezTo>
                    <a:pt x="64" y="60"/>
                    <a:pt x="63" y="60"/>
                    <a:pt x="62" y="60"/>
                  </a:cubicBezTo>
                  <a:cubicBezTo>
                    <a:pt x="63" y="61"/>
                    <a:pt x="61" y="61"/>
                    <a:pt x="62" y="62"/>
                  </a:cubicBezTo>
                  <a:cubicBezTo>
                    <a:pt x="61" y="62"/>
                    <a:pt x="61" y="61"/>
                    <a:pt x="61" y="61"/>
                  </a:cubicBezTo>
                  <a:cubicBezTo>
                    <a:pt x="60" y="62"/>
                    <a:pt x="59" y="62"/>
                    <a:pt x="59" y="62"/>
                  </a:cubicBezTo>
                  <a:cubicBezTo>
                    <a:pt x="59" y="62"/>
                    <a:pt x="59" y="62"/>
                    <a:pt x="59" y="62"/>
                  </a:cubicBezTo>
                  <a:cubicBezTo>
                    <a:pt x="58" y="63"/>
                    <a:pt x="57" y="63"/>
                    <a:pt x="57" y="64"/>
                  </a:cubicBezTo>
                  <a:cubicBezTo>
                    <a:pt x="56" y="64"/>
                    <a:pt x="56" y="64"/>
                    <a:pt x="56" y="64"/>
                  </a:cubicBezTo>
                  <a:cubicBezTo>
                    <a:pt x="56" y="64"/>
                    <a:pt x="57" y="65"/>
                    <a:pt x="56" y="65"/>
                  </a:cubicBezTo>
                  <a:cubicBezTo>
                    <a:pt x="56" y="64"/>
                    <a:pt x="56" y="64"/>
                    <a:pt x="56" y="64"/>
                  </a:cubicBezTo>
                  <a:cubicBezTo>
                    <a:pt x="55" y="65"/>
                    <a:pt x="55" y="64"/>
                    <a:pt x="54" y="65"/>
                  </a:cubicBezTo>
                  <a:cubicBezTo>
                    <a:pt x="54" y="65"/>
                    <a:pt x="54" y="65"/>
                    <a:pt x="54" y="65"/>
                  </a:cubicBezTo>
                  <a:cubicBezTo>
                    <a:pt x="54" y="65"/>
                    <a:pt x="53" y="65"/>
                    <a:pt x="53" y="66"/>
                  </a:cubicBezTo>
                  <a:cubicBezTo>
                    <a:pt x="53" y="66"/>
                    <a:pt x="53" y="65"/>
                    <a:pt x="53" y="65"/>
                  </a:cubicBezTo>
                  <a:cubicBezTo>
                    <a:pt x="52" y="65"/>
                    <a:pt x="53" y="66"/>
                    <a:pt x="52" y="66"/>
                  </a:cubicBezTo>
                  <a:cubicBezTo>
                    <a:pt x="52" y="66"/>
                    <a:pt x="52" y="66"/>
                    <a:pt x="52" y="66"/>
                  </a:cubicBezTo>
                  <a:cubicBezTo>
                    <a:pt x="52" y="66"/>
                    <a:pt x="51" y="67"/>
                    <a:pt x="51" y="67"/>
                  </a:cubicBezTo>
                  <a:cubicBezTo>
                    <a:pt x="50" y="66"/>
                    <a:pt x="50" y="66"/>
                    <a:pt x="50" y="66"/>
                  </a:cubicBezTo>
                  <a:cubicBezTo>
                    <a:pt x="48" y="68"/>
                    <a:pt x="45" y="69"/>
                    <a:pt x="43" y="71"/>
                  </a:cubicBezTo>
                  <a:cubicBezTo>
                    <a:pt x="42" y="70"/>
                    <a:pt x="43" y="70"/>
                    <a:pt x="43" y="70"/>
                  </a:cubicBezTo>
                  <a:cubicBezTo>
                    <a:pt x="43" y="70"/>
                    <a:pt x="42" y="70"/>
                    <a:pt x="42" y="71"/>
                  </a:cubicBezTo>
                  <a:cubicBezTo>
                    <a:pt x="42" y="71"/>
                    <a:pt x="42" y="71"/>
                    <a:pt x="42" y="71"/>
                  </a:cubicBezTo>
                  <a:cubicBezTo>
                    <a:pt x="41" y="71"/>
                    <a:pt x="41" y="71"/>
                    <a:pt x="41" y="71"/>
                  </a:cubicBezTo>
                  <a:cubicBezTo>
                    <a:pt x="41" y="71"/>
                    <a:pt x="41" y="71"/>
                    <a:pt x="41" y="71"/>
                  </a:cubicBezTo>
                  <a:cubicBezTo>
                    <a:pt x="41" y="72"/>
                    <a:pt x="40" y="71"/>
                    <a:pt x="40" y="72"/>
                  </a:cubicBezTo>
                  <a:cubicBezTo>
                    <a:pt x="39" y="72"/>
                    <a:pt x="39" y="72"/>
                    <a:pt x="39" y="72"/>
                  </a:cubicBezTo>
                  <a:cubicBezTo>
                    <a:pt x="39" y="73"/>
                    <a:pt x="39" y="72"/>
                    <a:pt x="39" y="73"/>
                  </a:cubicBezTo>
                  <a:cubicBezTo>
                    <a:pt x="38" y="72"/>
                    <a:pt x="38" y="72"/>
                    <a:pt x="38" y="72"/>
                  </a:cubicBezTo>
                  <a:cubicBezTo>
                    <a:pt x="38" y="72"/>
                    <a:pt x="38" y="74"/>
                    <a:pt x="37" y="73"/>
                  </a:cubicBezTo>
                  <a:cubicBezTo>
                    <a:pt x="37" y="74"/>
                    <a:pt x="36" y="74"/>
                    <a:pt x="37" y="75"/>
                  </a:cubicBezTo>
                  <a:cubicBezTo>
                    <a:pt x="36" y="74"/>
                    <a:pt x="36" y="74"/>
                    <a:pt x="36" y="74"/>
                  </a:cubicBezTo>
                  <a:cubicBezTo>
                    <a:pt x="34" y="76"/>
                    <a:pt x="32" y="77"/>
                    <a:pt x="31" y="79"/>
                  </a:cubicBezTo>
                  <a:cubicBezTo>
                    <a:pt x="31" y="78"/>
                    <a:pt x="31" y="78"/>
                    <a:pt x="31" y="78"/>
                  </a:cubicBezTo>
                  <a:cubicBezTo>
                    <a:pt x="31" y="80"/>
                    <a:pt x="29" y="79"/>
                    <a:pt x="29" y="81"/>
                  </a:cubicBezTo>
                  <a:cubicBezTo>
                    <a:pt x="29" y="81"/>
                    <a:pt x="29" y="81"/>
                    <a:pt x="29" y="81"/>
                  </a:cubicBezTo>
                  <a:cubicBezTo>
                    <a:pt x="28" y="81"/>
                    <a:pt x="28" y="81"/>
                    <a:pt x="28" y="81"/>
                  </a:cubicBezTo>
                  <a:cubicBezTo>
                    <a:pt x="28" y="82"/>
                    <a:pt x="27" y="82"/>
                    <a:pt x="27" y="82"/>
                  </a:cubicBezTo>
                  <a:cubicBezTo>
                    <a:pt x="27" y="82"/>
                    <a:pt x="27" y="82"/>
                    <a:pt x="27" y="82"/>
                  </a:cubicBezTo>
                  <a:cubicBezTo>
                    <a:pt x="27" y="82"/>
                    <a:pt x="27" y="83"/>
                    <a:pt x="26" y="83"/>
                  </a:cubicBezTo>
                  <a:cubicBezTo>
                    <a:pt x="26" y="83"/>
                    <a:pt x="26" y="83"/>
                    <a:pt x="26" y="83"/>
                  </a:cubicBezTo>
                  <a:cubicBezTo>
                    <a:pt x="23" y="84"/>
                    <a:pt x="20" y="85"/>
                    <a:pt x="19" y="88"/>
                  </a:cubicBezTo>
                  <a:cubicBezTo>
                    <a:pt x="19" y="89"/>
                    <a:pt x="18" y="88"/>
                    <a:pt x="18" y="88"/>
                  </a:cubicBezTo>
                  <a:cubicBezTo>
                    <a:pt x="17" y="90"/>
                    <a:pt x="14" y="91"/>
                    <a:pt x="14" y="93"/>
                  </a:cubicBezTo>
                  <a:cubicBezTo>
                    <a:pt x="13" y="95"/>
                    <a:pt x="14" y="97"/>
                    <a:pt x="14" y="97"/>
                  </a:cubicBezTo>
                  <a:cubicBezTo>
                    <a:pt x="16" y="94"/>
                    <a:pt x="19" y="92"/>
                    <a:pt x="23" y="90"/>
                  </a:cubicBezTo>
                  <a:cubicBezTo>
                    <a:pt x="24" y="89"/>
                    <a:pt x="25" y="88"/>
                    <a:pt x="26" y="87"/>
                  </a:cubicBezTo>
                  <a:cubicBezTo>
                    <a:pt x="30" y="84"/>
                    <a:pt x="35" y="83"/>
                    <a:pt x="39" y="79"/>
                  </a:cubicBezTo>
                  <a:cubicBezTo>
                    <a:pt x="39" y="79"/>
                    <a:pt x="39" y="79"/>
                    <a:pt x="39" y="78"/>
                  </a:cubicBezTo>
                  <a:cubicBezTo>
                    <a:pt x="39" y="79"/>
                    <a:pt x="39" y="79"/>
                    <a:pt x="39" y="79"/>
                  </a:cubicBezTo>
                  <a:cubicBezTo>
                    <a:pt x="39" y="78"/>
                    <a:pt x="39" y="78"/>
                    <a:pt x="39" y="78"/>
                  </a:cubicBezTo>
                  <a:cubicBezTo>
                    <a:pt x="39" y="78"/>
                    <a:pt x="39" y="78"/>
                    <a:pt x="39" y="79"/>
                  </a:cubicBezTo>
                  <a:cubicBezTo>
                    <a:pt x="44" y="75"/>
                    <a:pt x="44" y="75"/>
                    <a:pt x="44" y="75"/>
                  </a:cubicBezTo>
                  <a:cubicBezTo>
                    <a:pt x="44" y="75"/>
                    <a:pt x="45" y="75"/>
                    <a:pt x="45" y="74"/>
                  </a:cubicBezTo>
                  <a:cubicBezTo>
                    <a:pt x="45" y="75"/>
                    <a:pt x="45" y="75"/>
                    <a:pt x="45" y="75"/>
                  </a:cubicBezTo>
                  <a:cubicBezTo>
                    <a:pt x="46" y="73"/>
                    <a:pt x="46" y="73"/>
                    <a:pt x="48" y="74"/>
                  </a:cubicBezTo>
                  <a:cubicBezTo>
                    <a:pt x="53" y="72"/>
                    <a:pt x="57" y="69"/>
                    <a:pt x="62" y="67"/>
                  </a:cubicBezTo>
                  <a:cubicBezTo>
                    <a:pt x="67" y="65"/>
                    <a:pt x="72" y="62"/>
                    <a:pt x="77" y="60"/>
                  </a:cubicBezTo>
                  <a:cubicBezTo>
                    <a:pt x="77" y="59"/>
                    <a:pt x="78" y="59"/>
                    <a:pt x="79" y="57"/>
                  </a:cubicBezTo>
                  <a:cubicBezTo>
                    <a:pt x="79" y="58"/>
                    <a:pt x="79" y="58"/>
                    <a:pt x="79" y="58"/>
                  </a:cubicBezTo>
                  <a:cubicBezTo>
                    <a:pt x="80" y="57"/>
                    <a:pt x="80" y="57"/>
                    <a:pt x="81" y="57"/>
                  </a:cubicBezTo>
                  <a:cubicBezTo>
                    <a:pt x="81" y="57"/>
                    <a:pt x="81" y="57"/>
                    <a:pt x="81" y="57"/>
                  </a:cubicBezTo>
                  <a:cubicBezTo>
                    <a:pt x="82" y="46"/>
                    <a:pt x="81" y="54"/>
                    <a:pt x="81" y="52"/>
                  </a:cubicBezTo>
                  <a:close/>
                  <a:moveTo>
                    <a:pt x="77" y="55"/>
                  </a:moveTo>
                  <a:cubicBezTo>
                    <a:pt x="77" y="55"/>
                    <a:pt x="77" y="55"/>
                    <a:pt x="77" y="55"/>
                  </a:cubicBezTo>
                  <a:cubicBezTo>
                    <a:pt x="77" y="55"/>
                    <a:pt x="77" y="55"/>
                    <a:pt x="77" y="55"/>
                  </a:cubicBezTo>
                  <a:cubicBezTo>
                    <a:pt x="77" y="55"/>
                    <a:pt x="77" y="55"/>
                    <a:pt x="77" y="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charset="0"/>
              </a:endParaRPr>
            </a:p>
          </p:txBody>
        </p:sp>
        <p:sp>
          <p:nvSpPr>
            <p:cNvPr id="189" name="Freeform 101"/>
            <p:cNvSpPr>
              <a:spLocks noEditPoints="1"/>
            </p:cNvSpPr>
            <p:nvPr/>
          </p:nvSpPr>
          <p:spPr bwMode="auto">
            <a:xfrm>
              <a:off x="2557733" y="3411875"/>
              <a:ext cx="1507187" cy="137967"/>
            </a:xfrm>
            <a:custGeom>
              <a:avLst/>
              <a:gdLst/>
              <a:ahLst/>
              <a:cxnLst>
                <a:cxn ang="0">
                  <a:pos x="407" y="20"/>
                </a:cxn>
                <a:cxn ang="0">
                  <a:pos x="334" y="7"/>
                </a:cxn>
                <a:cxn ang="0">
                  <a:pos x="268" y="3"/>
                </a:cxn>
                <a:cxn ang="0">
                  <a:pos x="239" y="2"/>
                </a:cxn>
                <a:cxn ang="0">
                  <a:pos x="212" y="1"/>
                </a:cxn>
                <a:cxn ang="0">
                  <a:pos x="163" y="2"/>
                </a:cxn>
                <a:cxn ang="0">
                  <a:pos x="131" y="5"/>
                </a:cxn>
                <a:cxn ang="0">
                  <a:pos x="84" y="12"/>
                </a:cxn>
                <a:cxn ang="0">
                  <a:pos x="60" y="18"/>
                </a:cxn>
                <a:cxn ang="0">
                  <a:pos x="29" y="26"/>
                </a:cxn>
                <a:cxn ang="0">
                  <a:pos x="15" y="30"/>
                </a:cxn>
                <a:cxn ang="0">
                  <a:pos x="4" y="37"/>
                </a:cxn>
                <a:cxn ang="0">
                  <a:pos x="3" y="37"/>
                </a:cxn>
                <a:cxn ang="0">
                  <a:pos x="13" y="34"/>
                </a:cxn>
                <a:cxn ang="0">
                  <a:pos x="26" y="30"/>
                </a:cxn>
                <a:cxn ang="0">
                  <a:pos x="42" y="26"/>
                </a:cxn>
                <a:cxn ang="0">
                  <a:pos x="43" y="27"/>
                </a:cxn>
                <a:cxn ang="0">
                  <a:pos x="54" y="24"/>
                </a:cxn>
                <a:cxn ang="0">
                  <a:pos x="55" y="24"/>
                </a:cxn>
                <a:cxn ang="0">
                  <a:pos x="59" y="24"/>
                </a:cxn>
                <a:cxn ang="0">
                  <a:pos x="69" y="20"/>
                </a:cxn>
                <a:cxn ang="0">
                  <a:pos x="75" y="19"/>
                </a:cxn>
                <a:cxn ang="0">
                  <a:pos x="79" y="19"/>
                </a:cxn>
                <a:cxn ang="0">
                  <a:pos x="87" y="18"/>
                </a:cxn>
                <a:cxn ang="0">
                  <a:pos x="93" y="17"/>
                </a:cxn>
                <a:cxn ang="0">
                  <a:pos x="99" y="16"/>
                </a:cxn>
                <a:cxn ang="0">
                  <a:pos x="106" y="12"/>
                </a:cxn>
                <a:cxn ang="0">
                  <a:pos x="108" y="14"/>
                </a:cxn>
                <a:cxn ang="0">
                  <a:pos x="132" y="12"/>
                </a:cxn>
                <a:cxn ang="0">
                  <a:pos x="141" y="11"/>
                </a:cxn>
                <a:cxn ang="0">
                  <a:pos x="151" y="9"/>
                </a:cxn>
                <a:cxn ang="0">
                  <a:pos x="174" y="9"/>
                </a:cxn>
                <a:cxn ang="0">
                  <a:pos x="185" y="8"/>
                </a:cxn>
                <a:cxn ang="0">
                  <a:pos x="189" y="8"/>
                </a:cxn>
                <a:cxn ang="0">
                  <a:pos x="192" y="7"/>
                </a:cxn>
                <a:cxn ang="0">
                  <a:pos x="200" y="8"/>
                </a:cxn>
                <a:cxn ang="0">
                  <a:pos x="208" y="7"/>
                </a:cxn>
                <a:cxn ang="0">
                  <a:pos x="228" y="7"/>
                </a:cxn>
                <a:cxn ang="0">
                  <a:pos x="238" y="8"/>
                </a:cxn>
                <a:cxn ang="0">
                  <a:pos x="253" y="8"/>
                </a:cxn>
                <a:cxn ang="0">
                  <a:pos x="263" y="9"/>
                </a:cxn>
                <a:cxn ang="0">
                  <a:pos x="264" y="9"/>
                </a:cxn>
                <a:cxn ang="0">
                  <a:pos x="276" y="9"/>
                </a:cxn>
                <a:cxn ang="0">
                  <a:pos x="294" y="10"/>
                </a:cxn>
                <a:cxn ang="0">
                  <a:pos x="301" y="9"/>
                </a:cxn>
                <a:cxn ang="0">
                  <a:pos x="310" y="11"/>
                </a:cxn>
                <a:cxn ang="0">
                  <a:pos x="325" y="13"/>
                </a:cxn>
                <a:cxn ang="0">
                  <a:pos x="343" y="14"/>
                </a:cxn>
                <a:cxn ang="0">
                  <a:pos x="354" y="15"/>
                </a:cxn>
                <a:cxn ang="0">
                  <a:pos x="386" y="21"/>
                </a:cxn>
                <a:cxn ang="0">
                  <a:pos x="396" y="23"/>
                </a:cxn>
                <a:cxn ang="0">
                  <a:pos x="426" y="27"/>
                </a:cxn>
                <a:cxn ang="0">
                  <a:pos x="440" y="30"/>
                </a:cxn>
                <a:cxn ang="0">
                  <a:pos x="496" y="44"/>
                </a:cxn>
              </a:cxnLst>
              <a:rect l="0" t="0" r="r" b="b"/>
              <a:pathLst>
                <a:path w="496" h="46">
                  <a:moveTo>
                    <a:pt x="465" y="33"/>
                  </a:moveTo>
                  <a:cubicBezTo>
                    <a:pt x="461" y="32"/>
                    <a:pt x="456" y="31"/>
                    <a:pt x="453" y="30"/>
                  </a:cubicBezTo>
                  <a:cubicBezTo>
                    <a:pt x="439" y="26"/>
                    <a:pt x="424" y="22"/>
                    <a:pt x="410" y="19"/>
                  </a:cubicBezTo>
                  <a:cubicBezTo>
                    <a:pt x="410" y="19"/>
                    <a:pt x="409" y="20"/>
                    <a:pt x="409" y="20"/>
                  </a:cubicBezTo>
                  <a:cubicBezTo>
                    <a:pt x="408" y="19"/>
                    <a:pt x="408" y="19"/>
                    <a:pt x="408" y="19"/>
                  </a:cubicBezTo>
                  <a:cubicBezTo>
                    <a:pt x="407" y="20"/>
                    <a:pt x="407" y="20"/>
                    <a:pt x="407" y="20"/>
                  </a:cubicBezTo>
                  <a:cubicBezTo>
                    <a:pt x="406" y="19"/>
                    <a:pt x="407" y="19"/>
                    <a:pt x="408" y="19"/>
                  </a:cubicBezTo>
                  <a:cubicBezTo>
                    <a:pt x="402" y="18"/>
                    <a:pt x="396" y="17"/>
                    <a:pt x="391" y="16"/>
                  </a:cubicBezTo>
                  <a:cubicBezTo>
                    <a:pt x="390" y="17"/>
                    <a:pt x="388" y="15"/>
                    <a:pt x="387" y="16"/>
                  </a:cubicBezTo>
                  <a:cubicBezTo>
                    <a:pt x="387" y="16"/>
                    <a:pt x="387" y="16"/>
                    <a:pt x="388" y="16"/>
                  </a:cubicBezTo>
                  <a:cubicBezTo>
                    <a:pt x="383" y="15"/>
                    <a:pt x="383" y="15"/>
                    <a:pt x="380" y="14"/>
                  </a:cubicBezTo>
                  <a:cubicBezTo>
                    <a:pt x="364" y="11"/>
                    <a:pt x="349" y="9"/>
                    <a:pt x="334" y="7"/>
                  </a:cubicBezTo>
                  <a:cubicBezTo>
                    <a:pt x="318" y="5"/>
                    <a:pt x="303" y="5"/>
                    <a:pt x="287" y="4"/>
                  </a:cubicBezTo>
                  <a:cubicBezTo>
                    <a:pt x="284" y="5"/>
                    <a:pt x="281" y="4"/>
                    <a:pt x="278" y="5"/>
                  </a:cubicBezTo>
                  <a:cubicBezTo>
                    <a:pt x="278" y="4"/>
                    <a:pt x="278" y="4"/>
                    <a:pt x="278" y="4"/>
                  </a:cubicBezTo>
                  <a:cubicBezTo>
                    <a:pt x="276" y="5"/>
                    <a:pt x="275" y="4"/>
                    <a:pt x="272" y="3"/>
                  </a:cubicBezTo>
                  <a:cubicBezTo>
                    <a:pt x="272" y="4"/>
                    <a:pt x="271" y="3"/>
                    <a:pt x="271" y="4"/>
                  </a:cubicBezTo>
                  <a:cubicBezTo>
                    <a:pt x="270" y="5"/>
                    <a:pt x="269" y="3"/>
                    <a:pt x="268" y="3"/>
                  </a:cubicBezTo>
                  <a:cubicBezTo>
                    <a:pt x="268" y="3"/>
                    <a:pt x="268" y="4"/>
                    <a:pt x="267" y="3"/>
                  </a:cubicBezTo>
                  <a:cubicBezTo>
                    <a:pt x="263" y="4"/>
                    <a:pt x="268" y="3"/>
                    <a:pt x="263" y="2"/>
                  </a:cubicBezTo>
                  <a:cubicBezTo>
                    <a:pt x="256" y="2"/>
                    <a:pt x="248" y="2"/>
                    <a:pt x="241" y="2"/>
                  </a:cubicBezTo>
                  <a:cubicBezTo>
                    <a:pt x="242" y="2"/>
                    <a:pt x="242" y="2"/>
                    <a:pt x="241" y="2"/>
                  </a:cubicBezTo>
                  <a:cubicBezTo>
                    <a:pt x="241" y="1"/>
                    <a:pt x="239" y="3"/>
                    <a:pt x="238" y="2"/>
                  </a:cubicBezTo>
                  <a:cubicBezTo>
                    <a:pt x="238" y="2"/>
                    <a:pt x="239" y="2"/>
                    <a:pt x="239" y="2"/>
                  </a:cubicBezTo>
                  <a:cubicBezTo>
                    <a:pt x="236" y="1"/>
                    <a:pt x="233" y="2"/>
                    <a:pt x="230" y="1"/>
                  </a:cubicBezTo>
                  <a:cubicBezTo>
                    <a:pt x="231" y="1"/>
                    <a:pt x="231" y="1"/>
                    <a:pt x="231" y="1"/>
                  </a:cubicBezTo>
                  <a:cubicBezTo>
                    <a:pt x="228" y="2"/>
                    <a:pt x="224" y="1"/>
                    <a:pt x="222" y="1"/>
                  </a:cubicBezTo>
                  <a:cubicBezTo>
                    <a:pt x="223" y="1"/>
                    <a:pt x="221" y="1"/>
                    <a:pt x="220" y="1"/>
                  </a:cubicBezTo>
                  <a:cubicBezTo>
                    <a:pt x="218" y="2"/>
                    <a:pt x="215" y="0"/>
                    <a:pt x="212" y="1"/>
                  </a:cubicBezTo>
                  <a:cubicBezTo>
                    <a:pt x="212" y="1"/>
                    <a:pt x="212" y="1"/>
                    <a:pt x="212" y="1"/>
                  </a:cubicBezTo>
                  <a:cubicBezTo>
                    <a:pt x="205" y="1"/>
                    <a:pt x="196" y="1"/>
                    <a:pt x="188" y="1"/>
                  </a:cubicBezTo>
                  <a:cubicBezTo>
                    <a:pt x="184" y="2"/>
                    <a:pt x="179" y="1"/>
                    <a:pt x="174" y="1"/>
                  </a:cubicBezTo>
                  <a:cubicBezTo>
                    <a:pt x="173" y="2"/>
                    <a:pt x="173" y="2"/>
                    <a:pt x="173" y="2"/>
                  </a:cubicBezTo>
                  <a:cubicBezTo>
                    <a:pt x="171" y="2"/>
                    <a:pt x="173" y="2"/>
                    <a:pt x="172" y="1"/>
                  </a:cubicBezTo>
                  <a:cubicBezTo>
                    <a:pt x="170" y="2"/>
                    <a:pt x="167" y="2"/>
                    <a:pt x="164" y="2"/>
                  </a:cubicBezTo>
                  <a:cubicBezTo>
                    <a:pt x="163" y="2"/>
                    <a:pt x="162" y="2"/>
                    <a:pt x="163" y="2"/>
                  </a:cubicBezTo>
                  <a:cubicBezTo>
                    <a:pt x="159" y="2"/>
                    <a:pt x="155" y="3"/>
                    <a:pt x="151" y="3"/>
                  </a:cubicBezTo>
                  <a:cubicBezTo>
                    <a:pt x="152" y="4"/>
                    <a:pt x="149" y="4"/>
                    <a:pt x="148" y="4"/>
                  </a:cubicBezTo>
                  <a:cubicBezTo>
                    <a:pt x="147" y="4"/>
                    <a:pt x="147" y="4"/>
                    <a:pt x="147" y="3"/>
                  </a:cubicBezTo>
                  <a:cubicBezTo>
                    <a:pt x="145" y="4"/>
                    <a:pt x="143" y="4"/>
                    <a:pt x="140" y="4"/>
                  </a:cubicBezTo>
                  <a:cubicBezTo>
                    <a:pt x="139" y="4"/>
                    <a:pt x="138" y="5"/>
                    <a:pt x="137" y="5"/>
                  </a:cubicBezTo>
                  <a:cubicBezTo>
                    <a:pt x="136" y="4"/>
                    <a:pt x="133" y="5"/>
                    <a:pt x="131" y="5"/>
                  </a:cubicBezTo>
                  <a:cubicBezTo>
                    <a:pt x="132" y="5"/>
                    <a:pt x="130" y="6"/>
                    <a:pt x="128" y="6"/>
                  </a:cubicBezTo>
                  <a:cubicBezTo>
                    <a:pt x="129" y="5"/>
                    <a:pt x="129" y="5"/>
                    <a:pt x="129" y="5"/>
                  </a:cubicBezTo>
                  <a:cubicBezTo>
                    <a:pt x="123" y="6"/>
                    <a:pt x="115" y="6"/>
                    <a:pt x="109" y="8"/>
                  </a:cubicBezTo>
                  <a:cubicBezTo>
                    <a:pt x="109" y="7"/>
                    <a:pt x="109" y="7"/>
                    <a:pt x="109" y="7"/>
                  </a:cubicBezTo>
                  <a:cubicBezTo>
                    <a:pt x="102" y="9"/>
                    <a:pt x="96" y="9"/>
                    <a:pt x="90" y="11"/>
                  </a:cubicBezTo>
                  <a:cubicBezTo>
                    <a:pt x="88" y="11"/>
                    <a:pt x="85" y="11"/>
                    <a:pt x="84" y="12"/>
                  </a:cubicBezTo>
                  <a:cubicBezTo>
                    <a:pt x="82" y="12"/>
                    <a:pt x="81" y="13"/>
                    <a:pt x="79" y="14"/>
                  </a:cubicBezTo>
                  <a:cubicBezTo>
                    <a:pt x="79" y="14"/>
                    <a:pt x="78" y="13"/>
                    <a:pt x="78" y="13"/>
                  </a:cubicBezTo>
                  <a:cubicBezTo>
                    <a:pt x="75" y="13"/>
                    <a:pt x="72" y="13"/>
                    <a:pt x="70" y="15"/>
                  </a:cubicBezTo>
                  <a:cubicBezTo>
                    <a:pt x="70" y="14"/>
                    <a:pt x="70" y="14"/>
                    <a:pt x="70" y="14"/>
                  </a:cubicBezTo>
                  <a:cubicBezTo>
                    <a:pt x="68" y="15"/>
                    <a:pt x="64" y="17"/>
                    <a:pt x="62" y="17"/>
                  </a:cubicBezTo>
                  <a:cubicBezTo>
                    <a:pt x="61" y="17"/>
                    <a:pt x="59" y="18"/>
                    <a:pt x="60" y="18"/>
                  </a:cubicBezTo>
                  <a:cubicBezTo>
                    <a:pt x="59" y="19"/>
                    <a:pt x="59" y="18"/>
                    <a:pt x="58" y="18"/>
                  </a:cubicBezTo>
                  <a:cubicBezTo>
                    <a:pt x="59" y="17"/>
                    <a:pt x="59" y="17"/>
                    <a:pt x="59" y="17"/>
                  </a:cubicBezTo>
                  <a:cubicBezTo>
                    <a:pt x="53" y="19"/>
                    <a:pt x="49" y="20"/>
                    <a:pt x="43" y="22"/>
                  </a:cubicBezTo>
                  <a:cubicBezTo>
                    <a:pt x="42" y="21"/>
                    <a:pt x="38" y="23"/>
                    <a:pt x="35" y="24"/>
                  </a:cubicBezTo>
                  <a:cubicBezTo>
                    <a:pt x="34" y="25"/>
                    <a:pt x="30" y="25"/>
                    <a:pt x="29" y="26"/>
                  </a:cubicBezTo>
                  <a:cubicBezTo>
                    <a:pt x="29" y="26"/>
                    <a:pt x="29" y="26"/>
                    <a:pt x="29" y="26"/>
                  </a:cubicBezTo>
                  <a:cubicBezTo>
                    <a:pt x="27" y="27"/>
                    <a:pt x="23" y="27"/>
                    <a:pt x="20" y="28"/>
                  </a:cubicBezTo>
                  <a:cubicBezTo>
                    <a:pt x="18" y="29"/>
                    <a:pt x="19" y="29"/>
                    <a:pt x="17" y="30"/>
                  </a:cubicBezTo>
                  <a:cubicBezTo>
                    <a:pt x="17" y="30"/>
                    <a:pt x="17" y="30"/>
                    <a:pt x="17" y="30"/>
                  </a:cubicBezTo>
                  <a:cubicBezTo>
                    <a:pt x="16" y="31"/>
                    <a:pt x="16" y="31"/>
                    <a:pt x="15" y="32"/>
                  </a:cubicBezTo>
                  <a:cubicBezTo>
                    <a:pt x="14" y="32"/>
                    <a:pt x="14" y="33"/>
                    <a:pt x="13" y="33"/>
                  </a:cubicBezTo>
                  <a:cubicBezTo>
                    <a:pt x="14" y="32"/>
                    <a:pt x="14" y="31"/>
                    <a:pt x="15" y="30"/>
                  </a:cubicBezTo>
                  <a:cubicBezTo>
                    <a:pt x="13" y="31"/>
                    <a:pt x="12" y="33"/>
                    <a:pt x="10" y="33"/>
                  </a:cubicBezTo>
                  <a:cubicBezTo>
                    <a:pt x="8" y="33"/>
                    <a:pt x="7" y="34"/>
                    <a:pt x="7" y="34"/>
                  </a:cubicBezTo>
                  <a:cubicBezTo>
                    <a:pt x="8" y="34"/>
                    <a:pt x="6" y="34"/>
                    <a:pt x="7" y="34"/>
                  </a:cubicBezTo>
                  <a:cubicBezTo>
                    <a:pt x="6" y="34"/>
                    <a:pt x="5" y="35"/>
                    <a:pt x="5" y="35"/>
                  </a:cubicBezTo>
                  <a:cubicBezTo>
                    <a:pt x="5" y="35"/>
                    <a:pt x="5" y="35"/>
                    <a:pt x="5" y="35"/>
                  </a:cubicBezTo>
                  <a:cubicBezTo>
                    <a:pt x="5" y="36"/>
                    <a:pt x="4" y="36"/>
                    <a:pt x="4" y="37"/>
                  </a:cubicBezTo>
                  <a:cubicBezTo>
                    <a:pt x="5" y="36"/>
                    <a:pt x="5" y="36"/>
                    <a:pt x="6" y="36"/>
                  </a:cubicBezTo>
                  <a:cubicBezTo>
                    <a:pt x="6" y="36"/>
                    <a:pt x="4" y="37"/>
                    <a:pt x="3" y="37"/>
                  </a:cubicBezTo>
                  <a:cubicBezTo>
                    <a:pt x="2" y="37"/>
                    <a:pt x="4" y="36"/>
                    <a:pt x="3" y="36"/>
                  </a:cubicBezTo>
                  <a:cubicBezTo>
                    <a:pt x="0" y="38"/>
                    <a:pt x="0" y="38"/>
                    <a:pt x="0" y="38"/>
                  </a:cubicBezTo>
                  <a:cubicBezTo>
                    <a:pt x="1" y="38"/>
                    <a:pt x="2" y="38"/>
                    <a:pt x="2" y="38"/>
                  </a:cubicBezTo>
                  <a:cubicBezTo>
                    <a:pt x="3" y="37"/>
                    <a:pt x="3" y="37"/>
                    <a:pt x="3" y="37"/>
                  </a:cubicBezTo>
                  <a:cubicBezTo>
                    <a:pt x="3" y="38"/>
                    <a:pt x="3" y="38"/>
                    <a:pt x="3" y="38"/>
                  </a:cubicBezTo>
                  <a:cubicBezTo>
                    <a:pt x="5" y="37"/>
                    <a:pt x="7" y="37"/>
                    <a:pt x="9" y="35"/>
                  </a:cubicBezTo>
                  <a:cubicBezTo>
                    <a:pt x="8" y="35"/>
                    <a:pt x="8" y="35"/>
                    <a:pt x="8" y="35"/>
                  </a:cubicBezTo>
                  <a:cubicBezTo>
                    <a:pt x="9" y="35"/>
                    <a:pt x="10" y="34"/>
                    <a:pt x="12" y="34"/>
                  </a:cubicBezTo>
                  <a:cubicBezTo>
                    <a:pt x="11" y="34"/>
                    <a:pt x="12" y="34"/>
                    <a:pt x="12" y="34"/>
                  </a:cubicBezTo>
                  <a:cubicBezTo>
                    <a:pt x="13" y="34"/>
                    <a:pt x="13" y="34"/>
                    <a:pt x="13" y="34"/>
                  </a:cubicBezTo>
                  <a:cubicBezTo>
                    <a:pt x="12" y="35"/>
                    <a:pt x="12" y="35"/>
                    <a:pt x="12" y="35"/>
                  </a:cubicBezTo>
                  <a:cubicBezTo>
                    <a:pt x="12" y="34"/>
                    <a:pt x="16" y="33"/>
                    <a:pt x="16" y="33"/>
                  </a:cubicBezTo>
                  <a:cubicBezTo>
                    <a:pt x="16" y="33"/>
                    <a:pt x="16" y="33"/>
                    <a:pt x="16" y="33"/>
                  </a:cubicBezTo>
                  <a:cubicBezTo>
                    <a:pt x="18" y="33"/>
                    <a:pt x="16" y="33"/>
                    <a:pt x="17" y="32"/>
                  </a:cubicBezTo>
                  <a:cubicBezTo>
                    <a:pt x="18" y="32"/>
                    <a:pt x="18" y="33"/>
                    <a:pt x="19" y="33"/>
                  </a:cubicBezTo>
                  <a:cubicBezTo>
                    <a:pt x="21" y="32"/>
                    <a:pt x="24" y="30"/>
                    <a:pt x="26" y="30"/>
                  </a:cubicBezTo>
                  <a:cubicBezTo>
                    <a:pt x="28" y="30"/>
                    <a:pt x="30" y="29"/>
                    <a:pt x="31" y="28"/>
                  </a:cubicBezTo>
                  <a:cubicBezTo>
                    <a:pt x="33" y="27"/>
                    <a:pt x="32" y="29"/>
                    <a:pt x="33" y="28"/>
                  </a:cubicBezTo>
                  <a:cubicBezTo>
                    <a:pt x="33" y="28"/>
                    <a:pt x="33" y="29"/>
                    <a:pt x="34" y="29"/>
                  </a:cubicBezTo>
                  <a:cubicBezTo>
                    <a:pt x="34" y="28"/>
                    <a:pt x="37" y="28"/>
                    <a:pt x="35" y="28"/>
                  </a:cubicBezTo>
                  <a:cubicBezTo>
                    <a:pt x="37" y="27"/>
                    <a:pt x="40" y="26"/>
                    <a:pt x="42" y="25"/>
                  </a:cubicBezTo>
                  <a:cubicBezTo>
                    <a:pt x="42" y="26"/>
                    <a:pt x="42" y="26"/>
                    <a:pt x="42" y="26"/>
                  </a:cubicBezTo>
                  <a:cubicBezTo>
                    <a:pt x="43" y="26"/>
                    <a:pt x="45" y="25"/>
                    <a:pt x="47" y="24"/>
                  </a:cubicBezTo>
                  <a:cubicBezTo>
                    <a:pt x="47" y="24"/>
                    <a:pt x="46" y="24"/>
                    <a:pt x="46" y="23"/>
                  </a:cubicBezTo>
                  <a:cubicBezTo>
                    <a:pt x="48" y="23"/>
                    <a:pt x="48" y="23"/>
                    <a:pt x="48" y="23"/>
                  </a:cubicBezTo>
                  <a:cubicBezTo>
                    <a:pt x="48" y="23"/>
                    <a:pt x="48" y="24"/>
                    <a:pt x="50" y="24"/>
                  </a:cubicBezTo>
                  <a:cubicBezTo>
                    <a:pt x="50" y="25"/>
                    <a:pt x="47" y="24"/>
                    <a:pt x="48" y="25"/>
                  </a:cubicBezTo>
                  <a:cubicBezTo>
                    <a:pt x="47" y="26"/>
                    <a:pt x="44" y="27"/>
                    <a:pt x="43" y="27"/>
                  </a:cubicBezTo>
                  <a:cubicBezTo>
                    <a:pt x="42" y="28"/>
                    <a:pt x="45" y="26"/>
                    <a:pt x="44" y="27"/>
                  </a:cubicBezTo>
                  <a:cubicBezTo>
                    <a:pt x="46" y="27"/>
                    <a:pt x="46" y="26"/>
                    <a:pt x="49" y="25"/>
                  </a:cubicBezTo>
                  <a:cubicBezTo>
                    <a:pt x="49" y="25"/>
                    <a:pt x="48" y="25"/>
                    <a:pt x="49" y="25"/>
                  </a:cubicBezTo>
                  <a:cubicBezTo>
                    <a:pt x="51" y="23"/>
                    <a:pt x="52" y="25"/>
                    <a:pt x="52" y="25"/>
                  </a:cubicBezTo>
                  <a:cubicBezTo>
                    <a:pt x="51" y="25"/>
                    <a:pt x="51" y="25"/>
                    <a:pt x="51" y="25"/>
                  </a:cubicBezTo>
                  <a:cubicBezTo>
                    <a:pt x="53" y="25"/>
                    <a:pt x="53" y="24"/>
                    <a:pt x="54" y="24"/>
                  </a:cubicBezTo>
                  <a:cubicBezTo>
                    <a:pt x="55" y="25"/>
                    <a:pt x="52" y="25"/>
                    <a:pt x="52" y="25"/>
                  </a:cubicBezTo>
                  <a:cubicBezTo>
                    <a:pt x="53" y="26"/>
                    <a:pt x="53" y="26"/>
                    <a:pt x="53" y="26"/>
                  </a:cubicBezTo>
                  <a:cubicBezTo>
                    <a:pt x="55" y="26"/>
                    <a:pt x="53" y="25"/>
                    <a:pt x="56" y="25"/>
                  </a:cubicBezTo>
                  <a:cubicBezTo>
                    <a:pt x="56" y="25"/>
                    <a:pt x="56" y="25"/>
                    <a:pt x="56" y="25"/>
                  </a:cubicBezTo>
                  <a:cubicBezTo>
                    <a:pt x="57" y="25"/>
                    <a:pt x="57" y="25"/>
                    <a:pt x="57" y="25"/>
                  </a:cubicBezTo>
                  <a:cubicBezTo>
                    <a:pt x="57" y="24"/>
                    <a:pt x="56" y="24"/>
                    <a:pt x="55" y="24"/>
                  </a:cubicBezTo>
                  <a:cubicBezTo>
                    <a:pt x="56" y="23"/>
                    <a:pt x="56" y="24"/>
                    <a:pt x="58" y="23"/>
                  </a:cubicBezTo>
                  <a:cubicBezTo>
                    <a:pt x="59" y="22"/>
                    <a:pt x="57" y="23"/>
                    <a:pt x="57" y="23"/>
                  </a:cubicBezTo>
                  <a:cubicBezTo>
                    <a:pt x="57" y="22"/>
                    <a:pt x="58" y="22"/>
                    <a:pt x="59" y="22"/>
                  </a:cubicBezTo>
                  <a:cubicBezTo>
                    <a:pt x="61" y="21"/>
                    <a:pt x="60" y="22"/>
                    <a:pt x="61" y="22"/>
                  </a:cubicBezTo>
                  <a:cubicBezTo>
                    <a:pt x="61" y="22"/>
                    <a:pt x="59" y="23"/>
                    <a:pt x="59" y="22"/>
                  </a:cubicBezTo>
                  <a:cubicBezTo>
                    <a:pt x="58" y="23"/>
                    <a:pt x="61" y="23"/>
                    <a:pt x="59" y="24"/>
                  </a:cubicBezTo>
                  <a:cubicBezTo>
                    <a:pt x="61" y="24"/>
                    <a:pt x="61" y="24"/>
                    <a:pt x="61" y="23"/>
                  </a:cubicBezTo>
                  <a:cubicBezTo>
                    <a:pt x="61" y="23"/>
                    <a:pt x="62" y="23"/>
                    <a:pt x="61" y="22"/>
                  </a:cubicBezTo>
                  <a:cubicBezTo>
                    <a:pt x="63" y="20"/>
                    <a:pt x="63" y="23"/>
                    <a:pt x="66" y="22"/>
                  </a:cubicBezTo>
                  <a:cubicBezTo>
                    <a:pt x="65" y="21"/>
                    <a:pt x="69" y="20"/>
                    <a:pt x="67" y="19"/>
                  </a:cubicBezTo>
                  <a:cubicBezTo>
                    <a:pt x="67" y="19"/>
                    <a:pt x="68" y="19"/>
                    <a:pt x="69" y="19"/>
                  </a:cubicBezTo>
                  <a:cubicBezTo>
                    <a:pt x="68" y="20"/>
                    <a:pt x="70" y="19"/>
                    <a:pt x="69" y="20"/>
                  </a:cubicBezTo>
                  <a:cubicBezTo>
                    <a:pt x="70" y="20"/>
                    <a:pt x="70" y="20"/>
                    <a:pt x="70" y="20"/>
                  </a:cubicBezTo>
                  <a:cubicBezTo>
                    <a:pt x="68" y="21"/>
                    <a:pt x="68" y="21"/>
                    <a:pt x="68" y="21"/>
                  </a:cubicBezTo>
                  <a:cubicBezTo>
                    <a:pt x="70" y="21"/>
                    <a:pt x="71" y="21"/>
                    <a:pt x="72" y="21"/>
                  </a:cubicBezTo>
                  <a:cubicBezTo>
                    <a:pt x="73" y="21"/>
                    <a:pt x="71" y="21"/>
                    <a:pt x="73" y="20"/>
                  </a:cubicBezTo>
                  <a:cubicBezTo>
                    <a:pt x="72" y="21"/>
                    <a:pt x="73" y="21"/>
                    <a:pt x="74" y="21"/>
                  </a:cubicBezTo>
                  <a:cubicBezTo>
                    <a:pt x="73" y="21"/>
                    <a:pt x="74" y="20"/>
                    <a:pt x="75" y="19"/>
                  </a:cubicBezTo>
                  <a:cubicBezTo>
                    <a:pt x="76" y="19"/>
                    <a:pt x="77" y="20"/>
                    <a:pt x="77" y="20"/>
                  </a:cubicBezTo>
                  <a:cubicBezTo>
                    <a:pt x="76" y="21"/>
                    <a:pt x="76" y="21"/>
                    <a:pt x="76" y="21"/>
                  </a:cubicBezTo>
                  <a:cubicBezTo>
                    <a:pt x="77" y="20"/>
                    <a:pt x="76" y="21"/>
                    <a:pt x="77" y="20"/>
                  </a:cubicBezTo>
                  <a:cubicBezTo>
                    <a:pt x="78" y="19"/>
                    <a:pt x="78" y="19"/>
                    <a:pt x="78" y="19"/>
                  </a:cubicBezTo>
                  <a:cubicBezTo>
                    <a:pt x="79" y="18"/>
                    <a:pt x="80" y="19"/>
                    <a:pt x="80" y="19"/>
                  </a:cubicBezTo>
                  <a:cubicBezTo>
                    <a:pt x="79" y="19"/>
                    <a:pt x="79" y="19"/>
                    <a:pt x="79" y="19"/>
                  </a:cubicBezTo>
                  <a:cubicBezTo>
                    <a:pt x="81" y="19"/>
                    <a:pt x="80" y="20"/>
                    <a:pt x="81" y="20"/>
                  </a:cubicBezTo>
                  <a:cubicBezTo>
                    <a:pt x="82" y="19"/>
                    <a:pt x="82" y="19"/>
                    <a:pt x="82" y="19"/>
                  </a:cubicBezTo>
                  <a:cubicBezTo>
                    <a:pt x="82" y="19"/>
                    <a:pt x="82" y="19"/>
                    <a:pt x="82" y="20"/>
                  </a:cubicBezTo>
                  <a:cubicBezTo>
                    <a:pt x="82" y="19"/>
                    <a:pt x="83" y="19"/>
                    <a:pt x="84" y="19"/>
                  </a:cubicBezTo>
                  <a:cubicBezTo>
                    <a:pt x="84" y="19"/>
                    <a:pt x="84" y="19"/>
                    <a:pt x="84" y="19"/>
                  </a:cubicBezTo>
                  <a:cubicBezTo>
                    <a:pt x="85" y="19"/>
                    <a:pt x="86" y="18"/>
                    <a:pt x="87" y="18"/>
                  </a:cubicBezTo>
                  <a:cubicBezTo>
                    <a:pt x="86" y="18"/>
                    <a:pt x="86" y="19"/>
                    <a:pt x="84" y="18"/>
                  </a:cubicBezTo>
                  <a:cubicBezTo>
                    <a:pt x="83" y="18"/>
                    <a:pt x="85" y="18"/>
                    <a:pt x="86" y="17"/>
                  </a:cubicBezTo>
                  <a:cubicBezTo>
                    <a:pt x="86" y="18"/>
                    <a:pt x="88" y="17"/>
                    <a:pt x="89" y="17"/>
                  </a:cubicBezTo>
                  <a:cubicBezTo>
                    <a:pt x="90" y="18"/>
                    <a:pt x="90" y="18"/>
                    <a:pt x="90" y="18"/>
                  </a:cubicBezTo>
                  <a:cubicBezTo>
                    <a:pt x="90" y="17"/>
                    <a:pt x="90" y="17"/>
                    <a:pt x="90" y="17"/>
                  </a:cubicBezTo>
                  <a:cubicBezTo>
                    <a:pt x="91" y="18"/>
                    <a:pt x="92" y="16"/>
                    <a:pt x="93" y="17"/>
                  </a:cubicBezTo>
                  <a:cubicBezTo>
                    <a:pt x="93" y="17"/>
                    <a:pt x="93" y="17"/>
                    <a:pt x="94" y="18"/>
                  </a:cubicBezTo>
                  <a:cubicBezTo>
                    <a:pt x="93" y="17"/>
                    <a:pt x="95" y="16"/>
                    <a:pt x="95" y="16"/>
                  </a:cubicBezTo>
                  <a:cubicBezTo>
                    <a:pt x="97" y="16"/>
                    <a:pt x="95" y="17"/>
                    <a:pt x="95" y="17"/>
                  </a:cubicBezTo>
                  <a:cubicBezTo>
                    <a:pt x="96" y="17"/>
                    <a:pt x="98" y="17"/>
                    <a:pt x="98" y="16"/>
                  </a:cubicBezTo>
                  <a:cubicBezTo>
                    <a:pt x="97" y="16"/>
                    <a:pt x="98" y="16"/>
                    <a:pt x="98" y="15"/>
                  </a:cubicBezTo>
                  <a:cubicBezTo>
                    <a:pt x="100" y="15"/>
                    <a:pt x="98" y="16"/>
                    <a:pt x="99" y="16"/>
                  </a:cubicBezTo>
                  <a:cubicBezTo>
                    <a:pt x="100" y="16"/>
                    <a:pt x="101" y="15"/>
                    <a:pt x="100" y="15"/>
                  </a:cubicBezTo>
                  <a:cubicBezTo>
                    <a:pt x="101" y="15"/>
                    <a:pt x="102" y="14"/>
                    <a:pt x="103" y="14"/>
                  </a:cubicBezTo>
                  <a:cubicBezTo>
                    <a:pt x="104" y="15"/>
                    <a:pt x="101" y="15"/>
                    <a:pt x="102" y="15"/>
                  </a:cubicBezTo>
                  <a:cubicBezTo>
                    <a:pt x="104" y="15"/>
                    <a:pt x="103" y="13"/>
                    <a:pt x="105" y="13"/>
                  </a:cubicBezTo>
                  <a:cubicBezTo>
                    <a:pt x="104" y="13"/>
                    <a:pt x="105" y="12"/>
                    <a:pt x="106" y="11"/>
                  </a:cubicBezTo>
                  <a:cubicBezTo>
                    <a:pt x="108" y="11"/>
                    <a:pt x="105" y="12"/>
                    <a:pt x="106" y="12"/>
                  </a:cubicBezTo>
                  <a:cubicBezTo>
                    <a:pt x="107" y="12"/>
                    <a:pt x="107" y="12"/>
                    <a:pt x="107" y="12"/>
                  </a:cubicBezTo>
                  <a:cubicBezTo>
                    <a:pt x="108" y="13"/>
                    <a:pt x="104" y="14"/>
                    <a:pt x="106" y="15"/>
                  </a:cubicBezTo>
                  <a:cubicBezTo>
                    <a:pt x="107" y="14"/>
                    <a:pt x="107" y="14"/>
                    <a:pt x="107" y="14"/>
                  </a:cubicBezTo>
                  <a:cubicBezTo>
                    <a:pt x="106" y="14"/>
                    <a:pt x="106" y="15"/>
                    <a:pt x="107" y="15"/>
                  </a:cubicBezTo>
                  <a:cubicBezTo>
                    <a:pt x="107" y="14"/>
                    <a:pt x="109" y="15"/>
                    <a:pt x="109" y="15"/>
                  </a:cubicBezTo>
                  <a:cubicBezTo>
                    <a:pt x="109" y="14"/>
                    <a:pt x="108" y="15"/>
                    <a:pt x="108" y="14"/>
                  </a:cubicBezTo>
                  <a:cubicBezTo>
                    <a:pt x="110" y="14"/>
                    <a:pt x="110" y="13"/>
                    <a:pt x="112" y="13"/>
                  </a:cubicBezTo>
                  <a:cubicBezTo>
                    <a:pt x="111" y="14"/>
                    <a:pt x="112" y="14"/>
                    <a:pt x="112" y="14"/>
                  </a:cubicBezTo>
                  <a:cubicBezTo>
                    <a:pt x="113" y="15"/>
                    <a:pt x="112" y="14"/>
                    <a:pt x="113" y="14"/>
                  </a:cubicBezTo>
                  <a:cubicBezTo>
                    <a:pt x="113" y="14"/>
                    <a:pt x="113" y="14"/>
                    <a:pt x="113" y="14"/>
                  </a:cubicBezTo>
                  <a:cubicBezTo>
                    <a:pt x="118" y="14"/>
                    <a:pt x="124" y="13"/>
                    <a:pt x="128" y="11"/>
                  </a:cubicBezTo>
                  <a:cubicBezTo>
                    <a:pt x="128" y="12"/>
                    <a:pt x="130" y="12"/>
                    <a:pt x="132" y="12"/>
                  </a:cubicBezTo>
                  <a:cubicBezTo>
                    <a:pt x="131" y="12"/>
                    <a:pt x="132" y="11"/>
                    <a:pt x="133" y="11"/>
                  </a:cubicBezTo>
                  <a:cubicBezTo>
                    <a:pt x="134" y="12"/>
                    <a:pt x="134" y="12"/>
                    <a:pt x="134" y="12"/>
                  </a:cubicBezTo>
                  <a:cubicBezTo>
                    <a:pt x="135" y="12"/>
                    <a:pt x="137" y="11"/>
                    <a:pt x="138" y="11"/>
                  </a:cubicBezTo>
                  <a:cubicBezTo>
                    <a:pt x="139" y="11"/>
                    <a:pt x="139" y="11"/>
                    <a:pt x="139" y="11"/>
                  </a:cubicBezTo>
                  <a:cubicBezTo>
                    <a:pt x="140" y="11"/>
                    <a:pt x="140" y="11"/>
                    <a:pt x="140" y="10"/>
                  </a:cubicBezTo>
                  <a:cubicBezTo>
                    <a:pt x="141" y="11"/>
                    <a:pt x="141" y="11"/>
                    <a:pt x="141" y="11"/>
                  </a:cubicBezTo>
                  <a:cubicBezTo>
                    <a:pt x="141" y="10"/>
                    <a:pt x="141" y="10"/>
                    <a:pt x="141" y="10"/>
                  </a:cubicBezTo>
                  <a:cubicBezTo>
                    <a:pt x="142" y="10"/>
                    <a:pt x="144" y="10"/>
                    <a:pt x="144" y="11"/>
                  </a:cubicBezTo>
                  <a:cubicBezTo>
                    <a:pt x="144" y="11"/>
                    <a:pt x="145" y="10"/>
                    <a:pt x="144" y="10"/>
                  </a:cubicBezTo>
                  <a:cubicBezTo>
                    <a:pt x="145" y="11"/>
                    <a:pt x="149" y="10"/>
                    <a:pt x="151" y="10"/>
                  </a:cubicBezTo>
                  <a:cubicBezTo>
                    <a:pt x="150" y="10"/>
                    <a:pt x="150" y="10"/>
                    <a:pt x="150" y="9"/>
                  </a:cubicBezTo>
                  <a:cubicBezTo>
                    <a:pt x="150" y="8"/>
                    <a:pt x="150" y="9"/>
                    <a:pt x="151" y="9"/>
                  </a:cubicBezTo>
                  <a:cubicBezTo>
                    <a:pt x="151" y="9"/>
                    <a:pt x="152" y="9"/>
                    <a:pt x="151" y="10"/>
                  </a:cubicBezTo>
                  <a:cubicBezTo>
                    <a:pt x="154" y="11"/>
                    <a:pt x="158" y="9"/>
                    <a:pt x="162" y="9"/>
                  </a:cubicBezTo>
                  <a:cubicBezTo>
                    <a:pt x="162" y="9"/>
                    <a:pt x="162" y="9"/>
                    <a:pt x="163" y="9"/>
                  </a:cubicBezTo>
                  <a:cubicBezTo>
                    <a:pt x="165" y="10"/>
                    <a:pt x="168" y="9"/>
                    <a:pt x="170" y="9"/>
                  </a:cubicBezTo>
                  <a:cubicBezTo>
                    <a:pt x="170" y="8"/>
                    <a:pt x="170" y="7"/>
                    <a:pt x="172" y="7"/>
                  </a:cubicBezTo>
                  <a:cubicBezTo>
                    <a:pt x="173" y="7"/>
                    <a:pt x="172" y="8"/>
                    <a:pt x="174" y="9"/>
                  </a:cubicBezTo>
                  <a:cubicBezTo>
                    <a:pt x="174" y="8"/>
                    <a:pt x="176" y="8"/>
                    <a:pt x="176" y="8"/>
                  </a:cubicBezTo>
                  <a:cubicBezTo>
                    <a:pt x="176" y="8"/>
                    <a:pt x="176" y="8"/>
                    <a:pt x="176" y="8"/>
                  </a:cubicBezTo>
                  <a:cubicBezTo>
                    <a:pt x="177" y="8"/>
                    <a:pt x="178" y="8"/>
                    <a:pt x="179" y="8"/>
                  </a:cubicBezTo>
                  <a:cubicBezTo>
                    <a:pt x="179" y="8"/>
                    <a:pt x="179" y="8"/>
                    <a:pt x="179" y="8"/>
                  </a:cubicBezTo>
                  <a:cubicBezTo>
                    <a:pt x="180" y="8"/>
                    <a:pt x="181" y="8"/>
                    <a:pt x="182" y="8"/>
                  </a:cubicBezTo>
                  <a:cubicBezTo>
                    <a:pt x="182" y="8"/>
                    <a:pt x="184" y="8"/>
                    <a:pt x="185" y="8"/>
                  </a:cubicBezTo>
                  <a:cubicBezTo>
                    <a:pt x="185" y="8"/>
                    <a:pt x="185" y="8"/>
                    <a:pt x="185" y="8"/>
                  </a:cubicBezTo>
                  <a:cubicBezTo>
                    <a:pt x="185" y="7"/>
                    <a:pt x="185" y="7"/>
                    <a:pt x="185" y="7"/>
                  </a:cubicBezTo>
                  <a:cubicBezTo>
                    <a:pt x="187" y="8"/>
                    <a:pt x="187" y="8"/>
                    <a:pt x="187" y="8"/>
                  </a:cubicBezTo>
                  <a:cubicBezTo>
                    <a:pt x="186" y="8"/>
                    <a:pt x="186" y="8"/>
                    <a:pt x="186" y="8"/>
                  </a:cubicBezTo>
                  <a:cubicBezTo>
                    <a:pt x="187" y="8"/>
                    <a:pt x="186" y="8"/>
                    <a:pt x="187" y="7"/>
                  </a:cubicBezTo>
                  <a:cubicBezTo>
                    <a:pt x="188" y="7"/>
                    <a:pt x="188" y="7"/>
                    <a:pt x="189" y="8"/>
                  </a:cubicBezTo>
                  <a:cubicBezTo>
                    <a:pt x="188" y="8"/>
                    <a:pt x="188" y="8"/>
                    <a:pt x="188" y="8"/>
                  </a:cubicBezTo>
                  <a:cubicBezTo>
                    <a:pt x="187" y="8"/>
                    <a:pt x="189" y="8"/>
                    <a:pt x="189" y="8"/>
                  </a:cubicBezTo>
                  <a:cubicBezTo>
                    <a:pt x="189" y="8"/>
                    <a:pt x="189" y="7"/>
                    <a:pt x="190" y="8"/>
                  </a:cubicBezTo>
                  <a:cubicBezTo>
                    <a:pt x="191" y="8"/>
                    <a:pt x="193" y="7"/>
                    <a:pt x="192" y="8"/>
                  </a:cubicBezTo>
                  <a:cubicBezTo>
                    <a:pt x="193" y="8"/>
                    <a:pt x="194" y="8"/>
                    <a:pt x="194" y="7"/>
                  </a:cubicBezTo>
                  <a:cubicBezTo>
                    <a:pt x="194" y="7"/>
                    <a:pt x="192" y="7"/>
                    <a:pt x="192" y="7"/>
                  </a:cubicBezTo>
                  <a:cubicBezTo>
                    <a:pt x="193" y="7"/>
                    <a:pt x="194" y="7"/>
                    <a:pt x="194" y="7"/>
                  </a:cubicBezTo>
                  <a:cubicBezTo>
                    <a:pt x="194" y="7"/>
                    <a:pt x="194" y="7"/>
                    <a:pt x="194" y="7"/>
                  </a:cubicBezTo>
                  <a:cubicBezTo>
                    <a:pt x="194" y="7"/>
                    <a:pt x="196" y="7"/>
                    <a:pt x="195" y="6"/>
                  </a:cubicBezTo>
                  <a:cubicBezTo>
                    <a:pt x="196" y="7"/>
                    <a:pt x="196" y="7"/>
                    <a:pt x="196" y="7"/>
                  </a:cubicBezTo>
                  <a:cubicBezTo>
                    <a:pt x="197" y="7"/>
                    <a:pt x="198" y="7"/>
                    <a:pt x="199" y="7"/>
                  </a:cubicBezTo>
                  <a:cubicBezTo>
                    <a:pt x="199" y="7"/>
                    <a:pt x="198" y="8"/>
                    <a:pt x="200" y="8"/>
                  </a:cubicBezTo>
                  <a:cubicBezTo>
                    <a:pt x="202" y="7"/>
                    <a:pt x="202" y="7"/>
                    <a:pt x="202" y="7"/>
                  </a:cubicBezTo>
                  <a:cubicBezTo>
                    <a:pt x="203" y="7"/>
                    <a:pt x="203" y="7"/>
                    <a:pt x="203" y="8"/>
                  </a:cubicBezTo>
                  <a:cubicBezTo>
                    <a:pt x="206" y="8"/>
                    <a:pt x="206" y="6"/>
                    <a:pt x="208" y="7"/>
                  </a:cubicBezTo>
                  <a:cubicBezTo>
                    <a:pt x="207" y="7"/>
                    <a:pt x="208" y="7"/>
                    <a:pt x="209" y="8"/>
                  </a:cubicBezTo>
                  <a:cubicBezTo>
                    <a:pt x="209" y="7"/>
                    <a:pt x="209" y="7"/>
                    <a:pt x="209" y="7"/>
                  </a:cubicBezTo>
                  <a:cubicBezTo>
                    <a:pt x="209" y="7"/>
                    <a:pt x="209" y="8"/>
                    <a:pt x="208" y="7"/>
                  </a:cubicBezTo>
                  <a:cubicBezTo>
                    <a:pt x="208" y="7"/>
                    <a:pt x="209" y="7"/>
                    <a:pt x="209" y="7"/>
                  </a:cubicBezTo>
                  <a:cubicBezTo>
                    <a:pt x="211" y="8"/>
                    <a:pt x="216" y="7"/>
                    <a:pt x="219" y="8"/>
                  </a:cubicBezTo>
                  <a:cubicBezTo>
                    <a:pt x="219" y="7"/>
                    <a:pt x="221" y="8"/>
                    <a:pt x="222" y="7"/>
                  </a:cubicBezTo>
                  <a:cubicBezTo>
                    <a:pt x="221" y="8"/>
                    <a:pt x="223" y="7"/>
                    <a:pt x="224" y="8"/>
                  </a:cubicBezTo>
                  <a:cubicBezTo>
                    <a:pt x="224" y="7"/>
                    <a:pt x="224" y="7"/>
                    <a:pt x="224" y="7"/>
                  </a:cubicBezTo>
                  <a:cubicBezTo>
                    <a:pt x="226" y="8"/>
                    <a:pt x="227" y="6"/>
                    <a:pt x="228" y="7"/>
                  </a:cubicBezTo>
                  <a:cubicBezTo>
                    <a:pt x="230" y="7"/>
                    <a:pt x="228" y="7"/>
                    <a:pt x="228" y="8"/>
                  </a:cubicBezTo>
                  <a:cubicBezTo>
                    <a:pt x="229" y="9"/>
                    <a:pt x="232" y="7"/>
                    <a:pt x="233" y="8"/>
                  </a:cubicBezTo>
                  <a:cubicBezTo>
                    <a:pt x="233" y="8"/>
                    <a:pt x="233" y="7"/>
                    <a:pt x="234" y="7"/>
                  </a:cubicBezTo>
                  <a:cubicBezTo>
                    <a:pt x="235" y="7"/>
                    <a:pt x="237" y="8"/>
                    <a:pt x="237" y="8"/>
                  </a:cubicBezTo>
                  <a:cubicBezTo>
                    <a:pt x="238" y="8"/>
                    <a:pt x="238" y="7"/>
                    <a:pt x="239" y="8"/>
                  </a:cubicBezTo>
                  <a:cubicBezTo>
                    <a:pt x="239" y="8"/>
                    <a:pt x="239" y="8"/>
                    <a:pt x="238" y="8"/>
                  </a:cubicBezTo>
                  <a:cubicBezTo>
                    <a:pt x="240" y="8"/>
                    <a:pt x="241" y="8"/>
                    <a:pt x="243" y="8"/>
                  </a:cubicBezTo>
                  <a:cubicBezTo>
                    <a:pt x="243" y="8"/>
                    <a:pt x="246" y="8"/>
                    <a:pt x="248" y="9"/>
                  </a:cubicBezTo>
                  <a:cubicBezTo>
                    <a:pt x="249" y="8"/>
                    <a:pt x="251" y="9"/>
                    <a:pt x="251" y="8"/>
                  </a:cubicBezTo>
                  <a:cubicBezTo>
                    <a:pt x="251" y="8"/>
                    <a:pt x="251" y="8"/>
                    <a:pt x="251" y="8"/>
                  </a:cubicBezTo>
                  <a:cubicBezTo>
                    <a:pt x="252" y="8"/>
                    <a:pt x="252" y="7"/>
                    <a:pt x="253" y="7"/>
                  </a:cubicBezTo>
                  <a:cubicBezTo>
                    <a:pt x="253" y="8"/>
                    <a:pt x="253" y="8"/>
                    <a:pt x="253" y="8"/>
                  </a:cubicBezTo>
                  <a:cubicBezTo>
                    <a:pt x="253" y="9"/>
                    <a:pt x="255" y="8"/>
                    <a:pt x="256" y="9"/>
                  </a:cubicBezTo>
                  <a:cubicBezTo>
                    <a:pt x="255" y="8"/>
                    <a:pt x="257" y="9"/>
                    <a:pt x="257" y="8"/>
                  </a:cubicBezTo>
                  <a:cubicBezTo>
                    <a:pt x="258" y="8"/>
                    <a:pt x="258" y="8"/>
                    <a:pt x="258" y="8"/>
                  </a:cubicBezTo>
                  <a:cubicBezTo>
                    <a:pt x="259" y="8"/>
                    <a:pt x="258" y="8"/>
                    <a:pt x="260" y="8"/>
                  </a:cubicBezTo>
                  <a:cubicBezTo>
                    <a:pt x="261" y="8"/>
                    <a:pt x="260" y="9"/>
                    <a:pt x="260" y="8"/>
                  </a:cubicBezTo>
                  <a:cubicBezTo>
                    <a:pt x="261" y="9"/>
                    <a:pt x="262" y="9"/>
                    <a:pt x="263" y="9"/>
                  </a:cubicBezTo>
                  <a:cubicBezTo>
                    <a:pt x="262" y="9"/>
                    <a:pt x="262" y="9"/>
                    <a:pt x="263" y="8"/>
                  </a:cubicBezTo>
                  <a:cubicBezTo>
                    <a:pt x="263" y="9"/>
                    <a:pt x="263" y="9"/>
                    <a:pt x="263" y="9"/>
                  </a:cubicBezTo>
                  <a:cubicBezTo>
                    <a:pt x="263" y="9"/>
                    <a:pt x="264" y="9"/>
                    <a:pt x="264" y="9"/>
                  </a:cubicBezTo>
                  <a:cubicBezTo>
                    <a:pt x="264" y="9"/>
                    <a:pt x="264" y="9"/>
                    <a:pt x="264" y="9"/>
                  </a:cubicBezTo>
                  <a:cubicBezTo>
                    <a:pt x="264" y="9"/>
                    <a:pt x="263" y="9"/>
                    <a:pt x="263" y="9"/>
                  </a:cubicBezTo>
                  <a:cubicBezTo>
                    <a:pt x="263" y="9"/>
                    <a:pt x="264" y="9"/>
                    <a:pt x="264" y="9"/>
                  </a:cubicBezTo>
                  <a:cubicBezTo>
                    <a:pt x="264" y="9"/>
                    <a:pt x="264" y="9"/>
                    <a:pt x="264" y="9"/>
                  </a:cubicBezTo>
                  <a:cubicBezTo>
                    <a:pt x="264" y="9"/>
                    <a:pt x="265" y="9"/>
                    <a:pt x="265" y="9"/>
                  </a:cubicBezTo>
                  <a:cubicBezTo>
                    <a:pt x="265" y="9"/>
                    <a:pt x="265" y="9"/>
                    <a:pt x="265" y="9"/>
                  </a:cubicBezTo>
                  <a:cubicBezTo>
                    <a:pt x="265" y="10"/>
                    <a:pt x="267" y="9"/>
                    <a:pt x="267" y="9"/>
                  </a:cubicBezTo>
                  <a:cubicBezTo>
                    <a:pt x="270" y="9"/>
                    <a:pt x="274" y="9"/>
                    <a:pt x="276" y="9"/>
                  </a:cubicBezTo>
                  <a:cubicBezTo>
                    <a:pt x="276" y="9"/>
                    <a:pt x="276" y="9"/>
                    <a:pt x="276" y="9"/>
                  </a:cubicBezTo>
                  <a:cubicBezTo>
                    <a:pt x="277" y="9"/>
                    <a:pt x="278" y="9"/>
                    <a:pt x="278" y="9"/>
                  </a:cubicBezTo>
                  <a:cubicBezTo>
                    <a:pt x="279" y="9"/>
                    <a:pt x="279" y="9"/>
                    <a:pt x="280" y="10"/>
                  </a:cubicBezTo>
                  <a:cubicBezTo>
                    <a:pt x="281" y="10"/>
                    <a:pt x="281" y="9"/>
                    <a:pt x="280" y="9"/>
                  </a:cubicBezTo>
                  <a:cubicBezTo>
                    <a:pt x="283" y="10"/>
                    <a:pt x="286" y="9"/>
                    <a:pt x="289" y="10"/>
                  </a:cubicBezTo>
                  <a:cubicBezTo>
                    <a:pt x="288" y="10"/>
                    <a:pt x="288" y="10"/>
                    <a:pt x="288" y="10"/>
                  </a:cubicBezTo>
                  <a:cubicBezTo>
                    <a:pt x="290" y="10"/>
                    <a:pt x="292" y="10"/>
                    <a:pt x="294" y="10"/>
                  </a:cubicBezTo>
                  <a:cubicBezTo>
                    <a:pt x="294" y="10"/>
                    <a:pt x="294" y="10"/>
                    <a:pt x="293" y="10"/>
                  </a:cubicBezTo>
                  <a:cubicBezTo>
                    <a:pt x="295" y="10"/>
                    <a:pt x="296" y="10"/>
                    <a:pt x="297" y="10"/>
                  </a:cubicBezTo>
                  <a:cubicBezTo>
                    <a:pt x="296" y="9"/>
                    <a:pt x="297" y="10"/>
                    <a:pt x="296" y="10"/>
                  </a:cubicBezTo>
                  <a:cubicBezTo>
                    <a:pt x="295" y="9"/>
                    <a:pt x="297" y="9"/>
                    <a:pt x="298" y="9"/>
                  </a:cubicBezTo>
                  <a:cubicBezTo>
                    <a:pt x="298" y="9"/>
                    <a:pt x="298" y="9"/>
                    <a:pt x="298" y="9"/>
                  </a:cubicBezTo>
                  <a:cubicBezTo>
                    <a:pt x="300" y="10"/>
                    <a:pt x="300" y="9"/>
                    <a:pt x="301" y="9"/>
                  </a:cubicBezTo>
                  <a:cubicBezTo>
                    <a:pt x="302" y="10"/>
                    <a:pt x="301" y="9"/>
                    <a:pt x="301" y="10"/>
                  </a:cubicBezTo>
                  <a:cubicBezTo>
                    <a:pt x="301" y="11"/>
                    <a:pt x="304" y="11"/>
                    <a:pt x="305" y="11"/>
                  </a:cubicBezTo>
                  <a:cubicBezTo>
                    <a:pt x="305" y="11"/>
                    <a:pt x="306" y="11"/>
                    <a:pt x="306" y="10"/>
                  </a:cubicBezTo>
                  <a:cubicBezTo>
                    <a:pt x="307" y="10"/>
                    <a:pt x="306" y="11"/>
                    <a:pt x="307" y="11"/>
                  </a:cubicBezTo>
                  <a:cubicBezTo>
                    <a:pt x="310" y="10"/>
                    <a:pt x="310" y="10"/>
                    <a:pt x="310" y="10"/>
                  </a:cubicBezTo>
                  <a:cubicBezTo>
                    <a:pt x="310" y="10"/>
                    <a:pt x="311" y="10"/>
                    <a:pt x="310" y="11"/>
                  </a:cubicBezTo>
                  <a:cubicBezTo>
                    <a:pt x="313" y="11"/>
                    <a:pt x="314" y="10"/>
                    <a:pt x="316" y="9"/>
                  </a:cubicBezTo>
                  <a:cubicBezTo>
                    <a:pt x="316" y="10"/>
                    <a:pt x="319" y="10"/>
                    <a:pt x="320" y="10"/>
                  </a:cubicBezTo>
                  <a:cubicBezTo>
                    <a:pt x="320" y="10"/>
                    <a:pt x="319" y="10"/>
                    <a:pt x="319" y="10"/>
                  </a:cubicBezTo>
                  <a:cubicBezTo>
                    <a:pt x="320" y="11"/>
                    <a:pt x="320" y="11"/>
                    <a:pt x="320" y="11"/>
                  </a:cubicBezTo>
                  <a:cubicBezTo>
                    <a:pt x="318" y="10"/>
                    <a:pt x="320" y="11"/>
                    <a:pt x="319" y="12"/>
                  </a:cubicBezTo>
                  <a:cubicBezTo>
                    <a:pt x="320" y="11"/>
                    <a:pt x="323" y="12"/>
                    <a:pt x="325" y="13"/>
                  </a:cubicBezTo>
                  <a:cubicBezTo>
                    <a:pt x="324" y="11"/>
                    <a:pt x="328" y="12"/>
                    <a:pt x="328" y="11"/>
                  </a:cubicBezTo>
                  <a:cubicBezTo>
                    <a:pt x="330" y="12"/>
                    <a:pt x="329" y="12"/>
                    <a:pt x="330" y="13"/>
                  </a:cubicBezTo>
                  <a:cubicBezTo>
                    <a:pt x="332" y="13"/>
                    <a:pt x="335" y="13"/>
                    <a:pt x="337" y="13"/>
                  </a:cubicBezTo>
                  <a:cubicBezTo>
                    <a:pt x="337" y="13"/>
                    <a:pt x="337" y="13"/>
                    <a:pt x="337" y="13"/>
                  </a:cubicBezTo>
                  <a:cubicBezTo>
                    <a:pt x="339" y="13"/>
                    <a:pt x="342" y="14"/>
                    <a:pt x="344" y="13"/>
                  </a:cubicBezTo>
                  <a:cubicBezTo>
                    <a:pt x="344" y="14"/>
                    <a:pt x="344" y="14"/>
                    <a:pt x="343" y="14"/>
                  </a:cubicBezTo>
                  <a:cubicBezTo>
                    <a:pt x="345" y="14"/>
                    <a:pt x="344" y="13"/>
                    <a:pt x="346" y="14"/>
                  </a:cubicBezTo>
                  <a:cubicBezTo>
                    <a:pt x="346" y="14"/>
                    <a:pt x="346" y="14"/>
                    <a:pt x="346" y="14"/>
                  </a:cubicBezTo>
                  <a:cubicBezTo>
                    <a:pt x="347" y="14"/>
                    <a:pt x="349" y="15"/>
                    <a:pt x="350" y="14"/>
                  </a:cubicBezTo>
                  <a:cubicBezTo>
                    <a:pt x="350" y="15"/>
                    <a:pt x="350" y="15"/>
                    <a:pt x="350" y="15"/>
                  </a:cubicBezTo>
                  <a:cubicBezTo>
                    <a:pt x="351" y="15"/>
                    <a:pt x="353" y="15"/>
                    <a:pt x="355" y="15"/>
                  </a:cubicBezTo>
                  <a:cubicBezTo>
                    <a:pt x="355" y="15"/>
                    <a:pt x="354" y="15"/>
                    <a:pt x="354" y="15"/>
                  </a:cubicBezTo>
                  <a:cubicBezTo>
                    <a:pt x="355" y="16"/>
                    <a:pt x="356" y="15"/>
                    <a:pt x="357" y="15"/>
                  </a:cubicBezTo>
                  <a:cubicBezTo>
                    <a:pt x="357" y="15"/>
                    <a:pt x="358" y="16"/>
                    <a:pt x="358" y="16"/>
                  </a:cubicBezTo>
                  <a:cubicBezTo>
                    <a:pt x="359" y="16"/>
                    <a:pt x="361" y="16"/>
                    <a:pt x="362" y="16"/>
                  </a:cubicBezTo>
                  <a:cubicBezTo>
                    <a:pt x="362" y="16"/>
                    <a:pt x="362" y="16"/>
                    <a:pt x="363" y="17"/>
                  </a:cubicBezTo>
                  <a:cubicBezTo>
                    <a:pt x="371" y="18"/>
                    <a:pt x="379" y="19"/>
                    <a:pt x="387" y="20"/>
                  </a:cubicBezTo>
                  <a:cubicBezTo>
                    <a:pt x="388" y="21"/>
                    <a:pt x="385" y="20"/>
                    <a:pt x="386" y="21"/>
                  </a:cubicBezTo>
                  <a:cubicBezTo>
                    <a:pt x="386" y="20"/>
                    <a:pt x="387" y="21"/>
                    <a:pt x="390" y="21"/>
                  </a:cubicBezTo>
                  <a:cubicBezTo>
                    <a:pt x="390" y="21"/>
                    <a:pt x="390" y="21"/>
                    <a:pt x="390" y="21"/>
                  </a:cubicBezTo>
                  <a:cubicBezTo>
                    <a:pt x="391" y="21"/>
                    <a:pt x="391" y="22"/>
                    <a:pt x="392" y="22"/>
                  </a:cubicBezTo>
                  <a:cubicBezTo>
                    <a:pt x="392" y="22"/>
                    <a:pt x="392" y="22"/>
                    <a:pt x="392" y="22"/>
                  </a:cubicBezTo>
                  <a:cubicBezTo>
                    <a:pt x="394" y="21"/>
                    <a:pt x="395" y="23"/>
                    <a:pt x="395" y="22"/>
                  </a:cubicBezTo>
                  <a:cubicBezTo>
                    <a:pt x="396" y="23"/>
                    <a:pt x="396" y="23"/>
                    <a:pt x="396" y="23"/>
                  </a:cubicBezTo>
                  <a:cubicBezTo>
                    <a:pt x="398" y="22"/>
                    <a:pt x="398" y="24"/>
                    <a:pt x="400" y="23"/>
                  </a:cubicBezTo>
                  <a:cubicBezTo>
                    <a:pt x="399" y="23"/>
                    <a:pt x="399" y="23"/>
                    <a:pt x="399" y="23"/>
                  </a:cubicBezTo>
                  <a:cubicBezTo>
                    <a:pt x="401" y="24"/>
                    <a:pt x="403" y="23"/>
                    <a:pt x="404" y="24"/>
                  </a:cubicBezTo>
                  <a:cubicBezTo>
                    <a:pt x="406" y="24"/>
                    <a:pt x="408" y="24"/>
                    <a:pt x="408" y="24"/>
                  </a:cubicBezTo>
                  <a:cubicBezTo>
                    <a:pt x="408" y="24"/>
                    <a:pt x="408" y="24"/>
                    <a:pt x="408" y="24"/>
                  </a:cubicBezTo>
                  <a:cubicBezTo>
                    <a:pt x="414" y="25"/>
                    <a:pt x="420" y="27"/>
                    <a:pt x="426" y="27"/>
                  </a:cubicBezTo>
                  <a:cubicBezTo>
                    <a:pt x="426" y="27"/>
                    <a:pt x="426" y="27"/>
                    <a:pt x="426" y="28"/>
                  </a:cubicBezTo>
                  <a:cubicBezTo>
                    <a:pt x="429" y="28"/>
                    <a:pt x="432" y="30"/>
                    <a:pt x="435" y="29"/>
                  </a:cubicBezTo>
                  <a:cubicBezTo>
                    <a:pt x="436" y="29"/>
                    <a:pt x="436" y="29"/>
                    <a:pt x="436" y="29"/>
                  </a:cubicBezTo>
                  <a:cubicBezTo>
                    <a:pt x="437" y="29"/>
                    <a:pt x="437" y="29"/>
                    <a:pt x="437" y="30"/>
                  </a:cubicBezTo>
                  <a:cubicBezTo>
                    <a:pt x="438" y="30"/>
                    <a:pt x="440" y="30"/>
                    <a:pt x="441" y="30"/>
                  </a:cubicBezTo>
                  <a:cubicBezTo>
                    <a:pt x="441" y="30"/>
                    <a:pt x="440" y="30"/>
                    <a:pt x="440" y="30"/>
                  </a:cubicBezTo>
                  <a:cubicBezTo>
                    <a:pt x="442" y="31"/>
                    <a:pt x="444" y="30"/>
                    <a:pt x="445" y="31"/>
                  </a:cubicBezTo>
                  <a:cubicBezTo>
                    <a:pt x="445" y="31"/>
                    <a:pt x="445" y="31"/>
                    <a:pt x="445" y="31"/>
                  </a:cubicBezTo>
                  <a:cubicBezTo>
                    <a:pt x="452" y="34"/>
                    <a:pt x="461" y="38"/>
                    <a:pt x="468" y="38"/>
                  </a:cubicBezTo>
                  <a:cubicBezTo>
                    <a:pt x="470" y="38"/>
                    <a:pt x="468" y="39"/>
                    <a:pt x="469" y="39"/>
                  </a:cubicBezTo>
                  <a:cubicBezTo>
                    <a:pt x="476" y="40"/>
                    <a:pt x="483" y="45"/>
                    <a:pt x="489" y="45"/>
                  </a:cubicBezTo>
                  <a:cubicBezTo>
                    <a:pt x="494" y="46"/>
                    <a:pt x="496" y="44"/>
                    <a:pt x="496" y="44"/>
                  </a:cubicBezTo>
                  <a:cubicBezTo>
                    <a:pt x="485" y="42"/>
                    <a:pt x="475" y="37"/>
                    <a:pt x="465" y="33"/>
                  </a:cubicBezTo>
                  <a:close/>
                  <a:moveTo>
                    <a:pt x="266" y="8"/>
                  </a:moveTo>
                  <a:cubicBezTo>
                    <a:pt x="266" y="8"/>
                    <a:pt x="266" y="8"/>
                    <a:pt x="265" y="8"/>
                  </a:cubicBezTo>
                  <a:cubicBezTo>
                    <a:pt x="266" y="8"/>
                    <a:pt x="266" y="8"/>
                    <a:pt x="266" y="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charset="0"/>
              </a:endParaRPr>
            </a:p>
          </p:txBody>
        </p:sp>
      </p:grpSp>
      <p:sp>
        <p:nvSpPr>
          <p:cNvPr id="190" name="TextBox 189"/>
          <p:cNvSpPr txBox="1"/>
          <p:nvPr/>
        </p:nvSpPr>
        <p:spPr>
          <a:xfrm>
            <a:off x="6079010" y="3322043"/>
            <a:ext cx="61908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0CF03"/>
                </a:solidFill>
                <a:effectLst/>
                <a:uLnTx/>
                <a:uFillTx/>
                <a:latin typeface="Segoe Print" pitchFamily="2" charset="0"/>
                <a:ea typeface="+mn-ea"/>
                <a:cs typeface="Arial" charset="0"/>
              </a:rPr>
              <a:t>Pull</a:t>
            </a:r>
          </a:p>
        </p:txBody>
      </p:sp>
      <p:grpSp>
        <p:nvGrpSpPr>
          <p:cNvPr id="191" name="Group 190"/>
          <p:cNvGrpSpPr/>
          <p:nvPr/>
        </p:nvGrpSpPr>
        <p:grpSpPr>
          <a:xfrm rot="1279842">
            <a:off x="3732374" y="2547648"/>
            <a:ext cx="1076422" cy="432859"/>
            <a:chOff x="2557733" y="3399333"/>
            <a:chExt cx="1686963" cy="294749"/>
          </a:xfrm>
          <a:solidFill>
            <a:schemeClr val="accent6"/>
          </a:solidFill>
        </p:grpSpPr>
        <p:sp>
          <p:nvSpPr>
            <p:cNvPr id="192" name="Freeform 77"/>
            <p:cNvSpPr>
              <a:spLocks noEditPoints="1"/>
            </p:cNvSpPr>
            <p:nvPr/>
          </p:nvSpPr>
          <p:spPr bwMode="auto">
            <a:xfrm>
              <a:off x="3995936" y="3399333"/>
              <a:ext cx="248760" cy="294749"/>
            </a:xfrm>
            <a:custGeom>
              <a:avLst/>
              <a:gdLst/>
              <a:ahLst/>
              <a:cxnLst>
                <a:cxn ang="0">
                  <a:pos x="73" y="46"/>
                </a:cxn>
                <a:cxn ang="0">
                  <a:pos x="70" y="44"/>
                </a:cxn>
                <a:cxn ang="0">
                  <a:pos x="57" y="37"/>
                </a:cxn>
                <a:cxn ang="0">
                  <a:pos x="49" y="33"/>
                </a:cxn>
                <a:cxn ang="0">
                  <a:pos x="41" y="28"/>
                </a:cxn>
                <a:cxn ang="0">
                  <a:pos x="33" y="22"/>
                </a:cxn>
                <a:cxn ang="0">
                  <a:pos x="21" y="15"/>
                </a:cxn>
                <a:cxn ang="0">
                  <a:pos x="18" y="13"/>
                </a:cxn>
                <a:cxn ang="0">
                  <a:pos x="7" y="4"/>
                </a:cxn>
                <a:cxn ang="0">
                  <a:pos x="6" y="3"/>
                </a:cxn>
                <a:cxn ang="0">
                  <a:pos x="3" y="1"/>
                </a:cxn>
                <a:cxn ang="0">
                  <a:pos x="0" y="1"/>
                </a:cxn>
                <a:cxn ang="0">
                  <a:pos x="2" y="2"/>
                </a:cxn>
                <a:cxn ang="0">
                  <a:pos x="4" y="5"/>
                </a:cxn>
                <a:cxn ang="0">
                  <a:pos x="8" y="9"/>
                </a:cxn>
                <a:cxn ang="0">
                  <a:pos x="10" y="13"/>
                </a:cxn>
                <a:cxn ang="0">
                  <a:pos x="12" y="14"/>
                </a:cxn>
                <a:cxn ang="0">
                  <a:pos x="12" y="16"/>
                </a:cxn>
                <a:cxn ang="0">
                  <a:pos x="13" y="17"/>
                </a:cxn>
                <a:cxn ang="0">
                  <a:pos x="14" y="16"/>
                </a:cxn>
                <a:cxn ang="0">
                  <a:pos x="15" y="18"/>
                </a:cxn>
                <a:cxn ang="0">
                  <a:pos x="18" y="19"/>
                </a:cxn>
                <a:cxn ang="0">
                  <a:pos x="18" y="21"/>
                </a:cxn>
                <a:cxn ang="0">
                  <a:pos x="20" y="21"/>
                </a:cxn>
                <a:cxn ang="0">
                  <a:pos x="20" y="23"/>
                </a:cxn>
                <a:cxn ang="0">
                  <a:pos x="22" y="23"/>
                </a:cxn>
                <a:cxn ang="0">
                  <a:pos x="24" y="26"/>
                </a:cxn>
                <a:cxn ang="0">
                  <a:pos x="26" y="26"/>
                </a:cxn>
                <a:cxn ang="0">
                  <a:pos x="30" y="25"/>
                </a:cxn>
                <a:cxn ang="0">
                  <a:pos x="28" y="28"/>
                </a:cxn>
                <a:cxn ang="0">
                  <a:pos x="30" y="29"/>
                </a:cxn>
                <a:cxn ang="0">
                  <a:pos x="36" y="33"/>
                </a:cxn>
                <a:cxn ang="0">
                  <a:pos x="39" y="34"/>
                </a:cxn>
                <a:cxn ang="0">
                  <a:pos x="42" y="35"/>
                </a:cxn>
                <a:cxn ang="0">
                  <a:pos x="49" y="39"/>
                </a:cxn>
                <a:cxn ang="0">
                  <a:pos x="51" y="41"/>
                </a:cxn>
                <a:cxn ang="0">
                  <a:pos x="53" y="42"/>
                </a:cxn>
                <a:cxn ang="0">
                  <a:pos x="53" y="43"/>
                </a:cxn>
                <a:cxn ang="0">
                  <a:pos x="56" y="43"/>
                </a:cxn>
                <a:cxn ang="0">
                  <a:pos x="57" y="45"/>
                </a:cxn>
                <a:cxn ang="0">
                  <a:pos x="60" y="46"/>
                </a:cxn>
                <a:cxn ang="0">
                  <a:pos x="64" y="49"/>
                </a:cxn>
                <a:cxn ang="0">
                  <a:pos x="68" y="49"/>
                </a:cxn>
                <a:cxn ang="0">
                  <a:pos x="72" y="53"/>
                </a:cxn>
                <a:cxn ang="0">
                  <a:pos x="74" y="54"/>
                </a:cxn>
                <a:cxn ang="0">
                  <a:pos x="74" y="54"/>
                </a:cxn>
                <a:cxn ang="0">
                  <a:pos x="71" y="57"/>
                </a:cxn>
                <a:cxn ang="0">
                  <a:pos x="68" y="57"/>
                </a:cxn>
                <a:cxn ang="0">
                  <a:pos x="65" y="61"/>
                </a:cxn>
                <a:cxn ang="0">
                  <a:pos x="61" y="61"/>
                </a:cxn>
                <a:cxn ang="0">
                  <a:pos x="56" y="65"/>
                </a:cxn>
                <a:cxn ang="0">
                  <a:pos x="53" y="65"/>
                </a:cxn>
                <a:cxn ang="0">
                  <a:pos x="43" y="71"/>
                </a:cxn>
                <a:cxn ang="0">
                  <a:pos x="41" y="71"/>
                </a:cxn>
                <a:cxn ang="0">
                  <a:pos x="37" y="73"/>
                </a:cxn>
                <a:cxn ang="0">
                  <a:pos x="29" y="81"/>
                </a:cxn>
                <a:cxn ang="0">
                  <a:pos x="26" y="83"/>
                </a:cxn>
                <a:cxn ang="0">
                  <a:pos x="14" y="97"/>
                </a:cxn>
                <a:cxn ang="0">
                  <a:pos x="39" y="79"/>
                </a:cxn>
                <a:cxn ang="0">
                  <a:pos x="45" y="75"/>
                </a:cxn>
                <a:cxn ang="0">
                  <a:pos x="79" y="58"/>
                </a:cxn>
                <a:cxn ang="0">
                  <a:pos x="77" y="55"/>
                </a:cxn>
              </a:cxnLst>
              <a:rect l="0" t="0" r="r" b="b"/>
              <a:pathLst>
                <a:path w="82" h="97">
                  <a:moveTo>
                    <a:pt x="81" y="52"/>
                  </a:moveTo>
                  <a:cubicBezTo>
                    <a:pt x="81" y="52"/>
                    <a:pt x="81" y="51"/>
                    <a:pt x="81" y="51"/>
                  </a:cubicBezTo>
                  <a:cubicBezTo>
                    <a:pt x="81" y="51"/>
                    <a:pt x="80" y="51"/>
                    <a:pt x="80" y="51"/>
                  </a:cubicBezTo>
                  <a:cubicBezTo>
                    <a:pt x="79" y="51"/>
                    <a:pt x="81" y="51"/>
                    <a:pt x="80" y="49"/>
                  </a:cubicBezTo>
                  <a:cubicBezTo>
                    <a:pt x="77" y="48"/>
                    <a:pt x="75" y="48"/>
                    <a:pt x="73" y="46"/>
                  </a:cubicBezTo>
                  <a:cubicBezTo>
                    <a:pt x="73" y="46"/>
                    <a:pt x="73" y="47"/>
                    <a:pt x="72" y="47"/>
                  </a:cubicBezTo>
                  <a:cubicBezTo>
                    <a:pt x="73" y="46"/>
                    <a:pt x="72" y="47"/>
                    <a:pt x="71" y="46"/>
                  </a:cubicBezTo>
                  <a:cubicBezTo>
                    <a:pt x="72" y="46"/>
                    <a:pt x="72" y="46"/>
                    <a:pt x="72" y="46"/>
                  </a:cubicBezTo>
                  <a:cubicBezTo>
                    <a:pt x="71" y="45"/>
                    <a:pt x="70" y="45"/>
                    <a:pt x="69" y="44"/>
                  </a:cubicBezTo>
                  <a:cubicBezTo>
                    <a:pt x="70" y="44"/>
                    <a:pt x="70" y="44"/>
                    <a:pt x="70" y="44"/>
                  </a:cubicBezTo>
                  <a:cubicBezTo>
                    <a:pt x="68" y="44"/>
                    <a:pt x="68" y="43"/>
                    <a:pt x="67" y="43"/>
                  </a:cubicBezTo>
                  <a:cubicBezTo>
                    <a:pt x="67" y="42"/>
                    <a:pt x="67" y="42"/>
                    <a:pt x="67" y="42"/>
                  </a:cubicBezTo>
                  <a:cubicBezTo>
                    <a:pt x="65" y="43"/>
                    <a:pt x="65" y="41"/>
                    <a:pt x="64" y="41"/>
                  </a:cubicBezTo>
                  <a:cubicBezTo>
                    <a:pt x="64" y="41"/>
                    <a:pt x="64" y="41"/>
                    <a:pt x="64" y="41"/>
                  </a:cubicBezTo>
                  <a:cubicBezTo>
                    <a:pt x="62" y="40"/>
                    <a:pt x="59" y="38"/>
                    <a:pt x="57" y="37"/>
                  </a:cubicBezTo>
                  <a:cubicBezTo>
                    <a:pt x="55" y="36"/>
                    <a:pt x="54" y="34"/>
                    <a:pt x="52" y="34"/>
                  </a:cubicBezTo>
                  <a:cubicBezTo>
                    <a:pt x="52" y="34"/>
                    <a:pt x="52" y="34"/>
                    <a:pt x="52" y="34"/>
                  </a:cubicBezTo>
                  <a:cubicBezTo>
                    <a:pt x="52" y="34"/>
                    <a:pt x="52" y="34"/>
                    <a:pt x="52" y="34"/>
                  </a:cubicBezTo>
                  <a:cubicBezTo>
                    <a:pt x="51" y="34"/>
                    <a:pt x="50" y="33"/>
                    <a:pt x="49" y="32"/>
                  </a:cubicBezTo>
                  <a:cubicBezTo>
                    <a:pt x="49" y="32"/>
                    <a:pt x="49" y="32"/>
                    <a:pt x="49" y="33"/>
                  </a:cubicBezTo>
                  <a:cubicBezTo>
                    <a:pt x="48" y="31"/>
                    <a:pt x="46" y="31"/>
                    <a:pt x="46" y="30"/>
                  </a:cubicBezTo>
                  <a:cubicBezTo>
                    <a:pt x="45" y="31"/>
                    <a:pt x="45" y="30"/>
                    <a:pt x="44" y="30"/>
                  </a:cubicBezTo>
                  <a:cubicBezTo>
                    <a:pt x="44" y="30"/>
                    <a:pt x="44" y="30"/>
                    <a:pt x="44" y="30"/>
                  </a:cubicBezTo>
                  <a:cubicBezTo>
                    <a:pt x="44" y="29"/>
                    <a:pt x="43" y="29"/>
                    <a:pt x="42" y="28"/>
                  </a:cubicBezTo>
                  <a:cubicBezTo>
                    <a:pt x="42" y="28"/>
                    <a:pt x="41" y="29"/>
                    <a:pt x="41" y="28"/>
                  </a:cubicBezTo>
                  <a:cubicBezTo>
                    <a:pt x="41" y="27"/>
                    <a:pt x="40" y="27"/>
                    <a:pt x="40" y="27"/>
                  </a:cubicBezTo>
                  <a:cubicBezTo>
                    <a:pt x="39" y="27"/>
                    <a:pt x="39" y="28"/>
                    <a:pt x="38" y="27"/>
                  </a:cubicBezTo>
                  <a:cubicBezTo>
                    <a:pt x="39" y="26"/>
                    <a:pt x="39" y="26"/>
                    <a:pt x="39" y="26"/>
                  </a:cubicBezTo>
                  <a:cubicBezTo>
                    <a:pt x="37" y="26"/>
                    <a:pt x="35" y="23"/>
                    <a:pt x="33" y="23"/>
                  </a:cubicBezTo>
                  <a:cubicBezTo>
                    <a:pt x="33" y="22"/>
                    <a:pt x="33" y="22"/>
                    <a:pt x="33" y="22"/>
                  </a:cubicBezTo>
                  <a:cubicBezTo>
                    <a:pt x="31" y="22"/>
                    <a:pt x="29" y="20"/>
                    <a:pt x="27" y="19"/>
                  </a:cubicBezTo>
                  <a:cubicBezTo>
                    <a:pt x="27" y="19"/>
                    <a:pt x="26" y="18"/>
                    <a:pt x="26" y="18"/>
                  </a:cubicBezTo>
                  <a:cubicBezTo>
                    <a:pt x="25" y="18"/>
                    <a:pt x="25" y="18"/>
                    <a:pt x="24" y="18"/>
                  </a:cubicBezTo>
                  <a:cubicBezTo>
                    <a:pt x="23" y="18"/>
                    <a:pt x="23" y="17"/>
                    <a:pt x="24" y="17"/>
                  </a:cubicBezTo>
                  <a:cubicBezTo>
                    <a:pt x="23" y="16"/>
                    <a:pt x="23" y="15"/>
                    <a:pt x="21" y="15"/>
                  </a:cubicBezTo>
                  <a:cubicBezTo>
                    <a:pt x="22" y="15"/>
                    <a:pt x="22" y="15"/>
                    <a:pt x="22" y="15"/>
                  </a:cubicBezTo>
                  <a:cubicBezTo>
                    <a:pt x="21" y="15"/>
                    <a:pt x="19" y="15"/>
                    <a:pt x="19" y="14"/>
                  </a:cubicBezTo>
                  <a:cubicBezTo>
                    <a:pt x="19" y="14"/>
                    <a:pt x="18" y="13"/>
                    <a:pt x="18" y="14"/>
                  </a:cubicBezTo>
                  <a:cubicBezTo>
                    <a:pt x="17" y="14"/>
                    <a:pt x="18" y="13"/>
                    <a:pt x="17" y="13"/>
                  </a:cubicBezTo>
                  <a:cubicBezTo>
                    <a:pt x="18" y="13"/>
                    <a:pt x="18" y="13"/>
                    <a:pt x="18" y="13"/>
                  </a:cubicBezTo>
                  <a:cubicBezTo>
                    <a:pt x="17" y="12"/>
                    <a:pt x="15" y="11"/>
                    <a:pt x="13" y="10"/>
                  </a:cubicBezTo>
                  <a:cubicBezTo>
                    <a:pt x="14" y="9"/>
                    <a:pt x="12" y="9"/>
                    <a:pt x="11" y="8"/>
                  </a:cubicBezTo>
                  <a:cubicBezTo>
                    <a:pt x="11" y="8"/>
                    <a:pt x="10" y="7"/>
                    <a:pt x="9" y="7"/>
                  </a:cubicBezTo>
                  <a:cubicBezTo>
                    <a:pt x="9" y="7"/>
                    <a:pt x="9" y="7"/>
                    <a:pt x="9" y="7"/>
                  </a:cubicBezTo>
                  <a:cubicBezTo>
                    <a:pt x="9" y="6"/>
                    <a:pt x="8" y="5"/>
                    <a:pt x="7" y="4"/>
                  </a:cubicBezTo>
                  <a:cubicBezTo>
                    <a:pt x="7" y="4"/>
                    <a:pt x="6" y="4"/>
                    <a:pt x="6" y="4"/>
                  </a:cubicBezTo>
                  <a:cubicBezTo>
                    <a:pt x="6" y="4"/>
                    <a:pt x="6" y="4"/>
                    <a:pt x="6" y="4"/>
                  </a:cubicBezTo>
                  <a:cubicBezTo>
                    <a:pt x="6" y="4"/>
                    <a:pt x="5" y="4"/>
                    <a:pt x="4" y="4"/>
                  </a:cubicBezTo>
                  <a:cubicBezTo>
                    <a:pt x="4" y="4"/>
                    <a:pt x="4" y="4"/>
                    <a:pt x="4" y="3"/>
                  </a:cubicBezTo>
                  <a:cubicBezTo>
                    <a:pt x="4" y="3"/>
                    <a:pt x="5" y="3"/>
                    <a:pt x="6" y="3"/>
                  </a:cubicBezTo>
                  <a:cubicBezTo>
                    <a:pt x="5" y="2"/>
                    <a:pt x="4" y="3"/>
                    <a:pt x="4" y="2"/>
                  </a:cubicBezTo>
                  <a:cubicBezTo>
                    <a:pt x="4" y="1"/>
                    <a:pt x="3" y="1"/>
                    <a:pt x="3" y="2"/>
                  </a:cubicBezTo>
                  <a:cubicBezTo>
                    <a:pt x="3" y="2"/>
                    <a:pt x="3" y="1"/>
                    <a:pt x="3" y="1"/>
                  </a:cubicBezTo>
                  <a:cubicBezTo>
                    <a:pt x="3" y="1"/>
                    <a:pt x="3" y="1"/>
                    <a:pt x="2" y="1"/>
                  </a:cubicBezTo>
                  <a:cubicBezTo>
                    <a:pt x="2" y="1"/>
                    <a:pt x="2" y="1"/>
                    <a:pt x="3" y="1"/>
                  </a:cubicBezTo>
                  <a:cubicBezTo>
                    <a:pt x="2" y="1"/>
                    <a:pt x="2" y="1"/>
                    <a:pt x="1" y="2"/>
                  </a:cubicBezTo>
                  <a:cubicBezTo>
                    <a:pt x="2" y="2"/>
                    <a:pt x="2" y="1"/>
                    <a:pt x="2" y="2"/>
                  </a:cubicBezTo>
                  <a:cubicBezTo>
                    <a:pt x="1" y="2"/>
                    <a:pt x="1" y="2"/>
                    <a:pt x="1" y="1"/>
                  </a:cubicBezTo>
                  <a:cubicBezTo>
                    <a:pt x="1" y="1"/>
                    <a:pt x="2" y="1"/>
                    <a:pt x="2" y="0"/>
                  </a:cubicBezTo>
                  <a:cubicBezTo>
                    <a:pt x="0" y="1"/>
                    <a:pt x="0" y="1"/>
                    <a:pt x="0" y="1"/>
                  </a:cubicBezTo>
                  <a:cubicBezTo>
                    <a:pt x="1" y="0"/>
                    <a:pt x="1" y="1"/>
                    <a:pt x="0" y="1"/>
                  </a:cubicBezTo>
                  <a:cubicBezTo>
                    <a:pt x="1" y="1"/>
                    <a:pt x="1" y="1"/>
                    <a:pt x="1" y="1"/>
                  </a:cubicBezTo>
                  <a:cubicBezTo>
                    <a:pt x="0" y="2"/>
                    <a:pt x="0" y="2"/>
                    <a:pt x="0" y="2"/>
                  </a:cubicBezTo>
                  <a:cubicBezTo>
                    <a:pt x="1" y="2"/>
                    <a:pt x="1" y="3"/>
                    <a:pt x="2" y="3"/>
                  </a:cubicBezTo>
                  <a:cubicBezTo>
                    <a:pt x="2" y="2"/>
                    <a:pt x="2" y="2"/>
                    <a:pt x="2" y="2"/>
                  </a:cubicBezTo>
                  <a:cubicBezTo>
                    <a:pt x="3" y="3"/>
                    <a:pt x="3" y="3"/>
                    <a:pt x="3" y="3"/>
                  </a:cubicBezTo>
                  <a:cubicBezTo>
                    <a:pt x="3" y="3"/>
                    <a:pt x="3" y="4"/>
                    <a:pt x="3" y="4"/>
                  </a:cubicBezTo>
                  <a:cubicBezTo>
                    <a:pt x="3" y="4"/>
                    <a:pt x="3" y="4"/>
                    <a:pt x="3" y="4"/>
                  </a:cubicBezTo>
                  <a:cubicBezTo>
                    <a:pt x="2" y="4"/>
                    <a:pt x="2" y="4"/>
                    <a:pt x="2" y="4"/>
                  </a:cubicBezTo>
                  <a:cubicBezTo>
                    <a:pt x="3" y="4"/>
                    <a:pt x="4" y="5"/>
                    <a:pt x="4" y="5"/>
                  </a:cubicBezTo>
                  <a:cubicBezTo>
                    <a:pt x="4" y="5"/>
                    <a:pt x="4" y="5"/>
                    <a:pt x="4" y="5"/>
                  </a:cubicBezTo>
                  <a:cubicBezTo>
                    <a:pt x="4" y="6"/>
                    <a:pt x="4" y="5"/>
                    <a:pt x="5" y="5"/>
                  </a:cubicBezTo>
                  <a:cubicBezTo>
                    <a:pt x="5" y="5"/>
                    <a:pt x="4" y="6"/>
                    <a:pt x="4" y="6"/>
                  </a:cubicBezTo>
                  <a:cubicBezTo>
                    <a:pt x="5" y="7"/>
                    <a:pt x="6" y="7"/>
                    <a:pt x="6" y="8"/>
                  </a:cubicBezTo>
                  <a:cubicBezTo>
                    <a:pt x="8" y="9"/>
                    <a:pt x="8" y="9"/>
                    <a:pt x="8" y="9"/>
                  </a:cubicBezTo>
                  <a:cubicBezTo>
                    <a:pt x="9" y="9"/>
                    <a:pt x="8" y="10"/>
                    <a:pt x="8" y="10"/>
                  </a:cubicBezTo>
                  <a:cubicBezTo>
                    <a:pt x="8" y="10"/>
                    <a:pt x="8" y="10"/>
                    <a:pt x="8" y="10"/>
                  </a:cubicBezTo>
                  <a:cubicBezTo>
                    <a:pt x="8" y="10"/>
                    <a:pt x="9" y="11"/>
                    <a:pt x="9" y="10"/>
                  </a:cubicBezTo>
                  <a:cubicBezTo>
                    <a:pt x="9" y="11"/>
                    <a:pt x="10" y="12"/>
                    <a:pt x="11" y="12"/>
                  </a:cubicBezTo>
                  <a:cubicBezTo>
                    <a:pt x="10" y="12"/>
                    <a:pt x="10" y="12"/>
                    <a:pt x="10" y="13"/>
                  </a:cubicBezTo>
                  <a:cubicBezTo>
                    <a:pt x="11" y="13"/>
                    <a:pt x="12" y="13"/>
                    <a:pt x="12" y="13"/>
                  </a:cubicBezTo>
                  <a:cubicBezTo>
                    <a:pt x="12" y="13"/>
                    <a:pt x="12" y="13"/>
                    <a:pt x="13" y="12"/>
                  </a:cubicBezTo>
                  <a:cubicBezTo>
                    <a:pt x="13" y="12"/>
                    <a:pt x="13" y="12"/>
                    <a:pt x="13" y="12"/>
                  </a:cubicBezTo>
                  <a:cubicBezTo>
                    <a:pt x="13" y="13"/>
                    <a:pt x="12" y="14"/>
                    <a:pt x="13" y="14"/>
                  </a:cubicBezTo>
                  <a:cubicBezTo>
                    <a:pt x="12" y="15"/>
                    <a:pt x="12" y="13"/>
                    <a:pt x="12" y="14"/>
                  </a:cubicBezTo>
                  <a:cubicBezTo>
                    <a:pt x="11" y="15"/>
                    <a:pt x="10" y="14"/>
                    <a:pt x="10" y="13"/>
                  </a:cubicBezTo>
                  <a:cubicBezTo>
                    <a:pt x="9" y="14"/>
                    <a:pt x="10" y="14"/>
                    <a:pt x="10" y="14"/>
                  </a:cubicBezTo>
                  <a:cubicBezTo>
                    <a:pt x="10" y="15"/>
                    <a:pt x="11" y="14"/>
                    <a:pt x="11" y="15"/>
                  </a:cubicBezTo>
                  <a:cubicBezTo>
                    <a:pt x="12" y="15"/>
                    <a:pt x="11" y="14"/>
                    <a:pt x="12" y="14"/>
                  </a:cubicBezTo>
                  <a:cubicBezTo>
                    <a:pt x="13" y="14"/>
                    <a:pt x="12" y="15"/>
                    <a:pt x="12" y="16"/>
                  </a:cubicBezTo>
                  <a:cubicBezTo>
                    <a:pt x="12" y="15"/>
                    <a:pt x="12" y="15"/>
                    <a:pt x="12" y="15"/>
                  </a:cubicBezTo>
                  <a:cubicBezTo>
                    <a:pt x="12" y="16"/>
                    <a:pt x="13" y="16"/>
                    <a:pt x="13" y="16"/>
                  </a:cubicBezTo>
                  <a:cubicBezTo>
                    <a:pt x="12" y="17"/>
                    <a:pt x="12" y="16"/>
                    <a:pt x="12" y="16"/>
                  </a:cubicBezTo>
                  <a:cubicBezTo>
                    <a:pt x="12" y="17"/>
                    <a:pt x="12" y="17"/>
                    <a:pt x="12" y="17"/>
                  </a:cubicBezTo>
                  <a:cubicBezTo>
                    <a:pt x="12" y="18"/>
                    <a:pt x="12" y="16"/>
                    <a:pt x="13" y="17"/>
                  </a:cubicBezTo>
                  <a:cubicBezTo>
                    <a:pt x="12" y="17"/>
                    <a:pt x="12" y="17"/>
                    <a:pt x="12" y="17"/>
                  </a:cubicBezTo>
                  <a:cubicBezTo>
                    <a:pt x="13" y="17"/>
                    <a:pt x="13" y="17"/>
                    <a:pt x="13" y="17"/>
                  </a:cubicBezTo>
                  <a:cubicBezTo>
                    <a:pt x="13" y="17"/>
                    <a:pt x="14" y="17"/>
                    <a:pt x="13" y="16"/>
                  </a:cubicBezTo>
                  <a:cubicBezTo>
                    <a:pt x="14" y="16"/>
                    <a:pt x="14" y="17"/>
                    <a:pt x="14" y="17"/>
                  </a:cubicBezTo>
                  <a:cubicBezTo>
                    <a:pt x="15" y="16"/>
                    <a:pt x="14" y="17"/>
                    <a:pt x="14" y="16"/>
                  </a:cubicBezTo>
                  <a:cubicBezTo>
                    <a:pt x="15" y="16"/>
                    <a:pt x="15" y="16"/>
                    <a:pt x="15" y="16"/>
                  </a:cubicBezTo>
                  <a:cubicBezTo>
                    <a:pt x="16" y="17"/>
                    <a:pt x="15" y="17"/>
                    <a:pt x="15" y="17"/>
                  </a:cubicBezTo>
                  <a:cubicBezTo>
                    <a:pt x="15" y="17"/>
                    <a:pt x="15" y="17"/>
                    <a:pt x="15" y="17"/>
                  </a:cubicBezTo>
                  <a:cubicBezTo>
                    <a:pt x="14" y="17"/>
                    <a:pt x="14" y="18"/>
                    <a:pt x="14" y="18"/>
                  </a:cubicBezTo>
                  <a:cubicBezTo>
                    <a:pt x="14" y="19"/>
                    <a:pt x="14" y="18"/>
                    <a:pt x="15" y="18"/>
                  </a:cubicBezTo>
                  <a:cubicBezTo>
                    <a:pt x="14" y="18"/>
                    <a:pt x="15" y="18"/>
                    <a:pt x="15" y="17"/>
                  </a:cubicBezTo>
                  <a:cubicBezTo>
                    <a:pt x="17" y="17"/>
                    <a:pt x="15" y="19"/>
                    <a:pt x="16" y="19"/>
                  </a:cubicBezTo>
                  <a:cubicBezTo>
                    <a:pt x="16" y="18"/>
                    <a:pt x="18" y="19"/>
                    <a:pt x="18" y="17"/>
                  </a:cubicBezTo>
                  <a:cubicBezTo>
                    <a:pt x="18" y="17"/>
                    <a:pt x="18" y="17"/>
                    <a:pt x="19" y="18"/>
                  </a:cubicBezTo>
                  <a:cubicBezTo>
                    <a:pt x="18" y="18"/>
                    <a:pt x="19" y="18"/>
                    <a:pt x="18" y="19"/>
                  </a:cubicBezTo>
                  <a:cubicBezTo>
                    <a:pt x="18" y="19"/>
                    <a:pt x="18" y="19"/>
                    <a:pt x="18" y="19"/>
                  </a:cubicBezTo>
                  <a:cubicBezTo>
                    <a:pt x="17" y="19"/>
                    <a:pt x="17" y="19"/>
                    <a:pt x="17" y="19"/>
                  </a:cubicBezTo>
                  <a:cubicBezTo>
                    <a:pt x="17" y="20"/>
                    <a:pt x="17" y="21"/>
                    <a:pt x="17" y="21"/>
                  </a:cubicBezTo>
                  <a:cubicBezTo>
                    <a:pt x="18" y="21"/>
                    <a:pt x="18" y="20"/>
                    <a:pt x="18" y="21"/>
                  </a:cubicBezTo>
                  <a:cubicBezTo>
                    <a:pt x="18" y="21"/>
                    <a:pt x="18" y="21"/>
                    <a:pt x="18" y="21"/>
                  </a:cubicBezTo>
                  <a:cubicBezTo>
                    <a:pt x="18" y="21"/>
                    <a:pt x="19" y="20"/>
                    <a:pt x="19" y="21"/>
                  </a:cubicBezTo>
                  <a:cubicBezTo>
                    <a:pt x="19" y="21"/>
                    <a:pt x="19" y="22"/>
                    <a:pt x="19" y="22"/>
                  </a:cubicBezTo>
                  <a:cubicBezTo>
                    <a:pt x="18" y="22"/>
                    <a:pt x="18" y="22"/>
                    <a:pt x="18" y="22"/>
                  </a:cubicBezTo>
                  <a:cubicBezTo>
                    <a:pt x="19" y="22"/>
                    <a:pt x="18" y="22"/>
                    <a:pt x="19" y="22"/>
                  </a:cubicBezTo>
                  <a:cubicBezTo>
                    <a:pt x="20" y="21"/>
                    <a:pt x="20" y="21"/>
                    <a:pt x="20" y="21"/>
                  </a:cubicBezTo>
                  <a:cubicBezTo>
                    <a:pt x="20" y="21"/>
                    <a:pt x="20" y="22"/>
                    <a:pt x="21" y="22"/>
                  </a:cubicBezTo>
                  <a:cubicBezTo>
                    <a:pt x="20" y="22"/>
                    <a:pt x="20" y="22"/>
                    <a:pt x="20" y="22"/>
                  </a:cubicBezTo>
                  <a:cubicBezTo>
                    <a:pt x="20" y="22"/>
                    <a:pt x="19" y="23"/>
                    <a:pt x="20" y="23"/>
                  </a:cubicBezTo>
                  <a:cubicBezTo>
                    <a:pt x="20" y="23"/>
                    <a:pt x="20" y="23"/>
                    <a:pt x="20" y="23"/>
                  </a:cubicBezTo>
                  <a:cubicBezTo>
                    <a:pt x="20" y="23"/>
                    <a:pt x="20" y="23"/>
                    <a:pt x="20" y="23"/>
                  </a:cubicBezTo>
                  <a:cubicBezTo>
                    <a:pt x="21" y="23"/>
                    <a:pt x="21" y="23"/>
                    <a:pt x="21" y="23"/>
                  </a:cubicBezTo>
                  <a:cubicBezTo>
                    <a:pt x="21" y="24"/>
                    <a:pt x="21" y="24"/>
                    <a:pt x="21" y="24"/>
                  </a:cubicBezTo>
                  <a:cubicBezTo>
                    <a:pt x="21" y="24"/>
                    <a:pt x="22" y="23"/>
                    <a:pt x="22" y="24"/>
                  </a:cubicBezTo>
                  <a:cubicBezTo>
                    <a:pt x="22" y="23"/>
                    <a:pt x="22" y="24"/>
                    <a:pt x="21" y="23"/>
                  </a:cubicBezTo>
                  <a:cubicBezTo>
                    <a:pt x="22" y="22"/>
                    <a:pt x="22" y="23"/>
                    <a:pt x="22" y="23"/>
                  </a:cubicBezTo>
                  <a:cubicBezTo>
                    <a:pt x="22" y="24"/>
                    <a:pt x="23" y="23"/>
                    <a:pt x="23" y="24"/>
                  </a:cubicBezTo>
                  <a:cubicBezTo>
                    <a:pt x="23" y="24"/>
                    <a:pt x="23" y="24"/>
                    <a:pt x="23" y="24"/>
                  </a:cubicBezTo>
                  <a:cubicBezTo>
                    <a:pt x="24" y="24"/>
                    <a:pt x="24" y="24"/>
                    <a:pt x="24" y="24"/>
                  </a:cubicBezTo>
                  <a:cubicBezTo>
                    <a:pt x="23" y="25"/>
                    <a:pt x="24" y="24"/>
                    <a:pt x="24" y="25"/>
                  </a:cubicBezTo>
                  <a:cubicBezTo>
                    <a:pt x="24" y="25"/>
                    <a:pt x="24" y="25"/>
                    <a:pt x="24" y="26"/>
                  </a:cubicBezTo>
                  <a:cubicBezTo>
                    <a:pt x="24" y="25"/>
                    <a:pt x="25" y="25"/>
                    <a:pt x="25" y="25"/>
                  </a:cubicBezTo>
                  <a:cubicBezTo>
                    <a:pt x="26" y="25"/>
                    <a:pt x="24" y="25"/>
                    <a:pt x="24" y="26"/>
                  </a:cubicBezTo>
                  <a:cubicBezTo>
                    <a:pt x="25" y="26"/>
                    <a:pt x="25" y="27"/>
                    <a:pt x="25" y="26"/>
                  </a:cubicBezTo>
                  <a:cubicBezTo>
                    <a:pt x="25" y="26"/>
                    <a:pt x="26" y="26"/>
                    <a:pt x="26" y="26"/>
                  </a:cubicBezTo>
                  <a:cubicBezTo>
                    <a:pt x="27" y="26"/>
                    <a:pt x="26" y="26"/>
                    <a:pt x="26" y="26"/>
                  </a:cubicBezTo>
                  <a:cubicBezTo>
                    <a:pt x="26" y="26"/>
                    <a:pt x="27" y="26"/>
                    <a:pt x="27" y="26"/>
                  </a:cubicBezTo>
                  <a:cubicBezTo>
                    <a:pt x="27" y="26"/>
                    <a:pt x="28" y="25"/>
                    <a:pt x="28" y="26"/>
                  </a:cubicBezTo>
                  <a:cubicBezTo>
                    <a:pt x="28" y="27"/>
                    <a:pt x="27" y="26"/>
                    <a:pt x="27" y="26"/>
                  </a:cubicBezTo>
                  <a:cubicBezTo>
                    <a:pt x="28" y="27"/>
                    <a:pt x="28" y="26"/>
                    <a:pt x="29" y="26"/>
                  </a:cubicBezTo>
                  <a:cubicBezTo>
                    <a:pt x="29" y="25"/>
                    <a:pt x="30" y="25"/>
                    <a:pt x="30" y="25"/>
                  </a:cubicBezTo>
                  <a:cubicBezTo>
                    <a:pt x="31" y="25"/>
                    <a:pt x="30" y="25"/>
                    <a:pt x="29" y="26"/>
                  </a:cubicBezTo>
                  <a:cubicBezTo>
                    <a:pt x="30" y="26"/>
                    <a:pt x="30" y="26"/>
                    <a:pt x="30" y="26"/>
                  </a:cubicBezTo>
                  <a:cubicBezTo>
                    <a:pt x="30" y="27"/>
                    <a:pt x="28" y="26"/>
                    <a:pt x="28" y="27"/>
                  </a:cubicBezTo>
                  <a:cubicBezTo>
                    <a:pt x="28" y="27"/>
                    <a:pt x="28" y="27"/>
                    <a:pt x="28" y="27"/>
                  </a:cubicBezTo>
                  <a:cubicBezTo>
                    <a:pt x="28" y="27"/>
                    <a:pt x="28" y="28"/>
                    <a:pt x="28" y="28"/>
                  </a:cubicBezTo>
                  <a:cubicBezTo>
                    <a:pt x="28" y="28"/>
                    <a:pt x="29" y="28"/>
                    <a:pt x="29" y="28"/>
                  </a:cubicBezTo>
                  <a:cubicBezTo>
                    <a:pt x="29" y="28"/>
                    <a:pt x="28" y="28"/>
                    <a:pt x="29" y="28"/>
                  </a:cubicBezTo>
                  <a:cubicBezTo>
                    <a:pt x="29" y="28"/>
                    <a:pt x="30" y="27"/>
                    <a:pt x="30" y="28"/>
                  </a:cubicBezTo>
                  <a:cubicBezTo>
                    <a:pt x="30" y="28"/>
                    <a:pt x="30" y="29"/>
                    <a:pt x="30" y="29"/>
                  </a:cubicBezTo>
                  <a:cubicBezTo>
                    <a:pt x="30" y="29"/>
                    <a:pt x="30" y="28"/>
                    <a:pt x="30" y="29"/>
                  </a:cubicBezTo>
                  <a:cubicBezTo>
                    <a:pt x="30" y="29"/>
                    <a:pt x="30" y="29"/>
                    <a:pt x="30" y="29"/>
                  </a:cubicBezTo>
                  <a:cubicBezTo>
                    <a:pt x="31" y="30"/>
                    <a:pt x="33" y="31"/>
                    <a:pt x="35" y="31"/>
                  </a:cubicBezTo>
                  <a:cubicBezTo>
                    <a:pt x="35" y="32"/>
                    <a:pt x="35" y="32"/>
                    <a:pt x="36" y="33"/>
                  </a:cubicBezTo>
                  <a:cubicBezTo>
                    <a:pt x="36" y="32"/>
                    <a:pt x="36" y="32"/>
                    <a:pt x="36" y="32"/>
                  </a:cubicBezTo>
                  <a:cubicBezTo>
                    <a:pt x="36" y="33"/>
                    <a:pt x="36" y="33"/>
                    <a:pt x="36" y="33"/>
                  </a:cubicBezTo>
                  <a:cubicBezTo>
                    <a:pt x="36" y="34"/>
                    <a:pt x="37" y="34"/>
                    <a:pt x="38" y="33"/>
                  </a:cubicBezTo>
                  <a:cubicBezTo>
                    <a:pt x="38" y="34"/>
                    <a:pt x="38" y="34"/>
                    <a:pt x="38" y="34"/>
                  </a:cubicBezTo>
                  <a:cubicBezTo>
                    <a:pt x="38" y="35"/>
                    <a:pt x="38" y="34"/>
                    <a:pt x="39" y="34"/>
                  </a:cubicBezTo>
                  <a:cubicBezTo>
                    <a:pt x="39" y="34"/>
                    <a:pt x="39" y="34"/>
                    <a:pt x="39" y="34"/>
                  </a:cubicBezTo>
                  <a:cubicBezTo>
                    <a:pt x="39" y="34"/>
                    <a:pt x="39" y="34"/>
                    <a:pt x="39" y="34"/>
                  </a:cubicBezTo>
                  <a:cubicBezTo>
                    <a:pt x="39" y="34"/>
                    <a:pt x="40" y="34"/>
                    <a:pt x="39" y="35"/>
                  </a:cubicBezTo>
                  <a:cubicBezTo>
                    <a:pt x="40" y="35"/>
                    <a:pt x="40" y="35"/>
                    <a:pt x="40" y="35"/>
                  </a:cubicBezTo>
                  <a:cubicBezTo>
                    <a:pt x="40" y="35"/>
                    <a:pt x="41" y="36"/>
                    <a:pt x="42" y="36"/>
                  </a:cubicBezTo>
                  <a:cubicBezTo>
                    <a:pt x="41" y="36"/>
                    <a:pt x="42" y="36"/>
                    <a:pt x="42" y="35"/>
                  </a:cubicBezTo>
                  <a:cubicBezTo>
                    <a:pt x="42" y="34"/>
                    <a:pt x="42" y="35"/>
                    <a:pt x="42" y="35"/>
                  </a:cubicBezTo>
                  <a:cubicBezTo>
                    <a:pt x="42" y="35"/>
                    <a:pt x="42" y="36"/>
                    <a:pt x="42" y="36"/>
                  </a:cubicBezTo>
                  <a:cubicBezTo>
                    <a:pt x="42" y="37"/>
                    <a:pt x="44" y="37"/>
                    <a:pt x="45" y="38"/>
                  </a:cubicBezTo>
                  <a:cubicBezTo>
                    <a:pt x="45" y="38"/>
                    <a:pt x="45" y="38"/>
                    <a:pt x="45" y="38"/>
                  </a:cubicBezTo>
                  <a:cubicBezTo>
                    <a:pt x="46" y="39"/>
                    <a:pt x="47" y="39"/>
                    <a:pt x="48" y="40"/>
                  </a:cubicBezTo>
                  <a:cubicBezTo>
                    <a:pt x="48" y="39"/>
                    <a:pt x="48" y="39"/>
                    <a:pt x="49" y="39"/>
                  </a:cubicBezTo>
                  <a:cubicBezTo>
                    <a:pt x="50" y="38"/>
                    <a:pt x="48" y="40"/>
                    <a:pt x="49" y="40"/>
                  </a:cubicBezTo>
                  <a:cubicBezTo>
                    <a:pt x="49" y="40"/>
                    <a:pt x="49" y="40"/>
                    <a:pt x="50" y="40"/>
                  </a:cubicBezTo>
                  <a:cubicBezTo>
                    <a:pt x="50" y="41"/>
                    <a:pt x="50" y="41"/>
                    <a:pt x="50" y="41"/>
                  </a:cubicBezTo>
                  <a:cubicBezTo>
                    <a:pt x="50" y="40"/>
                    <a:pt x="50" y="40"/>
                    <a:pt x="51" y="41"/>
                  </a:cubicBezTo>
                  <a:cubicBezTo>
                    <a:pt x="51" y="41"/>
                    <a:pt x="51" y="41"/>
                    <a:pt x="51" y="41"/>
                  </a:cubicBezTo>
                  <a:cubicBezTo>
                    <a:pt x="51" y="41"/>
                    <a:pt x="51" y="42"/>
                    <a:pt x="51" y="42"/>
                  </a:cubicBezTo>
                  <a:cubicBezTo>
                    <a:pt x="52" y="41"/>
                    <a:pt x="52" y="42"/>
                    <a:pt x="52" y="42"/>
                  </a:cubicBezTo>
                  <a:cubicBezTo>
                    <a:pt x="52" y="42"/>
                    <a:pt x="52" y="42"/>
                    <a:pt x="52" y="42"/>
                  </a:cubicBezTo>
                  <a:cubicBezTo>
                    <a:pt x="53" y="41"/>
                    <a:pt x="53" y="41"/>
                    <a:pt x="53" y="41"/>
                  </a:cubicBezTo>
                  <a:cubicBezTo>
                    <a:pt x="53" y="42"/>
                    <a:pt x="53" y="42"/>
                    <a:pt x="53" y="42"/>
                  </a:cubicBezTo>
                  <a:cubicBezTo>
                    <a:pt x="52" y="42"/>
                    <a:pt x="52" y="42"/>
                    <a:pt x="52" y="42"/>
                  </a:cubicBezTo>
                  <a:cubicBezTo>
                    <a:pt x="53" y="43"/>
                    <a:pt x="53" y="42"/>
                    <a:pt x="53" y="42"/>
                  </a:cubicBezTo>
                  <a:cubicBezTo>
                    <a:pt x="54" y="42"/>
                    <a:pt x="54" y="42"/>
                    <a:pt x="54" y="42"/>
                  </a:cubicBezTo>
                  <a:cubicBezTo>
                    <a:pt x="53" y="43"/>
                    <a:pt x="53" y="42"/>
                    <a:pt x="53" y="42"/>
                  </a:cubicBezTo>
                  <a:cubicBezTo>
                    <a:pt x="53" y="42"/>
                    <a:pt x="53" y="43"/>
                    <a:pt x="53" y="43"/>
                  </a:cubicBezTo>
                  <a:cubicBezTo>
                    <a:pt x="53" y="43"/>
                    <a:pt x="54" y="42"/>
                    <a:pt x="54" y="43"/>
                  </a:cubicBezTo>
                  <a:cubicBezTo>
                    <a:pt x="54" y="43"/>
                    <a:pt x="55" y="43"/>
                    <a:pt x="54" y="43"/>
                  </a:cubicBezTo>
                  <a:cubicBezTo>
                    <a:pt x="55" y="43"/>
                    <a:pt x="55" y="43"/>
                    <a:pt x="55" y="43"/>
                  </a:cubicBezTo>
                  <a:cubicBezTo>
                    <a:pt x="55" y="43"/>
                    <a:pt x="55" y="43"/>
                    <a:pt x="55" y="42"/>
                  </a:cubicBezTo>
                  <a:cubicBezTo>
                    <a:pt x="55" y="42"/>
                    <a:pt x="56" y="43"/>
                    <a:pt x="56" y="43"/>
                  </a:cubicBezTo>
                  <a:cubicBezTo>
                    <a:pt x="55" y="43"/>
                    <a:pt x="55" y="43"/>
                    <a:pt x="55" y="43"/>
                  </a:cubicBezTo>
                  <a:cubicBezTo>
                    <a:pt x="56" y="43"/>
                    <a:pt x="56" y="43"/>
                    <a:pt x="56" y="43"/>
                  </a:cubicBezTo>
                  <a:cubicBezTo>
                    <a:pt x="56" y="44"/>
                    <a:pt x="56" y="44"/>
                    <a:pt x="56" y="44"/>
                  </a:cubicBezTo>
                  <a:cubicBezTo>
                    <a:pt x="56" y="43"/>
                    <a:pt x="57" y="43"/>
                    <a:pt x="57" y="44"/>
                  </a:cubicBezTo>
                  <a:cubicBezTo>
                    <a:pt x="57" y="44"/>
                    <a:pt x="56" y="45"/>
                    <a:pt x="57" y="45"/>
                  </a:cubicBezTo>
                  <a:cubicBezTo>
                    <a:pt x="58" y="45"/>
                    <a:pt x="58" y="45"/>
                    <a:pt x="58" y="45"/>
                  </a:cubicBezTo>
                  <a:cubicBezTo>
                    <a:pt x="58" y="45"/>
                    <a:pt x="58" y="45"/>
                    <a:pt x="58" y="45"/>
                  </a:cubicBezTo>
                  <a:cubicBezTo>
                    <a:pt x="58" y="46"/>
                    <a:pt x="59" y="44"/>
                    <a:pt x="60" y="45"/>
                  </a:cubicBezTo>
                  <a:cubicBezTo>
                    <a:pt x="59" y="46"/>
                    <a:pt x="59" y="46"/>
                    <a:pt x="60" y="46"/>
                  </a:cubicBezTo>
                  <a:cubicBezTo>
                    <a:pt x="60" y="46"/>
                    <a:pt x="60" y="46"/>
                    <a:pt x="60" y="46"/>
                  </a:cubicBezTo>
                  <a:cubicBezTo>
                    <a:pt x="60" y="46"/>
                    <a:pt x="60" y="46"/>
                    <a:pt x="60" y="46"/>
                  </a:cubicBezTo>
                  <a:cubicBezTo>
                    <a:pt x="60" y="45"/>
                    <a:pt x="60" y="46"/>
                    <a:pt x="60" y="46"/>
                  </a:cubicBezTo>
                  <a:cubicBezTo>
                    <a:pt x="60" y="47"/>
                    <a:pt x="62" y="47"/>
                    <a:pt x="63" y="48"/>
                  </a:cubicBezTo>
                  <a:cubicBezTo>
                    <a:pt x="63" y="47"/>
                    <a:pt x="63" y="48"/>
                    <a:pt x="64" y="48"/>
                  </a:cubicBezTo>
                  <a:cubicBezTo>
                    <a:pt x="63" y="49"/>
                    <a:pt x="64" y="48"/>
                    <a:pt x="64" y="49"/>
                  </a:cubicBezTo>
                  <a:cubicBezTo>
                    <a:pt x="65" y="48"/>
                    <a:pt x="65" y="48"/>
                    <a:pt x="65" y="48"/>
                  </a:cubicBezTo>
                  <a:cubicBezTo>
                    <a:pt x="65" y="49"/>
                    <a:pt x="66" y="47"/>
                    <a:pt x="66" y="49"/>
                  </a:cubicBezTo>
                  <a:cubicBezTo>
                    <a:pt x="66" y="49"/>
                    <a:pt x="66" y="49"/>
                    <a:pt x="66" y="49"/>
                  </a:cubicBezTo>
                  <a:cubicBezTo>
                    <a:pt x="66" y="50"/>
                    <a:pt x="67" y="49"/>
                    <a:pt x="67" y="50"/>
                  </a:cubicBezTo>
                  <a:cubicBezTo>
                    <a:pt x="67" y="50"/>
                    <a:pt x="67" y="49"/>
                    <a:pt x="68" y="49"/>
                  </a:cubicBezTo>
                  <a:cubicBezTo>
                    <a:pt x="68" y="50"/>
                    <a:pt x="69" y="51"/>
                    <a:pt x="69" y="51"/>
                  </a:cubicBezTo>
                  <a:cubicBezTo>
                    <a:pt x="69" y="51"/>
                    <a:pt x="69" y="51"/>
                    <a:pt x="69" y="51"/>
                  </a:cubicBezTo>
                  <a:cubicBezTo>
                    <a:pt x="69" y="51"/>
                    <a:pt x="69" y="51"/>
                    <a:pt x="69" y="51"/>
                  </a:cubicBezTo>
                  <a:cubicBezTo>
                    <a:pt x="69" y="52"/>
                    <a:pt x="70" y="52"/>
                    <a:pt x="70" y="52"/>
                  </a:cubicBezTo>
                  <a:cubicBezTo>
                    <a:pt x="70" y="52"/>
                    <a:pt x="71" y="52"/>
                    <a:pt x="72" y="53"/>
                  </a:cubicBezTo>
                  <a:cubicBezTo>
                    <a:pt x="72" y="52"/>
                    <a:pt x="72" y="54"/>
                    <a:pt x="73" y="53"/>
                  </a:cubicBezTo>
                  <a:cubicBezTo>
                    <a:pt x="73" y="53"/>
                    <a:pt x="73" y="53"/>
                    <a:pt x="73" y="53"/>
                  </a:cubicBezTo>
                  <a:cubicBezTo>
                    <a:pt x="73" y="53"/>
                    <a:pt x="74" y="53"/>
                    <a:pt x="74" y="53"/>
                  </a:cubicBezTo>
                  <a:cubicBezTo>
                    <a:pt x="74" y="53"/>
                    <a:pt x="74" y="53"/>
                    <a:pt x="74" y="53"/>
                  </a:cubicBezTo>
                  <a:cubicBezTo>
                    <a:pt x="73" y="54"/>
                    <a:pt x="74" y="54"/>
                    <a:pt x="74" y="54"/>
                  </a:cubicBezTo>
                  <a:cubicBezTo>
                    <a:pt x="74" y="54"/>
                    <a:pt x="75" y="54"/>
                    <a:pt x="75" y="54"/>
                  </a:cubicBezTo>
                  <a:cubicBezTo>
                    <a:pt x="75" y="54"/>
                    <a:pt x="75" y="54"/>
                    <a:pt x="75" y="54"/>
                  </a:cubicBezTo>
                  <a:cubicBezTo>
                    <a:pt x="75" y="54"/>
                    <a:pt x="75" y="54"/>
                    <a:pt x="75" y="54"/>
                  </a:cubicBezTo>
                  <a:cubicBezTo>
                    <a:pt x="75" y="54"/>
                    <a:pt x="74" y="55"/>
                    <a:pt x="74" y="55"/>
                  </a:cubicBezTo>
                  <a:cubicBezTo>
                    <a:pt x="74" y="55"/>
                    <a:pt x="74" y="54"/>
                    <a:pt x="74" y="54"/>
                  </a:cubicBezTo>
                  <a:cubicBezTo>
                    <a:pt x="73" y="55"/>
                    <a:pt x="73" y="55"/>
                    <a:pt x="72" y="56"/>
                  </a:cubicBezTo>
                  <a:cubicBezTo>
                    <a:pt x="72" y="55"/>
                    <a:pt x="72" y="55"/>
                    <a:pt x="72" y="55"/>
                  </a:cubicBezTo>
                  <a:cubicBezTo>
                    <a:pt x="72" y="55"/>
                    <a:pt x="72" y="56"/>
                    <a:pt x="71" y="56"/>
                  </a:cubicBezTo>
                  <a:cubicBezTo>
                    <a:pt x="72" y="56"/>
                    <a:pt x="71" y="57"/>
                    <a:pt x="71" y="57"/>
                  </a:cubicBezTo>
                  <a:cubicBezTo>
                    <a:pt x="71" y="57"/>
                    <a:pt x="71" y="57"/>
                    <a:pt x="71" y="57"/>
                  </a:cubicBezTo>
                  <a:cubicBezTo>
                    <a:pt x="71" y="57"/>
                    <a:pt x="71" y="57"/>
                    <a:pt x="70" y="58"/>
                  </a:cubicBezTo>
                  <a:cubicBezTo>
                    <a:pt x="70" y="58"/>
                    <a:pt x="70" y="57"/>
                    <a:pt x="70" y="57"/>
                  </a:cubicBezTo>
                  <a:cubicBezTo>
                    <a:pt x="70" y="56"/>
                    <a:pt x="69" y="57"/>
                    <a:pt x="69" y="57"/>
                  </a:cubicBezTo>
                  <a:cubicBezTo>
                    <a:pt x="69" y="58"/>
                    <a:pt x="69" y="58"/>
                    <a:pt x="69" y="58"/>
                  </a:cubicBezTo>
                  <a:cubicBezTo>
                    <a:pt x="68" y="58"/>
                    <a:pt x="68" y="57"/>
                    <a:pt x="68" y="57"/>
                  </a:cubicBezTo>
                  <a:cubicBezTo>
                    <a:pt x="67" y="60"/>
                    <a:pt x="67" y="60"/>
                    <a:pt x="67" y="60"/>
                  </a:cubicBezTo>
                  <a:cubicBezTo>
                    <a:pt x="68" y="59"/>
                    <a:pt x="67" y="59"/>
                    <a:pt x="67" y="58"/>
                  </a:cubicBezTo>
                  <a:cubicBezTo>
                    <a:pt x="66" y="59"/>
                    <a:pt x="66" y="60"/>
                    <a:pt x="66" y="61"/>
                  </a:cubicBezTo>
                  <a:cubicBezTo>
                    <a:pt x="66" y="61"/>
                    <a:pt x="65" y="61"/>
                    <a:pt x="65" y="61"/>
                  </a:cubicBezTo>
                  <a:cubicBezTo>
                    <a:pt x="65" y="61"/>
                    <a:pt x="65" y="61"/>
                    <a:pt x="65" y="61"/>
                  </a:cubicBezTo>
                  <a:cubicBezTo>
                    <a:pt x="64" y="61"/>
                    <a:pt x="64" y="61"/>
                    <a:pt x="64" y="61"/>
                  </a:cubicBezTo>
                  <a:cubicBezTo>
                    <a:pt x="65" y="60"/>
                    <a:pt x="64" y="60"/>
                    <a:pt x="64" y="60"/>
                  </a:cubicBezTo>
                  <a:cubicBezTo>
                    <a:pt x="64" y="60"/>
                    <a:pt x="63" y="60"/>
                    <a:pt x="62" y="60"/>
                  </a:cubicBezTo>
                  <a:cubicBezTo>
                    <a:pt x="63" y="61"/>
                    <a:pt x="61" y="61"/>
                    <a:pt x="62" y="62"/>
                  </a:cubicBezTo>
                  <a:cubicBezTo>
                    <a:pt x="61" y="62"/>
                    <a:pt x="61" y="61"/>
                    <a:pt x="61" y="61"/>
                  </a:cubicBezTo>
                  <a:cubicBezTo>
                    <a:pt x="60" y="62"/>
                    <a:pt x="59" y="62"/>
                    <a:pt x="59" y="62"/>
                  </a:cubicBezTo>
                  <a:cubicBezTo>
                    <a:pt x="59" y="62"/>
                    <a:pt x="59" y="62"/>
                    <a:pt x="59" y="62"/>
                  </a:cubicBezTo>
                  <a:cubicBezTo>
                    <a:pt x="58" y="63"/>
                    <a:pt x="57" y="63"/>
                    <a:pt x="57" y="64"/>
                  </a:cubicBezTo>
                  <a:cubicBezTo>
                    <a:pt x="56" y="64"/>
                    <a:pt x="56" y="64"/>
                    <a:pt x="56" y="64"/>
                  </a:cubicBezTo>
                  <a:cubicBezTo>
                    <a:pt x="56" y="64"/>
                    <a:pt x="57" y="65"/>
                    <a:pt x="56" y="65"/>
                  </a:cubicBezTo>
                  <a:cubicBezTo>
                    <a:pt x="56" y="64"/>
                    <a:pt x="56" y="64"/>
                    <a:pt x="56" y="64"/>
                  </a:cubicBezTo>
                  <a:cubicBezTo>
                    <a:pt x="55" y="65"/>
                    <a:pt x="55" y="64"/>
                    <a:pt x="54" y="65"/>
                  </a:cubicBezTo>
                  <a:cubicBezTo>
                    <a:pt x="54" y="65"/>
                    <a:pt x="54" y="65"/>
                    <a:pt x="54" y="65"/>
                  </a:cubicBezTo>
                  <a:cubicBezTo>
                    <a:pt x="54" y="65"/>
                    <a:pt x="53" y="65"/>
                    <a:pt x="53" y="66"/>
                  </a:cubicBezTo>
                  <a:cubicBezTo>
                    <a:pt x="53" y="66"/>
                    <a:pt x="53" y="65"/>
                    <a:pt x="53" y="65"/>
                  </a:cubicBezTo>
                  <a:cubicBezTo>
                    <a:pt x="52" y="65"/>
                    <a:pt x="53" y="66"/>
                    <a:pt x="52" y="66"/>
                  </a:cubicBezTo>
                  <a:cubicBezTo>
                    <a:pt x="52" y="66"/>
                    <a:pt x="52" y="66"/>
                    <a:pt x="52" y="66"/>
                  </a:cubicBezTo>
                  <a:cubicBezTo>
                    <a:pt x="52" y="66"/>
                    <a:pt x="51" y="67"/>
                    <a:pt x="51" y="67"/>
                  </a:cubicBezTo>
                  <a:cubicBezTo>
                    <a:pt x="50" y="66"/>
                    <a:pt x="50" y="66"/>
                    <a:pt x="50" y="66"/>
                  </a:cubicBezTo>
                  <a:cubicBezTo>
                    <a:pt x="48" y="68"/>
                    <a:pt x="45" y="69"/>
                    <a:pt x="43" y="71"/>
                  </a:cubicBezTo>
                  <a:cubicBezTo>
                    <a:pt x="42" y="70"/>
                    <a:pt x="43" y="70"/>
                    <a:pt x="43" y="70"/>
                  </a:cubicBezTo>
                  <a:cubicBezTo>
                    <a:pt x="43" y="70"/>
                    <a:pt x="42" y="70"/>
                    <a:pt x="42" y="71"/>
                  </a:cubicBezTo>
                  <a:cubicBezTo>
                    <a:pt x="42" y="71"/>
                    <a:pt x="42" y="71"/>
                    <a:pt x="42" y="71"/>
                  </a:cubicBezTo>
                  <a:cubicBezTo>
                    <a:pt x="41" y="71"/>
                    <a:pt x="41" y="71"/>
                    <a:pt x="41" y="71"/>
                  </a:cubicBezTo>
                  <a:cubicBezTo>
                    <a:pt x="41" y="71"/>
                    <a:pt x="41" y="71"/>
                    <a:pt x="41" y="71"/>
                  </a:cubicBezTo>
                  <a:cubicBezTo>
                    <a:pt x="41" y="72"/>
                    <a:pt x="40" y="71"/>
                    <a:pt x="40" y="72"/>
                  </a:cubicBezTo>
                  <a:cubicBezTo>
                    <a:pt x="39" y="72"/>
                    <a:pt x="39" y="72"/>
                    <a:pt x="39" y="72"/>
                  </a:cubicBezTo>
                  <a:cubicBezTo>
                    <a:pt x="39" y="73"/>
                    <a:pt x="39" y="72"/>
                    <a:pt x="39" y="73"/>
                  </a:cubicBezTo>
                  <a:cubicBezTo>
                    <a:pt x="38" y="72"/>
                    <a:pt x="38" y="72"/>
                    <a:pt x="38" y="72"/>
                  </a:cubicBezTo>
                  <a:cubicBezTo>
                    <a:pt x="38" y="72"/>
                    <a:pt x="38" y="74"/>
                    <a:pt x="37" y="73"/>
                  </a:cubicBezTo>
                  <a:cubicBezTo>
                    <a:pt x="37" y="74"/>
                    <a:pt x="36" y="74"/>
                    <a:pt x="37" y="75"/>
                  </a:cubicBezTo>
                  <a:cubicBezTo>
                    <a:pt x="36" y="74"/>
                    <a:pt x="36" y="74"/>
                    <a:pt x="36" y="74"/>
                  </a:cubicBezTo>
                  <a:cubicBezTo>
                    <a:pt x="34" y="76"/>
                    <a:pt x="32" y="77"/>
                    <a:pt x="31" y="79"/>
                  </a:cubicBezTo>
                  <a:cubicBezTo>
                    <a:pt x="31" y="78"/>
                    <a:pt x="31" y="78"/>
                    <a:pt x="31" y="78"/>
                  </a:cubicBezTo>
                  <a:cubicBezTo>
                    <a:pt x="31" y="80"/>
                    <a:pt x="29" y="79"/>
                    <a:pt x="29" y="81"/>
                  </a:cubicBezTo>
                  <a:cubicBezTo>
                    <a:pt x="29" y="81"/>
                    <a:pt x="29" y="81"/>
                    <a:pt x="29" y="81"/>
                  </a:cubicBezTo>
                  <a:cubicBezTo>
                    <a:pt x="28" y="81"/>
                    <a:pt x="28" y="81"/>
                    <a:pt x="28" y="81"/>
                  </a:cubicBezTo>
                  <a:cubicBezTo>
                    <a:pt x="28" y="82"/>
                    <a:pt x="27" y="82"/>
                    <a:pt x="27" y="82"/>
                  </a:cubicBezTo>
                  <a:cubicBezTo>
                    <a:pt x="27" y="82"/>
                    <a:pt x="27" y="82"/>
                    <a:pt x="27" y="82"/>
                  </a:cubicBezTo>
                  <a:cubicBezTo>
                    <a:pt x="27" y="82"/>
                    <a:pt x="27" y="83"/>
                    <a:pt x="26" y="83"/>
                  </a:cubicBezTo>
                  <a:cubicBezTo>
                    <a:pt x="26" y="83"/>
                    <a:pt x="26" y="83"/>
                    <a:pt x="26" y="83"/>
                  </a:cubicBezTo>
                  <a:cubicBezTo>
                    <a:pt x="23" y="84"/>
                    <a:pt x="20" y="85"/>
                    <a:pt x="19" y="88"/>
                  </a:cubicBezTo>
                  <a:cubicBezTo>
                    <a:pt x="19" y="89"/>
                    <a:pt x="18" y="88"/>
                    <a:pt x="18" y="88"/>
                  </a:cubicBezTo>
                  <a:cubicBezTo>
                    <a:pt x="17" y="90"/>
                    <a:pt x="14" y="91"/>
                    <a:pt x="14" y="93"/>
                  </a:cubicBezTo>
                  <a:cubicBezTo>
                    <a:pt x="13" y="95"/>
                    <a:pt x="14" y="97"/>
                    <a:pt x="14" y="97"/>
                  </a:cubicBezTo>
                  <a:cubicBezTo>
                    <a:pt x="16" y="94"/>
                    <a:pt x="19" y="92"/>
                    <a:pt x="23" y="90"/>
                  </a:cubicBezTo>
                  <a:cubicBezTo>
                    <a:pt x="24" y="89"/>
                    <a:pt x="25" y="88"/>
                    <a:pt x="26" y="87"/>
                  </a:cubicBezTo>
                  <a:cubicBezTo>
                    <a:pt x="30" y="84"/>
                    <a:pt x="35" y="83"/>
                    <a:pt x="39" y="79"/>
                  </a:cubicBezTo>
                  <a:cubicBezTo>
                    <a:pt x="39" y="79"/>
                    <a:pt x="39" y="79"/>
                    <a:pt x="39" y="78"/>
                  </a:cubicBezTo>
                  <a:cubicBezTo>
                    <a:pt x="39" y="79"/>
                    <a:pt x="39" y="79"/>
                    <a:pt x="39" y="79"/>
                  </a:cubicBezTo>
                  <a:cubicBezTo>
                    <a:pt x="39" y="78"/>
                    <a:pt x="39" y="78"/>
                    <a:pt x="39" y="78"/>
                  </a:cubicBezTo>
                  <a:cubicBezTo>
                    <a:pt x="39" y="78"/>
                    <a:pt x="39" y="78"/>
                    <a:pt x="39" y="79"/>
                  </a:cubicBezTo>
                  <a:cubicBezTo>
                    <a:pt x="44" y="75"/>
                    <a:pt x="44" y="75"/>
                    <a:pt x="44" y="75"/>
                  </a:cubicBezTo>
                  <a:cubicBezTo>
                    <a:pt x="44" y="75"/>
                    <a:pt x="45" y="75"/>
                    <a:pt x="45" y="74"/>
                  </a:cubicBezTo>
                  <a:cubicBezTo>
                    <a:pt x="45" y="75"/>
                    <a:pt x="45" y="75"/>
                    <a:pt x="45" y="75"/>
                  </a:cubicBezTo>
                  <a:cubicBezTo>
                    <a:pt x="46" y="73"/>
                    <a:pt x="46" y="73"/>
                    <a:pt x="48" y="74"/>
                  </a:cubicBezTo>
                  <a:cubicBezTo>
                    <a:pt x="53" y="72"/>
                    <a:pt x="57" y="69"/>
                    <a:pt x="62" y="67"/>
                  </a:cubicBezTo>
                  <a:cubicBezTo>
                    <a:pt x="67" y="65"/>
                    <a:pt x="72" y="62"/>
                    <a:pt x="77" y="60"/>
                  </a:cubicBezTo>
                  <a:cubicBezTo>
                    <a:pt x="77" y="59"/>
                    <a:pt x="78" y="59"/>
                    <a:pt x="79" y="57"/>
                  </a:cubicBezTo>
                  <a:cubicBezTo>
                    <a:pt x="79" y="58"/>
                    <a:pt x="79" y="58"/>
                    <a:pt x="79" y="58"/>
                  </a:cubicBezTo>
                  <a:cubicBezTo>
                    <a:pt x="80" y="57"/>
                    <a:pt x="80" y="57"/>
                    <a:pt x="81" y="57"/>
                  </a:cubicBezTo>
                  <a:cubicBezTo>
                    <a:pt x="81" y="57"/>
                    <a:pt x="81" y="57"/>
                    <a:pt x="81" y="57"/>
                  </a:cubicBezTo>
                  <a:cubicBezTo>
                    <a:pt x="82" y="46"/>
                    <a:pt x="81" y="54"/>
                    <a:pt x="81" y="52"/>
                  </a:cubicBezTo>
                  <a:close/>
                  <a:moveTo>
                    <a:pt x="77" y="55"/>
                  </a:moveTo>
                  <a:cubicBezTo>
                    <a:pt x="77" y="55"/>
                    <a:pt x="77" y="55"/>
                    <a:pt x="77" y="55"/>
                  </a:cubicBezTo>
                  <a:cubicBezTo>
                    <a:pt x="77" y="55"/>
                    <a:pt x="77" y="55"/>
                    <a:pt x="77" y="55"/>
                  </a:cubicBezTo>
                  <a:cubicBezTo>
                    <a:pt x="77" y="55"/>
                    <a:pt x="77" y="55"/>
                    <a:pt x="77" y="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charset="0"/>
              </a:endParaRPr>
            </a:p>
          </p:txBody>
        </p:sp>
        <p:sp>
          <p:nvSpPr>
            <p:cNvPr id="193" name="Freeform 101"/>
            <p:cNvSpPr>
              <a:spLocks noEditPoints="1"/>
            </p:cNvSpPr>
            <p:nvPr/>
          </p:nvSpPr>
          <p:spPr bwMode="auto">
            <a:xfrm>
              <a:off x="2557733" y="3411875"/>
              <a:ext cx="1507187" cy="137967"/>
            </a:xfrm>
            <a:custGeom>
              <a:avLst/>
              <a:gdLst/>
              <a:ahLst/>
              <a:cxnLst>
                <a:cxn ang="0">
                  <a:pos x="407" y="20"/>
                </a:cxn>
                <a:cxn ang="0">
                  <a:pos x="334" y="7"/>
                </a:cxn>
                <a:cxn ang="0">
                  <a:pos x="268" y="3"/>
                </a:cxn>
                <a:cxn ang="0">
                  <a:pos x="239" y="2"/>
                </a:cxn>
                <a:cxn ang="0">
                  <a:pos x="212" y="1"/>
                </a:cxn>
                <a:cxn ang="0">
                  <a:pos x="163" y="2"/>
                </a:cxn>
                <a:cxn ang="0">
                  <a:pos x="131" y="5"/>
                </a:cxn>
                <a:cxn ang="0">
                  <a:pos x="84" y="12"/>
                </a:cxn>
                <a:cxn ang="0">
                  <a:pos x="60" y="18"/>
                </a:cxn>
                <a:cxn ang="0">
                  <a:pos x="29" y="26"/>
                </a:cxn>
                <a:cxn ang="0">
                  <a:pos x="15" y="30"/>
                </a:cxn>
                <a:cxn ang="0">
                  <a:pos x="4" y="37"/>
                </a:cxn>
                <a:cxn ang="0">
                  <a:pos x="3" y="37"/>
                </a:cxn>
                <a:cxn ang="0">
                  <a:pos x="13" y="34"/>
                </a:cxn>
                <a:cxn ang="0">
                  <a:pos x="26" y="30"/>
                </a:cxn>
                <a:cxn ang="0">
                  <a:pos x="42" y="26"/>
                </a:cxn>
                <a:cxn ang="0">
                  <a:pos x="43" y="27"/>
                </a:cxn>
                <a:cxn ang="0">
                  <a:pos x="54" y="24"/>
                </a:cxn>
                <a:cxn ang="0">
                  <a:pos x="55" y="24"/>
                </a:cxn>
                <a:cxn ang="0">
                  <a:pos x="59" y="24"/>
                </a:cxn>
                <a:cxn ang="0">
                  <a:pos x="69" y="20"/>
                </a:cxn>
                <a:cxn ang="0">
                  <a:pos x="75" y="19"/>
                </a:cxn>
                <a:cxn ang="0">
                  <a:pos x="79" y="19"/>
                </a:cxn>
                <a:cxn ang="0">
                  <a:pos x="87" y="18"/>
                </a:cxn>
                <a:cxn ang="0">
                  <a:pos x="93" y="17"/>
                </a:cxn>
                <a:cxn ang="0">
                  <a:pos x="99" y="16"/>
                </a:cxn>
                <a:cxn ang="0">
                  <a:pos x="106" y="12"/>
                </a:cxn>
                <a:cxn ang="0">
                  <a:pos x="108" y="14"/>
                </a:cxn>
                <a:cxn ang="0">
                  <a:pos x="132" y="12"/>
                </a:cxn>
                <a:cxn ang="0">
                  <a:pos x="141" y="11"/>
                </a:cxn>
                <a:cxn ang="0">
                  <a:pos x="151" y="9"/>
                </a:cxn>
                <a:cxn ang="0">
                  <a:pos x="174" y="9"/>
                </a:cxn>
                <a:cxn ang="0">
                  <a:pos x="185" y="8"/>
                </a:cxn>
                <a:cxn ang="0">
                  <a:pos x="189" y="8"/>
                </a:cxn>
                <a:cxn ang="0">
                  <a:pos x="192" y="7"/>
                </a:cxn>
                <a:cxn ang="0">
                  <a:pos x="200" y="8"/>
                </a:cxn>
                <a:cxn ang="0">
                  <a:pos x="208" y="7"/>
                </a:cxn>
                <a:cxn ang="0">
                  <a:pos x="228" y="7"/>
                </a:cxn>
                <a:cxn ang="0">
                  <a:pos x="238" y="8"/>
                </a:cxn>
                <a:cxn ang="0">
                  <a:pos x="253" y="8"/>
                </a:cxn>
                <a:cxn ang="0">
                  <a:pos x="263" y="9"/>
                </a:cxn>
                <a:cxn ang="0">
                  <a:pos x="264" y="9"/>
                </a:cxn>
                <a:cxn ang="0">
                  <a:pos x="276" y="9"/>
                </a:cxn>
                <a:cxn ang="0">
                  <a:pos x="294" y="10"/>
                </a:cxn>
                <a:cxn ang="0">
                  <a:pos x="301" y="9"/>
                </a:cxn>
                <a:cxn ang="0">
                  <a:pos x="310" y="11"/>
                </a:cxn>
                <a:cxn ang="0">
                  <a:pos x="325" y="13"/>
                </a:cxn>
                <a:cxn ang="0">
                  <a:pos x="343" y="14"/>
                </a:cxn>
                <a:cxn ang="0">
                  <a:pos x="354" y="15"/>
                </a:cxn>
                <a:cxn ang="0">
                  <a:pos x="386" y="21"/>
                </a:cxn>
                <a:cxn ang="0">
                  <a:pos x="396" y="23"/>
                </a:cxn>
                <a:cxn ang="0">
                  <a:pos x="426" y="27"/>
                </a:cxn>
                <a:cxn ang="0">
                  <a:pos x="440" y="30"/>
                </a:cxn>
                <a:cxn ang="0">
                  <a:pos x="496" y="44"/>
                </a:cxn>
              </a:cxnLst>
              <a:rect l="0" t="0" r="r" b="b"/>
              <a:pathLst>
                <a:path w="496" h="46">
                  <a:moveTo>
                    <a:pt x="465" y="33"/>
                  </a:moveTo>
                  <a:cubicBezTo>
                    <a:pt x="461" y="32"/>
                    <a:pt x="456" y="31"/>
                    <a:pt x="453" y="30"/>
                  </a:cubicBezTo>
                  <a:cubicBezTo>
                    <a:pt x="439" y="26"/>
                    <a:pt x="424" y="22"/>
                    <a:pt x="410" y="19"/>
                  </a:cubicBezTo>
                  <a:cubicBezTo>
                    <a:pt x="410" y="19"/>
                    <a:pt x="409" y="20"/>
                    <a:pt x="409" y="20"/>
                  </a:cubicBezTo>
                  <a:cubicBezTo>
                    <a:pt x="408" y="19"/>
                    <a:pt x="408" y="19"/>
                    <a:pt x="408" y="19"/>
                  </a:cubicBezTo>
                  <a:cubicBezTo>
                    <a:pt x="407" y="20"/>
                    <a:pt x="407" y="20"/>
                    <a:pt x="407" y="20"/>
                  </a:cubicBezTo>
                  <a:cubicBezTo>
                    <a:pt x="406" y="19"/>
                    <a:pt x="407" y="19"/>
                    <a:pt x="408" y="19"/>
                  </a:cubicBezTo>
                  <a:cubicBezTo>
                    <a:pt x="402" y="18"/>
                    <a:pt x="396" y="17"/>
                    <a:pt x="391" y="16"/>
                  </a:cubicBezTo>
                  <a:cubicBezTo>
                    <a:pt x="390" y="17"/>
                    <a:pt x="388" y="15"/>
                    <a:pt x="387" y="16"/>
                  </a:cubicBezTo>
                  <a:cubicBezTo>
                    <a:pt x="387" y="16"/>
                    <a:pt x="387" y="16"/>
                    <a:pt x="388" y="16"/>
                  </a:cubicBezTo>
                  <a:cubicBezTo>
                    <a:pt x="383" y="15"/>
                    <a:pt x="383" y="15"/>
                    <a:pt x="380" y="14"/>
                  </a:cubicBezTo>
                  <a:cubicBezTo>
                    <a:pt x="364" y="11"/>
                    <a:pt x="349" y="9"/>
                    <a:pt x="334" y="7"/>
                  </a:cubicBezTo>
                  <a:cubicBezTo>
                    <a:pt x="318" y="5"/>
                    <a:pt x="303" y="5"/>
                    <a:pt x="287" y="4"/>
                  </a:cubicBezTo>
                  <a:cubicBezTo>
                    <a:pt x="284" y="5"/>
                    <a:pt x="281" y="4"/>
                    <a:pt x="278" y="5"/>
                  </a:cubicBezTo>
                  <a:cubicBezTo>
                    <a:pt x="278" y="4"/>
                    <a:pt x="278" y="4"/>
                    <a:pt x="278" y="4"/>
                  </a:cubicBezTo>
                  <a:cubicBezTo>
                    <a:pt x="276" y="5"/>
                    <a:pt x="275" y="4"/>
                    <a:pt x="272" y="3"/>
                  </a:cubicBezTo>
                  <a:cubicBezTo>
                    <a:pt x="272" y="4"/>
                    <a:pt x="271" y="3"/>
                    <a:pt x="271" y="4"/>
                  </a:cubicBezTo>
                  <a:cubicBezTo>
                    <a:pt x="270" y="5"/>
                    <a:pt x="269" y="3"/>
                    <a:pt x="268" y="3"/>
                  </a:cubicBezTo>
                  <a:cubicBezTo>
                    <a:pt x="268" y="3"/>
                    <a:pt x="268" y="4"/>
                    <a:pt x="267" y="3"/>
                  </a:cubicBezTo>
                  <a:cubicBezTo>
                    <a:pt x="263" y="4"/>
                    <a:pt x="268" y="3"/>
                    <a:pt x="263" y="2"/>
                  </a:cubicBezTo>
                  <a:cubicBezTo>
                    <a:pt x="256" y="2"/>
                    <a:pt x="248" y="2"/>
                    <a:pt x="241" y="2"/>
                  </a:cubicBezTo>
                  <a:cubicBezTo>
                    <a:pt x="242" y="2"/>
                    <a:pt x="242" y="2"/>
                    <a:pt x="241" y="2"/>
                  </a:cubicBezTo>
                  <a:cubicBezTo>
                    <a:pt x="241" y="1"/>
                    <a:pt x="239" y="3"/>
                    <a:pt x="238" y="2"/>
                  </a:cubicBezTo>
                  <a:cubicBezTo>
                    <a:pt x="238" y="2"/>
                    <a:pt x="239" y="2"/>
                    <a:pt x="239" y="2"/>
                  </a:cubicBezTo>
                  <a:cubicBezTo>
                    <a:pt x="236" y="1"/>
                    <a:pt x="233" y="2"/>
                    <a:pt x="230" y="1"/>
                  </a:cubicBezTo>
                  <a:cubicBezTo>
                    <a:pt x="231" y="1"/>
                    <a:pt x="231" y="1"/>
                    <a:pt x="231" y="1"/>
                  </a:cubicBezTo>
                  <a:cubicBezTo>
                    <a:pt x="228" y="2"/>
                    <a:pt x="224" y="1"/>
                    <a:pt x="222" y="1"/>
                  </a:cubicBezTo>
                  <a:cubicBezTo>
                    <a:pt x="223" y="1"/>
                    <a:pt x="221" y="1"/>
                    <a:pt x="220" y="1"/>
                  </a:cubicBezTo>
                  <a:cubicBezTo>
                    <a:pt x="218" y="2"/>
                    <a:pt x="215" y="0"/>
                    <a:pt x="212" y="1"/>
                  </a:cubicBezTo>
                  <a:cubicBezTo>
                    <a:pt x="212" y="1"/>
                    <a:pt x="212" y="1"/>
                    <a:pt x="212" y="1"/>
                  </a:cubicBezTo>
                  <a:cubicBezTo>
                    <a:pt x="205" y="1"/>
                    <a:pt x="196" y="1"/>
                    <a:pt x="188" y="1"/>
                  </a:cubicBezTo>
                  <a:cubicBezTo>
                    <a:pt x="184" y="2"/>
                    <a:pt x="179" y="1"/>
                    <a:pt x="174" y="1"/>
                  </a:cubicBezTo>
                  <a:cubicBezTo>
                    <a:pt x="173" y="2"/>
                    <a:pt x="173" y="2"/>
                    <a:pt x="173" y="2"/>
                  </a:cubicBezTo>
                  <a:cubicBezTo>
                    <a:pt x="171" y="2"/>
                    <a:pt x="173" y="2"/>
                    <a:pt x="172" y="1"/>
                  </a:cubicBezTo>
                  <a:cubicBezTo>
                    <a:pt x="170" y="2"/>
                    <a:pt x="167" y="2"/>
                    <a:pt x="164" y="2"/>
                  </a:cubicBezTo>
                  <a:cubicBezTo>
                    <a:pt x="163" y="2"/>
                    <a:pt x="162" y="2"/>
                    <a:pt x="163" y="2"/>
                  </a:cubicBezTo>
                  <a:cubicBezTo>
                    <a:pt x="159" y="2"/>
                    <a:pt x="155" y="3"/>
                    <a:pt x="151" y="3"/>
                  </a:cubicBezTo>
                  <a:cubicBezTo>
                    <a:pt x="152" y="4"/>
                    <a:pt x="149" y="4"/>
                    <a:pt x="148" y="4"/>
                  </a:cubicBezTo>
                  <a:cubicBezTo>
                    <a:pt x="147" y="4"/>
                    <a:pt x="147" y="4"/>
                    <a:pt x="147" y="3"/>
                  </a:cubicBezTo>
                  <a:cubicBezTo>
                    <a:pt x="145" y="4"/>
                    <a:pt x="143" y="4"/>
                    <a:pt x="140" y="4"/>
                  </a:cubicBezTo>
                  <a:cubicBezTo>
                    <a:pt x="139" y="4"/>
                    <a:pt x="138" y="5"/>
                    <a:pt x="137" y="5"/>
                  </a:cubicBezTo>
                  <a:cubicBezTo>
                    <a:pt x="136" y="4"/>
                    <a:pt x="133" y="5"/>
                    <a:pt x="131" y="5"/>
                  </a:cubicBezTo>
                  <a:cubicBezTo>
                    <a:pt x="132" y="5"/>
                    <a:pt x="130" y="6"/>
                    <a:pt x="128" y="6"/>
                  </a:cubicBezTo>
                  <a:cubicBezTo>
                    <a:pt x="129" y="5"/>
                    <a:pt x="129" y="5"/>
                    <a:pt x="129" y="5"/>
                  </a:cubicBezTo>
                  <a:cubicBezTo>
                    <a:pt x="123" y="6"/>
                    <a:pt x="115" y="6"/>
                    <a:pt x="109" y="8"/>
                  </a:cubicBezTo>
                  <a:cubicBezTo>
                    <a:pt x="109" y="7"/>
                    <a:pt x="109" y="7"/>
                    <a:pt x="109" y="7"/>
                  </a:cubicBezTo>
                  <a:cubicBezTo>
                    <a:pt x="102" y="9"/>
                    <a:pt x="96" y="9"/>
                    <a:pt x="90" y="11"/>
                  </a:cubicBezTo>
                  <a:cubicBezTo>
                    <a:pt x="88" y="11"/>
                    <a:pt x="85" y="11"/>
                    <a:pt x="84" y="12"/>
                  </a:cubicBezTo>
                  <a:cubicBezTo>
                    <a:pt x="82" y="12"/>
                    <a:pt x="81" y="13"/>
                    <a:pt x="79" y="14"/>
                  </a:cubicBezTo>
                  <a:cubicBezTo>
                    <a:pt x="79" y="14"/>
                    <a:pt x="78" y="13"/>
                    <a:pt x="78" y="13"/>
                  </a:cubicBezTo>
                  <a:cubicBezTo>
                    <a:pt x="75" y="13"/>
                    <a:pt x="72" y="13"/>
                    <a:pt x="70" y="15"/>
                  </a:cubicBezTo>
                  <a:cubicBezTo>
                    <a:pt x="70" y="14"/>
                    <a:pt x="70" y="14"/>
                    <a:pt x="70" y="14"/>
                  </a:cubicBezTo>
                  <a:cubicBezTo>
                    <a:pt x="68" y="15"/>
                    <a:pt x="64" y="17"/>
                    <a:pt x="62" y="17"/>
                  </a:cubicBezTo>
                  <a:cubicBezTo>
                    <a:pt x="61" y="17"/>
                    <a:pt x="59" y="18"/>
                    <a:pt x="60" y="18"/>
                  </a:cubicBezTo>
                  <a:cubicBezTo>
                    <a:pt x="59" y="19"/>
                    <a:pt x="59" y="18"/>
                    <a:pt x="58" y="18"/>
                  </a:cubicBezTo>
                  <a:cubicBezTo>
                    <a:pt x="59" y="17"/>
                    <a:pt x="59" y="17"/>
                    <a:pt x="59" y="17"/>
                  </a:cubicBezTo>
                  <a:cubicBezTo>
                    <a:pt x="53" y="19"/>
                    <a:pt x="49" y="20"/>
                    <a:pt x="43" y="22"/>
                  </a:cubicBezTo>
                  <a:cubicBezTo>
                    <a:pt x="42" y="21"/>
                    <a:pt x="38" y="23"/>
                    <a:pt x="35" y="24"/>
                  </a:cubicBezTo>
                  <a:cubicBezTo>
                    <a:pt x="34" y="25"/>
                    <a:pt x="30" y="25"/>
                    <a:pt x="29" y="26"/>
                  </a:cubicBezTo>
                  <a:cubicBezTo>
                    <a:pt x="29" y="26"/>
                    <a:pt x="29" y="26"/>
                    <a:pt x="29" y="26"/>
                  </a:cubicBezTo>
                  <a:cubicBezTo>
                    <a:pt x="27" y="27"/>
                    <a:pt x="23" y="27"/>
                    <a:pt x="20" y="28"/>
                  </a:cubicBezTo>
                  <a:cubicBezTo>
                    <a:pt x="18" y="29"/>
                    <a:pt x="19" y="29"/>
                    <a:pt x="17" y="30"/>
                  </a:cubicBezTo>
                  <a:cubicBezTo>
                    <a:pt x="17" y="30"/>
                    <a:pt x="17" y="30"/>
                    <a:pt x="17" y="30"/>
                  </a:cubicBezTo>
                  <a:cubicBezTo>
                    <a:pt x="16" y="31"/>
                    <a:pt x="16" y="31"/>
                    <a:pt x="15" y="32"/>
                  </a:cubicBezTo>
                  <a:cubicBezTo>
                    <a:pt x="14" y="32"/>
                    <a:pt x="14" y="33"/>
                    <a:pt x="13" y="33"/>
                  </a:cubicBezTo>
                  <a:cubicBezTo>
                    <a:pt x="14" y="32"/>
                    <a:pt x="14" y="31"/>
                    <a:pt x="15" y="30"/>
                  </a:cubicBezTo>
                  <a:cubicBezTo>
                    <a:pt x="13" y="31"/>
                    <a:pt x="12" y="33"/>
                    <a:pt x="10" y="33"/>
                  </a:cubicBezTo>
                  <a:cubicBezTo>
                    <a:pt x="8" y="33"/>
                    <a:pt x="7" y="34"/>
                    <a:pt x="7" y="34"/>
                  </a:cubicBezTo>
                  <a:cubicBezTo>
                    <a:pt x="8" y="34"/>
                    <a:pt x="6" y="34"/>
                    <a:pt x="7" y="34"/>
                  </a:cubicBezTo>
                  <a:cubicBezTo>
                    <a:pt x="6" y="34"/>
                    <a:pt x="5" y="35"/>
                    <a:pt x="5" y="35"/>
                  </a:cubicBezTo>
                  <a:cubicBezTo>
                    <a:pt x="5" y="35"/>
                    <a:pt x="5" y="35"/>
                    <a:pt x="5" y="35"/>
                  </a:cubicBezTo>
                  <a:cubicBezTo>
                    <a:pt x="5" y="36"/>
                    <a:pt x="4" y="36"/>
                    <a:pt x="4" y="37"/>
                  </a:cubicBezTo>
                  <a:cubicBezTo>
                    <a:pt x="5" y="36"/>
                    <a:pt x="5" y="36"/>
                    <a:pt x="6" y="36"/>
                  </a:cubicBezTo>
                  <a:cubicBezTo>
                    <a:pt x="6" y="36"/>
                    <a:pt x="4" y="37"/>
                    <a:pt x="3" y="37"/>
                  </a:cubicBezTo>
                  <a:cubicBezTo>
                    <a:pt x="2" y="37"/>
                    <a:pt x="4" y="36"/>
                    <a:pt x="3" y="36"/>
                  </a:cubicBezTo>
                  <a:cubicBezTo>
                    <a:pt x="0" y="38"/>
                    <a:pt x="0" y="38"/>
                    <a:pt x="0" y="38"/>
                  </a:cubicBezTo>
                  <a:cubicBezTo>
                    <a:pt x="1" y="38"/>
                    <a:pt x="2" y="38"/>
                    <a:pt x="2" y="38"/>
                  </a:cubicBezTo>
                  <a:cubicBezTo>
                    <a:pt x="3" y="37"/>
                    <a:pt x="3" y="37"/>
                    <a:pt x="3" y="37"/>
                  </a:cubicBezTo>
                  <a:cubicBezTo>
                    <a:pt x="3" y="38"/>
                    <a:pt x="3" y="38"/>
                    <a:pt x="3" y="38"/>
                  </a:cubicBezTo>
                  <a:cubicBezTo>
                    <a:pt x="5" y="37"/>
                    <a:pt x="7" y="37"/>
                    <a:pt x="9" y="35"/>
                  </a:cubicBezTo>
                  <a:cubicBezTo>
                    <a:pt x="8" y="35"/>
                    <a:pt x="8" y="35"/>
                    <a:pt x="8" y="35"/>
                  </a:cubicBezTo>
                  <a:cubicBezTo>
                    <a:pt x="9" y="35"/>
                    <a:pt x="10" y="34"/>
                    <a:pt x="12" y="34"/>
                  </a:cubicBezTo>
                  <a:cubicBezTo>
                    <a:pt x="11" y="34"/>
                    <a:pt x="12" y="34"/>
                    <a:pt x="12" y="34"/>
                  </a:cubicBezTo>
                  <a:cubicBezTo>
                    <a:pt x="13" y="34"/>
                    <a:pt x="13" y="34"/>
                    <a:pt x="13" y="34"/>
                  </a:cubicBezTo>
                  <a:cubicBezTo>
                    <a:pt x="12" y="35"/>
                    <a:pt x="12" y="35"/>
                    <a:pt x="12" y="35"/>
                  </a:cubicBezTo>
                  <a:cubicBezTo>
                    <a:pt x="12" y="34"/>
                    <a:pt x="16" y="33"/>
                    <a:pt x="16" y="33"/>
                  </a:cubicBezTo>
                  <a:cubicBezTo>
                    <a:pt x="16" y="33"/>
                    <a:pt x="16" y="33"/>
                    <a:pt x="16" y="33"/>
                  </a:cubicBezTo>
                  <a:cubicBezTo>
                    <a:pt x="18" y="33"/>
                    <a:pt x="16" y="33"/>
                    <a:pt x="17" y="32"/>
                  </a:cubicBezTo>
                  <a:cubicBezTo>
                    <a:pt x="18" y="32"/>
                    <a:pt x="18" y="33"/>
                    <a:pt x="19" y="33"/>
                  </a:cubicBezTo>
                  <a:cubicBezTo>
                    <a:pt x="21" y="32"/>
                    <a:pt x="24" y="30"/>
                    <a:pt x="26" y="30"/>
                  </a:cubicBezTo>
                  <a:cubicBezTo>
                    <a:pt x="28" y="30"/>
                    <a:pt x="30" y="29"/>
                    <a:pt x="31" y="28"/>
                  </a:cubicBezTo>
                  <a:cubicBezTo>
                    <a:pt x="33" y="27"/>
                    <a:pt x="32" y="29"/>
                    <a:pt x="33" y="28"/>
                  </a:cubicBezTo>
                  <a:cubicBezTo>
                    <a:pt x="33" y="28"/>
                    <a:pt x="33" y="29"/>
                    <a:pt x="34" y="29"/>
                  </a:cubicBezTo>
                  <a:cubicBezTo>
                    <a:pt x="34" y="28"/>
                    <a:pt x="37" y="28"/>
                    <a:pt x="35" y="28"/>
                  </a:cubicBezTo>
                  <a:cubicBezTo>
                    <a:pt x="37" y="27"/>
                    <a:pt x="40" y="26"/>
                    <a:pt x="42" y="25"/>
                  </a:cubicBezTo>
                  <a:cubicBezTo>
                    <a:pt x="42" y="26"/>
                    <a:pt x="42" y="26"/>
                    <a:pt x="42" y="26"/>
                  </a:cubicBezTo>
                  <a:cubicBezTo>
                    <a:pt x="43" y="26"/>
                    <a:pt x="45" y="25"/>
                    <a:pt x="47" y="24"/>
                  </a:cubicBezTo>
                  <a:cubicBezTo>
                    <a:pt x="47" y="24"/>
                    <a:pt x="46" y="24"/>
                    <a:pt x="46" y="23"/>
                  </a:cubicBezTo>
                  <a:cubicBezTo>
                    <a:pt x="48" y="23"/>
                    <a:pt x="48" y="23"/>
                    <a:pt x="48" y="23"/>
                  </a:cubicBezTo>
                  <a:cubicBezTo>
                    <a:pt x="48" y="23"/>
                    <a:pt x="48" y="24"/>
                    <a:pt x="50" y="24"/>
                  </a:cubicBezTo>
                  <a:cubicBezTo>
                    <a:pt x="50" y="25"/>
                    <a:pt x="47" y="24"/>
                    <a:pt x="48" y="25"/>
                  </a:cubicBezTo>
                  <a:cubicBezTo>
                    <a:pt x="47" y="26"/>
                    <a:pt x="44" y="27"/>
                    <a:pt x="43" y="27"/>
                  </a:cubicBezTo>
                  <a:cubicBezTo>
                    <a:pt x="42" y="28"/>
                    <a:pt x="45" y="26"/>
                    <a:pt x="44" y="27"/>
                  </a:cubicBezTo>
                  <a:cubicBezTo>
                    <a:pt x="46" y="27"/>
                    <a:pt x="46" y="26"/>
                    <a:pt x="49" y="25"/>
                  </a:cubicBezTo>
                  <a:cubicBezTo>
                    <a:pt x="49" y="25"/>
                    <a:pt x="48" y="25"/>
                    <a:pt x="49" y="25"/>
                  </a:cubicBezTo>
                  <a:cubicBezTo>
                    <a:pt x="51" y="23"/>
                    <a:pt x="52" y="25"/>
                    <a:pt x="52" y="25"/>
                  </a:cubicBezTo>
                  <a:cubicBezTo>
                    <a:pt x="51" y="25"/>
                    <a:pt x="51" y="25"/>
                    <a:pt x="51" y="25"/>
                  </a:cubicBezTo>
                  <a:cubicBezTo>
                    <a:pt x="53" y="25"/>
                    <a:pt x="53" y="24"/>
                    <a:pt x="54" y="24"/>
                  </a:cubicBezTo>
                  <a:cubicBezTo>
                    <a:pt x="55" y="25"/>
                    <a:pt x="52" y="25"/>
                    <a:pt x="52" y="25"/>
                  </a:cubicBezTo>
                  <a:cubicBezTo>
                    <a:pt x="53" y="26"/>
                    <a:pt x="53" y="26"/>
                    <a:pt x="53" y="26"/>
                  </a:cubicBezTo>
                  <a:cubicBezTo>
                    <a:pt x="55" y="26"/>
                    <a:pt x="53" y="25"/>
                    <a:pt x="56" y="25"/>
                  </a:cubicBezTo>
                  <a:cubicBezTo>
                    <a:pt x="56" y="25"/>
                    <a:pt x="56" y="25"/>
                    <a:pt x="56" y="25"/>
                  </a:cubicBezTo>
                  <a:cubicBezTo>
                    <a:pt x="57" y="25"/>
                    <a:pt x="57" y="25"/>
                    <a:pt x="57" y="25"/>
                  </a:cubicBezTo>
                  <a:cubicBezTo>
                    <a:pt x="57" y="24"/>
                    <a:pt x="56" y="24"/>
                    <a:pt x="55" y="24"/>
                  </a:cubicBezTo>
                  <a:cubicBezTo>
                    <a:pt x="56" y="23"/>
                    <a:pt x="56" y="24"/>
                    <a:pt x="58" y="23"/>
                  </a:cubicBezTo>
                  <a:cubicBezTo>
                    <a:pt x="59" y="22"/>
                    <a:pt x="57" y="23"/>
                    <a:pt x="57" y="23"/>
                  </a:cubicBezTo>
                  <a:cubicBezTo>
                    <a:pt x="57" y="22"/>
                    <a:pt x="58" y="22"/>
                    <a:pt x="59" y="22"/>
                  </a:cubicBezTo>
                  <a:cubicBezTo>
                    <a:pt x="61" y="21"/>
                    <a:pt x="60" y="22"/>
                    <a:pt x="61" y="22"/>
                  </a:cubicBezTo>
                  <a:cubicBezTo>
                    <a:pt x="61" y="22"/>
                    <a:pt x="59" y="23"/>
                    <a:pt x="59" y="22"/>
                  </a:cubicBezTo>
                  <a:cubicBezTo>
                    <a:pt x="58" y="23"/>
                    <a:pt x="61" y="23"/>
                    <a:pt x="59" y="24"/>
                  </a:cubicBezTo>
                  <a:cubicBezTo>
                    <a:pt x="61" y="24"/>
                    <a:pt x="61" y="24"/>
                    <a:pt x="61" y="23"/>
                  </a:cubicBezTo>
                  <a:cubicBezTo>
                    <a:pt x="61" y="23"/>
                    <a:pt x="62" y="23"/>
                    <a:pt x="61" y="22"/>
                  </a:cubicBezTo>
                  <a:cubicBezTo>
                    <a:pt x="63" y="20"/>
                    <a:pt x="63" y="23"/>
                    <a:pt x="66" y="22"/>
                  </a:cubicBezTo>
                  <a:cubicBezTo>
                    <a:pt x="65" y="21"/>
                    <a:pt x="69" y="20"/>
                    <a:pt x="67" y="19"/>
                  </a:cubicBezTo>
                  <a:cubicBezTo>
                    <a:pt x="67" y="19"/>
                    <a:pt x="68" y="19"/>
                    <a:pt x="69" y="19"/>
                  </a:cubicBezTo>
                  <a:cubicBezTo>
                    <a:pt x="68" y="20"/>
                    <a:pt x="70" y="19"/>
                    <a:pt x="69" y="20"/>
                  </a:cubicBezTo>
                  <a:cubicBezTo>
                    <a:pt x="70" y="20"/>
                    <a:pt x="70" y="20"/>
                    <a:pt x="70" y="20"/>
                  </a:cubicBezTo>
                  <a:cubicBezTo>
                    <a:pt x="68" y="21"/>
                    <a:pt x="68" y="21"/>
                    <a:pt x="68" y="21"/>
                  </a:cubicBezTo>
                  <a:cubicBezTo>
                    <a:pt x="70" y="21"/>
                    <a:pt x="71" y="21"/>
                    <a:pt x="72" y="21"/>
                  </a:cubicBezTo>
                  <a:cubicBezTo>
                    <a:pt x="73" y="21"/>
                    <a:pt x="71" y="21"/>
                    <a:pt x="73" y="20"/>
                  </a:cubicBezTo>
                  <a:cubicBezTo>
                    <a:pt x="72" y="21"/>
                    <a:pt x="73" y="21"/>
                    <a:pt x="74" y="21"/>
                  </a:cubicBezTo>
                  <a:cubicBezTo>
                    <a:pt x="73" y="21"/>
                    <a:pt x="74" y="20"/>
                    <a:pt x="75" y="19"/>
                  </a:cubicBezTo>
                  <a:cubicBezTo>
                    <a:pt x="76" y="19"/>
                    <a:pt x="77" y="20"/>
                    <a:pt x="77" y="20"/>
                  </a:cubicBezTo>
                  <a:cubicBezTo>
                    <a:pt x="76" y="21"/>
                    <a:pt x="76" y="21"/>
                    <a:pt x="76" y="21"/>
                  </a:cubicBezTo>
                  <a:cubicBezTo>
                    <a:pt x="77" y="20"/>
                    <a:pt x="76" y="21"/>
                    <a:pt x="77" y="20"/>
                  </a:cubicBezTo>
                  <a:cubicBezTo>
                    <a:pt x="78" y="19"/>
                    <a:pt x="78" y="19"/>
                    <a:pt x="78" y="19"/>
                  </a:cubicBezTo>
                  <a:cubicBezTo>
                    <a:pt x="79" y="18"/>
                    <a:pt x="80" y="19"/>
                    <a:pt x="80" y="19"/>
                  </a:cubicBezTo>
                  <a:cubicBezTo>
                    <a:pt x="79" y="19"/>
                    <a:pt x="79" y="19"/>
                    <a:pt x="79" y="19"/>
                  </a:cubicBezTo>
                  <a:cubicBezTo>
                    <a:pt x="81" y="19"/>
                    <a:pt x="80" y="20"/>
                    <a:pt x="81" y="20"/>
                  </a:cubicBezTo>
                  <a:cubicBezTo>
                    <a:pt x="82" y="19"/>
                    <a:pt x="82" y="19"/>
                    <a:pt x="82" y="19"/>
                  </a:cubicBezTo>
                  <a:cubicBezTo>
                    <a:pt x="82" y="19"/>
                    <a:pt x="82" y="19"/>
                    <a:pt x="82" y="20"/>
                  </a:cubicBezTo>
                  <a:cubicBezTo>
                    <a:pt x="82" y="19"/>
                    <a:pt x="83" y="19"/>
                    <a:pt x="84" y="19"/>
                  </a:cubicBezTo>
                  <a:cubicBezTo>
                    <a:pt x="84" y="19"/>
                    <a:pt x="84" y="19"/>
                    <a:pt x="84" y="19"/>
                  </a:cubicBezTo>
                  <a:cubicBezTo>
                    <a:pt x="85" y="19"/>
                    <a:pt x="86" y="18"/>
                    <a:pt x="87" y="18"/>
                  </a:cubicBezTo>
                  <a:cubicBezTo>
                    <a:pt x="86" y="18"/>
                    <a:pt x="86" y="19"/>
                    <a:pt x="84" y="18"/>
                  </a:cubicBezTo>
                  <a:cubicBezTo>
                    <a:pt x="83" y="18"/>
                    <a:pt x="85" y="18"/>
                    <a:pt x="86" y="17"/>
                  </a:cubicBezTo>
                  <a:cubicBezTo>
                    <a:pt x="86" y="18"/>
                    <a:pt x="88" y="17"/>
                    <a:pt x="89" y="17"/>
                  </a:cubicBezTo>
                  <a:cubicBezTo>
                    <a:pt x="90" y="18"/>
                    <a:pt x="90" y="18"/>
                    <a:pt x="90" y="18"/>
                  </a:cubicBezTo>
                  <a:cubicBezTo>
                    <a:pt x="90" y="17"/>
                    <a:pt x="90" y="17"/>
                    <a:pt x="90" y="17"/>
                  </a:cubicBezTo>
                  <a:cubicBezTo>
                    <a:pt x="91" y="18"/>
                    <a:pt x="92" y="16"/>
                    <a:pt x="93" y="17"/>
                  </a:cubicBezTo>
                  <a:cubicBezTo>
                    <a:pt x="93" y="17"/>
                    <a:pt x="93" y="17"/>
                    <a:pt x="94" y="18"/>
                  </a:cubicBezTo>
                  <a:cubicBezTo>
                    <a:pt x="93" y="17"/>
                    <a:pt x="95" y="16"/>
                    <a:pt x="95" y="16"/>
                  </a:cubicBezTo>
                  <a:cubicBezTo>
                    <a:pt x="97" y="16"/>
                    <a:pt x="95" y="17"/>
                    <a:pt x="95" y="17"/>
                  </a:cubicBezTo>
                  <a:cubicBezTo>
                    <a:pt x="96" y="17"/>
                    <a:pt x="98" y="17"/>
                    <a:pt x="98" y="16"/>
                  </a:cubicBezTo>
                  <a:cubicBezTo>
                    <a:pt x="97" y="16"/>
                    <a:pt x="98" y="16"/>
                    <a:pt x="98" y="15"/>
                  </a:cubicBezTo>
                  <a:cubicBezTo>
                    <a:pt x="100" y="15"/>
                    <a:pt x="98" y="16"/>
                    <a:pt x="99" y="16"/>
                  </a:cubicBezTo>
                  <a:cubicBezTo>
                    <a:pt x="100" y="16"/>
                    <a:pt x="101" y="15"/>
                    <a:pt x="100" y="15"/>
                  </a:cubicBezTo>
                  <a:cubicBezTo>
                    <a:pt x="101" y="15"/>
                    <a:pt x="102" y="14"/>
                    <a:pt x="103" y="14"/>
                  </a:cubicBezTo>
                  <a:cubicBezTo>
                    <a:pt x="104" y="15"/>
                    <a:pt x="101" y="15"/>
                    <a:pt x="102" y="15"/>
                  </a:cubicBezTo>
                  <a:cubicBezTo>
                    <a:pt x="104" y="15"/>
                    <a:pt x="103" y="13"/>
                    <a:pt x="105" y="13"/>
                  </a:cubicBezTo>
                  <a:cubicBezTo>
                    <a:pt x="104" y="13"/>
                    <a:pt x="105" y="12"/>
                    <a:pt x="106" y="11"/>
                  </a:cubicBezTo>
                  <a:cubicBezTo>
                    <a:pt x="108" y="11"/>
                    <a:pt x="105" y="12"/>
                    <a:pt x="106" y="12"/>
                  </a:cubicBezTo>
                  <a:cubicBezTo>
                    <a:pt x="107" y="12"/>
                    <a:pt x="107" y="12"/>
                    <a:pt x="107" y="12"/>
                  </a:cubicBezTo>
                  <a:cubicBezTo>
                    <a:pt x="108" y="13"/>
                    <a:pt x="104" y="14"/>
                    <a:pt x="106" y="15"/>
                  </a:cubicBezTo>
                  <a:cubicBezTo>
                    <a:pt x="107" y="14"/>
                    <a:pt x="107" y="14"/>
                    <a:pt x="107" y="14"/>
                  </a:cubicBezTo>
                  <a:cubicBezTo>
                    <a:pt x="106" y="14"/>
                    <a:pt x="106" y="15"/>
                    <a:pt x="107" y="15"/>
                  </a:cubicBezTo>
                  <a:cubicBezTo>
                    <a:pt x="107" y="14"/>
                    <a:pt x="109" y="15"/>
                    <a:pt x="109" y="15"/>
                  </a:cubicBezTo>
                  <a:cubicBezTo>
                    <a:pt x="109" y="14"/>
                    <a:pt x="108" y="15"/>
                    <a:pt x="108" y="14"/>
                  </a:cubicBezTo>
                  <a:cubicBezTo>
                    <a:pt x="110" y="14"/>
                    <a:pt x="110" y="13"/>
                    <a:pt x="112" y="13"/>
                  </a:cubicBezTo>
                  <a:cubicBezTo>
                    <a:pt x="111" y="14"/>
                    <a:pt x="112" y="14"/>
                    <a:pt x="112" y="14"/>
                  </a:cubicBezTo>
                  <a:cubicBezTo>
                    <a:pt x="113" y="15"/>
                    <a:pt x="112" y="14"/>
                    <a:pt x="113" y="14"/>
                  </a:cubicBezTo>
                  <a:cubicBezTo>
                    <a:pt x="113" y="14"/>
                    <a:pt x="113" y="14"/>
                    <a:pt x="113" y="14"/>
                  </a:cubicBezTo>
                  <a:cubicBezTo>
                    <a:pt x="118" y="14"/>
                    <a:pt x="124" y="13"/>
                    <a:pt x="128" y="11"/>
                  </a:cubicBezTo>
                  <a:cubicBezTo>
                    <a:pt x="128" y="12"/>
                    <a:pt x="130" y="12"/>
                    <a:pt x="132" y="12"/>
                  </a:cubicBezTo>
                  <a:cubicBezTo>
                    <a:pt x="131" y="12"/>
                    <a:pt x="132" y="11"/>
                    <a:pt x="133" y="11"/>
                  </a:cubicBezTo>
                  <a:cubicBezTo>
                    <a:pt x="134" y="12"/>
                    <a:pt x="134" y="12"/>
                    <a:pt x="134" y="12"/>
                  </a:cubicBezTo>
                  <a:cubicBezTo>
                    <a:pt x="135" y="12"/>
                    <a:pt x="137" y="11"/>
                    <a:pt x="138" y="11"/>
                  </a:cubicBezTo>
                  <a:cubicBezTo>
                    <a:pt x="139" y="11"/>
                    <a:pt x="139" y="11"/>
                    <a:pt x="139" y="11"/>
                  </a:cubicBezTo>
                  <a:cubicBezTo>
                    <a:pt x="140" y="11"/>
                    <a:pt x="140" y="11"/>
                    <a:pt x="140" y="10"/>
                  </a:cubicBezTo>
                  <a:cubicBezTo>
                    <a:pt x="141" y="11"/>
                    <a:pt x="141" y="11"/>
                    <a:pt x="141" y="11"/>
                  </a:cubicBezTo>
                  <a:cubicBezTo>
                    <a:pt x="141" y="10"/>
                    <a:pt x="141" y="10"/>
                    <a:pt x="141" y="10"/>
                  </a:cubicBezTo>
                  <a:cubicBezTo>
                    <a:pt x="142" y="10"/>
                    <a:pt x="144" y="10"/>
                    <a:pt x="144" y="11"/>
                  </a:cubicBezTo>
                  <a:cubicBezTo>
                    <a:pt x="144" y="11"/>
                    <a:pt x="145" y="10"/>
                    <a:pt x="144" y="10"/>
                  </a:cubicBezTo>
                  <a:cubicBezTo>
                    <a:pt x="145" y="11"/>
                    <a:pt x="149" y="10"/>
                    <a:pt x="151" y="10"/>
                  </a:cubicBezTo>
                  <a:cubicBezTo>
                    <a:pt x="150" y="10"/>
                    <a:pt x="150" y="10"/>
                    <a:pt x="150" y="9"/>
                  </a:cubicBezTo>
                  <a:cubicBezTo>
                    <a:pt x="150" y="8"/>
                    <a:pt x="150" y="9"/>
                    <a:pt x="151" y="9"/>
                  </a:cubicBezTo>
                  <a:cubicBezTo>
                    <a:pt x="151" y="9"/>
                    <a:pt x="152" y="9"/>
                    <a:pt x="151" y="10"/>
                  </a:cubicBezTo>
                  <a:cubicBezTo>
                    <a:pt x="154" y="11"/>
                    <a:pt x="158" y="9"/>
                    <a:pt x="162" y="9"/>
                  </a:cubicBezTo>
                  <a:cubicBezTo>
                    <a:pt x="162" y="9"/>
                    <a:pt x="162" y="9"/>
                    <a:pt x="163" y="9"/>
                  </a:cubicBezTo>
                  <a:cubicBezTo>
                    <a:pt x="165" y="10"/>
                    <a:pt x="168" y="9"/>
                    <a:pt x="170" y="9"/>
                  </a:cubicBezTo>
                  <a:cubicBezTo>
                    <a:pt x="170" y="8"/>
                    <a:pt x="170" y="7"/>
                    <a:pt x="172" y="7"/>
                  </a:cubicBezTo>
                  <a:cubicBezTo>
                    <a:pt x="173" y="7"/>
                    <a:pt x="172" y="8"/>
                    <a:pt x="174" y="9"/>
                  </a:cubicBezTo>
                  <a:cubicBezTo>
                    <a:pt x="174" y="8"/>
                    <a:pt x="176" y="8"/>
                    <a:pt x="176" y="8"/>
                  </a:cubicBezTo>
                  <a:cubicBezTo>
                    <a:pt x="176" y="8"/>
                    <a:pt x="176" y="8"/>
                    <a:pt x="176" y="8"/>
                  </a:cubicBezTo>
                  <a:cubicBezTo>
                    <a:pt x="177" y="8"/>
                    <a:pt x="178" y="8"/>
                    <a:pt x="179" y="8"/>
                  </a:cubicBezTo>
                  <a:cubicBezTo>
                    <a:pt x="179" y="8"/>
                    <a:pt x="179" y="8"/>
                    <a:pt x="179" y="8"/>
                  </a:cubicBezTo>
                  <a:cubicBezTo>
                    <a:pt x="180" y="8"/>
                    <a:pt x="181" y="8"/>
                    <a:pt x="182" y="8"/>
                  </a:cubicBezTo>
                  <a:cubicBezTo>
                    <a:pt x="182" y="8"/>
                    <a:pt x="184" y="8"/>
                    <a:pt x="185" y="8"/>
                  </a:cubicBezTo>
                  <a:cubicBezTo>
                    <a:pt x="185" y="8"/>
                    <a:pt x="185" y="8"/>
                    <a:pt x="185" y="8"/>
                  </a:cubicBezTo>
                  <a:cubicBezTo>
                    <a:pt x="185" y="7"/>
                    <a:pt x="185" y="7"/>
                    <a:pt x="185" y="7"/>
                  </a:cubicBezTo>
                  <a:cubicBezTo>
                    <a:pt x="187" y="8"/>
                    <a:pt x="187" y="8"/>
                    <a:pt x="187" y="8"/>
                  </a:cubicBezTo>
                  <a:cubicBezTo>
                    <a:pt x="186" y="8"/>
                    <a:pt x="186" y="8"/>
                    <a:pt x="186" y="8"/>
                  </a:cubicBezTo>
                  <a:cubicBezTo>
                    <a:pt x="187" y="8"/>
                    <a:pt x="186" y="8"/>
                    <a:pt x="187" y="7"/>
                  </a:cubicBezTo>
                  <a:cubicBezTo>
                    <a:pt x="188" y="7"/>
                    <a:pt x="188" y="7"/>
                    <a:pt x="189" y="8"/>
                  </a:cubicBezTo>
                  <a:cubicBezTo>
                    <a:pt x="188" y="8"/>
                    <a:pt x="188" y="8"/>
                    <a:pt x="188" y="8"/>
                  </a:cubicBezTo>
                  <a:cubicBezTo>
                    <a:pt x="187" y="8"/>
                    <a:pt x="189" y="8"/>
                    <a:pt x="189" y="8"/>
                  </a:cubicBezTo>
                  <a:cubicBezTo>
                    <a:pt x="189" y="8"/>
                    <a:pt x="189" y="7"/>
                    <a:pt x="190" y="8"/>
                  </a:cubicBezTo>
                  <a:cubicBezTo>
                    <a:pt x="191" y="8"/>
                    <a:pt x="193" y="7"/>
                    <a:pt x="192" y="8"/>
                  </a:cubicBezTo>
                  <a:cubicBezTo>
                    <a:pt x="193" y="8"/>
                    <a:pt x="194" y="8"/>
                    <a:pt x="194" y="7"/>
                  </a:cubicBezTo>
                  <a:cubicBezTo>
                    <a:pt x="194" y="7"/>
                    <a:pt x="192" y="7"/>
                    <a:pt x="192" y="7"/>
                  </a:cubicBezTo>
                  <a:cubicBezTo>
                    <a:pt x="193" y="7"/>
                    <a:pt x="194" y="7"/>
                    <a:pt x="194" y="7"/>
                  </a:cubicBezTo>
                  <a:cubicBezTo>
                    <a:pt x="194" y="7"/>
                    <a:pt x="194" y="7"/>
                    <a:pt x="194" y="7"/>
                  </a:cubicBezTo>
                  <a:cubicBezTo>
                    <a:pt x="194" y="7"/>
                    <a:pt x="196" y="7"/>
                    <a:pt x="195" y="6"/>
                  </a:cubicBezTo>
                  <a:cubicBezTo>
                    <a:pt x="196" y="7"/>
                    <a:pt x="196" y="7"/>
                    <a:pt x="196" y="7"/>
                  </a:cubicBezTo>
                  <a:cubicBezTo>
                    <a:pt x="197" y="7"/>
                    <a:pt x="198" y="7"/>
                    <a:pt x="199" y="7"/>
                  </a:cubicBezTo>
                  <a:cubicBezTo>
                    <a:pt x="199" y="7"/>
                    <a:pt x="198" y="8"/>
                    <a:pt x="200" y="8"/>
                  </a:cubicBezTo>
                  <a:cubicBezTo>
                    <a:pt x="202" y="7"/>
                    <a:pt x="202" y="7"/>
                    <a:pt x="202" y="7"/>
                  </a:cubicBezTo>
                  <a:cubicBezTo>
                    <a:pt x="203" y="7"/>
                    <a:pt x="203" y="7"/>
                    <a:pt x="203" y="8"/>
                  </a:cubicBezTo>
                  <a:cubicBezTo>
                    <a:pt x="206" y="8"/>
                    <a:pt x="206" y="6"/>
                    <a:pt x="208" y="7"/>
                  </a:cubicBezTo>
                  <a:cubicBezTo>
                    <a:pt x="207" y="7"/>
                    <a:pt x="208" y="7"/>
                    <a:pt x="209" y="8"/>
                  </a:cubicBezTo>
                  <a:cubicBezTo>
                    <a:pt x="209" y="7"/>
                    <a:pt x="209" y="7"/>
                    <a:pt x="209" y="7"/>
                  </a:cubicBezTo>
                  <a:cubicBezTo>
                    <a:pt x="209" y="7"/>
                    <a:pt x="209" y="8"/>
                    <a:pt x="208" y="7"/>
                  </a:cubicBezTo>
                  <a:cubicBezTo>
                    <a:pt x="208" y="7"/>
                    <a:pt x="209" y="7"/>
                    <a:pt x="209" y="7"/>
                  </a:cubicBezTo>
                  <a:cubicBezTo>
                    <a:pt x="211" y="8"/>
                    <a:pt x="216" y="7"/>
                    <a:pt x="219" y="8"/>
                  </a:cubicBezTo>
                  <a:cubicBezTo>
                    <a:pt x="219" y="7"/>
                    <a:pt x="221" y="8"/>
                    <a:pt x="222" y="7"/>
                  </a:cubicBezTo>
                  <a:cubicBezTo>
                    <a:pt x="221" y="8"/>
                    <a:pt x="223" y="7"/>
                    <a:pt x="224" y="8"/>
                  </a:cubicBezTo>
                  <a:cubicBezTo>
                    <a:pt x="224" y="7"/>
                    <a:pt x="224" y="7"/>
                    <a:pt x="224" y="7"/>
                  </a:cubicBezTo>
                  <a:cubicBezTo>
                    <a:pt x="226" y="8"/>
                    <a:pt x="227" y="6"/>
                    <a:pt x="228" y="7"/>
                  </a:cubicBezTo>
                  <a:cubicBezTo>
                    <a:pt x="230" y="7"/>
                    <a:pt x="228" y="7"/>
                    <a:pt x="228" y="8"/>
                  </a:cubicBezTo>
                  <a:cubicBezTo>
                    <a:pt x="229" y="9"/>
                    <a:pt x="232" y="7"/>
                    <a:pt x="233" y="8"/>
                  </a:cubicBezTo>
                  <a:cubicBezTo>
                    <a:pt x="233" y="8"/>
                    <a:pt x="233" y="7"/>
                    <a:pt x="234" y="7"/>
                  </a:cubicBezTo>
                  <a:cubicBezTo>
                    <a:pt x="235" y="7"/>
                    <a:pt x="237" y="8"/>
                    <a:pt x="237" y="8"/>
                  </a:cubicBezTo>
                  <a:cubicBezTo>
                    <a:pt x="238" y="8"/>
                    <a:pt x="238" y="7"/>
                    <a:pt x="239" y="8"/>
                  </a:cubicBezTo>
                  <a:cubicBezTo>
                    <a:pt x="239" y="8"/>
                    <a:pt x="239" y="8"/>
                    <a:pt x="238" y="8"/>
                  </a:cubicBezTo>
                  <a:cubicBezTo>
                    <a:pt x="240" y="8"/>
                    <a:pt x="241" y="8"/>
                    <a:pt x="243" y="8"/>
                  </a:cubicBezTo>
                  <a:cubicBezTo>
                    <a:pt x="243" y="8"/>
                    <a:pt x="246" y="8"/>
                    <a:pt x="248" y="9"/>
                  </a:cubicBezTo>
                  <a:cubicBezTo>
                    <a:pt x="249" y="8"/>
                    <a:pt x="251" y="9"/>
                    <a:pt x="251" y="8"/>
                  </a:cubicBezTo>
                  <a:cubicBezTo>
                    <a:pt x="251" y="8"/>
                    <a:pt x="251" y="8"/>
                    <a:pt x="251" y="8"/>
                  </a:cubicBezTo>
                  <a:cubicBezTo>
                    <a:pt x="252" y="8"/>
                    <a:pt x="252" y="7"/>
                    <a:pt x="253" y="7"/>
                  </a:cubicBezTo>
                  <a:cubicBezTo>
                    <a:pt x="253" y="8"/>
                    <a:pt x="253" y="8"/>
                    <a:pt x="253" y="8"/>
                  </a:cubicBezTo>
                  <a:cubicBezTo>
                    <a:pt x="253" y="9"/>
                    <a:pt x="255" y="8"/>
                    <a:pt x="256" y="9"/>
                  </a:cubicBezTo>
                  <a:cubicBezTo>
                    <a:pt x="255" y="8"/>
                    <a:pt x="257" y="9"/>
                    <a:pt x="257" y="8"/>
                  </a:cubicBezTo>
                  <a:cubicBezTo>
                    <a:pt x="258" y="8"/>
                    <a:pt x="258" y="8"/>
                    <a:pt x="258" y="8"/>
                  </a:cubicBezTo>
                  <a:cubicBezTo>
                    <a:pt x="259" y="8"/>
                    <a:pt x="258" y="8"/>
                    <a:pt x="260" y="8"/>
                  </a:cubicBezTo>
                  <a:cubicBezTo>
                    <a:pt x="261" y="8"/>
                    <a:pt x="260" y="9"/>
                    <a:pt x="260" y="8"/>
                  </a:cubicBezTo>
                  <a:cubicBezTo>
                    <a:pt x="261" y="9"/>
                    <a:pt x="262" y="9"/>
                    <a:pt x="263" y="9"/>
                  </a:cubicBezTo>
                  <a:cubicBezTo>
                    <a:pt x="262" y="9"/>
                    <a:pt x="262" y="9"/>
                    <a:pt x="263" y="8"/>
                  </a:cubicBezTo>
                  <a:cubicBezTo>
                    <a:pt x="263" y="9"/>
                    <a:pt x="263" y="9"/>
                    <a:pt x="263" y="9"/>
                  </a:cubicBezTo>
                  <a:cubicBezTo>
                    <a:pt x="263" y="9"/>
                    <a:pt x="264" y="9"/>
                    <a:pt x="264" y="9"/>
                  </a:cubicBezTo>
                  <a:cubicBezTo>
                    <a:pt x="264" y="9"/>
                    <a:pt x="264" y="9"/>
                    <a:pt x="264" y="9"/>
                  </a:cubicBezTo>
                  <a:cubicBezTo>
                    <a:pt x="264" y="9"/>
                    <a:pt x="263" y="9"/>
                    <a:pt x="263" y="9"/>
                  </a:cubicBezTo>
                  <a:cubicBezTo>
                    <a:pt x="263" y="9"/>
                    <a:pt x="264" y="9"/>
                    <a:pt x="264" y="9"/>
                  </a:cubicBezTo>
                  <a:cubicBezTo>
                    <a:pt x="264" y="9"/>
                    <a:pt x="264" y="9"/>
                    <a:pt x="264" y="9"/>
                  </a:cubicBezTo>
                  <a:cubicBezTo>
                    <a:pt x="264" y="9"/>
                    <a:pt x="265" y="9"/>
                    <a:pt x="265" y="9"/>
                  </a:cubicBezTo>
                  <a:cubicBezTo>
                    <a:pt x="265" y="9"/>
                    <a:pt x="265" y="9"/>
                    <a:pt x="265" y="9"/>
                  </a:cubicBezTo>
                  <a:cubicBezTo>
                    <a:pt x="265" y="10"/>
                    <a:pt x="267" y="9"/>
                    <a:pt x="267" y="9"/>
                  </a:cubicBezTo>
                  <a:cubicBezTo>
                    <a:pt x="270" y="9"/>
                    <a:pt x="274" y="9"/>
                    <a:pt x="276" y="9"/>
                  </a:cubicBezTo>
                  <a:cubicBezTo>
                    <a:pt x="276" y="9"/>
                    <a:pt x="276" y="9"/>
                    <a:pt x="276" y="9"/>
                  </a:cubicBezTo>
                  <a:cubicBezTo>
                    <a:pt x="277" y="9"/>
                    <a:pt x="278" y="9"/>
                    <a:pt x="278" y="9"/>
                  </a:cubicBezTo>
                  <a:cubicBezTo>
                    <a:pt x="279" y="9"/>
                    <a:pt x="279" y="9"/>
                    <a:pt x="280" y="10"/>
                  </a:cubicBezTo>
                  <a:cubicBezTo>
                    <a:pt x="281" y="10"/>
                    <a:pt x="281" y="9"/>
                    <a:pt x="280" y="9"/>
                  </a:cubicBezTo>
                  <a:cubicBezTo>
                    <a:pt x="283" y="10"/>
                    <a:pt x="286" y="9"/>
                    <a:pt x="289" y="10"/>
                  </a:cubicBezTo>
                  <a:cubicBezTo>
                    <a:pt x="288" y="10"/>
                    <a:pt x="288" y="10"/>
                    <a:pt x="288" y="10"/>
                  </a:cubicBezTo>
                  <a:cubicBezTo>
                    <a:pt x="290" y="10"/>
                    <a:pt x="292" y="10"/>
                    <a:pt x="294" y="10"/>
                  </a:cubicBezTo>
                  <a:cubicBezTo>
                    <a:pt x="294" y="10"/>
                    <a:pt x="294" y="10"/>
                    <a:pt x="293" y="10"/>
                  </a:cubicBezTo>
                  <a:cubicBezTo>
                    <a:pt x="295" y="10"/>
                    <a:pt x="296" y="10"/>
                    <a:pt x="297" y="10"/>
                  </a:cubicBezTo>
                  <a:cubicBezTo>
                    <a:pt x="296" y="9"/>
                    <a:pt x="297" y="10"/>
                    <a:pt x="296" y="10"/>
                  </a:cubicBezTo>
                  <a:cubicBezTo>
                    <a:pt x="295" y="9"/>
                    <a:pt x="297" y="9"/>
                    <a:pt x="298" y="9"/>
                  </a:cubicBezTo>
                  <a:cubicBezTo>
                    <a:pt x="298" y="9"/>
                    <a:pt x="298" y="9"/>
                    <a:pt x="298" y="9"/>
                  </a:cubicBezTo>
                  <a:cubicBezTo>
                    <a:pt x="300" y="10"/>
                    <a:pt x="300" y="9"/>
                    <a:pt x="301" y="9"/>
                  </a:cubicBezTo>
                  <a:cubicBezTo>
                    <a:pt x="302" y="10"/>
                    <a:pt x="301" y="9"/>
                    <a:pt x="301" y="10"/>
                  </a:cubicBezTo>
                  <a:cubicBezTo>
                    <a:pt x="301" y="11"/>
                    <a:pt x="304" y="11"/>
                    <a:pt x="305" y="11"/>
                  </a:cubicBezTo>
                  <a:cubicBezTo>
                    <a:pt x="305" y="11"/>
                    <a:pt x="306" y="11"/>
                    <a:pt x="306" y="10"/>
                  </a:cubicBezTo>
                  <a:cubicBezTo>
                    <a:pt x="307" y="10"/>
                    <a:pt x="306" y="11"/>
                    <a:pt x="307" y="11"/>
                  </a:cubicBezTo>
                  <a:cubicBezTo>
                    <a:pt x="310" y="10"/>
                    <a:pt x="310" y="10"/>
                    <a:pt x="310" y="10"/>
                  </a:cubicBezTo>
                  <a:cubicBezTo>
                    <a:pt x="310" y="10"/>
                    <a:pt x="311" y="10"/>
                    <a:pt x="310" y="11"/>
                  </a:cubicBezTo>
                  <a:cubicBezTo>
                    <a:pt x="313" y="11"/>
                    <a:pt x="314" y="10"/>
                    <a:pt x="316" y="9"/>
                  </a:cubicBezTo>
                  <a:cubicBezTo>
                    <a:pt x="316" y="10"/>
                    <a:pt x="319" y="10"/>
                    <a:pt x="320" y="10"/>
                  </a:cubicBezTo>
                  <a:cubicBezTo>
                    <a:pt x="320" y="10"/>
                    <a:pt x="319" y="10"/>
                    <a:pt x="319" y="10"/>
                  </a:cubicBezTo>
                  <a:cubicBezTo>
                    <a:pt x="320" y="11"/>
                    <a:pt x="320" y="11"/>
                    <a:pt x="320" y="11"/>
                  </a:cubicBezTo>
                  <a:cubicBezTo>
                    <a:pt x="318" y="10"/>
                    <a:pt x="320" y="11"/>
                    <a:pt x="319" y="12"/>
                  </a:cubicBezTo>
                  <a:cubicBezTo>
                    <a:pt x="320" y="11"/>
                    <a:pt x="323" y="12"/>
                    <a:pt x="325" y="13"/>
                  </a:cubicBezTo>
                  <a:cubicBezTo>
                    <a:pt x="324" y="11"/>
                    <a:pt x="328" y="12"/>
                    <a:pt x="328" y="11"/>
                  </a:cubicBezTo>
                  <a:cubicBezTo>
                    <a:pt x="330" y="12"/>
                    <a:pt x="329" y="12"/>
                    <a:pt x="330" y="13"/>
                  </a:cubicBezTo>
                  <a:cubicBezTo>
                    <a:pt x="332" y="13"/>
                    <a:pt x="335" y="13"/>
                    <a:pt x="337" y="13"/>
                  </a:cubicBezTo>
                  <a:cubicBezTo>
                    <a:pt x="337" y="13"/>
                    <a:pt x="337" y="13"/>
                    <a:pt x="337" y="13"/>
                  </a:cubicBezTo>
                  <a:cubicBezTo>
                    <a:pt x="339" y="13"/>
                    <a:pt x="342" y="14"/>
                    <a:pt x="344" y="13"/>
                  </a:cubicBezTo>
                  <a:cubicBezTo>
                    <a:pt x="344" y="14"/>
                    <a:pt x="344" y="14"/>
                    <a:pt x="343" y="14"/>
                  </a:cubicBezTo>
                  <a:cubicBezTo>
                    <a:pt x="345" y="14"/>
                    <a:pt x="344" y="13"/>
                    <a:pt x="346" y="14"/>
                  </a:cubicBezTo>
                  <a:cubicBezTo>
                    <a:pt x="346" y="14"/>
                    <a:pt x="346" y="14"/>
                    <a:pt x="346" y="14"/>
                  </a:cubicBezTo>
                  <a:cubicBezTo>
                    <a:pt x="347" y="14"/>
                    <a:pt x="349" y="15"/>
                    <a:pt x="350" y="14"/>
                  </a:cubicBezTo>
                  <a:cubicBezTo>
                    <a:pt x="350" y="15"/>
                    <a:pt x="350" y="15"/>
                    <a:pt x="350" y="15"/>
                  </a:cubicBezTo>
                  <a:cubicBezTo>
                    <a:pt x="351" y="15"/>
                    <a:pt x="353" y="15"/>
                    <a:pt x="355" y="15"/>
                  </a:cubicBezTo>
                  <a:cubicBezTo>
                    <a:pt x="355" y="15"/>
                    <a:pt x="354" y="15"/>
                    <a:pt x="354" y="15"/>
                  </a:cubicBezTo>
                  <a:cubicBezTo>
                    <a:pt x="355" y="16"/>
                    <a:pt x="356" y="15"/>
                    <a:pt x="357" y="15"/>
                  </a:cubicBezTo>
                  <a:cubicBezTo>
                    <a:pt x="357" y="15"/>
                    <a:pt x="358" y="16"/>
                    <a:pt x="358" y="16"/>
                  </a:cubicBezTo>
                  <a:cubicBezTo>
                    <a:pt x="359" y="16"/>
                    <a:pt x="361" y="16"/>
                    <a:pt x="362" y="16"/>
                  </a:cubicBezTo>
                  <a:cubicBezTo>
                    <a:pt x="362" y="16"/>
                    <a:pt x="362" y="16"/>
                    <a:pt x="363" y="17"/>
                  </a:cubicBezTo>
                  <a:cubicBezTo>
                    <a:pt x="371" y="18"/>
                    <a:pt x="379" y="19"/>
                    <a:pt x="387" y="20"/>
                  </a:cubicBezTo>
                  <a:cubicBezTo>
                    <a:pt x="388" y="21"/>
                    <a:pt x="385" y="20"/>
                    <a:pt x="386" y="21"/>
                  </a:cubicBezTo>
                  <a:cubicBezTo>
                    <a:pt x="386" y="20"/>
                    <a:pt x="387" y="21"/>
                    <a:pt x="390" y="21"/>
                  </a:cubicBezTo>
                  <a:cubicBezTo>
                    <a:pt x="390" y="21"/>
                    <a:pt x="390" y="21"/>
                    <a:pt x="390" y="21"/>
                  </a:cubicBezTo>
                  <a:cubicBezTo>
                    <a:pt x="391" y="21"/>
                    <a:pt x="391" y="22"/>
                    <a:pt x="392" y="22"/>
                  </a:cubicBezTo>
                  <a:cubicBezTo>
                    <a:pt x="392" y="22"/>
                    <a:pt x="392" y="22"/>
                    <a:pt x="392" y="22"/>
                  </a:cubicBezTo>
                  <a:cubicBezTo>
                    <a:pt x="394" y="21"/>
                    <a:pt x="395" y="23"/>
                    <a:pt x="395" y="22"/>
                  </a:cubicBezTo>
                  <a:cubicBezTo>
                    <a:pt x="396" y="23"/>
                    <a:pt x="396" y="23"/>
                    <a:pt x="396" y="23"/>
                  </a:cubicBezTo>
                  <a:cubicBezTo>
                    <a:pt x="398" y="22"/>
                    <a:pt x="398" y="24"/>
                    <a:pt x="400" y="23"/>
                  </a:cubicBezTo>
                  <a:cubicBezTo>
                    <a:pt x="399" y="23"/>
                    <a:pt x="399" y="23"/>
                    <a:pt x="399" y="23"/>
                  </a:cubicBezTo>
                  <a:cubicBezTo>
                    <a:pt x="401" y="24"/>
                    <a:pt x="403" y="23"/>
                    <a:pt x="404" y="24"/>
                  </a:cubicBezTo>
                  <a:cubicBezTo>
                    <a:pt x="406" y="24"/>
                    <a:pt x="408" y="24"/>
                    <a:pt x="408" y="24"/>
                  </a:cubicBezTo>
                  <a:cubicBezTo>
                    <a:pt x="408" y="24"/>
                    <a:pt x="408" y="24"/>
                    <a:pt x="408" y="24"/>
                  </a:cubicBezTo>
                  <a:cubicBezTo>
                    <a:pt x="414" y="25"/>
                    <a:pt x="420" y="27"/>
                    <a:pt x="426" y="27"/>
                  </a:cubicBezTo>
                  <a:cubicBezTo>
                    <a:pt x="426" y="27"/>
                    <a:pt x="426" y="27"/>
                    <a:pt x="426" y="28"/>
                  </a:cubicBezTo>
                  <a:cubicBezTo>
                    <a:pt x="429" y="28"/>
                    <a:pt x="432" y="30"/>
                    <a:pt x="435" y="29"/>
                  </a:cubicBezTo>
                  <a:cubicBezTo>
                    <a:pt x="436" y="29"/>
                    <a:pt x="436" y="29"/>
                    <a:pt x="436" y="29"/>
                  </a:cubicBezTo>
                  <a:cubicBezTo>
                    <a:pt x="437" y="29"/>
                    <a:pt x="437" y="29"/>
                    <a:pt x="437" y="30"/>
                  </a:cubicBezTo>
                  <a:cubicBezTo>
                    <a:pt x="438" y="30"/>
                    <a:pt x="440" y="30"/>
                    <a:pt x="441" y="30"/>
                  </a:cubicBezTo>
                  <a:cubicBezTo>
                    <a:pt x="441" y="30"/>
                    <a:pt x="440" y="30"/>
                    <a:pt x="440" y="30"/>
                  </a:cubicBezTo>
                  <a:cubicBezTo>
                    <a:pt x="442" y="31"/>
                    <a:pt x="444" y="30"/>
                    <a:pt x="445" y="31"/>
                  </a:cubicBezTo>
                  <a:cubicBezTo>
                    <a:pt x="445" y="31"/>
                    <a:pt x="445" y="31"/>
                    <a:pt x="445" y="31"/>
                  </a:cubicBezTo>
                  <a:cubicBezTo>
                    <a:pt x="452" y="34"/>
                    <a:pt x="461" y="38"/>
                    <a:pt x="468" y="38"/>
                  </a:cubicBezTo>
                  <a:cubicBezTo>
                    <a:pt x="470" y="38"/>
                    <a:pt x="468" y="39"/>
                    <a:pt x="469" y="39"/>
                  </a:cubicBezTo>
                  <a:cubicBezTo>
                    <a:pt x="476" y="40"/>
                    <a:pt x="483" y="45"/>
                    <a:pt x="489" y="45"/>
                  </a:cubicBezTo>
                  <a:cubicBezTo>
                    <a:pt x="494" y="46"/>
                    <a:pt x="496" y="44"/>
                    <a:pt x="496" y="44"/>
                  </a:cubicBezTo>
                  <a:cubicBezTo>
                    <a:pt x="485" y="42"/>
                    <a:pt x="475" y="37"/>
                    <a:pt x="465" y="33"/>
                  </a:cubicBezTo>
                  <a:close/>
                  <a:moveTo>
                    <a:pt x="266" y="8"/>
                  </a:moveTo>
                  <a:cubicBezTo>
                    <a:pt x="266" y="8"/>
                    <a:pt x="266" y="8"/>
                    <a:pt x="265" y="8"/>
                  </a:cubicBezTo>
                  <a:cubicBezTo>
                    <a:pt x="266" y="8"/>
                    <a:pt x="266" y="8"/>
                    <a:pt x="266" y="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charset="0"/>
              </a:endParaRPr>
            </a:p>
          </p:txBody>
        </p:sp>
      </p:grpSp>
      <p:sp>
        <p:nvSpPr>
          <p:cNvPr id="194" name="TextBox 193"/>
          <p:cNvSpPr txBox="1"/>
          <p:nvPr/>
        </p:nvSpPr>
        <p:spPr>
          <a:xfrm>
            <a:off x="4029653" y="2762970"/>
            <a:ext cx="61908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0CF03"/>
                </a:solidFill>
                <a:effectLst/>
                <a:uLnTx/>
                <a:uFillTx/>
                <a:latin typeface="Segoe Print" pitchFamily="2" charset="0"/>
                <a:ea typeface="+mn-ea"/>
                <a:cs typeface="Arial" charset="0"/>
              </a:rPr>
              <a:t>Pull</a:t>
            </a:r>
          </a:p>
        </p:txBody>
      </p:sp>
      <p:grpSp>
        <p:nvGrpSpPr>
          <p:cNvPr id="196" name="Grupa 121"/>
          <p:cNvGrpSpPr/>
          <p:nvPr/>
        </p:nvGrpSpPr>
        <p:grpSpPr>
          <a:xfrm>
            <a:off x="7623519" y="4183693"/>
            <a:ext cx="408046" cy="272518"/>
            <a:chOff x="3059832" y="3861048"/>
            <a:chExt cx="504056" cy="336640"/>
          </a:xfrm>
        </p:grpSpPr>
        <p:sp>
          <p:nvSpPr>
            <p:cNvPr id="197" name="Freeform 6"/>
            <p:cNvSpPr>
              <a:spLocks/>
            </p:cNvSpPr>
            <p:nvPr/>
          </p:nvSpPr>
          <p:spPr bwMode="auto">
            <a:xfrm>
              <a:off x="3080646" y="3869192"/>
              <a:ext cx="481432" cy="324876"/>
            </a:xfrm>
            <a:custGeom>
              <a:avLst/>
              <a:gdLst/>
              <a:ahLst/>
              <a:cxnLst>
                <a:cxn ang="0">
                  <a:pos x="5" y="6"/>
                </a:cxn>
                <a:cxn ang="0">
                  <a:pos x="0" y="134"/>
                </a:cxn>
                <a:cxn ang="0">
                  <a:pos x="212" y="131"/>
                </a:cxn>
                <a:cxn ang="0">
                  <a:pos x="220" y="0"/>
                </a:cxn>
                <a:cxn ang="0">
                  <a:pos x="5" y="6"/>
                </a:cxn>
              </a:cxnLst>
              <a:rect l="0" t="0" r="r" b="b"/>
              <a:pathLst>
                <a:path w="225" h="152">
                  <a:moveTo>
                    <a:pt x="5" y="6"/>
                  </a:moveTo>
                  <a:cubicBezTo>
                    <a:pt x="5" y="6"/>
                    <a:pt x="15" y="63"/>
                    <a:pt x="0" y="134"/>
                  </a:cubicBezTo>
                  <a:cubicBezTo>
                    <a:pt x="85" y="152"/>
                    <a:pt x="155" y="151"/>
                    <a:pt x="212" y="131"/>
                  </a:cubicBezTo>
                  <a:cubicBezTo>
                    <a:pt x="225" y="116"/>
                    <a:pt x="220" y="0"/>
                    <a:pt x="220" y="0"/>
                  </a:cubicBezTo>
                  <a:cubicBezTo>
                    <a:pt x="220" y="0"/>
                    <a:pt x="117" y="14"/>
                    <a:pt x="5" y="6"/>
                  </a:cubicBezTo>
                  <a:close/>
                </a:path>
              </a:pathLst>
            </a:custGeom>
            <a:solidFill>
              <a:schemeClr val="accent2">
                <a:lumMod val="40000"/>
                <a:lumOff val="60000"/>
              </a:schemeClr>
            </a:solidFill>
            <a:ln>
              <a:noFill/>
              <a:headEnd/>
              <a:tailEnd/>
            </a:ln>
            <a:effectLst/>
          </p:spPr>
          <p:style>
            <a:lnRef idx="1">
              <a:schemeClr val="accent3"/>
            </a:lnRef>
            <a:fillRef idx="2">
              <a:schemeClr val="accent3"/>
            </a:fillRef>
            <a:effectRef idx="1">
              <a:schemeClr val="accent3"/>
            </a:effectRef>
            <a:fontRef idx="minor">
              <a:schemeClr val="dk1"/>
            </a:fontRef>
          </p:style>
          <p:txBody>
            <a:bodyPr vert="horz" wrap="square" lIns="36000" tIns="72000" rIns="36000" bIns="36000" numCol="1" anchor="ctr" anchorCtr="1"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Segoe Print" pitchFamily="2" charset="0"/>
                  <a:ea typeface="+mn-ea"/>
                  <a:cs typeface="+mn-cs"/>
                </a:rPr>
                <a:t>*</a:t>
              </a:r>
              <a:endParaRPr kumimoji="0" lang="pl-PL" sz="1100" b="1" i="0" u="none" strike="noStrike" kern="1200" cap="none" spc="0" normalizeH="0" baseline="0" noProof="0" dirty="0">
                <a:ln>
                  <a:noFill/>
                </a:ln>
                <a:solidFill>
                  <a:prstClr val="black"/>
                </a:solidFill>
                <a:effectLst/>
                <a:uLnTx/>
                <a:uFillTx/>
                <a:latin typeface="Segoe Print" pitchFamily="2" charset="0"/>
                <a:ea typeface="+mn-ea"/>
                <a:cs typeface="+mn-cs"/>
              </a:endParaRPr>
            </a:p>
          </p:txBody>
        </p:sp>
        <p:sp>
          <p:nvSpPr>
            <p:cNvPr id="198" name="Freeform 19"/>
            <p:cNvSpPr>
              <a:spLocks noEditPoints="1"/>
            </p:cNvSpPr>
            <p:nvPr/>
          </p:nvSpPr>
          <p:spPr bwMode="auto">
            <a:xfrm>
              <a:off x="3059832" y="3861048"/>
              <a:ext cx="504056" cy="336640"/>
            </a:xfrm>
            <a:custGeom>
              <a:avLst/>
              <a:gdLst/>
              <a:ahLst/>
              <a:cxnLst>
                <a:cxn ang="0">
                  <a:pos x="232" y="61"/>
                </a:cxn>
                <a:cxn ang="0">
                  <a:pos x="233" y="49"/>
                </a:cxn>
                <a:cxn ang="0">
                  <a:pos x="233" y="29"/>
                </a:cxn>
                <a:cxn ang="0">
                  <a:pos x="232" y="14"/>
                </a:cxn>
                <a:cxn ang="0">
                  <a:pos x="222" y="4"/>
                </a:cxn>
                <a:cxn ang="0">
                  <a:pos x="220" y="5"/>
                </a:cxn>
                <a:cxn ang="0">
                  <a:pos x="205" y="6"/>
                </a:cxn>
                <a:cxn ang="0">
                  <a:pos x="166" y="9"/>
                </a:cxn>
                <a:cxn ang="0">
                  <a:pos x="146" y="12"/>
                </a:cxn>
                <a:cxn ang="0">
                  <a:pos x="107" y="13"/>
                </a:cxn>
                <a:cxn ang="0">
                  <a:pos x="63" y="12"/>
                </a:cxn>
                <a:cxn ang="0">
                  <a:pos x="146" y="20"/>
                </a:cxn>
                <a:cxn ang="0">
                  <a:pos x="174" y="18"/>
                </a:cxn>
                <a:cxn ang="0">
                  <a:pos x="225" y="91"/>
                </a:cxn>
                <a:cxn ang="0">
                  <a:pos x="220" y="110"/>
                </a:cxn>
                <a:cxn ang="0">
                  <a:pos x="193" y="136"/>
                </a:cxn>
                <a:cxn ang="0">
                  <a:pos x="131" y="144"/>
                </a:cxn>
                <a:cxn ang="0">
                  <a:pos x="98" y="143"/>
                </a:cxn>
                <a:cxn ang="0">
                  <a:pos x="49" y="139"/>
                </a:cxn>
                <a:cxn ang="0">
                  <a:pos x="18" y="126"/>
                </a:cxn>
                <a:cxn ang="0">
                  <a:pos x="21" y="79"/>
                </a:cxn>
                <a:cxn ang="0">
                  <a:pos x="18" y="51"/>
                </a:cxn>
                <a:cxn ang="0">
                  <a:pos x="20" y="36"/>
                </a:cxn>
                <a:cxn ang="0">
                  <a:pos x="17" y="30"/>
                </a:cxn>
                <a:cxn ang="0">
                  <a:pos x="18" y="46"/>
                </a:cxn>
                <a:cxn ang="0">
                  <a:pos x="17" y="53"/>
                </a:cxn>
                <a:cxn ang="0">
                  <a:pos x="14" y="77"/>
                </a:cxn>
                <a:cxn ang="0">
                  <a:pos x="12" y="97"/>
                </a:cxn>
                <a:cxn ang="0">
                  <a:pos x="9" y="99"/>
                </a:cxn>
                <a:cxn ang="0">
                  <a:pos x="6" y="103"/>
                </a:cxn>
                <a:cxn ang="0">
                  <a:pos x="8" y="111"/>
                </a:cxn>
                <a:cxn ang="0">
                  <a:pos x="10" y="119"/>
                </a:cxn>
                <a:cxn ang="0">
                  <a:pos x="4" y="126"/>
                </a:cxn>
                <a:cxn ang="0">
                  <a:pos x="4" y="134"/>
                </a:cxn>
                <a:cxn ang="0">
                  <a:pos x="0" y="136"/>
                </a:cxn>
                <a:cxn ang="0">
                  <a:pos x="8" y="148"/>
                </a:cxn>
                <a:cxn ang="0">
                  <a:pos x="12" y="148"/>
                </a:cxn>
                <a:cxn ang="0">
                  <a:pos x="20" y="149"/>
                </a:cxn>
                <a:cxn ang="0">
                  <a:pos x="31" y="151"/>
                </a:cxn>
                <a:cxn ang="0">
                  <a:pos x="41" y="148"/>
                </a:cxn>
                <a:cxn ang="0">
                  <a:pos x="42" y="153"/>
                </a:cxn>
                <a:cxn ang="0">
                  <a:pos x="51" y="153"/>
                </a:cxn>
                <a:cxn ang="0">
                  <a:pos x="85" y="156"/>
                </a:cxn>
                <a:cxn ang="0">
                  <a:pos x="101" y="157"/>
                </a:cxn>
                <a:cxn ang="0">
                  <a:pos x="127" y="157"/>
                </a:cxn>
                <a:cxn ang="0">
                  <a:pos x="139" y="156"/>
                </a:cxn>
                <a:cxn ang="0">
                  <a:pos x="148" y="156"/>
                </a:cxn>
                <a:cxn ang="0">
                  <a:pos x="157" y="155"/>
                </a:cxn>
                <a:cxn ang="0">
                  <a:pos x="162" y="153"/>
                </a:cxn>
                <a:cxn ang="0">
                  <a:pos x="179" y="152"/>
                </a:cxn>
                <a:cxn ang="0">
                  <a:pos x="199" y="148"/>
                </a:cxn>
                <a:cxn ang="0">
                  <a:pos x="215" y="142"/>
                </a:cxn>
                <a:cxn ang="0">
                  <a:pos x="230" y="132"/>
                </a:cxn>
                <a:cxn ang="0">
                  <a:pos x="232" y="120"/>
                </a:cxn>
                <a:cxn ang="0">
                  <a:pos x="233" y="112"/>
                </a:cxn>
                <a:cxn ang="0">
                  <a:pos x="234" y="109"/>
                </a:cxn>
                <a:cxn ang="0">
                  <a:pos x="235" y="88"/>
                </a:cxn>
                <a:cxn ang="0">
                  <a:pos x="233" y="107"/>
                </a:cxn>
              </a:cxnLst>
              <a:rect l="0" t="0" r="r" b="b"/>
              <a:pathLst>
                <a:path w="236" h="158">
                  <a:moveTo>
                    <a:pt x="235" y="71"/>
                  </a:moveTo>
                  <a:cubicBezTo>
                    <a:pt x="235" y="69"/>
                    <a:pt x="234" y="67"/>
                    <a:pt x="233" y="66"/>
                  </a:cubicBezTo>
                  <a:cubicBezTo>
                    <a:pt x="233" y="67"/>
                    <a:pt x="234" y="66"/>
                    <a:pt x="234" y="67"/>
                  </a:cubicBezTo>
                  <a:cubicBezTo>
                    <a:pt x="233" y="68"/>
                    <a:pt x="232" y="66"/>
                    <a:pt x="232" y="65"/>
                  </a:cubicBezTo>
                  <a:cubicBezTo>
                    <a:pt x="232" y="65"/>
                    <a:pt x="232" y="65"/>
                    <a:pt x="232" y="65"/>
                  </a:cubicBezTo>
                  <a:cubicBezTo>
                    <a:pt x="232" y="63"/>
                    <a:pt x="232" y="62"/>
                    <a:pt x="232" y="61"/>
                  </a:cubicBezTo>
                  <a:cubicBezTo>
                    <a:pt x="232" y="59"/>
                    <a:pt x="232" y="62"/>
                    <a:pt x="233" y="61"/>
                  </a:cubicBezTo>
                  <a:cubicBezTo>
                    <a:pt x="234" y="61"/>
                    <a:pt x="234" y="57"/>
                    <a:pt x="234" y="56"/>
                  </a:cubicBezTo>
                  <a:cubicBezTo>
                    <a:pt x="234" y="56"/>
                    <a:pt x="233" y="55"/>
                    <a:pt x="233" y="55"/>
                  </a:cubicBezTo>
                  <a:cubicBezTo>
                    <a:pt x="232" y="54"/>
                    <a:pt x="234" y="54"/>
                    <a:pt x="234" y="53"/>
                  </a:cubicBezTo>
                  <a:cubicBezTo>
                    <a:pt x="231" y="49"/>
                    <a:pt x="231" y="49"/>
                    <a:pt x="231" y="49"/>
                  </a:cubicBezTo>
                  <a:cubicBezTo>
                    <a:pt x="231" y="49"/>
                    <a:pt x="232" y="48"/>
                    <a:pt x="233" y="49"/>
                  </a:cubicBezTo>
                  <a:cubicBezTo>
                    <a:pt x="232" y="46"/>
                    <a:pt x="230" y="44"/>
                    <a:pt x="229" y="42"/>
                  </a:cubicBezTo>
                  <a:cubicBezTo>
                    <a:pt x="230" y="41"/>
                    <a:pt x="229" y="38"/>
                    <a:pt x="229" y="37"/>
                  </a:cubicBezTo>
                  <a:cubicBezTo>
                    <a:pt x="230" y="36"/>
                    <a:pt x="229" y="38"/>
                    <a:pt x="229" y="38"/>
                  </a:cubicBezTo>
                  <a:cubicBezTo>
                    <a:pt x="230" y="36"/>
                    <a:pt x="230" y="36"/>
                    <a:pt x="230" y="36"/>
                  </a:cubicBezTo>
                  <a:cubicBezTo>
                    <a:pt x="231" y="39"/>
                    <a:pt x="232" y="36"/>
                    <a:pt x="233" y="37"/>
                  </a:cubicBezTo>
                  <a:cubicBezTo>
                    <a:pt x="232" y="36"/>
                    <a:pt x="233" y="32"/>
                    <a:pt x="233" y="29"/>
                  </a:cubicBezTo>
                  <a:cubicBezTo>
                    <a:pt x="231" y="31"/>
                    <a:pt x="232" y="26"/>
                    <a:pt x="230" y="26"/>
                  </a:cubicBezTo>
                  <a:cubicBezTo>
                    <a:pt x="230" y="23"/>
                    <a:pt x="232" y="24"/>
                    <a:pt x="232" y="23"/>
                  </a:cubicBezTo>
                  <a:cubicBezTo>
                    <a:pt x="231" y="20"/>
                    <a:pt x="231" y="17"/>
                    <a:pt x="231" y="14"/>
                  </a:cubicBezTo>
                  <a:cubicBezTo>
                    <a:pt x="232" y="15"/>
                    <a:pt x="233" y="15"/>
                    <a:pt x="231" y="14"/>
                  </a:cubicBezTo>
                  <a:cubicBezTo>
                    <a:pt x="231" y="14"/>
                    <a:pt x="231" y="14"/>
                    <a:pt x="231" y="14"/>
                  </a:cubicBezTo>
                  <a:cubicBezTo>
                    <a:pt x="232" y="14"/>
                    <a:pt x="232" y="14"/>
                    <a:pt x="232" y="14"/>
                  </a:cubicBezTo>
                  <a:cubicBezTo>
                    <a:pt x="231" y="12"/>
                    <a:pt x="231" y="7"/>
                    <a:pt x="230" y="5"/>
                  </a:cubicBezTo>
                  <a:cubicBezTo>
                    <a:pt x="230" y="5"/>
                    <a:pt x="230" y="5"/>
                    <a:pt x="231" y="5"/>
                  </a:cubicBezTo>
                  <a:cubicBezTo>
                    <a:pt x="228" y="0"/>
                    <a:pt x="230" y="6"/>
                    <a:pt x="227" y="5"/>
                  </a:cubicBezTo>
                  <a:cubicBezTo>
                    <a:pt x="228" y="4"/>
                    <a:pt x="228" y="4"/>
                    <a:pt x="228" y="4"/>
                  </a:cubicBezTo>
                  <a:cubicBezTo>
                    <a:pt x="226" y="5"/>
                    <a:pt x="224" y="3"/>
                    <a:pt x="222" y="5"/>
                  </a:cubicBezTo>
                  <a:cubicBezTo>
                    <a:pt x="222" y="5"/>
                    <a:pt x="222" y="4"/>
                    <a:pt x="222" y="4"/>
                  </a:cubicBezTo>
                  <a:cubicBezTo>
                    <a:pt x="222" y="4"/>
                    <a:pt x="221" y="5"/>
                    <a:pt x="220" y="5"/>
                  </a:cubicBezTo>
                  <a:cubicBezTo>
                    <a:pt x="220" y="5"/>
                    <a:pt x="220" y="5"/>
                    <a:pt x="220" y="5"/>
                  </a:cubicBezTo>
                  <a:cubicBezTo>
                    <a:pt x="220" y="5"/>
                    <a:pt x="220" y="5"/>
                    <a:pt x="220" y="5"/>
                  </a:cubicBezTo>
                  <a:cubicBezTo>
                    <a:pt x="220" y="5"/>
                    <a:pt x="220" y="5"/>
                    <a:pt x="220" y="5"/>
                  </a:cubicBezTo>
                  <a:cubicBezTo>
                    <a:pt x="220" y="5"/>
                    <a:pt x="220" y="5"/>
                    <a:pt x="220" y="5"/>
                  </a:cubicBezTo>
                  <a:cubicBezTo>
                    <a:pt x="220" y="5"/>
                    <a:pt x="220" y="5"/>
                    <a:pt x="220" y="5"/>
                  </a:cubicBezTo>
                  <a:cubicBezTo>
                    <a:pt x="218" y="5"/>
                    <a:pt x="217" y="5"/>
                    <a:pt x="216" y="6"/>
                  </a:cubicBezTo>
                  <a:cubicBezTo>
                    <a:pt x="216" y="6"/>
                    <a:pt x="216" y="5"/>
                    <a:pt x="217" y="5"/>
                  </a:cubicBezTo>
                  <a:cubicBezTo>
                    <a:pt x="215" y="4"/>
                    <a:pt x="215" y="6"/>
                    <a:pt x="213" y="6"/>
                  </a:cubicBezTo>
                  <a:cubicBezTo>
                    <a:pt x="212" y="6"/>
                    <a:pt x="211" y="5"/>
                    <a:pt x="212" y="5"/>
                  </a:cubicBezTo>
                  <a:cubicBezTo>
                    <a:pt x="211" y="6"/>
                    <a:pt x="208" y="6"/>
                    <a:pt x="207" y="7"/>
                  </a:cubicBezTo>
                  <a:cubicBezTo>
                    <a:pt x="207" y="6"/>
                    <a:pt x="206" y="6"/>
                    <a:pt x="205" y="6"/>
                  </a:cubicBezTo>
                  <a:cubicBezTo>
                    <a:pt x="194" y="7"/>
                    <a:pt x="184" y="7"/>
                    <a:pt x="173" y="10"/>
                  </a:cubicBezTo>
                  <a:cubicBezTo>
                    <a:pt x="172" y="8"/>
                    <a:pt x="176" y="8"/>
                    <a:pt x="175" y="7"/>
                  </a:cubicBezTo>
                  <a:cubicBezTo>
                    <a:pt x="175" y="9"/>
                    <a:pt x="173" y="8"/>
                    <a:pt x="170" y="8"/>
                  </a:cubicBezTo>
                  <a:cubicBezTo>
                    <a:pt x="170" y="8"/>
                    <a:pt x="170" y="8"/>
                    <a:pt x="170" y="8"/>
                  </a:cubicBezTo>
                  <a:cubicBezTo>
                    <a:pt x="168" y="9"/>
                    <a:pt x="168" y="8"/>
                    <a:pt x="166" y="8"/>
                  </a:cubicBezTo>
                  <a:cubicBezTo>
                    <a:pt x="166" y="9"/>
                    <a:pt x="166" y="9"/>
                    <a:pt x="166" y="9"/>
                  </a:cubicBezTo>
                  <a:cubicBezTo>
                    <a:pt x="165" y="10"/>
                    <a:pt x="163" y="7"/>
                    <a:pt x="162" y="9"/>
                  </a:cubicBezTo>
                  <a:cubicBezTo>
                    <a:pt x="161" y="8"/>
                    <a:pt x="161" y="8"/>
                    <a:pt x="161" y="8"/>
                  </a:cubicBezTo>
                  <a:cubicBezTo>
                    <a:pt x="159" y="10"/>
                    <a:pt x="158" y="7"/>
                    <a:pt x="157" y="9"/>
                  </a:cubicBezTo>
                  <a:cubicBezTo>
                    <a:pt x="157" y="9"/>
                    <a:pt x="157" y="9"/>
                    <a:pt x="157" y="9"/>
                  </a:cubicBezTo>
                  <a:cubicBezTo>
                    <a:pt x="154" y="8"/>
                    <a:pt x="152" y="11"/>
                    <a:pt x="151" y="10"/>
                  </a:cubicBezTo>
                  <a:cubicBezTo>
                    <a:pt x="148" y="10"/>
                    <a:pt x="146" y="10"/>
                    <a:pt x="146" y="12"/>
                  </a:cubicBezTo>
                  <a:cubicBezTo>
                    <a:pt x="145" y="11"/>
                    <a:pt x="145" y="10"/>
                    <a:pt x="146" y="10"/>
                  </a:cubicBezTo>
                  <a:cubicBezTo>
                    <a:pt x="138" y="11"/>
                    <a:pt x="129" y="11"/>
                    <a:pt x="122" y="13"/>
                  </a:cubicBezTo>
                  <a:cubicBezTo>
                    <a:pt x="121" y="13"/>
                    <a:pt x="122" y="13"/>
                    <a:pt x="122" y="12"/>
                  </a:cubicBezTo>
                  <a:cubicBezTo>
                    <a:pt x="118" y="14"/>
                    <a:pt x="113" y="11"/>
                    <a:pt x="110" y="14"/>
                  </a:cubicBezTo>
                  <a:cubicBezTo>
                    <a:pt x="109" y="15"/>
                    <a:pt x="109" y="15"/>
                    <a:pt x="109" y="15"/>
                  </a:cubicBezTo>
                  <a:cubicBezTo>
                    <a:pt x="108" y="15"/>
                    <a:pt x="108" y="14"/>
                    <a:pt x="107" y="13"/>
                  </a:cubicBezTo>
                  <a:cubicBezTo>
                    <a:pt x="106" y="14"/>
                    <a:pt x="103" y="14"/>
                    <a:pt x="102" y="15"/>
                  </a:cubicBezTo>
                  <a:cubicBezTo>
                    <a:pt x="102" y="14"/>
                    <a:pt x="102" y="14"/>
                    <a:pt x="102" y="14"/>
                  </a:cubicBezTo>
                  <a:cubicBezTo>
                    <a:pt x="100" y="14"/>
                    <a:pt x="98" y="15"/>
                    <a:pt x="96" y="15"/>
                  </a:cubicBezTo>
                  <a:cubicBezTo>
                    <a:pt x="97" y="14"/>
                    <a:pt x="97" y="14"/>
                    <a:pt x="97" y="14"/>
                  </a:cubicBezTo>
                  <a:cubicBezTo>
                    <a:pt x="86" y="12"/>
                    <a:pt x="73" y="11"/>
                    <a:pt x="65" y="13"/>
                  </a:cubicBezTo>
                  <a:cubicBezTo>
                    <a:pt x="63" y="14"/>
                    <a:pt x="64" y="11"/>
                    <a:pt x="63" y="12"/>
                  </a:cubicBezTo>
                  <a:cubicBezTo>
                    <a:pt x="54" y="14"/>
                    <a:pt x="44" y="10"/>
                    <a:pt x="36" y="13"/>
                  </a:cubicBezTo>
                  <a:cubicBezTo>
                    <a:pt x="30" y="13"/>
                    <a:pt x="28" y="17"/>
                    <a:pt x="28" y="17"/>
                  </a:cubicBezTo>
                  <a:cubicBezTo>
                    <a:pt x="43" y="17"/>
                    <a:pt x="56" y="19"/>
                    <a:pt x="71" y="21"/>
                  </a:cubicBezTo>
                  <a:cubicBezTo>
                    <a:pt x="76" y="21"/>
                    <a:pt x="82" y="21"/>
                    <a:pt x="87" y="21"/>
                  </a:cubicBezTo>
                  <a:cubicBezTo>
                    <a:pt x="106" y="21"/>
                    <a:pt x="126" y="24"/>
                    <a:pt x="145" y="21"/>
                  </a:cubicBezTo>
                  <a:cubicBezTo>
                    <a:pt x="144" y="21"/>
                    <a:pt x="145" y="20"/>
                    <a:pt x="146" y="20"/>
                  </a:cubicBezTo>
                  <a:cubicBezTo>
                    <a:pt x="147" y="20"/>
                    <a:pt x="147" y="20"/>
                    <a:pt x="147" y="20"/>
                  </a:cubicBezTo>
                  <a:cubicBezTo>
                    <a:pt x="148" y="19"/>
                    <a:pt x="148" y="19"/>
                    <a:pt x="148" y="19"/>
                  </a:cubicBezTo>
                  <a:cubicBezTo>
                    <a:pt x="150" y="19"/>
                    <a:pt x="149" y="20"/>
                    <a:pt x="148" y="21"/>
                  </a:cubicBezTo>
                  <a:cubicBezTo>
                    <a:pt x="156" y="20"/>
                    <a:pt x="163" y="19"/>
                    <a:pt x="170" y="19"/>
                  </a:cubicBezTo>
                  <a:cubicBezTo>
                    <a:pt x="171" y="18"/>
                    <a:pt x="174" y="19"/>
                    <a:pt x="174" y="17"/>
                  </a:cubicBezTo>
                  <a:cubicBezTo>
                    <a:pt x="175" y="17"/>
                    <a:pt x="174" y="18"/>
                    <a:pt x="174" y="18"/>
                  </a:cubicBezTo>
                  <a:cubicBezTo>
                    <a:pt x="180" y="17"/>
                    <a:pt x="180" y="17"/>
                    <a:pt x="185" y="18"/>
                  </a:cubicBezTo>
                  <a:cubicBezTo>
                    <a:pt x="195" y="18"/>
                    <a:pt x="205" y="17"/>
                    <a:pt x="215" y="16"/>
                  </a:cubicBezTo>
                  <a:cubicBezTo>
                    <a:pt x="220" y="15"/>
                    <a:pt x="220" y="15"/>
                    <a:pt x="220" y="15"/>
                  </a:cubicBezTo>
                  <a:cubicBezTo>
                    <a:pt x="220" y="19"/>
                    <a:pt x="220" y="19"/>
                    <a:pt x="220" y="19"/>
                  </a:cubicBezTo>
                  <a:cubicBezTo>
                    <a:pt x="221" y="39"/>
                    <a:pt x="223" y="59"/>
                    <a:pt x="222" y="80"/>
                  </a:cubicBezTo>
                  <a:cubicBezTo>
                    <a:pt x="225" y="83"/>
                    <a:pt x="223" y="88"/>
                    <a:pt x="225" y="91"/>
                  </a:cubicBezTo>
                  <a:cubicBezTo>
                    <a:pt x="225" y="91"/>
                    <a:pt x="225" y="91"/>
                    <a:pt x="225" y="91"/>
                  </a:cubicBezTo>
                  <a:cubicBezTo>
                    <a:pt x="225" y="94"/>
                    <a:pt x="224" y="95"/>
                    <a:pt x="223" y="99"/>
                  </a:cubicBezTo>
                  <a:cubicBezTo>
                    <a:pt x="224" y="99"/>
                    <a:pt x="223" y="101"/>
                    <a:pt x="224" y="100"/>
                  </a:cubicBezTo>
                  <a:cubicBezTo>
                    <a:pt x="226" y="102"/>
                    <a:pt x="222" y="103"/>
                    <a:pt x="223" y="105"/>
                  </a:cubicBezTo>
                  <a:cubicBezTo>
                    <a:pt x="222" y="105"/>
                    <a:pt x="224" y="105"/>
                    <a:pt x="223" y="105"/>
                  </a:cubicBezTo>
                  <a:cubicBezTo>
                    <a:pt x="224" y="110"/>
                    <a:pt x="223" y="104"/>
                    <a:pt x="220" y="110"/>
                  </a:cubicBezTo>
                  <a:cubicBezTo>
                    <a:pt x="221" y="117"/>
                    <a:pt x="219" y="129"/>
                    <a:pt x="217" y="130"/>
                  </a:cubicBezTo>
                  <a:cubicBezTo>
                    <a:pt x="217" y="130"/>
                    <a:pt x="217" y="130"/>
                    <a:pt x="217" y="130"/>
                  </a:cubicBezTo>
                  <a:cubicBezTo>
                    <a:pt x="215" y="128"/>
                    <a:pt x="214" y="132"/>
                    <a:pt x="213" y="131"/>
                  </a:cubicBezTo>
                  <a:cubicBezTo>
                    <a:pt x="213" y="131"/>
                    <a:pt x="213" y="131"/>
                    <a:pt x="214" y="130"/>
                  </a:cubicBezTo>
                  <a:cubicBezTo>
                    <a:pt x="209" y="131"/>
                    <a:pt x="207" y="133"/>
                    <a:pt x="203" y="133"/>
                  </a:cubicBezTo>
                  <a:cubicBezTo>
                    <a:pt x="200" y="135"/>
                    <a:pt x="195" y="134"/>
                    <a:pt x="193" y="136"/>
                  </a:cubicBezTo>
                  <a:cubicBezTo>
                    <a:pt x="193" y="135"/>
                    <a:pt x="191" y="135"/>
                    <a:pt x="190" y="135"/>
                  </a:cubicBezTo>
                  <a:cubicBezTo>
                    <a:pt x="188" y="138"/>
                    <a:pt x="183" y="135"/>
                    <a:pt x="181" y="138"/>
                  </a:cubicBezTo>
                  <a:cubicBezTo>
                    <a:pt x="181" y="137"/>
                    <a:pt x="181" y="137"/>
                    <a:pt x="181" y="137"/>
                  </a:cubicBezTo>
                  <a:cubicBezTo>
                    <a:pt x="171" y="140"/>
                    <a:pt x="160" y="140"/>
                    <a:pt x="150" y="142"/>
                  </a:cubicBezTo>
                  <a:cubicBezTo>
                    <a:pt x="145" y="143"/>
                    <a:pt x="138" y="141"/>
                    <a:pt x="132" y="142"/>
                  </a:cubicBezTo>
                  <a:cubicBezTo>
                    <a:pt x="131" y="143"/>
                    <a:pt x="132" y="143"/>
                    <a:pt x="131" y="144"/>
                  </a:cubicBezTo>
                  <a:cubicBezTo>
                    <a:pt x="129" y="144"/>
                    <a:pt x="131" y="143"/>
                    <a:pt x="130" y="142"/>
                  </a:cubicBezTo>
                  <a:cubicBezTo>
                    <a:pt x="127" y="144"/>
                    <a:pt x="123" y="142"/>
                    <a:pt x="119" y="142"/>
                  </a:cubicBezTo>
                  <a:cubicBezTo>
                    <a:pt x="118" y="143"/>
                    <a:pt x="117" y="143"/>
                    <a:pt x="118" y="143"/>
                  </a:cubicBezTo>
                  <a:cubicBezTo>
                    <a:pt x="113" y="142"/>
                    <a:pt x="107" y="144"/>
                    <a:pt x="103" y="142"/>
                  </a:cubicBezTo>
                  <a:cubicBezTo>
                    <a:pt x="104" y="145"/>
                    <a:pt x="100" y="144"/>
                    <a:pt x="99" y="144"/>
                  </a:cubicBezTo>
                  <a:cubicBezTo>
                    <a:pt x="98" y="144"/>
                    <a:pt x="98" y="143"/>
                    <a:pt x="98" y="143"/>
                  </a:cubicBezTo>
                  <a:cubicBezTo>
                    <a:pt x="95" y="143"/>
                    <a:pt x="93" y="143"/>
                    <a:pt x="89" y="142"/>
                  </a:cubicBezTo>
                  <a:cubicBezTo>
                    <a:pt x="87" y="142"/>
                    <a:pt x="87" y="143"/>
                    <a:pt x="84" y="143"/>
                  </a:cubicBezTo>
                  <a:cubicBezTo>
                    <a:pt x="83" y="141"/>
                    <a:pt x="80" y="142"/>
                    <a:pt x="78" y="142"/>
                  </a:cubicBezTo>
                  <a:cubicBezTo>
                    <a:pt x="78" y="143"/>
                    <a:pt x="75" y="144"/>
                    <a:pt x="73" y="143"/>
                  </a:cubicBezTo>
                  <a:cubicBezTo>
                    <a:pt x="74" y="141"/>
                    <a:pt x="74" y="141"/>
                    <a:pt x="74" y="141"/>
                  </a:cubicBezTo>
                  <a:cubicBezTo>
                    <a:pt x="67" y="142"/>
                    <a:pt x="57" y="138"/>
                    <a:pt x="49" y="139"/>
                  </a:cubicBezTo>
                  <a:cubicBezTo>
                    <a:pt x="48" y="138"/>
                    <a:pt x="48" y="138"/>
                    <a:pt x="48" y="138"/>
                  </a:cubicBezTo>
                  <a:cubicBezTo>
                    <a:pt x="40" y="139"/>
                    <a:pt x="32" y="135"/>
                    <a:pt x="24" y="136"/>
                  </a:cubicBezTo>
                  <a:cubicBezTo>
                    <a:pt x="22" y="135"/>
                    <a:pt x="18" y="134"/>
                    <a:pt x="16" y="134"/>
                  </a:cubicBezTo>
                  <a:cubicBezTo>
                    <a:pt x="16" y="134"/>
                    <a:pt x="16" y="134"/>
                    <a:pt x="15" y="134"/>
                  </a:cubicBezTo>
                  <a:cubicBezTo>
                    <a:pt x="17" y="131"/>
                    <a:pt x="18" y="129"/>
                    <a:pt x="17" y="126"/>
                  </a:cubicBezTo>
                  <a:cubicBezTo>
                    <a:pt x="18" y="126"/>
                    <a:pt x="18" y="126"/>
                    <a:pt x="18" y="126"/>
                  </a:cubicBezTo>
                  <a:cubicBezTo>
                    <a:pt x="17" y="123"/>
                    <a:pt x="17" y="119"/>
                    <a:pt x="18" y="115"/>
                  </a:cubicBezTo>
                  <a:cubicBezTo>
                    <a:pt x="18" y="114"/>
                    <a:pt x="18" y="111"/>
                    <a:pt x="17" y="112"/>
                  </a:cubicBezTo>
                  <a:cubicBezTo>
                    <a:pt x="16" y="111"/>
                    <a:pt x="18" y="112"/>
                    <a:pt x="17" y="110"/>
                  </a:cubicBezTo>
                  <a:cubicBezTo>
                    <a:pt x="19" y="112"/>
                    <a:pt x="19" y="112"/>
                    <a:pt x="19" y="112"/>
                  </a:cubicBezTo>
                  <a:cubicBezTo>
                    <a:pt x="20" y="104"/>
                    <a:pt x="20" y="98"/>
                    <a:pt x="20" y="90"/>
                  </a:cubicBezTo>
                  <a:cubicBezTo>
                    <a:pt x="22" y="88"/>
                    <a:pt x="20" y="83"/>
                    <a:pt x="21" y="79"/>
                  </a:cubicBezTo>
                  <a:cubicBezTo>
                    <a:pt x="21" y="77"/>
                    <a:pt x="22" y="73"/>
                    <a:pt x="20" y="71"/>
                  </a:cubicBezTo>
                  <a:cubicBezTo>
                    <a:pt x="21" y="71"/>
                    <a:pt x="21" y="71"/>
                    <a:pt x="21" y="71"/>
                  </a:cubicBezTo>
                  <a:cubicBezTo>
                    <a:pt x="21" y="67"/>
                    <a:pt x="21" y="63"/>
                    <a:pt x="22" y="59"/>
                  </a:cubicBezTo>
                  <a:cubicBezTo>
                    <a:pt x="22" y="56"/>
                    <a:pt x="21" y="56"/>
                    <a:pt x="20" y="54"/>
                  </a:cubicBezTo>
                  <a:cubicBezTo>
                    <a:pt x="21" y="54"/>
                    <a:pt x="21" y="54"/>
                    <a:pt x="21" y="54"/>
                  </a:cubicBezTo>
                  <a:cubicBezTo>
                    <a:pt x="20" y="52"/>
                    <a:pt x="19" y="52"/>
                    <a:pt x="18" y="51"/>
                  </a:cubicBezTo>
                  <a:cubicBezTo>
                    <a:pt x="19" y="49"/>
                    <a:pt x="18" y="49"/>
                    <a:pt x="18" y="47"/>
                  </a:cubicBezTo>
                  <a:cubicBezTo>
                    <a:pt x="19" y="49"/>
                    <a:pt x="20" y="50"/>
                    <a:pt x="21" y="51"/>
                  </a:cubicBezTo>
                  <a:cubicBezTo>
                    <a:pt x="22" y="49"/>
                    <a:pt x="19" y="46"/>
                    <a:pt x="21" y="44"/>
                  </a:cubicBezTo>
                  <a:cubicBezTo>
                    <a:pt x="21" y="42"/>
                    <a:pt x="21" y="40"/>
                    <a:pt x="19" y="40"/>
                  </a:cubicBezTo>
                  <a:cubicBezTo>
                    <a:pt x="20" y="41"/>
                    <a:pt x="20" y="39"/>
                    <a:pt x="21" y="40"/>
                  </a:cubicBezTo>
                  <a:cubicBezTo>
                    <a:pt x="20" y="38"/>
                    <a:pt x="20" y="37"/>
                    <a:pt x="20" y="36"/>
                  </a:cubicBezTo>
                  <a:cubicBezTo>
                    <a:pt x="20" y="37"/>
                    <a:pt x="20" y="37"/>
                    <a:pt x="20" y="37"/>
                  </a:cubicBezTo>
                  <a:cubicBezTo>
                    <a:pt x="19" y="37"/>
                    <a:pt x="19" y="35"/>
                    <a:pt x="17" y="35"/>
                  </a:cubicBezTo>
                  <a:cubicBezTo>
                    <a:pt x="18" y="36"/>
                    <a:pt x="18" y="36"/>
                    <a:pt x="18" y="37"/>
                  </a:cubicBezTo>
                  <a:cubicBezTo>
                    <a:pt x="17" y="37"/>
                    <a:pt x="16" y="34"/>
                    <a:pt x="17" y="34"/>
                  </a:cubicBezTo>
                  <a:cubicBezTo>
                    <a:pt x="18" y="33"/>
                    <a:pt x="19" y="35"/>
                    <a:pt x="19" y="34"/>
                  </a:cubicBezTo>
                  <a:cubicBezTo>
                    <a:pt x="17" y="30"/>
                    <a:pt x="17" y="30"/>
                    <a:pt x="17" y="30"/>
                  </a:cubicBezTo>
                  <a:cubicBezTo>
                    <a:pt x="17" y="30"/>
                    <a:pt x="17" y="32"/>
                    <a:pt x="16" y="32"/>
                  </a:cubicBezTo>
                  <a:cubicBezTo>
                    <a:pt x="17" y="33"/>
                    <a:pt x="17" y="33"/>
                    <a:pt x="17" y="33"/>
                  </a:cubicBezTo>
                  <a:cubicBezTo>
                    <a:pt x="16" y="33"/>
                    <a:pt x="16" y="33"/>
                    <a:pt x="16" y="33"/>
                  </a:cubicBezTo>
                  <a:cubicBezTo>
                    <a:pt x="16" y="36"/>
                    <a:pt x="15" y="39"/>
                    <a:pt x="16" y="42"/>
                  </a:cubicBezTo>
                  <a:cubicBezTo>
                    <a:pt x="17" y="40"/>
                    <a:pt x="17" y="40"/>
                    <a:pt x="17" y="40"/>
                  </a:cubicBezTo>
                  <a:cubicBezTo>
                    <a:pt x="17" y="42"/>
                    <a:pt x="19" y="44"/>
                    <a:pt x="18" y="46"/>
                  </a:cubicBezTo>
                  <a:cubicBezTo>
                    <a:pt x="17" y="45"/>
                    <a:pt x="17" y="45"/>
                    <a:pt x="16" y="45"/>
                  </a:cubicBezTo>
                  <a:cubicBezTo>
                    <a:pt x="16" y="46"/>
                    <a:pt x="17" y="46"/>
                    <a:pt x="17" y="47"/>
                  </a:cubicBezTo>
                  <a:cubicBezTo>
                    <a:pt x="15" y="46"/>
                    <a:pt x="15" y="46"/>
                    <a:pt x="15" y="46"/>
                  </a:cubicBezTo>
                  <a:cubicBezTo>
                    <a:pt x="17" y="47"/>
                    <a:pt x="16" y="51"/>
                    <a:pt x="16" y="52"/>
                  </a:cubicBezTo>
                  <a:cubicBezTo>
                    <a:pt x="16" y="51"/>
                    <a:pt x="16" y="51"/>
                    <a:pt x="16" y="51"/>
                  </a:cubicBezTo>
                  <a:cubicBezTo>
                    <a:pt x="15" y="54"/>
                    <a:pt x="17" y="51"/>
                    <a:pt x="17" y="53"/>
                  </a:cubicBezTo>
                  <a:cubicBezTo>
                    <a:pt x="17" y="54"/>
                    <a:pt x="15" y="53"/>
                    <a:pt x="14" y="55"/>
                  </a:cubicBezTo>
                  <a:cubicBezTo>
                    <a:pt x="14" y="58"/>
                    <a:pt x="16" y="62"/>
                    <a:pt x="14" y="65"/>
                  </a:cubicBezTo>
                  <a:cubicBezTo>
                    <a:pt x="14" y="68"/>
                    <a:pt x="15" y="70"/>
                    <a:pt x="16" y="73"/>
                  </a:cubicBezTo>
                  <a:cubicBezTo>
                    <a:pt x="16" y="75"/>
                    <a:pt x="14" y="72"/>
                    <a:pt x="15" y="75"/>
                  </a:cubicBezTo>
                  <a:cubicBezTo>
                    <a:pt x="14" y="74"/>
                    <a:pt x="13" y="75"/>
                    <a:pt x="13" y="75"/>
                  </a:cubicBezTo>
                  <a:cubicBezTo>
                    <a:pt x="13" y="75"/>
                    <a:pt x="12" y="79"/>
                    <a:pt x="14" y="77"/>
                  </a:cubicBezTo>
                  <a:cubicBezTo>
                    <a:pt x="14" y="80"/>
                    <a:pt x="13" y="84"/>
                    <a:pt x="13" y="87"/>
                  </a:cubicBezTo>
                  <a:cubicBezTo>
                    <a:pt x="13" y="86"/>
                    <a:pt x="12" y="86"/>
                    <a:pt x="11" y="87"/>
                  </a:cubicBezTo>
                  <a:cubicBezTo>
                    <a:pt x="12" y="88"/>
                    <a:pt x="13" y="91"/>
                    <a:pt x="12" y="94"/>
                  </a:cubicBezTo>
                  <a:cubicBezTo>
                    <a:pt x="14" y="94"/>
                    <a:pt x="14" y="93"/>
                    <a:pt x="15" y="93"/>
                  </a:cubicBezTo>
                  <a:cubicBezTo>
                    <a:pt x="15" y="94"/>
                    <a:pt x="15" y="94"/>
                    <a:pt x="15" y="95"/>
                  </a:cubicBezTo>
                  <a:cubicBezTo>
                    <a:pt x="14" y="95"/>
                    <a:pt x="12" y="95"/>
                    <a:pt x="12" y="97"/>
                  </a:cubicBezTo>
                  <a:cubicBezTo>
                    <a:pt x="10" y="97"/>
                    <a:pt x="12" y="93"/>
                    <a:pt x="10" y="94"/>
                  </a:cubicBezTo>
                  <a:cubicBezTo>
                    <a:pt x="9" y="93"/>
                    <a:pt x="9" y="89"/>
                    <a:pt x="10" y="88"/>
                  </a:cubicBezTo>
                  <a:cubicBezTo>
                    <a:pt x="9" y="85"/>
                    <a:pt x="10" y="89"/>
                    <a:pt x="8" y="89"/>
                  </a:cubicBezTo>
                  <a:cubicBezTo>
                    <a:pt x="8" y="91"/>
                    <a:pt x="9" y="92"/>
                    <a:pt x="9" y="95"/>
                  </a:cubicBezTo>
                  <a:cubicBezTo>
                    <a:pt x="10" y="95"/>
                    <a:pt x="10" y="94"/>
                    <a:pt x="11" y="95"/>
                  </a:cubicBezTo>
                  <a:cubicBezTo>
                    <a:pt x="12" y="98"/>
                    <a:pt x="9" y="99"/>
                    <a:pt x="9" y="99"/>
                  </a:cubicBezTo>
                  <a:cubicBezTo>
                    <a:pt x="9" y="98"/>
                    <a:pt x="9" y="98"/>
                    <a:pt x="9" y="98"/>
                  </a:cubicBezTo>
                  <a:cubicBezTo>
                    <a:pt x="8" y="100"/>
                    <a:pt x="9" y="100"/>
                    <a:pt x="9" y="102"/>
                  </a:cubicBezTo>
                  <a:cubicBezTo>
                    <a:pt x="6" y="103"/>
                    <a:pt x="9" y="99"/>
                    <a:pt x="7" y="98"/>
                  </a:cubicBezTo>
                  <a:cubicBezTo>
                    <a:pt x="6" y="100"/>
                    <a:pt x="6" y="100"/>
                    <a:pt x="6" y="100"/>
                  </a:cubicBezTo>
                  <a:cubicBezTo>
                    <a:pt x="5" y="103"/>
                    <a:pt x="7" y="101"/>
                    <a:pt x="6" y="104"/>
                  </a:cubicBezTo>
                  <a:cubicBezTo>
                    <a:pt x="6" y="103"/>
                    <a:pt x="6" y="103"/>
                    <a:pt x="6" y="103"/>
                  </a:cubicBezTo>
                  <a:cubicBezTo>
                    <a:pt x="6" y="105"/>
                    <a:pt x="6" y="105"/>
                    <a:pt x="6" y="105"/>
                  </a:cubicBezTo>
                  <a:cubicBezTo>
                    <a:pt x="7" y="105"/>
                    <a:pt x="8" y="105"/>
                    <a:pt x="8" y="103"/>
                  </a:cubicBezTo>
                  <a:cubicBezTo>
                    <a:pt x="10" y="105"/>
                    <a:pt x="8" y="105"/>
                    <a:pt x="8" y="107"/>
                  </a:cubicBezTo>
                  <a:cubicBezTo>
                    <a:pt x="9" y="108"/>
                    <a:pt x="8" y="106"/>
                    <a:pt x="10" y="106"/>
                  </a:cubicBezTo>
                  <a:cubicBezTo>
                    <a:pt x="11" y="106"/>
                    <a:pt x="10" y="108"/>
                    <a:pt x="11" y="109"/>
                  </a:cubicBezTo>
                  <a:cubicBezTo>
                    <a:pt x="10" y="112"/>
                    <a:pt x="9" y="110"/>
                    <a:pt x="8" y="111"/>
                  </a:cubicBezTo>
                  <a:cubicBezTo>
                    <a:pt x="8" y="111"/>
                    <a:pt x="8" y="109"/>
                    <a:pt x="9" y="109"/>
                  </a:cubicBezTo>
                  <a:cubicBezTo>
                    <a:pt x="8" y="107"/>
                    <a:pt x="6" y="110"/>
                    <a:pt x="5" y="108"/>
                  </a:cubicBezTo>
                  <a:cubicBezTo>
                    <a:pt x="4" y="110"/>
                    <a:pt x="6" y="110"/>
                    <a:pt x="6" y="111"/>
                  </a:cubicBezTo>
                  <a:cubicBezTo>
                    <a:pt x="6" y="111"/>
                    <a:pt x="7" y="112"/>
                    <a:pt x="8" y="111"/>
                  </a:cubicBezTo>
                  <a:cubicBezTo>
                    <a:pt x="11" y="115"/>
                    <a:pt x="5" y="113"/>
                    <a:pt x="5" y="117"/>
                  </a:cubicBezTo>
                  <a:cubicBezTo>
                    <a:pt x="7" y="116"/>
                    <a:pt x="7" y="122"/>
                    <a:pt x="10" y="119"/>
                  </a:cubicBezTo>
                  <a:cubicBezTo>
                    <a:pt x="10" y="120"/>
                    <a:pt x="11" y="121"/>
                    <a:pt x="10" y="122"/>
                  </a:cubicBezTo>
                  <a:cubicBezTo>
                    <a:pt x="9" y="121"/>
                    <a:pt x="9" y="124"/>
                    <a:pt x="8" y="122"/>
                  </a:cubicBezTo>
                  <a:cubicBezTo>
                    <a:pt x="8" y="123"/>
                    <a:pt x="8" y="123"/>
                    <a:pt x="8" y="123"/>
                  </a:cubicBezTo>
                  <a:cubicBezTo>
                    <a:pt x="6" y="121"/>
                    <a:pt x="6" y="121"/>
                    <a:pt x="6" y="121"/>
                  </a:cubicBezTo>
                  <a:cubicBezTo>
                    <a:pt x="5" y="122"/>
                    <a:pt x="4" y="124"/>
                    <a:pt x="3" y="125"/>
                  </a:cubicBezTo>
                  <a:cubicBezTo>
                    <a:pt x="3" y="126"/>
                    <a:pt x="4" y="124"/>
                    <a:pt x="4" y="126"/>
                  </a:cubicBezTo>
                  <a:cubicBezTo>
                    <a:pt x="4" y="126"/>
                    <a:pt x="3" y="127"/>
                    <a:pt x="3" y="128"/>
                  </a:cubicBezTo>
                  <a:cubicBezTo>
                    <a:pt x="4" y="126"/>
                    <a:pt x="5" y="128"/>
                    <a:pt x="5" y="129"/>
                  </a:cubicBezTo>
                  <a:cubicBezTo>
                    <a:pt x="5" y="131"/>
                    <a:pt x="3" y="132"/>
                    <a:pt x="3" y="132"/>
                  </a:cubicBezTo>
                  <a:cubicBezTo>
                    <a:pt x="2" y="130"/>
                    <a:pt x="2" y="130"/>
                    <a:pt x="2" y="130"/>
                  </a:cubicBezTo>
                  <a:cubicBezTo>
                    <a:pt x="3" y="131"/>
                    <a:pt x="1" y="130"/>
                    <a:pt x="1" y="132"/>
                  </a:cubicBezTo>
                  <a:cubicBezTo>
                    <a:pt x="2" y="132"/>
                    <a:pt x="3" y="133"/>
                    <a:pt x="4" y="134"/>
                  </a:cubicBezTo>
                  <a:cubicBezTo>
                    <a:pt x="4" y="135"/>
                    <a:pt x="3" y="136"/>
                    <a:pt x="3" y="136"/>
                  </a:cubicBezTo>
                  <a:cubicBezTo>
                    <a:pt x="3" y="134"/>
                    <a:pt x="3" y="134"/>
                    <a:pt x="3" y="134"/>
                  </a:cubicBezTo>
                  <a:cubicBezTo>
                    <a:pt x="3" y="135"/>
                    <a:pt x="2" y="135"/>
                    <a:pt x="1" y="135"/>
                  </a:cubicBezTo>
                  <a:cubicBezTo>
                    <a:pt x="1" y="136"/>
                    <a:pt x="1" y="136"/>
                    <a:pt x="1" y="136"/>
                  </a:cubicBezTo>
                  <a:cubicBezTo>
                    <a:pt x="0" y="136"/>
                    <a:pt x="0" y="136"/>
                    <a:pt x="0" y="136"/>
                  </a:cubicBezTo>
                  <a:cubicBezTo>
                    <a:pt x="0" y="136"/>
                    <a:pt x="0" y="136"/>
                    <a:pt x="0" y="136"/>
                  </a:cubicBezTo>
                  <a:cubicBezTo>
                    <a:pt x="0" y="136"/>
                    <a:pt x="0" y="136"/>
                    <a:pt x="0" y="136"/>
                  </a:cubicBezTo>
                  <a:cubicBezTo>
                    <a:pt x="0" y="136"/>
                    <a:pt x="0" y="136"/>
                    <a:pt x="0" y="136"/>
                  </a:cubicBezTo>
                  <a:cubicBezTo>
                    <a:pt x="0" y="136"/>
                    <a:pt x="0" y="136"/>
                    <a:pt x="0" y="136"/>
                  </a:cubicBezTo>
                  <a:cubicBezTo>
                    <a:pt x="1" y="138"/>
                    <a:pt x="1" y="138"/>
                    <a:pt x="1" y="137"/>
                  </a:cubicBezTo>
                  <a:cubicBezTo>
                    <a:pt x="2" y="139"/>
                    <a:pt x="4" y="142"/>
                    <a:pt x="8" y="148"/>
                  </a:cubicBezTo>
                  <a:cubicBezTo>
                    <a:pt x="8" y="148"/>
                    <a:pt x="8" y="148"/>
                    <a:pt x="8" y="148"/>
                  </a:cubicBezTo>
                  <a:cubicBezTo>
                    <a:pt x="8" y="148"/>
                    <a:pt x="8" y="148"/>
                    <a:pt x="8" y="148"/>
                  </a:cubicBezTo>
                  <a:cubicBezTo>
                    <a:pt x="8" y="148"/>
                    <a:pt x="8" y="148"/>
                    <a:pt x="8" y="148"/>
                  </a:cubicBezTo>
                  <a:cubicBezTo>
                    <a:pt x="8" y="148"/>
                    <a:pt x="8" y="148"/>
                    <a:pt x="8" y="148"/>
                  </a:cubicBezTo>
                  <a:cubicBezTo>
                    <a:pt x="9" y="147"/>
                    <a:pt x="9" y="147"/>
                    <a:pt x="9" y="147"/>
                  </a:cubicBezTo>
                  <a:cubicBezTo>
                    <a:pt x="10" y="147"/>
                    <a:pt x="10" y="148"/>
                    <a:pt x="9" y="148"/>
                  </a:cubicBezTo>
                  <a:cubicBezTo>
                    <a:pt x="10" y="147"/>
                    <a:pt x="11" y="148"/>
                    <a:pt x="12" y="148"/>
                  </a:cubicBezTo>
                  <a:cubicBezTo>
                    <a:pt x="12" y="148"/>
                    <a:pt x="12" y="148"/>
                    <a:pt x="12" y="148"/>
                  </a:cubicBezTo>
                  <a:cubicBezTo>
                    <a:pt x="13" y="148"/>
                    <a:pt x="15" y="147"/>
                    <a:pt x="15" y="148"/>
                  </a:cubicBezTo>
                  <a:cubicBezTo>
                    <a:pt x="15" y="146"/>
                    <a:pt x="14" y="148"/>
                    <a:pt x="13" y="147"/>
                  </a:cubicBezTo>
                  <a:cubicBezTo>
                    <a:pt x="12" y="145"/>
                    <a:pt x="15" y="146"/>
                    <a:pt x="15" y="146"/>
                  </a:cubicBezTo>
                  <a:cubicBezTo>
                    <a:pt x="15" y="148"/>
                    <a:pt x="18" y="147"/>
                    <a:pt x="19" y="147"/>
                  </a:cubicBezTo>
                  <a:cubicBezTo>
                    <a:pt x="20" y="148"/>
                    <a:pt x="20" y="148"/>
                    <a:pt x="20" y="149"/>
                  </a:cubicBezTo>
                  <a:cubicBezTo>
                    <a:pt x="21" y="147"/>
                    <a:pt x="21" y="147"/>
                    <a:pt x="21" y="147"/>
                  </a:cubicBezTo>
                  <a:cubicBezTo>
                    <a:pt x="21" y="150"/>
                    <a:pt x="24" y="147"/>
                    <a:pt x="25" y="148"/>
                  </a:cubicBezTo>
                  <a:cubicBezTo>
                    <a:pt x="24" y="149"/>
                    <a:pt x="24" y="150"/>
                    <a:pt x="25" y="150"/>
                  </a:cubicBezTo>
                  <a:cubicBezTo>
                    <a:pt x="24" y="148"/>
                    <a:pt x="28" y="149"/>
                    <a:pt x="27" y="147"/>
                  </a:cubicBezTo>
                  <a:cubicBezTo>
                    <a:pt x="30" y="148"/>
                    <a:pt x="26" y="149"/>
                    <a:pt x="27" y="151"/>
                  </a:cubicBezTo>
                  <a:cubicBezTo>
                    <a:pt x="29" y="150"/>
                    <a:pt x="30" y="152"/>
                    <a:pt x="31" y="151"/>
                  </a:cubicBezTo>
                  <a:cubicBezTo>
                    <a:pt x="29" y="150"/>
                    <a:pt x="31" y="150"/>
                    <a:pt x="32" y="149"/>
                  </a:cubicBezTo>
                  <a:cubicBezTo>
                    <a:pt x="34" y="149"/>
                    <a:pt x="31" y="150"/>
                    <a:pt x="33" y="151"/>
                  </a:cubicBezTo>
                  <a:cubicBezTo>
                    <a:pt x="34" y="150"/>
                    <a:pt x="35" y="149"/>
                    <a:pt x="34" y="148"/>
                  </a:cubicBezTo>
                  <a:cubicBezTo>
                    <a:pt x="35" y="149"/>
                    <a:pt x="37" y="148"/>
                    <a:pt x="38" y="149"/>
                  </a:cubicBezTo>
                  <a:cubicBezTo>
                    <a:pt x="39" y="150"/>
                    <a:pt x="35" y="149"/>
                    <a:pt x="36" y="150"/>
                  </a:cubicBezTo>
                  <a:cubicBezTo>
                    <a:pt x="39" y="151"/>
                    <a:pt x="38" y="148"/>
                    <a:pt x="41" y="148"/>
                  </a:cubicBezTo>
                  <a:cubicBezTo>
                    <a:pt x="40" y="147"/>
                    <a:pt x="42" y="145"/>
                    <a:pt x="43" y="145"/>
                  </a:cubicBezTo>
                  <a:cubicBezTo>
                    <a:pt x="46" y="145"/>
                    <a:pt x="42" y="145"/>
                    <a:pt x="43" y="147"/>
                  </a:cubicBezTo>
                  <a:cubicBezTo>
                    <a:pt x="44" y="147"/>
                    <a:pt x="44" y="147"/>
                    <a:pt x="44" y="147"/>
                  </a:cubicBezTo>
                  <a:cubicBezTo>
                    <a:pt x="46" y="149"/>
                    <a:pt x="40" y="149"/>
                    <a:pt x="41" y="151"/>
                  </a:cubicBezTo>
                  <a:cubicBezTo>
                    <a:pt x="43" y="151"/>
                    <a:pt x="43" y="151"/>
                    <a:pt x="43" y="151"/>
                  </a:cubicBezTo>
                  <a:cubicBezTo>
                    <a:pt x="42" y="151"/>
                    <a:pt x="42" y="152"/>
                    <a:pt x="42" y="153"/>
                  </a:cubicBezTo>
                  <a:cubicBezTo>
                    <a:pt x="43" y="151"/>
                    <a:pt x="46" y="153"/>
                    <a:pt x="46" y="153"/>
                  </a:cubicBezTo>
                  <a:cubicBezTo>
                    <a:pt x="46" y="151"/>
                    <a:pt x="45" y="153"/>
                    <a:pt x="45" y="152"/>
                  </a:cubicBezTo>
                  <a:cubicBezTo>
                    <a:pt x="47" y="152"/>
                    <a:pt x="48" y="150"/>
                    <a:pt x="50" y="151"/>
                  </a:cubicBezTo>
                  <a:cubicBezTo>
                    <a:pt x="48" y="152"/>
                    <a:pt x="50" y="153"/>
                    <a:pt x="49" y="153"/>
                  </a:cubicBezTo>
                  <a:cubicBezTo>
                    <a:pt x="51" y="154"/>
                    <a:pt x="50" y="152"/>
                    <a:pt x="52" y="153"/>
                  </a:cubicBezTo>
                  <a:cubicBezTo>
                    <a:pt x="51" y="153"/>
                    <a:pt x="51" y="153"/>
                    <a:pt x="51" y="153"/>
                  </a:cubicBezTo>
                  <a:cubicBezTo>
                    <a:pt x="57" y="154"/>
                    <a:pt x="65" y="155"/>
                    <a:pt x="71" y="153"/>
                  </a:cubicBezTo>
                  <a:cubicBezTo>
                    <a:pt x="72" y="154"/>
                    <a:pt x="73" y="155"/>
                    <a:pt x="76" y="156"/>
                  </a:cubicBezTo>
                  <a:cubicBezTo>
                    <a:pt x="75" y="155"/>
                    <a:pt x="77" y="155"/>
                    <a:pt x="77" y="154"/>
                  </a:cubicBezTo>
                  <a:cubicBezTo>
                    <a:pt x="79" y="156"/>
                    <a:pt x="79" y="156"/>
                    <a:pt x="79" y="156"/>
                  </a:cubicBezTo>
                  <a:cubicBezTo>
                    <a:pt x="80" y="157"/>
                    <a:pt x="83" y="156"/>
                    <a:pt x="85" y="155"/>
                  </a:cubicBezTo>
                  <a:cubicBezTo>
                    <a:pt x="85" y="156"/>
                    <a:pt x="85" y="156"/>
                    <a:pt x="85" y="156"/>
                  </a:cubicBezTo>
                  <a:cubicBezTo>
                    <a:pt x="87" y="157"/>
                    <a:pt x="87" y="156"/>
                    <a:pt x="87" y="155"/>
                  </a:cubicBezTo>
                  <a:cubicBezTo>
                    <a:pt x="88" y="156"/>
                    <a:pt x="88" y="156"/>
                    <a:pt x="88" y="156"/>
                  </a:cubicBezTo>
                  <a:cubicBezTo>
                    <a:pt x="89" y="155"/>
                    <a:pt x="89" y="155"/>
                    <a:pt x="89" y="155"/>
                  </a:cubicBezTo>
                  <a:cubicBezTo>
                    <a:pt x="90" y="155"/>
                    <a:pt x="92" y="155"/>
                    <a:pt x="92" y="157"/>
                  </a:cubicBezTo>
                  <a:cubicBezTo>
                    <a:pt x="93" y="157"/>
                    <a:pt x="93" y="156"/>
                    <a:pt x="93" y="156"/>
                  </a:cubicBezTo>
                  <a:cubicBezTo>
                    <a:pt x="94" y="157"/>
                    <a:pt x="99" y="157"/>
                    <a:pt x="101" y="157"/>
                  </a:cubicBezTo>
                  <a:cubicBezTo>
                    <a:pt x="100" y="156"/>
                    <a:pt x="100" y="156"/>
                    <a:pt x="100" y="155"/>
                  </a:cubicBezTo>
                  <a:cubicBezTo>
                    <a:pt x="101" y="153"/>
                    <a:pt x="101" y="155"/>
                    <a:pt x="102" y="154"/>
                  </a:cubicBezTo>
                  <a:cubicBezTo>
                    <a:pt x="102" y="155"/>
                    <a:pt x="103" y="156"/>
                    <a:pt x="102" y="156"/>
                  </a:cubicBezTo>
                  <a:cubicBezTo>
                    <a:pt x="106" y="158"/>
                    <a:pt x="111" y="157"/>
                    <a:pt x="116" y="157"/>
                  </a:cubicBezTo>
                  <a:cubicBezTo>
                    <a:pt x="117" y="157"/>
                    <a:pt x="117" y="157"/>
                    <a:pt x="117" y="156"/>
                  </a:cubicBezTo>
                  <a:cubicBezTo>
                    <a:pt x="120" y="158"/>
                    <a:pt x="124" y="156"/>
                    <a:pt x="127" y="157"/>
                  </a:cubicBezTo>
                  <a:cubicBezTo>
                    <a:pt x="127" y="156"/>
                    <a:pt x="128" y="154"/>
                    <a:pt x="129" y="154"/>
                  </a:cubicBezTo>
                  <a:cubicBezTo>
                    <a:pt x="131" y="153"/>
                    <a:pt x="130" y="156"/>
                    <a:pt x="132" y="157"/>
                  </a:cubicBezTo>
                  <a:cubicBezTo>
                    <a:pt x="133" y="156"/>
                    <a:pt x="135" y="156"/>
                    <a:pt x="135" y="156"/>
                  </a:cubicBezTo>
                  <a:cubicBezTo>
                    <a:pt x="135" y="156"/>
                    <a:pt x="135" y="156"/>
                    <a:pt x="135" y="156"/>
                  </a:cubicBezTo>
                  <a:cubicBezTo>
                    <a:pt x="136" y="155"/>
                    <a:pt x="138" y="155"/>
                    <a:pt x="139" y="155"/>
                  </a:cubicBezTo>
                  <a:cubicBezTo>
                    <a:pt x="139" y="156"/>
                    <a:pt x="139" y="156"/>
                    <a:pt x="139" y="156"/>
                  </a:cubicBezTo>
                  <a:cubicBezTo>
                    <a:pt x="140" y="156"/>
                    <a:pt x="142" y="156"/>
                    <a:pt x="143" y="156"/>
                  </a:cubicBezTo>
                  <a:cubicBezTo>
                    <a:pt x="143" y="155"/>
                    <a:pt x="146" y="156"/>
                    <a:pt x="147" y="154"/>
                  </a:cubicBezTo>
                  <a:cubicBezTo>
                    <a:pt x="147" y="155"/>
                    <a:pt x="146" y="155"/>
                    <a:pt x="147" y="155"/>
                  </a:cubicBezTo>
                  <a:cubicBezTo>
                    <a:pt x="147" y="154"/>
                    <a:pt x="147" y="154"/>
                    <a:pt x="147" y="154"/>
                  </a:cubicBezTo>
                  <a:cubicBezTo>
                    <a:pt x="149" y="154"/>
                    <a:pt x="149" y="154"/>
                    <a:pt x="149" y="154"/>
                  </a:cubicBezTo>
                  <a:cubicBezTo>
                    <a:pt x="149" y="155"/>
                    <a:pt x="149" y="155"/>
                    <a:pt x="148" y="156"/>
                  </a:cubicBezTo>
                  <a:cubicBezTo>
                    <a:pt x="150" y="156"/>
                    <a:pt x="149" y="155"/>
                    <a:pt x="150" y="154"/>
                  </a:cubicBezTo>
                  <a:cubicBezTo>
                    <a:pt x="151" y="153"/>
                    <a:pt x="151" y="154"/>
                    <a:pt x="152" y="155"/>
                  </a:cubicBezTo>
                  <a:cubicBezTo>
                    <a:pt x="152" y="155"/>
                    <a:pt x="151" y="154"/>
                    <a:pt x="151" y="155"/>
                  </a:cubicBezTo>
                  <a:cubicBezTo>
                    <a:pt x="150" y="156"/>
                    <a:pt x="152" y="155"/>
                    <a:pt x="152" y="156"/>
                  </a:cubicBezTo>
                  <a:cubicBezTo>
                    <a:pt x="152" y="156"/>
                    <a:pt x="152" y="154"/>
                    <a:pt x="153" y="154"/>
                  </a:cubicBezTo>
                  <a:cubicBezTo>
                    <a:pt x="154" y="154"/>
                    <a:pt x="157" y="154"/>
                    <a:pt x="157" y="155"/>
                  </a:cubicBezTo>
                  <a:cubicBezTo>
                    <a:pt x="158" y="154"/>
                    <a:pt x="159" y="154"/>
                    <a:pt x="159" y="154"/>
                  </a:cubicBezTo>
                  <a:cubicBezTo>
                    <a:pt x="158" y="153"/>
                    <a:pt x="157" y="153"/>
                    <a:pt x="157" y="153"/>
                  </a:cubicBezTo>
                  <a:cubicBezTo>
                    <a:pt x="157" y="152"/>
                    <a:pt x="159" y="152"/>
                    <a:pt x="159" y="152"/>
                  </a:cubicBezTo>
                  <a:cubicBezTo>
                    <a:pt x="159" y="153"/>
                    <a:pt x="159" y="153"/>
                    <a:pt x="159" y="153"/>
                  </a:cubicBezTo>
                  <a:cubicBezTo>
                    <a:pt x="159" y="152"/>
                    <a:pt x="161" y="152"/>
                    <a:pt x="160" y="152"/>
                  </a:cubicBezTo>
                  <a:cubicBezTo>
                    <a:pt x="162" y="153"/>
                    <a:pt x="162" y="153"/>
                    <a:pt x="162" y="153"/>
                  </a:cubicBezTo>
                  <a:cubicBezTo>
                    <a:pt x="162" y="152"/>
                    <a:pt x="164" y="152"/>
                    <a:pt x="165" y="151"/>
                  </a:cubicBezTo>
                  <a:cubicBezTo>
                    <a:pt x="166" y="153"/>
                    <a:pt x="165" y="154"/>
                    <a:pt x="167" y="154"/>
                  </a:cubicBezTo>
                  <a:cubicBezTo>
                    <a:pt x="169" y="152"/>
                    <a:pt x="169" y="152"/>
                    <a:pt x="169" y="152"/>
                  </a:cubicBezTo>
                  <a:cubicBezTo>
                    <a:pt x="170" y="152"/>
                    <a:pt x="171" y="152"/>
                    <a:pt x="170" y="153"/>
                  </a:cubicBezTo>
                  <a:cubicBezTo>
                    <a:pt x="174" y="153"/>
                    <a:pt x="174" y="149"/>
                    <a:pt x="177" y="150"/>
                  </a:cubicBezTo>
                  <a:cubicBezTo>
                    <a:pt x="176" y="152"/>
                    <a:pt x="177" y="152"/>
                    <a:pt x="179" y="152"/>
                  </a:cubicBezTo>
                  <a:cubicBezTo>
                    <a:pt x="179" y="152"/>
                    <a:pt x="179" y="151"/>
                    <a:pt x="179" y="151"/>
                  </a:cubicBezTo>
                  <a:cubicBezTo>
                    <a:pt x="179" y="150"/>
                    <a:pt x="179" y="152"/>
                    <a:pt x="177" y="151"/>
                  </a:cubicBezTo>
                  <a:cubicBezTo>
                    <a:pt x="177" y="150"/>
                    <a:pt x="178" y="151"/>
                    <a:pt x="179" y="150"/>
                  </a:cubicBezTo>
                  <a:cubicBezTo>
                    <a:pt x="182" y="153"/>
                    <a:pt x="188" y="149"/>
                    <a:pt x="193" y="149"/>
                  </a:cubicBezTo>
                  <a:cubicBezTo>
                    <a:pt x="192" y="148"/>
                    <a:pt x="194" y="149"/>
                    <a:pt x="195" y="148"/>
                  </a:cubicBezTo>
                  <a:cubicBezTo>
                    <a:pt x="195" y="150"/>
                    <a:pt x="198" y="147"/>
                    <a:pt x="199" y="148"/>
                  </a:cubicBezTo>
                  <a:cubicBezTo>
                    <a:pt x="198" y="146"/>
                    <a:pt x="198" y="146"/>
                    <a:pt x="198" y="146"/>
                  </a:cubicBezTo>
                  <a:cubicBezTo>
                    <a:pt x="201" y="147"/>
                    <a:pt x="202" y="143"/>
                    <a:pt x="204" y="144"/>
                  </a:cubicBezTo>
                  <a:cubicBezTo>
                    <a:pt x="205" y="144"/>
                    <a:pt x="203" y="146"/>
                    <a:pt x="203" y="146"/>
                  </a:cubicBezTo>
                  <a:cubicBezTo>
                    <a:pt x="205" y="147"/>
                    <a:pt x="208" y="143"/>
                    <a:pt x="210" y="145"/>
                  </a:cubicBezTo>
                  <a:cubicBezTo>
                    <a:pt x="210" y="144"/>
                    <a:pt x="209" y="143"/>
                    <a:pt x="211" y="142"/>
                  </a:cubicBezTo>
                  <a:cubicBezTo>
                    <a:pt x="212" y="142"/>
                    <a:pt x="215" y="142"/>
                    <a:pt x="215" y="142"/>
                  </a:cubicBezTo>
                  <a:cubicBezTo>
                    <a:pt x="216" y="142"/>
                    <a:pt x="216" y="141"/>
                    <a:pt x="218" y="141"/>
                  </a:cubicBezTo>
                  <a:cubicBezTo>
                    <a:pt x="218" y="142"/>
                    <a:pt x="217" y="142"/>
                    <a:pt x="217" y="142"/>
                  </a:cubicBezTo>
                  <a:cubicBezTo>
                    <a:pt x="219" y="142"/>
                    <a:pt x="220" y="141"/>
                    <a:pt x="222" y="140"/>
                  </a:cubicBezTo>
                  <a:cubicBezTo>
                    <a:pt x="223" y="140"/>
                    <a:pt x="223" y="140"/>
                    <a:pt x="223" y="140"/>
                  </a:cubicBezTo>
                  <a:cubicBezTo>
                    <a:pt x="228" y="137"/>
                    <a:pt x="226" y="138"/>
                    <a:pt x="227" y="137"/>
                  </a:cubicBezTo>
                  <a:cubicBezTo>
                    <a:pt x="228" y="135"/>
                    <a:pt x="230" y="133"/>
                    <a:pt x="230" y="132"/>
                  </a:cubicBezTo>
                  <a:cubicBezTo>
                    <a:pt x="229" y="130"/>
                    <a:pt x="232" y="128"/>
                    <a:pt x="230" y="128"/>
                  </a:cubicBezTo>
                  <a:cubicBezTo>
                    <a:pt x="230" y="128"/>
                    <a:pt x="231" y="127"/>
                    <a:pt x="231" y="127"/>
                  </a:cubicBezTo>
                  <a:cubicBezTo>
                    <a:pt x="231" y="126"/>
                    <a:pt x="229" y="125"/>
                    <a:pt x="229" y="124"/>
                  </a:cubicBezTo>
                  <a:cubicBezTo>
                    <a:pt x="231" y="125"/>
                    <a:pt x="231" y="125"/>
                    <a:pt x="231" y="125"/>
                  </a:cubicBezTo>
                  <a:cubicBezTo>
                    <a:pt x="232" y="125"/>
                    <a:pt x="232" y="122"/>
                    <a:pt x="233" y="121"/>
                  </a:cubicBezTo>
                  <a:cubicBezTo>
                    <a:pt x="231" y="122"/>
                    <a:pt x="233" y="120"/>
                    <a:pt x="232" y="120"/>
                  </a:cubicBezTo>
                  <a:cubicBezTo>
                    <a:pt x="232" y="118"/>
                    <a:pt x="232" y="118"/>
                    <a:pt x="232" y="118"/>
                  </a:cubicBezTo>
                  <a:cubicBezTo>
                    <a:pt x="232" y="116"/>
                    <a:pt x="231" y="118"/>
                    <a:pt x="231" y="115"/>
                  </a:cubicBezTo>
                  <a:cubicBezTo>
                    <a:pt x="231" y="114"/>
                    <a:pt x="233" y="115"/>
                    <a:pt x="233" y="116"/>
                  </a:cubicBezTo>
                  <a:cubicBezTo>
                    <a:pt x="234" y="114"/>
                    <a:pt x="233" y="113"/>
                    <a:pt x="233" y="112"/>
                  </a:cubicBezTo>
                  <a:cubicBezTo>
                    <a:pt x="233" y="112"/>
                    <a:pt x="233" y="112"/>
                    <a:pt x="233" y="112"/>
                  </a:cubicBezTo>
                  <a:cubicBezTo>
                    <a:pt x="233" y="112"/>
                    <a:pt x="233" y="112"/>
                    <a:pt x="233" y="112"/>
                  </a:cubicBezTo>
                  <a:cubicBezTo>
                    <a:pt x="233" y="111"/>
                    <a:pt x="233" y="111"/>
                    <a:pt x="233" y="110"/>
                  </a:cubicBezTo>
                  <a:cubicBezTo>
                    <a:pt x="233" y="110"/>
                    <a:pt x="233" y="110"/>
                    <a:pt x="233" y="110"/>
                  </a:cubicBezTo>
                  <a:cubicBezTo>
                    <a:pt x="233" y="111"/>
                    <a:pt x="233" y="111"/>
                    <a:pt x="233" y="111"/>
                  </a:cubicBezTo>
                  <a:cubicBezTo>
                    <a:pt x="233" y="111"/>
                    <a:pt x="233" y="111"/>
                    <a:pt x="233" y="110"/>
                  </a:cubicBezTo>
                  <a:cubicBezTo>
                    <a:pt x="234" y="110"/>
                    <a:pt x="234" y="110"/>
                    <a:pt x="234" y="110"/>
                  </a:cubicBezTo>
                  <a:cubicBezTo>
                    <a:pt x="234" y="109"/>
                    <a:pt x="234" y="109"/>
                    <a:pt x="234" y="109"/>
                  </a:cubicBezTo>
                  <a:cubicBezTo>
                    <a:pt x="235" y="109"/>
                    <a:pt x="235" y="109"/>
                    <a:pt x="235" y="109"/>
                  </a:cubicBezTo>
                  <a:cubicBezTo>
                    <a:pt x="235" y="108"/>
                    <a:pt x="234" y="106"/>
                    <a:pt x="234" y="106"/>
                  </a:cubicBezTo>
                  <a:cubicBezTo>
                    <a:pt x="235" y="102"/>
                    <a:pt x="235" y="96"/>
                    <a:pt x="234" y="94"/>
                  </a:cubicBezTo>
                  <a:cubicBezTo>
                    <a:pt x="234" y="94"/>
                    <a:pt x="235" y="94"/>
                    <a:pt x="234" y="94"/>
                  </a:cubicBezTo>
                  <a:cubicBezTo>
                    <a:pt x="234" y="93"/>
                    <a:pt x="233" y="91"/>
                    <a:pt x="234" y="91"/>
                  </a:cubicBezTo>
                  <a:cubicBezTo>
                    <a:pt x="234" y="90"/>
                    <a:pt x="235" y="90"/>
                    <a:pt x="235" y="88"/>
                  </a:cubicBezTo>
                  <a:cubicBezTo>
                    <a:pt x="235" y="88"/>
                    <a:pt x="234" y="88"/>
                    <a:pt x="234" y="88"/>
                  </a:cubicBezTo>
                  <a:cubicBezTo>
                    <a:pt x="236" y="85"/>
                    <a:pt x="233" y="81"/>
                    <a:pt x="234" y="77"/>
                  </a:cubicBezTo>
                  <a:cubicBezTo>
                    <a:pt x="235" y="78"/>
                    <a:pt x="235" y="78"/>
                    <a:pt x="235" y="79"/>
                  </a:cubicBezTo>
                  <a:cubicBezTo>
                    <a:pt x="235" y="76"/>
                    <a:pt x="235" y="73"/>
                    <a:pt x="233" y="70"/>
                  </a:cubicBezTo>
                  <a:cubicBezTo>
                    <a:pt x="234" y="71"/>
                    <a:pt x="234" y="71"/>
                    <a:pt x="235" y="71"/>
                  </a:cubicBezTo>
                  <a:close/>
                  <a:moveTo>
                    <a:pt x="233" y="107"/>
                  </a:moveTo>
                  <a:cubicBezTo>
                    <a:pt x="233" y="107"/>
                    <a:pt x="233" y="108"/>
                    <a:pt x="233" y="108"/>
                  </a:cubicBezTo>
                  <a:cubicBezTo>
                    <a:pt x="233" y="108"/>
                    <a:pt x="233" y="107"/>
                    <a:pt x="233" y="107"/>
                  </a:cubicBezTo>
                  <a:close/>
                </a:path>
              </a:pathLst>
            </a:custGeom>
            <a:solidFill>
              <a:schemeClr val="accent2"/>
            </a:solidFill>
            <a:ln w="9525">
              <a:noFill/>
              <a:round/>
              <a:headEnd/>
              <a:tailEnd/>
            </a:ln>
            <a:effectLst/>
          </p:spPr>
          <p:txBody>
            <a:bodyPr vert="horz" wrap="square" lIns="36000" tIns="45720" rIns="36000" bIns="45720" numCol="1" anchor="b"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0" cap="none" spc="0" normalizeH="0" baseline="0" noProof="0">
                <a:ln>
                  <a:noFill/>
                </a:ln>
                <a:solidFill>
                  <a:sysClr val="windowText" lastClr="000000"/>
                </a:solidFill>
                <a:effectLst/>
                <a:uLnTx/>
                <a:uFillTx/>
                <a:latin typeface="Calibri"/>
                <a:ea typeface="+mn-ea"/>
                <a:cs typeface="Arial" charset="0"/>
              </a:endParaRPr>
            </a:p>
          </p:txBody>
        </p:sp>
      </p:grpSp>
      <p:sp>
        <p:nvSpPr>
          <p:cNvPr id="208" name="pole tekstowe 12"/>
          <p:cNvSpPr txBox="1"/>
          <p:nvPr/>
        </p:nvSpPr>
        <p:spPr>
          <a:xfrm>
            <a:off x="8312776" y="1239256"/>
            <a:ext cx="639920"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3366"/>
                </a:solidFill>
                <a:effectLst/>
                <a:uLnTx/>
                <a:uFillTx/>
                <a:latin typeface="Segoe Print" pitchFamily="2" charset="0"/>
                <a:ea typeface="+mn-ea"/>
                <a:cs typeface="Arial" charset="0"/>
              </a:rPr>
              <a:t>UAT</a:t>
            </a:r>
            <a:endParaRPr kumimoji="0" lang="pl-PL" sz="1600" b="1" i="0" u="none" strike="noStrike" kern="1200" cap="none" spc="0" normalizeH="0" baseline="0" noProof="0" dirty="0">
              <a:ln>
                <a:noFill/>
              </a:ln>
              <a:solidFill>
                <a:srgbClr val="003366"/>
              </a:solidFill>
              <a:effectLst/>
              <a:uLnTx/>
              <a:uFillTx/>
              <a:latin typeface="Segoe Print" pitchFamily="2" charset="0"/>
              <a:ea typeface="+mn-ea"/>
              <a:cs typeface="Arial" charset="0"/>
            </a:endParaRPr>
          </a:p>
        </p:txBody>
      </p:sp>
      <p:sp>
        <p:nvSpPr>
          <p:cNvPr id="209" name="pole tekstowe 72"/>
          <p:cNvSpPr txBox="1"/>
          <p:nvPr/>
        </p:nvSpPr>
        <p:spPr>
          <a:xfrm>
            <a:off x="9217712" y="836713"/>
            <a:ext cx="113337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3366"/>
                </a:solidFill>
                <a:effectLst/>
                <a:uLnTx/>
                <a:uFillTx/>
                <a:latin typeface="Segoe Print" pitchFamily="2" charset="0"/>
                <a:ea typeface="+mn-ea"/>
                <a:cs typeface="Arial" charset="0"/>
              </a:rPr>
              <a:t>Deploy-ment</a:t>
            </a:r>
            <a:endParaRPr kumimoji="0" lang="en-US" sz="1600" b="1" i="0" u="none" strike="noStrike" kern="1200" cap="none" spc="0" normalizeH="0" baseline="0" noProof="0" dirty="0">
              <a:ln>
                <a:noFill/>
              </a:ln>
              <a:solidFill>
                <a:srgbClr val="003366"/>
              </a:solidFill>
              <a:effectLst/>
              <a:uLnTx/>
              <a:uFillTx/>
              <a:latin typeface="Segoe Print" pitchFamily="2" charset="0"/>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3366"/>
                </a:solidFill>
                <a:effectLst/>
                <a:uLnTx/>
                <a:uFillTx/>
                <a:latin typeface="Segoe Print" pitchFamily="2" charset="0"/>
                <a:ea typeface="+mn-ea"/>
                <a:cs typeface="Arial" charset="0"/>
              </a:rPr>
              <a:t>Ready</a:t>
            </a:r>
            <a:endParaRPr kumimoji="0" lang="pl-PL" sz="1600" b="1" i="0" u="none" strike="noStrike" kern="1200" cap="none" spc="0" normalizeH="0" baseline="0" noProof="0" dirty="0">
              <a:ln>
                <a:noFill/>
              </a:ln>
              <a:solidFill>
                <a:srgbClr val="003366"/>
              </a:solidFill>
              <a:effectLst/>
              <a:uLnTx/>
              <a:uFillTx/>
              <a:latin typeface="Segoe Print" pitchFamily="2" charset="0"/>
              <a:ea typeface="+mn-ea"/>
              <a:cs typeface="Arial" charset="0"/>
            </a:endParaRPr>
          </a:p>
        </p:txBody>
      </p:sp>
      <p:grpSp>
        <p:nvGrpSpPr>
          <p:cNvPr id="210" name="Grupa 115"/>
          <p:cNvGrpSpPr/>
          <p:nvPr/>
        </p:nvGrpSpPr>
        <p:grpSpPr>
          <a:xfrm>
            <a:off x="8485712" y="1514230"/>
            <a:ext cx="346592" cy="341898"/>
            <a:chOff x="5454610" y="1083597"/>
            <a:chExt cx="677642" cy="735827"/>
          </a:xfrm>
        </p:grpSpPr>
        <p:sp>
          <p:nvSpPr>
            <p:cNvPr id="211" name="Freeform 18"/>
            <p:cNvSpPr>
              <a:spLocks/>
            </p:cNvSpPr>
            <p:nvPr/>
          </p:nvSpPr>
          <p:spPr bwMode="auto">
            <a:xfrm>
              <a:off x="5461496" y="1222333"/>
              <a:ext cx="670756" cy="597091"/>
            </a:xfrm>
            <a:custGeom>
              <a:avLst/>
              <a:gdLst/>
              <a:ahLst/>
              <a:cxnLst>
                <a:cxn ang="0">
                  <a:pos x="427" y="3"/>
                </a:cxn>
                <a:cxn ang="0">
                  <a:pos x="492" y="12"/>
                </a:cxn>
                <a:cxn ang="0">
                  <a:pos x="614" y="65"/>
                </a:cxn>
                <a:cxn ang="0">
                  <a:pos x="651" y="96"/>
                </a:cxn>
                <a:cxn ang="0">
                  <a:pos x="733" y="215"/>
                </a:cxn>
                <a:cxn ang="0">
                  <a:pos x="749" y="259"/>
                </a:cxn>
                <a:cxn ang="0">
                  <a:pos x="767" y="339"/>
                </a:cxn>
                <a:cxn ang="0">
                  <a:pos x="762" y="407"/>
                </a:cxn>
                <a:cxn ang="0">
                  <a:pos x="752" y="445"/>
                </a:cxn>
                <a:cxn ang="0">
                  <a:pos x="743" y="478"/>
                </a:cxn>
                <a:cxn ang="0">
                  <a:pos x="705" y="549"/>
                </a:cxn>
                <a:cxn ang="0">
                  <a:pos x="673" y="582"/>
                </a:cxn>
                <a:cxn ang="0">
                  <a:pos x="637" y="615"/>
                </a:cxn>
                <a:cxn ang="0">
                  <a:pos x="583" y="643"/>
                </a:cxn>
                <a:cxn ang="0">
                  <a:pos x="519" y="666"/>
                </a:cxn>
                <a:cxn ang="0">
                  <a:pos x="437" y="677"/>
                </a:cxn>
                <a:cxn ang="0">
                  <a:pos x="402" y="680"/>
                </a:cxn>
                <a:cxn ang="0">
                  <a:pos x="368" y="675"/>
                </a:cxn>
                <a:cxn ang="0">
                  <a:pos x="339" y="674"/>
                </a:cxn>
                <a:cxn ang="0">
                  <a:pos x="326" y="672"/>
                </a:cxn>
                <a:cxn ang="0">
                  <a:pos x="287" y="664"/>
                </a:cxn>
                <a:cxn ang="0">
                  <a:pos x="181" y="620"/>
                </a:cxn>
                <a:cxn ang="0">
                  <a:pos x="143" y="595"/>
                </a:cxn>
                <a:cxn ang="0">
                  <a:pos x="113" y="569"/>
                </a:cxn>
                <a:cxn ang="0">
                  <a:pos x="52" y="494"/>
                </a:cxn>
                <a:cxn ang="0">
                  <a:pos x="47" y="472"/>
                </a:cxn>
                <a:cxn ang="0">
                  <a:pos x="27" y="444"/>
                </a:cxn>
                <a:cxn ang="0">
                  <a:pos x="11" y="418"/>
                </a:cxn>
                <a:cxn ang="0">
                  <a:pos x="5" y="372"/>
                </a:cxn>
                <a:cxn ang="0">
                  <a:pos x="1" y="357"/>
                </a:cxn>
                <a:cxn ang="0">
                  <a:pos x="5" y="336"/>
                </a:cxn>
                <a:cxn ang="0">
                  <a:pos x="19" y="303"/>
                </a:cxn>
                <a:cxn ang="0">
                  <a:pos x="30" y="265"/>
                </a:cxn>
                <a:cxn ang="0">
                  <a:pos x="43" y="251"/>
                </a:cxn>
                <a:cxn ang="0">
                  <a:pos x="61" y="224"/>
                </a:cxn>
                <a:cxn ang="0">
                  <a:pos x="88" y="200"/>
                </a:cxn>
                <a:cxn ang="0">
                  <a:pos x="81" y="217"/>
                </a:cxn>
                <a:cxn ang="0">
                  <a:pos x="126" y="178"/>
                </a:cxn>
                <a:cxn ang="0">
                  <a:pos x="207" y="151"/>
                </a:cxn>
                <a:cxn ang="0">
                  <a:pos x="230" y="144"/>
                </a:cxn>
                <a:cxn ang="0">
                  <a:pos x="282" y="126"/>
                </a:cxn>
                <a:cxn ang="0">
                  <a:pos x="262" y="138"/>
                </a:cxn>
                <a:cxn ang="0">
                  <a:pos x="214" y="151"/>
                </a:cxn>
                <a:cxn ang="0">
                  <a:pos x="132" y="200"/>
                </a:cxn>
                <a:cxn ang="0">
                  <a:pos x="38" y="314"/>
                </a:cxn>
                <a:cxn ang="0">
                  <a:pos x="68" y="473"/>
                </a:cxn>
                <a:cxn ang="0">
                  <a:pos x="157" y="572"/>
                </a:cxn>
                <a:cxn ang="0">
                  <a:pos x="244" y="620"/>
                </a:cxn>
                <a:cxn ang="0">
                  <a:pos x="448" y="653"/>
                </a:cxn>
                <a:cxn ang="0">
                  <a:pos x="555" y="631"/>
                </a:cxn>
                <a:cxn ang="0">
                  <a:pos x="675" y="555"/>
                </a:cxn>
                <a:cxn ang="0">
                  <a:pos x="656" y="134"/>
                </a:cxn>
                <a:cxn ang="0">
                  <a:pos x="561" y="57"/>
                </a:cxn>
                <a:cxn ang="0">
                  <a:pos x="218" y="69"/>
                </a:cxn>
              </a:cxnLst>
              <a:rect l="0" t="0" r="r" b="b"/>
              <a:pathLst>
                <a:path w="767" h="683">
                  <a:moveTo>
                    <a:pt x="218" y="69"/>
                  </a:moveTo>
                  <a:cubicBezTo>
                    <a:pt x="236" y="49"/>
                    <a:pt x="271" y="38"/>
                    <a:pt x="296" y="23"/>
                  </a:cubicBezTo>
                  <a:cubicBezTo>
                    <a:pt x="299" y="21"/>
                    <a:pt x="297" y="27"/>
                    <a:pt x="304" y="23"/>
                  </a:cubicBezTo>
                  <a:cubicBezTo>
                    <a:pt x="328" y="7"/>
                    <a:pt x="374" y="0"/>
                    <a:pt x="408" y="4"/>
                  </a:cubicBezTo>
                  <a:cubicBezTo>
                    <a:pt x="406" y="5"/>
                    <a:pt x="406" y="5"/>
                    <a:pt x="406" y="5"/>
                  </a:cubicBezTo>
                  <a:cubicBezTo>
                    <a:pt x="412" y="6"/>
                    <a:pt x="420" y="3"/>
                    <a:pt x="427" y="3"/>
                  </a:cubicBezTo>
                  <a:cubicBezTo>
                    <a:pt x="427" y="4"/>
                    <a:pt x="425" y="4"/>
                    <a:pt x="427" y="5"/>
                  </a:cubicBezTo>
                  <a:cubicBezTo>
                    <a:pt x="428" y="3"/>
                    <a:pt x="439" y="4"/>
                    <a:pt x="442" y="3"/>
                  </a:cubicBezTo>
                  <a:cubicBezTo>
                    <a:pt x="445" y="5"/>
                    <a:pt x="444" y="6"/>
                    <a:pt x="448" y="8"/>
                  </a:cubicBezTo>
                  <a:cubicBezTo>
                    <a:pt x="452" y="6"/>
                    <a:pt x="452" y="6"/>
                    <a:pt x="452" y="6"/>
                  </a:cubicBezTo>
                  <a:cubicBezTo>
                    <a:pt x="464" y="0"/>
                    <a:pt x="478" y="10"/>
                    <a:pt x="494" y="11"/>
                  </a:cubicBezTo>
                  <a:cubicBezTo>
                    <a:pt x="493" y="11"/>
                    <a:pt x="491" y="11"/>
                    <a:pt x="492" y="12"/>
                  </a:cubicBezTo>
                  <a:cubicBezTo>
                    <a:pt x="516" y="15"/>
                    <a:pt x="545" y="27"/>
                    <a:pt x="569" y="39"/>
                  </a:cubicBezTo>
                  <a:cubicBezTo>
                    <a:pt x="568" y="39"/>
                    <a:pt x="566" y="40"/>
                    <a:pt x="567" y="42"/>
                  </a:cubicBezTo>
                  <a:cubicBezTo>
                    <a:pt x="570" y="40"/>
                    <a:pt x="577" y="44"/>
                    <a:pt x="584" y="47"/>
                  </a:cubicBezTo>
                  <a:cubicBezTo>
                    <a:pt x="585" y="51"/>
                    <a:pt x="596" y="51"/>
                    <a:pt x="602" y="58"/>
                  </a:cubicBezTo>
                  <a:cubicBezTo>
                    <a:pt x="601" y="58"/>
                    <a:pt x="601" y="58"/>
                    <a:pt x="601" y="58"/>
                  </a:cubicBezTo>
                  <a:cubicBezTo>
                    <a:pt x="608" y="59"/>
                    <a:pt x="608" y="65"/>
                    <a:pt x="614" y="65"/>
                  </a:cubicBezTo>
                  <a:cubicBezTo>
                    <a:pt x="616" y="69"/>
                    <a:pt x="616" y="69"/>
                    <a:pt x="616" y="69"/>
                  </a:cubicBezTo>
                  <a:cubicBezTo>
                    <a:pt x="621" y="68"/>
                    <a:pt x="622" y="76"/>
                    <a:pt x="627" y="78"/>
                  </a:cubicBezTo>
                  <a:cubicBezTo>
                    <a:pt x="628" y="77"/>
                    <a:pt x="628" y="77"/>
                    <a:pt x="628" y="77"/>
                  </a:cubicBezTo>
                  <a:cubicBezTo>
                    <a:pt x="632" y="80"/>
                    <a:pt x="633" y="83"/>
                    <a:pt x="637" y="85"/>
                  </a:cubicBezTo>
                  <a:cubicBezTo>
                    <a:pt x="637" y="86"/>
                    <a:pt x="637" y="86"/>
                    <a:pt x="637" y="86"/>
                  </a:cubicBezTo>
                  <a:cubicBezTo>
                    <a:pt x="646" y="92"/>
                    <a:pt x="649" y="98"/>
                    <a:pt x="651" y="96"/>
                  </a:cubicBezTo>
                  <a:cubicBezTo>
                    <a:pt x="652" y="100"/>
                    <a:pt x="642" y="89"/>
                    <a:pt x="644" y="96"/>
                  </a:cubicBezTo>
                  <a:cubicBezTo>
                    <a:pt x="672" y="118"/>
                    <a:pt x="695" y="147"/>
                    <a:pt x="713" y="177"/>
                  </a:cubicBezTo>
                  <a:cubicBezTo>
                    <a:pt x="714" y="181"/>
                    <a:pt x="715" y="184"/>
                    <a:pt x="715" y="185"/>
                  </a:cubicBezTo>
                  <a:cubicBezTo>
                    <a:pt x="717" y="188"/>
                    <a:pt x="722" y="197"/>
                    <a:pt x="725" y="199"/>
                  </a:cubicBezTo>
                  <a:cubicBezTo>
                    <a:pt x="724" y="198"/>
                    <a:pt x="724" y="201"/>
                    <a:pt x="725" y="203"/>
                  </a:cubicBezTo>
                  <a:cubicBezTo>
                    <a:pt x="727" y="209"/>
                    <a:pt x="731" y="208"/>
                    <a:pt x="733" y="215"/>
                  </a:cubicBezTo>
                  <a:cubicBezTo>
                    <a:pt x="731" y="213"/>
                    <a:pt x="730" y="212"/>
                    <a:pt x="729" y="214"/>
                  </a:cubicBezTo>
                  <a:cubicBezTo>
                    <a:pt x="734" y="218"/>
                    <a:pt x="737" y="226"/>
                    <a:pt x="740" y="232"/>
                  </a:cubicBezTo>
                  <a:cubicBezTo>
                    <a:pt x="739" y="231"/>
                    <a:pt x="738" y="230"/>
                    <a:pt x="737" y="231"/>
                  </a:cubicBezTo>
                  <a:cubicBezTo>
                    <a:pt x="743" y="237"/>
                    <a:pt x="742" y="244"/>
                    <a:pt x="746" y="250"/>
                  </a:cubicBezTo>
                  <a:cubicBezTo>
                    <a:pt x="743" y="248"/>
                    <a:pt x="743" y="248"/>
                    <a:pt x="743" y="248"/>
                  </a:cubicBezTo>
                  <a:cubicBezTo>
                    <a:pt x="745" y="259"/>
                    <a:pt x="748" y="250"/>
                    <a:pt x="749" y="259"/>
                  </a:cubicBezTo>
                  <a:cubicBezTo>
                    <a:pt x="748" y="257"/>
                    <a:pt x="748" y="258"/>
                    <a:pt x="747" y="258"/>
                  </a:cubicBezTo>
                  <a:cubicBezTo>
                    <a:pt x="753" y="266"/>
                    <a:pt x="755" y="280"/>
                    <a:pt x="758" y="289"/>
                  </a:cubicBezTo>
                  <a:cubicBezTo>
                    <a:pt x="758" y="288"/>
                    <a:pt x="757" y="288"/>
                    <a:pt x="757" y="288"/>
                  </a:cubicBezTo>
                  <a:cubicBezTo>
                    <a:pt x="760" y="298"/>
                    <a:pt x="760" y="308"/>
                    <a:pt x="763" y="318"/>
                  </a:cubicBezTo>
                  <a:cubicBezTo>
                    <a:pt x="763" y="322"/>
                    <a:pt x="759" y="318"/>
                    <a:pt x="760" y="328"/>
                  </a:cubicBezTo>
                  <a:cubicBezTo>
                    <a:pt x="764" y="327"/>
                    <a:pt x="763" y="345"/>
                    <a:pt x="767" y="339"/>
                  </a:cubicBezTo>
                  <a:cubicBezTo>
                    <a:pt x="767" y="348"/>
                    <a:pt x="765" y="361"/>
                    <a:pt x="767" y="367"/>
                  </a:cubicBezTo>
                  <a:cubicBezTo>
                    <a:pt x="765" y="363"/>
                    <a:pt x="762" y="371"/>
                    <a:pt x="762" y="364"/>
                  </a:cubicBezTo>
                  <a:cubicBezTo>
                    <a:pt x="760" y="370"/>
                    <a:pt x="760" y="370"/>
                    <a:pt x="760" y="370"/>
                  </a:cubicBezTo>
                  <a:cubicBezTo>
                    <a:pt x="758" y="369"/>
                    <a:pt x="760" y="364"/>
                    <a:pt x="758" y="366"/>
                  </a:cubicBezTo>
                  <a:cubicBezTo>
                    <a:pt x="759" y="369"/>
                    <a:pt x="759" y="380"/>
                    <a:pt x="758" y="383"/>
                  </a:cubicBezTo>
                  <a:cubicBezTo>
                    <a:pt x="760" y="390"/>
                    <a:pt x="763" y="396"/>
                    <a:pt x="762" y="407"/>
                  </a:cubicBezTo>
                  <a:cubicBezTo>
                    <a:pt x="762" y="402"/>
                    <a:pt x="758" y="410"/>
                    <a:pt x="758" y="406"/>
                  </a:cubicBezTo>
                  <a:cubicBezTo>
                    <a:pt x="759" y="412"/>
                    <a:pt x="761" y="417"/>
                    <a:pt x="762" y="423"/>
                  </a:cubicBezTo>
                  <a:cubicBezTo>
                    <a:pt x="761" y="426"/>
                    <a:pt x="759" y="423"/>
                    <a:pt x="759" y="428"/>
                  </a:cubicBezTo>
                  <a:cubicBezTo>
                    <a:pt x="760" y="428"/>
                    <a:pt x="760" y="430"/>
                    <a:pt x="760" y="432"/>
                  </a:cubicBezTo>
                  <a:cubicBezTo>
                    <a:pt x="759" y="433"/>
                    <a:pt x="757" y="447"/>
                    <a:pt x="753" y="448"/>
                  </a:cubicBezTo>
                  <a:cubicBezTo>
                    <a:pt x="751" y="449"/>
                    <a:pt x="754" y="442"/>
                    <a:pt x="752" y="445"/>
                  </a:cubicBezTo>
                  <a:cubicBezTo>
                    <a:pt x="750" y="452"/>
                    <a:pt x="751" y="453"/>
                    <a:pt x="749" y="459"/>
                  </a:cubicBezTo>
                  <a:cubicBezTo>
                    <a:pt x="748" y="459"/>
                    <a:pt x="748" y="459"/>
                    <a:pt x="748" y="459"/>
                  </a:cubicBezTo>
                  <a:cubicBezTo>
                    <a:pt x="746" y="463"/>
                    <a:pt x="745" y="472"/>
                    <a:pt x="749" y="468"/>
                  </a:cubicBezTo>
                  <a:cubicBezTo>
                    <a:pt x="750" y="465"/>
                    <a:pt x="746" y="468"/>
                    <a:pt x="749" y="464"/>
                  </a:cubicBezTo>
                  <a:cubicBezTo>
                    <a:pt x="750" y="468"/>
                    <a:pt x="747" y="476"/>
                    <a:pt x="745" y="482"/>
                  </a:cubicBezTo>
                  <a:cubicBezTo>
                    <a:pt x="745" y="480"/>
                    <a:pt x="744" y="480"/>
                    <a:pt x="743" y="478"/>
                  </a:cubicBezTo>
                  <a:cubicBezTo>
                    <a:pt x="742" y="488"/>
                    <a:pt x="739" y="497"/>
                    <a:pt x="735" y="507"/>
                  </a:cubicBezTo>
                  <a:cubicBezTo>
                    <a:pt x="736" y="508"/>
                    <a:pt x="734" y="502"/>
                    <a:pt x="736" y="501"/>
                  </a:cubicBezTo>
                  <a:cubicBezTo>
                    <a:pt x="727" y="511"/>
                    <a:pt x="724" y="526"/>
                    <a:pt x="715" y="534"/>
                  </a:cubicBezTo>
                  <a:cubicBezTo>
                    <a:pt x="716" y="532"/>
                    <a:pt x="718" y="534"/>
                    <a:pt x="717" y="534"/>
                  </a:cubicBezTo>
                  <a:cubicBezTo>
                    <a:pt x="713" y="539"/>
                    <a:pt x="712" y="537"/>
                    <a:pt x="710" y="541"/>
                  </a:cubicBezTo>
                  <a:cubicBezTo>
                    <a:pt x="708" y="541"/>
                    <a:pt x="707" y="546"/>
                    <a:pt x="705" y="549"/>
                  </a:cubicBezTo>
                  <a:cubicBezTo>
                    <a:pt x="704" y="552"/>
                    <a:pt x="704" y="550"/>
                    <a:pt x="706" y="547"/>
                  </a:cubicBezTo>
                  <a:cubicBezTo>
                    <a:pt x="703" y="552"/>
                    <a:pt x="689" y="572"/>
                    <a:pt x="677" y="580"/>
                  </a:cubicBezTo>
                  <a:cubicBezTo>
                    <a:pt x="678" y="580"/>
                    <a:pt x="673" y="588"/>
                    <a:pt x="671" y="590"/>
                  </a:cubicBezTo>
                  <a:cubicBezTo>
                    <a:pt x="670" y="588"/>
                    <a:pt x="670" y="588"/>
                    <a:pt x="670" y="588"/>
                  </a:cubicBezTo>
                  <a:cubicBezTo>
                    <a:pt x="667" y="588"/>
                    <a:pt x="662" y="595"/>
                    <a:pt x="661" y="594"/>
                  </a:cubicBezTo>
                  <a:cubicBezTo>
                    <a:pt x="657" y="600"/>
                    <a:pt x="679" y="575"/>
                    <a:pt x="673" y="582"/>
                  </a:cubicBezTo>
                  <a:cubicBezTo>
                    <a:pt x="670" y="582"/>
                    <a:pt x="666" y="593"/>
                    <a:pt x="666" y="590"/>
                  </a:cubicBezTo>
                  <a:cubicBezTo>
                    <a:pt x="661" y="594"/>
                    <a:pt x="658" y="600"/>
                    <a:pt x="651" y="602"/>
                  </a:cubicBezTo>
                  <a:cubicBezTo>
                    <a:pt x="653" y="601"/>
                    <a:pt x="654" y="596"/>
                    <a:pt x="650" y="600"/>
                  </a:cubicBezTo>
                  <a:cubicBezTo>
                    <a:pt x="643" y="605"/>
                    <a:pt x="648" y="602"/>
                    <a:pt x="643" y="607"/>
                  </a:cubicBezTo>
                  <a:cubicBezTo>
                    <a:pt x="640" y="610"/>
                    <a:pt x="640" y="610"/>
                    <a:pt x="640" y="610"/>
                  </a:cubicBezTo>
                  <a:cubicBezTo>
                    <a:pt x="641" y="612"/>
                    <a:pt x="633" y="615"/>
                    <a:pt x="637" y="615"/>
                  </a:cubicBezTo>
                  <a:cubicBezTo>
                    <a:pt x="635" y="614"/>
                    <a:pt x="627" y="623"/>
                    <a:pt x="625" y="619"/>
                  </a:cubicBezTo>
                  <a:cubicBezTo>
                    <a:pt x="625" y="616"/>
                    <a:pt x="625" y="616"/>
                    <a:pt x="625" y="616"/>
                  </a:cubicBezTo>
                  <a:cubicBezTo>
                    <a:pt x="622" y="619"/>
                    <a:pt x="621" y="622"/>
                    <a:pt x="619" y="625"/>
                  </a:cubicBezTo>
                  <a:cubicBezTo>
                    <a:pt x="619" y="625"/>
                    <a:pt x="617" y="625"/>
                    <a:pt x="617" y="624"/>
                  </a:cubicBezTo>
                  <a:cubicBezTo>
                    <a:pt x="619" y="628"/>
                    <a:pt x="609" y="629"/>
                    <a:pt x="607" y="634"/>
                  </a:cubicBezTo>
                  <a:cubicBezTo>
                    <a:pt x="599" y="637"/>
                    <a:pt x="588" y="643"/>
                    <a:pt x="583" y="643"/>
                  </a:cubicBezTo>
                  <a:cubicBezTo>
                    <a:pt x="578" y="646"/>
                    <a:pt x="573" y="650"/>
                    <a:pt x="566" y="652"/>
                  </a:cubicBezTo>
                  <a:cubicBezTo>
                    <a:pt x="568" y="651"/>
                    <a:pt x="569" y="650"/>
                    <a:pt x="569" y="649"/>
                  </a:cubicBezTo>
                  <a:cubicBezTo>
                    <a:pt x="565" y="650"/>
                    <a:pt x="564" y="651"/>
                    <a:pt x="560" y="653"/>
                  </a:cubicBezTo>
                  <a:cubicBezTo>
                    <a:pt x="561" y="652"/>
                    <a:pt x="551" y="654"/>
                    <a:pt x="546" y="654"/>
                  </a:cubicBezTo>
                  <a:cubicBezTo>
                    <a:pt x="541" y="657"/>
                    <a:pt x="543" y="659"/>
                    <a:pt x="543" y="660"/>
                  </a:cubicBezTo>
                  <a:cubicBezTo>
                    <a:pt x="536" y="658"/>
                    <a:pt x="527" y="668"/>
                    <a:pt x="519" y="666"/>
                  </a:cubicBezTo>
                  <a:cubicBezTo>
                    <a:pt x="521" y="665"/>
                    <a:pt x="527" y="662"/>
                    <a:pt x="522" y="662"/>
                  </a:cubicBezTo>
                  <a:cubicBezTo>
                    <a:pt x="515" y="660"/>
                    <a:pt x="512" y="668"/>
                    <a:pt x="502" y="668"/>
                  </a:cubicBezTo>
                  <a:cubicBezTo>
                    <a:pt x="505" y="671"/>
                    <a:pt x="505" y="671"/>
                    <a:pt x="505" y="671"/>
                  </a:cubicBezTo>
                  <a:cubicBezTo>
                    <a:pt x="501" y="670"/>
                    <a:pt x="492" y="676"/>
                    <a:pt x="492" y="672"/>
                  </a:cubicBezTo>
                  <a:cubicBezTo>
                    <a:pt x="490" y="674"/>
                    <a:pt x="482" y="673"/>
                    <a:pt x="483" y="676"/>
                  </a:cubicBezTo>
                  <a:cubicBezTo>
                    <a:pt x="468" y="676"/>
                    <a:pt x="447" y="682"/>
                    <a:pt x="437" y="677"/>
                  </a:cubicBezTo>
                  <a:cubicBezTo>
                    <a:pt x="435" y="677"/>
                    <a:pt x="429" y="677"/>
                    <a:pt x="431" y="679"/>
                  </a:cubicBezTo>
                  <a:cubicBezTo>
                    <a:pt x="434" y="681"/>
                    <a:pt x="436" y="677"/>
                    <a:pt x="437" y="678"/>
                  </a:cubicBezTo>
                  <a:cubicBezTo>
                    <a:pt x="435" y="679"/>
                    <a:pt x="435" y="680"/>
                    <a:pt x="434" y="680"/>
                  </a:cubicBezTo>
                  <a:cubicBezTo>
                    <a:pt x="430" y="679"/>
                    <a:pt x="426" y="679"/>
                    <a:pt x="430" y="676"/>
                  </a:cubicBezTo>
                  <a:cubicBezTo>
                    <a:pt x="420" y="675"/>
                    <a:pt x="420" y="683"/>
                    <a:pt x="406" y="681"/>
                  </a:cubicBezTo>
                  <a:cubicBezTo>
                    <a:pt x="407" y="680"/>
                    <a:pt x="406" y="679"/>
                    <a:pt x="402" y="680"/>
                  </a:cubicBezTo>
                  <a:cubicBezTo>
                    <a:pt x="395" y="682"/>
                    <a:pt x="395" y="682"/>
                    <a:pt x="395" y="682"/>
                  </a:cubicBezTo>
                  <a:cubicBezTo>
                    <a:pt x="386" y="681"/>
                    <a:pt x="390" y="678"/>
                    <a:pt x="390" y="676"/>
                  </a:cubicBezTo>
                  <a:cubicBezTo>
                    <a:pt x="385" y="676"/>
                    <a:pt x="380" y="676"/>
                    <a:pt x="378" y="677"/>
                  </a:cubicBezTo>
                  <a:cubicBezTo>
                    <a:pt x="372" y="674"/>
                    <a:pt x="372" y="674"/>
                    <a:pt x="372" y="674"/>
                  </a:cubicBezTo>
                  <a:cubicBezTo>
                    <a:pt x="376" y="676"/>
                    <a:pt x="368" y="675"/>
                    <a:pt x="366" y="675"/>
                  </a:cubicBezTo>
                  <a:cubicBezTo>
                    <a:pt x="368" y="675"/>
                    <a:pt x="368" y="675"/>
                    <a:pt x="368" y="675"/>
                  </a:cubicBezTo>
                  <a:cubicBezTo>
                    <a:pt x="368" y="674"/>
                    <a:pt x="362" y="674"/>
                    <a:pt x="360" y="674"/>
                  </a:cubicBezTo>
                  <a:cubicBezTo>
                    <a:pt x="360" y="676"/>
                    <a:pt x="365" y="677"/>
                    <a:pt x="368" y="677"/>
                  </a:cubicBezTo>
                  <a:cubicBezTo>
                    <a:pt x="366" y="678"/>
                    <a:pt x="362" y="678"/>
                    <a:pt x="359" y="678"/>
                  </a:cubicBezTo>
                  <a:cubicBezTo>
                    <a:pt x="360" y="676"/>
                    <a:pt x="352" y="676"/>
                    <a:pt x="348" y="675"/>
                  </a:cubicBezTo>
                  <a:cubicBezTo>
                    <a:pt x="344" y="674"/>
                    <a:pt x="343" y="677"/>
                    <a:pt x="342" y="676"/>
                  </a:cubicBezTo>
                  <a:cubicBezTo>
                    <a:pt x="342" y="675"/>
                    <a:pt x="335" y="675"/>
                    <a:pt x="339" y="674"/>
                  </a:cubicBezTo>
                  <a:cubicBezTo>
                    <a:pt x="340" y="674"/>
                    <a:pt x="342" y="676"/>
                    <a:pt x="344" y="675"/>
                  </a:cubicBezTo>
                  <a:cubicBezTo>
                    <a:pt x="342" y="674"/>
                    <a:pt x="342" y="672"/>
                    <a:pt x="337" y="672"/>
                  </a:cubicBezTo>
                  <a:cubicBezTo>
                    <a:pt x="332" y="673"/>
                    <a:pt x="337" y="677"/>
                    <a:pt x="329" y="674"/>
                  </a:cubicBezTo>
                  <a:cubicBezTo>
                    <a:pt x="331" y="674"/>
                    <a:pt x="332" y="673"/>
                    <a:pt x="334" y="673"/>
                  </a:cubicBezTo>
                  <a:cubicBezTo>
                    <a:pt x="326" y="670"/>
                    <a:pt x="326" y="670"/>
                    <a:pt x="326" y="670"/>
                  </a:cubicBezTo>
                  <a:cubicBezTo>
                    <a:pt x="326" y="672"/>
                    <a:pt x="326" y="672"/>
                    <a:pt x="326" y="672"/>
                  </a:cubicBezTo>
                  <a:cubicBezTo>
                    <a:pt x="325" y="671"/>
                    <a:pt x="325" y="671"/>
                    <a:pt x="325" y="671"/>
                  </a:cubicBezTo>
                  <a:cubicBezTo>
                    <a:pt x="322" y="673"/>
                    <a:pt x="313" y="669"/>
                    <a:pt x="311" y="671"/>
                  </a:cubicBezTo>
                  <a:cubicBezTo>
                    <a:pt x="307" y="671"/>
                    <a:pt x="304" y="668"/>
                    <a:pt x="300" y="667"/>
                  </a:cubicBezTo>
                  <a:cubicBezTo>
                    <a:pt x="301" y="667"/>
                    <a:pt x="301" y="667"/>
                    <a:pt x="301" y="667"/>
                  </a:cubicBezTo>
                  <a:cubicBezTo>
                    <a:pt x="297" y="665"/>
                    <a:pt x="291" y="664"/>
                    <a:pt x="287" y="664"/>
                  </a:cubicBezTo>
                  <a:cubicBezTo>
                    <a:pt x="287" y="664"/>
                    <a:pt x="287" y="664"/>
                    <a:pt x="287" y="664"/>
                  </a:cubicBezTo>
                  <a:cubicBezTo>
                    <a:pt x="285" y="663"/>
                    <a:pt x="279" y="662"/>
                    <a:pt x="276" y="662"/>
                  </a:cubicBezTo>
                  <a:cubicBezTo>
                    <a:pt x="270" y="659"/>
                    <a:pt x="276" y="654"/>
                    <a:pt x="269" y="654"/>
                  </a:cubicBezTo>
                  <a:cubicBezTo>
                    <a:pt x="263" y="652"/>
                    <a:pt x="258" y="655"/>
                    <a:pt x="260" y="657"/>
                  </a:cubicBezTo>
                  <a:cubicBezTo>
                    <a:pt x="250" y="652"/>
                    <a:pt x="236" y="650"/>
                    <a:pt x="228" y="643"/>
                  </a:cubicBezTo>
                  <a:cubicBezTo>
                    <a:pt x="226" y="643"/>
                    <a:pt x="227" y="644"/>
                    <a:pt x="224" y="643"/>
                  </a:cubicBezTo>
                  <a:cubicBezTo>
                    <a:pt x="209" y="636"/>
                    <a:pt x="190" y="630"/>
                    <a:pt x="181" y="620"/>
                  </a:cubicBezTo>
                  <a:cubicBezTo>
                    <a:pt x="186" y="621"/>
                    <a:pt x="182" y="618"/>
                    <a:pt x="183" y="617"/>
                  </a:cubicBezTo>
                  <a:cubicBezTo>
                    <a:pt x="178" y="616"/>
                    <a:pt x="180" y="613"/>
                    <a:pt x="177" y="615"/>
                  </a:cubicBezTo>
                  <a:cubicBezTo>
                    <a:pt x="176" y="617"/>
                    <a:pt x="175" y="617"/>
                    <a:pt x="179" y="620"/>
                  </a:cubicBezTo>
                  <a:cubicBezTo>
                    <a:pt x="170" y="616"/>
                    <a:pt x="157" y="608"/>
                    <a:pt x="154" y="603"/>
                  </a:cubicBezTo>
                  <a:cubicBezTo>
                    <a:pt x="155" y="605"/>
                    <a:pt x="153" y="605"/>
                    <a:pt x="151" y="604"/>
                  </a:cubicBezTo>
                  <a:cubicBezTo>
                    <a:pt x="153" y="602"/>
                    <a:pt x="148" y="597"/>
                    <a:pt x="143" y="595"/>
                  </a:cubicBezTo>
                  <a:cubicBezTo>
                    <a:pt x="141" y="596"/>
                    <a:pt x="141" y="596"/>
                    <a:pt x="141" y="596"/>
                  </a:cubicBezTo>
                  <a:cubicBezTo>
                    <a:pt x="139" y="592"/>
                    <a:pt x="139" y="592"/>
                    <a:pt x="139" y="592"/>
                  </a:cubicBezTo>
                  <a:cubicBezTo>
                    <a:pt x="137" y="591"/>
                    <a:pt x="135" y="594"/>
                    <a:pt x="132" y="589"/>
                  </a:cubicBezTo>
                  <a:cubicBezTo>
                    <a:pt x="132" y="588"/>
                    <a:pt x="132" y="587"/>
                    <a:pt x="132" y="586"/>
                  </a:cubicBezTo>
                  <a:cubicBezTo>
                    <a:pt x="126" y="583"/>
                    <a:pt x="118" y="580"/>
                    <a:pt x="114" y="575"/>
                  </a:cubicBezTo>
                  <a:cubicBezTo>
                    <a:pt x="113" y="569"/>
                    <a:pt x="113" y="569"/>
                    <a:pt x="113" y="569"/>
                  </a:cubicBezTo>
                  <a:cubicBezTo>
                    <a:pt x="110" y="568"/>
                    <a:pt x="106" y="566"/>
                    <a:pt x="109" y="570"/>
                  </a:cubicBezTo>
                  <a:cubicBezTo>
                    <a:pt x="102" y="561"/>
                    <a:pt x="98" y="556"/>
                    <a:pt x="97" y="552"/>
                  </a:cubicBezTo>
                  <a:cubicBezTo>
                    <a:pt x="80" y="542"/>
                    <a:pt x="62" y="521"/>
                    <a:pt x="51" y="502"/>
                  </a:cubicBezTo>
                  <a:cubicBezTo>
                    <a:pt x="53" y="502"/>
                    <a:pt x="53" y="502"/>
                    <a:pt x="53" y="502"/>
                  </a:cubicBezTo>
                  <a:cubicBezTo>
                    <a:pt x="51" y="496"/>
                    <a:pt x="49" y="501"/>
                    <a:pt x="48" y="497"/>
                  </a:cubicBezTo>
                  <a:cubicBezTo>
                    <a:pt x="50" y="498"/>
                    <a:pt x="48" y="491"/>
                    <a:pt x="52" y="494"/>
                  </a:cubicBezTo>
                  <a:cubicBezTo>
                    <a:pt x="49" y="487"/>
                    <a:pt x="44" y="486"/>
                    <a:pt x="41" y="482"/>
                  </a:cubicBezTo>
                  <a:cubicBezTo>
                    <a:pt x="39" y="482"/>
                    <a:pt x="44" y="485"/>
                    <a:pt x="42" y="485"/>
                  </a:cubicBezTo>
                  <a:cubicBezTo>
                    <a:pt x="41" y="485"/>
                    <a:pt x="38" y="475"/>
                    <a:pt x="34" y="475"/>
                  </a:cubicBezTo>
                  <a:cubicBezTo>
                    <a:pt x="35" y="472"/>
                    <a:pt x="37" y="473"/>
                    <a:pt x="39" y="473"/>
                  </a:cubicBezTo>
                  <a:cubicBezTo>
                    <a:pt x="35" y="469"/>
                    <a:pt x="35" y="469"/>
                    <a:pt x="35" y="469"/>
                  </a:cubicBezTo>
                  <a:cubicBezTo>
                    <a:pt x="35" y="462"/>
                    <a:pt x="47" y="479"/>
                    <a:pt x="47" y="472"/>
                  </a:cubicBezTo>
                  <a:cubicBezTo>
                    <a:pt x="45" y="468"/>
                    <a:pt x="45" y="468"/>
                    <a:pt x="45" y="468"/>
                  </a:cubicBezTo>
                  <a:cubicBezTo>
                    <a:pt x="45" y="463"/>
                    <a:pt x="53" y="477"/>
                    <a:pt x="49" y="466"/>
                  </a:cubicBezTo>
                  <a:cubicBezTo>
                    <a:pt x="46" y="463"/>
                    <a:pt x="40" y="460"/>
                    <a:pt x="41" y="465"/>
                  </a:cubicBezTo>
                  <a:cubicBezTo>
                    <a:pt x="36" y="456"/>
                    <a:pt x="33" y="463"/>
                    <a:pt x="28" y="453"/>
                  </a:cubicBezTo>
                  <a:cubicBezTo>
                    <a:pt x="28" y="450"/>
                    <a:pt x="32" y="461"/>
                    <a:pt x="34" y="458"/>
                  </a:cubicBezTo>
                  <a:cubicBezTo>
                    <a:pt x="33" y="452"/>
                    <a:pt x="28" y="449"/>
                    <a:pt x="27" y="444"/>
                  </a:cubicBezTo>
                  <a:cubicBezTo>
                    <a:pt x="28" y="449"/>
                    <a:pt x="24" y="446"/>
                    <a:pt x="22" y="443"/>
                  </a:cubicBezTo>
                  <a:cubicBezTo>
                    <a:pt x="21" y="437"/>
                    <a:pt x="26" y="446"/>
                    <a:pt x="23" y="438"/>
                  </a:cubicBezTo>
                  <a:cubicBezTo>
                    <a:pt x="21" y="437"/>
                    <a:pt x="17" y="431"/>
                    <a:pt x="19" y="437"/>
                  </a:cubicBezTo>
                  <a:cubicBezTo>
                    <a:pt x="14" y="436"/>
                    <a:pt x="17" y="429"/>
                    <a:pt x="13" y="425"/>
                  </a:cubicBezTo>
                  <a:cubicBezTo>
                    <a:pt x="15" y="422"/>
                    <a:pt x="21" y="431"/>
                    <a:pt x="20" y="422"/>
                  </a:cubicBezTo>
                  <a:cubicBezTo>
                    <a:pt x="18" y="424"/>
                    <a:pt x="13" y="413"/>
                    <a:pt x="11" y="418"/>
                  </a:cubicBezTo>
                  <a:cubicBezTo>
                    <a:pt x="11" y="414"/>
                    <a:pt x="12" y="414"/>
                    <a:pt x="15" y="416"/>
                  </a:cubicBezTo>
                  <a:cubicBezTo>
                    <a:pt x="15" y="410"/>
                    <a:pt x="7" y="405"/>
                    <a:pt x="12" y="402"/>
                  </a:cubicBezTo>
                  <a:cubicBezTo>
                    <a:pt x="9" y="401"/>
                    <a:pt x="9" y="401"/>
                    <a:pt x="9" y="401"/>
                  </a:cubicBezTo>
                  <a:cubicBezTo>
                    <a:pt x="9" y="399"/>
                    <a:pt x="9" y="396"/>
                    <a:pt x="10" y="394"/>
                  </a:cubicBezTo>
                  <a:cubicBezTo>
                    <a:pt x="10" y="389"/>
                    <a:pt x="5" y="379"/>
                    <a:pt x="9" y="379"/>
                  </a:cubicBezTo>
                  <a:cubicBezTo>
                    <a:pt x="8" y="378"/>
                    <a:pt x="8" y="368"/>
                    <a:pt x="5" y="372"/>
                  </a:cubicBezTo>
                  <a:cubicBezTo>
                    <a:pt x="4" y="378"/>
                    <a:pt x="7" y="379"/>
                    <a:pt x="5" y="383"/>
                  </a:cubicBezTo>
                  <a:cubicBezTo>
                    <a:pt x="7" y="378"/>
                    <a:pt x="3" y="374"/>
                    <a:pt x="2" y="370"/>
                  </a:cubicBezTo>
                  <a:cubicBezTo>
                    <a:pt x="3" y="369"/>
                    <a:pt x="3" y="369"/>
                    <a:pt x="3" y="369"/>
                  </a:cubicBezTo>
                  <a:cubicBezTo>
                    <a:pt x="3" y="367"/>
                    <a:pt x="3" y="362"/>
                    <a:pt x="1" y="360"/>
                  </a:cubicBezTo>
                  <a:cubicBezTo>
                    <a:pt x="2" y="362"/>
                    <a:pt x="3" y="361"/>
                    <a:pt x="3" y="359"/>
                  </a:cubicBezTo>
                  <a:cubicBezTo>
                    <a:pt x="1" y="357"/>
                    <a:pt x="1" y="357"/>
                    <a:pt x="1" y="357"/>
                  </a:cubicBezTo>
                  <a:cubicBezTo>
                    <a:pt x="0" y="347"/>
                    <a:pt x="5" y="355"/>
                    <a:pt x="5" y="346"/>
                  </a:cubicBezTo>
                  <a:cubicBezTo>
                    <a:pt x="5" y="348"/>
                    <a:pt x="6" y="350"/>
                    <a:pt x="6" y="352"/>
                  </a:cubicBezTo>
                  <a:cubicBezTo>
                    <a:pt x="6" y="351"/>
                    <a:pt x="8" y="348"/>
                    <a:pt x="8" y="344"/>
                  </a:cubicBezTo>
                  <a:cubicBezTo>
                    <a:pt x="6" y="342"/>
                    <a:pt x="4" y="339"/>
                    <a:pt x="2" y="337"/>
                  </a:cubicBezTo>
                  <a:cubicBezTo>
                    <a:pt x="2" y="332"/>
                    <a:pt x="5" y="335"/>
                    <a:pt x="3" y="329"/>
                  </a:cubicBezTo>
                  <a:cubicBezTo>
                    <a:pt x="4" y="332"/>
                    <a:pt x="5" y="334"/>
                    <a:pt x="5" y="336"/>
                  </a:cubicBezTo>
                  <a:cubicBezTo>
                    <a:pt x="6" y="337"/>
                    <a:pt x="9" y="332"/>
                    <a:pt x="10" y="326"/>
                  </a:cubicBezTo>
                  <a:cubicBezTo>
                    <a:pt x="10" y="322"/>
                    <a:pt x="9" y="314"/>
                    <a:pt x="6" y="321"/>
                  </a:cubicBezTo>
                  <a:cubicBezTo>
                    <a:pt x="7" y="317"/>
                    <a:pt x="9" y="313"/>
                    <a:pt x="10" y="316"/>
                  </a:cubicBezTo>
                  <a:cubicBezTo>
                    <a:pt x="11" y="308"/>
                    <a:pt x="7" y="316"/>
                    <a:pt x="8" y="309"/>
                  </a:cubicBezTo>
                  <a:cubicBezTo>
                    <a:pt x="10" y="307"/>
                    <a:pt x="14" y="299"/>
                    <a:pt x="18" y="295"/>
                  </a:cubicBezTo>
                  <a:cubicBezTo>
                    <a:pt x="19" y="303"/>
                    <a:pt x="19" y="303"/>
                    <a:pt x="19" y="303"/>
                  </a:cubicBezTo>
                  <a:cubicBezTo>
                    <a:pt x="21" y="299"/>
                    <a:pt x="21" y="299"/>
                    <a:pt x="21" y="299"/>
                  </a:cubicBezTo>
                  <a:cubicBezTo>
                    <a:pt x="21" y="305"/>
                    <a:pt x="24" y="297"/>
                    <a:pt x="25" y="301"/>
                  </a:cubicBezTo>
                  <a:cubicBezTo>
                    <a:pt x="27" y="298"/>
                    <a:pt x="27" y="294"/>
                    <a:pt x="27" y="291"/>
                  </a:cubicBezTo>
                  <a:cubicBezTo>
                    <a:pt x="20" y="298"/>
                    <a:pt x="26" y="280"/>
                    <a:pt x="21" y="280"/>
                  </a:cubicBezTo>
                  <a:cubicBezTo>
                    <a:pt x="26" y="268"/>
                    <a:pt x="34" y="278"/>
                    <a:pt x="34" y="264"/>
                  </a:cubicBezTo>
                  <a:cubicBezTo>
                    <a:pt x="32" y="265"/>
                    <a:pt x="33" y="258"/>
                    <a:pt x="30" y="265"/>
                  </a:cubicBezTo>
                  <a:cubicBezTo>
                    <a:pt x="34" y="259"/>
                    <a:pt x="29" y="258"/>
                    <a:pt x="36" y="252"/>
                  </a:cubicBezTo>
                  <a:cubicBezTo>
                    <a:pt x="33" y="258"/>
                    <a:pt x="43" y="248"/>
                    <a:pt x="40" y="258"/>
                  </a:cubicBezTo>
                  <a:cubicBezTo>
                    <a:pt x="39" y="256"/>
                    <a:pt x="36" y="261"/>
                    <a:pt x="35" y="263"/>
                  </a:cubicBezTo>
                  <a:cubicBezTo>
                    <a:pt x="38" y="261"/>
                    <a:pt x="39" y="266"/>
                    <a:pt x="43" y="259"/>
                  </a:cubicBezTo>
                  <a:cubicBezTo>
                    <a:pt x="45" y="255"/>
                    <a:pt x="49" y="250"/>
                    <a:pt x="47" y="249"/>
                  </a:cubicBezTo>
                  <a:cubicBezTo>
                    <a:pt x="45" y="248"/>
                    <a:pt x="43" y="255"/>
                    <a:pt x="43" y="251"/>
                  </a:cubicBezTo>
                  <a:cubicBezTo>
                    <a:pt x="48" y="243"/>
                    <a:pt x="52" y="245"/>
                    <a:pt x="51" y="239"/>
                  </a:cubicBezTo>
                  <a:cubicBezTo>
                    <a:pt x="47" y="244"/>
                    <a:pt x="44" y="243"/>
                    <a:pt x="43" y="242"/>
                  </a:cubicBezTo>
                  <a:cubicBezTo>
                    <a:pt x="47" y="236"/>
                    <a:pt x="47" y="236"/>
                    <a:pt x="47" y="236"/>
                  </a:cubicBezTo>
                  <a:cubicBezTo>
                    <a:pt x="47" y="238"/>
                    <a:pt x="47" y="238"/>
                    <a:pt x="47" y="238"/>
                  </a:cubicBezTo>
                  <a:cubicBezTo>
                    <a:pt x="56" y="230"/>
                    <a:pt x="47" y="233"/>
                    <a:pt x="55" y="225"/>
                  </a:cubicBezTo>
                  <a:cubicBezTo>
                    <a:pt x="61" y="224"/>
                    <a:pt x="61" y="224"/>
                    <a:pt x="61" y="224"/>
                  </a:cubicBezTo>
                  <a:cubicBezTo>
                    <a:pt x="61" y="228"/>
                    <a:pt x="49" y="235"/>
                    <a:pt x="54" y="236"/>
                  </a:cubicBezTo>
                  <a:cubicBezTo>
                    <a:pt x="59" y="231"/>
                    <a:pt x="59" y="228"/>
                    <a:pt x="64" y="224"/>
                  </a:cubicBezTo>
                  <a:cubicBezTo>
                    <a:pt x="63" y="225"/>
                    <a:pt x="62" y="227"/>
                    <a:pt x="61" y="228"/>
                  </a:cubicBezTo>
                  <a:cubicBezTo>
                    <a:pt x="63" y="226"/>
                    <a:pt x="69" y="229"/>
                    <a:pt x="74" y="220"/>
                  </a:cubicBezTo>
                  <a:cubicBezTo>
                    <a:pt x="77" y="215"/>
                    <a:pt x="74" y="217"/>
                    <a:pt x="73" y="216"/>
                  </a:cubicBezTo>
                  <a:cubicBezTo>
                    <a:pt x="81" y="208"/>
                    <a:pt x="82" y="205"/>
                    <a:pt x="88" y="200"/>
                  </a:cubicBezTo>
                  <a:cubicBezTo>
                    <a:pt x="89" y="204"/>
                    <a:pt x="98" y="193"/>
                    <a:pt x="94" y="200"/>
                  </a:cubicBezTo>
                  <a:cubicBezTo>
                    <a:pt x="90" y="201"/>
                    <a:pt x="77" y="211"/>
                    <a:pt x="77" y="216"/>
                  </a:cubicBezTo>
                  <a:cubicBezTo>
                    <a:pt x="82" y="216"/>
                    <a:pt x="70" y="222"/>
                    <a:pt x="71" y="226"/>
                  </a:cubicBezTo>
                  <a:cubicBezTo>
                    <a:pt x="77" y="220"/>
                    <a:pt x="79" y="223"/>
                    <a:pt x="82" y="224"/>
                  </a:cubicBezTo>
                  <a:cubicBezTo>
                    <a:pt x="84" y="223"/>
                    <a:pt x="85" y="221"/>
                    <a:pt x="86" y="219"/>
                  </a:cubicBezTo>
                  <a:cubicBezTo>
                    <a:pt x="85" y="217"/>
                    <a:pt x="83" y="219"/>
                    <a:pt x="81" y="217"/>
                  </a:cubicBezTo>
                  <a:cubicBezTo>
                    <a:pt x="89" y="211"/>
                    <a:pt x="96" y="205"/>
                    <a:pt x="99" y="199"/>
                  </a:cubicBezTo>
                  <a:cubicBezTo>
                    <a:pt x="102" y="198"/>
                    <a:pt x="102" y="201"/>
                    <a:pt x="100" y="203"/>
                  </a:cubicBezTo>
                  <a:cubicBezTo>
                    <a:pt x="109" y="196"/>
                    <a:pt x="119" y="189"/>
                    <a:pt x="129" y="184"/>
                  </a:cubicBezTo>
                  <a:cubicBezTo>
                    <a:pt x="121" y="184"/>
                    <a:pt x="139" y="177"/>
                    <a:pt x="133" y="177"/>
                  </a:cubicBezTo>
                  <a:cubicBezTo>
                    <a:pt x="128" y="179"/>
                    <a:pt x="122" y="179"/>
                    <a:pt x="124" y="176"/>
                  </a:cubicBezTo>
                  <a:cubicBezTo>
                    <a:pt x="127" y="175"/>
                    <a:pt x="125" y="178"/>
                    <a:pt x="126" y="178"/>
                  </a:cubicBezTo>
                  <a:cubicBezTo>
                    <a:pt x="129" y="173"/>
                    <a:pt x="134" y="177"/>
                    <a:pt x="137" y="172"/>
                  </a:cubicBezTo>
                  <a:cubicBezTo>
                    <a:pt x="128" y="178"/>
                    <a:pt x="137" y="177"/>
                    <a:pt x="137" y="180"/>
                  </a:cubicBezTo>
                  <a:cubicBezTo>
                    <a:pt x="143" y="175"/>
                    <a:pt x="138" y="182"/>
                    <a:pt x="144" y="179"/>
                  </a:cubicBezTo>
                  <a:cubicBezTo>
                    <a:pt x="150" y="173"/>
                    <a:pt x="158" y="168"/>
                    <a:pt x="165" y="164"/>
                  </a:cubicBezTo>
                  <a:cubicBezTo>
                    <a:pt x="176" y="162"/>
                    <a:pt x="189" y="152"/>
                    <a:pt x="198" y="149"/>
                  </a:cubicBezTo>
                  <a:cubicBezTo>
                    <a:pt x="203" y="148"/>
                    <a:pt x="202" y="153"/>
                    <a:pt x="207" y="151"/>
                  </a:cubicBezTo>
                  <a:cubicBezTo>
                    <a:pt x="212" y="149"/>
                    <a:pt x="201" y="150"/>
                    <a:pt x="210" y="148"/>
                  </a:cubicBezTo>
                  <a:cubicBezTo>
                    <a:pt x="210" y="148"/>
                    <a:pt x="210" y="148"/>
                    <a:pt x="210" y="148"/>
                  </a:cubicBezTo>
                  <a:cubicBezTo>
                    <a:pt x="212" y="147"/>
                    <a:pt x="226" y="145"/>
                    <a:pt x="227" y="139"/>
                  </a:cubicBezTo>
                  <a:cubicBezTo>
                    <a:pt x="226" y="143"/>
                    <a:pt x="226" y="143"/>
                    <a:pt x="226" y="143"/>
                  </a:cubicBezTo>
                  <a:cubicBezTo>
                    <a:pt x="227" y="143"/>
                    <a:pt x="229" y="142"/>
                    <a:pt x="230" y="141"/>
                  </a:cubicBezTo>
                  <a:cubicBezTo>
                    <a:pt x="230" y="142"/>
                    <a:pt x="233" y="142"/>
                    <a:pt x="230" y="144"/>
                  </a:cubicBezTo>
                  <a:cubicBezTo>
                    <a:pt x="236" y="145"/>
                    <a:pt x="241" y="140"/>
                    <a:pt x="247" y="138"/>
                  </a:cubicBezTo>
                  <a:cubicBezTo>
                    <a:pt x="243" y="137"/>
                    <a:pt x="243" y="137"/>
                    <a:pt x="243" y="137"/>
                  </a:cubicBezTo>
                  <a:cubicBezTo>
                    <a:pt x="252" y="132"/>
                    <a:pt x="259" y="131"/>
                    <a:pt x="269" y="128"/>
                  </a:cubicBezTo>
                  <a:cubicBezTo>
                    <a:pt x="269" y="130"/>
                    <a:pt x="269" y="130"/>
                    <a:pt x="269" y="130"/>
                  </a:cubicBezTo>
                  <a:cubicBezTo>
                    <a:pt x="275" y="127"/>
                    <a:pt x="275" y="127"/>
                    <a:pt x="275" y="127"/>
                  </a:cubicBezTo>
                  <a:cubicBezTo>
                    <a:pt x="274" y="129"/>
                    <a:pt x="280" y="129"/>
                    <a:pt x="282" y="126"/>
                  </a:cubicBezTo>
                  <a:cubicBezTo>
                    <a:pt x="269" y="136"/>
                    <a:pt x="269" y="136"/>
                    <a:pt x="269" y="136"/>
                  </a:cubicBezTo>
                  <a:cubicBezTo>
                    <a:pt x="264" y="136"/>
                    <a:pt x="273" y="132"/>
                    <a:pt x="269" y="131"/>
                  </a:cubicBezTo>
                  <a:cubicBezTo>
                    <a:pt x="267" y="130"/>
                    <a:pt x="258" y="133"/>
                    <a:pt x="257" y="136"/>
                  </a:cubicBezTo>
                  <a:cubicBezTo>
                    <a:pt x="260" y="135"/>
                    <a:pt x="260" y="134"/>
                    <a:pt x="263" y="133"/>
                  </a:cubicBezTo>
                  <a:cubicBezTo>
                    <a:pt x="265" y="135"/>
                    <a:pt x="260" y="137"/>
                    <a:pt x="258" y="139"/>
                  </a:cubicBezTo>
                  <a:cubicBezTo>
                    <a:pt x="259" y="139"/>
                    <a:pt x="262" y="139"/>
                    <a:pt x="262" y="138"/>
                  </a:cubicBezTo>
                  <a:cubicBezTo>
                    <a:pt x="259" y="140"/>
                    <a:pt x="256" y="142"/>
                    <a:pt x="250" y="144"/>
                  </a:cubicBezTo>
                  <a:cubicBezTo>
                    <a:pt x="254" y="141"/>
                    <a:pt x="247" y="143"/>
                    <a:pt x="248" y="141"/>
                  </a:cubicBezTo>
                  <a:cubicBezTo>
                    <a:pt x="249" y="144"/>
                    <a:pt x="244" y="147"/>
                    <a:pt x="236" y="149"/>
                  </a:cubicBezTo>
                  <a:cubicBezTo>
                    <a:pt x="230" y="148"/>
                    <a:pt x="223" y="155"/>
                    <a:pt x="215" y="158"/>
                  </a:cubicBezTo>
                  <a:cubicBezTo>
                    <a:pt x="217" y="154"/>
                    <a:pt x="221" y="150"/>
                    <a:pt x="225" y="148"/>
                  </a:cubicBezTo>
                  <a:cubicBezTo>
                    <a:pt x="220" y="148"/>
                    <a:pt x="220" y="150"/>
                    <a:pt x="214" y="151"/>
                  </a:cubicBezTo>
                  <a:cubicBezTo>
                    <a:pt x="212" y="153"/>
                    <a:pt x="212" y="157"/>
                    <a:pt x="205" y="161"/>
                  </a:cubicBezTo>
                  <a:cubicBezTo>
                    <a:pt x="204" y="159"/>
                    <a:pt x="204" y="159"/>
                    <a:pt x="204" y="159"/>
                  </a:cubicBezTo>
                  <a:cubicBezTo>
                    <a:pt x="199" y="163"/>
                    <a:pt x="200" y="165"/>
                    <a:pt x="192" y="168"/>
                  </a:cubicBezTo>
                  <a:cubicBezTo>
                    <a:pt x="178" y="173"/>
                    <a:pt x="165" y="179"/>
                    <a:pt x="156" y="184"/>
                  </a:cubicBezTo>
                  <a:cubicBezTo>
                    <a:pt x="154" y="183"/>
                    <a:pt x="154" y="183"/>
                    <a:pt x="154" y="183"/>
                  </a:cubicBezTo>
                  <a:cubicBezTo>
                    <a:pt x="151" y="189"/>
                    <a:pt x="138" y="194"/>
                    <a:pt x="132" y="200"/>
                  </a:cubicBezTo>
                  <a:cubicBezTo>
                    <a:pt x="119" y="205"/>
                    <a:pt x="108" y="218"/>
                    <a:pt x="101" y="220"/>
                  </a:cubicBezTo>
                  <a:cubicBezTo>
                    <a:pt x="83" y="236"/>
                    <a:pt x="69" y="252"/>
                    <a:pt x="55" y="272"/>
                  </a:cubicBezTo>
                  <a:cubicBezTo>
                    <a:pt x="55" y="267"/>
                    <a:pt x="55" y="267"/>
                    <a:pt x="55" y="267"/>
                  </a:cubicBezTo>
                  <a:cubicBezTo>
                    <a:pt x="54" y="271"/>
                    <a:pt x="52" y="268"/>
                    <a:pt x="50" y="272"/>
                  </a:cubicBezTo>
                  <a:cubicBezTo>
                    <a:pt x="54" y="269"/>
                    <a:pt x="49" y="279"/>
                    <a:pt x="49" y="282"/>
                  </a:cubicBezTo>
                  <a:cubicBezTo>
                    <a:pt x="42" y="290"/>
                    <a:pt x="38" y="304"/>
                    <a:pt x="38" y="314"/>
                  </a:cubicBezTo>
                  <a:cubicBezTo>
                    <a:pt x="36" y="314"/>
                    <a:pt x="36" y="314"/>
                    <a:pt x="36" y="314"/>
                  </a:cubicBezTo>
                  <a:cubicBezTo>
                    <a:pt x="36" y="324"/>
                    <a:pt x="31" y="334"/>
                    <a:pt x="30" y="346"/>
                  </a:cubicBezTo>
                  <a:cubicBezTo>
                    <a:pt x="29" y="348"/>
                    <a:pt x="27" y="350"/>
                    <a:pt x="27" y="353"/>
                  </a:cubicBezTo>
                  <a:cubicBezTo>
                    <a:pt x="30" y="360"/>
                    <a:pt x="30" y="363"/>
                    <a:pt x="32" y="373"/>
                  </a:cubicBezTo>
                  <a:cubicBezTo>
                    <a:pt x="33" y="380"/>
                    <a:pt x="34" y="391"/>
                    <a:pt x="34" y="398"/>
                  </a:cubicBezTo>
                  <a:cubicBezTo>
                    <a:pt x="44" y="423"/>
                    <a:pt x="52" y="449"/>
                    <a:pt x="68" y="473"/>
                  </a:cubicBezTo>
                  <a:cubicBezTo>
                    <a:pt x="67" y="475"/>
                    <a:pt x="67" y="475"/>
                    <a:pt x="67" y="475"/>
                  </a:cubicBezTo>
                  <a:cubicBezTo>
                    <a:pt x="84" y="496"/>
                    <a:pt x="101" y="525"/>
                    <a:pt x="119" y="540"/>
                  </a:cubicBezTo>
                  <a:cubicBezTo>
                    <a:pt x="115" y="541"/>
                    <a:pt x="115" y="541"/>
                    <a:pt x="115" y="541"/>
                  </a:cubicBezTo>
                  <a:cubicBezTo>
                    <a:pt x="119" y="547"/>
                    <a:pt x="128" y="552"/>
                    <a:pt x="128" y="548"/>
                  </a:cubicBezTo>
                  <a:cubicBezTo>
                    <a:pt x="132" y="554"/>
                    <a:pt x="143" y="559"/>
                    <a:pt x="144" y="564"/>
                  </a:cubicBezTo>
                  <a:cubicBezTo>
                    <a:pt x="149" y="570"/>
                    <a:pt x="152" y="569"/>
                    <a:pt x="157" y="572"/>
                  </a:cubicBezTo>
                  <a:cubicBezTo>
                    <a:pt x="168" y="582"/>
                    <a:pt x="173" y="585"/>
                    <a:pt x="185" y="592"/>
                  </a:cubicBezTo>
                  <a:cubicBezTo>
                    <a:pt x="182" y="590"/>
                    <a:pt x="182" y="590"/>
                    <a:pt x="182" y="590"/>
                  </a:cubicBezTo>
                  <a:cubicBezTo>
                    <a:pt x="181" y="590"/>
                    <a:pt x="180" y="591"/>
                    <a:pt x="183" y="593"/>
                  </a:cubicBezTo>
                  <a:cubicBezTo>
                    <a:pt x="188" y="595"/>
                    <a:pt x="199" y="604"/>
                    <a:pt x="196" y="597"/>
                  </a:cubicBezTo>
                  <a:cubicBezTo>
                    <a:pt x="208" y="607"/>
                    <a:pt x="228" y="611"/>
                    <a:pt x="240" y="621"/>
                  </a:cubicBezTo>
                  <a:cubicBezTo>
                    <a:pt x="239" y="619"/>
                    <a:pt x="243" y="620"/>
                    <a:pt x="244" y="620"/>
                  </a:cubicBezTo>
                  <a:cubicBezTo>
                    <a:pt x="256" y="625"/>
                    <a:pt x="269" y="632"/>
                    <a:pt x="279" y="633"/>
                  </a:cubicBezTo>
                  <a:cubicBezTo>
                    <a:pt x="281" y="634"/>
                    <a:pt x="275" y="634"/>
                    <a:pt x="280" y="636"/>
                  </a:cubicBezTo>
                  <a:cubicBezTo>
                    <a:pt x="284" y="636"/>
                    <a:pt x="281" y="634"/>
                    <a:pt x="285" y="635"/>
                  </a:cubicBezTo>
                  <a:cubicBezTo>
                    <a:pt x="306" y="639"/>
                    <a:pt x="326" y="648"/>
                    <a:pt x="345" y="650"/>
                  </a:cubicBezTo>
                  <a:cubicBezTo>
                    <a:pt x="379" y="653"/>
                    <a:pt x="415" y="655"/>
                    <a:pt x="448" y="652"/>
                  </a:cubicBezTo>
                  <a:cubicBezTo>
                    <a:pt x="448" y="653"/>
                    <a:pt x="448" y="653"/>
                    <a:pt x="448" y="653"/>
                  </a:cubicBezTo>
                  <a:cubicBezTo>
                    <a:pt x="458" y="648"/>
                    <a:pt x="474" y="653"/>
                    <a:pt x="482" y="647"/>
                  </a:cubicBezTo>
                  <a:cubicBezTo>
                    <a:pt x="484" y="647"/>
                    <a:pt x="491" y="645"/>
                    <a:pt x="490" y="647"/>
                  </a:cubicBezTo>
                  <a:cubicBezTo>
                    <a:pt x="498" y="643"/>
                    <a:pt x="514" y="644"/>
                    <a:pt x="526" y="638"/>
                  </a:cubicBezTo>
                  <a:cubicBezTo>
                    <a:pt x="525" y="638"/>
                    <a:pt x="524" y="638"/>
                    <a:pt x="523" y="639"/>
                  </a:cubicBezTo>
                  <a:cubicBezTo>
                    <a:pt x="536" y="638"/>
                    <a:pt x="545" y="631"/>
                    <a:pt x="559" y="628"/>
                  </a:cubicBezTo>
                  <a:cubicBezTo>
                    <a:pt x="557" y="629"/>
                    <a:pt x="555" y="630"/>
                    <a:pt x="555" y="631"/>
                  </a:cubicBezTo>
                  <a:cubicBezTo>
                    <a:pt x="561" y="631"/>
                    <a:pt x="565" y="623"/>
                    <a:pt x="569" y="626"/>
                  </a:cubicBezTo>
                  <a:cubicBezTo>
                    <a:pt x="572" y="624"/>
                    <a:pt x="571" y="623"/>
                    <a:pt x="569" y="624"/>
                  </a:cubicBezTo>
                  <a:cubicBezTo>
                    <a:pt x="597" y="613"/>
                    <a:pt x="623" y="595"/>
                    <a:pt x="645" y="574"/>
                  </a:cubicBezTo>
                  <a:cubicBezTo>
                    <a:pt x="663" y="562"/>
                    <a:pt x="651" y="579"/>
                    <a:pt x="662" y="565"/>
                  </a:cubicBezTo>
                  <a:cubicBezTo>
                    <a:pt x="663" y="565"/>
                    <a:pt x="661" y="563"/>
                    <a:pt x="662" y="564"/>
                  </a:cubicBezTo>
                  <a:cubicBezTo>
                    <a:pt x="666" y="558"/>
                    <a:pt x="673" y="560"/>
                    <a:pt x="675" y="555"/>
                  </a:cubicBezTo>
                  <a:cubicBezTo>
                    <a:pt x="671" y="554"/>
                    <a:pt x="676" y="552"/>
                    <a:pt x="675" y="550"/>
                  </a:cubicBezTo>
                  <a:cubicBezTo>
                    <a:pt x="685" y="542"/>
                    <a:pt x="689" y="541"/>
                    <a:pt x="693" y="531"/>
                  </a:cubicBezTo>
                  <a:cubicBezTo>
                    <a:pt x="694" y="533"/>
                    <a:pt x="694" y="533"/>
                    <a:pt x="694" y="533"/>
                  </a:cubicBezTo>
                  <a:cubicBezTo>
                    <a:pt x="699" y="521"/>
                    <a:pt x="708" y="510"/>
                    <a:pt x="709" y="499"/>
                  </a:cubicBezTo>
                  <a:cubicBezTo>
                    <a:pt x="742" y="440"/>
                    <a:pt x="749" y="372"/>
                    <a:pt x="738" y="308"/>
                  </a:cubicBezTo>
                  <a:cubicBezTo>
                    <a:pt x="728" y="244"/>
                    <a:pt x="697" y="185"/>
                    <a:pt x="656" y="134"/>
                  </a:cubicBezTo>
                  <a:cubicBezTo>
                    <a:pt x="648" y="121"/>
                    <a:pt x="647" y="119"/>
                    <a:pt x="633" y="109"/>
                  </a:cubicBezTo>
                  <a:cubicBezTo>
                    <a:pt x="634" y="109"/>
                    <a:pt x="635" y="109"/>
                    <a:pt x="635" y="108"/>
                  </a:cubicBezTo>
                  <a:cubicBezTo>
                    <a:pt x="632" y="110"/>
                    <a:pt x="626" y="100"/>
                    <a:pt x="622" y="102"/>
                  </a:cubicBezTo>
                  <a:cubicBezTo>
                    <a:pt x="604" y="85"/>
                    <a:pt x="585" y="73"/>
                    <a:pt x="563" y="60"/>
                  </a:cubicBezTo>
                  <a:cubicBezTo>
                    <a:pt x="567" y="62"/>
                    <a:pt x="570" y="60"/>
                    <a:pt x="566" y="58"/>
                  </a:cubicBezTo>
                  <a:cubicBezTo>
                    <a:pt x="561" y="57"/>
                    <a:pt x="561" y="57"/>
                    <a:pt x="561" y="57"/>
                  </a:cubicBezTo>
                  <a:cubicBezTo>
                    <a:pt x="560" y="56"/>
                    <a:pt x="560" y="56"/>
                    <a:pt x="560" y="56"/>
                  </a:cubicBezTo>
                  <a:cubicBezTo>
                    <a:pt x="557" y="55"/>
                    <a:pt x="553" y="55"/>
                    <a:pt x="556" y="57"/>
                  </a:cubicBezTo>
                  <a:cubicBezTo>
                    <a:pt x="500" y="29"/>
                    <a:pt x="439" y="11"/>
                    <a:pt x="377" y="21"/>
                  </a:cubicBezTo>
                  <a:cubicBezTo>
                    <a:pt x="363" y="21"/>
                    <a:pt x="342" y="27"/>
                    <a:pt x="327" y="32"/>
                  </a:cubicBezTo>
                  <a:cubicBezTo>
                    <a:pt x="281" y="43"/>
                    <a:pt x="240" y="62"/>
                    <a:pt x="201" y="93"/>
                  </a:cubicBezTo>
                  <a:cubicBezTo>
                    <a:pt x="201" y="93"/>
                    <a:pt x="202" y="83"/>
                    <a:pt x="218" y="6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100" b="0" i="0" u="none" strike="noStrike" kern="1200" cap="none" spc="0" normalizeH="0" baseline="0" noProof="0">
                <a:ln>
                  <a:noFill/>
                </a:ln>
                <a:solidFill>
                  <a:srgbClr val="C00000"/>
                </a:solidFill>
                <a:effectLst/>
                <a:uLnTx/>
                <a:uFillTx/>
                <a:latin typeface="Segoe Print" pitchFamily="2" charset="0"/>
                <a:ea typeface="+mn-ea"/>
                <a:cs typeface="Arial" charset="0"/>
              </a:endParaRPr>
            </a:p>
          </p:txBody>
        </p:sp>
        <p:sp>
          <p:nvSpPr>
            <p:cNvPr id="212" name="pole tekstowe 117"/>
            <p:cNvSpPr txBox="1"/>
            <p:nvPr/>
          </p:nvSpPr>
          <p:spPr>
            <a:xfrm>
              <a:off x="5454610" y="1083597"/>
              <a:ext cx="652526" cy="72863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400" b="1" i="1" u="none" strike="noStrike" kern="0" cap="none" spc="0" normalizeH="0" baseline="-16000" noProof="0" dirty="0">
                  <a:ln>
                    <a:noFill/>
                  </a:ln>
                  <a:solidFill>
                    <a:srgbClr val="C00000"/>
                  </a:solidFill>
                  <a:effectLst/>
                  <a:uLnTx/>
                  <a:uFillTx/>
                  <a:latin typeface="Segoe Print" pitchFamily="2" charset="0"/>
                  <a:ea typeface="+mn-ea"/>
                  <a:cs typeface="Arial" pitchFamily="34" charset="0"/>
                </a:rPr>
                <a:t>∞</a:t>
              </a:r>
            </a:p>
          </p:txBody>
        </p:sp>
      </p:grpSp>
      <p:grpSp>
        <p:nvGrpSpPr>
          <p:cNvPr id="213" name="Grupa 115"/>
          <p:cNvGrpSpPr/>
          <p:nvPr/>
        </p:nvGrpSpPr>
        <p:grpSpPr>
          <a:xfrm>
            <a:off x="9611104" y="1553859"/>
            <a:ext cx="346592" cy="341898"/>
            <a:chOff x="5454610" y="1083597"/>
            <a:chExt cx="677642" cy="735827"/>
          </a:xfrm>
        </p:grpSpPr>
        <p:sp>
          <p:nvSpPr>
            <p:cNvPr id="214" name="Freeform 18"/>
            <p:cNvSpPr>
              <a:spLocks/>
            </p:cNvSpPr>
            <p:nvPr/>
          </p:nvSpPr>
          <p:spPr bwMode="auto">
            <a:xfrm>
              <a:off x="5461496" y="1222333"/>
              <a:ext cx="670756" cy="597091"/>
            </a:xfrm>
            <a:custGeom>
              <a:avLst/>
              <a:gdLst/>
              <a:ahLst/>
              <a:cxnLst>
                <a:cxn ang="0">
                  <a:pos x="427" y="3"/>
                </a:cxn>
                <a:cxn ang="0">
                  <a:pos x="492" y="12"/>
                </a:cxn>
                <a:cxn ang="0">
                  <a:pos x="614" y="65"/>
                </a:cxn>
                <a:cxn ang="0">
                  <a:pos x="651" y="96"/>
                </a:cxn>
                <a:cxn ang="0">
                  <a:pos x="733" y="215"/>
                </a:cxn>
                <a:cxn ang="0">
                  <a:pos x="749" y="259"/>
                </a:cxn>
                <a:cxn ang="0">
                  <a:pos x="767" y="339"/>
                </a:cxn>
                <a:cxn ang="0">
                  <a:pos x="762" y="407"/>
                </a:cxn>
                <a:cxn ang="0">
                  <a:pos x="752" y="445"/>
                </a:cxn>
                <a:cxn ang="0">
                  <a:pos x="743" y="478"/>
                </a:cxn>
                <a:cxn ang="0">
                  <a:pos x="705" y="549"/>
                </a:cxn>
                <a:cxn ang="0">
                  <a:pos x="673" y="582"/>
                </a:cxn>
                <a:cxn ang="0">
                  <a:pos x="637" y="615"/>
                </a:cxn>
                <a:cxn ang="0">
                  <a:pos x="583" y="643"/>
                </a:cxn>
                <a:cxn ang="0">
                  <a:pos x="519" y="666"/>
                </a:cxn>
                <a:cxn ang="0">
                  <a:pos x="437" y="677"/>
                </a:cxn>
                <a:cxn ang="0">
                  <a:pos x="402" y="680"/>
                </a:cxn>
                <a:cxn ang="0">
                  <a:pos x="368" y="675"/>
                </a:cxn>
                <a:cxn ang="0">
                  <a:pos x="339" y="674"/>
                </a:cxn>
                <a:cxn ang="0">
                  <a:pos x="326" y="672"/>
                </a:cxn>
                <a:cxn ang="0">
                  <a:pos x="287" y="664"/>
                </a:cxn>
                <a:cxn ang="0">
                  <a:pos x="181" y="620"/>
                </a:cxn>
                <a:cxn ang="0">
                  <a:pos x="143" y="595"/>
                </a:cxn>
                <a:cxn ang="0">
                  <a:pos x="113" y="569"/>
                </a:cxn>
                <a:cxn ang="0">
                  <a:pos x="52" y="494"/>
                </a:cxn>
                <a:cxn ang="0">
                  <a:pos x="47" y="472"/>
                </a:cxn>
                <a:cxn ang="0">
                  <a:pos x="27" y="444"/>
                </a:cxn>
                <a:cxn ang="0">
                  <a:pos x="11" y="418"/>
                </a:cxn>
                <a:cxn ang="0">
                  <a:pos x="5" y="372"/>
                </a:cxn>
                <a:cxn ang="0">
                  <a:pos x="1" y="357"/>
                </a:cxn>
                <a:cxn ang="0">
                  <a:pos x="5" y="336"/>
                </a:cxn>
                <a:cxn ang="0">
                  <a:pos x="19" y="303"/>
                </a:cxn>
                <a:cxn ang="0">
                  <a:pos x="30" y="265"/>
                </a:cxn>
                <a:cxn ang="0">
                  <a:pos x="43" y="251"/>
                </a:cxn>
                <a:cxn ang="0">
                  <a:pos x="61" y="224"/>
                </a:cxn>
                <a:cxn ang="0">
                  <a:pos x="88" y="200"/>
                </a:cxn>
                <a:cxn ang="0">
                  <a:pos x="81" y="217"/>
                </a:cxn>
                <a:cxn ang="0">
                  <a:pos x="126" y="178"/>
                </a:cxn>
                <a:cxn ang="0">
                  <a:pos x="207" y="151"/>
                </a:cxn>
                <a:cxn ang="0">
                  <a:pos x="230" y="144"/>
                </a:cxn>
                <a:cxn ang="0">
                  <a:pos x="282" y="126"/>
                </a:cxn>
                <a:cxn ang="0">
                  <a:pos x="262" y="138"/>
                </a:cxn>
                <a:cxn ang="0">
                  <a:pos x="214" y="151"/>
                </a:cxn>
                <a:cxn ang="0">
                  <a:pos x="132" y="200"/>
                </a:cxn>
                <a:cxn ang="0">
                  <a:pos x="38" y="314"/>
                </a:cxn>
                <a:cxn ang="0">
                  <a:pos x="68" y="473"/>
                </a:cxn>
                <a:cxn ang="0">
                  <a:pos x="157" y="572"/>
                </a:cxn>
                <a:cxn ang="0">
                  <a:pos x="244" y="620"/>
                </a:cxn>
                <a:cxn ang="0">
                  <a:pos x="448" y="653"/>
                </a:cxn>
                <a:cxn ang="0">
                  <a:pos x="555" y="631"/>
                </a:cxn>
                <a:cxn ang="0">
                  <a:pos x="675" y="555"/>
                </a:cxn>
                <a:cxn ang="0">
                  <a:pos x="656" y="134"/>
                </a:cxn>
                <a:cxn ang="0">
                  <a:pos x="561" y="57"/>
                </a:cxn>
                <a:cxn ang="0">
                  <a:pos x="218" y="69"/>
                </a:cxn>
              </a:cxnLst>
              <a:rect l="0" t="0" r="r" b="b"/>
              <a:pathLst>
                <a:path w="767" h="683">
                  <a:moveTo>
                    <a:pt x="218" y="69"/>
                  </a:moveTo>
                  <a:cubicBezTo>
                    <a:pt x="236" y="49"/>
                    <a:pt x="271" y="38"/>
                    <a:pt x="296" y="23"/>
                  </a:cubicBezTo>
                  <a:cubicBezTo>
                    <a:pt x="299" y="21"/>
                    <a:pt x="297" y="27"/>
                    <a:pt x="304" y="23"/>
                  </a:cubicBezTo>
                  <a:cubicBezTo>
                    <a:pt x="328" y="7"/>
                    <a:pt x="374" y="0"/>
                    <a:pt x="408" y="4"/>
                  </a:cubicBezTo>
                  <a:cubicBezTo>
                    <a:pt x="406" y="5"/>
                    <a:pt x="406" y="5"/>
                    <a:pt x="406" y="5"/>
                  </a:cubicBezTo>
                  <a:cubicBezTo>
                    <a:pt x="412" y="6"/>
                    <a:pt x="420" y="3"/>
                    <a:pt x="427" y="3"/>
                  </a:cubicBezTo>
                  <a:cubicBezTo>
                    <a:pt x="427" y="4"/>
                    <a:pt x="425" y="4"/>
                    <a:pt x="427" y="5"/>
                  </a:cubicBezTo>
                  <a:cubicBezTo>
                    <a:pt x="428" y="3"/>
                    <a:pt x="439" y="4"/>
                    <a:pt x="442" y="3"/>
                  </a:cubicBezTo>
                  <a:cubicBezTo>
                    <a:pt x="445" y="5"/>
                    <a:pt x="444" y="6"/>
                    <a:pt x="448" y="8"/>
                  </a:cubicBezTo>
                  <a:cubicBezTo>
                    <a:pt x="452" y="6"/>
                    <a:pt x="452" y="6"/>
                    <a:pt x="452" y="6"/>
                  </a:cubicBezTo>
                  <a:cubicBezTo>
                    <a:pt x="464" y="0"/>
                    <a:pt x="478" y="10"/>
                    <a:pt x="494" y="11"/>
                  </a:cubicBezTo>
                  <a:cubicBezTo>
                    <a:pt x="493" y="11"/>
                    <a:pt x="491" y="11"/>
                    <a:pt x="492" y="12"/>
                  </a:cubicBezTo>
                  <a:cubicBezTo>
                    <a:pt x="516" y="15"/>
                    <a:pt x="545" y="27"/>
                    <a:pt x="569" y="39"/>
                  </a:cubicBezTo>
                  <a:cubicBezTo>
                    <a:pt x="568" y="39"/>
                    <a:pt x="566" y="40"/>
                    <a:pt x="567" y="42"/>
                  </a:cubicBezTo>
                  <a:cubicBezTo>
                    <a:pt x="570" y="40"/>
                    <a:pt x="577" y="44"/>
                    <a:pt x="584" y="47"/>
                  </a:cubicBezTo>
                  <a:cubicBezTo>
                    <a:pt x="585" y="51"/>
                    <a:pt x="596" y="51"/>
                    <a:pt x="602" y="58"/>
                  </a:cubicBezTo>
                  <a:cubicBezTo>
                    <a:pt x="601" y="58"/>
                    <a:pt x="601" y="58"/>
                    <a:pt x="601" y="58"/>
                  </a:cubicBezTo>
                  <a:cubicBezTo>
                    <a:pt x="608" y="59"/>
                    <a:pt x="608" y="65"/>
                    <a:pt x="614" y="65"/>
                  </a:cubicBezTo>
                  <a:cubicBezTo>
                    <a:pt x="616" y="69"/>
                    <a:pt x="616" y="69"/>
                    <a:pt x="616" y="69"/>
                  </a:cubicBezTo>
                  <a:cubicBezTo>
                    <a:pt x="621" y="68"/>
                    <a:pt x="622" y="76"/>
                    <a:pt x="627" y="78"/>
                  </a:cubicBezTo>
                  <a:cubicBezTo>
                    <a:pt x="628" y="77"/>
                    <a:pt x="628" y="77"/>
                    <a:pt x="628" y="77"/>
                  </a:cubicBezTo>
                  <a:cubicBezTo>
                    <a:pt x="632" y="80"/>
                    <a:pt x="633" y="83"/>
                    <a:pt x="637" y="85"/>
                  </a:cubicBezTo>
                  <a:cubicBezTo>
                    <a:pt x="637" y="86"/>
                    <a:pt x="637" y="86"/>
                    <a:pt x="637" y="86"/>
                  </a:cubicBezTo>
                  <a:cubicBezTo>
                    <a:pt x="646" y="92"/>
                    <a:pt x="649" y="98"/>
                    <a:pt x="651" y="96"/>
                  </a:cubicBezTo>
                  <a:cubicBezTo>
                    <a:pt x="652" y="100"/>
                    <a:pt x="642" y="89"/>
                    <a:pt x="644" y="96"/>
                  </a:cubicBezTo>
                  <a:cubicBezTo>
                    <a:pt x="672" y="118"/>
                    <a:pt x="695" y="147"/>
                    <a:pt x="713" y="177"/>
                  </a:cubicBezTo>
                  <a:cubicBezTo>
                    <a:pt x="714" y="181"/>
                    <a:pt x="715" y="184"/>
                    <a:pt x="715" y="185"/>
                  </a:cubicBezTo>
                  <a:cubicBezTo>
                    <a:pt x="717" y="188"/>
                    <a:pt x="722" y="197"/>
                    <a:pt x="725" y="199"/>
                  </a:cubicBezTo>
                  <a:cubicBezTo>
                    <a:pt x="724" y="198"/>
                    <a:pt x="724" y="201"/>
                    <a:pt x="725" y="203"/>
                  </a:cubicBezTo>
                  <a:cubicBezTo>
                    <a:pt x="727" y="209"/>
                    <a:pt x="731" y="208"/>
                    <a:pt x="733" y="215"/>
                  </a:cubicBezTo>
                  <a:cubicBezTo>
                    <a:pt x="731" y="213"/>
                    <a:pt x="730" y="212"/>
                    <a:pt x="729" y="214"/>
                  </a:cubicBezTo>
                  <a:cubicBezTo>
                    <a:pt x="734" y="218"/>
                    <a:pt x="737" y="226"/>
                    <a:pt x="740" y="232"/>
                  </a:cubicBezTo>
                  <a:cubicBezTo>
                    <a:pt x="739" y="231"/>
                    <a:pt x="738" y="230"/>
                    <a:pt x="737" y="231"/>
                  </a:cubicBezTo>
                  <a:cubicBezTo>
                    <a:pt x="743" y="237"/>
                    <a:pt x="742" y="244"/>
                    <a:pt x="746" y="250"/>
                  </a:cubicBezTo>
                  <a:cubicBezTo>
                    <a:pt x="743" y="248"/>
                    <a:pt x="743" y="248"/>
                    <a:pt x="743" y="248"/>
                  </a:cubicBezTo>
                  <a:cubicBezTo>
                    <a:pt x="745" y="259"/>
                    <a:pt x="748" y="250"/>
                    <a:pt x="749" y="259"/>
                  </a:cubicBezTo>
                  <a:cubicBezTo>
                    <a:pt x="748" y="257"/>
                    <a:pt x="748" y="258"/>
                    <a:pt x="747" y="258"/>
                  </a:cubicBezTo>
                  <a:cubicBezTo>
                    <a:pt x="753" y="266"/>
                    <a:pt x="755" y="280"/>
                    <a:pt x="758" y="289"/>
                  </a:cubicBezTo>
                  <a:cubicBezTo>
                    <a:pt x="758" y="288"/>
                    <a:pt x="757" y="288"/>
                    <a:pt x="757" y="288"/>
                  </a:cubicBezTo>
                  <a:cubicBezTo>
                    <a:pt x="760" y="298"/>
                    <a:pt x="760" y="308"/>
                    <a:pt x="763" y="318"/>
                  </a:cubicBezTo>
                  <a:cubicBezTo>
                    <a:pt x="763" y="322"/>
                    <a:pt x="759" y="318"/>
                    <a:pt x="760" y="328"/>
                  </a:cubicBezTo>
                  <a:cubicBezTo>
                    <a:pt x="764" y="327"/>
                    <a:pt x="763" y="345"/>
                    <a:pt x="767" y="339"/>
                  </a:cubicBezTo>
                  <a:cubicBezTo>
                    <a:pt x="767" y="348"/>
                    <a:pt x="765" y="361"/>
                    <a:pt x="767" y="367"/>
                  </a:cubicBezTo>
                  <a:cubicBezTo>
                    <a:pt x="765" y="363"/>
                    <a:pt x="762" y="371"/>
                    <a:pt x="762" y="364"/>
                  </a:cubicBezTo>
                  <a:cubicBezTo>
                    <a:pt x="760" y="370"/>
                    <a:pt x="760" y="370"/>
                    <a:pt x="760" y="370"/>
                  </a:cubicBezTo>
                  <a:cubicBezTo>
                    <a:pt x="758" y="369"/>
                    <a:pt x="760" y="364"/>
                    <a:pt x="758" y="366"/>
                  </a:cubicBezTo>
                  <a:cubicBezTo>
                    <a:pt x="759" y="369"/>
                    <a:pt x="759" y="380"/>
                    <a:pt x="758" y="383"/>
                  </a:cubicBezTo>
                  <a:cubicBezTo>
                    <a:pt x="760" y="390"/>
                    <a:pt x="763" y="396"/>
                    <a:pt x="762" y="407"/>
                  </a:cubicBezTo>
                  <a:cubicBezTo>
                    <a:pt x="762" y="402"/>
                    <a:pt x="758" y="410"/>
                    <a:pt x="758" y="406"/>
                  </a:cubicBezTo>
                  <a:cubicBezTo>
                    <a:pt x="759" y="412"/>
                    <a:pt x="761" y="417"/>
                    <a:pt x="762" y="423"/>
                  </a:cubicBezTo>
                  <a:cubicBezTo>
                    <a:pt x="761" y="426"/>
                    <a:pt x="759" y="423"/>
                    <a:pt x="759" y="428"/>
                  </a:cubicBezTo>
                  <a:cubicBezTo>
                    <a:pt x="760" y="428"/>
                    <a:pt x="760" y="430"/>
                    <a:pt x="760" y="432"/>
                  </a:cubicBezTo>
                  <a:cubicBezTo>
                    <a:pt x="759" y="433"/>
                    <a:pt x="757" y="447"/>
                    <a:pt x="753" y="448"/>
                  </a:cubicBezTo>
                  <a:cubicBezTo>
                    <a:pt x="751" y="449"/>
                    <a:pt x="754" y="442"/>
                    <a:pt x="752" y="445"/>
                  </a:cubicBezTo>
                  <a:cubicBezTo>
                    <a:pt x="750" y="452"/>
                    <a:pt x="751" y="453"/>
                    <a:pt x="749" y="459"/>
                  </a:cubicBezTo>
                  <a:cubicBezTo>
                    <a:pt x="748" y="459"/>
                    <a:pt x="748" y="459"/>
                    <a:pt x="748" y="459"/>
                  </a:cubicBezTo>
                  <a:cubicBezTo>
                    <a:pt x="746" y="463"/>
                    <a:pt x="745" y="472"/>
                    <a:pt x="749" y="468"/>
                  </a:cubicBezTo>
                  <a:cubicBezTo>
                    <a:pt x="750" y="465"/>
                    <a:pt x="746" y="468"/>
                    <a:pt x="749" y="464"/>
                  </a:cubicBezTo>
                  <a:cubicBezTo>
                    <a:pt x="750" y="468"/>
                    <a:pt x="747" y="476"/>
                    <a:pt x="745" y="482"/>
                  </a:cubicBezTo>
                  <a:cubicBezTo>
                    <a:pt x="745" y="480"/>
                    <a:pt x="744" y="480"/>
                    <a:pt x="743" y="478"/>
                  </a:cubicBezTo>
                  <a:cubicBezTo>
                    <a:pt x="742" y="488"/>
                    <a:pt x="739" y="497"/>
                    <a:pt x="735" y="507"/>
                  </a:cubicBezTo>
                  <a:cubicBezTo>
                    <a:pt x="736" y="508"/>
                    <a:pt x="734" y="502"/>
                    <a:pt x="736" y="501"/>
                  </a:cubicBezTo>
                  <a:cubicBezTo>
                    <a:pt x="727" y="511"/>
                    <a:pt x="724" y="526"/>
                    <a:pt x="715" y="534"/>
                  </a:cubicBezTo>
                  <a:cubicBezTo>
                    <a:pt x="716" y="532"/>
                    <a:pt x="718" y="534"/>
                    <a:pt x="717" y="534"/>
                  </a:cubicBezTo>
                  <a:cubicBezTo>
                    <a:pt x="713" y="539"/>
                    <a:pt x="712" y="537"/>
                    <a:pt x="710" y="541"/>
                  </a:cubicBezTo>
                  <a:cubicBezTo>
                    <a:pt x="708" y="541"/>
                    <a:pt x="707" y="546"/>
                    <a:pt x="705" y="549"/>
                  </a:cubicBezTo>
                  <a:cubicBezTo>
                    <a:pt x="704" y="552"/>
                    <a:pt x="704" y="550"/>
                    <a:pt x="706" y="547"/>
                  </a:cubicBezTo>
                  <a:cubicBezTo>
                    <a:pt x="703" y="552"/>
                    <a:pt x="689" y="572"/>
                    <a:pt x="677" y="580"/>
                  </a:cubicBezTo>
                  <a:cubicBezTo>
                    <a:pt x="678" y="580"/>
                    <a:pt x="673" y="588"/>
                    <a:pt x="671" y="590"/>
                  </a:cubicBezTo>
                  <a:cubicBezTo>
                    <a:pt x="670" y="588"/>
                    <a:pt x="670" y="588"/>
                    <a:pt x="670" y="588"/>
                  </a:cubicBezTo>
                  <a:cubicBezTo>
                    <a:pt x="667" y="588"/>
                    <a:pt x="662" y="595"/>
                    <a:pt x="661" y="594"/>
                  </a:cubicBezTo>
                  <a:cubicBezTo>
                    <a:pt x="657" y="600"/>
                    <a:pt x="679" y="575"/>
                    <a:pt x="673" y="582"/>
                  </a:cubicBezTo>
                  <a:cubicBezTo>
                    <a:pt x="670" y="582"/>
                    <a:pt x="666" y="593"/>
                    <a:pt x="666" y="590"/>
                  </a:cubicBezTo>
                  <a:cubicBezTo>
                    <a:pt x="661" y="594"/>
                    <a:pt x="658" y="600"/>
                    <a:pt x="651" y="602"/>
                  </a:cubicBezTo>
                  <a:cubicBezTo>
                    <a:pt x="653" y="601"/>
                    <a:pt x="654" y="596"/>
                    <a:pt x="650" y="600"/>
                  </a:cubicBezTo>
                  <a:cubicBezTo>
                    <a:pt x="643" y="605"/>
                    <a:pt x="648" y="602"/>
                    <a:pt x="643" y="607"/>
                  </a:cubicBezTo>
                  <a:cubicBezTo>
                    <a:pt x="640" y="610"/>
                    <a:pt x="640" y="610"/>
                    <a:pt x="640" y="610"/>
                  </a:cubicBezTo>
                  <a:cubicBezTo>
                    <a:pt x="641" y="612"/>
                    <a:pt x="633" y="615"/>
                    <a:pt x="637" y="615"/>
                  </a:cubicBezTo>
                  <a:cubicBezTo>
                    <a:pt x="635" y="614"/>
                    <a:pt x="627" y="623"/>
                    <a:pt x="625" y="619"/>
                  </a:cubicBezTo>
                  <a:cubicBezTo>
                    <a:pt x="625" y="616"/>
                    <a:pt x="625" y="616"/>
                    <a:pt x="625" y="616"/>
                  </a:cubicBezTo>
                  <a:cubicBezTo>
                    <a:pt x="622" y="619"/>
                    <a:pt x="621" y="622"/>
                    <a:pt x="619" y="625"/>
                  </a:cubicBezTo>
                  <a:cubicBezTo>
                    <a:pt x="619" y="625"/>
                    <a:pt x="617" y="625"/>
                    <a:pt x="617" y="624"/>
                  </a:cubicBezTo>
                  <a:cubicBezTo>
                    <a:pt x="619" y="628"/>
                    <a:pt x="609" y="629"/>
                    <a:pt x="607" y="634"/>
                  </a:cubicBezTo>
                  <a:cubicBezTo>
                    <a:pt x="599" y="637"/>
                    <a:pt x="588" y="643"/>
                    <a:pt x="583" y="643"/>
                  </a:cubicBezTo>
                  <a:cubicBezTo>
                    <a:pt x="578" y="646"/>
                    <a:pt x="573" y="650"/>
                    <a:pt x="566" y="652"/>
                  </a:cubicBezTo>
                  <a:cubicBezTo>
                    <a:pt x="568" y="651"/>
                    <a:pt x="569" y="650"/>
                    <a:pt x="569" y="649"/>
                  </a:cubicBezTo>
                  <a:cubicBezTo>
                    <a:pt x="565" y="650"/>
                    <a:pt x="564" y="651"/>
                    <a:pt x="560" y="653"/>
                  </a:cubicBezTo>
                  <a:cubicBezTo>
                    <a:pt x="561" y="652"/>
                    <a:pt x="551" y="654"/>
                    <a:pt x="546" y="654"/>
                  </a:cubicBezTo>
                  <a:cubicBezTo>
                    <a:pt x="541" y="657"/>
                    <a:pt x="543" y="659"/>
                    <a:pt x="543" y="660"/>
                  </a:cubicBezTo>
                  <a:cubicBezTo>
                    <a:pt x="536" y="658"/>
                    <a:pt x="527" y="668"/>
                    <a:pt x="519" y="666"/>
                  </a:cubicBezTo>
                  <a:cubicBezTo>
                    <a:pt x="521" y="665"/>
                    <a:pt x="527" y="662"/>
                    <a:pt x="522" y="662"/>
                  </a:cubicBezTo>
                  <a:cubicBezTo>
                    <a:pt x="515" y="660"/>
                    <a:pt x="512" y="668"/>
                    <a:pt x="502" y="668"/>
                  </a:cubicBezTo>
                  <a:cubicBezTo>
                    <a:pt x="505" y="671"/>
                    <a:pt x="505" y="671"/>
                    <a:pt x="505" y="671"/>
                  </a:cubicBezTo>
                  <a:cubicBezTo>
                    <a:pt x="501" y="670"/>
                    <a:pt x="492" y="676"/>
                    <a:pt x="492" y="672"/>
                  </a:cubicBezTo>
                  <a:cubicBezTo>
                    <a:pt x="490" y="674"/>
                    <a:pt x="482" y="673"/>
                    <a:pt x="483" y="676"/>
                  </a:cubicBezTo>
                  <a:cubicBezTo>
                    <a:pt x="468" y="676"/>
                    <a:pt x="447" y="682"/>
                    <a:pt x="437" y="677"/>
                  </a:cubicBezTo>
                  <a:cubicBezTo>
                    <a:pt x="435" y="677"/>
                    <a:pt x="429" y="677"/>
                    <a:pt x="431" y="679"/>
                  </a:cubicBezTo>
                  <a:cubicBezTo>
                    <a:pt x="434" y="681"/>
                    <a:pt x="436" y="677"/>
                    <a:pt x="437" y="678"/>
                  </a:cubicBezTo>
                  <a:cubicBezTo>
                    <a:pt x="435" y="679"/>
                    <a:pt x="435" y="680"/>
                    <a:pt x="434" y="680"/>
                  </a:cubicBezTo>
                  <a:cubicBezTo>
                    <a:pt x="430" y="679"/>
                    <a:pt x="426" y="679"/>
                    <a:pt x="430" y="676"/>
                  </a:cubicBezTo>
                  <a:cubicBezTo>
                    <a:pt x="420" y="675"/>
                    <a:pt x="420" y="683"/>
                    <a:pt x="406" y="681"/>
                  </a:cubicBezTo>
                  <a:cubicBezTo>
                    <a:pt x="407" y="680"/>
                    <a:pt x="406" y="679"/>
                    <a:pt x="402" y="680"/>
                  </a:cubicBezTo>
                  <a:cubicBezTo>
                    <a:pt x="395" y="682"/>
                    <a:pt x="395" y="682"/>
                    <a:pt x="395" y="682"/>
                  </a:cubicBezTo>
                  <a:cubicBezTo>
                    <a:pt x="386" y="681"/>
                    <a:pt x="390" y="678"/>
                    <a:pt x="390" y="676"/>
                  </a:cubicBezTo>
                  <a:cubicBezTo>
                    <a:pt x="385" y="676"/>
                    <a:pt x="380" y="676"/>
                    <a:pt x="378" y="677"/>
                  </a:cubicBezTo>
                  <a:cubicBezTo>
                    <a:pt x="372" y="674"/>
                    <a:pt x="372" y="674"/>
                    <a:pt x="372" y="674"/>
                  </a:cubicBezTo>
                  <a:cubicBezTo>
                    <a:pt x="376" y="676"/>
                    <a:pt x="368" y="675"/>
                    <a:pt x="366" y="675"/>
                  </a:cubicBezTo>
                  <a:cubicBezTo>
                    <a:pt x="368" y="675"/>
                    <a:pt x="368" y="675"/>
                    <a:pt x="368" y="675"/>
                  </a:cubicBezTo>
                  <a:cubicBezTo>
                    <a:pt x="368" y="674"/>
                    <a:pt x="362" y="674"/>
                    <a:pt x="360" y="674"/>
                  </a:cubicBezTo>
                  <a:cubicBezTo>
                    <a:pt x="360" y="676"/>
                    <a:pt x="365" y="677"/>
                    <a:pt x="368" y="677"/>
                  </a:cubicBezTo>
                  <a:cubicBezTo>
                    <a:pt x="366" y="678"/>
                    <a:pt x="362" y="678"/>
                    <a:pt x="359" y="678"/>
                  </a:cubicBezTo>
                  <a:cubicBezTo>
                    <a:pt x="360" y="676"/>
                    <a:pt x="352" y="676"/>
                    <a:pt x="348" y="675"/>
                  </a:cubicBezTo>
                  <a:cubicBezTo>
                    <a:pt x="344" y="674"/>
                    <a:pt x="343" y="677"/>
                    <a:pt x="342" y="676"/>
                  </a:cubicBezTo>
                  <a:cubicBezTo>
                    <a:pt x="342" y="675"/>
                    <a:pt x="335" y="675"/>
                    <a:pt x="339" y="674"/>
                  </a:cubicBezTo>
                  <a:cubicBezTo>
                    <a:pt x="340" y="674"/>
                    <a:pt x="342" y="676"/>
                    <a:pt x="344" y="675"/>
                  </a:cubicBezTo>
                  <a:cubicBezTo>
                    <a:pt x="342" y="674"/>
                    <a:pt x="342" y="672"/>
                    <a:pt x="337" y="672"/>
                  </a:cubicBezTo>
                  <a:cubicBezTo>
                    <a:pt x="332" y="673"/>
                    <a:pt x="337" y="677"/>
                    <a:pt x="329" y="674"/>
                  </a:cubicBezTo>
                  <a:cubicBezTo>
                    <a:pt x="331" y="674"/>
                    <a:pt x="332" y="673"/>
                    <a:pt x="334" y="673"/>
                  </a:cubicBezTo>
                  <a:cubicBezTo>
                    <a:pt x="326" y="670"/>
                    <a:pt x="326" y="670"/>
                    <a:pt x="326" y="670"/>
                  </a:cubicBezTo>
                  <a:cubicBezTo>
                    <a:pt x="326" y="672"/>
                    <a:pt x="326" y="672"/>
                    <a:pt x="326" y="672"/>
                  </a:cubicBezTo>
                  <a:cubicBezTo>
                    <a:pt x="325" y="671"/>
                    <a:pt x="325" y="671"/>
                    <a:pt x="325" y="671"/>
                  </a:cubicBezTo>
                  <a:cubicBezTo>
                    <a:pt x="322" y="673"/>
                    <a:pt x="313" y="669"/>
                    <a:pt x="311" y="671"/>
                  </a:cubicBezTo>
                  <a:cubicBezTo>
                    <a:pt x="307" y="671"/>
                    <a:pt x="304" y="668"/>
                    <a:pt x="300" y="667"/>
                  </a:cubicBezTo>
                  <a:cubicBezTo>
                    <a:pt x="301" y="667"/>
                    <a:pt x="301" y="667"/>
                    <a:pt x="301" y="667"/>
                  </a:cubicBezTo>
                  <a:cubicBezTo>
                    <a:pt x="297" y="665"/>
                    <a:pt x="291" y="664"/>
                    <a:pt x="287" y="664"/>
                  </a:cubicBezTo>
                  <a:cubicBezTo>
                    <a:pt x="287" y="664"/>
                    <a:pt x="287" y="664"/>
                    <a:pt x="287" y="664"/>
                  </a:cubicBezTo>
                  <a:cubicBezTo>
                    <a:pt x="285" y="663"/>
                    <a:pt x="279" y="662"/>
                    <a:pt x="276" y="662"/>
                  </a:cubicBezTo>
                  <a:cubicBezTo>
                    <a:pt x="270" y="659"/>
                    <a:pt x="276" y="654"/>
                    <a:pt x="269" y="654"/>
                  </a:cubicBezTo>
                  <a:cubicBezTo>
                    <a:pt x="263" y="652"/>
                    <a:pt x="258" y="655"/>
                    <a:pt x="260" y="657"/>
                  </a:cubicBezTo>
                  <a:cubicBezTo>
                    <a:pt x="250" y="652"/>
                    <a:pt x="236" y="650"/>
                    <a:pt x="228" y="643"/>
                  </a:cubicBezTo>
                  <a:cubicBezTo>
                    <a:pt x="226" y="643"/>
                    <a:pt x="227" y="644"/>
                    <a:pt x="224" y="643"/>
                  </a:cubicBezTo>
                  <a:cubicBezTo>
                    <a:pt x="209" y="636"/>
                    <a:pt x="190" y="630"/>
                    <a:pt x="181" y="620"/>
                  </a:cubicBezTo>
                  <a:cubicBezTo>
                    <a:pt x="186" y="621"/>
                    <a:pt x="182" y="618"/>
                    <a:pt x="183" y="617"/>
                  </a:cubicBezTo>
                  <a:cubicBezTo>
                    <a:pt x="178" y="616"/>
                    <a:pt x="180" y="613"/>
                    <a:pt x="177" y="615"/>
                  </a:cubicBezTo>
                  <a:cubicBezTo>
                    <a:pt x="176" y="617"/>
                    <a:pt x="175" y="617"/>
                    <a:pt x="179" y="620"/>
                  </a:cubicBezTo>
                  <a:cubicBezTo>
                    <a:pt x="170" y="616"/>
                    <a:pt x="157" y="608"/>
                    <a:pt x="154" y="603"/>
                  </a:cubicBezTo>
                  <a:cubicBezTo>
                    <a:pt x="155" y="605"/>
                    <a:pt x="153" y="605"/>
                    <a:pt x="151" y="604"/>
                  </a:cubicBezTo>
                  <a:cubicBezTo>
                    <a:pt x="153" y="602"/>
                    <a:pt x="148" y="597"/>
                    <a:pt x="143" y="595"/>
                  </a:cubicBezTo>
                  <a:cubicBezTo>
                    <a:pt x="141" y="596"/>
                    <a:pt x="141" y="596"/>
                    <a:pt x="141" y="596"/>
                  </a:cubicBezTo>
                  <a:cubicBezTo>
                    <a:pt x="139" y="592"/>
                    <a:pt x="139" y="592"/>
                    <a:pt x="139" y="592"/>
                  </a:cubicBezTo>
                  <a:cubicBezTo>
                    <a:pt x="137" y="591"/>
                    <a:pt x="135" y="594"/>
                    <a:pt x="132" y="589"/>
                  </a:cubicBezTo>
                  <a:cubicBezTo>
                    <a:pt x="132" y="588"/>
                    <a:pt x="132" y="587"/>
                    <a:pt x="132" y="586"/>
                  </a:cubicBezTo>
                  <a:cubicBezTo>
                    <a:pt x="126" y="583"/>
                    <a:pt x="118" y="580"/>
                    <a:pt x="114" y="575"/>
                  </a:cubicBezTo>
                  <a:cubicBezTo>
                    <a:pt x="113" y="569"/>
                    <a:pt x="113" y="569"/>
                    <a:pt x="113" y="569"/>
                  </a:cubicBezTo>
                  <a:cubicBezTo>
                    <a:pt x="110" y="568"/>
                    <a:pt x="106" y="566"/>
                    <a:pt x="109" y="570"/>
                  </a:cubicBezTo>
                  <a:cubicBezTo>
                    <a:pt x="102" y="561"/>
                    <a:pt x="98" y="556"/>
                    <a:pt x="97" y="552"/>
                  </a:cubicBezTo>
                  <a:cubicBezTo>
                    <a:pt x="80" y="542"/>
                    <a:pt x="62" y="521"/>
                    <a:pt x="51" y="502"/>
                  </a:cubicBezTo>
                  <a:cubicBezTo>
                    <a:pt x="53" y="502"/>
                    <a:pt x="53" y="502"/>
                    <a:pt x="53" y="502"/>
                  </a:cubicBezTo>
                  <a:cubicBezTo>
                    <a:pt x="51" y="496"/>
                    <a:pt x="49" y="501"/>
                    <a:pt x="48" y="497"/>
                  </a:cubicBezTo>
                  <a:cubicBezTo>
                    <a:pt x="50" y="498"/>
                    <a:pt x="48" y="491"/>
                    <a:pt x="52" y="494"/>
                  </a:cubicBezTo>
                  <a:cubicBezTo>
                    <a:pt x="49" y="487"/>
                    <a:pt x="44" y="486"/>
                    <a:pt x="41" y="482"/>
                  </a:cubicBezTo>
                  <a:cubicBezTo>
                    <a:pt x="39" y="482"/>
                    <a:pt x="44" y="485"/>
                    <a:pt x="42" y="485"/>
                  </a:cubicBezTo>
                  <a:cubicBezTo>
                    <a:pt x="41" y="485"/>
                    <a:pt x="38" y="475"/>
                    <a:pt x="34" y="475"/>
                  </a:cubicBezTo>
                  <a:cubicBezTo>
                    <a:pt x="35" y="472"/>
                    <a:pt x="37" y="473"/>
                    <a:pt x="39" y="473"/>
                  </a:cubicBezTo>
                  <a:cubicBezTo>
                    <a:pt x="35" y="469"/>
                    <a:pt x="35" y="469"/>
                    <a:pt x="35" y="469"/>
                  </a:cubicBezTo>
                  <a:cubicBezTo>
                    <a:pt x="35" y="462"/>
                    <a:pt x="47" y="479"/>
                    <a:pt x="47" y="472"/>
                  </a:cubicBezTo>
                  <a:cubicBezTo>
                    <a:pt x="45" y="468"/>
                    <a:pt x="45" y="468"/>
                    <a:pt x="45" y="468"/>
                  </a:cubicBezTo>
                  <a:cubicBezTo>
                    <a:pt x="45" y="463"/>
                    <a:pt x="53" y="477"/>
                    <a:pt x="49" y="466"/>
                  </a:cubicBezTo>
                  <a:cubicBezTo>
                    <a:pt x="46" y="463"/>
                    <a:pt x="40" y="460"/>
                    <a:pt x="41" y="465"/>
                  </a:cubicBezTo>
                  <a:cubicBezTo>
                    <a:pt x="36" y="456"/>
                    <a:pt x="33" y="463"/>
                    <a:pt x="28" y="453"/>
                  </a:cubicBezTo>
                  <a:cubicBezTo>
                    <a:pt x="28" y="450"/>
                    <a:pt x="32" y="461"/>
                    <a:pt x="34" y="458"/>
                  </a:cubicBezTo>
                  <a:cubicBezTo>
                    <a:pt x="33" y="452"/>
                    <a:pt x="28" y="449"/>
                    <a:pt x="27" y="444"/>
                  </a:cubicBezTo>
                  <a:cubicBezTo>
                    <a:pt x="28" y="449"/>
                    <a:pt x="24" y="446"/>
                    <a:pt x="22" y="443"/>
                  </a:cubicBezTo>
                  <a:cubicBezTo>
                    <a:pt x="21" y="437"/>
                    <a:pt x="26" y="446"/>
                    <a:pt x="23" y="438"/>
                  </a:cubicBezTo>
                  <a:cubicBezTo>
                    <a:pt x="21" y="437"/>
                    <a:pt x="17" y="431"/>
                    <a:pt x="19" y="437"/>
                  </a:cubicBezTo>
                  <a:cubicBezTo>
                    <a:pt x="14" y="436"/>
                    <a:pt x="17" y="429"/>
                    <a:pt x="13" y="425"/>
                  </a:cubicBezTo>
                  <a:cubicBezTo>
                    <a:pt x="15" y="422"/>
                    <a:pt x="21" y="431"/>
                    <a:pt x="20" y="422"/>
                  </a:cubicBezTo>
                  <a:cubicBezTo>
                    <a:pt x="18" y="424"/>
                    <a:pt x="13" y="413"/>
                    <a:pt x="11" y="418"/>
                  </a:cubicBezTo>
                  <a:cubicBezTo>
                    <a:pt x="11" y="414"/>
                    <a:pt x="12" y="414"/>
                    <a:pt x="15" y="416"/>
                  </a:cubicBezTo>
                  <a:cubicBezTo>
                    <a:pt x="15" y="410"/>
                    <a:pt x="7" y="405"/>
                    <a:pt x="12" y="402"/>
                  </a:cubicBezTo>
                  <a:cubicBezTo>
                    <a:pt x="9" y="401"/>
                    <a:pt x="9" y="401"/>
                    <a:pt x="9" y="401"/>
                  </a:cubicBezTo>
                  <a:cubicBezTo>
                    <a:pt x="9" y="399"/>
                    <a:pt x="9" y="396"/>
                    <a:pt x="10" y="394"/>
                  </a:cubicBezTo>
                  <a:cubicBezTo>
                    <a:pt x="10" y="389"/>
                    <a:pt x="5" y="379"/>
                    <a:pt x="9" y="379"/>
                  </a:cubicBezTo>
                  <a:cubicBezTo>
                    <a:pt x="8" y="378"/>
                    <a:pt x="8" y="368"/>
                    <a:pt x="5" y="372"/>
                  </a:cubicBezTo>
                  <a:cubicBezTo>
                    <a:pt x="4" y="378"/>
                    <a:pt x="7" y="379"/>
                    <a:pt x="5" y="383"/>
                  </a:cubicBezTo>
                  <a:cubicBezTo>
                    <a:pt x="7" y="378"/>
                    <a:pt x="3" y="374"/>
                    <a:pt x="2" y="370"/>
                  </a:cubicBezTo>
                  <a:cubicBezTo>
                    <a:pt x="3" y="369"/>
                    <a:pt x="3" y="369"/>
                    <a:pt x="3" y="369"/>
                  </a:cubicBezTo>
                  <a:cubicBezTo>
                    <a:pt x="3" y="367"/>
                    <a:pt x="3" y="362"/>
                    <a:pt x="1" y="360"/>
                  </a:cubicBezTo>
                  <a:cubicBezTo>
                    <a:pt x="2" y="362"/>
                    <a:pt x="3" y="361"/>
                    <a:pt x="3" y="359"/>
                  </a:cubicBezTo>
                  <a:cubicBezTo>
                    <a:pt x="1" y="357"/>
                    <a:pt x="1" y="357"/>
                    <a:pt x="1" y="357"/>
                  </a:cubicBezTo>
                  <a:cubicBezTo>
                    <a:pt x="0" y="347"/>
                    <a:pt x="5" y="355"/>
                    <a:pt x="5" y="346"/>
                  </a:cubicBezTo>
                  <a:cubicBezTo>
                    <a:pt x="5" y="348"/>
                    <a:pt x="6" y="350"/>
                    <a:pt x="6" y="352"/>
                  </a:cubicBezTo>
                  <a:cubicBezTo>
                    <a:pt x="6" y="351"/>
                    <a:pt x="8" y="348"/>
                    <a:pt x="8" y="344"/>
                  </a:cubicBezTo>
                  <a:cubicBezTo>
                    <a:pt x="6" y="342"/>
                    <a:pt x="4" y="339"/>
                    <a:pt x="2" y="337"/>
                  </a:cubicBezTo>
                  <a:cubicBezTo>
                    <a:pt x="2" y="332"/>
                    <a:pt x="5" y="335"/>
                    <a:pt x="3" y="329"/>
                  </a:cubicBezTo>
                  <a:cubicBezTo>
                    <a:pt x="4" y="332"/>
                    <a:pt x="5" y="334"/>
                    <a:pt x="5" y="336"/>
                  </a:cubicBezTo>
                  <a:cubicBezTo>
                    <a:pt x="6" y="337"/>
                    <a:pt x="9" y="332"/>
                    <a:pt x="10" y="326"/>
                  </a:cubicBezTo>
                  <a:cubicBezTo>
                    <a:pt x="10" y="322"/>
                    <a:pt x="9" y="314"/>
                    <a:pt x="6" y="321"/>
                  </a:cubicBezTo>
                  <a:cubicBezTo>
                    <a:pt x="7" y="317"/>
                    <a:pt x="9" y="313"/>
                    <a:pt x="10" y="316"/>
                  </a:cubicBezTo>
                  <a:cubicBezTo>
                    <a:pt x="11" y="308"/>
                    <a:pt x="7" y="316"/>
                    <a:pt x="8" y="309"/>
                  </a:cubicBezTo>
                  <a:cubicBezTo>
                    <a:pt x="10" y="307"/>
                    <a:pt x="14" y="299"/>
                    <a:pt x="18" y="295"/>
                  </a:cubicBezTo>
                  <a:cubicBezTo>
                    <a:pt x="19" y="303"/>
                    <a:pt x="19" y="303"/>
                    <a:pt x="19" y="303"/>
                  </a:cubicBezTo>
                  <a:cubicBezTo>
                    <a:pt x="21" y="299"/>
                    <a:pt x="21" y="299"/>
                    <a:pt x="21" y="299"/>
                  </a:cubicBezTo>
                  <a:cubicBezTo>
                    <a:pt x="21" y="305"/>
                    <a:pt x="24" y="297"/>
                    <a:pt x="25" y="301"/>
                  </a:cubicBezTo>
                  <a:cubicBezTo>
                    <a:pt x="27" y="298"/>
                    <a:pt x="27" y="294"/>
                    <a:pt x="27" y="291"/>
                  </a:cubicBezTo>
                  <a:cubicBezTo>
                    <a:pt x="20" y="298"/>
                    <a:pt x="26" y="280"/>
                    <a:pt x="21" y="280"/>
                  </a:cubicBezTo>
                  <a:cubicBezTo>
                    <a:pt x="26" y="268"/>
                    <a:pt x="34" y="278"/>
                    <a:pt x="34" y="264"/>
                  </a:cubicBezTo>
                  <a:cubicBezTo>
                    <a:pt x="32" y="265"/>
                    <a:pt x="33" y="258"/>
                    <a:pt x="30" y="265"/>
                  </a:cubicBezTo>
                  <a:cubicBezTo>
                    <a:pt x="34" y="259"/>
                    <a:pt x="29" y="258"/>
                    <a:pt x="36" y="252"/>
                  </a:cubicBezTo>
                  <a:cubicBezTo>
                    <a:pt x="33" y="258"/>
                    <a:pt x="43" y="248"/>
                    <a:pt x="40" y="258"/>
                  </a:cubicBezTo>
                  <a:cubicBezTo>
                    <a:pt x="39" y="256"/>
                    <a:pt x="36" y="261"/>
                    <a:pt x="35" y="263"/>
                  </a:cubicBezTo>
                  <a:cubicBezTo>
                    <a:pt x="38" y="261"/>
                    <a:pt x="39" y="266"/>
                    <a:pt x="43" y="259"/>
                  </a:cubicBezTo>
                  <a:cubicBezTo>
                    <a:pt x="45" y="255"/>
                    <a:pt x="49" y="250"/>
                    <a:pt x="47" y="249"/>
                  </a:cubicBezTo>
                  <a:cubicBezTo>
                    <a:pt x="45" y="248"/>
                    <a:pt x="43" y="255"/>
                    <a:pt x="43" y="251"/>
                  </a:cubicBezTo>
                  <a:cubicBezTo>
                    <a:pt x="48" y="243"/>
                    <a:pt x="52" y="245"/>
                    <a:pt x="51" y="239"/>
                  </a:cubicBezTo>
                  <a:cubicBezTo>
                    <a:pt x="47" y="244"/>
                    <a:pt x="44" y="243"/>
                    <a:pt x="43" y="242"/>
                  </a:cubicBezTo>
                  <a:cubicBezTo>
                    <a:pt x="47" y="236"/>
                    <a:pt x="47" y="236"/>
                    <a:pt x="47" y="236"/>
                  </a:cubicBezTo>
                  <a:cubicBezTo>
                    <a:pt x="47" y="238"/>
                    <a:pt x="47" y="238"/>
                    <a:pt x="47" y="238"/>
                  </a:cubicBezTo>
                  <a:cubicBezTo>
                    <a:pt x="56" y="230"/>
                    <a:pt x="47" y="233"/>
                    <a:pt x="55" y="225"/>
                  </a:cubicBezTo>
                  <a:cubicBezTo>
                    <a:pt x="61" y="224"/>
                    <a:pt x="61" y="224"/>
                    <a:pt x="61" y="224"/>
                  </a:cubicBezTo>
                  <a:cubicBezTo>
                    <a:pt x="61" y="228"/>
                    <a:pt x="49" y="235"/>
                    <a:pt x="54" y="236"/>
                  </a:cubicBezTo>
                  <a:cubicBezTo>
                    <a:pt x="59" y="231"/>
                    <a:pt x="59" y="228"/>
                    <a:pt x="64" y="224"/>
                  </a:cubicBezTo>
                  <a:cubicBezTo>
                    <a:pt x="63" y="225"/>
                    <a:pt x="62" y="227"/>
                    <a:pt x="61" y="228"/>
                  </a:cubicBezTo>
                  <a:cubicBezTo>
                    <a:pt x="63" y="226"/>
                    <a:pt x="69" y="229"/>
                    <a:pt x="74" y="220"/>
                  </a:cubicBezTo>
                  <a:cubicBezTo>
                    <a:pt x="77" y="215"/>
                    <a:pt x="74" y="217"/>
                    <a:pt x="73" y="216"/>
                  </a:cubicBezTo>
                  <a:cubicBezTo>
                    <a:pt x="81" y="208"/>
                    <a:pt x="82" y="205"/>
                    <a:pt x="88" y="200"/>
                  </a:cubicBezTo>
                  <a:cubicBezTo>
                    <a:pt x="89" y="204"/>
                    <a:pt x="98" y="193"/>
                    <a:pt x="94" y="200"/>
                  </a:cubicBezTo>
                  <a:cubicBezTo>
                    <a:pt x="90" y="201"/>
                    <a:pt x="77" y="211"/>
                    <a:pt x="77" y="216"/>
                  </a:cubicBezTo>
                  <a:cubicBezTo>
                    <a:pt x="82" y="216"/>
                    <a:pt x="70" y="222"/>
                    <a:pt x="71" y="226"/>
                  </a:cubicBezTo>
                  <a:cubicBezTo>
                    <a:pt x="77" y="220"/>
                    <a:pt x="79" y="223"/>
                    <a:pt x="82" y="224"/>
                  </a:cubicBezTo>
                  <a:cubicBezTo>
                    <a:pt x="84" y="223"/>
                    <a:pt x="85" y="221"/>
                    <a:pt x="86" y="219"/>
                  </a:cubicBezTo>
                  <a:cubicBezTo>
                    <a:pt x="85" y="217"/>
                    <a:pt x="83" y="219"/>
                    <a:pt x="81" y="217"/>
                  </a:cubicBezTo>
                  <a:cubicBezTo>
                    <a:pt x="89" y="211"/>
                    <a:pt x="96" y="205"/>
                    <a:pt x="99" y="199"/>
                  </a:cubicBezTo>
                  <a:cubicBezTo>
                    <a:pt x="102" y="198"/>
                    <a:pt x="102" y="201"/>
                    <a:pt x="100" y="203"/>
                  </a:cubicBezTo>
                  <a:cubicBezTo>
                    <a:pt x="109" y="196"/>
                    <a:pt x="119" y="189"/>
                    <a:pt x="129" y="184"/>
                  </a:cubicBezTo>
                  <a:cubicBezTo>
                    <a:pt x="121" y="184"/>
                    <a:pt x="139" y="177"/>
                    <a:pt x="133" y="177"/>
                  </a:cubicBezTo>
                  <a:cubicBezTo>
                    <a:pt x="128" y="179"/>
                    <a:pt x="122" y="179"/>
                    <a:pt x="124" y="176"/>
                  </a:cubicBezTo>
                  <a:cubicBezTo>
                    <a:pt x="127" y="175"/>
                    <a:pt x="125" y="178"/>
                    <a:pt x="126" y="178"/>
                  </a:cubicBezTo>
                  <a:cubicBezTo>
                    <a:pt x="129" y="173"/>
                    <a:pt x="134" y="177"/>
                    <a:pt x="137" y="172"/>
                  </a:cubicBezTo>
                  <a:cubicBezTo>
                    <a:pt x="128" y="178"/>
                    <a:pt x="137" y="177"/>
                    <a:pt x="137" y="180"/>
                  </a:cubicBezTo>
                  <a:cubicBezTo>
                    <a:pt x="143" y="175"/>
                    <a:pt x="138" y="182"/>
                    <a:pt x="144" y="179"/>
                  </a:cubicBezTo>
                  <a:cubicBezTo>
                    <a:pt x="150" y="173"/>
                    <a:pt x="158" y="168"/>
                    <a:pt x="165" y="164"/>
                  </a:cubicBezTo>
                  <a:cubicBezTo>
                    <a:pt x="176" y="162"/>
                    <a:pt x="189" y="152"/>
                    <a:pt x="198" y="149"/>
                  </a:cubicBezTo>
                  <a:cubicBezTo>
                    <a:pt x="203" y="148"/>
                    <a:pt x="202" y="153"/>
                    <a:pt x="207" y="151"/>
                  </a:cubicBezTo>
                  <a:cubicBezTo>
                    <a:pt x="212" y="149"/>
                    <a:pt x="201" y="150"/>
                    <a:pt x="210" y="148"/>
                  </a:cubicBezTo>
                  <a:cubicBezTo>
                    <a:pt x="210" y="148"/>
                    <a:pt x="210" y="148"/>
                    <a:pt x="210" y="148"/>
                  </a:cubicBezTo>
                  <a:cubicBezTo>
                    <a:pt x="212" y="147"/>
                    <a:pt x="226" y="145"/>
                    <a:pt x="227" y="139"/>
                  </a:cubicBezTo>
                  <a:cubicBezTo>
                    <a:pt x="226" y="143"/>
                    <a:pt x="226" y="143"/>
                    <a:pt x="226" y="143"/>
                  </a:cubicBezTo>
                  <a:cubicBezTo>
                    <a:pt x="227" y="143"/>
                    <a:pt x="229" y="142"/>
                    <a:pt x="230" y="141"/>
                  </a:cubicBezTo>
                  <a:cubicBezTo>
                    <a:pt x="230" y="142"/>
                    <a:pt x="233" y="142"/>
                    <a:pt x="230" y="144"/>
                  </a:cubicBezTo>
                  <a:cubicBezTo>
                    <a:pt x="236" y="145"/>
                    <a:pt x="241" y="140"/>
                    <a:pt x="247" y="138"/>
                  </a:cubicBezTo>
                  <a:cubicBezTo>
                    <a:pt x="243" y="137"/>
                    <a:pt x="243" y="137"/>
                    <a:pt x="243" y="137"/>
                  </a:cubicBezTo>
                  <a:cubicBezTo>
                    <a:pt x="252" y="132"/>
                    <a:pt x="259" y="131"/>
                    <a:pt x="269" y="128"/>
                  </a:cubicBezTo>
                  <a:cubicBezTo>
                    <a:pt x="269" y="130"/>
                    <a:pt x="269" y="130"/>
                    <a:pt x="269" y="130"/>
                  </a:cubicBezTo>
                  <a:cubicBezTo>
                    <a:pt x="275" y="127"/>
                    <a:pt x="275" y="127"/>
                    <a:pt x="275" y="127"/>
                  </a:cubicBezTo>
                  <a:cubicBezTo>
                    <a:pt x="274" y="129"/>
                    <a:pt x="280" y="129"/>
                    <a:pt x="282" y="126"/>
                  </a:cubicBezTo>
                  <a:cubicBezTo>
                    <a:pt x="269" y="136"/>
                    <a:pt x="269" y="136"/>
                    <a:pt x="269" y="136"/>
                  </a:cubicBezTo>
                  <a:cubicBezTo>
                    <a:pt x="264" y="136"/>
                    <a:pt x="273" y="132"/>
                    <a:pt x="269" y="131"/>
                  </a:cubicBezTo>
                  <a:cubicBezTo>
                    <a:pt x="267" y="130"/>
                    <a:pt x="258" y="133"/>
                    <a:pt x="257" y="136"/>
                  </a:cubicBezTo>
                  <a:cubicBezTo>
                    <a:pt x="260" y="135"/>
                    <a:pt x="260" y="134"/>
                    <a:pt x="263" y="133"/>
                  </a:cubicBezTo>
                  <a:cubicBezTo>
                    <a:pt x="265" y="135"/>
                    <a:pt x="260" y="137"/>
                    <a:pt x="258" y="139"/>
                  </a:cubicBezTo>
                  <a:cubicBezTo>
                    <a:pt x="259" y="139"/>
                    <a:pt x="262" y="139"/>
                    <a:pt x="262" y="138"/>
                  </a:cubicBezTo>
                  <a:cubicBezTo>
                    <a:pt x="259" y="140"/>
                    <a:pt x="256" y="142"/>
                    <a:pt x="250" y="144"/>
                  </a:cubicBezTo>
                  <a:cubicBezTo>
                    <a:pt x="254" y="141"/>
                    <a:pt x="247" y="143"/>
                    <a:pt x="248" y="141"/>
                  </a:cubicBezTo>
                  <a:cubicBezTo>
                    <a:pt x="249" y="144"/>
                    <a:pt x="244" y="147"/>
                    <a:pt x="236" y="149"/>
                  </a:cubicBezTo>
                  <a:cubicBezTo>
                    <a:pt x="230" y="148"/>
                    <a:pt x="223" y="155"/>
                    <a:pt x="215" y="158"/>
                  </a:cubicBezTo>
                  <a:cubicBezTo>
                    <a:pt x="217" y="154"/>
                    <a:pt x="221" y="150"/>
                    <a:pt x="225" y="148"/>
                  </a:cubicBezTo>
                  <a:cubicBezTo>
                    <a:pt x="220" y="148"/>
                    <a:pt x="220" y="150"/>
                    <a:pt x="214" y="151"/>
                  </a:cubicBezTo>
                  <a:cubicBezTo>
                    <a:pt x="212" y="153"/>
                    <a:pt x="212" y="157"/>
                    <a:pt x="205" y="161"/>
                  </a:cubicBezTo>
                  <a:cubicBezTo>
                    <a:pt x="204" y="159"/>
                    <a:pt x="204" y="159"/>
                    <a:pt x="204" y="159"/>
                  </a:cubicBezTo>
                  <a:cubicBezTo>
                    <a:pt x="199" y="163"/>
                    <a:pt x="200" y="165"/>
                    <a:pt x="192" y="168"/>
                  </a:cubicBezTo>
                  <a:cubicBezTo>
                    <a:pt x="178" y="173"/>
                    <a:pt x="165" y="179"/>
                    <a:pt x="156" y="184"/>
                  </a:cubicBezTo>
                  <a:cubicBezTo>
                    <a:pt x="154" y="183"/>
                    <a:pt x="154" y="183"/>
                    <a:pt x="154" y="183"/>
                  </a:cubicBezTo>
                  <a:cubicBezTo>
                    <a:pt x="151" y="189"/>
                    <a:pt x="138" y="194"/>
                    <a:pt x="132" y="200"/>
                  </a:cubicBezTo>
                  <a:cubicBezTo>
                    <a:pt x="119" y="205"/>
                    <a:pt x="108" y="218"/>
                    <a:pt x="101" y="220"/>
                  </a:cubicBezTo>
                  <a:cubicBezTo>
                    <a:pt x="83" y="236"/>
                    <a:pt x="69" y="252"/>
                    <a:pt x="55" y="272"/>
                  </a:cubicBezTo>
                  <a:cubicBezTo>
                    <a:pt x="55" y="267"/>
                    <a:pt x="55" y="267"/>
                    <a:pt x="55" y="267"/>
                  </a:cubicBezTo>
                  <a:cubicBezTo>
                    <a:pt x="54" y="271"/>
                    <a:pt x="52" y="268"/>
                    <a:pt x="50" y="272"/>
                  </a:cubicBezTo>
                  <a:cubicBezTo>
                    <a:pt x="54" y="269"/>
                    <a:pt x="49" y="279"/>
                    <a:pt x="49" y="282"/>
                  </a:cubicBezTo>
                  <a:cubicBezTo>
                    <a:pt x="42" y="290"/>
                    <a:pt x="38" y="304"/>
                    <a:pt x="38" y="314"/>
                  </a:cubicBezTo>
                  <a:cubicBezTo>
                    <a:pt x="36" y="314"/>
                    <a:pt x="36" y="314"/>
                    <a:pt x="36" y="314"/>
                  </a:cubicBezTo>
                  <a:cubicBezTo>
                    <a:pt x="36" y="324"/>
                    <a:pt x="31" y="334"/>
                    <a:pt x="30" y="346"/>
                  </a:cubicBezTo>
                  <a:cubicBezTo>
                    <a:pt x="29" y="348"/>
                    <a:pt x="27" y="350"/>
                    <a:pt x="27" y="353"/>
                  </a:cubicBezTo>
                  <a:cubicBezTo>
                    <a:pt x="30" y="360"/>
                    <a:pt x="30" y="363"/>
                    <a:pt x="32" y="373"/>
                  </a:cubicBezTo>
                  <a:cubicBezTo>
                    <a:pt x="33" y="380"/>
                    <a:pt x="34" y="391"/>
                    <a:pt x="34" y="398"/>
                  </a:cubicBezTo>
                  <a:cubicBezTo>
                    <a:pt x="44" y="423"/>
                    <a:pt x="52" y="449"/>
                    <a:pt x="68" y="473"/>
                  </a:cubicBezTo>
                  <a:cubicBezTo>
                    <a:pt x="67" y="475"/>
                    <a:pt x="67" y="475"/>
                    <a:pt x="67" y="475"/>
                  </a:cubicBezTo>
                  <a:cubicBezTo>
                    <a:pt x="84" y="496"/>
                    <a:pt x="101" y="525"/>
                    <a:pt x="119" y="540"/>
                  </a:cubicBezTo>
                  <a:cubicBezTo>
                    <a:pt x="115" y="541"/>
                    <a:pt x="115" y="541"/>
                    <a:pt x="115" y="541"/>
                  </a:cubicBezTo>
                  <a:cubicBezTo>
                    <a:pt x="119" y="547"/>
                    <a:pt x="128" y="552"/>
                    <a:pt x="128" y="548"/>
                  </a:cubicBezTo>
                  <a:cubicBezTo>
                    <a:pt x="132" y="554"/>
                    <a:pt x="143" y="559"/>
                    <a:pt x="144" y="564"/>
                  </a:cubicBezTo>
                  <a:cubicBezTo>
                    <a:pt x="149" y="570"/>
                    <a:pt x="152" y="569"/>
                    <a:pt x="157" y="572"/>
                  </a:cubicBezTo>
                  <a:cubicBezTo>
                    <a:pt x="168" y="582"/>
                    <a:pt x="173" y="585"/>
                    <a:pt x="185" y="592"/>
                  </a:cubicBezTo>
                  <a:cubicBezTo>
                    <a:pt x="182" y="590"/>
                    <a:pt x="182" y="590"/>
                    <a:pt x="182" y="590"/>
                  </a:cubicBezTo>
                  <a:cubicBezTo>
                    <a:pt x="181" y="590"/>
                    <a:pt x="180" y="591"/>
                    <a:pt x="183" y="593"/>
                  </a:cubicBezTo>
                  <a:cubicBezTo>
                    <a:pt x="188" y="595"/>
                    <a:pt x="199" y="604"/>
                    <a:pt x="196" y="597"/>
                  </a:cubicBezTo>
                  <a:cubicBezTo>
                    <a:pt x="208" y="607"/>
                    <a:pt x="228" y="611"/>
                    <a:pt x="240" y="621"/>
                  </a:cubicBezTo>
                  <a:cubicBezTo>
                    <a:pt x="239" y="619"/>
                    <a:pt x="243" y="620"/>
                    <a:pt x="244" y="620"/>
                  </a:cubicBezTo>
                  <a:cubicBezTo>
                    <a:pt x="256" y="625"/>
                    <a:pt x="269" y="632"/>
                    <a:pt x="279" y="633"/>
                  </a:cubicBezTo>
                  <a:cubicBezTo>
                    <a:pt x="281" y="634"/>
                    <a:pt x="275" y="634"/>
                    <a:pt x="280" y="636"/>
                  </a:cubicBezTo>
                  <a:cubicBezTo>
                    <a:pt x="284" y="636"/>
                    <a:pt x="281" y="634"/>
                    <a:pt x="285" y="635"/>
                  </a:cubicBezTo>
                  <a:cubicBezTo>
                    <a:pt x="306" y="639"/>
                    <a:pt x="326" y="648"/>
                    <a:pt x="345" y="650"/>
                  </a:cubicBezTo>
                  <a:cubicBezTo>
                    <a:pt x="379" y="653"/>
                    <a:pt x="415" y="655"/>
                    <a:pt x="448" y="652"/>
                  </a:cubicBezTo>
                  <a:cubicBezTo>
                    <a:pt x="448" y="653"/>
                    <a:pt x="448" y="653"/>
                    <a:pt x="448" y="653"/>
                  </a:cubicBezTo>
                  <a:cubicBezTo>
                    <a:pt x="458" y="648"/>
                    <a:pt x="474" y="653"/>
                    <a:pt x="482" y="647"/>
                  </a:cubicBezTo>
                  <a:cubicBezTo>
                    <a:pt x="484" y="647"/>
                    <a:pt x="491" y="645"/>
                    <a:pt x="490" y="647"/>
                  </a:cubicBezTo>
                  <a:cubicBezTo>
                    <a:pt x="498" y="643"/>
                    <a:pt x="514" y="644"/>
                    <a:pt x="526" y="638"/>
                  </a:cubicBezTo>
                  <a:cubicBezTo>
                    <a:pt x="525" y="638"/>
                    <a:pt x="524" y="638"/>
                    <a:pt x="523" y="639"/>
                  </a:cubicBezTo>
                  <a:cubicBezTo>
                    <a:pt x="536" y="638"/>
                    <a:pt x="545" y="631"/>
                    <a:pt x="559" y="628"/>
                  </a:cubicBezTo>
                  <a:cubicBezTo>
                    <a:pt x="557" y="629"/>
                    <a:pt x="555" y="630"/>
                    <a:pt x="555" y="631"/>
                  </a:cubicBezTo>
                  <a:cubicBezTo>
                    <a:pt x="561" y="631"/>
                    <a:pt x="565" y="623"/>
                    <a:pt x="569" y="626"/>
                  </a:cubicBezTo>
                  <a:cubicBezTo>
                    <a:pt x="572" y="624"/>
                    <a:pt x="571" y="623"/>
                    <a:pt x="569" y="624"/>
                  </a:cubicBezTo>
                  <a:cubicBezTo>
                    <a:pt x="597" y="613"/>
                    <a:pt x="623" y="595"/>
                    <a:pt x="645" y="574"/>
                  </a:cubicBezTo>
                  <a:cubicBezTo>
                    <a:pt x="663" y="562"/>
                    <a:pt x="651" y="579"/>
                    <a:pt x="662" y="565"/>
                  </a:cubicBezTo>
                  <a:cubicBezTo>
                    <a:pt x="663" y="565"/>
                    <a:pt x="661" y="563"/>
                    <a:pt x="662" y="564"/>
                  </a:cubicBezTo>
                  <a:cubicBezTo>
                    <a:pt x="666" y="558"/>
                    <a:pt x="673" y="560"/>
                    <a:pt x="675" y="555"/>
                  </a:cubicBezTo>
                  <a:cubicBezTo>
                    <a:pt x="671" y="554"/>
                    <a:pt x="676" y="552"/>
                    <a:pt x="675" y="550"/>
                  </a:cubicBezTo>
                  <a:cubicBezTo>
                    <a:pt x="685" y="542"/>
                    <a:pt x="689" y="541"/>
                    <a:pt x="693" y="531"/>
                  </a:cubicBezTo>
                  <a:cubicBezTo>
                    <a:pt x="694" y="533"/>
                    <a:pt x="694" y="533"/>
                    <a:pt x="694" y="533"/>
                  </a:cubicBezTo>
                  <a:cubicBezTo>
                    <a:pt x="699" y="521"/>
                    <a:pt x="708" y="510"/>
                    <a:pt x="709" y="499"/>
                  </a:cubicBezTo>
                  <a:cubicBezTo>
                    <a:pt x="742" y="440"/>
                    <a:pt x="749" y="372"/>
                    <a:pt x="738" y="308"/>
                  </a:cubicBezTo>
                  <a:cubicBezTo>
                    <a:pt x="728" y="244"/>
                    <a:pt x="697" y="185"/>
                    <a:pt x="656" y="134"/>
                  </a:cubicBezTo>
                  <a:cubicBezTo>
                    <a:pt x="648" y="121"/>
                    <a:pt x="647" y="119"/>
                    <a:pt x="633" y="109"/>
                  </a:cubicBezTo>
                  <a:cubicBezTo>
                    <a:pt x="634" y="109"/>
                    <a:pt x="635" y="109"/>
                    <a:pt x="635" y="108"/>
                  </a:cubicBezTo>
                  <a:cubicBezTo>
                    <a:pt x="632" y="110"/>
                    <a:pt x="626" y="100"/>
                    <a:pt x="622" y="102"/>
                  </a:cubicBezTo>
                  <a:cubicBezTo>
                    <a:pt x="604" y="85"/>
                    <a:pt x="585" y="73"/>
                    <a:pt x="563" y="60"/>
                  </a:cubicBezTo>
                  <a:cubicBezTo>
                    <a:pt x="567" y="62"/>
                    <a:pt x="570" y="60"/>
                    <a:pt x="566" y="58"/>
                  </a:cubicBezTo>
                  <a:cubicBezTo>
                    <a:pt x="561" y="57"/>
                    <a:pt x="561" y="57"/>
                    <a:pt x="561" y="57"/>
                  </a:cubicBezTo>
                  <a:cubicBezTo>
                    <a:pt x="560" y="56"/>
                    <a:pt x="560" y="56"/>
                    <a:pt x="560" y="56"/>
                  </a:cubicBezTo>
                  <a:cubicBezTo>
                    <a:pt x="557" y="55"/>
                    <a:pt x="553" y="55"/>
                    <a:pt x="556" y="57"/>
                  </a:cubicBezTo>
                  <a:cubicBezTo>
                    <a:pt x="500" y="29"/>
                    <a:pt x="439" y="11"/>
                    <a:pt x="377" y="21"/>
                  </a:cubicBezTo>
                  <a:cubicBezTo>
                    <a:pt x="363" y="21"/>
                    <a:pt x="342" y="27"/>
                    <a:pt x="327" y="32"/>
                  </a:cubicBezTo>
                  <a:cubicBezTo>
                    <a:pt x="281" y="43"/>
                    <a:pt x="240" y="62"/>
                    <a:pt x="201" y="93"/>
                  </a:cubicBezTo>
                  <a:cubicBezTo>
                    <a:pt x="201" y="93"/>
                    <a:pt x="202" y="83"/>
                    <a:pt x="218" y="69"/>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100" b="0" i="0" u="none" strike="noStrike" kern="1200" cap="none" spc="0" normalizeH="0" baseline="0" noProof="0">
                <a:ln>
                  <a:noFill/>
                </a:ln>
                <a:solidFill>
                  <a:srgbClr val="C00000"/>
                </a:solidFill>
                <a:effectLst/>
                <a:uLnTx/>
                <a:uFillTx/>
                <a:latin typeface="Segoe Print" pitchFamily="2" charset="0"/>
                <a:ea typeface="+mn-ea"/>
                <a:cs typeface="Arial" charset="0"/>
              </a:endParaRPr>
            </a:p>
          </p:txBody>
        </p:sp>
        <p:sp>
          <p:nvSpPr>
            <p:cNvPr id="215" name="pole tekstowe 117"/>
            <p:cNvSpPr txBox="1"/>
            <p:nvPr/>
          </p:nvSpPr>
          <p:spPr>
            <a:xfrm>
              <a:off x="5454610" y="1083597"/>
              <a:ext cx="652526" cy="72863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400" b="1" i="1" u="none" strike="noStrike" kern="0" cap="none" spc="0" normalizeH="0" baseline="-16000" noProof="0" dirty="0">
                  <a:ln>
                    <a:noFill/>
                  </a:ln>
                  <a:solidFill>
                    <a:srgbClr val="C00000"/>
                  </a:solidFill>
                  <a:effectLst/>
                  <a:uLnTx/>
                  <a:uFillTx/>
                  <a:latin typeface="Segoe Print" pitchFamily="2" charset="0"/>
                  <a:ea typeface="+mn-ea"/>
                  <a:cs typeface="Arial" pitchFamily="34" charset="0"/>
                </a:rPr>
                <a:t>∞</a:t>
              </a:r>
            </a:p>
          </p:txBody>
        </p:sp>
      </p:grpSp>
    </p:spTree>
    <p:extLst>
      <p:ext uri="{BB962C8B-B14F-4D97-AF65-F5344CB8AC3E}">
        <p14:creationId xmlns:p14="http://schemas.microsoft.com/office/powerpoint/2010/main" val="3774104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914A1C-197B-4B79-A819-E09A07EE3F4F}"/>
              </a:ext>
            </a:extLst>
          </p:cNvPr>
          <p:cNvSpPr/>
          <p:nvPr/>
        </p:nvSpPr>
        <p:spPr>
          <a:xfrm>
            <a:off x="-29183" y="-38912"/>
            <a:ext cx="12221183"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B4D5AE89-B7FD-4900-BF0F-FE0055D60716}"/>
              </a:ext>
            </a:extLst>
          </p:cNvPr>
          <p:cNvSpPr txBox="1"/>
          <p:nvPr/>
        </p:nvSpPr>
        <p:spPr>
          <a:xfrm>
            <a:off x="5580993" y="2598033"/>
            <a:ext cx="6437586" cy="34163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charset="0"/>
                <a:ea typeface="+mn-ea"/>
                <a:cs typeface="Arial" charset="0"/>
              </a:rPr>
              <a:t>ML3: Fit-for-Purpose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charset="0"/>
                <a:ea typeface="+mn-ea"/>
                <a:cs typeface="Arial" charset="0"/>
              </a:rPr>
              <a:t>“Predictable Delivery”</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dirty="0">
              <a:ln>
                <a:noFill/>
              </a:ln>
              <a:solidFill>
                <a:prstClr val="white"/>
              </a:solidFill>
              <a:effectLst/>
              <a:uLnTx/>
              <a:uFillTx/>
              <a:latin typeface="Arial" charset="0"/>
              <a:ea typeface="+mn-ea"/>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Arial" charset="0"/>
                <a:ea typeface="+mn-ea"/>
                <a:cs typeface="Arial" charset="0"/>
              </a:rPr>
              <a:t>“no more heroes anymore”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Arial" charset="0"/>
                <a:ea typeface="+mn-ea"/>
                <a:cs typeface="Arial" charset="0"/>
              </a:rPr>
              <a:t>processes under control</a:t>
            </a:r>
            <a:endParaRPr kumimoji="0" lang="en-US" sz="4800" b="0" i="1" u="none" strike="noStrike" kern="1200" cap="none" spc="0" normalizeH="0" baseline="0" noProof="0" dirty="0">
              <a:ln>
                <a:noFill/>
              </a:ln>
              <a:solidFill>
                <a:prstClr val="white"/>
              </a:solidFill>
              <a:effectLst/>
              <a:uLnTx/>
              <a:uFillTx/>
              <a:latin typeface="Arial" charset="0"/>
              <a:ea typeface="+mn-ea"/>
              <a:cs typeface="Arial" charset="0"/>
            </a:endParaRPr>
          </a:p>
        </p:txBody>
      </p:sp>
      <p:pic>
        <p:nvPicPr>
          <p:cNvPr id="11" name="Picture 10" descr="A screenshot of a cell phone&#10;&#10;Description automatically generated">
            <a:extLst>
              <a:ext uri="{FF2B5EF4-FFF2-40B4-BE49-F238E27FC236}">
                <a16:creationId xmlns:a16="http://schemas.microsoft.com/office/drawing/2014/main" id="{C78E48F3-5050-4AD2-B199-6896E1A69235}"/>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5211" t="25862" r="6852" b="3333"/>
          <a:stretch/>
        </p:blipFill>
        <p:spPr>
          <a:xfrm>
            <a:off x="182028" y="2236551"/>
            <a:ext cx="5137287" cy="4479705"/>
          </a:xfrm>
          <a:prstGeom prst="rect">
            <a:avLst/>
          </a:prstGeom>
          <a:solidFill>
            <a:schemeClr val="bg1"/>
          </a:solidFill>
        </p:spPr>
      </p:pic>
      <p:pic>
        <p:nvPicPr>
          <p:cNvPr id="12" name="Picture 11" descr="A close up of a sign&#10;&#10;Description automatically generated">
            <a:extLst>
              <a:ext uri="{FF2B5EF4-FFF2-40B4-BE49-F238E27FC236}">
                <a16:creationId xmlns:a16="http://schemas.microsoft.com/office/drawing/2014/main" id="{2FF31851-778B-4260-8951-AF7DA7D95C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7263" y="186251"/>
            <a:ext cx="2286819" cy="2195346"/>
          </a:xfrm>
          <a:prstGeom prst="rect">
            <a:avLst/>
          </a:prstGeom>
        </p:spPr>
      </p:pic>
      <p:pic>
        <p:nvPicPr>
          <p:cNvPr id="6" name="Picture 5">
            <a:extLst>
              <a:ext uri="{FF2B5EF4-FFF2-40B4-BE49-F238E27FC236}">
                <a16:creationId xmlns:a16="http://schemas.microsoft.com/office/drawing/2014/main" id="{66F908A0-FD19-4A1D-AB6B-F50244921433}"/>
              </a:ext>
            </a:extLst>
          </p:cNvPr>
          <p:cNvPicPr>
            <a:picLocks noChangeAspect="1"/>
          </p:cNvPicPr>
          <p:nvPr/>
        </p:nvPicPr>
        <p:blipFill rotWithShape="1">
          <a:blip r:embed="rId5"/>
          <a:srcRect l="60335" t="-10093"/>
          <a:stretch/>
        </p:blipFill>
        <p:spPr>
          <a:xfrm>
            <a:off x="4220202" y="2218126"/>
            <a:ext cx="895103" cy="338462"/>
          </a:xfrm>
          <a:prstGeom prst="rect">
            <a:avLst/>
          </a:prstGeom>
        </p:spPr>
      </p:pic>
    </p:spTree>
    <p:extLst>
      <p:ext uri="{BB962C8B-B14F-4D97-AF65-F5344CB8AC3E}">
        <p14:creationId xmlns:p14="http://schemas.microsoft.com/office/powerpoint/2010/main" val="2355364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BB494446-25E4-46BD-8D1A-3E505F44F9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4716" y="317500"/>
            <a:ext cx="8897816" cy="593187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6AC74BE0-1B91-4EEB-B8C4-B94CB2CE08FC}"/>
              </a:ext>
            </a:extLst>
          </p:cNvPr>
          <p:cNvSpPr>
            <a:spLocks noGrp="1"/>
          </p:cNvSpPr>
          <p:nvPr>
            <p:ph type="title"/>
          </p:nvPr>
        </p:nvSpPr>
        <p:spPr>
          <a:xfrm>
            <a:off x="149468" y="3270738"/>
            <a:ext cx="2809356" cy="928694"/>
          </a:xfrm>
        </p:spPr>
        <p:txBody>
          <a:bodyPr/>
          <a:lstStyle/>
          <a:p>
            <a:r>
              <a:rPr lang="en-US" dirty="0"/>
              <a:t>Resilience</a:t>
            </a:r>
          </a:p>
        </p:txBody>
      </p:sp>
      <p:sp>
        <p:nvSpPr>
          <p:cNvPr id="7" name="Content Placeholder 6">
            <a:extLst>
              <a:ext uri="{FF2B5EF4-FFF2-40B4-BE49-F238E27FC236}">
                <a16:creationId xmlns:a16="http://schemas.microsoft.com/office/drawing/2014/main" id="{4CAC9815-C74F-414D-8DCA-F3EF0C133248}"/>
              </a:ext>
            </a:extLst>
          </p:cNvPr>
          <p:cNvSpPr>
            <a:spLocks noGrp="1"/>
          </p:cNvSpPr>
          <p:nvPr>
            <p:ph idx="1"/>
          </p:nvPr>
        </p:nvSpPr>
        <p:spPr>
          <a:xfrm>
            <a:off x="7429500" y="4495800"/>
            <a:ext cx="4318000" cy="919489"/>
          </a:xfrm>
        </p:spPr>
        <p:txBody>
          <a:bodyPr>
            <a:noAutofit/>
          </a:bodyPr>
          <a:lstStyle/>
          <a:p>
            <a:pPr marL="0" indent="0">
              <a:buNone/>
            </a:pPr>
            <a:r>
              <a:rPr lang="en-US" sz="3600" b="1" dirty="0"/>
              <a:t>Ability to recover from adversity</a:t>
            </a:r>
          </a:p>
        </p:txBody>
      </p:sp>
    </p:spTree>
    <p:extLst>
      <p:ext uri="{BB962C8B-B14F-4D97-AF65-F5344CB8AC3E}">
        <p14:creationId xmlns:p14="http://schemas.microsoft.com/office/powerpoint/2010/main" val="1326357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980ED-DE05-4230-ABFA-07B24EE45A09}"/>
              </a:ext>
            </a:extLst>
          </p:cNvPr>
          <p:cNvSpPr>
            <a:spLocks noGrp="1"/>
          </p:cNvSpPr>
          <p:nvPr>
            <p:ph type="title"/>
          </p:nvPr>
        </p:nvSpPr>
        <p:spPr/>
        <p:txBody>
          <a:bodyPr/>
          <a:lstStyle/>
          <a:p>
            <a:r>
              <a:rPr lang="en-US" dirty="0"/>
              <a:t>Problem Statement</a:t>
            </a:r>
          </a:p>
        </p:txBody>
      </p:sp>
      <p:sp>
        <p:nvSpPr>
          <p:cNvPr id="3" name="Rectangle 2">
            <a:extLst>
              <a:ext uri="{FF2B5EF4-FFF2-40B4-BE49-F238E27FC236}">
                <a16:creationId xmlns:a16="http://schemas.microsoft.com/office/drawing/2014/main" id="{58C062E3-8DFE-4E06-A5BA-616083EC0426}"/>
              </a:ext>
            </a:extLst>
          </p:cNvPr>
          <p:cNvSpPr/>
          <p:nvPr/>
        </p:nvSpPr>
        <p:spPr>
          <a:xfrm>
            <a:off x="1969625" y="1733418"/>
            <a:ext cx="8252749" cy="3662541"/>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“We just put out a release on time, met our commitments, but our product management team, reacted with WTF is this?”</a:t>
            </a:r>
            <a:r>
              <a:rPr kumimoji="0" lang="en-US" sz="28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 </a:t>
            </a:r>
            <a:br>
              <a:rPr kumimoji="0" lang="en-US" sz="28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br>
            <a:r>
              <a:rPr kumimoji="0" lang="en-US" sz="28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		software development manager,</a:t>
            </a:r>
            <a:br>
              <a:rPr kumimoji="0" lang="en-US" sz="28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br>
            <a:r>
              <a:rPr kumimoji="0" lang="en-US" sz="28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			mobile application, Berlin</a:t>
            </a:r>
          </a:p>
        </p:txBody>
      </p:sp>
    </p:spTree>
    <p:extLst>
      <p:ext uri="{BB962C8B-B14F-4D97-AF65-F5344CB8AC3E}">
        <p14:creationId xmlns:p14="http://schemas.microsoft.com/office/powerpoint/2010/main" val="4030989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980ED-DE05-4230-ABFA-07B24EE45A09}"/>
              </a:ext>
            </a:extLst>
          </p:cNvPr>
          <p:cNvSpPr>
            <a:spLocks noGrp="1"/>
          </p:cNvSpPr>
          <p:nvPr>
            <p:ph type="title"/>
          </p:nvPr>
        </p:nvSpPr>
        <p:spPr/>
        <p:txBody>
          <a:bodyPr/>
          <a:lstStyle/>
          <a:p>
            <a:r>
              <a:rPr lang="en-US" dirty="0"/>
              <a:t>Diagnosis</a:t>
            </a:r>
          </a:p>
        </p:txBody>
      </p:sp>
      <p:sp>
        <p:nvSpPr>
          <p:cNvPr id="3" name="Rectangle 2">
            <a:extLst>
              <a:ext uri="{FF2B5EF4-FFF2-40B4-BE49-F238E27FC236}">
                <a16:creationId xmlns:a16="http://schemas.microsoft.com/office/drawing/2014/main" id="{58C062E3-8DFE-4E06-A5BA-616083EC0426}"/>
              </a:ext>
            </a:extLst>
          </p:cNvPr>
          <p:cNvSpPr/>
          <p:nvPr/>
        </p:nvSpPr>
        <p:spPr>
          <a:xfrm>
            <a:off x="1720744" y="1581271"/>
            <a:ext cx="8750512" cy="347787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Work items weren’t meaningful and understood by customers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Asynchronous commitment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Pull from partially committed “buffer”, no replenishment meeting</a:t>
            </a:r>
            <a:endParaRPr kumimoji="0" lang="en-US" sz="28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endParaRPr>
          </a:p>
        </p:txBody>
      </p:sp>
    </p:spTree>
    <p:extLst>
      <p:ext uri="{BB962C8B-B14F-4D97-AF65-F5344CB8AC3E}">
        <p14:creationId xmlns:p14="http://schemas.microsoft.com/office/powerpoint/2010/main" val="2946649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980ED-DE05-4230-ABFA-07B24EE45A09}"/>
              </a:ext>
            </a:extLst>
          </p:cNvPr>
          <p:cNvSpPr>
            <a:spLocks noGrp="1"/>
          </p:cNvSpPr>
          <p:nvPr>
            <p:ph type="title"/>
          </p:nvPr>
        </p:nvSpPr>
        <p:spPr/>
        <p:txBody>
          <a:bodyPr/>
          <a:lstStyle/>
          <a:p>
            <a:r>
              <a:rPr lang="en-US" dirty="0"/>
              <a:t>Recommendations</a:t>
            </a:r>
          </a:p>
        </p:txBody>
      </p:sp>
      <p:sp>
        <p:nvSpPr>
          <p:cNvPr id="3" name="Rectangle 2">
            <a:extLst>
              <a:ext uri="{FF2B5EF4-FFF2-40B4-BE49-F238E27FC236}">
                <a16:creationId xmlns:a16="http://schemas.microsoft.com/office/drawing/2014/main" id="{58C062E3-8DFE-4E06-A5BA-616083EC0426}"/>
              </a:ext>
            </a:extLst>
          </p:cNvPr>
          <p:cNvSpPr/>
          <p:nvPr/>
        </p:nvSpPr>
        <p:spPr>
          <a:xfrm>
            <a:off x="182479" y="1012954"/>
            <a:ext cx="11827041" cy="4832092"/>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Gill Sans Nova Cond XBd" panose="020B0A06020104020203" pitchFamily="34" charset="0"/>
                <a:ea typeface="+mn-ea"/>
                <a:cs typeface="Arial" charset="0"/>
              </a:rPr>
              <a:t>Implement: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2-tiered Kanban Board</a:t>
            </a:r>
            <a:b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b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New coarse-grained work item type</a:t>
            </a:r>
            <a:b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b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Synchronous commitment</a:t>
            </a:r>
            <a:b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b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Full replenishment meeting with customers present, &amp; synchronous commitment</a:t>
            </a:r>
            <a:b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br>
            <a:r>
              <a:rPr kumimoji="0" lang="en-US" sz="44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rPr>
              <a:t>Customers commit to coarse-grained work items</a:t>
            </a:r>
            <a:endParaRPr kumimoji="0" lang="en-US" sz="2800" b="0" i="0" u="none" strike="noStrike" kern="1200" cap="none" spc="0" normalizeH="0" baseline="0" noProof="0" dirty="0">
              <a:ln>
                <a:noFill/>
              </a:ln>
              <a:solidFill>
                <a:prstClr val="black"/>
              </a:solidFill>
              <a:effectLst/>
              <a:uLnTx/>
              <a:uFillTx/>
              <a:latin typeface="Gill Sans Nova Cond XBd" panose="020B0A06020104020203" pitchFamily="34" charset="0"/>
              <a:ea typeface="+mn-ea"/>
              <a:cs typeface="Arial" charset="0"/>
            </a:endParaRPr>
          </a:p>
        </p:txBody>
      </p:sp>
    </p:spTree>
    <p:extLst>
      <p:ext uri="{BB962C8B-B14F-4D97-AF65-F5344CB8AC3E}">
        <p14:creationId xmlns:p14="http://schemas.microsoft.com/office/powerpoint/2010/main" val="34619367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0C4BC1-02EB-4CCD-9F02-0FFCFDE13D10}"/>
              </a:ext>
            </a:extLst>
          </p:cNvPr>
          <p:cNvSpPr/>
          <p:nvPr/>
        </p:nvSpPr>
        <p:spPr>
          <a:xfrm>
            <a:off x="-29183" y="-38912"/>
            <a:ext cx="12221183"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B4D5AE89-B7FD-4900-BF0F-FE0055D60716}"/>
              </a:ext>
            </a:extLst>
          </p:cNvPr>
          <p:cNvSpPr txBox="1"/>
          <p:nvPr/>
        </p:nvSpPr>
        <p:spPr>
          <a:xfrm>
            <a:off x="5636172" y="2684744"/>
            <a:ext cx="6455980" cy="3046988"/>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charset="0"/>
                <a:ea typeface="+mn-ea"/>
                <a:cs typeface="Arial" charset="0"/>
              </a:rPr>
              <a:t>ML4: Risk Hedged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charset="0"/>
                <a:ea typeface="+mn-ea"/>
                <a:cs typeface="Arial" charset="0"/>
              </a:rPr>
              <a:t>“Everyone is happy”</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dirty="0">
              <a:ln>
                <a:noFill/>
              </a:ln>
              <a:solidFill>
                <a:prstClr val="white"/>
              </a:solidFill>
              <a:effectLst/>
              <a:uLnTx/>
              <a:uFillTx/>
              <a:latin typeface="Arial" charset="0"/>
              <a:ea typeface="+mn-ea"/>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0" i="1" u="none" strike="noStrike" kern="1200" cap="none" spc="0" normalizeH="0" baseline="0" noProof="0" dirty="0">
                <a:ln>
                  <a:noFill/>
                </a:ln>
                <a:solidFill>
                  <a:prstClr val="white"/>
                </a:solidFill>
                <a:effectLst/>
                <a:uLnTx/>
                <a:uFillTx/>
                <a:latin typeface="Arial" charset="0"/>
                <a:ea typeface="+mn-ea"/>
                <a:cs typeface="Arial" charset="0"/>
              </a:rPr>
              <a:t>no more surprises</a:t>
            </a:r>
          </a:p>
        </p:txBody>
      </p:sp>
      <p:pic>
        <p:nvPicPr>
          <p:cNvPr id="10" name="Picture 9" descr="A screenshot of a cell phone&#10;&#10;Description automatically generated">
            <a:extLst>
              <a:ext uri="{FF2B5EF4-FFF2-40B4-BE49-F238E27FC236}">
                <a16:creationId xmlns:a16="http://schemas.microsoft.com/office/drawing/2014/main" id="{835C1C8E-7A14-4ED6-B4CF-790A6664C5DA}"/>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5211" t="25862" r="6852" b="3333"/>
          <a:stretch/>
        </p:blipFill>
        <p:spPr>
          <a:xfrm>
            <a:off x="182028" y="2236551"/>
            <a:ext cx="5137287" cy="4479705"/>
          </a:xfrm>
          <a:prstGeom prst="rect">
            <a:avLst/>
          </a:prstGeom>
          <a:solidFill>
            <a:schemeClr val="bg1"/>
          </a:solidFill>
        </p:spPr>
      </p:pic>
      <p:pic>
        <p:nvPicPr>
          <p:cNvPr id="11" name="Picture 10" descr="A close up of a sign&#10;&#10;Description automatically generated">
            <a:extLst>
              <a:ext uri="{FF2B5EF4-FFF2-40B4-BE49-F238E27FC236}">
                <a16:creationId xmlns:a16="http://schemas.microsoft.com/office/drawing/2014/main" id="{3B822C67-1FF2-4D65-B526-D581B30A5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7263" y="186251"/>
            <a:ext cx="2286819" cy="2195346"/>
          </a:xfrm>
          <a:prstGeom prst="rect">
            <a:avLst/>
          </a:prstGeom>
        </p:spPr>
      </p:pic>
      <p:pic>
        <p:nvPicPr>
          <p:cNvPr id="6" name="Picture 5">
            <a:extLst>
              <a:ext uri="{FF2B5EF4-FFF2-40B4-BE49-F238E27FC236}">
                <a16:creationId xmlns:a16="http://schemas.microsoft.com/office/drawing/2014/main" id="{A371DF47-D7C1-4EC2-A945-B6E283CE8504}"/>
              </a:ext>
            </a:extLst>
          </p:cNvPr>
          <p:cNvPicPr>
            <a:picLocks noChangeAspect="1"/>
          </p:cNvPicPr>
          <p:nvPr/>
        </p:nvPicPr>
        <p:blipFill rotWithShape="1">
          <a:blip r:embed="rId5"/>
          <a:srcRect l="60335" t="-10093"/>
          <a:stretch/>
        </p:blipFill>
        <p:spPr>
          <a:xfrm>
            <a:off x="4220202" y="2218126"/>
            <a:ext cx="895103" cy="338462"/>
          </a:xfrm>
          <a:prstGeom prst="rect">
            <a:avLst/>
          </a:prstGeom>
        </p:spPr>
      </p:pic>
    </p:spTree>
    <p:extLst>
      <p:ext uri="{BB962C8B-B14F-4D97-AF65-F5344CB8AC3E}">
        <p14:creationId xmlns:p14="http://schemas.microsoft.com/office/powerpoint/2010/main" val="11947694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2888CB-51D9-48E2-A466-05B57C2A67AC}"/>
              </a:ext>
            </a:extLst>
          </p:cNvPr>
          <p:cNvSpPr/>
          <p:nvPr/>
        </p:nvSpPr>
        <p:spPr>
          <a:xfrm>
            <a:off x="-29183" y="-38912"/>
            <a:ext cx="12221183" cy="6858000"/>
          </a:xfrm>
          <a:prstGeom prst="rect">
            <a:avLst/>
          </a:prstGeom>
          <a:solidFill>
            <a:srgbClr val="BC0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B4D5AE89-B7FD-4900-BF0F-FE0055D60716}"/>
              </a:ext>
            </a:extLst>
          </p:cNvPr>
          <p:cNvSpPr txBox="1"/>
          <p:nvPr/>
        </p:nvSpPr>
        <p:spPr>
          <a:xfrm>
            <a:off x="5636171" y="2732041"/>
            <a:ext cx="6306207" cy="372409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charset="0"/>
                <a:ea typeface="+mn-ea"/>
                <a:cs typeface="Arial" charset="0"/>
              </a:rPr>
              <a:t>ML5: Market Leader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charset="0"/>
                <a:ea typeface="+mn-ea"/>
                <a:cs typeface="Arial" charset="0"/>
              </a:rPr>
              <a:t>“Simply the best”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dirty="0">
              <a:ln>
                <a:noFill/>
              </a:ln>
              <a:solidFill>
                <a:prstClr val="white"/>
              </a:solidFill>
              <a:effectLst/>
              <a:uLnTx/>
              <a:uFillTx/>
              <a:latin typeface="Arial" charset="0"/>
              <a:ea typeface="+mn-ea"/>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1" u="none" strike="noStrike" kern="1200" cap="none" spc="0" normalizeH="0" baseline="0" noProof="0" dirty="0">
                <a:ln>
                  <a:noFill/>
                </a:ln>
                <a:solidFill>
                  <a:prstClr val="white"/>
                </a:solidFill>
                <a:effectLst/>
                <a:uLnTx/>
                <a:uFillTx/>
                <a:latin typeface="Arial" charset="0"/>
                <a:ea typeface="+mn-ea"/>
                <a:cs typeface="Arial" charset="0"/>
              </a:rPr>
              <a:t>marginal gains</a:t>
            </a:r>
            <a:br>
              <a:rPr kumimoji="0" lang="en-US" sz="4400" b="0" i="1" u="none" strike="noStrike" kern="1200" cap="none" spc="0" normalizeH="0" baseline="0" noProof="0" dirty="0">
                <a:ln>
                  <a:noFill/>
                </a:ln>
                <a:solidFill>
                  <a:prstClr val="white"/>
                </a:solidFill>
                <a:effectLst/>
                <a:uLnTx/>
                <a:uFillTx/>
                <a:latin typeface="Arial" charset="0"/>
                <a:ea typeface="+mn-ea"/>
                <a:cs typeface="Arial" charset="0"/>
              </a:rPr>
            </a:br>
            <a:r>
              <a:rPr kumimoji="0" lang="en-US" sz="4400" b="0" i="1" u="none" strike="noStrike" kern="1200" cap="none" spc="0" normalizeH="0" baseline="0" noProof="0" dirty="0">
                <a:ln>
                  <a:noFill/>
                </a:ln>
                <a:solidFill>
                  <a:prstClr val="white"/>
                </a:solidFill>
                <a:effectLst/>
                <a:uLnTx/>
                <a:uFillTx/>
                <a:latin typeface="Arial" charset="0"/>
                <a:ea typeface="+mn-ea"/>
                <a:cs typeface="Arial" charset="0"/>
              </a:rPr>
              <a:t>attention to every detail</a:t>
            </a:r>
            <a:endParaRPr kumimoji="0" lang="en-US" sz="4800" b="0" i="1" u="none" strike="noStrike" kern="1200" cap="none" spc="0" normalizeH="0" baseline="0" noProof="0" dirty="0">
              <a:ln>
                <a:noFill/>
              </a:ln>
              <a:solidFill>
                <a:prstClr val="white"/>
              </a:solidFill>
              <a:effectLst/>
              <a:uLnTx/>
              <a:uFillTx/>
              <a:latin typeface="Arial" charset="0"/>
              <a:ea typeface="+mn-ea"/>
              <a:cs typeface="Arial" charset="0"/>
            </a:endParaRPr>
          </a:p>
        </p:txBody>
      </p:sp>
      <p:pic>
        <p:nvPicPr>
          <p:cNvPr id="10" name="Picture 9" descr="A screenshot of a cell phone&#10;&#10;Description automatically generated">
            <a:extLst>
              <a:ext uri="{FF2B5EF4-FFF2-40B4-BE49-F238E27FC236}">
                <a16:creationId xmlns:a16="http://schemas.microsoft.com/office/drawing/2014/main" id="{2D043255-18DE-45D7-9254-59D7D5D4C46D}"/>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5211" t="25862" r="6852" b="3333"/>
          <a:stretch/>
        </p:blipFill>
        <p:spPr>
          <a:xfrm>
            <a:off x="182028" y="2236551"/>
            <a:ext cx="5137287" cy="4479705"/>
          </a:xfrm>
          <a:prstGeom prst="rect">
            <a:avLst/>
          </a:prstGeom>
          <a:solidFill>
            <a:schemeClr val="bg1"/>
          </a:solidFill>
        </p:spPr>
      </p:pic>
      <p:pic>
        <p:nvPicPr>
          <p:cNvPr id="11" name="Picture 10" descr="A close up of a sign&#10;&#10;Description automatically generated">
            <a:extLst>
              <a:ext uri="{FF2B5EF4-FFF2-40B4-BE49-F238E27FC236}">
                <a16:creationId xmlns:a16="http://schemas.microsoft.com/office/drawing/2014/main" id="{037AC9B8-60F7-47C4-A371-2BED0177E9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7263" y="186251"/>
            <a:ext cx="2286819" cy="2195346"/>
          </a:xfrm>
          <a:prstGeom prst="rect">
            <a:avLst/>
          </a:prstGeom>
        </p:spPr>
      </p:pic>
      <p:pic>
        <p:nvPicPr>
          <p:cNvPr id="6" name="Picture 5">
            <a:extLst>
              <a:ext uri="{FF2B5EF4-FFF2-40B4-BE49-F238E27FC236}">
                <a16:creationId xmlns:a16="http://schemas.microsoft.com/office/drawing/2014/main" id="{90D5597B-A64A-4BC2-B9DB-4FFF9626E842}"/>
              </a:ext>
            </a:extLst>
          </p:cNvPr>
          <p:cNvPicPr>
            <a:picLocks noChangeAspect="1"/>
          </p:cNvPicPr>
          <p:nvPr/>
        </p:nvPicPr>
        <p:blipFill rotWithShape="1">
          <a:blip r:embed="rId5"/>
          <a:srcRect l="60335" t="-10093"/>
          <a:stretch/>
        </p:blipFill>
        <p:spPr>
          <a:xfrm>
            <a:off x="4220202" y="2218126"/>
            <a:ext cx="895103" cy="338462"/>
          </a:xfrm>
          <a:prstGeom prst="rect">
            <a:avLst/>
          </a:prstGeom>
        </p:spPr>
      </p:pic>
    </p:spTree>
    <p:extLst>
      <p:ext uri="{BB962C8B-B14F-4D97-AF65-F5344CB8AC3E}">
        <p14:creationId xmlns:p14="http://schemas.microsoft.com/office/powerpoint/2010/main" val="26581963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B8AD0B-EDF8-4252-8233-68F0DFABCCF7}"/>
              </a:ext>
            </a:extLst>
          </p:cNvPr>
          <p:cNvSpPr/>
          <p:nvPr/>
        </p:nvSpPr>
        <p:spPr>
          <a:xfrm>
            <a:off x="-29183" y="-38912"/>
            <a:ext cx="12221183" cy="6858000"/>
          </a:xfrm>
          <a:prstGeom prst="rect">
            <a:avLst/>
          </a:prstGeom>
          <a:solidFill>
            <a:srgbClr val="8A00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B4D5AE89-B7FD-4900-BF0F-FE0055D60716}"/>
              </a:ext>
            </a:extLst>
          </p:cNvPr>
          <p:cNvSpPr txBox="1"/>
          <p:nvPr/>
        </p:nvSpPr>
        <p:spPr>
          <a:xfrm>
            <a:off x="5636171" y="2274838"/>
            <a:ext cx="6382407" cy="440120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charset="0"/>
                <a:ea typeface="+mn-ea"/>
                <a:cs typeface="Arial" charset="0"/>
              </a:rPr>
              <a:t>ML6: Built for Survival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charset="0"/>
                <a:ea typeface="+mn-ea"/>
                <a:cs typeface="Arial" charset="0"/>
              </a:rPr>
              <a:t>“Reinvention”</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dirty="0">
              <a:ln>
                <a:noFill/>
              </a:ln>
              <a:solidFill>
                <a:prstClr val="white"/>
              </a:solidFill>
              <a:effectLst/>
              <a:uLnTx/>
              <a:uFillTx/>
              <a:latin typeface="Arial" charset="0"/>
              <a:ea typeface="+mn-ea"/>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1" u="none" strike="noStrike" kern="1200" cap="none" spc="0" normalizeH="0" baseline="0" noProof="0" dirty="0">
                <a:ln>
                  <a:noFill/>
                </a:ln>
                <a:solidFill>
                  <a:prstClr val="white"/>
                </a:solidFill>
                <a:effectLst/>
                <a:uLnTx/>
                <a:uFillTx/>
                <a:latin typeface="Arial" charset="0"/>
                <a:ea typeface="+mn-ea"/>
                <a:cs typeface="Arial" charset="0"/>
              </a:rPr>
              <a:t>Continually challenging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1" u="none" strike="noStrike" kern="1200" cap="none" spc="0" normalizeH="0" baseline="0" noProof="0" dirty="0">
                <a:ln>
                  <a:noFill/>
                </a:ln>
                <a:solidFill>
                  <a:prstClr val="white"/>
                </a:solidFill>
                <a:effectLst/>
                <a:uLnTx/>
                <a:uFillTx/>
                <a:latin typeface="Arial" charset="0"/>
                <a:ea typeface="+mn-ea"/>
                <a:cs typeface="Arial" charset="0"/>
              </a:rPr>
              <a:t>new identity; new purpose</a:t>
            </a:r>
            <a:endParaRPr kumimoji="0" lang="en-US" sz="4800" b="0" i="1" u="none" strike="noStrike" kern="1200" cap="none" spc="0" normalizeH="0" baseline="0" noProof="0" dirty="0">
              <a:ln>
                <a:noFill/>
              </a:ln>
              <a:solidFill>
                <a:prstClr val="white"/>
              </a:solidFill>
              <a:effectLst/>
              <a:uLnTx/>
              <a:uFillTx/>
              <a:latin typeface="Arial" charset="0"/>
              <a:ea typeface="+mn-ea"/>
              <a:cs typeface="Arial" charset="0"/>
            </a:endParaRPr>
          </a:p>
        </p:txBody>
      </p:sp>
      <p:pic>
        <p:nvPicPr>
          <p:cNvPr id="10" name="Picture 9" descr="A screenshot of a cell phone&#10;&#10;Description automatically generated">
            <a:extLst>
              <a:ext uri="{FF2B5EF4-FFF2-40B4-BE49-F238E27FC236}">
                <a16:creationId xmlns:a16="http://schemas.microsoft.com/office/drawing/2014/main" id="{1EC3384E-AC99-4285-9BD3-6F095C7DA779}"/>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5211" t="25862" r="6852" b="3333"/>
          <a:stretch/>
        </p:blipFill>
        <p:spPr>
          <a:xfrm>
            <a:off x="182028" y="2236551"/>
            <a:ext cx="5137287" cy="4479705"/>
          </a:xfrm>
          <a:prstGeom prst="rect">
            <a:avLst/>
          </a:prstGeom>
          <a:solidFill>
            <a:schemeClr val="bg1"/>
          </a:solidFill>
        </p:spPr>
      </p:pic>
      <p:pic>
        <p:nvPicPr>
          <p:cNvPr id="11" name="Picture 10" descr="A close up of a sign&#10;&#10;Description automatically generated">
            <a:extLst>
              <a:ext uri="{FF2B5EF4-FFF2-40B4-BE49-F238E27FC236}">
                <a16:creationId xmlns:a16="http://schemas.microsoft.com/office/drawing/2014/main" id="{81FDC453-4B04-40A8-96E4-2892BCAE61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7263" y="186251"/>
            <a:ext cx="2286819" cy="2195346"/>
          </a:xfrm>
          <a:prstGeom prst="rect">
            <a:avLst/>
          </a:prstGeom>
        </p:spPr>
      </p:pic>
      <p:pic>
        <p:nvPicPr>
          <p:cNvPr id="6" name="Picture 5">
            <a:extLst>
              <a:ext uri="{FF2B5EF4-FFF2-40B4-BE49-F238E27FC236}">
                <a16:creationId xmlns:a16="http://schemas.microsoft.com/office/drawing/2014/main" id="{E7C3A406-A12D-4633-A5F8-881912E918A8}"/>
              </a:ext>
            </a:extLst>
          </p:cNvPr>
          <p:cNvPicPr>
            <a:picLocks noChangeAspect="1"/>
          </p:cNvPicPr>
          <p:nvPr/>
        </p:nvPicPr>
        <p:blipFill rotWithShape="1">
          <a:blip r:embed="rId5"/>
          <a:srcRect l="60335" t="-10093"/>
          <a:stretch/>
        </p:blipFill>
        <p:spPr>
          <a:xfrm>
            <a:off x="4220202" y="2218126"/>
            <a:ext cx="895103" cy="338462"/>
          </a:xfrm>
          <a:prstGeom prst="rect">
            <a:avLst/>
          </a:prstGeom>
        </p:spPr>
      </p:pic>
    </p:spTree>
    <p:extLst>
      <p:ext uri="{BB962C8B-B14F-4D97-AF65-F5344CB8AC3E}">
        <p14:creationId xmlns:p14="http://schemas.microsoft.com/office/powerpoint/2010/main" val="28499292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Kanban Maturity Model at Vanguard</a:t>
            </a:r>
          </a:p>
        </p:txBody>
      </p:sp>
      <p:sp>
        <p:nvSpPr>
          <p:cNvPr id="3" name="Content Placeholder 2"/>
          <p:cNvSpPr>
            <a:spLocks noGrp="1"/>
          </p:cNvSpPr>
          <p:nvPr>
            <p:ph idx="1"/>
          </p:nvPr>
        </p:nvSpPr>
        <p:spPr>
          <a:xfrm>
            <a:off x="883840" y="1204670"/>
            <a:ext cx="10972800" cy="4949399"/>
          </a:xfrm>
        </p:spPr>
        <p:txBody>
          <a:bodyPr>
            <a:normAutofit lnSpcReduction="10000"/>
          </a:bodyPr>
          <a:lstStyle/>
          <a:p>
            <a:pPr marL="0" indent="0">
              <a:buNone/>
            </a:pPr>
            <a:endParaRPr lang="en-US" dirty="0"/>
          </a:p>
          <a:p>
            <a:pPr marL="0" indent="0">
              <a:buNone/>
            </a:pPr>
            <a:endParaRPr lang="en-US" dirty="0"/>
          </a:p>
          <a:p>
            <a:pPr marL="0" indent="0">
              <a:buNone/>
            </a:pPr>
            <a:endParaRPr lang="en-US" dirty="0"/>
          </a:p>
          <a:p>
            <a:pPr marL="0" indent="0">
              <a:buNone/>
            </a:pPr>
            <a:r>
              <a:rPr lang="en-US" dirty="0"/>
              <a:t>Scrum Stall</a:t>
            </a:r>
          </a:p>
          <a:p>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System lead time improved by 78 percent in approximately ninety days! </a:t>
            </a:r>
          </a:p>
        </p:txBody>
      </p:sp>
      <p:pic>
        <p:nvPicPr>
          <p:cNvPr id="6" name="Picture 5"/>
          <p:cNvPicPr>
            <a:picLocks noChangeAspect="1"/>
          </p:cNvPicPr>
          <p:nvPr/>
        </p:nvPicPr>
        <p:blipFill>
          <a:blip r:embed="rId2"/>
          <a:stretch>
            <a:fillRect/>
          </a:stretch>
        </p:blipFill>
        <p:spPr>
          <a:xfrm>
            <a:off x="3026437" y="1176766"/>
            <a:ext cx="7072576" cy="4199667"/>
          </a:xfrm>
          <a:prstGeom prst="rect">
            <a:avLst/>
          </a:prstGeom>
        </p:spPr>
      </p:pic>
    </p:spTree>
    <p:extLst>
      <p:ext uri="{BB962C8B-B14F-4D97-AF65-F5344CB8AC3E}">
        <p14:creationId xmlns:p14="http://schemas.microsoft.com/office/powerpoint/2010/main" val="85579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Kanban Maturity Model at Vanguard</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198124" y="1622596"/>
            <a:ext cx="8984101" cy="4503568"/>
          </a:xfrm>
          <a:prstGeom prst="rect">
            <a:avLst/>
          </a:prstGeom>
        </p:spPr>
      </p:pic>
    </p:spTree>
    <p:extLst>
      <p:ext uri="{BB962C8B-B14F-4D97-AF65-F5344CB8AC3E}">
        <p14:creationId xmlns:p14="http://schemas.microsoft.com/office/powerpoint/2010/main" val="6363991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alt text provided for this image">
            <a:extLst>
              <a:ext uri="{FF2B5EF4-FFF2-40B4-BE49-F238E27FC236}">
                <a16:creationId xmlns:a16="http://schemas.microsoft.com/office/drawing/2014/main" id="{15D9876A-8F69-4BA4-91A2-A7F2615578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2820" y="2286001"/>
            <a:ext cx="8446361" cy="31480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EC5C1FF-60BE-4A95-9233-F6C62479F6BB}"/>
              </a:ext>
            </a:extLst>
          </p:cNvPr>
          <p:cNvSpPr>
            <a:spLocks noGrp="1"/>
          </p:cNvSpPr>
          <p:nvPr>
            <p:ph type="title"/>
          </p:nvPr>
        </p:nvSpPr>
        <p:spPr/>
        <p:txBody>
          <a:bodyPr/>
          <a:lstStyle/>
          <a:p>
            <a:r>
              <a:rPr lang="en-US" dirty="0"/>
              <a:t>Kanban Impact at Accenture Brazil</a:t>
            </a:r>
          </a:p>
        </p:txBody>
      </p:sp>
      <p:sp>
        <p:nvSpPr>
          <p:cNvPr id="3" name="Content Placeholder 2">
            <a:extLst>
              <a:ext uri="{FF2B5EF4-FFF2-40B4-BE49-F238E27FC236}">
                <a16:creationId xmlns:a16="http://schemas.microsoft.com/office/drawing/2014/main" id="{A406D06E-155F-4D77-BAE2-E79DCD6D6B9C}"/>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9848503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57CA4B-E436-443E-9BD6-FC1918D917D5}"/>
              </a:ext>
            </a:extLst>
          </p:cNvPr>
          <p:cNvSpPr>
            <a:spLocks noGrp="1"/>
          </p:cNvSpPr>
          <p:nvPr>
            <p:ph type="body" sz="quarter" idx="10"/>
          </p:nvPr>
        </p:nvSpPr>
        <p:spPr/>
        <p:txBody>
          <a:bodyPr/>
          <a:lstStyle/>
          <a:p>
            <a:r>
              <a:rPr lang="en-US" dirty="0"/>
              <a:t>It is the organization that matures, not the Kanban that matures</a:t>
            </a:r>
          </a:p>
        </p:txBody>
      </p:sp>
    </p:spTree>
    <p:extLst>
      <p:ext uri="{BB962C8B-B14F-4D97-AF65-F5344CB8AC3E}">
        <p14:creationId xmlns:p14="http://schemas.microsoft.com/office/powerpoint/2010/main" val="1854556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82534-93F1-4787-B3AD-2EAE945BAB2B}"/>
              </a:ext>
            </a:extLst>
          </p:cNvPr>
          <p:cNvSpPr>
            <a:spLocks noGrp="1"/>
          </p:cNvSpPr>
          <p:nvPr>
            <p:ph type="title"/>
          </p:nvPr>
        </p:nvSpPr>
        <p:spPr/>
        <p:txBody>
          <a:bodyPr>
            <a:noAutofit/>
          </a:bodyPr>
          <a:lstStyle/>
          <a:p>
            <a:r>
              <a:rPr lang="en-US" sz="7200" dirty="0">
                <a:solidFill>
                  <a:schemeClr val="bg1"/>
                </a:solidFill>
              </a:rPr>
              <a:t>What is Kanban?</a:t>
            </a:r>
          </a:p>
        </p:txBody>
      </p:sp>
      <p:sp>
        <p:nvSpPr>
          <p:cNvPr id="4" name="Text Placeholder 3">
            <a:extLst>
              <a:ext uri="{FF2B5EF4-FFF2-40B4-BE49-F238E27FC236}">
                <a16:creationId xmlns:a16="http://schemas.microsoft.com/office/drawing/2014/main" id="{EDFB1D9E-2C3E-425A-B2A5-DB17ED8BE57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958196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82534-93F1-4787-B3AD-2EAE945BAB2B}"/>
              </a:ext>
            </a:extLst>
          </p:cNvPr>
          <p:cNvSpPr>
            <a:spLocks noGrp="1"/>
          </p:cNvSpPr>
          <p:nvPr>
            <p:ph type="title"/>
          </p:nvPr>
        </p:nvSpPr>
        <p:spPr>
          <a:xfrm>
            <a:off x="839364" y="1"/>
            <a:ext cx="10512424" cy="3429000"/>
          </a:xfrm>
        </p:spPr>
        <p:txBody>
          <a:bodyPr>
            <a:noAutofit/>
          </a:bodyPr>
          <a:lstStyle/>
          <a:p>
            <a:r>
              <a:rPr lang="en-US" sz="6000" dirty="0">
                <a:solidFill>
                  <a:schemeClr val="bg1"/>
                </a:solidFill>
              </a:rPr>
              <a:t>Resilience and Agility Through Evolutionary Change and the Kanban Maturity Model</a:t>
            </a:r>
          </a:p>
        </p:txBody>
      </p:sp>
      <p:sp>
        <p:nvSpPr>
          <p:cNvPr id="4" name="Text Placeholder 3">
            <a:extLst>
              <a:ext uri="{FF2B5EF4-FFF2-40B4-BE49-F238E27FC236}">
                <a16:creationId xmlns:a16="http://schemas.microsoft.com/office/drawing/2014/main" id="{9EEDCC09-98C8-443E-B09D-BC70084B47AB}"/>
              </a:ext>
            </a:extLst>
          </p:cNvPr>
          <p:cNvSpPr>
            <a:spLocks noGrp="1"/>
          </p:cNvSpPr>
          <p:nvPr>
            <p:ph type="body" idx="1"/>
          </p:nvPr>
        </p:nvSpPr>
        <p:spPr/>
        <p:txBody>
          <a:bodyPr>
            <a:normAutofit/>
          </a:bodyPr>
          <a:lstStyle/>
          <a:p>
            <a:r>
              <a:rPr lang="en-US" sz="3200" dirty="0">
                <a:solidFill>
                  <a:schemeClr val="bg1"/>
                </a:solidFill>
              </a:rPr>
              <a:t>Todd Little</a:t>
            </a:r>
          </a:p>
          <a:p>
            <a:r>
              <a:rPr lang="en-US" sz="3200" dirty="0">
                <a:solidFill>
                  <a:schemeClr val="bg1"/>
                </a:solidFill>
              </a:rPr>
              <a:t>Chairman Kanban University</a:t>
            </a:r>
          </a:p>
        </p:txBody>
      </p:sp>
      <p:pic>
        <p:nvPicPr>
          <p:cNvPr id="7" name="Picture 6" descr="A close up of a logo&#10;&#10;Description automatically generated">
            <a:extLst>
              <a:ext uri="{FF2B5EF4-FFF2-40B4-BE49-F238E27FC236}">
                <a16:creationId xmlns:a16="http://schemas.microsoft.com/office/drawing/2014/main" id="{F0FD0A9D-055A-4AEA-9F0E-77ED0F6A22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9842" y="2756275"/>
            <a:ext cx="3039815" cy="2943006"/>
          </a:xfrm>
          <a:prstGeom prst="rect">
            <a:avLst/>
          </a:prstGeom>
        </p:spPr>
      </p:pic>
    </p:spTree>
    <p:extLst>
      <p:ext uri="{BB962C8B-B14F-4D97-AF65-F5344CB8AC3E}">
        <p14:creationId xmlns:p14="http://schemas.microsoft.com/office/powerpoint/2010/main" val="2727483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5D967C1-E665-4E1E-94E2-FA095847DBF8}"/>
              </a:ext>
            </a:extLst>
          </p:cNvPr>
          <p:cNvGrpSpPr/>
          <p:nvPr/>
        </p:nvGrpSpPr>
        <p:grpSpPr>
          <a:xfrm>
            <a:off x="2291329" y="1307581"/>
            <a:ext cx="7511336" cy="4371455"/>
            <a:chOff x="2062729" y="2076508"/>
            <a:chExt cx="7511336" cy="4371455"/>
          </a:xfrm>
        </p:grpSpPr>
        <p:cxnSp>
          <p:nvCxnSpPr>
            <p:cNvPr id="4" name="Straight Connector 3">
              <a:extLst>
                <a:ext uri="{FF2B5EF4-FFF2-40B4-BE49-F238E27FC236}">
                  <a16:creationId xmlns:a16="http://schemas.microsoft.com/office/drawing/2014/main" id="{CD822E4C-A38C-41C0-8800-3998A9F1697E}"/>
                </a:ext>
              </a:extLst>
            </p:cNvPr>
            <p:cNvCxnSpPr/>
            <p:nvPr/>
          </p:nvCxnSpPr>
          <p:spPr>
            <a:xfrm rot="5400000">
              <a:off x="2081910" y="4254573"/>
              <a:ext cx="4357718" cy="1588"/>
            </a:xfrm>
            <a:prstGeom prst="line">
              <a:avLst/>
            </a:prstGeom>
            <a:ln w="38100" cmpd="sng">
              <a:solidFill>
                <a:srgbClr val="002060"/>
              </a:solidFill>
            </a:ln>
            <a:effectLst>
              <a:softEdge rad="12700"/>
            </a:effectLst>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2D94773-6CE1-4DE1-9B06-E283B846DFE9}"/>
                </a:ext>
              </a:extLst>
            </p:cNvPr>
            <p:cNvCxnSpPr/>
            <p:nvPr/>
          </p:nvCxnSpPr>
          <p:spPr>
            <a:xfrm rot="5400000">
              <a:off x="5131006" y="4268310"/>
              <a:ext cx="4357718" cy="1588"/>
            </a:xfrm>
            <a:prstGeom prst="line">
              <a:avLst/>
            </a:prstGeom>
            <a:ln w="38100" cmpd="sng">
              <a:solidFill>
                <a:srgbClr val="002060"/>
              </a:solidFill>
            </a:ln>
            <a:effectLst>
              <a:softEdge rad="12700"/>
            </a:effectLst>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97A8396-553E-4785-81DB-BFB93EB6D770}"/>
                </a:ext>
              </a:extLst>
            </p:cNvPr>
            <p:cNvSpPr/>
            <p:nvPr/>
          </p:nvSpPr>
          <p:spPr>
            <a:xfrm>
              <a:off x="2379849" y="2876881"/>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tangle 6">
              <a:extLst>
                <a:ext uri="{FF2B5EF4-FFF2-40B4-BE49-F238E27FC236}">
                  <a16:creationId xmlns:a16="http://schemas.microsoft.com/office/drawing/2014/main" id="{29CFBFCE-E3C1-4CDA-9353-05A82C71A3B1}"/>
                </a:ext>
              </a:extLst>
            </p:cNvPr>
            <p:cNvSpPr/>
            <p:nvPr/>
          </p:nvSpPr>
          <p:spPr>
            <a:xfrm>
              <a:off x="3022791" y="4091327"/>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tangle 7">
              <a:extLst>
                <a:ext uri="{FF2B5EF4-FFF2-40B4-BE49-F238E27FC236}">
                  <a16:creationId xmlns:a16="http://schemas.microsoft.com/office/drawing/2014/main" id="{10AC159E-7BB7-4B73-9CB7-80F1EBA5D3B3}"/>
                </a:ext>
              </a:extLst>
            </p:cNvPr>
            <p:cNvSpPr/>
            <p:nvPr/>
          </p:nvSpPr>
          <p:spPr>
            <a:xfrm>
              <a:off x="3022791" y="351982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tangle 8">
              <a:extLst>
                <a:ext uri="{FF2B5EF4-FFF2-40B4-BE49-F238E27FC236}">
                  <a16:creationId xmlns:a16="http://schemas.microsoft.com/office/drawing/2014/main" id="{7D715338-2BD5-441D-B67D-8F4B31CCC3BF}"/>
                </a:ext>
              </a:extLst>
            </p:cNvPr>
            <p:cNvSpPr/>
            <p:nvPr/>
          </p:nvSpPr>
          <p:spPr>
            <a:xfrm>
              <a:off x="3022791" y="280544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tangle 9">
              <a:extLst>
                <a:ext uri="{FF2B5EF4-FFF2-40B4-BE49-F238E27FC236}">
                  <a16:creationId xmlns:a16="http://schemas.microsoft.com/office/drawing/2014/main" id="{E2A18A6E-6E71-4220-B760-486857185323}"/>
                </a:ext>
              </a:extLst>
            </p:cNvPr>
            <p:cNvSpPr/>
            <p:nvPr/>
          </p:nvSpPr>
          <p:spPr>
            <a:xfrm>
              <a:off x="2379849" y="351982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tangle 10">
              <a:extLst>
                <a:ext uri="{FF2B5EF4-FFF2-40B4-BE49-F238E27FC236}">
                  <a16:creationId xmlns:a16="http://schemas.microsoft.com/office/drawing/2014/main" id="{FA2FD406-0294-4B63-9819-C0542244552D}"/>
                </a:ext>
              </a:extLst>
            </p:cNvPr>
            <p:cNvSpPr/>
            <p:nvPr/>
          </p:nvSpPr>
          <p:spPr>
            <a:xfrm>
              <a:off x="5308807" y="4091327"/>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tangle 11">
              <a:extLst>
                <a:ext uri="{FF2B5EF4-FFF2-40B4-BE49-F238E27FC236}">
                  <a16:creationId xmlns:a16="http://schemas.microsoft.com/office/drawing/2014/main" id="{753FB317-0317-41A6-9147-0DD839DF1D16}"/>
                </a:ext>
              </a:extLst>
            </p:cNvPr>
            <p:cNvSpPr/>
            <p:nvPr/>
          </p:nvSpPr>
          <p:spPr>
            <a:xfrm>
              <a:off x="5308807" y="351982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tangle 12">
              <a:extLst>
                <a:ext uri="{FF2B5EF4-FFF2-40B4-BE49-F238E27FC236}">
                  <a16:creationId xmlns:a16="http://schemas.microsoft.com/office/drawing/2014/main" id="{CFAF610C-3D38-41B5-B7A6-49CF8020F8E7}"/>
                </a:ext>
              </a:extLst>
            </p:cNvPr>
            <p:cNvSpPr/>
            <p:nvPr/>
          </p:nvSpPr>
          <p:spPr>
            <a:xfrm>
              <a:off x="5308807" y="2876881"/>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tangle 13">
              <a:extLst>
                <a:ext uri="{FF2B5EF4-FFF2-40B4-BE49-F238E27FC236}">
                  <a16:creationId xmlns:a16="http://schemas.microsoft.com/office/drawing/2014/main" id="{C78A1B99-E982-4DAE-9DCF-DF6E16294620}"/>
                </a:ext>
              </a:extLst>
            </p:cNvPr>
            <p:cNvSpPr/>
            <p:nvPr/>
          </p:nvSpPr>
          <p:spPr>
            <a:xfrm>
              <a:off x="6737567" y="2876881"/>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tangle 14">
              <a:extLst>
                <a:ext uri="{FF2B5EF4-FFF2-40B4-BE49-F238E27FC236}">
                  <a16:creationId xmlns:a16="http://schemas.microsoft.com/office/drawing/2014/main" id="{0E5AF44E-E04F-4C23-90AD-4D707652B6C8}"/>
                </a:ext>
              </a:extLst>
            </p:cNvPr>
            <p:cNvSpPr/>
            <p:nvPr/>
          </p:nvSpPr>
          <p:spPr>
            <a:xfrm>
              <a:off x="4525505" y="4412798"/>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tangle 15">
              <a:extLst>
                <a:ext uri="{FF2B5EF4-FFF2-40B4-BE49-F238E27FC236}">
                  <a16:creationId xmlns:a16="http://schemas.microsoft.com/office/drawing/2014/main" id="{9744EF27-7F13-425F-913C-E9078DA20B87}"/>
                </a:ext>
              </a:extLst>
            </p:cNvPr>
            <p:cNvSpPr/>
            <p:nvPr/>
          </p:nvSpPr>
          <p:spPr>
            <a:xfrm>
              <a:off x="8112917" y="3341228"/>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tangle 16">
              <a:extLst>
                <a:ext uri="{FF2B5EF4-FFF2-40B4-BE49-F238E27FC236}">
                  <a16:creationId xmlns:a16="http://schemas.microsoft.com/office/drawing/2014/main" id="{27424169-70CF-4CE7-B480-83E14640C6A6}"/>
                </a:ext>
              </a:extLst>
            </p:cNvPr>
            <p:cNvSpPr/>
            <p:nvPr/>
          </p:nvSpPr>
          <p:spPr>
            <a:xfrm>
              <a:off x="7639730" y="3234071"/>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tangle 17">
              <a:extLst>
                <a:ext uri="{FF2B5EF4-FFF2-40B4-BE49-F238E27FC236}">
                  <a16:creationId xmlns:a16="http://schemas.microsoft.com/office/drawing/2014/main" id="{1309F2EA-2D7D-47B0-A2CC-1E27678D0BB9}"/>
                </a:ext>
              </a:extLst>
            </p:cNvPr>
            <p:cNvSpPr/>
            <p:nvPr/>
          </p:nvSpPr>
          <p:spPr>
            <a:xfrm>
              <a:off x="8166327" y="2876881"/>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tangle 18">
              <a:extLst>
                <a:ext uri="{FF2B5EF4-FFF2-40B4-BE49-F238E27FC236}">
                  <a16:creationId xmlns:a16="http://schemas.microsoft.com/office/drawing/2014/main" id="{41B37834-3EE4-4D50-946E-2D2E64A5869F}"/>
                </a:ext>
              </a:extLst>
            </p:cNvPr>
            <p:cNvSpPr/>
            <p:nvPr/>
          </p:nvSpPr>
          <p:spPr>
            <a:xfrm>
              <a:off x="2379849" y="3305509"/>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tangle 19">
              <a:extLst>
                <a:ext uri="{FF2B5EF4-FFF2-40B4-BE49-F238E27FC236}">
                  <a16:creationId xmlns:a16="http://schemas.microsoft.com/office/drawing/2014/main" id="{7A055FB3-5D66-4FA4-8092-A09F668EF6D4}"/>
                </a:ext>
              </a:extLst>
            </p:cNvPr>
            <p:cNvSpPr/>
            <p:nvPr/>
          </p:nvSpPr>
          <p:spPr>
            <a:xfrm>
              <a:off x="2379849" y="3948451"/>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tangle 20">
              <a:extLst>
                <a:ext uri="{FF2B5EF4-FFF2-40B4-BE49-F238E27FC236}">
                  <a16:creationId xmlns:a16="http://schemas.microsoft.com/office/drawing/2014/main" id="{E085DDC5-95E6-429A-AE61-9DB57A8A95E2}"/>
                </a:ext>
              </a:extLst>
            </p:cNvPr>
            <p:cNvSpPr/>
            <p:nvPr/>
          </p:nvSpPr>
          <p:spPr>
            <a:xfrm>
              <a:off x="2379849" y="4519955"/>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tangle 21">
              <a:extLst>
                <a:ext uri="{FF2B5EF4-FFF2-40B4-BE49-F238E27FC236}">
                  <a16:creationId xmlns:a16="http://schemas.microsoft.com/office/drawing/2014/main" id="{907EFDEC-776C-4DBF-8F69-C32B4F929414}"/>
                </a:ext>
              </a:extLst>
            </p:cNvPr>
            <p:cNvSpPr/>
            <p:nvPr/>
          </p:nvSpPr>
          <p:spPr>
            <a:xfrm>
              <a:off x="2379849" y="5162897"/>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TextBox 22">
              <a:extLst>
                <a:ext uri="{FF2B5EF4-FFF2-40B4-BE49-F238E27FC236}">
                  <a16:creationId xmlns:a16="http://schemas.microsoft.com/office/drawing/2014/main" id="{99FFCAAE-923A-4CA2-9AC6-100154CA1CEB}"/>
                </a:ext>
              </a:extLst>
            </p:cNvPr>
            <p:cNvSpPr txBox="1"/>
            <p:nvPr/>
          </p:nvSpPr>
          <p:spPr>
            <a:xfrm>
              <a:off x="2871336" y="2088455"/>
              <a:ext cx="603562" cy="307777"/>
            </a:xfrm>
            <a:prstGeom prst="rect">
              <a:avLst/>
            </a:prstGeom>
            <a:noFill/>
            <a:effectLst>
              <a:softEdge rad="31750"/>
            </a:effectLst>
          </p:spPr>
          <p:txBody>
            <a:bodyPr wrap="none" rtlCol="0">
              <a:spAutoFit/>
            </a:bodyPr>
            <a:lstStyle/>
            <a:p>
              <a:pPr algn="ctr"/>
              <a:r>
                <a:rPr lang="nl-NL" sz="1400" b="1" dirty="0">
                  <a:solidFill>
                    <a:schemeClr val="bg1">
                      <a:lumMod val="75000"/>
                    </a:schemeClr>
                  </a:solidFill>
                  <a:effectLst>
                    <a:outerShdw blurRad="38100" dist="38100" dir="2700000" algn="tl">
                      <a:srgbClr val="000000">
                        <a:alpha val="43137"/>
                      </a:srgbClr>
                    </a:outerShdw>
                  </a:effectLst>
                </a:rPr>
                <a:t>To Do</a:t>
              </a:r>
            </a:p>
          </p:txBody>
        </p:sp>
        <p:sp>
          <p:nvSpPr>
            <p:cNvPr id="24" name="TextBox 23">
              <a:extLst>
                <a:ext uri="{FF2B5EF4-FFF2-40B4-BE49-F238E27FC236}">
                  <a16:creationId xmlns:a16="http://schemas.microsoft.com/office/drawing/2014/main" id="{C9D77080-D4F4-42E4-B6E0-4A71D8B8B433}"/>
                </a:ext>
              </a:extLst>
            </p:cNvPr>
            <p:cNvSpPr txBox="1"/>
            <p:nvPr/>
          </p:nvSpPr>
          <p:spPr>
            <a:xfrm>
              <a:off x="8012633" y="2100420"/>
              <a:ext cx="580608" cy="307777"/>
            </a:xfrm>
            <a:prstGeom prst="rect">
              <a:avLst/>
            </a:prstGeom>
            <a:noFill/>
            <a:effectLst>
              <a:softEdge rad="31750"/>
            </a:effectLst>
          </p:spPr>
          <p:txBody>
            <a:bodyPr wrap="none" rtlCol="0">
              <a:spAutoFit/>
            </a:bodyPr>
            <a:lstStyle/>
            <a:p>
              <a:pPr algn="ctr"/>
              <a:r>
                <a:rPr lang="nl-NL" sz="1400" b="1" dirty="0">
                  <a:solidFill>
                    <a:schemeClr val="bg1">
                      <a:lumMod val="75000"/>
                    </a:schemeClr>
                  </a:solidFill>
                  <a:effectLst>
                    <a:outerShdw blurRad="38100" dist="38100" dir="2700000" algn="tl">
                      <a:srgbClr val="000000">
                        <a:alpha val="43137"/>
                      </a:srgbClr>
                    </a:outerShdw>
                  </a:effectLst>
                </a:rPr>
                <a:t>Done</a:t>
              </a:r>
            </a:p>
          </p:txBody>
        </p:sp>
        <p:sp>
          <p:nvSpPr>
            <p:cNvPr id="25" name="TextBox 24">
              <a:extLst>
                <a:ext uri="{FF2B5EF4-FFF2-40B4-BE49-F238E27FC236}">
                  <a16:creationId xmlns:a16="http://schemas.microsoft.com/office/drawing/2014/main" id="{EEB10FF8-933A-4C36-8CF8-9BD83EBD03ED}"/>
                </a:ext>
              </a:extLst>
            </p:cNvPr>
            <p:cNvSpPr txBox="1"/>
            <p:nvPr/>
          </p:nvSpPr>
          <p:spPr>
            <a:xfrm>
              <a:off x="5323930" y="2112198"/>
              <a:ext cx="1004441" cy="307777"/>
            </a:xfrm>
            <a:prstGeom prst="rect">
              <a:avLst/>
            </a:prstGeom>
            <a:noFill/>
            <a:effectLst>
              <a:softEdge rad="31750"/>
            </a:effectLst>
          </p:spPr>
          <p:txBody>
            <a:bodyPr wrap="none" rtlCol="0">
              <a:spAutoFit/>
            </a:bodyPr>
            <a:lstStyle/>
            <a:p>
              <a:pPr algn="ctr"/>
              <a:r>
                <a:rPr lang="nl-NL" sz="1400" b="1" dirty="0">
                  <a:solidFill>
                    <a:schemeClr val="bg1">
                      <a:lumMod val="75000"/>
                    </a:schemeClr>
                  </a:solidFill>
                  <a:effectLst>
                    <a:outerShdw blurRad="38100" dist="38100" dir="2700000" algn="tl">
                      <a:srgbClr val="000000">
                        <a:alpha val="43137"/>
                      </a:srgbClr>
                    </a:outerShdw>
                  </a:effectLst>
                </a:rPr>
                <a:t>In progress</a:t>
              </a:r>
            </a:p>
          </p:txBody>
        </p:sp>
        <p:sp>
          <p:nvSpPr>
            <p:cNvPr id="26" name="Rectangle 25">
              <a:extLst>
                <a:ext uri="{FF2B5EF4-FFF2-40B4-BE49-F238E27FC236}">
                  <a16:creationId xmlns:a16="http://schemas.microsoft.com/office/drawing/2014/main" id="{933A44FF-CC87-4994-9E8E-A05D8F144D7E}"/>
                </a:ext>
              </a:extLst>
            </p:cNvPr>
            <p:cNvSpPr/>
            <p:nvPr/>
          </p:nvSpPr>
          <p:spPr>
            <a:xfrm>
              <a:off x="4692110" y="3091195"/>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Rectangle 26">
              <a:extLst>
                <a:ext uri="{FF2B5EF4-FFF2-40B4-BE49-F238E27FC236}">
                  <a16:creationId xmlns:a16="http://schemas.microsoft.com/office/drawing/2014/main" id="{7055BB2F-021D-4667-9360-73A1B8D2EE44}"/>
                </a:ext>
              </a:extLst>
            </p:cNvPr>
            <p:cNvSpPr/>
            <p:nvPr/>
          </p:nvSpPr>
          <p:spPr>
            <a:xfrm>
              <a:off x="5739812" y="3204102"/>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Rectangle 27">
              <a:extLst>
                <a:ext uri="{FF2B5EF4-FFF2-40B4-BE49-F238E27FC236}">
                  <a16:creationId xmlns:a16="http://schemas.microsoft.com/office/drawing/2014/main" id="{04B99BF4-9483-4CE0-AEA9-5C8E376587E5}"/>
                </a:ext>
              </a:extLst>
            </p:cNvPr>
            <p:cNvSpPr/>
            <p:nvPr/>
          </p:nvSpPr>
          <p:spPr>
            <a:xfrm>
              <a:off x="5865505" y="3561292"/>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Rectangle 28">
              <a:extLst>
                <a:ext uri="{FF2B5EF4-FFF2-40B4-BE49-F238E27FC236}">
                  <a16:creationId xmlns:a16="http://schemas.microsoft.com/office/drawing/2014/main" id="{6F55C194-4675-4AE2-B90D-A8C9E91193D8}"/>
                </a:ext>
              </a:extLst>
            </p:cNvPr>
            <p:cNvSpPr/>
            <p:nvPr/>
          </p:nvSpPr>
          <p:spPr>
            <a:xfrm>
              <a:off x="5918407" y="412942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tangle 29">
              <a:extLst>
                <a:ext uri="{FF2B5EF4-FFF2-40B4-BE49-F238E27FC236}">
                  <a16:creationId xmlns:a16="http://schemas.microsoft.com/office/drawing/2014/main" id="{519A0332-B8AD-4F2E-8053-DD2E88B65940}"/>
                </a:ext>
              </a:extLst>
            </p:cNvPr>
            <p:cNvSpPr/>
            <p:nvPr/>
          </p:nvSpPr>
          <p:spPr>
            <a:xfrm>
              <a:off x="6501300" y="3591261"/>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tangle 30">
              <a:extLst>
                <a:ext uri="{FF2B5EF4-FFF2-40B4-BE49-F238E27FC236}">
                  <a16:creationId xmlns:a16="http://schemas.microsoft.com/office/drawing/2014/main" id="{A201CFFF-5FE0-490F-AACB-7DA42B699700}"/>
                </a:ext>
              </a:extLst>
            </p:cNvPr>
            <p:cNvSpPr/>
            <p:nvPr/>
          </p:nvSpPr>
          <p:spPr>
            <a:xfrm>
              <a:off x="6223207" y="443422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tangle 31">
              <a:extLst>
                <a:ext uri="{FF2B5EF4-FFF2-40B4-BE49-F238E27FC236}">
                  <a16:creationId xmlns:a16="http://schemas.microsoft.com/office/drawing/2014/main" id="{1CB2556A-D7EA-41C3-9D79-B573EB6D7BCF}"/>
                </a:ext>
              </a:extLst>
            </p:cNvPr>
            <p:cNvSpPr/>
            <p:nvPr/>
          </p:nvSpPr>
          <p:spPr>
            <a:xfrm>
              <a:off x="6041072" y="5055740"/>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Rectangle 32">
              <a:extLst>
                <a:ext uri="{FF2B5EF4-FFF2-40B4-BE49-F238E27FC236}">
                  <a16:creationId xmlns:a16="http://schemas.microsoft.com/office/drawing/2014/main" id="{977E3111-DEF6-4072-A86E-5F90358BE25E}"/>
                </a:ext>
              </a:extLst>
            </p:cNvPr>
            <p:cNvSpPr/>
            <p:nvPr/>
          </p:nvSpPr>
          <p:spPr>
            <a:xfrm>
              <a:off x="6528007" y="473902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Rectangle 33">
              <a:extLst>
                <a:ext uri="{FF2B5EF4-FFF2-40B4-BE49-F238E27FC236}">
                  <a16:creationId xmlns:a16="http://schemas.microsoft.com/office/drawing/2014/main" id="{8F6C506F-1046-4B55-8997-D0D03B34DF33}"/>
                </a:ext>
              </a:extLst>
            </p:cNvPr>
            <p:cNvSpPr/>
            <p:nvPr/>
          </p:nvSpPr>
          <p:spPr>
            <a:xfrm>
              <a:off x="6751912" y="4310528"/>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Rectangle 34">
              <a:extLst>
                <a:ext uri="{FF2B5EF4-FFF2-40B4-BE49-F238E27FC236}">
                  <a16:creationId xmlns:a16="http://schemas.microsoft.com/office/drawing/2014/main" id="{D89BABB9-4936-48AA-83B3-EFFB6B18FF20}"/>
                </a:ext>
              </a:extLst>
            </p:cNvPr>
            <p:cNvSpPr/>
            <p:nvPr/>
          </p:nvSpPr>
          <p:spPr>
            <a:xfrm>
              <a:off x="4525505" y="4990915"/>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Rectangle 35">
              <a:extLst>
                <a:ext uri="{FF2B5EF4-FFF2-40B4-BE49-F238E27FC236}">
                  <a16:creationId xmlns:a16="http://schemas.microsoft.com/office/drawing/2014/main" id="{BF369257-1CA3-4D21-A26D-98CFFAEC0142}"/>
                </a:ext>
              </a:extLst>
            </p:cNvPr>
            <p:cNvSpPr/>
            <p:nvPr/>
          </p:nvSpPr>
          <p:spPr>
            <a:xfrm>
              <a:off x="6223207" y="316263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Rectangle 36">
              <a:extLst>
                <a:ext uri="{FF2B5EF4-FFF2-40B4-BE49-F238E27FC236}">
                  <a16:creationId xmlns:a16="http://schemas.microsoft.com/office/drawing/2014/main" id="{E44FD5A8-74F9-4B27-B8F0-DB8B2B3CCC1B}"/>
                </a:ext>
              </a:extLst>
            </p:cNvPr>
            <p:cNvSpPr/>
            <p:nvPr/>
          </p:nvSpPr>
          <p:spPr>
            <a:xfrm>
              <a:off x="5373800" y="4769988"/>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tangle 37">
              <a:extLst>
                <a:ext uri="{FF2B5EF4-FFF2-40B4-BE49-F238E27FC236}">
                  <a16:creationId xmlns:a16="http://schemas.microsoft.com/office/drawing/2014/main" id="{D7CAE113-1BEF-4CD1-816D-FB230FA1DEA8}"/>
                </a:ext>
              </a:extLst>
            </p:cNvPr>
            <p:cNvSpPr/>
            <p:nvPr/>
          </p:nvSpPr>
          <p:spPr>
            <a:xfrm>
              <a:off x="4870705" y="3733391"/>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tangle 38">
              <a:extLst>
                <a:ext uri="{FF2B5EF4-FFF2-40B4-BE49-F238E27FC236}">
                  <a16:creationId xmlns:a16="http://schemas.microsoft.com/office/drawing/2014/main" id="{043684A0-6530-4956-AFAE-E7711AA1396D}"/>
                </a:ext>
              </a:extLst>
            </p:cNvPr>
            <p:cNvSpPr/>
            <p:nvPr/>
          </p:nvSpPr>
          <p:spPr>
            <a:xfrm>
              <a:off x="3563608" y="2745600"/>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tangle 39">
              <a:extLst>
                <a:ext uri="{FF2B5EF4-FFF2-40B4-BE49-F238E27FC236}">
                  <a16:creationId xmlns:a16="http://schemas.microsoft.com/office/drawing/2014/main" id="{068DE97E-4E6B-4A50-BE77-4DEFD76C0196}"/>
                </a:ext>
              </a:extLst>
            </p:cNvPr>
            <p:cNvSpPr/>
            <p:nvPr/>
          </p:nvSpPr>
          <p:spPr>
            <a:xfrm>
              <a:off x="3022791" y="4698550"/>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tangle 40">
              <a:extLst>
                <a:ext uri="{FF2B5EF4-FFF2-40B4-BE49-F238E27FC236}">
                  <a16:creationId xmlns:a16="http://schemas.microsoft.com/office/drawing/2014/main" id="{8641E2C2-9604-47FD-8D24-00411B9D3DA4}"/>
                </a:ext>
              </a:extLst>
            </p:cNvPr>
            <p:cNvSpPr/>
            <p:nvPr/>
          </p:nvSpPr>
          <p:spPr>
            <a:xfrm>
              <a:off x="5461207" y="367222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Rectangle 41">
              <a:extLst>
                <a:ext uri="{FF2B5EF4-FFF2-40B4-BE49-F238E27FC236}">
                  <a16:creationId xmlns:a16="http://schemas.microsoft.com/office/drawing/2014/main" id="{08397FB0-3D9B-4E02-A524-28A4BAB64454}"/>
                </a:ext>
              </a:extLst>
            </p:cNvPr>
            <p:cNvSpPr/>
            <p:nvPr/>
          </p:nvSpPr>
          <p:spPr>
            <a:xfrm>
              <a:off x="5508315" y="5055740"/>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Rectangle 42">
              <a:extLst>
                <a:ext uri="{FF2B5EF4-FFF2-40B4-BE49-F238E27FC236}">
                  <a16:creationId xmlns:a16="http://schemas.microsoft.com/office/drawing/2014/main" id="{6960CBE5-83D2-4A3B-A69A-71EA51830DBA}"/>
                </a:ext>
              </a:extLst>
            </p:cNvPr>
            <p:cNvSpPr/>
            <p:nvPr/>
          </p:nvSpPr>
          <p:spPr>
            <a:xfrm>
              <a:off x="5104017" y="4412798"/>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Rectangle 43">
              <a:extLst>
                <a:ext uri="{FF2B5EF4-FFF2-40B4-BE49-F238E27FC236}">
                  <a16:creationId xmlns:a16="http://schemas.microsoft.com/office/drawing/2014/main" id="{07956B59-7381-40F7-8329-0C1C95480DD6}"/>
                </a:ext>
              </a:extLst>
            </p:cNvPr>
            <p:cNvSpPr/>
            <p:nvPr/>
          </p:nvSpPr>
          <p:spPr>
            <a:xfrm>
              <a:off x="8654613" y="3605021"/>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Rectangle 44">
              <a:extLst>
                <a:ext uri="{FF2B5EF4-FFF2-40B4-BE49-F238E27FC236}">
                  <a16:creationId xmlns:a16="http://schemas.microsoft.com/office/drawing/2014/main" id="{DA27AE46-35EA-42BE-A176-F90CEEC51091}"/>
                </a:ext>
              </a:extLst>
            </p:cNvPr>
            <p:cNvSpPr/>
            <p:nvPr/>
          </p:nvSpPr>
          <p:spPr>
            <a:xfrm>
              <a:off x="7772098" y="3662699"/>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Rectangle 45">
              <a:extLst>
                <a:ext uri="{FF2B5EF4-FFF2-40B4-BE49-F238E27FC236}">
                  <a16:creationId xmlns:a16="http://schemas.microsoft.com/office/drawing/2014/main" id="{CF0FA96C-2E5B-407C-918D-CB988C197234}"/>
                </a:ext>
              </a:extLst>
            </p:cNvPr>
            <p:cNvSpPr/>
            <p:nvPr/>
          </p:nvSpPr>
          <p:spPr>
            <a:xfrm>
              <a:off x="7537545" y="402941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Rectangle 46">
              <a:extLst>
                <a:ext uri="{FF2B5EF4-FFF2-40B4-BE49-F238E27FC236}">
                  <a16:creationId xmlns:a16="http://schemas.microsoft.com/office/drawing/2014/main" id="{73DBF13F-45D5-44F0-99BE-1F9254C0C281}"/>
                </a:ext>
              </a:extLst>
            </p:cNvPr>
            <p:cNvSpPr/>
            <p:nvPr/>
          </p:nvSpPr>
          <p:spPr>
            <a:xfrm>
              <a:off x="2062729" y="2076508"/>
              <a:ext cx="7511336" cy="4330791"/>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48" name="Title 1">
            <a:extLst>
              <a:ext uri="{FF2B5EF4-FFF2-40B4-BE49-F238E27FC236}">
                <a16:creationId xmlns:a16="http://schemas.microsoft.com/office/drawing/2014/main" id="{230E5655-8019-492E-B2EC-8C0B4A4A591F}"/>
              </a:ext>
            </a:extLst>
          </p:cNvPr>
          <p:cNvSpPr txBox="1">
            <a:spLocks/>
          </p:cNvSpPr>
          <p:nvPr/>
        </p:nvSpPr>
        <p:spPr>
          <a:xfrm>
            <a:off x="838200" y="365125"/>
            <a:ext cx="10515600" cy="620239"/>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lang="pl-PL" sz="3600" b="1" kern="1200" dirty="0">
                <a:solidFill>
                  <a:srgbClr val="714989"/>
                </a:solidFill>
                <a:latin typeface="+mj-lt"/>
                <a:ea typeface="+mj-ea"/>
                <a:cs typeface="Arial" pitchFamily="34" charset="0"/>
              </a:defRPr>
            </a:lvl1pPr>
          </a:lstStyle>
          <a:p>
            <a:r>
              <a:rPr lang="en-US" dirty="0"/>
              <a:t>This is what people think Kanban is</a:t>
            </a:r>
          </a:p>
        </p:txBody>
      </p:sp>
    </p:spTree>
    <p:extLst>
      <p:ext uri="{BB962C8B-B14F-4D97-AF65-F5344CB8AC3E}">
        <p14:creationId xmlns:p14="http://schemas.microsoft.com/office/powerpoint/2010/main" val="922245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53594-3C73-46A7-A087-117B3CF4E77E}"/>
              </a:ext>
            </a:extLst>
          </p:cNvPr>
          <p:cNvSpPr>
            <a:spLocks noGrp="1"/>
          </p:cNvSpPr>
          <p:nvPr>
            <p:ph type="title"/>
          </p:nvPr>
        </p:nvSpPr>
        <p:spPr/>
        <p:txBody>
          <a:bodyPr/>
          <a:lstStyle/>
          <a:p>
            <a:r>
              <a:rPr lang="en-US" dirty="0"/>
              <a:t>What is Kanban?</a:t>
            </a:r>
          </a:p>
        </p:txBody>
      </p:sp>
      <p:sp>
        <p:nvSpPr>
          <p:cNvPr id="3" name="Content Placeholder 2">
            <a:extLst>
              <a:ext uri="{FF2B5EF4-FFF2-40B4-BE49-F238E27FC236}">
                <a16:creationId xmlns:a16="http://schemas.microsoft.com/office/drawing/2014/main" id="{16308F6E-6801-43F5-9CCA-5D1F4536496D}"/>
              </a:ext>
            </a:extLst>
          </p:cNvPr>
          <p:cNvSpPr>
            <a:spLocks noGrp="1"/>
          </p:cNvSpPr>
          <p:nvPr>
            <p:ph idx="1"/>
          </p:nvPr>
        </p:nvSpPr>
        <p:spPr>
          <a:xfrm>
            <a:off x="609600" y="1406769"/>
            <a:ext cx="10972800" cy="4719395"/>
          </a:xfrm>
        </p:spPr>
        <p:txBody>
          <a:bodyPr/>
          <a:lstStyle/>
          <a:p>
            <a:r>
              <a:rPr lang="en-US" dirty="0"/>
              <a:t>The Kanban Method is a tool for evolutionary change in managing knowledge work.  It teaches organizations how to understand, visualize and measure systems of work to continually improve and consistently deliver effective results.</a:t>
            </a:r>
          </a:p>
          <a:p>
            <a:r>
              <a:rPr lang="en-US" dirty="0"/>
              <a:t>The Kanban Method provides a set of proven practices and approaches that scale from individuals and teams to the enterprise.</a:t>
            </a:r>
          </a:p>
          <a:p>
            <a:endParaRPr lang="en-US" dirty="0"/>
          </a:p>
        </p:txBody>
      </p:sp>
      <p:pic>
        <p:nvPicPr>
          <p:cNvPr id="4" name="Picture 3">
            <a:extLst>
              <a:ext uri="{FF2B5EF4-FFF2-40B4-BE49-F238E27FC236}">
                <a16:creationId xmlns:a16="http://schemas.microsoft.com/office/drawing/2014/main" id="{7F70D8A0-B276-4392-B6B6-330D0DD6E48D}"/>
              </a:ext>
            </a:extLst>
          </p:cNvPr>
          <p:cNvPicPr>
            <a:picLocks noChangeAspect="1"/>
          </p:cNvPicPr>
          <p:nvPr/>
        </p:nvPicPr>
        <p:blipFill>
          <a:blip r:embed="rId2"/>
          <a:stretch>
            <a:fillRect/>
          </a:stretch>
        </p:blipFill>
        <p:spPr>
          <a:xfrm>
            <a:off x="2587563" y="4290049"/>
            <a:ext cx="6355774" cy="2085577"/>
          </a:xfrm>
          <a:prstGeom prst="rect">
            <a:avLst/>
          </a:prstGeom>
        </p:spPr>
      </p:pic>
    </p:spTree>
    <p:extLst>
      <p:ext uri="{BB962C8B-B14F-4D97-AF65-F5344CB8AC3E}">
        <p14:creationId xmlns:p14="http://schemas.microsoft.com/office/powerpoint/2010/main" val="3336120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A close up of a mans face&#10;&#10;Description automatically generated">
            <a:extLst>
              <a:ext uri="{FF2B5EF4-FFF2-40B4-BE49-F238E27FC236}">
                <a16:creationId xmlns:a16="http://schemas.microsoft.com/office/drawing/2014/main" id="{DC45C9F9-81EA-4A4E-876B-3768C9638681}"/>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37416" b="27040"/>
          <a:stretch/>
        </p:blipFill>
        <p:spPr>
          <a:xfrm>
            <a:off x="2560324" y="1446315"/>
            <a:ext cx="6868156" cy="4503850"/>
          </a:xfrm>
          <a:prstGeom prst="rect">
            <a:avLst/>
          </a:prstGeom>
        </p:spPr>
      </p:pic>
      <p:sp>
        <p:nvSpPr>
          <p:cNvPr id="10" name="Titel 9">
            <a:extLst>
              <a:ext uri="{FF2B5EF4-FFF2-40B4-BE49-F238E27FC236}">
                <a16:creationId xmlns:a16="http://schemas.microsoft.com/office/drawing/2014/main" id="{D06DB9BF-F4E2-954B-B896-B7D117EB4F9C}"/>
              </a:ext>
            </a:extLst>
          </p:cNvPr>
          <p:cNvSpPr>
            <a:spLocks noGrp="1"/>
          </p:cNvSpPr>
          <p:nvPr>
            <p:ph type="title"/>
          </p:nvPr>
        </p:nvSpPr>
        <p:spPr/>
        <p:txBody>
          <a:bodyPr>
            <a:normAutofit/>
          </a:bodyPr>
          <a:lstStyle/>
          <a:p>
            <a:r>
              <a:rPr lang="en-US" dirty="0"/>
              <a:t>Evolutionary Change</a:t>
            </a:r>
          </a:p>
        </p:txBody>
      </p:sp>
      <p:grpSp>
        <p:nvGrpSpPr>
          <p:cNvPr id="2" name="Gruppieren 1">
            <a:extLst>
              <a:ext uri="{FF2B5EF4-FFF2-40B4-BE49-F238E27FC236}">
                <a16:creationId xmlns:a16="http://schemas.microsoft.com/office/drawing/2014/main" id="{7296A5B0-E10B-3247-87D9-CC23716FB128}"/>
              </a:ext>
            </a:extLst>
          </p:cNvPr>
          <p:cNvGrpSpPr/>
          <p:nvPr/>
        </p:nvGrpSpPr>
        <p:grpSpPr>
          <a:xfrm>
            <a:off x="1714144" y="3669431"/>
            <a:ext cx="501304" cy="1722308"/>
            <a:chOff x="2956229" y="3965046"/>
            <a:chExt cx="501304" cy="1722308"/>
          </a:xfrm>
        </p:grpSpPr>
        <p:cxnSp>
          <p:nvCxnSpPr>
            <p:cNvPr id="4" name="Straight Arrow Connector 2">
              <a:extLst>
                <a:ext uri="{FF2B5EF4-FFF2-40B4-BE49-F238E27FC236}">
                  <a16:creationId xmlns:a16="http://schemas.microsoft.com/office/drawing/2014/main" id="{7562C78E-BBF0-3841-8539-9F6F60D8508A}"/>
                </a:ext>
              </a:extLst>
            </p:cNvPr>
            <p:cNvCxnSpPr>
              <a:cxnSpLocks/>
            </p:cNvCxnSpPr>
            <p:nvPr/>
          </p:nvCxnSpPr>
          <p:spPr bwMode="auto">
            <a:xfrm>
              <a:off x="3457533" y="3965046"/>
              <a:ext cx="0" cy="1722308"/>
            </a:xfrm>
            <a:prstGeom prst="straightConnector1">
              <a:avLst/>
            </a:prstGeom>
            <a:solidFill>
              <a:schemeClr val="accent1"/>
            </a:solidFill>
            <a:ln w="57150" cap="flat" cmpd="sng" algn="ctr">
              <a:solidFill>
                <a:srgbClr val="F25A23"/>
              </a:solidFill>
              <a:prstDash val="solid"/>
              <a:miter lim="800000"/>
              <a:headEnd type="arrow" w="med" len="sm"/>
              <a:tailEnd type="arrow" w="med" len="sm"/>
            </a:ln>
            <a:effectLst/>
          </p:spPr>
        </p:cxnSp>
        <p:sp>
          <p:nvSpPr>
            <p:cNvPr id="6" name="TextBox 4">
              <a:extLst>
                <a:ext uri="{FF2B5EF4-FFF2-40B4-BE49-F238E27FC236}">
                  <a16:creationId xmlns:a16="http://schemas.microsoft.com/office/drawing/2014/main" id="{AD19D34B-F80A-084F-B33B-5F3E1361E80B}"/>
                </a:ext>
              </a:extLst>
            </p:cNvPr>
            <p:cNvSpPr txBox="1"/>
            <p:nvPr/>
          </p:nvSpPr>
          <p:spPr>
            <a:xfrm rot="16200000">
              <a:off x="2621894" y="4595367"/>
              <a:ext cx="1130336" cy="461665"/>
            </a:xfrm>
            <a:prstGeom prst="rect">
              <a:avLst/>
            </a:prstGeom>
            <a:noFill/>
          </p:spPr>
          <p:txBody>
            <a:bodyPr wrap="square" rtlCol="0">
              <a:spAutoFit/>
            </a:bodyPr>
            <a:lstStyle/>
            <a:p>
              <a:r>
                <a:rPr lang="en-US" sz="2400" b="1" dirty="0">
                  <a:solidFill>
                    <a:srgbClr val="F25A23"/>
                  </a:solidFill>
                  <a:latin typeface="+mn-lt"/>
                </a:rPr>
                <a:t>Safety!</a:t>
              </a:r>
            </a:p>
          </p:txBody>
        </p:sp>
      </p:grpSp>
      <p:grpSp>
        <p:nvGrpSpPr>
          <p:cNvPr id="34" name="Gruppieren 33">
            <a:extLst>
              <a:ext uri="{FF2B5EF4-FFF2-40B4-BE49-F238E27FC236}">
                <a16:creationId xmlns:a16="http://schemas.microsoft.com/office/drawing/2014/main" id="{A9A52898-3529-B74B-A27A-35503D5397A1}"/>
              </a:ext>
            </a:extLst>
          </p:cNvPr>
          <p:cNvGrpSpPr/>
          <p:nvPr/>
        </p:nvGrpSpPr>
        <p:grpSpPr>
          <a:xfrm>
            <a:off x="4026877" y="5544139"/>
            <a:ext cx="2954215" cy="461665"/>
            <a:chOff x="4026877" y="5567477"/>
            <a:chExt cx="2954215" cy="461665"/>
          </a:xfrm>
        </p:grpSpPr>
        <p:sp>
          <p:nvSpPr>
            <p:cNvPr id="16" name="TextBox 1">
              <a:extLst>
                <a:ext uri="{FF2B5EF4-FFF2-40B4-BE49-F238E27FC236}">
                  <a16:creationId xmlns:a16="http://schemas.microsoft.com/office/drawing/2014/main" id="{8EBD45EC-CA02-C844-8EAF-BBDB62FE4981}"/>
                </a:ext>
              </a:extLst>
            </p:cNvPr>
            <p:cNvSpPr txBox="1"/>
            <p:nvPr/>
          </p:nvSpPr>
          <p:spPr>
            <a:xfrm>
              <a:off x="4814180" y="5567477"/>
              <a:ext cx="1379608" cy="461665"/>
            </a:xfrm>
            <a:prstGeom prst="rect">
              <a:avLst/>
            </a:prstGeom>
            <a:noFill/>
          </p:spPr>
          <p:txBody>
            <a:bodyPr wrap="none" rtlCol="0">
              <a:spAutoFit/>
            </a:bodyPr>
            <a:lstStyle/>
            <a:p>
              <a:r>
                <a:rPr lang="en-US" sz="2400" b="1" dirty="0">
                  <a:solidFill>
                    <a:srgbClr val="F25A23"/>
                  </a:solidFill>
                  <a:latin typeface="+mn-lt"/>
                </a:rPr>
                <a:t>Patience!</a:t>
              </a:r>
            </a:p>
          </p:txBody>
        </p:sp>
        <p:cxnSp>
          <p:nvCxnSpPr>
            <p:cNvPr id="29" name="Straight Arrow Connector 2">
              <a:extLst>
                <a:ext uri="{FF2B5EF4-FFF2-40B4-BE49-F238E27FC236}">
                  <a16:creationId xmlns:a16="http://schemas.microsoft.com/office/drawing/2014/main" id="{F957AA38-1FDD-D148-8FF2-16F9953F19EE}"/>
                </a:ext>
              </a:extLst>
            </p:cNvPr>
            <p:cNvCxnSpPr>
              <a:cxnSpLocks/>
            </p:cNvCxnSpPr>
            <p:nvPr/>
          </p:nvCxnSpPr>
          <p:spPr bwMode="auto">
            <a:xfrm flipH="1">
              <a:off x="4026877" y="5567477"/>
              <a:ext cx="2954215" cy="0"/>
            </a:xfrm>
            <a:prstGeom prst="straightConnector1">
              <a:avLst/>
            </a:prstGeom>
            <a:solidFill>
              <a:schemeClr val="accent1"/>
            </a:solidFill>
            <a:ln w="57150" cap="flat" cmpd="sng" algn="ctr">
              <a:solidFill>
                <a:srgbClr val="F25A23"/>
              </a:solidFill>
              <a:prstDash val="solid"/>
              <a:miter lim="800000"/>
              <a:headEnd type="arrow" w="med" len="sm"/>
              <a:tailEnd type="arrow" w="med" len="sm"/>
            </a:ln>
            <a:effectLst/>
          </p:spPr>
        </p:cxnSp>
      </p:grpSp>
      <p:sp>
        <p:nvSpPr>
          <p:cNvPr id="32" name="Textfeld 31">
            <a:extLst>
              <a:ext uri="{FF2B5EF4-FFF2-40B4-BE49-F238E27FC236}">
                <a16:creationId xmlns:a16="http://schemas.microsoft.com/office/drawing/2014/main" id="{66C448CC-9A13-254E-BD06-A9501BC754FE}"/>
              </a:ext>
            </a:extLst>
          </p:cNvPr>
          <p:cNvSpPr txBox="1"/>
          <p:nvPr/>
        </p:nvSpPr>
        <p:spPr>
          <a:xfrm>
            <a:off x="8767688" y="3669431"/>
            <a:ext cx="1652953" cy="369332"/>
          </a:xfrm>
          <a:prstGeom prst="rect">
            <a:avLst/>
          </a:prstGeom>
          <a:noFill/>
        </p:spPr>
        <p:txBody>
          <a:bodyPr wrap="square" rtlCol="0">
            <a:spAutoFit/>
          </a:bodyPr>
          <a:lstStyle/>
          <a:p>
            <a:r>
              <a:rPr lang="en-US" dirty="0">
                <a:latin typeface="+mj-lt"/>
              </a:rPr>
              <a:t>time</a:t>
            </a:r>
          </a:p>
        </p:txBody>
      </p:sp>
      <p:sp>
        <p:nvSpPr>
          <p:cNvPr id="33" name="Textfeld 32">
            <a:extLst>
              <a:ext uri="{FF2B5EF4-FFF2-40B4-BE49-F238E27FC236}">
                <a16:creationId xmlns:a16="http://schemas.microsoft.com/office/drawing/2014/main" id="{0A4F7B2B-8EB1-4D41-9DF8-12FB4C4DDBC7}"/>
              </a:ext>
            </a:extLst>
          </p:cNvPr>
          <p:cNvSpPr txBox="1"/>
          <p:nvPr/>
        </p:nvSpPr>
        <p:spPr>
          <a:xfrm rot="16200000">
            <a:off x="1586691" y="1341856"/>
            <a:ext cx="1652953" cy="369332"/>
          </a:xfrm>
          <a:prstGeom prst="rect">
            <a:avLst/>
          </a:prstGeom>
          <a:noFill/>
        </p:spPr>
        <p:txBody>
          <a:bodyPr wrap="square" rtlCol="0">
            <a:spAutoFit/>
          </a:bodyPr>
          <a:lstStyle/>
          <a:p>
            <a:pPr algn="ctr"/>
            <a:r>
              <a:rPr lang="en-US" dirty="0">
                <a:latin typeface="+mj-lt"/>
              </a:rPr>
              <a:t>Capability</a:t>
            </a:r>
          </a:p>
        </p:txBody>
      </p:sp>
      <p:grpSp>
        <p:nvGrpSpPr>
          <p:cNvPr id="15" name="Gruppieren 33">
            <a:extLst>
              <a:ext uri="{FF2B5EF4-FFF2-40B4-BE49-F238E27FC236}">
                <a16:creationId xmlns:a16="http://schemas.microsoft.com/office/drawing/2014/main" id="{15523AA7-F097-4CCE-8627-9B7E64C8937E}"/>
              </a:ext>
            </a:extLst>
          </p:cNvPr>
          <p:cNvGrpSpPr/>
          <p:nvPr/>
        </p:nvGrpSpPr>
        <p:grpSpPr>
          <a:xfrm rot="1384861">
            <a:off x="6182519" y="5409011"/>
            <a:ext cx="2954215" cy="461665"/>
            <a:chOff x="4026877" y="5567477"/>
            <a:chExt cx="2954215" cy="461665"/>
          </a:xfrm>
        </p:grpSpPr>
        <p:sp>
          <p:nvSpPr>
            <p:cNvPr id="17" name="TextBox 1">
              <a:extLst>
                <a:ext uri="{FF2B5EF4-FFF2-40B4-BE49-F238E27FC236}">
                  <a16:creationId xmlns:a16="http://schemas.microsoft.com/office/drawing/2014/main" id="{CD3ABBF9-B56E-46F2-A9EE-9D6496E79A22}"/>
                </a:ext>
              </a:extLst>
            </p:cNvPr>
            <p:cNvSpPr txBox="1"/>
            <p:nvPr/>
          </p:nvSpPr>
          <p:spPr>
            <a:xfrm>
              <a:off x="4814180" y="5567477"/>
              <a:ext cx="1147430" cy="461665"/>
            </a:xfrm>
            <a:prstGeom prst="rect">
              <a:avLst/>
            </a:prstGeom>
            <a:noFill/>
            <a:ln>
              <a:noFill/>
              <a:headEnd type="none" w="med" len="med"/>
              <a:tailEnd type="triangle" w="med" len="med"/>
            </a:ln>
          </p:spPr>
          <p:txBody>
            <a:bodyPr wrap="none" rtlCol="0">
              <a:spAutoFit/>
            </a:bodyPr>
            <a:lstStyle/>
            <a:p>
              <a:r>
                <a:rPr lang="en-US" sz="2400" b="1" dirty="0">
                  <a:solidFill>
                    <a:srgbClr val="FF0000"/>
                  </a:solidFill>
                  <a:latin typeface="+mn-lt"/>
                </a:rPr>
                <a:t>Failure!</a:t>
              </a:r>
            </a:p>
          </p:txBody>
        </p:sp>
        <p:cxnSp>
          <p:nvCxnSpPr>
            <p:cNvPr id="18" name="Straight Arrow Connector 2">
              <a:extLst>
                <a:ext uri="{FF2B5EF4-FFF2-40B4-BE49-F238E27FC236}">
                  <a16:creationId xmlns:a16="http://schemas.microsoft.com/office/drawing/2014/main" id="{18005464-8C71-41A1-A900-AC9B0663E6BF}"/>
                </a:ext>
              </a:extLst>
            </p:cNvPr>
            <p:cNvCxnSpPr>
              <a:cxnSpLocks/>
            </p:cNvCxnSpPr>
            <p:nvPr/>
          </p:nvCxnSpPr>
          <p:spPr bwMode="auto">
            <a:xfrm flipH="1">
              <a:off x="4026877" y="5567477"/>
              <a:ext cx="2954215" cy="0"/>
            </a:xfrm>
            <a:prstGeom prst="straightConnector1">
              <a:avLst/>
            </a:prstGeom>
            <a:solidFill>
              <a:schemeClr val="accent1"/>
            </a:solidFill>
            <a:ln w="57150" cap="flat" cmpd="sng" algn="ctr">
              <a:solidFill>
                <a:srgbClr val="FF0000"/>
              </a:solidFill>
              <a:prstDash val="solid"/>
              <a:miter lim="800000"/>
              <a:headEnd type="none" w="med" len="med"/>
              <a:tailEnd type="triangle" w="med" len="med"/>
            </a:ln>
            <a:effectLst/>
          </p:spPr>
        </p:cxnSp>
      </p:grpSp>
      <p:sp>
        <p:nvSpPr>
          <p:cNvPr id="3" name="TextBox 2">
            <a:extLst>
              <a:ext uri="{FF2B5EF4-FFF2-40B4-BE49-F238E27FC236}">
                <a16:creationId xmlns:a16="http://schemas.microsoft.com/office/drawing/2014/main" id="{E30C14C2-CADE-4C63-95A1-7D57387DCF48}"/>
              </a:ext>
            </a:extLst>
          </p:cNvPr>
          <p:cNvSpPr txBox="1"/>
          <p:nvPr/>
        </p:nvSpPr>
        <p:spPr>
          <a:xfrm>
            <a:off x="7158202" y="4634088"/>
            <a:ext cx="2320119" cy="923330"/>
          </a:xfrm>
          <a:prstGeom prst="rect">
            <a:avLst/>
          </a:prstGeom>
          <a:noFill/>
        </p:spPr>
        <p:txBody>
          <a:bodyPr wrap="square" rtlCol="0">
            <a:spAutoFit/>
          </a:bodyPr>
          <a:lstStyle/>
          <a:p>
            <a:pPr algn="r"/>
            <a:r>
              <a:rPr lang="en-US" dirty="0">
                <a:solidFill>
                  <a:srgbClr val="FF0000"/>
                </a:solidFill>
              </a:rPr>
              <a:t>Lower maturity organizations panic under stress</a:t>
            </a:r>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2AF6A9AD-F83C-4B7D-BDE6-367780B91D32}"/>
                  </a:ext>
                </a:extLst>
              </p14:cNvPr>
              <p14:cNvContentPartPr/>
              <p14:nvPr/>
            </p14:nvContentPartPr>
            <p14:xfrm>
              <a:off x="4159012" y="739849"/>
              <a:ext cx="3953880" cy="2977560"/>
            </p14:xfrm>
          </p:contentPart>
        </mc:Choice>
        <mc:Fallback xmlns="">
          <p:pic>
            <p:nvPicPr>
              <p:cNvPr id="8" name="Ink 7">
                <a:extLst>
                  <a:ext uri="{FF2B5EF4-FFF2-40B4-BE49-F238E27FC236}">
                    <a16:creationId xmlns:a16="http://schemas.microsoft.com/office/drawing/2014/main" id="{2AF6A9AD-F83C-4B7D-BDE6-367780B91D32}"/>
                  </a:ext>
                </a:extLst>
              </p:cNvPr>
              <p:cNvPicPr/>
              <p:nvPr/>
            </p:nvPicPr>
            <p:blipFill>
              <a:blip r:embed="rId5"/>
              <a:stretch>
                <a:fillRect/>
              </a:stretch>
            </p:blipFill>
            <p:spPr>
              <a:xfrm>
                <a:off x="4141012" y="721849"/>
                <a:ext cx="3989520" cy="3013200"/>
              </a:xfrm>
              <a:prstGeom prst="rect">
                <a:avLst/>
              </a:prstGeom>
            </p:spPr>
          </p:pic>
        </mc:Fallback>
      </mc:AlternateContent>
      <p:sp>
        <p:nvSpPr>
          <p:cNvPr id="12" name="TextBox 11">
            <a:extLst>
              <a:ext uri="{FF2B5EF4-FFF2-40B4-BE49-F238E27FC236}">
                <a16:creationId xmlns:a16="http://schemas.microsoft.com/office/drawing/2014/main" id="{69A9CB25-0624-434F-B33C-156210D64D0C}"/>
              </a:ext>
            </a:extLst>
          </p:cNvPr>
          <p:cNvSpPr txBox="1"/>
          <p:nvPr/>
        </p:nvSpPr>
        <p:spPr>
          <a:xfrm>
            <a:off x="2980219" y="1463505"/>
            <a:ext cx="2605457" cy="1200329"/>
          </a:xfrm>
          <a:prstGeom prst="rect">
            <a:avLst/>
          </a:prstGeom>
          <a:noFill/>
        </p:spPr>
        <p:txBody>
          <a:bodyPr wrap="none" rtlCol="0">
            <a:spAutoFit/>
          </a:bodyPr>
          <a:lstStyle/>
          <a:p>
            <a:r>
              <a:rPr lang="en-US" b="1" dirty="0">
                <a:solidFill>
                  <a:srgbClr val="6C9B02"/>
                </a:solidFill>
              </a:rPr>
              <a:t>Kanban in action!</a:t>
            </a:r>
          </a:p>
          <a:p>
            <a:r>
              <a:rPr lang="en-US" dirty="0">
                <a:solidFill>
                  <a:srgbClr val="6C9B02"/>
                </a:solidFill>
              </a:rPr>
              <a:t>Avoid the failure mode</a:t>
            </a:r>
          </a:p>
          <a:p>
            <a:r>
              <a:rPr lang="en-US" dirty="0">
                <a:solidFill>
                  <a:srgbClr val="6C9B02"/>
                </a:solidFill>
              </a:rPr>
              <a:t>of large scale, designed &amp;</a:t>
            </a:r>
            <a:br>
              <a:rPr lang="en-US" dirty="0">
                <a:solidFill>
                  <a:srgbClr val="6C9B02"/>
                </a:solidFill>
              </a:rPr>
            </a:br>
            <a:r>
              <a:rPr lang="en-US" dirty="0">
                <a:solidFill>
                  <a:srgbClr val="6C9B02"/>
                </a:solidFill>
              </a:rPr>
              <a:t>managed transformations</a:t>
            </a:r>
          </a:p>
        </p:txBody>
      </p:sp>
      <p:sp>
        <p:nvSpPr>
          <p:cNvPr id="5" name="TextBox 4">
            <a:extLst>
              <a:ext uri="{FF2B5EF4-FFF2-40B4-BE49-F238E27FC236}">
                <a16:creationId xmlns:a16="http://schemas.microsoft.com/office/drawing/2014/main" id="{B8BBB343-45BB-4750-B5EC-47BF571E95A2}"/>
              </a:ext>
            </a:extLst>
          </p:cNvPr>
          <p:cNvSpPr txBox="1"/>
          <p:nvPr/>
        </p:nvSpPr>
        <p:spPr>
          <a:xfrm>
            <a:off x="9674070" y="1341856"/>
            <a:ext cx="1633781" cy="369332"/>
          </a:xfrm>
          <a:prstGeom prst="rect">
            <a:avLst/>
          </a:prstGeom>
          <a:noFill/>
        </p:spPr>
        <p:txBody>
          <a:bodyPr wrap="none" rtlCol="0">
            <a:spAutoFit/>
          </a:bodyPr>
          <a:lstStyle/>
          <a:p>
            <a:r>
              <a:rPr lang="en-US" dirty="0"/>
              <a:t>18% success*</a:t>
            </a:r>
            <a:endParaRPr lang="en-GB" dirty="0"/>
          </a:p>
        </p:txBody>
      </p:sp>
      <p:cxnSp>
        <p:nvCxnSpPr>
          <p:cNvPr id="9" name="Straight Arrow Connector 8">
            <a:extLst>
              <a:ext uri="{FF2B5EF4-FFF2-40B4-BE49-F238E27FC236}">
                <a16:creationId xmlns:a16="http://schemas.microsoft.com/office/drawing/2014/main" id="{3E156883-8316-418C-98CE-6F6EF4E948B6}"/>
              </a:ext>
            </a:extLst>
          </p:cNvPr>
          <p:cNvCxnSpPr/>
          <p:nvPr/>
        </p:nvCxnSpPr>
        <p:spPr>
          <a:xfrm>
            <a:off x="9815639" y="2322362"/>
            <a:ext cx="0" cy="2205269"/>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5EC041B-57E9-4720-BF5F-6C535D410B6D}"/>
              </a:ext>
            </a:extLst>
          </p:cNvPr>
          <p:cNvSpPr txBox="1"/>
          <p:nvPr/>
        </p:nvSpPr>
        <p:spPr>
          <a:xfrm>
            <a:off x="9815639" y="5690034"/>
            <a:ext cx="1338828" cy="369332"/>
          </a:xfrm>
          <a:prstGeom prst="rect">
            <a:avLst/>
          </a:prstGeom>
          <a:noFill/>
        </p:spPr>
        <p:txBody>
          <a:bodyPr wrap="none" rtlCol="0">
            <a:spAutoFit/>
          </a:bodyPr>
          <a:lstStyle/>
          <a:p>
            <a:r>
              <a:rPr lang="en-US" dirty="0"/>
              <a:t>18% failure</a:t>
            </a:r>
            <a:endParaRPr lang="en-GB" dirty="0"/>
          </a:p>
        </p:txBody>
      </p:sp>
      <p:sp>
        <p:nvSpPr>
          <p:cNvPr id="22" name="TextBox 21">
            <a:extLst>
              <a:ext uri="{FF2B5EF4-FFF2-40B4-BE49-F238E27FC236}">
                <a16:creationId xmlns:a16="http://schemas.microsoft.com/office/drawing/2014/main" id="{96964B20-2510-4C0C-B034-C39BA96E467B}"/>
              </a:ext>
            </a:extLst>
          </p:cNvPr>
          <p:cNvSpPr txBox="1"/>
          <p:nvPr/>
        </p:nvSpPr>
        <p:spPr>
          <a:xfrm>
            <a:off x="9927339" y="2951431"/>
            <a:ext cx="1429552" cy="923330"/>
          </a:xfrm>
          <a:prstGeom prst="rect">
            <a:avLst/>
          </a:prstGeom>
          <a:noFill/>
        </p:spPr>
        <p:txBody>
          <a:bodyPr wrap="square" rtlCol="0">
            <a:spAutoFit/>
          </a:bodyPr>
          <a:lstStyle/>
          <a:p>
            <a:r>
              <a:rPr lang="en-US" dirty="0"/>
              <a:t>64% moderately effective</a:t>
            </a:r>
            <a:endParaRPr lang="en-GB" dirty="0"/>
          </a:p>
        </p:txBody>
      </p:sp>
      <p:sp>
        <p:nvSpPr>
          <p:cNvPr id="11" name="Rectangle 10">
            <a:extLst>
              <a:ext uri="{FF2B5EF4-FFF2-40B4-BE49-F238E27FC236}">
                <a16:creationId xmlns:a16="http://schemas.microsoft.com/office/drawing/2014/main" id="{63B19B02-0E53-4CC4-8596-BDD9E5A5DB37}"/>
              </a:ext>
            </a:extLst>
          </p:cNvPr>
          <p:cNvSpPr/>
          <p:nvPr/>
        </p:nvSpPr>
        <p:spPr>
          <a:xfrm>
            <a:off x="1181444" y="6190456"/>
            <a:ext cx="10975544" cy="276999"/>
          </a:xfrm>
          <a:prstGeom prst="rect">
            <a:avLst/>
          </a:prstGeom>
        </p:spPr>
        <p:txBody>
          <a:bodyPr wrap="square">
            <a:spAutoFit/>
          </a:bodyPr>
          <a:lstStyle/>
          <a:p>
            <a:r>
              <a:rPr lang="en-US" sz="1200" dirty="0">
                <a:solidFill>
                  <a:srgbClr val="000000"/>
                </a:solidFill>
                <a:latin typeface="ACaslonPro-Regular"/>
                <a:ea typeface="DengXian" panose="02010600030101010101" pitchFamily="2" charset="-122"/>
                <a:cs typeface="ACaslonPro-Regular"/>
              </a:rPr>
              <a:t>* https://www.pmi.org/-/media/pmi/documents/public/pdf/learning/thought-leadership/pulse/organizational-change-management.pdf</a:t>
            </a:r>
            <a:endParaRPr lang="en-GB" sz="1200" dirty="0"/>
          </a:p>
        </p:txBody>
      </p:sp>
      <p:sp>
        <p:nvSpPr>
          <p:cNvPr id="7" name="TextBox 6">
            <a:extLst>
              <a:ext uri="{FF2B5EF4-FFF2-40B4-BE49-F238E27FC236}">
                <a16:creationId xmlns:a16="http://schemas.microsoft.com/office/drawing/2014/main" id="{66DFF616-8482-4804-8D84-9D3D7E68A1F0}"/>
              </a:ext>
            </a:extLst>
          </p:cNvPr>
          <p:cNvSpPr txBox="1"/>
          <p:nvPr/>
        </p:nvSpPr>
        <p:spPr>
          <a:xfrm>
            <a:off x="7433187" y="5557418"/>
            <a:ext cx="184731" cy="369332"/>
          </a:xfrm>
          <a:prstGeom prst="rect">
            <a:avLst/>
          </a:prstGeom>
          <a:noFill/>
        </p:spPr>
        <p:txBody>
          <a:bodyPr wrap="none" rtlCol="0">
            <a:spAutoFit/>
          </a:bodyPr>
          <a:lstStyle/>
          <a:p>
            <a:endParaRPr lang="en-US" dirty="0"/>
          </a:p>
        </p:txBody>
      </p:sp>
      <p:sp>
        <p:nvSpPr>
          <p:cNvPr id="13" name="TextBox 12">
            <a:extLst>
              <a:ext uri="{FF2B5EF4-FFF2-40B4-BE49-F238E27FC236}">
                <a16:creationId xmlns:a16="http://schemas.microsoft.com/office/drawing/2014/main" id="{E867334B-87A8-46AD-8179-82C0ECA41A83}"/>
              </a:ext>
            </a:extLst>
          </p:cNvPr>
          <p:cNvSpPr txBox="1"/>
          <p:nvPr/>
        </p:nvSpPr>
        <p:spPr>
          <a:xfrm>
            <a:off x="705904" y="3274375"/>
            <a:ext cx="2016479" cy="461665"/>
          </a:xfrm>
          <a:prstGeom prst="rect">
            <a:avLst/>
          </a:prstGeom>
          <a:noFill/>
        </p:spPr>
        <p:txBody>
          <a:bodyPr wrap="square" rtlCol="0">
            <a:spAutoFit/>
          </a:bodyPr>
          <a:lstStyle/>
          <a:p>
            <a:r>
              <a:rPr lang="en-US" sz="2400" b="1" dirty="0"/>
              <a:t>Current State</a:t>
            </a:r>
          </a:p>
        </p:txBody>
      </p:sp>
      <p:sp>
        <p:nvSpPr>
          <p:cNvPr id="25" name="TextBox 24">
            <a:extLst>
              <a:ext uri="{FF2B5EF4-FFF2-40B4-BE49-F238E27FC236}">
                <a16:creationId xmlns:a16="http://schemas.microsoft.com/office/drawing/2014/main" id="{805484C6-BC9A-4E68-A162-31B9E833C27E}"/>
              </a:ext>
            </a:extLst>
          </p:cNvPr>
          <p:cNvSpPr txBox="1"/>
          <p:nvPr/>
        </p:nvSpPr>
        <p:spPr>
          <a:xfrm>
            <a:off x="9412401" y="904869"/>
            <a:ext cx="2016479" cy="461665"/>
          </a:xfrm>
          <a:prstGeom prst="rect">
            <a:avLst/>
          </a:prstGeom>
          <a:noFill/>
        </p:spPr>
        <p:txBody>
          <a:bodyPr wrap="square" rtlCol="0">
            <a:spAutoFit/>
          </a:bodyPr>
          <a:lstStyle/>
          <a:p>
            <a:r>
              <a:rPr lang="en-US" sz="2400" b="1" dirty="0"/>
              <a:t>Future State</a:t>
            </a:r>
          </a:p>
        </p:txBody>
      </p:sp>
      <p:cxnSp>
        <p:nvCxnSpPr>
          <p:cNvPr id="26" name="Straight Arrow Connector 25">
            <a:extLst>
              <a:ext uri="{FF2B5EF4-FFF2-40B4-BE49-F238E27FC236}">
                <a16:creationId xmlns:a16="http://schemas.microsoft.com/office/drawing/2014/main" id="{BEE39B37-002E-402D-ABDF-DC303000E925}"/>
              </a:ext>
            </a:extLst>
          </p:cNvPr>
          <p:cNvCxnSpPr/>
          <p:nvPr/>
        </p:nvCxnSpPr>
        <p:spPr>
          <a:xfrm flipV="1">
            <a:off x="2590800" y="1458859"/>
            <a:ext cx="0" cy="395224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504CBA25-F372-4B10-A3A5-CA82C7BC9552}"/>
              </a:ext>
            </a:extLst>
          </p:cNvPr>
          <p:cNvCxnSpPr/>
          <p:nvPr/>
        </p:nvCxnSpPr>
        <p:spPr>
          <a:xfrm>
            <a:off x="2600960" y="3627120"/>
            <a:ext cx="6868160" cy="0"/>
          </a:xfrm>
          <a:prstGeom prst="straightConnector1">
            <a:avLst/>
          </a:prstGeom>
          <a:ln w="38100">
            <a:prstDash val="sysDot"/>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A1F61F0A-66D6-47B8-B0CA-2D3F4FC8E209}"/>
              </a:ext>
            </a:extLst>
          </p:cNvPr>
          <p:cNvCxnSpPr/>
          <p:nvPr/>
        </p:nvCxnSpPr>
        <p:spPr>
          <a:xfrm flipV="1">
            <a:off x="2590800" y="1313860"/>
            <a:ext cx="6821601" cy="2313260"/>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56343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0"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5" grpId="0"/>
      <p:bldP spid="21" grpId="0"/>
      <p:bldP spid="22" grpId="0"/>
      <p:bldP spid="11" grpId="0"/>
      <p:bldP spid="13"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9DDE1-BF1A-462E-B055-DD3A55A94A89}"/>
              </a:ext>
            </a:extLst>
          </p:cNvPr>
          <p:cNvSpPr txBox="1">
            <a:spLocks/>
          </p:cNvSpPr>
          <p:nvPr/>
        </p:nvSpPr>
        <p:spPr>
          <a:xfrm>
            <a:off x="838200" y="365125"/>
            <a:ext cx="10515600" cy="1325563"/>
          </a:xfrm>
          <a:prstGeom prst="rect">
            <a:avLst/>
          </a:prstGeom>
        </p:spPr>
        <p:txBody>
          <a:bodyPr/>
          <a:lstStyle>
            <a:lvl1pPr algn="ctr" defTabSz="914400" rtl="0" eaLnBrk="1" latinLnBrk="0" hangingPunct="1">
              <a:spcBef>
                <a:spcPct val="0"/>
              </a:spcBef>
              <a:buNone/>
              <a:defRPr lang="pl-PL" sz="3600" b="1" kern="1200" dirty="0">
                <a:solidFill>
                  <a:srgbClr val="714989"/>
                </a:solidFill>
                <a:latin typeface="+mj-lt"/>
                <a:ea typeface="+mj-ea"/>
                <a:cs typeface="Arial" pitchFamily="34" charset="0"/>
              </a:defRPr>
            </a:lvl1pPr>
          </a:lstStyle>
          <a:p>
            <a:r>
              <a:rPr lang="en-US" dirty="0"/>
              <a:t>Kanban: The Great Unifier</a:t>
            </a:r>
          </a:p>
          <a:p>
            <a:r>
              <a:rPr lang="en-US" dirty="0"/>
              <a:t>Start with what you do now</a:t>
            </a:r>
          </a:p>
        </p:txBody>
      </p:sp>
      <p:sp>
        <p:nvSpPr>
          <p:cNvPr id="3" name="Oval 2">
            <a:extLst>
              <a:ext uri="{FF2B5EF4-FFF2-40B4-BE49-F238E27FC236}">
                <a16:creationId xmlns:a16="http://schemas.microsoft.com/office/drawing/2014/main" id="{FE342501-8D23-40D6-A49D-CA4D88B32C80}"/>
              </a:ext>
            </a:extLst>
          </p:cNvPr>
          <p:cNvSpPr/>
          <p:nvPr/>
        </p:nvSpPr>
        <p:spPr>
          <a:xfrm>
            <a:off x="2074883" y="2249852"/>
            <a:ext cx="8042234" cy="4062048"/>
          </a:xfrm>
          <a:prstGeom prst="ellipse">
            <a:avLst/>
          </a:prstGeom>
          <a:solidFill>
            <a:schemeClr val="accent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Kanban</a:t>
            </a:r>
          </a:p>
        </p:txBody>
      </p:sp>
      <p:sp>
        <p:nvSpPr>
          <p:cNvPr id="4" name="Oval 3">
            <a:extLst>
              <a:ext uri="{FF2B5EF4-FFF2-40B4-BE49-F238E27FC236}">
                <a16:creationId xmlns:a16="http://schemas.microsoft.com/office/drawing/2014/main" id="{2D23216D-6350-4C7A-97BF-F29562CE5DD1}"/>
              </a:ext>
            </a:extLst>
          </p:cNvPr>
          <p:cNvSpPr/>
          <p:nvPr/>
        </p:nvSpPr>
        <p:spPr>
          <a:xfrm>
            <a:off x="1346200" y="2903506"/>
            <a:ext cx="3017817" cy="848948"/>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err="1">
                <a:solidFill>
                  <a:schemeClr val="bg1"/>
                </a:solidFill>
              </a:rPr>
              <a:t>SAFe</a:t>
            </a:r>
            <a:endParaRPr lang="en-US" sz="3600" dirty="0">
              <a:solidFill>
                <a:schemeClr val="bg1"/>
              </a:solidFill>
            </a:endParaRPr>
          </a:p>
        </p:txBody>
      </p:sp>
      <p:sp>
        <p:nvSpPr>
          <p:cNvPr id="5" name="Oval 4">
            <a:extLst>
              <a:ext uri="{FF2B5EF4-FFF2-40B4-BE49-F238E27FC236}">
                <a16:creationId xmlns:a16="http://schemas.microsoft.com/office/drawing/2014/main" id="{4EDB5B69-7FDF-4E0F-B980-E410113C08BE}"/>
              </a:ext>
            </a:extLst>
          </p:cNvPr>
          <p:cNvSpPr/>
          <p:nvPr/>
        </p:nvSpPr>
        <p:spPr>
          <a:xfrm>
            <a:off x="1346201" y="4830335"/>
            <a:ext cx="3017817" cy="848948"/>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a:solidFill>
                  <a:schemeClr val="bg1"/>
                </a:solidFill>
              </a:rPr>
              <a:t>Waterfall</a:t>
            </a:r>
          </a:p>
        </p:txBody>
      </p:sp>
      <p:sp>
        <p:nvSpPr>
          <p:cNvPr id="6" name="Oval 5">
            <a:extLst>
              <a:ext uri="{FF2B5EF4-FFF2-40B4-BE49-F238E27FC236}">
                <a16:creationId xmlns:a16="http://schemas.microsoft.com/office/drawing/2014/main" id="{7D0A685E-E001-4639-96D4-A8DC316DF14F}"/>
              </a:ext>
            </a:extLst>
          </p:cNvPr>
          <p:cNvSpPr/>
          <p:nvPr/>
        </p:nvSpPr>
        <p:spPr>
          <a:xfrm>
            <a:off x="7827982" y="2973844"/>
            <a:ext cx="3017817" cy="848948"/>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a:solidFill>
                  <a:schemeClr val="bg1"/>
                </a:solidFill>
              </a:rPr>
              <a:t>Scrum</a:t>
            </a:r>
          </a:p>
        </p:txBody>
      </p:sp>
      <p:sp>
        <p:nvSpPr>
          <p:cNvPr id="7" name="Oval 6">
            <a:extLst>
              <a:ext uri="{FF2B5EF4-FFF2-40B4-BE49-F238E27FC236}">
                <a16:creationId xmlns:a16="http://schemas.microsoft.com/office/drawing/2014/main" id="{06FF41B0-5745-47EF-AB3C-5A685C3F2B4B}"/>
              </a:ext>
            </a:extLst>
          </p:cNvPr>
          <p:cNvSpPr/>
          <p:nvPr/>
        </p:nvSpPr>
        <p:spPr>
          <a:xfrm>
            <a:off x="4587091" y="1825625"/>
            <a:ext cx="3017817" cy="848948"/>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a:solidFill>
                  <a:schemeClr val="bg1"/>
                </a:solidFill>
              </a:rPr>
              <a:t>Chaos</a:t>
            </a:r>
          </a:p>
        </p:txBody>
      </p:sp>
      <p:sp>
        <p:nvSpPr>
          <p:cNvPr id="8" name="Oval 7">
            <a:extLst>
              <a:ext uri="{FF2B5EF4-FFF2-40B4-BE49-F238E27FC236}">
                <a16:creationId xmlns:a16="http://schemas.microsoft.com/office/drawing/2014/main" id="{9FED7D0C-A137-4F29-BB1D-7869F35F6874}"/>
              </a:ext>
            </a:extLst>
          </p:cNvPr>
          <p:cNvSpPr/>
          <p:nvPr/>
        </p:nvSpPr>
        <p:spPr>
          <a:xfrm>
            <a:off x="7933541" y="4831310"/>
            <a:ext cx="3017817" cy="848948"/>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err="1">
                <a:solidFill>
                  <a:schemeClr val="bg1"/>
                </a:solidFill>
              </a:rPr>
              <a:t>CMMi</a:t>
            </a:r>
            <a:endParaRPr lang="en-US" sz="3600" dirty="0">
              <a:solidFill>
                <a:schemeClr val="bg1"/>
              </a:solidFill>
            </a:endParaRPr>
          </a:p>
        </p:txBody>
      </p:sp>
    </p:spTree>
    <p:extLst>
      <p:ext uri="{BB962C8B-B14F-4D97-AF65-F5344CB8AC3E}">
        <p14:creationId xmlns:p14="http://schemas.microsoft.com/office/powerpoint/2010/main" val="3919807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18ABC1-CFCE-40EB-A078-F1DCAA6E2952}"/>
              </a:ext>
            </a:extLst>
          </p:cNvPr>
          <p:cNvSpPr>
            <a:spLocks noGrp="1"/>
          </p:cNvSpPr>
          <p:nvPr>
            <p:ph type="title"/>
          </p:nvPr>
        </p:nvSpPr>
        <p:spPr>
          <a:xfrm>
            <a:off x="3763108" y="1844675"/>
            <a:ext cx="7588680" cy="2700338"/>
          </a:xfrm>
        </p:spPr>
        <p:txBody>
          <a:bodyPr>
            <a:normAutofit/>
          </a:bodyPr>
          <a:lstStyle/>
          <a:p>
            <a:r>
              <a:rPr lang="en-US" sz="7200" dirty="0">
                <a:solidFill>
                  <a:schemeClr val="bg1"/>
                </a:solidFill>
              </a:rPr>
              <a:t>Why do we need YAMM?</a:t>
            </a:r>
          </a:p>
        </p:txBody>
      </p:sp>
      <p:sp>
        <p:nvSpPr>
          <p:cNvPr id="4" name="Text Placeholder 3">
            <a:extLst>
              <a:ext uri="{FF2B5EF4-FFF2-40B4-BE49-F238E27FC236}">
                <a16:creationId xmlns:a16="http://schemas.microsoft.com/office/drawing/2014/main" id="{707FDF2C-52F3-4519-82DB-898A3C76FA1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4986806"/>
      </p:ext>
    </p:extLst>
  </p:cSld>
  <p:clrMapOvr>
    <a:masterClrMapping/>
  </p:clrMapOvr>
</p:sld>
</file>

<file path=ppt/theme/theme1.xml><?xml version="1.0" encoding="utf-8"?>
<a:theme xmlns:a="http://schemas.openxmlformats.org/drawingml/2006/main" name="1_Motyw pakietu Office">
  <a:themeElements>
    <a:clrScheme name="kangur2">
      <a:dk1>
        <a:sysClr val="windowText" lastClr="000000"/>
      </a:dk1>
      <a:lt1>
        <a:sysClr val="window" lastClr="FFFFFF"/>
      </a:lt1>
      <a:dk2>
        <a:srgbClr val="1F497D"/>
      </a:dk2>
      <a:lt2>
        <a:srgbClr val="EEECE1"/>
      </a:lt2>
      <a:accent1>
        <a:srgbClr val="4F81BD"/>
      </a:accent1>
      <a:accent2>
        <a:srgbClr val="C00000"/>
      </a:accent2>
      <a:accent3>
        <a:srgbClr val="9BBB59"/>
      </a:accent3>
      <a:accent4>
        <a:srgbClr val="003366"/>
      </a:accent4>
      <a:accent5>
        <a:srgbClr val="FFC000"/>
      </a:accent5>
      <a:accent6>
        <a:srgbClr val="90CF03"/>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25885</TotalTime>
  <Words>1214</Words>
  <Application>Microsoft Office PowerPoint</Application>
  <PresentationFormat>Widescreen</PresentationFormat>
  <Paragraphs>303</Paragraphs>
  <Slides>40</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ACaslonPro-Regular</vt:lpstr>
      <vt:lpstr>Arial</vt:lpstr>
      <vt:lpstr>Calibri</vt:lpstr>
      <vt:lpstr>Georgia</vt:lpstr>
      <vt:lpstr>Gill Sans Nova Cond XBd</vt:lpstr>
      <vt:lpstr>Segoe Print</vt:lpstr>
      <vt:lpstr>Wingdings</vt:lpstr>
      <vt:lpstr>1_Motyw pakietu Office</vt:lpstr>
      <vt:lpstr>Resilience and Agility Through Evolutionary Change and the Kanban Maturity Model</vt:lpstr>
      <vt:lpstr>Agility</vt:lpstr>
      <vt:lpstr>Resilience</vt:lpstr>
      <vt:lpstr>What is Kanban?</vt:lpstr>
      <vt:lpstr>PowerPoint Presentation</vt:lpstr>
      <vt:lpstr>What is Kanban?</vt:lpstr>
      <vt:lpstr>Evolutionary Change</vt:lpstr>
      <vt:lpstr>PowerPoint Presentation</vt:lpstr>
      <vt:lpstr>Why do we need YAMM?</vt:lpstr>
      <vt:lpstr>How the Kanban Maturity Model is Different</vt:lpstr>
      <vt:lpstr>PowerPoint Presentation</vt:lpstr>
      <vt:lpstr>PowerPoint Presentation</vt:lpstr>
      <vt:lpstr>Overreaching and Plateauing</vt:lpstr>
      <vt:lpstr>PowerPoint Presentation</vt:lpstr>
      <vt:lpstr>PowerPoint Presentation</vt:lpstr>
      <vt:lpstr>Recommendations</vt:lpstr>
      <vt:lpstr>PowerPoint Presentation</vt:lpstr>
      <vt:lpstr>Problem Statement</vt:lpstr>
      <vt:lpstr>Maturity Level 1 - Team Kanban Boards</vt:lpstr>
      <vt:lpstr>Diagnosis</vt:lpstr>
      <vt:lpstr>Recommendations</vt:lpstr>
      <vt:lpstr>Maturity Level 2 – Aggregated Team Kanban Board</vt:lpstr>
      <vt:lpstr>PowerPoint Presentation</vt:lpstr>
      <vt:lpstr>Problem Statement</vt:lpstr>
      <vt:lpstr>Diagnosis</vt:lpstr>
      <vt:lpstr>Additional questions</vt:lpstr>
      <vt:lpstr>Recommendations</vt:lpstr>
      <vt:lpstr>Maturity Level 3 Kanban Board (and pull system)</vt:lpstr>
      <vt:lpstr>PowerPoint Presentation</vt:lpstr>
      <vt:lpstr>Problem Statement</vt:lpstr>
      <vt:lpstr>Diagnosis</vt:lpstr>
      <vt:lpstr>Recommendations</vt:lpstr>
      <vt:lpstr>PowerPoint Presentation</vt:lpstr>
      <vt:lpstr>PowerPoint Presentation</vt:lpstr>
      <vt:lpstr>PowerPoint Presentation</vt:lpstr>
      <vt:lpstr>Kanban Maturity Model at Vanguard</vt:lpstr>
      <vt:lpstr>Kanban Maturity Model at Vanguard</vt:lpstr>
      <vt:lpstr>Kanban Impact at Accenture Brazil</vt:lpstr>
      <vt:lpstr>PowerPoint Presentation</vt:lpstr>
      <vt:lpstr>Resilience and Agility Through Evolutionary Change and the Kanban Maturity Model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Janice Linden-Reed</dc:creator>
  <cp:lastModifiedBy>Todd Little</cp:lastModifiedBy>
  <cp:revision>263</cp:revision>
  <cp:lastPrinted>2020-09-07T02:21:28Z</cp:lastPrinted>
  <dcterms:created xsi:type="dcterms:W3CDTF">2017-04-29T06:59:26Z</dcterms:created>
  <dcterms:modified xsi:type="dcterms:W3CDTF">2020-09-09T17:40:39Z</dcterms:modified>
</cp:coreProperties>
</file>