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55"/>
  </p:notesMasterIdLst>
  <p:handoutMasterIdLst>
    <p:handoutMasterId r:id="rId56"/>
  </p:handoutMasterIdLst>
  <p:sldIdLst>
    <p:sldId id="784" r:id="rId6"/>
    <p:sldId id="738" r:id="rId7"/>
    <p:sldId id="741" r:id="rId8"/>
    <p:sldId id="794" r:id="rId9"/>
    <p:sldId id="744" r:id="rId10"/>
    <p:sldId id="818" r:id="rId11"/>
    <p:sldId id="747" r:id="rId12"/>
    <p:sldId id="748" r:id="rId13"/>
    <p:sldId id="786" r:id="rId14"/>
    <p:sldId id="787" r:id="rId15"/>
    <p:sldId id="788" r:id="rId16"/>
    <p:sldId id="838" r:id="rId17"/>
    <p:sldId id="831" r:id="rId18"/>
    <p:sldId id="832" r:id="rId19"/>
    <p:sldId id="833" r:id="rId20"/>
    <p:sldId id="834" r:id="rId21"/>
    <p:sldId id="835" r:id="rId22"/>
    <p:sldId id="839" r:id="rId23"/>
    <p:sldId id="837" r:id="rId24"/>
    <p:sldId id="785" r:id="rId25"/>
    <p:sldId id="822" r:id="rId26"/>
    <p:sldId id="821" r:id="rId27"/>
    <p:sldId id="749" r:id="rId28"/>
    <p:sldId id="755" r:id="rId29"/>
    <p:sldId id="756" r:id="rId30"/>
    <p:sldId id="796" r:id="rId31"/>
    <p:sldId id="812" r:id="rId32"/>
    <p:sldId id="797" r:id="rId33"/>
    <p:sldId id="828" r:id="rId34"/>
    <p:sldId id="829" r:id="rId35"/>
    <p:sldId id="830" r:id="rId36"/>
    <p:sldId id="814" r:id="rId37"/>
    <p:sldId id="825" r:id="rId38"/>
    <p:sldId id="824" r:id="rId39"/>
    <p:sldId id="386" r:id="rId40"/>
    <p:sldId id="421" r:id="rId41"/>
    <p:sldId id="836" r:id="rId42"/>
    <p:sldId id="469" r:id="rId43"/>
    <p:sldId id="466" r:id="rId44"/>
    <p:sldId id="465" r:id="rId45"/>
    <p:sldId id="464" r:id="rId46"/>
    <p:sldId id="463" r:id="rId47"/>
    <p:sldId id="462" r:id="rId48"/>
    <p:sldId id="817" r:id="rId49"/>
    <p:sldId id="809" r:id="rId50"/>
    <p:sldId id="810" r:id="rId51"/>
    <p:sldId id="811" r:id="rId52"/>
    <p:sldId id="815" r:id="rId53"/>
    <p:sldId id="816" r:id="rId54"/>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B6B"/>
    <a:srgbClr val="228159"/>
    <a:srgbClr val="15583B"/>
    <a:srgbClr val="EFF4FF"/>
    <a:srgbClr val="D9E6FF"/>
    <a:srgbClr val="CCCC00"/>
    <a:srgbClr val="B8CFFF"/>
    <a:srgbClr val="006699"/>
    <a:srgbClr val="99CCE7"/>
    <a:srgbClr val="7F1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2" autoAdjust="0"/>
    <p:restoredTop sz="97133" autoAdjust="0"/>
  </p:normalViewPr>
  <p:slideViewPr>
    <p:cSldViewPr showGuides="1">
      <p:cViewPr varScale="1">
        <p:scale>
          <a:sx n="46" d="100"/>
          <a:sy n="46" d="100"/>
        </p:scale>
        <p:origin x="53" y="571"/>
      </p:cViewPr>
      <p:guideLst>
        <p:guide orient="horz" pos="2160"/>
        <p:guide pos="3840"/>
      </p:guideLst>
    </p:cSldViewPr>
  </p:slideViewPr>
  <p:outlineViewPr>
    <p:cViewPr>
      <p:scale>
        <a:sx n="33" d="100"/>
        <a:sy n="33" d="100"/>
      </p:scale>
      <p:origin x="0" y="-14300"/>
    </p:cViewPr>
  </p:outlineViewPr>
  <p:notesTextViewPr>
    <p:cViewPr>
      <p:scale>
        <a:sx n="3" d="2"/>
        <a:sy n="3" d="2"/>
      </p:scale>
      <p:origin x="0" y="0"/>
    </p:cViewPr>
  </p:notesTextViewPr>
  <p:sorterViewPr>
    <p:cViewPr>
      <p:scale>
        <a:sx n="100" d="100"/>
        <a:sy n="100" d="100"/>
      </p:scale>
      <p:origin x="0" y="-12162"/>
    </p:cViewPr>
  </p:sorterViewPr>
  <p:notesViewPr>
    <p:cSldViewPr showGuides="1">
      <p:cViewPr varScale="1">
        <p:scale>
          <a:sx n="78" d="100"/>
          <a:sy n="78" d="100"/>
        </p:scale>
        <p:origin x="387" y="54"/>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E01A9-1559-49B1-9FD9-2047E1EBFF3E}"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70EF7C55-2C60-4947-881D-F37E15C1E778}">
      <dgm:prSet phldrT="[Text]" custT="1"/>
      <dgm:spPr/>
      <dgm:t>
        <a:bodyPr/>
        <a:lstStyle/>
        <a:p>
          <a:r>
            <a:rPr lang="en-US" sz="1600" dirty="0"/>
            <a:t>Processes</a:t>
          </a:r>
        </a:p>
      </dgm:t>
    </dgm:pt>
    <dgm:pt modelId="{05D4648C-90BC-4F41-9C19-1220784C800F}" type="parTrans" cxnId="{EDE4A3F2-9266-4ADA-82ED-13F38AF1AF4F}">
      <dgm:prSet/>
      <dgm:spPr/>
      <dgm:t>
        <a:bodyPr/>
        <a:lstStyle/>
        <a:p>
          <a:endParaRPr lang="en-US"/>
        </a:p>
      </dgm:t>
    </dgm:pt>
    <dgm:pt modelId="{897C4825-BC5C-4498-8BC4-B403CB3CBB65}" type="sibTrans" cxnId="{EDE4A3F2-9266-4ADA-82ED-13F38AF1AF4F}">
      <dgm:prSet/>
      <dgm:spPr/>
      <dgm:t>
        <a:bodyPr/>
        <a:lstStyle/>
        <a:p>
          <a:endParaRPr lang="en-US"/>
        </a:p>
      </dgm:t>
    </dgm:pt>
    <dgm:pt modelId="{317BE2F6-AAD2-4964-97A4-B8F32CEF7C7E}">
      <dgm:prSet phldrT="[Text]" custT="1"/>
      <dgm:spPr/>
      <dgm:t>
        <a:bodyPr/>
        <a:lstStyle/>
        <a:p>
          <a:r>
            <a:rPr lang="en-US" sz="1600" dirty="0"/>
            <a:t>Inputs</a:t>
          </a:r>
        </a:p>
      </dgm:t>
    </dgm:pt>
    <dgm:pt modelId="{6D43B903-9A72-463E-B0B2-30A135446169}" type="parTrans" cxnId="{73C9CFE9-691A-48F3-89EE-F510DB1EBEE0}">
      <dgm:prSet/>
      <dgm:spPr/>
      <dgm:t>
        <a:bodyPr/>
        <a:lstStyle/>
        <a:p>
          <a:endParaRPr lang="en-US"/>
        </a:p>
      </dgm:t>
    </dgm:pt>
    <dgm:pt modelId="{49B64F5B-2EC5-4808-8DF5-39E8E4526C5C}" type="sibTrans" cxnId="{73C9CFE9-691A-48F3-89EE-F510DB1EBEE0}">
      <dgm:prSet/>
      <dgm:spPr/>
      <dgm:t>
        <a:bodyPr/>
        <a:lstStyle/>
        <a:p>
          <a:endParaRPr lang="en-US"/>
        </a:p>
      </dgm:t>
    </dgm:pt>
    <dgm:pt modelId="{9EEB449D-7F40-410F-9602-AF77CEA990A0}">
      <dgm:prSet phldrT="[Text]" custT="1"/>
      <dgm:spPr/>
      <dgm:t>
        <a:bodyPr/>
        <a:lstStyle/>
        <a:p>
          <a:r>
            <a:rPr lang="en-US" sz="1600" dirty="0"/>
            <a:t>Inputs</a:t>
          </a:r>
        </a:p>
      </dgm:t>
    </dgm:pt>
    <dgm:pt modelId="{2B99FA47-8589-4775-80E1-86C4D9DE47E5}" type="parTrans" cxnId="{63860BD5-243D-49DD-A5FC-FE02F928E661}">
      <dgm:prSet/>
      <dgm:spPr/>
      <dgm:t>
        <a:bodyPr/>
        <a:lstStyle/>
        <a:p>
          <a:endParaRPr lang="en-US"/>
        </a:p>
      </dgm:t>
    </dgm:pt>
    <dgm:pt modelId="{BF89413A-B2F9-452C-890D-D14391A8371D}" type="sibTrans" cxnId="{63860BD5-243D-49DD-A5FC-FE02F928E661}">
      <dgm:prSet/>
      <dgm:spPr/>
      <dgm:t>
        <a:bodyPr/>
        <a:lstStyle/>
        <a:p>
          <a:endParaRPr lang="en-US"/>
        </a:p>
      </dgm:t>
    </dgm:pt>
    <dgm:pt modelId="{6B1BA332-5978-4DA6-9B08-CE32423355F1}">
      <dgm:prSet phldrT="[Text]" custT="1"/>
      <dgm:spPr/>
      <dgm:t>
        <a:bodyPr/>
        <a:lstStyle/>
        <a:p>
          <a:r>
            <a:rPr lang="en-US" sz="1600" dirty="0"/>
            <a:t>Inputs</a:t>
          </a:r>
        </a:p>
      </dgm:t>
    </dgm:pt>
    <dgm:pt modelId="{03C46FE3-61A4-4AA5-A5D2-043995DCBBD5}" type="parTrans" cxnId="{1759F8DE-BFD8-42F0-868B-EFC49BA95648}">
      <dgm:prSet/>
      <dgm:spPr/>
      <dgm:t>
        <a:bodyPr/>
        <a:lstStyle/>
        <a:p>
          <a:endParaRPr lang="en-US"/>
        </a:p>
      </dgm:t>
    </dgm:pt>
    <dgm:pt modelId="{36AB9D86-DE3A-404B-A29A-966D21E29902}" type="sibTrans" cxnId="{1759F8DE-BFD8-42F0-868B-EFC49BA95648}">
      <dgm:prSet/>
      <dgm:spPr/>
      <dgm:t>
        <a:bodyPr/>
        <a:lstStyle/>
        <a:p>
          <a:endParaRPr lang="en-US"/>
        </a:p>
      </dgm:t>
    </dgm:pt>
    <dgm:pt modelId="{110D120F-3438-44D1-BFE2-89B1C5218C9E}" type="pres">
      <dgm:prSet presAssocID="{982E01A9-1559-49B1-9FD9-2047E1EBFF3E}" presName="Name0" presStyleCnt="0">
        <dgm:presLayoutVars>
          <dgm:chMax/>
          <dgm:chPref val="1"/>
          <dgm:dir/>
          <dgm:animOne val="branch"/>
          <dgm:animLvl val="lvl"/>
          <dgm:resizeHandles/>
        </dgm:presLayoutVars>
      </dgm:prSet>
      <dgm:spPr/>
    </dgm:pt>
    <dgm:pt modelId="{ACD2CED6-736C-40DF-AEFB-EA5B0FDD2BC5}" type="pres">
      <dgm:prSet presAssocID="{70EF7C55-2C60-4947-881D-F37E15C1E778}" presName="composite" presStyleCnt="0"/>
      <dgm:spPr/>
    </dgm:pt>
    <dgm:pt modelId="{A5D32274-993D-4D2C-AA78-86FF29754D01}" type="pres">
      <dgm:prSet presAssocID="{70EF7C55-2C60-4947-881D-F37E15C1E778}" presName="ParentAccent1" presStyleLbl="alignNode1" presStyleIdx="0" presStyleCnt="34"/>
      <dgm:spPr/>
    </dgm:pt>
    <dgm:pt modelId="{7F006B13-65B5-4977-AD37-F7ABC4110AAB}" type="pres">
      <dgm:prSet presAssocID="{70EF7C55-2C60-4947-881D-F37E15C1E778}" presName="ParentAccent2" presStyleLbl="alignNode1" presStyleIdx="1" presStyleCnt="34"/>
      <dgm:spPr/>
    </dgm:pt>
    <dgm:pt modelId="{2757286F-A161-40C5-8ED0-17B63B929DC3}" type="pres">
      <dgm:prSet presAssocID="{70EF7C55-2C60-4947-881D-F37E15C1E778}" presName="ParentAccent3" presStyleLbl="alignNode1" presStyleIdx="2" presStyleCnt="34"/>
      <dgm:spPr/>
    </dgm:pt>
    <dgm:pt modelId="{09257706-1EE7-40A8-B681-FC76F93CD7A9}" type="pres">
      <dgm:prSet presAssocID="{70EF7C55-2C60-4947-881D-F37E15C1E778}" presName="ParentAccent4" presStyleLbl="alignNode1" presStyleIdx="3" presStyleCnt="34"/>
      <dgm:spPr/>
    </dgm:pt>
    <dgm:pt modelId="{E8752E7F-384C-4CB3-A109-51632558B678}" type="pres">
      <dgm:prSet presAssocID="{70EF7C55-2C60-4947-881D-F37E15C1E778}" presName="ParentAccent5" presStyleLbl="alignNode1" presStyleIdx="4" presStyleCnt="34"/>
      <dgm:spPr/>
    </dgm:pt>
    <dgm:pt modelId="{8B58A520-61CE-4916-B656-AF838AE00CEA}" type="pres">
      <dgm:prSet presAssocID="{70EF7C55-2C60-4947-881D-F37E15C1E778}" presName="ParentAccent6" presStyleLbl="alignNode1" presStyleIdx="5" presStyleCnt="34"/>
      <dgm:spPr/>
    </dgm:pt>
    <dgm:pt modelId="{000BB870-A87B-4C24-ABAC-AF3BA30C9A5A}" type="pres">
      <dgm:prSet presAssocID="{70EF7C55-2C60-4947-881D-F37E15C1E778}" presName="ParentAccent7" presStyleLbl="alignNode1" presStyleIdx="6" presStyleCnt="34"/>
      <dgm:spPr/>
    </dgm:pt>
    <dgm:pt modelId="{7CFC3E25-34AE-4228-B2B9-7D1F0C3D48D8}" type="pres">
      <dgm:prSet presAssocID="{70EF7C55-2C60-4947-881D-F37E15C1E778}" presName="ParentAccent8" presStyleLbl="alignNode1" presStyleIdx="7" presStyleCnt="34"/>
      <dgm:spPr/>
    </dgm:pt>
    <dgm:pt modelId="{736E225E-7EBD-498F-A421-CE4C932D7791}" type="pres">
      <dgm:prSet presAssocID="{70EF7C55-2C60-4947-881D-F37E15C1E778}" presName="ParentAccent9" presStyleLbl="alignNode1" presStyleIdx="8" presStyleCnt="34"/>
      <dgm:spPr/>
    </dgm:pt>
    <dgm:pt modelId="{CCBB6F52-9EFD-48E4-9F83-F975F74FC105}" type="pres">
      <dgm:prSet presAssocID="{70EF7C55-2C60-4947-881D-F37E15C1E778}" presName="ParentAccent10" presStyleLbl="alignNode1" presStyleIdx="9" presStyleCnt="34"/>
      <dgm:spPr/>
    </dgm:pt>
    <dgm:pt modelId="{888EE50E-E6F7-477F-8A01-8C00D54FE292}" type="pres">
      <dgm:prSet presAssocID="{70EF7C55-2C60-4947-881D-F37E15C1E778}" presName="Parent" presStyleLbl="alignNode1" presStyleIdx="10" presStyleCnt="34" custScaleX="112478">
        <dgm:presLayoutVars>
          <dgm:chMax val="5"/>
          <dgm:chPref val="3"/>
          <dgm:bulletEnabled val="1"/>
        </dgm:presLayoutVars>
      </dgm:prSet>
      <dgm:spPr/>
    </dgm:pt>
    <dgm:pt modelId="{53C1D68F-10A7-47D9-88E7-721605677A39}" type="pres">
      <dgm:prSet presAssocID="{317BE2F6-AAD2-4964-97A4-B8F32CEF7C7E}" presName="Child1Accent1" presStyleLbl="alignNode1" presStyleIdx="11" presStyleCnt="34"/>
      <dgm:spPr/>
    </dgm:pt>
    <dgm:pt modelId="{F4655CE9-81AC-4BEC-9F15-A10DF8214B41}" type="pres">
      <dgm:prSet presAssocID="{317BE2F6-AAD2-4964-97A4-B8F32CEF7C7E}" presName="Child1Accent2" presStyleLbl="alignNode1" presStyleIdx="12" presStyleCnt="34"/>
      <dgm:spPr/>
    </dgm:pt>
    <dgm:pt modelId="{E84E1479-7837-4013-84FB-F91FE1516AAE}" type="pres">
      <dgm:prSet presAssocID="{317BE2F6-AAD2-4964-97A4-B8F32CEF7C7E}" presName="Child1Accent3" presStyleLbl="alignNode1" presStyleIdx="13" presStyleCnt="34"/>
      <dgm:spPr/>
    </dgm:pt>
    <dgm:pt modelId="{6209A150-D931-4CB9-B5B8-477691461261}" type="pres">
      <dgm:prSet presAssocID="{317BE2F6-AAD2-4964-97A4-B8F32CEF7C7E}" presName="Child1Accent4" presStyleLbl="alignNode1" presStyleIdx="14" presStyleCnt="34"/>
      <dgm:spPr/>
    </dgm:pt>
    <dgm:pt modelId="{777565F8-5517-44BA-B0DE-3D720641E549}" type="pres">
      <dgm:prSet presAssocID="{317BE2F6-AAD2-4964-97A4-B8F32CEF7C7E}" presName="Child1Accent5" presStyleLbl="alignNode1" presStyleIdx="15" presStyleCnt="34"/>
      <dgm:spPr/>
    </dgm:pt>
    <dgm:pt modelId="{B183BC60-6421-47B5-AD3F-5FEEE3133DC1}" type="pres">
      <dgm:prSet presAssocID="{317BE2F6-AAD2-4964-97A4-B8F32CEF7C7E}" presName="Child1Accent6" presStyleLbl="alignNode1" presStyleIdx="16" presStyleCnt="34"/>
      <dgm:spPr/>
    </dgm:pt>
    <dgm:pt modelId="{609D0F7C-FD64-416D-A92D-2FD4D61312F0}" type="pres">
      <dgm:prSet presAssocID="{317BE2F6-AAD2-4964-97A4-B8F32CEF7C7E}" presName="Child1Accent7" presStyleLbl="alignNode1" presStyleIdx="17" presStyleCnt="34"/>
      <dgm:spPr/>
    </dgm:pt>
    <dgm:pt modelId="{43C67B5C-6697-4BF8-9D3B-B1FE0FB94D99}" type="pres">
      <dgm:prSet presAssocID="{317BE2F6-AAD2-4964-97A4-B8F32CEF7C7E}" presName="Child1Accent8" presStyleLbl="alignNode1" presStyleIdx="18" presStyleCnt="34"/>
      <dgm:spPr/>
    </dgm:pt>
    <dgm:pt modelId="{61A4152D-1FEA-4841-A4C3-E7F7447EE9CE}" type="pres">
      <dgm:prSet presAssocID="{317BE2F6-AAD2-4964-97A4-B8F32CEF7C7E}" presName="Child1Accent9" presStyleLbl="alignNode1" presStyleIdx="19" presStyleCnt="34"/>
      <dgm:spPr/>
    </dgm:pt>
    <dgm:pt modelId="{AE811F67-E007-483E-8BF4-A0DCB69C9587}" type="pres">
      <dgm:prSet presAssocID="{317BE2F6-AAD2-4964-97A4-B8F32CEF7C7E}" presName="Child1" presStyleLbl="revTx" presStyleIdx="0" presStyleCnt="3">
        <dgm:presLayoutVars>
          <dgm:chMax/>
          <dgm:chPref val="0"/>
          <dgm:bulletEnabled val="1"/>
        </dgm:presLayoutVars>
      </dgm:prSet>
      <dgm:spPr/>
    </dgm:pt>
    <dgm:pt modelId="{62E324C4-AFE1-4ADC-A0AA-2AB200652CD3}" type="pres">
      <dgm:prSet presAssocID="{9EEB449D-7F40-410F-9602-AF77CEA990A0}" presName="Child2Accent1" presStyleLbl="alignNode1" presStyleIdx="20" presStyleCnt="34"/>
      <dgm:spPr/>
    </dgm:pt>
    <dgm:pt modelId="{FD646C20-CA3B-47F7-8755-F73335B89D2A}" type="pres">
      <dgm:prSet presAssocID="{9EEB449D-7F40-410F-9602-AF77CEA990A0}" presName="Child2Accent2" presStyleLbl="alignNode1" presStyleIdx="21" presStyleCnt="34"/>
      <dgm:spPr/>
    </dgm:pt>
    <dgm:pt modelId="{7C91E3F3-8487-45ED-955E-ACB4F5348DE5}" type="pres">
      <dgm:prSet presAssocID="{9EEB449D-7F40-410F-9602-AF77CEA990A0}" presName="Child2Accent3" presStyleLbl="alignNode1" presStyleIdx="22" presStyleCnt="34"/>
      <dgm:spPr/>
    </dgm:pt>
    <dgm:pt modelId="{B4122735-33B3-4FC7-8D3C-C2A96516DD07}" type="pres">
      <dgm:prSet presAssocID="{9EEB449D-7F40-410F-9602-AF77CEA990A0}" presName="Child2Accent4" presStyleLbl="alignNode1" presStyleIdx="23" presStyleCnt="34"/>
      <dgm:spPr/>
    </dgm:pt>
    <dgm:pt modelId="{C10F6EF0-0412-40C9-93D7-16B7BB5B2D3E}" type="pres">
      <dgm:prSet presAssocID="{9EEB449D-7F40-410F-9602-AF77CEA990A0}" presName="Child2Accent5" presStyleLbl="alignNode1" presStyleIdx="24" presStyleCnt="34"/>
      <dgm:spPr/>
    </dgm:pt>
    <dgm:pt modelId="{2C41D1AE-7785-4B88-A34C-7E1A4E29B31D}" type="pres">
      <dgm:prSet presAssocID="{9EEB449D-7F40-410F-9602-AF77CEA990A0}" presName="Child2Accent6" presStyleLbl="alignNode1" presStyleIdx="25" presStyleCnt="34"/>
      <dgm:spPr/>
    </dgm:pt>
    <dgm:pt modelId="{11E38803-46E5-4161-8AE9-A740E11F3127}" type="pres">
      <dgm:prSet presAssocID="{9EEB449D-7F40-410F-9602-AF77CEA990A0}" presName="Child2Accent7" presStyleLbl="alignNode1" presStyleIdx="26" presStyleCnt="34"/>
      <dgm:spPr/>
    </dgm:pt>
    <dgm:pt modelId="{73AE6B4A-9B7B-4F6D-875B-D6DFCF05336D}" type="pres">
      <dgm:prSet presAssocID="{9EEB449D-7F40-410F-9602-AF77CEA990A0}" presName="Child2" presStyleLbl="revTx" presStyleIdx="1" presStyleCnt="3">
        <dgm:presLayoutVars>
          <dgm:chMax/>
          <dgm:chPref val="0"/>
          <dgm:bulletEnabled val="1"/>
        </dgm:presLayoutVars>
      </dgm:prSet>
      <dgm:spPr/>
    </dgm:pt>
    <dgm:pt modelId="{6D6B2B07-2AC1-4F21-B54C-35B8FCEA45FE}" type="pres">
      <dgm:prSet presAssocID="{6B1BA332-5978-4DA6-9B08-CE32423355F1}" presName="Child3Accent1" presStyleLbl="alignNode1" presStyleIdx="27" presStyleCnt="34"/>
      <dgm:spPr/>
    </dgm:pt>
    <dgm:pt modelId="{0C726BF0-DF17-4ACC-8F2D-698B9180CCFA}" type="pres">
      <dgm:prSet presAssocID="{6B1BA332-5978-4DA6-9B08-CE32423355F1}" presName="Child3Accent2" presStyleLbl="alignNode1" presStyleIdx="28" presStyleCnt="34"/>
      <dgm:spPr/>
    </dgm:pt>
    <dgm:pt modelId="{CC40B6B0-19CA-4A3C-8EC9-9B0ABEE4C857}" type="pres">
      <dgm:prSet presAssocID="{6B1BA332-5978-4DA6-9B08-CE32423355F1}" presName="Child3Accent3" presStyleLbl="alignNode1" presStyleIdx="29" presStyleCnt="34"/>
      <dgm:spPr/>
    </dgm:pt>
    <dgm:pt modelId="{B6C64D72-941C-4B8E-BDFF-330C7C40D9C6}" type="pres">
      <dgm:prSet presAssocID="{6B1BA332-5978-4DA6-9B08-CE32423355F1}" presName="Child3Accent4" presStyleLbl="alignNode1" presStyleIdx="30" presStyleCnt="34"/>
      <dgm:spPr/>
    </dgm:pt>
    <dgm:pt modelId="{899EA8C2-DF52-4C4E-A78C-A5D776325335}" type="pres">
      <dgm:prSet presAssocID="{6B1BA332-5978-4DA6-9B08-CE32423355F1}" presName="Child3Accent5" presStyleLbl="alignNode1" presStyleIdx="31" presStyleCnt="34"/>
      <dgm:spPr/>
    </dgm:pt>
    <dgm:pt modelId="{3AD6492F-C78C-4D82-827E-8E3719E06E3F}" type="pres">
      <dgm:prSet presAssocID="{6B1BA332-5978-4DA6-9B08-CE32423355F1}" presName="Child3Accent6" presStyleLbl="alignNode1" presStyleIdx="32" presStyleCnt="34"/>
      <dgm:spPr/>
    </dgm:pt>
    <dgm:pt modelId="{F85BB596-5335-4D02-81D8-A26B63885CFF}" type="pres">
      <dgm:prSet presAssocID="{6B1BA332-5978-4DA6-9B08-CE32423355F1}" presName="Child3Accent7" presStyleLbl="alignNode1" presStyleIdx="33" presStyleCnt="34"/>
      <dgm:spPr/>
    </dgm:pt>
    <dgm:pt modelId="{F4BB4DEB-00F9-47A8-B59A-38A2B8533D4A}" type="pres">
      <dgm:prSet presAssocID="{6B1BA332-5978-4DA6-9B08-CE32423355F1}" presName="Child3" presStyleLbl="revTx" presStyleIdx="2" presStyleCnt="3">
        <dgm:presLayoutVars>
          <dgm:chMax/>
          <dgm:chPref val="0"/>
          <dgm:bulletEnabled val="1"/>
        </dgm:presLayoutVars>
      </dgm:prSet>
      <dgm:spPr/>
    </dgm:pt>
  </dgm:ptLst>
  <dgm:cxnLst>
    <dgm:cxn modelId="{8910F111-EEC3-49A8-B872-7850CFEE9129}" type="presOf" srcId="{70EF7C55-2C60-4947-881D-F37E15C1E778}" destId="{888EE50E-E6F7-477F-8A01-8C00D54FE292}" srcOrd="0" destOrd="0" presId="urn:microsoft.com/office/officeart/2011/layout/ConvergingText"/>
    <dgm:cxn modelId="{E80E5D35-CD96-48AA-92AE-B5808D320272}" type="presOf" srcId="{6B1BA332-5978-4DA6-9B08-CE32423355F1}" destId="{F4BB4DEB-00F9-47A8-B59A-38A2B8533D4A}" srcOrd="0" destOrd="0" presId="urn:microsoft.com/office/officeart/2011/layout/ConvergingText"/>
    <dgm:cxn modelId="{5AF48C4F-DE6C-40BD-A2C1-716D601D7B41}" type="presOf" srcId="{982E01A9-1559-49B1-9FD9-2047E1EBFF3E}" destId="{110D120F-3438-44D1-BFE2-89B1C5218C9E}" srcOrd="0" destOrd="0" presId="urn:microsoft.com/office/officeart/2011/layout/ConvergingText"/>
    <dgm:cxn modelId="{F13DA672-01F9-45F4-824D-7772B17A9A27}" type="presOf" srcId="{9EEB449D-7F40-410F-9602-AF77CEA990A0}" destId="{73AE6B4A-9B7B-4F6D-875B-D6DFCF05336D}" srcOrd="0" destOrd="0" presId="urn:microsoft.com/office/officeart/2011/layout/ConvergingText"/>
    <dgm:cxn modelId="{56041D95-F16F-44E4-8F63-F63C0D06D26F}" type="presOf" srcId="{317BE2F6-AAD2-4964-97A4-B8F32CEF7C7E}" destId="{AE811F67-E007-483E-8BF4-A0DCB69C9587}" srcOrd="0" destOrd="0" presId="urn:microsoft.com/office/officeart/2011/layout/ConvergingText"/>
    <dgm:cxn modelId="{63860BD5-243D-49DD-A5FC-FE02F928E661}" srcId="{70EF7C55-2C60-4947-881D-F37E15C1E778}" destId="{9EEB449D-7F40-410F-9602-AF77CEA990A0}" srcOrd="1" destOrd="0" parTransId="{2B99FA47-8589-4775-80E1-86C4D9DE47E5}" sibTransId="{BF89413A-B2F9-452C-890D-D14391A8371D}"/>
    <dgm:cxn modelId="{1759F8DE-BFD8-42F0-868B-EFC49BA95648}" srcId="{70EF7C55-2C60-4947-881D-F37E15C1E778}" destId="{6B1BA332-5978-4DA6-9B08-CE32423355F1}" srcOrd="2" destOrd="0" parTransId="{03C46FE3-61A4-4AA5-A5D2-043995DCBBD5}" sibTransId="{36AB9D86-DE3A-404B-A29A-966D21E29902}"/>
    <dgm:cxn modelId="{73C9CFE9-691A-48F3-89EE-F510DB1EBEE0}" srcId="{70EF7C55-2C60-4947-881D-F37E15C1E778}" destId="{317BE2F6-AAD2-4964-97A4-B8F32CEF7C7E}" srcOrd="0" destOrd="0" parTransId="{6D43B903-9A72-463E-B0B2-30A135446169}" sibTransId="{49B64F5B-2EC5-4808-8DF5-39E8E4526C5C}"/>
    <dgm:cxn modelId="{EDE4A3F2-9266-4ADA-82ED-13F38AF1AF4F}" srcId="{982E01A9-1559-49B1-9FD9-2047E1EBFF3E}" destId="{70EF7C55-2C60-4947-881D-F37E15C1E778}" srcOrd="0" destOrd="0" parTransId="{05D4648C-90BC-4F41-9C19-1220784C800F}" sibTransId="{897C4825-BC5C-4498-8BC4-B403CB3CBB65}"/>
    <dgm:cxn modelId="{0018E517-2274-4771-A4B9-1D8C69728735}" type="presParOf" srcId="{110D120F-3438-44D1-BFE2-89B1C5218C9E}" destId="{ACD2CED6-736C-40DF-AEFB-EA5B0FDD2BC5}" srcOrd="0" destOrd="0" presId="urn:microsoft.com/office/officeart/2011/layout/ConvergingText"/>
    <dgm:cxn modelId="{F618F41C-D394-4763-8632-A474EB0CEB33}" type="presParOf" srcId="{ACD2CED6-736C-40DF-AEFB-EA5B0FDD2BC5}" destId="{A5D32274-993D-4D2C-AA78-86FF29754D01}" srcOrd="0" destOrd="0" presId="urn:microsoft.com/office/officeart/2011/layout/ConvergingText"/>
    <dgm:cxn modelId="{82BBE8DC-6542-40A7-8B33-BD02B444861E}" type="presParOf" srcId="{ACD2CED6-736C-40DF-AEFB-EA5B0FDD2BC5}" destId="{7F006B13-65B5-4977-AD37-F7ABC4110AAB}" srcOrd="1" destOrd="0" presId="urn:microsoft.com/office/officeart/2011/layout/ConvergingText"/>
    <dgm:cxn modelId="{4BD283AE-9B8A-4F77-AEB0-F9D554D71AFF}" type="presParOf" srcId="{ACD2CED6-736C-40DF-AEFB-EA5B0FDD2BC5}" destId="{2757286F-A161-40C5-8ED0-17B63B929DC3}" srcOrd="2" destOrd="0" presId="urn:microsoft.com/office/officeart/2011/layout/ConvergingText"/>
    <dgm:cxn modelId="{658F653F-A5EA-4428-B2E5-B6FD7E1F6725}" type="presParOf" srcId="{ACD2CED6-736C-40DF-AEFB-EA5B0FDD2BC5}" destId="{09257706-1EE7-40A8-B681-FC76F93CD7A9}" srcOrd="3" destOrd="0" presId="urn:microsoft.com/office/officeart/2011/layout/ConvergingText"/>
    <dgm:cxn modelId="{3BC26304-4E87-4974-B68A-1C92DB47C6E0}" type="presParOf" srcId="{ACD2CED6-736C-40DF-AEFB-EA5B0FDD2BC5}" destId="{E8752E7F-384C-4CB3-A109-51632558B678}" srcOrd="4" destOrd="0" presId="urn:microsoft.com/office/officeart/2011/layout/ConvergingText"/>
    <dgm:cxn modelId="{D30C9CEB-CEFB-4396-997D-AEAEEF5B5DD1}" type="presParOf" srcId="{ACD2CED6-736C-40DF-AEFB-EA5B0FDD2BC5}" destId="{8B58A520-61CE-4916-B656-AF838AE00CEA}" srcOrd="5" destOrd="0" presId="urn:microsoft.com/office/officeart/2011/layout/ConvergingText"/>
    <dgm:cxn modelId="{CBFCB8EB-436C-4AC4-B371-F3943FA204E0}" type="presParOf" srcId="{ACD2CED6-736C-40DF-AEFB-EA5B0FDD2BC5}" destId="{000BB870-A87B-4C24-ABAC-AF3BA30C9A5A}" srcOrd="6" destOrd="0" presId="urn:microsoft.com/office/officeart/2011/layout/ConvergingText"/>
    <dgm:cxn modelId="{C0825BB9-DB4C-41D8-A958-53D430D74C28}" type="presParOf" srcId="{ACD2CED6-736C-40DF-AEFB-EA5B0FDD2BC5}" destId="{7CFC3E25-34AE-4228-B2B9-7D1F0C3D48D8}" srcOrd="7" destOrd="0" presId="urn:microsoft.com/office/officeart/2011/layout/ConvergingText"/>
    <dgm:cxn modelId="{F66C91F0-0F28-4946-9255-D16F10372FB6}" type="presParOf" srcId="{ACD2CED6-736C-40DF-AEFB-EA5B0FDD2BC5}" destId="{736E225E-7EBD-498F-A421-CE4C932D7791}" srcOrd="8" destOrd="0" presId="urn:microsoft.com/office/officeart/2011/layout/ConvergingText"/>
    <dgm:cxn modelId="{7B7DA24A-F082-432B-B1A0-717B499974E8}" type="presParOf" srcId="{ACD2CED6-736C-40DF-AEFB-EA5B0FDD2BC5}" destId="{CCBB6F52-9EFD-48E4-9F83-F975F74FC105}" srcOrd="9" destOrd="0" presId="urn:microsoft.com/office/officeart/2011/layout/ConvergingText"/>
    <dgm:cxn modelId="{C750FE60-3E71-410D-B42E-052A20CDF246}" type="presParOf" srcId="{ACD2CED6-736C-40DF-AEFB-EA5B0FDD2BC5}" destId="{888EE50E-E6F7-477F-8A01-8C00D54FE292}" srcOrd="10" destOrd="0" presId="urn:microsoft.com/office/officeart/2011/layout/ConvergingText"/>
    <dgm:cxn modelId="{9863C4AC-29F1-4629-8298-22EB4E908A36}" type="presParOf" srcId="{ACD2CED6-736C-40DF-AEFB-EA5B0FDD2BC5}" destId="{53C1D68F-10A7-47D9-88E7-721605677A39}" srcOrd="11" destOrd="0" presId="urn:microsoft.com/office/officeart/2011/layout/ConvergingText"/>
    <dgm:cxn modelId="{90F4767D-B5EC-4C94-821F-4E464E8563F2}" type="presParOf" srcId="{ACD2CED6-736C-40DF-AEFB-EA5B0FDD2BC5}" destId="{F4655CE9-81AC-4BEC-9F15-A10DF8214B41}" srcOrd="12" destOrd="0" presId="urn:microsoft.com/office/officeart/2011/layout/ConvergingText"/>
    <dgm:cxn modelId="{6580921E-95AE-4297-8A34-F6E8237F546C}" type="presParOf" srcId="{ACD2CED6-736C-40DF-AEFB-EA5B0FDD2BC5}" destId="{E84E1479-7837-4013-84FB-F91FE1516AAE}" srcOrd="13" destOrd="0" presId="urn:microsoft.com/office/officeart/2011/layout/ConvergingText"/>
    <dgm:cxn modelId="{E28F7888-CD4A-4303-955B-01A43CEA32A8}" type="presParOf" srcId="{ACD2CED6-736C-40DF-AEFB-EA5B0FDD2BC5}" destId="{6209A150-D931-4CB9-B5B8-477691461261}" srcOrd="14" destOrd="0" presId="urn:microsoft.com/office/officeart/2011/layout/ConvergingText"/>
    <dgm:cxn modelId="{B076B7EF-2F1A-4F8F-93C7-6134A02A1914}" type="presParOf" srcId="{ACD2CED6-736C-40DF-AEFB-EA5B0FDD2BC5}" destId="{777565F8-5517-44BA-B0DE-3D720641E549}" srcOrd="15" destOrd="0" presId="urn:microsoft.com/office/officeart/2011/layout/ConvergingText"/>
    <dgm:cxn modelId="{15D24851-B5F4-49B2-ABF2-984A93F31291}" type="presParOf" srcId="{ACD2CED6-736C-40DF-AEFB-EA5B0FDD2BC5}" destId="{B183BC60-6421-47B5-AD3F-5FEEE3133DC1}" srcOrd="16" destOrd="0" presId="urn:microsoft.com/office/officeart/2011/layout/ConvergingText"/>
    <dgm:cxn modelId="{3D9AC1C9-73D9-4E76-8CA5-F7458BC9CA4E}" type="presParOf" srcId="{ACD2CED6-736C-40DF-AEFB-EA5B0FDD2BC5}" destId="{609D0F7C-FD64-416D-A92D-2FD4D61312F0}" srcOrd="17" destOrd="0" presId="urn:microsoft.com/office/officeart/2011/layout/ConvergingText"/>
    <dgm:cxn modelId="{EFA01B0C-4B3B-495E-B10D-BA355FEB97E8}" type="presParOf" srcId="{ACD2CED6-736C-40DF-AEFB-EA5B0FDD2BC5}" destId="{43C67B5C-6697-4BF8-9D3B-B1FE0FB94D99}" srcOrd="18" destOrd="0" presId="urn:microsoft.com/office/officeart/2011/layout/ConvergingText"/>
    <dgm:cxn modelId="{C8B5C481-A980-4B7D-A078-9281C44BF974}" type="presParOf" srcId="{ACD2CED6-736C-40DF-AEFB-EA5B0FDD2BC5}" destId="{61A4152D-1FEA-4841-A4C3-E7F7447EE9CE}" srcOrd="19" destOrd="0" presId="urn:microsoft.com/office/officeart/2011/layout/ConvergingText"/>
    <dgm:cxn modelId="{EF314805-7AA1-4950-8BAC-FF18295B545C}" type="presParOf" srcId="{ACD2CED6-736C-40DF-AEFB-EA5B0FDD2BC5}" destId="{AE811F67-E007-483E-8BF4-A0DCB69C9587}" srcOrd="20" destOrd="0" presId="urn:microsoft.com/office/officeart/2011/layout/ConvergingText"/>
    <dgm:cxn modelId="{2930B79E-903B-4EF6-8FD1-2D5C02EC90D6}" type="presParOf" srcId="{ACD2CED6-736C-40DF-AEFB-EA5B0FDD2BC5}" destId="{62E324C4-AFE1-4ADC-A0AA-2AB200652CD3}" srcOrd="21" destOrd="0" presId="urn:microsoft.com/office/officeart/2011/layout/ConvergingText"/>
    <dgm:cxn modelId="{45FAD129-AC7A-4B39-9D1A-28484851D2D0}" type="presParOf" srcId="{ACD2CED6-736C-40DF-AEFB-EA5B0FDD2BC5}" destId="{FD646C20-CA3B-47F7-8755-F73335B89D2A}" srcOrd="22" destOrd="0" presId="urn:microsoft.com/office/officeart/2011/layout/ConvergingText"/>
    <dgm:cxn modelId="{D46D09A9-FC96-4ECA-AE58-94B609FF6B9A}" type="presParOf" srcId="{ACD2CED6-736C-40DF-AEFB-EA5B0FDD2BC5}" destId="{7C91E3F3-8487-45ED-955E-ACB4F5348DE5}" srcOrd="23" destOrd="0" presId="urn:microsoft.com/office/officeart/2011/layout/ConvergingText"/>
    <dgm:cxn modelId="{AB36175C-1228-4759-AF75-9F4C3C58CE50}" type="presParOf" srcId="{ACD2CED6-736C-40DF-AEFB-EA5B0FDD2BC5}" destId="{B4122735-33B3-4FC7-8D3C-C2A96516DD07}" srcOrd="24" destOrd="0" presId="urn:microsoft.com/office/officeart/2011/layout/ConvergingText"/>
    <dgm:cxn modelId="{04A3CCA9-E448-4193-9EEF-F85E42B742D1}" type="presParOf" srcId="{ACD2CED6-736C-40DF-AEFB-EA5B0FDD2BC5}" destId="{C10F6EF0-0412-40C9-93D7-16B7BB5B2D3E}" srcOrd="25" destOrd="0" presId="urn:microsoft.com/office/officeart/2011/layout/ConvergingText"/>
    <dgm:cxn modelId="{7ACF1F3C-D48D-4DCD-A479-A56F3C1C9089}" type="presParOf" srcId="{ACD2CED6-736C-40DF-AEFB-EA5B0FDD2BC5}" destId="{2C41D1AE-7785-4B88-A34C-7E1A4E29B31D}" srcOrd="26" destOrd="0" presId="urn:microsoft.com/office/officeart/2011/layout/ConvergingText"/>
    <dgm:cxn modelId="{F833BFF8-DE5C-4234-9137-F6CB7CAA2F33}" type="presParOf" srcId="{ACD2CED6-736C-40DF-AEFB-EA5B0FDD2BC5}" destId="{11E38803-46E5-4161-8AE9-A740E11F3127}" srcOrd="27" destOrd="0" presId="urn:microsoft.com/office/officeart/2011/layout/ConvergingText"/>
    <dgm:cxn modelId="{17DA80A9-9680-406B-A9DD-2F8BB40847CD}" type="presParOf" srcId="{ACD2CED6-736C-40DF-AEFB-EA5B0FDD2BC5}" destId="{73AE6B4A-9B7B-4F6D-875B-D6DFCF05336D}" srcOrd="28" destOrd="0" presId="urn:microsoft.com/office/officeart/2011/layout/ConvergingText"/>
    <dgm:cxn modelId="{CAF668DB-8209-4405-8C12-E44060E0668D}" type="presParOf" srcId="{ACD2CED6-736C-40DF-AEFB-EA5B0FDD2BC5}" destId="{6D6B2B07-2AC1-4F21-B54C-35B8FCEA45FE}" srcOrd="29" destOrd="0" presId="urn:microsoft.com/office/officeart/2011/layout/ConvergingText"/>
    <dgm:cxn modelId="{6EA24CC3-D76B-4848-A706-9F6BB9E4A50D}" type="presParOf" srcId="{ACD2CED6-736C-40DF-AEFB-EA5B0FDD2BC5}" destId="{0C726BF0-DF17-4ACC-8F2D-698B9180CCFA}" srcOrd="30" destOrd="0" presId="urn:microsoft.com/office/officeart/2011/layout/ConvergingText"/>
    <dgm:cxn modelId="{88D38FAE-746F-4211-96DA-97A4F4450509}" type="presParOf" srcId="{ACD2CED6-736C-40DF-AEFB-EA5B0FDD2BC5}" destId="{CC40B6B0-19CA-4A3C-8EC9-9B0ABEE4C857}" srcOrd="31" destOrd="0" presId="urn:microsoft.com/office/officeart/2011/layout/ConvergingText"/>
    <dgm:cxn modelId="{B1C2E5F3-3DCA-432D-99A4-3F3827D0F195}" type="presParOf" srcId="{ACD2CED6-736C-40DF-AEFB-EA5B0FDD2BC5}" destId="{B6C64D72-941C-4B8E-BDFF-330C7C40D9C6}" srcOrd="32" destOrd="0" presId="urn:microsoft.com/office/officeart/2011/layout/ConvergingText"/>
    <dgm:cxn modelId="{A5749BAE-4454-46DE-92D9-C996DC74A60B}" type="presParOf" srcId="{ACD2CED6-736C-40DF-AEFB-EA5B0FDD2BC5}" destId="{899EA8C2-DF52-4C4E-A78C-A5D776325335}" srcOrd="33" destOrd="0" presId="urn:microsoft.com/office/officeart/2011/layout/ConvergingText"/>
    <dgm:cxn modelId="{082E8AFC-B5E0-4E5C-9AAC-065EB41996C6}" type="presParOf" srcId="{ACD2CED6-736C-40DF-AEFB-EA5B0FDD2BC5}" destId="{3AD6492F-C78C-4D82-827E-8E3719E06E3F}" srcOrd="34" destOrd="0" presId="urn:microsoft.com/office/officeart/2011/layout/ConvergingText"/>
    <dgm:cxn modelId="{CD7F9CFD-676A-4650-8BF1-EED74EB77CA6}" type="presParOf" srcId="{ACD2CED6-736C-40DF-AEFB-EA5B0FDD2BC5}" destId="{F85BB596-5335-4D02-81D8-A26B63885CFF}" srcOrd="35" destOrd="0" presId="urn:microsoft.com/office/officeart/2011/layout/ConvergingText"/>
    <dgm:cxn modelId="{15345791-8DBD-49D7-9400-A24E8C4A7BE0}" type="presParOf" srcId="{ACD2CED6-736C-40DF-AEFB-EA5B0FDD2BC5}" destId="{F4BB4DEB-00F9-47A8-B59A-38A2B8533D4A}"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2E01A9-1559-49B1-9FD9-2047E1EBFF3E}"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70EF7C55-2C60-4947-881D-F37E15C1E778}">
      <dgm:prSet phldrT="[Text]" custT="1"/>
      <dgm:spPr/>
      <dgm:t>
        <a:bodyPr/>
        <a:lstStyle/>
        <a:p>
          <a:r>
            <a:rPr lang="en-US" sz="1500" dirty="0"/>
            <a:t>Processes</a:t>
          </a:r>
        </a:p>
      </dgm:t>
    </dgm:pt>
    <dgm:pt modelId="{05D4648C-90BC-4F41-9C19-1220784C800F}" type="parTrans" cxnId="{EDE4A3F2-9266-4ADA-82ED-13F38AF1AF4F}">
      <dgm:prSet/>
      <dgm:spPr/>
      <dgm:t>
        <a:bodyPr/>
        <a:lstStyle/>
        <a:p>
          <a:endParaRPr lang="en-US"/>
        </a:p>
      </dgm:t>
    </dgm:pt>
    <dgm:pt modelId="{897C4825-BC5C-4498-8BC4-B403CB3CBB65}" type="sibTrans" cxnId="{EDE4A3F2-9266-4ADA-82ED-13F38AF1AF4F}">
      <dgm:prSet/>
      <dgm:spPr/>
      <dgm:t>
        <a:bodyPr/>
        <a:lstStyle/>
        <a:p>
          <a:endParaRPr lang="en-US"/>
        </a:p>
      </dgm:t>
    </dgm:pt>
    <dgm:pt modelId="{317BE2F6-AAD2-4964-97A4-B8F32CEF7C7E}">
      <dgm:prSet phldrT="[Text]" custT="1"/>
      <dgm:spPr/>
      <dgm:t>
        <a:bodyPr/>
        <a:lstStyle/>
        <a:p>
          <a:r>
            <a:rPr lang="en-US" sz="1600" dirty="0"/>
            <a:t>Inputs</a:t>
          </a:r>
        </a:p>
      </dgm:t>
    </dgm:pt>
    <dgm:pt modelId="{6D43B903-9A72-463E-B0B2-30A135446169}" type="parTrans" cxnId="{73C9CFE9-691A-48F3-89EE-F510DB1EBEE0}">
      <dgm:prSet/>
      <dgm:spPr/>
      <dgm:t>
        <a:bodyPr/>
        <a:lstStyle/>
        <a:p>
          <a:endParaRPr lang="en-US"/>
        </a:p>
      </dgm:t>
    </dgm:pt>
    <dgm:pt modelId="{49B64F5B-2EC5-4808-8DF5-39E8E4526C5C}" type="sibTrans" cxnId="{73C9CFE9-691A-48F3-89EE-F510DB1EBEE0}">
      <dgm:prSet/>
      <dgm:spPr/>
      <dgm:t>
        <a:bodyPr/>
        <a:lstStyle/>
        <a:p>
          <a:endParaRPr lang="en-US"/>
        </a:p>
      </dgm:t>
    </dgm:pt>
    <dgm:pt modelId="{9EEB449D-7F40-410F-9602-AF77CEA990A0}">
      <dgm:prSet phldrT="[Text]" custT="1"/>
      <dgm:spPr/>
      <dgm:t>
        <a:bodyPr/>
        <a:lstStyle/>
        <a:p>
          <a:r>
            <a:rPr lang="en-US" sz="1600" dirty="0"/>
            <a:t>Inputs</a:t>
          </a:r>
        </a:p>
      </dgm:t>
    </dgm:pt>
    <dgm:pt modelId="{2B99FA47-8589-4775-80E1-86C4D9DE47E5}" type="parTrans" cxnId="{63860BD5-243D-49DD-A5FC-FE02F928E661}">
      <dgm:prSet/>
      <dgm:spPr/>
      <dgm:t>
        <a:bodyPr/>
        <a:lstStyle/>
        <a:p>
          <a:endParaRPr lang="en-US"/>
        </a:p>
      </dgm:t>
    </dgm:pt>
    <dgm:pt modelId="{BF89413A-B2F9-452C-890D-D14391A8371D}" type="sibTrans" cxnId="{63860BD5-243D-49DD-A5FC-FE02F928E661}">
      <dgm:prSet/>
      <dgm:spPr/>
      <dgm:t>
        <a:bodyPr/>
        <a:lstStyle/>
        <a:p>
          <a:endParaRPr lang="en-US"/>
        </a:p>
      </dgm:t>
    </dgm:pt>
    <dgm:pt modelId="{6B1BA332-5978-4DA6-9B08-CE32423355F1}">
      <dgm:prSet phldrT="[Text]" custT="1"/>
      <dgm:spPr/>
      <dgm:t>
        <a:bodyPr/>
        <a:lstStyle/>
        <a:p>
          <a:r>
            <a:rPr lang="en-US" sz="1600" dirty="0"/>
            <a:t>Inputs</a:t>
          </a:r>
        </a:p>
      </dgm:t>
    </dgm:pt>
    <dgm:pt modelId="{03C46FE3-61A4-4AA5-A5D2-043995DCBBD5}" type="parTrans" cxnId="{1759F8DE-BFD8-42F0-868B-EFC49BA95648}">
      <dgm:prSet/>
      <dgm:spPr/>
      <dgm:t>
        <a:bodyPr/>
        <a:lstStyle/>
        <a:p>
          <a:endParaRPr lang="en-US"/>
        </a:p>
      </dgm:t>
    </dgm:pt>
    <dgm:pt modelId="{36AB9D86-DE3A-404B-A29A-966D21E29902}" type="sibTrans" cxnId="{1759F8DE-BFD8-42F0-868B-EFC49BA95648}">
      <dgm:prSet/>
      <dgm:spPr/>
      <dgm:t>
        <a:bodyPr/>
        <a:lstStyle/>
        <a:p>
          <a:endParaRPr lang="en-US"/>
        </a:p>
      </dgm:t>
    </dgm:pt>
    <dgm:pt modelId="{110D120F-3438-44D1-BFE2-89B1C5218C9E}" type="pres">
      <dgm:prSet presAssocID="{982E01A9-1559-49B1-9FD9-2047E1EBFF3E}" presName="Name0" presStyleCnt="0">
        <dgm:presLayoutVars>
          <dgm:chMax/>
          <dgm:chPref val="1"/>
          <dgm:dir/>
          <dgm:animOne val="branch"/>
          <dgm:animLvl val="lvl"/>
          <dgm:resizeHandles/>
        </dgm:presLayoutVars>
      </dgm:prSet>
      <dgm:spPr/>
    </dgm:pt>
    <dgm:pt modelId="{ACD2CED6-736C-40DF-AEFB-EA5B0FDD2BC5}" type="pres">
      <dgm:prSet presAssocID="{70EF7C55-2C60-4947-881D-F37E15C1E778}" presName="composite" presStyleCnt="0"/>
      <dgm:spPr/>
    </dgm:pt>
    <dgm:pt modelId="{A5D32274-993D-4D2C-AA78-86FF29754D01}" type="pres">
      <dgm:prSet presAssocID="{70EF7C55-2C60-4947-881D-F37E15C1E778}" presName="ParentAccent1" presStyleLbl="alignNode1" presStyleIdx="0" presStyleCnt="34"/>
      <dgm:spPr/>
    </dgm:pt>
    <dgm:pt modelId="{7F006B13-65B5-4977-AD37-F7ABC4110AAB}" type="pres">
      <dgm:prSet presAssocID="{70EF7C55-2C60-4947-881D-F37E15C1E778}" presName="ParentAccent2" presStyleLbl="alignNode1" presStyleIdx="1" presStyleCnt="34"/>
      <dgm:spPr/>
    </dgm:pt>
    <dgm:pt modelId="{2757286F-A161-40C5-8ED0-17B63B929DC3}" type="pres">
      <dgm:prSet presAssocID="{70EF7C55-2C60-4947-881D-F37E15C1E778}" presName="ParentAccent3" presStyleLbl="alignNode1" presStyleIdx="2" presStyleCnt="34"/>
      <dgm:spPr/>
    </dgm:pt>
    <dgm:pt modelId="{09257706-1EE7-40A8-B681-FC76F93CD7A9}" type="pres">
      <dgm:prSet presAssocID="{70EF7C55-2C60-4947-881D-F37E15C1E778}" presName="ParentAccent4" presStyleLbl="alignNode1" presStyleIdx="3" presStyleCnt="34"/>
      <dgm:spPr/>
    </dgm:pt>
    <dgm:pt modelId="{E8752E7F-384C-4CB3-A109-51632558B678}" type="pres">
      <dgm:prSet presAssocID="{70EF7C55-2C60-4947-881D-F37E15C1E778}" presName="ParentAccent5" presStyleLbl="alignNode1" presStyleIdx="4" presStyleCnt="34"/>
      <dgm:spPr/>
    </dgm:pt>
    <dgm:pt modelId="{8B58A520-61CE-4916-B656-AF838AE00CEA}" type="pres">
      <dgm:prSet presAssocID="{70EF7C55-2C60-4947-881D-F37E15C1E778}" presName="ParentAccent6" presStyleLbl="alignNode1" presStyleIdx="5" presStyleCnt="34"/>
      <dgm:spPr/>
    </dgm:pt>
    <dgm:pt modelId="{000BB870-A87B-4C24-ABAC-AF3BA30C9A5A}" type="pres">
      <dgm:prSet presAssocID="{70EF7C55-2C60-4947-881D-F37E15C1E778}" presName="ParentAccent7" presStyleLbl="alignNode1" presStyleIdx="6" presStyleCnt="34"/>
      <dgm:spPr/>
    </dgm:pt>
    <dgm:pt modelId="{7CFC3E25-34AE-4228-B2B9-7D1F0C3D48D8}" type="pres">
      <dgm:prSet presAssocID="{70EF7C55-2C60-4947-881D-F37E15C1E778}" presName="ParentAccent8" presStyleLbl="alignNode1" presStyleIdx="7" presStyleCnt="34"/>
      <dgm:spPr/>
    </dgm:pt>
    <dgm:pt modelId="{736E225E-7EBD-498F-A421-CE4C932D7791}" type="pres">
      <dgm:prSet presAssocID="{70EF7C55-2C60-4947-881D-F37E15C1E778}" presName="ParentAccent9" presStyleLbl="alignNode1" presStyleIdx="8" presStyleCnt="34"/>
      <dgm:spPr/>
    </dgm:pt>
    <dgm:pt modelId="{CCBB6F52-9EFD-48E4-9F83-F975F74FC105}" type="pres">
      <dgm:prSet presAssocID="{70EF7C55-2C60-4947-881D-F37E15C1E778}" presName="ParentAccent10" presStyleLbl="alignNode1" presStyleIdx="9" presStyleCnt="34"/>
      <dgm:spPr/>
    </dgm:pt>
    <dgm:pt modelId="{888EE50E-E6F7-477F-8A01-8C00D54FE292}" type="pres">
      <dgm:prSet presAssocID="{70EF7C55-2C60-4947-881D-F37E15C1E778}" presName="Parent" presStyleLbl="alignNode1" presStyleIdx="10" presStyleCnt="34" custScaleX="112478" custScaleY="93257">
        <dgm:presLayoutVars>
          <dgm:chMax val="5"/>
          <dgm:chPref val="3"/>
          <dgm:bulletEnabled val="1"/>
        </dgm:presLayoutVars>
      </dgm:prSet>
      <dgm:spPr/>
    </dgm:pt>
    <dgm:pt modelId="{53C1D68F-10A7-47D9-88E7-721605677A39}" type="pres">
      <dgm:prSet presAssocID="{317BE2F6-AAD2-4964-97A4-B8F32CEF7C7E}" presName="Child1Accent1" presStyleLbl="alignNode1" presStyleIdx="11" presStyleCnt="34"/>
      <dgm:spPr/>
    </dgm:pt>
    <dgm:pt modelId="{F4655CE9-81AC-4BEC-9F15-A10DF8214B41}" type="pres">
      <dgm:prSet presAssocID="{317BE2F6-AAD2-4964-97A4-B8F32CEF7C7E}" presName="Child1Accent2" presStyleLbl="alignNode1" presStyleIdx="12" presStyleCnt="34"/>
      <dgm:spPr/>
    </dgm:pt>
    <dgm:pt modelId="{E84E1479-7837-4013-84FB-F91FE1516AAE}" type="pres">
      <dgm:prSet presAssocID="{317BE2F6-AAD2-4964-97A4-B8F32CEF7C7E}" presName="Child1Accent3" presStyleLbl="alignNode1" presStyleIdx="13" presStyleCnt="34"/>
      <dgm:spPr/>
    </dgm:pt>
    <dgm:pt modelId="{6209A150-D931-4CB9-B5B8-477691461261}" type="pres">
      <dgm:prSet presAssocID="{317BE2F6-AAD2-4964-97A4-B8F32CEF7C7E}" presName="Child1Accent4" presStyleLbl="alignNode1" presStyleIdx="14" presStyleCnt="34"/>
      <dgm:spPr/>
    </dgm:pt>
    <dgm:pt modelId="{777565F8-5517-44BA-B0DE-3D720641E549}" type="pres">
      <dgm:prSet presAssocID="{317BE2F6-AAD2-4964-97A4-B8F32CEF7C7E}" presName="Child1Accent5" presStyleLbl="alignNode1" presStyleIdx="15" presStyleCnt="34"/>
      <dgm:spPr/>
    </dgm:pt>
    <dgm:pt modelId="{B183BC60-6421-47B5-AD3F-5FEEE3133DC1}" type="pres">
      <dgm:prSet presAssocID="{317BE2F6-AAD2-4964-97A4-B8F32CEF7C7E}" presName="Child1Accent6" presStyleLbl="alignNode1" presStyleIdx="16" presStyleCnt="34"/>
      <dgm:spPr/>
    </dgm:pt>
    <dgm:pt modelId="{609D0F7C-FD64-416D-A92D-2FD4D61312F0}" type="pres">
      <dgm:prSet presAssocID="{317BE2F6-AAD2-4964-97A4-B8F32CEF7C7E}" presName="Child1Accent7" presStyleLbl="alignNode1" presStyleIdx="17" presStyleCnt="34"/>
      <dgm:spPr/>
    </dgm:pt>
    <dgm:pt modelId="{43C67B5C-6697-4BF8-9D3B-B1FE0FB94D99}" type="pres">
      <dgm:prSet presAssocID="{317BE2F6-AAD2-4964-97A4-B8F32CEF7C7E}" presName="Child1Accent8" presStyleLbl="alignNode1" presStyleIdx="18" presStyleCnt="34"/>
      <dgm:spPr/>
    </dgm:pt>
    <dgm:pt modelId="{61A4152D-1FEA-4841-A4C3-E7F7447EE9CE}" type="pres">
      <dgm:prSet presAssocID="{317BE2F6-AAD2-4964-97A4-B8F32CEF7C7E}" presName="Child1Accent9" presStyleLbl="alignNode1" presStyleIdx="19" presStyleCnt="34"/>
      <dgm:spPr/>
    </dgm:pt>
    <dgm:pt modelId="{AE811F67-E007-483E-8BF4-A0DCB69C9587}" type="pres">
      <dgm:prSet presAssocID="{317BE2F6-AAD2-4964-97A4-B8F32CEF7C7E}" presName="Child1" presStyleLbl="revTx" presStyleIdx="0" presStyleCnt="3">
        <dgm:presLayoutVars>
          <dgm:chMax/>
          <dgm:chPref val="0"/>
          <dgm:bulletEnabled val="1"/>
        </dgm:presLayoutVars>
      </dgm:prSet>
      <dgm:spPr/>
    </dgm:pt>
    <dgm:pt modelId="{62E324C4-AFE1-4ADC-A0AA-2AB200652CD3}" type="pres">
      <dgm:prSet presAssocID="{9EEB449D-7F40-410F-9602-AF77CEA990A0}" presName="Child2Accent1" presStyleLbl="alignNode1" presStyleIdx="20" presStyleCnt="34"/>
      <dgm:spPr/>
    </dgm:pt>
    <dgm:pt modelId="{FD646C20-CA3B-47F7-8755-F73335B89D2A}" type="pres">
      <dgm:prSet presAssocID="{9EEB449D-7F40-410F-9602-AF77CEA990A0}" presName="Child2Accent2" presStyleLbl="alignNode1" presStyleIdx="21" presStyleCnt="34"/>
      <dgm:spPr/>
    </dgm:pt>
    <dgm:pt modelId="{7C91E3F3-8487-45ED-955E-ACB4F5348DE5}" type="pres">
      <dgm:prSet presAssocID="{9EEB449D-7F40-410F-9602-AF77CEA990A0}" presName="Child2Accent3" presStyleLbl="alignNode1" presStyleIdx="22" presStyleCnt="34"/>
      <dgm:spPr/>
    </dgm:pt>
    <dgm:pt modelId="{B4122735-33B3-4FC7-8D3C-C2A96516DD07}" type="pres">
      <dgm:prSet presAssocID="{9EEB449D-7F40-410F-9602-AF77CEA990A0}" presName="Child2Accent4" presStyleLbl="alignNode1" presStyleIdx="23" presStyleCnt="34"/>
      <dgm:spPr/>
    </dgm:pt>
    <dgm:pt modelId="{C10F6EF0-0412-40C9-93D7-16B7BB5B2D3E}" type="pres">
      <dgm:prSet presAssocID="{9EEB449D-7F40-410F-9602-AF77CEA990A0}" presName="Child2Accent5" presStyleLbl="alignNode1" presStyleIdx="24" presStyleCnt="34"/>
      <dgm:spPr/>
    </dgm:pt>
    <dgm:pt modelId="{2C41D1AE-7785-4B88-A34C-7E1A4E29B31D}" type="pres">
      <dgm:prSet presAssocID="{9EEB449D-7F40-410F-9602-AF77CEA990A0}" presName="Child2Accent6" presStyleLbl="alignNode1" presStyleIdx="25" presStyleCnt="34"/>
      <dgm:spPr/>
    </dgm:pt>
    <dgm:pt modelId="{11E38803-46E5-4161-8AE9-A740E11F3127}" type="pres">
      <dgm:prSet presAssocID="{9EEB449D-7F40-410F-9602-AF77CEA990A0}" presName="Child2Accent7" presStyleLbl="alignNode1" presStyleIdx="26" presStyleCnt="34"/>
      <dgm:spPr/>
    </dgm:pt>
    <dgm:pt modelId="{73AE6B4A-9B7B-4F6D-875B-D6DFCF05336D}" type="pres">
      <dgm:prSet presAssocID="{9EEB449D-7F40-410F-9602-AF77CEA990A0}" presName="Child2" presStyleLbl="revTx" presStyleIdx="1" presStyleCnt="3">
        <dgm:presLayoutVars>
          <dgm:chMax/>
          <dgm:chPref val="0"/>
          <dgm:bulletEnabled val="1"/>
        </dgm:presLayoutVars>
      </dgm:prSet>
      <dgm:spPr/>
    </dgm:pt>
    <dgm:pt modelId="{6D6B2B07-2AC1-4F21-B54C-35B8FCEA45FE}" type="pres">
      <dgm:prSet presAssocID="{6B1BA332-5978-4DA6-9B08-CE32423355F1}" presName="Child3Accent1" presStyleLbl="alignNode1" presStyleIdx="27" presStyleCnt="34"/>
      <dgm:spPr/>
    </dgm:pt>
    <dgm:pt modelId="{0C726BF0-DF17-4ACC-8F2D-698B9180CCFA}" type="pres">
      <dgm:prSet presAssocID="{6B1BA332-5978-4DA6-9B08-CE32423355F1}" presName="Child3Accent2" presStyleLbl="alignNode1" presStyleIdx="28" presStyleCnt="34"/>
      <dgm:spPr/>
    </dgm:pt>
    <dgm:pt modelId="{CC40B6B0-19CA-4A3C-8EC9-9B0ABEE4C857}" type="pres">
      <dgm:prSet presAssocID="{6B1BA332-5978-4DA6-9B08-CE32423355F1}" presName="Child3Accent3" presStyleLbl="alignNode1" presStyleIdx="29" presStyleCnt="34"/>
      <dgm:spPr/>
    </dgm:pt>
    <dgm:pt modelId="{B6C64D72-941C-4B8E-BDFF-330C7C40D9C6}" type="pres">
      <dgm:prSet presAssocID="{6B1BA332-5978-4DA6-9B08-CE32423355F1}" presName="Child3Accent4" presStyleLbl="alignNode1" presStyleIdx="30" presStyleCnt="34"/>
      <dgm:spPr/>
    </dgm:pt>
    <dgm:pt modelId="{899EA8C2-DF52-4C4E-A78C-A5D776325335}" type="pres">
      <dgm:prSet presAssocID="{6B1BA332-5978-4DA6-9B08-CE32423355F1}" presName="Child3Accent5" presStyleLbl="alignNode1" presStyleIdx="31" presStyleCnt="34"/>
      <dgm:spPr/>
    </dgm:pt>
    <dgm:pt modelId="{3AD6492F-C78C-4D82-827E-8E3719E06E3F}" type="pres">
      <dgm:prSet presAssocID="{6B1BA332-5978-4DA6-9B08-CE32423355F1}" presName="Child3Accent6" presStyleLbl="alignNode1" presStyleIdx="32" presStyleCnt="34"/>
      <dgm:spPr/>
    </dgm:pt>
    <dgm:pt modelId="{F85BB596-5335-4D02-81D8-A26B63885CFF}" type="pres">
      <dgm:prSet presAssocID="{6B1BA332-5978-4DA6-9B08-CE32423355F1}" presName="Child3Accent7" presStyleLbl="alignNode1" presStyleIdx="33" presStyleCnt="34"/>
      <dgm:spPr/>
    </dgm:pt>
    <dgm:pt modelId="{F4BB4DEB-00F9-47A8-B59A-38A2B8533D4A}" type="pres">
      <dgm:prSet presAssocID="{6B1BA332-5978-4DA6-9B08-CE32423355F1}" presName="Child3" presStyleLbl="revTx" presStyleIdx="2" presStyleCnt="3">
        <dgm:presLayoutVars>
          <dgm:chMax/>
          <dgm:chPref val="0"/>
          <dgm:bulletEnabled val="1"/>
        </dgm:presLayoutVars>
      </dgm:prSet>
      <dgm:spPr/>
    </dgm:pt>
  </dgm:ptLst>
  <dgm:cxnLst>
    <dgm:cxn modelId="{7CB0AD01-EECC-459B-9956-F4BA04B9B779}" type="presOf" srcId="{6B1BA332-5978-4DA6-9B08-CE32423355F1}" destId="{F4BB4DEB-00F9-47A8-B59A-38A2B8533D4A}" srcOrd="0" destOrd="0" presId="urn:microsoft.com/office/officeart/2011/layout/ConvergingText"/>
    <dgm:cxn modelId="{3DE4C925-8F48-4F82-985C-62F21D78EC5E}" type="presOf" srcId="{317BE2F6-AAD2-4964-97A4-B8F32CEF7C7E}" destId="{AE811F67-E007-483E-8BF4-A0DCB69C9587}" srcOrd="0" destOrd="0" presId="urn:microsoft.com/office/officeart/2011/layout/ConvergingText"/>
    <dgm:cxn modelId="{9B3ABF30-26D2-495C-A054-7027EFF01106}" type="presOf" srcId="{982E01A9-1559-49B1-9FD9-2047E1EBFF3E}" destId="{110D120F-3438-44D1-BFE2-89B1C5218C9E}" srcOrd="0" destOrd="0" presId="urn:microsoft.com/office/officeart/2011/layout/ConvergingText"/>
    <dgm:cxn modelId="{63860BD5-243D-49DD-A5FC-FE02F928E661}" srcId="{70EF7C55-2C60-4947-881D-F37E15C1E778}" destId="{9EEB449D-7F40-410F-9602-AF77CEA990A0}" srcOrd="1" destOrd="0" parTransId="{2B99FA47-8589-4775-80E1-86C4D9DE47E5}" sibTransId="{BF89413A-B2F9-452C-890D-D14391A8371D}"/>
    <dgm:cxn modelId="{1759F8DE-BFD8-42F0-868B-EFC49BA95648}" srcId="{70EF7C55-2C60-4947-881D-F37E15C1E778}" destId="{6B1BA332-5978-4DA6-9B08-CE32423355F1}" srcOrd="2" destOrd="0" parTransId="{03C46FE3-61A4-4AA5-A5D2-043995DCBBD5}" sibTransId="{36AB9D86-DE3A-404B-A29A-966D21E29902}"/>
    <dgm:cxn modelId="{F698C3E7-1BA8-4792-AAF5-78A1C56D60CE}" type="presOf" srcId="{70EF7C55-2C60-4947-881D-F37E15C1E778}" destId="{888EE50E-E6F7-477F-8A01-8C00D54FE292}" srcOrd="0" destOrd="0" presId="urn:microsoft.com/office/officeart/2011/layout/ConvergingText"/>
    <dgm:cxn modelId="{3072C4E8-EC93-4478-B5AA-3E849A6A1921}" type="presOf" srcId="{9EEB449D-7F40-410F-9602-AF77CEA990A0}" destId="{73AE6B4A-9B7B-4F6D-875B-D6DFCF05336D}" srcOrd="0" destOrd="0" presId="urn:microsoft.com/office/officeart/2011/layout/ConvergingText"/>
    <dgm:cxn modelId="{73C9CFE9-691A-48F3-89EE-F510DB1EBEE0}" srcId="{70EF7C55-2C60-4947-881D-F37E15C1E778}" destId="{317BE2F6-AAD2-4964-97A4-B8F32CEF7C7E}" srcOrd="0" destOrd="0" parTransId="{6D43B903-9A72-463E-B0B2-30A135446169}" sibTransId="{49B64F5B-2EC5-4808-8DF5-39E8E4526C5C}"/>
    <dgm:cxn modelId="{EDE4A3F2-9266-4ADA-82ED-13F38AF1AF4F}" srcId="{982E01A9-1559-49B1-9FD9-2047E1EBFF3E}" destId="{70EF7C55-2C60-4947-881D-F37E15C1E778}" srcOrd="0" destOrd="0" parTransId="{05D4648C-90BC-4F41-9C19-1220784C800F}" sibTransId="{897C4825-BC5C-4498-8BC4-B403CB3CBB65}"/>
    <dgm:cxn modelId="{5EDBE050-3469-4F3D-A6DB-B7A1861DE0A4}" type="presParOf" srcId="{110D120F-3438-44D1-BFE2-89B1C5218C9E}" destId="{ACD2CED6-736C-40DF-AEFB-EA5B0FDD2BC5}" srcOrd="0" destOrd="0" presId="urn:microsoft.com/office/officeart/2011/layout/ConvergingText"/>
    <dgm:cxn modelId="{86CC4164-171D-48F6-B0EB-AED7790FABFD}" type="presParOf" srcId="{ACD2CED6-736C-40DF-AEFB-EA5B0FDD2BC5}" destId="{A5D32274-993D-4D2C-AA78-86FF29754D01}" srcOrd="0" destOrd="0" presId="urn:microsoft.com/office/officeart/2011/layout/ConvergingText"/>
    <dgm:cxn modelId="{0FE346F3-5E1C-459D-83D9-E88D42E75B7F}" type="presParOf" srcId="{ACD2CED6-736C-40DF-AEFB-EA5B0FDD2BC5}" destId="{7F006B13-65B5-4977-AD37-F7ABC4110AAB}" srcOrd="1" destOrd="0" presId="urn:microsoft.com/office/officeart/2011/layout/ConvergingText"/>
    <dgm:cxn modelId="{74AAE9CF-AEF6-48A8-8A4E-481849C2C1FB}" type="presParOf" srcId="{ACD2CED6-736C-40DF-AEFB-EA5B0FDD2BC5}" destId="{2757286F-A161-40C5-8ED0-17B63B929DC3}" srcOrd="2" destOrd="0" presId="urn:microsoft.com/office/officeart/2011/layout/ConvergingText"/>
    <dgm:cxn modelId="{8CF9D66B-C93D-47A5-B467-C79B7F25E7B8}" type="presParOf" srcId="{ACD2CED6-736C-40DF-AEFB-EA5B0FDD2BC5}" destId="{09257706-1EE7-40A8-B681-FC76F93CD7A9}" srcOrd="3" destOrd="0" presId="urn:microsoft.com/office/officeart/2011/layout/ConvergingText"/>
    <dgm:cxn modelId="{4E265DE1-A696-43A8-9BD3-656496DE973E}" type="presParOf" srcId="{ACD2CED6-736C-40DF-AEFB-EA5B0FDD2BC5}" destId="{E8752E7F-384C-4CB3-A109-51632558B678}" srcOrd="4" destOrd="0" presId="urn:microsoft.com/office/officeart/2011/layout/ConvergingText"/>
    <dgm:cxn modelId="{68256D57-7E12-44B5-9E72-7D9F56FE1731}" type="presParOf" srcId="{ACD2CED6-736C-40DF-AEFB-EA5B0FDD2BC5}" destId="{8B58A520-61CE-4916-B656-AF838AE00CEA}" srcOrd="5" destOrd="0" presId="urn:microsoft.com/office/officeart/2011/layout/ConvergingText"/>
    <dgm:cxn modelId="{52B84782-B43A-4E24-9EDB-B23B20345E14}" type="presParOf" srcId="{ACD2CED6-736C-40DF-AEFB-EA5B0FDD2BC5}" destId="{000BB870-A87B-4C24-ABAC-AF3BA30C9A5A}" srcOrd="6" destOrd="0" presId="urn:microsoft.com/office/officeart/2011/layout/ConvergingText"/>
    <dgm:cxn modelId="{7C5D4F74-00F8-4707-A101-900370CECD14}" type="presParOf" srcId="{ACD2CED6-736C-40DF-AEFB-EA5B0FDD2BC5}" destId="{7CFC3E25-34AE-4228-B2B9-7D1F0C3D48D8}" srcOrd="7" destOrd="0" presId="urn:microsoft.com/office/officeart/2011/layout/ConvergingText"/>
    <dgm:cxn modelId="{FBA402CC-036C-4C9C-B5F2-E0CE4FC9DB6B}" type="presParOf" srcId="{ACD2CED6-736C-40DF-AEFB-EA5B0FDD2BC5}" destId="{736E225E-7EBD-498F-A421-CE4C932D7791}" srcOrd="8" destOrd="0" presId="urn:microsoft.com/office/officeart/2011/layout/ConvergingText"/>
    <dgm:cxn modelId="{EE2B886F-4574-44AB-92E9-2E6F984F4B84}" type="presParOf" srcId="{ACD2CED6-736C-40DF-AEFB-EA5B0FDD2BC5}" destId="{CCBB6F52-9EFD-48E4-9F83-F975F74FC105}" srcOrd="9" destOrd="0" presId="urn:microsoft.com/office/officeart/2011/layout/ConvergingText"/>
    <dgm:cxn modelId="{0E6F6134-7AE3-4A63-93FF-22B76DE792C0}" type="presParOf" srcId="{ACD2CED6-736C-40DF-AEFB-EA5B0FDD2BC5}" destId="{888EE50E-E6F7-477F-8A01-8C00D54FE292}" srcOrd="10" destOrd="0" presId="urn:microsoft.com/office/officeart/2011/layout/ConvergingText"/>
    <dgm:cxn modelId="{5A9018EB-0B06-4DAC-A803-C993BF5376E0}" type="presParOf" srcId="{ACD2CED6-736C-40DF-AEFB-EA5B0FDD2BC5}" destId="{53C1D68F-10A7-47D9-88E7-721605677A39}" srcOrd="11" destOrd="0" presId="urn:microsoft.com/office/officeart/2011/layout/ConvergingText"/>
    <dgm:cxn modelId="{EC0298B3-5C97-45F4-AB41-B07E5960AECC}" type="presParOf" srcId="{ACD2CED6-736C-40DF-AEFB-EA5B0FDD2BC5}" destId="{F4655CE9-81AC-4BEC-9F15-A10DF8214B41}" srcOrd="12" destOrd="0" presId="urn:microsoft.com/office/officeart/2011/layout/ConvergingText"/>
    <dgm:cxn modelId="{33FAE56A-9EAD-49A7-B290-5B4B3BE120AC}" type="presParOf" srcId="{ACD2CED6-736C-40DF-AEFB-EA5B0FDD2BC5}" destId="{E84E1479-7837-4013-84FB-F91FE1516AAE}" srcOrd="13" destOrd="0" presId="urn:microsoft.com/office/officeart/2011/layout/ConvergingText"/>
    <dgm:cxn modelId="{9B821287-D0AB-425E-B863-42154EF06E00}" type="presParOf" srcId="{ACD2CED6-736C-40DF-AEFB-EA5B0FDD2BC5}" destId="{6209A150-D931-4CB9-B5B8-477691461261}" srcOrd="14" destOrd="0" presId="urn:microsoft.com/office/officeart/2011/layout/ConvergingText"/>
    <dgm:cxn modelId="{51F33A2D-D170-44CB-9797-C2D958A5E567}" type="presParOf" srcId="{ACD2CED6-736C-40DF-AEFB-EA5B0FDD2BC5}" destId="{777565F8-5517-44BA-B0DE-3D720641E549}" srcOrd="15" destOrd="0" presId="urn:microsoft.com/office/officeart/2011/layout/ConvergingText"/>
    <dgm:cxn modelId="{F65BB737-EA5A-45AD-B16B-AE5D529148BC}" type="presParOf" srcId="{ACD2CED6-736C-40DF-AEFB-EA5B0FDD2BC5}" destId="{B183BC60-6421-47B5-AD3F-5FEEE3133DC1}" srcOrd="16" destOrd="0" presId="urn:microsoft.com/office/officeart/2011/layout/ConvergingText"/>
    <dgm:cxn modelId="{43104B50-8079-45EF-8BCA-80C6E266A8C1}" type="presParOf" srcId="{ACD2CED6-736C-40DF-AEFB-EA5B0FDD2BC5}" destId="{609D0F7C-FD64-416D-A92D-2FD4D61312F0}" srcOrd="17" destOrd="0" presId="urn:microsoft.com/office/officeart/2011/layout/ConvergingText"/>
    <dgm:cxn modelId="{5B1416F1-6FF4-4D46-A8CD-5B4FF81C5220}" type="presParOf" srcId="{ACD2CED6-736C-40DF-AEFB-EA5B0FDD2BC5}" destId="{43C67B5C-6697-4BF8-9D3B-B1FE0FB94D99}" srcOrd="18" destOrd="0" presId="urn:microsoft.com/office/officeart/2011/layout/ConvergingText"/>
    <dgm:cxn modelId="{6DF21BF7-A9D2-477E-BF4B-F0E541AE82C4}" type="presParOf" srcId="{ACD2CED6-736C-40DF-AEFB-EA5B0FDD2BC5}" destId="{61A4152D-1FEA-4841-A4C3-E7F7447EE9CE}" srcOrd="19" destOrd="0" presId="urn:microsoft.com/office/officeart/2011/layout/ConvergingText"/>
    <dgm:cxn modelId="{6775E927-BA94-423F-8B52-EA63C1F730BC}" type="presParOf" srcId="{ACD2CED6-736C-40DF-AEFB-EA5B0FDD2BC5}" destId="{AE811F67-E007-483E-8BF4-A0DCB69C9587}" srcOrd="20" destOrd="0" presId="urn:microsoft.com/office/officeart/2011/layout/ConvergingText"/>
    <dgm:cxn modelId="{81BD72A8-1A0D-44D5-8976-999E9F4DCD8A}" type="presParOf" srcId="{ACD2CED6-736C-40DF-AEFB-EA5B0FDD2BC5}" destId="{62E324C4-AFE1-4ADC-A0AA-2AB200652CD3}" srcOrd="21" destOrd="0" presId="urn:microsoft.com/office/officeart/2011/layout/ConvergingText"/>
    <dgm:cxn modelId="{30F7AA5E-6AE2-4318-B0FC-A9C84A31A8C3}" type="presParOf" srcId="{ACD2CED6-736C-40DF-AEFB-EA5B0FDD2BC5}" destId="{FD646C20-CA3B-47F7-8755-F73335B89D2A}" srcOrd="22" destOrd="0" presId="urn:microsoft.com/office/officeart/2011/layout/ConvergingText"/>
    <dgm:cxn modelId="{D0335321-60BD-45F8-804D-8B29FFDB0F31}" type="presParOf" srcId="{ACD2CED6-736C-40DF-AEFB-EA5B0FDD2BC5}" destId="{7C91E3F3-8487-45ED-955E-ACB4F5348DE5}" srcOrd="23" destOrd="0" presId="urn:microsoft.com/office/officeart/2011/layout/ConvergingText"/>
    <dgm:cxn modelId="{8ECA5239-C647-4FF3-9939-E26747642AF5}" type="presParOf" srcId="{ACD2CED6-736C-40DF-AEFB-EA5B0FDD2BC5}" destId="{B4122735-33B3-4FC7-8D3C-C2A96516DD07}" srcOrd="24" destOrd="0" presId="urn:microsoft.com/office/officeart/2011/layout/ConvergingText"/>
    <dgm:cxn modelId="{2BF2C482-7D65-40A2-8D5F-D995C7C4A1D6}" type="presParOf" srcId="{ACD2CED6-736C-40DF-AEFB-EA5B0FDD2BC5}" destId="{C10F6EF0-0412-40C9-93D7-16B7BB5B2D3E}" srcOrd="25" destOrd="0" presId="urn:microsoft.com/office/officeart/2011/layout/ConvergingText"/>
    <dgm:cxn modelId="{D035F003-D57C-459A-83DF-C22F8C2F631D}" type="presParOf" srcId="{ACD2CED6-736C-40DF-AEFB-EA5B0FDD2BC5}" destId="{2C41D1AE-7785-4B88-A34C-7E1A4E29B31D}" srcOrd="26" destOrd="0" presId="urn:microsoft.com/office/officeart/2011/layout/ConvergingText"/>
    <dgm:cxn modelId="{74B5473F-F239-4303-9E81-7C46EC9B8E53}" type="presParOf" srcId="{ACD2CED6-736C-40DF-AEFB-EA5B0FDD2BC5}" destId="{11E38803-46E5-4161-8AE9-A740E11F3127}" srcOrd="27" destOrd="0" presId="urn:microsoft.com/office/officeart/2011/layout/ConvergingText"/>
    <dgm:cxn modelId="{5564A1FC-569F-4A3A-B789-0AB3B61024AE}" type="presParOf" srcId="{ACD2CED6-736C-40DF-AEFB-EA5B0FDD2BC5}" destId="{73AE6B4A-9B7B-4F6D-875B-D6DFCF05336D}" srcOrd="28" destOrd="0" presId="urn:microsoft.com/office/officeart/2011/layout/ConvergingText"/>
    <dgm:cxn modelId="{2D0985A1-BBD7-41F4-90D9-745C175549F7}" type="presParOf" srcId="{ACD2CED6-736C-40DF-AEFB-EA5B0FDD2BC5}" destId="{6D6B2B07-2AC1-4F21-B54C-35B8FCEA45FE}" srcOrd="29" destOrd="0" presId="urn:microsoft.com/office/officeart/2011/layout/ConvergingText"/>
    <dgm:cxn modelId="{00EA36AA-E262-4687-AF66-69CA3BDE366D}" type="presParOf" srcId="{ACD2CED6-736C-40DF-AEFB-EA5B0FDD2BC5}" destId="{0C726BF0-DF17-4ACC-8F2D-698B9180CCFA}" srcOrd="30" destOrd="0" presId="urn:microsoft.com/office/officeart/2011/layout/ConvergingText"/>
    <dgm:cxn modelId="{E759CC95-0D0E-4312-AB3F-FC3C66214769}" type="presParOf" srcId="{ACD2CED6-736C-40DF-AEFB-EA5B0FDD2BC5}" destId="{CC40B6B0-19CA-4A3C-8EC9-9B0ABEE4C857}" srcOrd="31" destOrd="0" presId="urn:microsoft.com/office/officeart/2011/layout/ConvergingText"/>
    <dgm:cxn modelId="{3857D9DD-8E46-492D-870F-E3ED7367A8B6}" type="presParOf" srcId="{ACD2CED6-736C-40DF-AEFB-EA5B0FDD2BC5}" destId="{B6C64D72-941C-4B8E-BDFF-330C7C40D9C6}" srcOrd="32" destOrd="0" presId="urn:microsoft.com/office/officeart/2011/layout/ConvergingText"/>
    <dgm:cxn modelId="{28E327E9-BA64-4739-AEE6-331003C3E5A1}" type="presParOf" srcId="{ACD2CED6-736C-40DF-AEFB-EA5B0FDD2BC5}" destId="{899EA8C2-DF52-4C4E-A78C-A5D776325335}" srcOrd="33" destOrd="0" presId="urn:microsoft.com/office/officeart/2011/layout/ConvergingText"/>
    <dgm:cxn modelId="{D494676D-D833-40C6-927F-AEE09FEE6884}" type="presParOf" srcId="{ACD2CED6-736C-40DF-AEFB-EA5B0FDD2BC5}" destId="{3AD6492F-C78C-4D82-827E-8E3719E06E3F}" srcOrd="34" destOrd="0" presId="urn:microsoft.com/office/officeart/2011/layout/ConvergingText"/>
    <dgm:cxn modelId="{0BA2FA15-E77D-4F33-95AE-1866773083CA}" type="presParOf" srcId="{ACD2CED6-736C-40DF-AEFB-EA5B0FDD2BC5}" destId="{F85BB596-5335-4D02-81D8-A26B63885CFF}" srcOrd="35" destOrd="0" presId="urn:microsoft.com/office/officeart/2011/layout/ConvergingText"/>
    <dgm:cxn modelId="{4E0E0E97-D05F-4E90-BD9B-2A772B4D310F}" type="presParOf" srcId="{ACD2CED6-736C-40DF-AEFB-EA5B0FDD2BC5}" destId="{F4BB4DEB-00F9-47A8-B59A-38A2B8533D4A}" srcOrd="36" destOrd="0" presId="urn:microsoft.com/office/officeart/2011/layout/ConvergingTex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8CD21D-F244-4340-B443-E552C9B347C8}" type="doc">
      <dgm:prSet loTypeId="urn:microsoft.com/office/officeart/2005/8/layout/gear1" loCatId="process" qsTypeId="urn:microsoft.com/office/officeart/2005/8/quickstyle/simple1" qsCatId="simple" csTypeId="urn:microsoft.com/office/officeart/2005/8/colors/accent1_2" csCatId="accent1" phldr="1"/>
      <dgm:spPr/>
    </dgm:pt>
    <dgm:pt modelId="{12781C97-C321-464C-89CE-6887C4C17311}">
      <dgm:prSet phldrT="[Text]"/>
      <dgm:spPr/>
      <dgm:t>
        <a:bodyPr/>
        <a:lstStyle/>
        <a:p>
          <a:r>
            <a:rPr lang="en-US" dirty="0"/>
            <a:t> </a:t>
          </a:r>
        </a:p>
      </dgm:t>
    </dgm:pt>
    <dgm:pt modelId="{5DBCDCE6-1CC3-47A0-BCB7-9D6DEA3185C2}" type="parTrans" cxnId="{66923A1A-9487-4860-84D3-9768C2053502}">
      <dgm:prSet/>
      <dgm:spPr/>
      <dgm:t>
        <a:bodyPr/>
        <a:lstStyle/>
        <a:p>
          <a:endParaRPr lang="en-US"/>
        </a:p>
      </dgm:t>
    </dgm:pt>
    <dgm:pt modelId="{8CC7F1A5-9103-4044-84BC-AA03ADC6CD39}" type="sibTrans" cxnId="{66923A1A-9487-4860-84D3-9768C2053502}">
      <dgm:prSet/>
      <dgm:spPr/>
      <dgm:t>
        <a:bodyPr/>
        <a:lstStyle/>
        <a:p>
          <a:endParaRPr lang="en-US"/>
        </a:p>
      </dgm:t>
    </dgm:pt>
    <dgm:pt modelId="{31E8A7D9-D973-4E1F-9EE8-21394C493E9D}">
      <dgm:prSet phldrT="[Text]"/>
      <dgm:spPr/>
      <dgm:t>
        <a:bodyPr/>
        <a:lstStyle/>
        <a:p>
          <a:r>
            <a:rPr lang="en-US" dirty="0"/>
            <a:t> </a:t>
          </a:r>
        </a:p>
      </dgm:t>
    </dgm:pt>
    <dgm:pt modelId="{5FFD1243-D2EC-4663-A816-7CE7A5B932EB}" type="parTrans" cxnId="{B6A99047-A3E1-42F5-8DEA-A8976C610FB6}">
      <dgm:prSet/>
      <dgm:spPr/>
      <dgm:t>
        <a:bodyPr/>
        <a:lstStyle/>
        <a:p>
          <a:endParaRPr lang="en-US"/>
        </a:p>
      </dgm:t>
    </dgm:pt>
    <dgm:pt modelId="{2526D04B-5F6D-4707-AD53-E525F1001AD5}" type="sibTrans" cxnId="{B6A99047-A3E1-42F5-8DEA-A8976C610FB6}">
      <dgm:prSet/>
      <dgm:spPr/>
      <dgm:t>
        <a:bodyPr/>
        <a:lstStyle/>
        <a:p>
          <a:endParaRPr lang="en-US"/>
        </a:p>
      </dgm:t>
    </dgm:pt>
    <dgm:pt modelId="{60FBF843-89E6-49F0-B9F6-C66FBB3F82DA}">
      <dgm:prSet phldrT="[Text]"/>
      <dgm:spPr/>
      <dgm:t>
        <a:bodyPr/>
        <a:lstStyle/>
        <a:p>
          <a:r>
            <a:rPr lang="en-US" dirty="0"/>
            <a:t> </a:t>
          </a:r>
        </a:p>
      </dgm:t>
    </dgm:pt>
    <dgm:pt modelId="{6120A087-1C2E-409D-8649-FE849CD070CA}" type="parTrans" cxnId="{EF846957-79E5-4861-A7C9-8937DAF06F81}">
      <dgm:prSet/>
      <dgm:spPr/>
      <dgm:t>
        <a:bodyPr/>
        <a:lstStyle/>
        <a:p>
          <a:endParaRPr lang="en-US"/>
        </a:p>
      </dgm:t>
    </dgm:pt>
    <dgm:pt modelId="{95036FAC-0CD0-40A9-B39B-2D836FFA9CD6}" type="sibTrans" cxnId="{EF846957-79E5-4861-A7C9-8937DAF06F81}">
      <dgm:prSet/>
      <dgm:spPr/>
      <dgm:t>
        <a:bodyPr/>
        <a:lstStyle/>
        <a:p>
          <a:endParaRPr lang="en-US"/>
        </a:p>
      </dgm:t>
    </dgm:pt>
    <dgm:pt modelId="{B1065DDD-65B8-4309-9E22-95826F501EA3}" type="pres">
      <dgm:prSet presAssocID="{238CD21D-F244-4340-B443-E552C9B347C8}" presName="composite" presStyleCnt="0">
        <dgm:presLayoutVars>
          <dgm:chMax val="3"/>
          <dgm:animLvl val="lvl"/>
          <dgm:resizeHandles val="exact"/>
        </dgm:presLayoutVars>
      </dgm:prSet>
      <dgm:spPr/>
    </dgm:pt>
    <dgm:pt modelId="{23FDFB31-B006-4E28-B92C-D504C127E591}" type="pres">
      <dgm:prSet presAssocID="{12781C97-C321-464C-89CE-6887C4C17311}" presName="gear1" presStyleLbl="node1" presStyleIdx="0" presStyleCnt="3">
        <dgm:presLayoutVars>
          <dgm:chMax val="1"/>
          <dgm:bulletEnabled val="1"/>
        </dgm:presLayoutVars>
      </dgm:prSet>
      <dgm:spPr/>
    </dgm:pt>
    <dgm:pt modelId="{1AB0E1BA-4BC6-40BD-9586-D783BDBE58A8}" type="pres">
      <dgm:prSet presAssocID="{12781C97-C321-464C-89CE-6887C4C17311}" presName="gear1srcNode" presStyleLbl="node1" presStyleIdx="0" presStyleCnt="3"/>
      <dgm:spPr/>
    </dgm:pt>
    <dgm:pt modelId="{13533347-ED8F-4A63-A619-C17F8089744E}" type="pres">
      <dgm:prSet presAssocID="{12781C97-C321-464C-89CE-6887C4C17311}" presName="gear1dstNode" presStyleLbl="node1" presStyleIdx="0" presStyleCnt="3"/>
      <dgm:spPr/>
    </dgm:pt>
    <dgm:pt modelId="{E25571C0-0942-44F8-A306-67BB3F310BE5}" type="pres">
      <dgm:prSet presAssocID="{31E8A7D9-D973-4E1F-9EE8-21394C493E9D}" presName="gear2" presStyleLbl="node1" presStyleIdx="1" presStyleCnt="3">
        <dgm:presLayoutVars>
          <dgm:chMax val="1"/>
          <dgm:bulletEnabled val="1"/>
        </dgm:presLayoutVars>
      </dgm:prSet>
      <dgm:spPr/>
    </dgm:pt>
    <dgm:pt modelId="{F98654A6-7644-470C-B01A-FD59AA3011B1}" type="pres">
      <dgm:prSet presAssocID="{31E8A7D9-D973-4E1F-9EE8-21394C493E9D}" presName="gear2srcNode" presStyleLbl="node1" presStyleIdx="1" presStyleCnt="3"/>
      <dgm:spPr/>
    </dgm:pt>
    <dgm:pt modelId="{EE5AFEE2-7C3E-40BF-B06B-90B247BE7D96}" type="pres">
      <dgm:prSet presAssocID="{31E8A7D9-D973-4E1F-9EE8-21394C493E9D}" presName="gear2dstNode" presStyleLbl="node1" presStyleIdx="1" presStyleCnt="3"/>
      <dgm:spPr/>
    </dgm:pt>
    <dgm:pt modelId="{D919C440-CD69-45C5-B51F-AF07604825B6}" type="pres">
      <dgm:prSet presAssocID="{60FBF843-89E6-49F0-B9F6-C66FBB3F82DA}" presName="gear3" presStyleLbl="node1" presStyleIdx="2" presStyleCnt="3" custLinFactNeighborY="-16447"/>
      <dgm:spPr/>
    </dgm:pt>
    <dgm:pt modelId="{D1D5C88D-3ECD-4623-9476-562C12AE6B90}" type="pres">
      <dgm:prSet presAssocID="{60FBF843-89E6-49F0-B9F6-C66FBB3F82DA}" presName="gear3tx" presStyleLbl="node1" presStyleIdx="2" presStyleCnt="3">
        <dgm:presLayoutVars>
          <dgm:chMax val="1"/>
          <dgm:bulletEnabled val="1"/>
        </dgm:presLayoutVars>
      </dgm:prSet>
      <dgm:spPr/>
    </dgm:pt>
    <dgm:pt modelId="{942C6A36-9940-4C74-A993-73E1D7785FDC}" type="pres">
      <dgm:prSet presAssocID="{60FBF843-89E6-49F0-B9F6-C66FBB3F82DA}" presName="gear3srcNode" presStyleLbl="node1" presStyleIdx="2" presStyleCnt="3"/>
      <dgm:spPr/>
    </dgm:pt>
    <dgm:pt modelId="{50076E77-B7E4-4F68-AA44-8369FABD27F9}" type="pres">
      <dgm:prSet presAssocID="{60FBF843-89E6-49F0-B9F6-C66FBB3F82DA}" presName="gear3dstNode" presStyleLbl="node1" presStyleIdx="2" presStyleCnt="3"/>
      <dgm:spPr/>
    </dgm:pt>
    <dgm:pt modelId="{26E8E3F7-3BE3-4658-8D8A-67C1F4C42542}" type="pres">
      <dgm:prSet presAssocID="{8CC7F1A5-9103-4044-84BC-AA03ADC6CD39}" presName="connector1" presStyleLbl="sibTrans2D1" presStyleIdx="0" presStyleCnt="3"/>
      <dgm:spPr/>
    </dgm:pt>
    <dgm:pt modelId="{03AA5648-A253-427B-BFCF-C4BE5AFEBCC4}" type="pres">
      <dgm:prSet presAssocID="{2526D04B-5F6D-4707-AD53-E525F1001AD5}" presName="connector2" presStyleLbl="sibTrans2D1" presStyleIdx="1" presStyleCnt="3"/>
      <dgm:spPr/>
    </dgm:pt>
    <dgm:pt modelId="{D274E67A-521A-467A-A57A-16186A85C171}" type="pres">
      <dgm:prSet presAssocID="{95036FAC-0CD0-40A9-B39B-2D836FFA9CD6}" presName="connector3" presStyleLbl="sibTrans2D1" presStyleIdx="2" presStyleCnt="3"/>
      <dgm:spPr/>
    </dgm:pt>
  </dgm:ptLst>
  <dgm:cxnLst>
    <dgm:cxn modelId="{66923A1A-9487-4860-84D3-9768C2053502}" srcId="{238CD21D-F244-4340-B443-E552C9B347C8}" destId="{12781C97-C321-464C-89CE-6887C4C17311}" srcOrd="0" destOrd="0" parTransId="{5DBCDCE6-1CC3-47A0-BCB7-9D6DEA3185C2}" sibTransId="{8CC7F1A5-9103-4044-84BC-AA03ADC6CD39}"/>
    <dgm:cxn modelId="{6A7C441E-6729-43D7-A44A-CEB65EF65667}" type="presOf" srcId="{12781C97-C321-464C-89CE-6887C4C17311}" destId="{13533347-ED8F-4A63-A619-C17F8089744E}" srcOrd="2" destOrd="0" presId="urn:microsoft.com/office/officeart/2005/8/layout/gear1"/>
    <dgm:cxn modelId="{123EA62E-5278-4578-B2F2-9F433065374A}" type="presOf" srcId="{2526D04B-5F6D-4707-AD53-E525F1001AD5}" destId="{03AA5648-A253-427B-BFCF-C4BE5AFEBCC4}" srcOrd="0" destOrd="0" presId="urn:microsoft.com/office/officeart/2005/8/layout/gear1"/>
    <dgm:cxn modelId="{B949C345-2F20-495C-9229-209F6157F32D}" type="presOf" srcId="{238CD21D-F244-4340-B443-E552C9B347C8}" destId="{B1065DDD-65B8-4309-9E22-95826F501EA3}" srcOrd="0" destOrd="0" presId="urn:microsoft.com/office/officeart/2005/8/layout/gear1"/>
    <dgm:cxn modelId="{B6A99047-A3E1-42F5-8DEA-A8976C610FB6}" srcId="{238CD21D-F244-4340-B443-E552C9B347C8}" destId="{31E8A7D9-D973-4E1F-9EE8-21394C493E9D}" srcOrd="1" destOrd="0" parTransId="{5FFD1243-D2EC-4663-A816-7CE7A5B932EB}" sibTransId="{2526D04B-5F6D-4707-AD53-E525F1001AD5}"/>
    <dgm:cxn modelId="{C2F7B171-726F-4C51-97CE-312A462BFED9}" type="presOf" srcId="{31E8A7D9-D973-4E1F-9EE8-21394C493E9D}" destId="{F98654A6-7644-470C-B01A-FD59AA3011B1}" srcOrd="1" destOrd="0" presId="urn:microsoft.com/office/officeart/2005/8/layout/gear1"/>
    <dgm:cxn modelId="{EF846957-79E5-4861-A7C9-8937DAF06F81}" srcId="{238CD21D-F244-4340-B443-E552C9B347C8}" destId="{60FBF843-89E6-49F0-B9F6-C66FBB3F82DA}" srcOrd="2" destOrd="0" parTransId="{6120A087-1C2E-409D-8649-FE849CD070CA}" sibTransId="{95036FAC-0CD0-40A9-B39B-2D836FFA9CD6}"/>
    <dgm:cxn modelId="{72787C8E-4963-4F4D-95C4-AC4ED4A88ED9}" type="presOf" srcId="{60FBF843-89E6-49F0-B9F6-C66FBB3F82DA}" destId="{D1D5C88D-3ECD-4623-9476-562C12AE6B90}" srcOrd="1" destOrd="0" presId="urn:microsoft.com/office/officeart/2005/8/layout/gear1"/>
    <dgm:cxn modelId="{22534D91-1C49-4A66-92A7-2FD267ABB113}" type="presOf" srcId="{12781C97-C321-464C-89CE-6887C4C17311}" destId="{1AB0E1BA-4BC6-40BD-9586-D783BDBE58A8}" srcOrd="1" destOrd="0" presId="urn:microsoft.com/office/officeart/2005/8/layout/gear1"/>
    <dgm:cxn modelId="{4396B096-D687-4BF1-9152-AB170A0DEE62}" type="presOf" srcId="{60FBF843-89E6-49F0-B9F6-C66FBB3F82DA}" destId="{50076E77-B7E4-4F68-AA44-8369FABD27F9}" srcOrd="3" destOrd="0" presId="urn:microsoft.com/office/officeart/2005/8/layout/gear1"/>
    <dgm:cxn modelId="{1530FC97-77B4-4F2E-BAFA-5868FC08623E}" type="presOf" srcId="{95036FAC-0CD0-40A9-B39B-2D836FFA9CD6}" destId="{D274E67A-521A-467A-A57A-16186A85C171}" srcOrd="0" destOrd="0" presId="urn:microsoft.com/office/officeart/2005/8/layout/gear1"/>
    <dgm:cxn modelId="{DA96DFA2-4D52-4E17-B387-DCD748CA539E}" type="presOf" srcId="{60FBF843-89E6-49F0-B9F6-C66FBB3F82DA}" destId="{942C6A36-9940-4C74-A993-73E1D7785FDC}" srcOrd="2" destOrd="0" presId="urn:microsoft.com/office/officeart/2005/8/layout/gear1"/>
    <dgm:cxn modelId="{1EB3CBC4-ED00-4B50-9F98-CBBD059721EF}" type="presOf" srcId="{60FBF843-89E6-49F0-B9F6-C66FBB3F82DA}" destId="{D919C440-CD69-45C5-B51F-AF07604825B6}" srcOrd="0" destOrd="0" presId="urn:microsoft.com/office/officeart/2005/8/layout/gear1"/>
    <dgm:cxn modelId="{FD0C65C5-3DBF-4154-8DB8-16F073569E9C}" type="presOf" srcId="{31E8A7D9-D973-4E1F-9EE8-21394C493E9D}" destId="{E25571C0-0942-44F8-A306-67BB3F310BE5}" srcOrd="0" destOrd="0" presId="urn:microsoft.com/office/officeart/2005/8/layout/gear1"/>
    <dgm:cxn modelId="{DC7D0FC8-D721-4A60-924C-952EDA523665}" type="presOf" srcId="{31E8A7D9-D973-4E1F-9EE8-21394C493E9D}" destId="{EE5AFEE2-7C3E-40BF-B06B-90B247BE7D96}" srcOrd="2" destOrd="0" presId="urn:microsoft.com/office/officeart/2005/8/layout/gear1"/>
    <dgm:cxn modelId="{294151D5-AA1F-406B-84F0-E2E04E780761}" type="presOf" srcId="{12781C97-C321-464C-89CE-6887C4C17311}" destId="{23FDFB31-B006-4E28-B92C-D504C127E591}" srcOrd="0" destOrd="0" presId="urn:microsoft.com/office/officeart/2005/8/layout/gear1"/>
    <dgm:cxn modelId="{BEACD9D9-A4AC-47FF-89DD-DD8DDD0A80F3}" type="presOf" srcId="{8CC7F1A5-9103-4044-84BC-AA03ADC6CD39}" destId="{26E8E3F7-3BE3-4658-8D8A-67C1F4C42542}" srcOrd="0" destOrd="0" presId="urn:microsoft.com/office/officeart/2005/8/layout/gear1"/>
    <dgm:cxn modelId="{580A2661-F975-49AB-9AD7-43D6E4050DE1}" type="presParOf" srcId="{B1065DDD-65B8-4309-9E22-95826F501EA3}" destId="{23FDFB31-B006-4E28-B92C-D504C127E591}" srcOrd="0" destOrd="0" presId="urn:microsoft.com/office/officeart/2005/8/layout/gear1"/>
    <dgm:cxn modelId="{C10CA364-F783-4EE0-AC65-0A78B0478119}" type="presParOf" srcId="{B1065DDD-65B8-4309-9E22-95826F501EA3}" destId="{1AB0E1BA-4BC6-40BD-9586-D783BDBE58A8}" srcOrd="1" destOrd="0" presId="urn:microsoft.com/office/officeart/2005/8/layout/gear1"/>
    <dgm:cxn modelId="{C7A41DD2-D6E6-4CE5-9B6D-E2D17332D00A}" type="presParOf" srcId="{B1065DDD-65B8-4309-9E22-95826F501EA3}" destId="{13533347-ED8F-4A63-A619-C17F8089744E}" srcOrd="2" destOrd="0" presId="urn:microsoft.com/office/officeart/2005/8/layout/gear1"/>
    <dgm:cxn modelId="{ADA42D84-146C-4AEA-B306-05789B608AF9}" type="presParOf" srcId="{B1065DDD-65B8-4309-9E22-95826F501EA3}" destId="{E25571C0-0942-44F8-A306-67BB3F310BE5}" srcOrd="3" destOrd="0" presId="urn:microsoft.com/office/officeart/2005/8/layout/gear1"/>
    <dgm:cxn modelId="{BBA95931-410D-457D-8981-4110F4AB7A9D}" type="presParOf" srcId="{B1065DDD-65B8-4309-9E22-95826F501EA3}" destId="{F98654A6-7644-470C-B01A-FD59AA3011B1}" srcOrd="4" destOrd="0" presId="urn:microsoft.com/office/officeart/2005/8/layout/gear1"/>
    <dgm:cxn modelId="{299F7B2E-C6D0-44F2-ADAF-D4C1AA74DC76}" type="presParOf" srcId="{B1065DDD-65B8-4309-9E22-95826F501EA3}" destId="{EE5AFEE2-7C3E-40BF-B06B-90B247BE7D96}" srcOrd="5" destOrd="0" presId="urn:microsoft.com/office/officeart/2005/8/layout/gear1"/>
    <dgm:cxn modelId="{89A783B2-1760-43A5-A858-85A22FA131C8}" type="presParOf" srcId="{B1065DDD-65B8-4309-9E22-95826F501EA3}" destId="{D919C440-CD69-45C5-B51F-AF07604825B6}" srcOrd="6" destOrd="0" presId="urn:microsoft.com/office/officeart/2005/8/layout/gear1"/>
    <dgm:cxn modelId="{FE5F03B5-3284-4BD6-9701-EEC2DBC7CD8A}" type="presParOf" srcId="{B1065DDD-65B8-4309-9E22-95826F501EA3}" destId="{D1D5C88D-3ECD-4623-9476-562C12AE6B90}" srcOrd="7" destOrd="0" presId="urn:microsoft.com/office/officeart/2005/8/layout/gear1"/>
    <dgm:cxn modelId="{A5D906D9-63AC-4EE3-8646-FB68206EB194}" type="presParOf" srcId="{B1065DDD-65B8-4309-9E22-95826F501EA3}" destId="{942C6A36-9940-4C74-A993-73E1D7785FDC}" srcOrd="8" destOrd="0" presId="urn:microsoft.com/office/officeart/2005/8/layout/gear1"/>
    <dgm:cxn modelId="{75FC6F88-4BE6-4E23-A14A-BD90AA79B247}" type="presParOf" srcId="{B1065DDD-65B8-4309-9E22-95826F501EA3}" destId="{50076E77-B7E4-4F68-AA44-8369FABD27F9}" srcOrd="9" destOrd="0" presId="urn:microsoft.com/office/officeart/2005/8/layout/gear1"/>
    <dgm:cxn modelId="{856F57F4-C7C6-4A8F-B18A-3813FE1DC56C}" type="presParOf" srcId="{B1065DDD-65B8-4309-9E22-95826F501EA3}" destId="{26E8E3F7-3BE3-4658-8D8A-67C1F4C42542}" srcOrd="10" destOrd="0" presId="urn:microsoft.com/office/officeart/2005/8/layout/gear1"/>
    <dgm:cxn modelId="{9A2F8684-D09C-4C5C-B7B4-4C8E14A8F812}" type="presParOf" srcId="{B1065DDD-65B8-4309-9E22-95826F501EA3}" destId="{03AA5648-A253-427B-BFCF-C4BE5AFEBCC4}" srcOrd="11" destOrd="0" presId="urn:microsoft.com/office/officeart/2005/8/layout/gear1"/>
    <dgm:cxn modelId="{DE75E848-3A74-4E92-AED2-3FF77D4DB0FE}" type="presParOf" srcId="{B1065DDD-65B8-4309-9E22-95826F501EA3}" destId="{D274E67A-521A-467A-A57A-16186A85C17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8CD21D-F244-4340-B443-E552C9B347C8}" type="doc">
      <dgm:prSet loTypeId="urn:microsoft.com/office/officeart/2005/8/layout/gear1" loCatId="process" qsTypeId="urn:microsoft.com/office/officeart/2005/8/quickstyle/simple1" qsCatId="simple" csTypeId="urn:microsoft.com/office/officeart/2005/8/colors/accent1_2" csCatId="accent1" phldr="1"/>
      <dgm:spPr/>
    </dgm:pt>
    <dgm:pt modelId="{12781C97-C321-464C-89CE-6887C4C17311}">
      <dgm:prSet phldrT="[Text]"/>
      <dgm:spPr/>
      <dgm:t>
        <a:bodyPr/>
        <a:lstStyle/>
        <a:p>
          <a:r>
            <a:rPr lang="en-US" dirty="0"/>
            <a:t> </a:t>
          </a:r>
        </a:p>
      </dgm:t>
    </dgm:pt>
    <dgm:pt modelId="{5DBCDCE6-1CC3-47A0-BCB7-9D6DEA3185C2}" type="parTrans" cxnId="{66923A1A-9487-4860-84D3-9768C2053502}">
      <dgm:prSet/>
      <dgm:spPr/>
      <dgm:t>
        <a:bodyPr/>
        <a:lstStyle/>
        <a:p>
          <a:endParaRPr lang="en-US"/>
        </a:p>
      </dgm:t>
    </dgm:pt>
    <dgm:pt modelId="{8CC7F1A5-9103-4044-84BC-AA03ADC6CD39}" type="sibTrans" cxnId="{66923A1A-9487-4860-84D3-9768C2053502}">
      <dgm:prSet/>
      <dgm:spPr/>
      <dgm:t>
        <a:bodyPr/>
        <a:lstStyle/>
        <a:p>
          <a:endParaRPr lang="en-US"/>
        </a:p>
      </dgm:t>
    </dgm:pt>
    <dgm:pt modelId="{31E8A7D9-D973-4E1F-9EE8-21394C493E9D}">
      <dgm:prSet phldrT="[Text]"/>
      <dgm:spPr/>
      <dgm:t>
        <a:bodyPr/>
        <a:lstStyle/>
        <a:p>
          <a:r>
            <a:rPr lang="en-US" dirty="0"/>
            <a:t> </a:t>
          </a:r>
        </a:p>
      </dgm:t>
    </dgm:pt>
    <dgm:pt modelId="{5FFD1243-D2EC-4663-A816-7CE7A5B932EB}" type="parTrans" cxnId="{B6A99047-A3E1-42F5-8DEA-A8976C610FB6}">
      <dgm:prSet/>
      <dgm:spPr/>
      <dgm:t>
        <a:bodyPr/>
        <a:lstStyle/>
        <a:p>
          <a:endParaRPr lang="en-US"/>
        </a:p>
      </dgm:t>
    </dgm:pt>
    <dgm:pt modelId="{2526D04B-5F6D-4707-AD53-E525F1001AD5}" type="sibTrans" cxnId="{B6A99047-A3E1-42F5-8DEA-A8976C610FB6}">
      <dgm:prSet/>
      <dgm:spPr/>
      <dgm:t>
        <a:bodyPr/>
        <a:lstStyle/>
        <a:p>
          <a:endParaRPr lang="en-US"/>
        </a:p>
      </dgm:t>
    </dgm:pt>
    <dgm:pt modelId="{60FBF843-89E6-49F0-B9F6-C66FBB3F82DA}">
      <dgm:prSet phldrT="[Text]"/>
      <dgm:spPr/>
      <dgm:t>
        <a:bodyPr/>
        <a:lstStyle/>
        <a:p>
          <a:r>
            <a:rPr lang="en-US" dirty="0"/>
            <a:t> </a:t>
          </a:r>
        </a:p>
      </dgm:t>
    </dgm:pt>
    <dgm:pt modelId="{6120A087-1C2E-409D-8649-FE849CD070CA}" type="parTrans" cxnId="{EF846957-79E5-4861-A7C9-8937DAF06F81}">
      <dgm:prSet/>
      <dgm:spPr/>
      <dgm:t>
        <a:bodyPr/>
        <a:lstStyle/>
        <a:p>
          <a:endParaRPr lang="en-US"/>
        </a:p>
      </dgm:t>
    </dgm:pt>
    <dgm:pt modelId="{95036FAC-0CD0-40A9-B39B-2D836FFA9CD6}" type="sibTrans" cxnId="{EF846957-79E5-4861-A7C9-8937DAF06F81}">
      <dgm:prSet/>
      <dgm:spPr/>
      <dgm:t>
        <a:bodyPr/>
        <a:lstStyle/>
        <a:p>
          <a:endParaRPr lang="en-US"/>
        </a:p>
      </dgm:t>
    </dgm:pt>
    <dgm:pt modelId="{B1065DDD-65B8-4309-9E22-95826F501EA3}" type="pres">
      <dgm:prSet presAssocID="{238CD21D-F244-4340-B443-E552C9B347C8}" presName="composite" presStyleCnt="0">
        <dgm:presLayoutVars>
          <dgm:chMax val="3"/>
          <dgm:animLvl val="lvl"/>
          <dgm:resizeHandles val="exact"/>
        </dgm:presLayoutVars>
      </dgm:prSet>
      <dgm:spPr/>
    </dgm:pt>
    <dgm:pt modelId="{23FDFB31-B006-4E28-B92C-D504C127E591}" type="pres">
      <dgm:prSet presAssocID="{12781C97-C321-464C-89CE-6887C4C17311}" presName="gear1" presStyleLbl="node1" presStyleIdx="0" presStyleCnt="3">
        <dgm:presLayoutVars>
          <dgm:chMax val="1"/>
          <dgm:bulletEnabled val="1"/>
        </dgm:presLayoutVars>
      </dgm:prSet>
      <dgm:spPr/>
    </dgm:pt>
    <dgm:pt modelId="{1AB0E1BA-4BC6-40BD-9586-D783BDBE58A8}" type="pres">
      <dgm:prSet presAssocID="{12781C97-C321-464C-89CE-6887C4C17311}" presName="gear1srcNode" presStyleLbl="node1" presStyleIdx="0" presStyleCnt="3"/>
      <dgm:spPr/>
    </dgm:pt>
    <dgm:pt modelId="{13533347-ED8F-4A63-A619-C17F8089744E}" type="pres">
      <dgm:prSet presAssocID="{12781C97-C321-464C-89CE-6887C4C17311}" presName="gear1dstNode" presStyleLbl="node1" presStyleIdx="0" presStyleCnt="3"/>
      <dgm:spPr/>
    </dgm:pt>
    <dgm:pt modelId="{E25571C0-0942-44F8-A306-67BB3F310BE5}" type="pres">
      <dgm:prSet presAssocID="{31E8A7D9-D973-4E1F-9EE8-21394C493E9D}" presName="gear2" presStyleLbl="node1" presStyleIdx="1" presStyleCnt="3">
        <dgm:presLayoutVars>
          <dgm:chMax val="1"/>
          <dgm:bulletEnabled val="1"/>
        </dgm:presLayoutVars>
      </dgm:prSet>
      <dgm:spPr/>
    </dgm:pt>
    <dgm:pt modelId="{F98654A6-7644-470C-B01A-FD59AA3011B1}" type="pres">
      <dgm:prSet presAssocID="{31E8A7D9-D973-4E1F-9EE8-21394C493E9D}" presName="gear2srcNode" presStyleLbl="node1" presStyleIdx="1" presStyleCnt="3"/>
      <dgm:spPr/>
    </dgm:pt>
    <dgm:pt modelId="{EE5AFEE2-7C3E-40BF-B06B-90B247BE7D96}" type="pres">
      <dgm:prSet presAssocID="{31E8A7D9-D973-4E1F-9EE8-21394C493E9D}" presName="gear2dstNode" presStyleLbl="node1" presStyleIdx="1" presStyleCnt="3"/>
      <dgm:spPr/>
    </dgm:pt>
    <dgm:pt modelId="{D919C440-CD69-45C5-B51F-AF07604825B6}" type="pres">
      <dgm:prSet presAssocID="{60FBF843-89E6-49F0-B9F6-C66FBB3F82DA}" presName="gear3" presStyleLbl="node1" presStyleIdx="2" presStyleCnt="3" custLinFactNeighborY="-16447"/>
      <dgm:spPr/>
    </dgm:pt>
    <dgm:pt modelId="{D1D5C88D-3ECD-4623-9476-562C12AE6B90}" type="pres">
      <dgm:prSet presAssocID="{60FBF843-89E6-49F0-B9F6-C66FBB3F82DA}" presName="gear3tx" presStyleLbl="node1" presStyleIdx="2" presStyleCnt="3">
        <dgm:presLayoutVars>
          <dgm:chMax val="1"/>
          <dgm:bulletEnabled val="1"/>
        </dgm:presLayoutVars>
      </dgm:prSet>
      <dgm:spPr/>
    </dgm:pt>
    <dgm:pt modelId="{942C6A36-9940-4C74-A993-73E1D7785FDC}" type="pres">
      <dgm:prSet presAssocID="{60FBF843-89E6-49F0-B9F6-C66FBB3F82DA}" presName="gear3srcNode" presStyleLbl="node1" presStyleIdx="2" presStyleCnt="3"/>
      <dgm:spPr/>
    </dgm:pt>
    <dgm:pt modelId="{50076E77-B7E4-4F68-AA44-8369FABD27F9}" type="pres">
      <dgm:prSet presAssocID="{60FBF843-89E6-49F0-B9F6-C66FBB3F82DA}" presName="gear3dstNode" presStyleLbl="node1" presStyleIdx="2" presStyleCnt="3"/>
      <dgm:spPr/>
    </dgm:pt>
    <dgm:pt modelId="{26E8E3F7-3BE3-4658-8D8A-67C1F4C42542}" type="pres">
      <dgm:prSet presAssocID="{8CC7F1A5-9103-4044-84BC-AA03ADC6CD39}" presName="connector1" presStyleLbl="sibTrans2D1" presStyleIdx="0" presStyleCnt="3"/>
      <dgm:spPr/>
    </dgm:pt>
    <dgm:pt modelId="{03AA5648-A253-427B-BFCF-C4BE5AFEBCC4}" type="pres">
      <dgm:prSet presAssocID="{2526D04B-5F6D-4707-AD53-E525F1001AD5}" presName="connector2" presStyleLbl="sibTrans2D1" presStyleIdx="1" presStyleCnt="3"/>
      <dgm:spPr/>
    </dgm:pt>
    <dgm:pt modelId="{D274E67A-521A-467A-A57A-16186A85C171}" type="pres">
      <dgm:prSet presAssocID="{95036FAC-0CD0-40A9-B39B-2D836FFA9CD6}" presName="connector3" presStyleLbl="sibTrans2D1" presStyleIdx="2" presStyleCnt="3"/>
      <dgm:spPr/>
    </dgm:pt>
  </dgm:ptLst>
  <dgm:cxnLst>
    <dgm:cxn modelId="{66923A1A-9487-4860-84D3-9768C2053502}" srcId="{238CD21D-F244-4340-B443-E552C9B347C8}" destId="{12781C97-C321-464C-89CE-6887C4C17311}" srcOrd="0" destOrd="0" parTransId="{5DBCDCE6-1CC3-47A0-BCB7-9D6DEA3185C2}" sibTransId="{8CC7F1A5-9103-4044-84BC-AA03ADC6CD39}"/>
    <dgm:cxn modelId="{BC735322-FFF0-4A43-8EB6-7DEDD055B781}" type="presOf" srcId="{60FBF843-89E6-49F0-B9F6-C66FBB3F82DA}" destId="{D1D5C88D-3ECD-4623-9476-562C12AE6B90}" srcOrd="1" destOrd="0" presId="urn:microsoft.com/office/officeart/2005/8/layout/gear1"/>
    <dgm:cxn modelId="{EA33462C-150E-41C1-BF38-904B12A538C6}" type="presOf" srcId="{12781C97-C321-464C-89CE-6887C4C17311}" destId="{23FDFB31-B006-4E28-B92C-D504C127E591}" srcOrd="0" destOrd="0" presId="urn:microsoft.com/office/officeart/2005/8/layout/gear1"/>
    <dgm:cxn modelId="{6385942C-9480-40E6-BF64-8BD947A335BC}" type="presOf" srcId="{60FBF843-89E6-49F0-B9F6-C66FBB3F82DA}" destId="{50076E77-B7E4-4F68-AA44-8369FABD27F9}" srcOrd="3" destOrd="0" presId="urn:microsoft.com/office/officeart/2005/8/layout/gear1"/>
    <dgm:cxn modelId="{7132E72E-33A5-453C-BFA0-A7DB9CF58E22}" type="presOf" srcId="{31E8A7D9-D973-4E1F-9EE8-21394C493E9D}" destId="{E25571C0-0942-44F8-A306-67BB3F310BE5}" srcOrd="0" destOrd="0" presId="urn:microsoft.com/office/officeart/2005/8/layout/gear1"/>
    <dgm:cxn modelId="{05655133-C0B4-4991-B948-9CC675FF71DE}" type="presOf" srcId="{8CC7F1A5-9103-4044-84BC-AA03ADC6CD39}" destId="{26E8E3F7-3BE3-4658-8D8A-67C1F4C42542}" srcOrd="0" destOrd="0" presId="urn:microsoft.com/office/officeart/2005/8/layout/gear1"/>
    <dgm:cxn modelId="{002CE05F-DA52-4A32-910B-589AD5D545D1}" type="presOf" srcId="{238CD21D-F244-4340-B443-E552C9B347C8}" destId="{B1065DDD-65B8-4309-9E22-95826F501EA3}" srcOrd="0" destOrd="0" presId="urn:microsoft.com/office/officeart/2005/8/layout/gear1"/>
    <dgm:cxn modelId="{7A99A661-572E-4007-88D1-8A5497204AD2}" type="presOf" srcId="{2526D04B-5F6D-4707-AD53-E525F1001AD5}" destId="{03AA5648-A253-427B-BFCF-C4BE5AFEBCC4}" srcOrd="0" destOrd="0" presId="urn:microsoft.com/office/officeart/2005/8/layout/gear1"/>
    <dgm:cxn modelId="{8DE70147-A58B-46C3-BBC9-24AD5AF4EFE3}" type="presOf" srcId="{31E8A7D9-D973-4E1F-9EE8-21394C493E9D}" destId="{EE5AFEE2-7C3E-40BF-B06B-90B247BE7D96}" srcOrd="2" destOrd="0" presId="urn:microsoft.com/office/officeart/2005/8/layout/gear1"/>
    <dgm:cxn modelId="{B6A99047-A3E1-42F5-8DEA-A8976C610FB6}" srcId="{238CD21D-F244-4340-B443-E552C9B347C8}" destId="{31E8A7D9-D973-4E1F-9EE8-21394C493E9D}" srcOrd="1" destOrd="0" parTransId="{5FFD1243-D2EC-4663-A816-7CE7A5B932EB}" sibTransId="{2526D04B-5F6D-4707-AD53-E525F1001AD5}"/>
    <dgm:cxn modelId="{FD92A052-DB2C-4209-878F-B2B19416882B}" type="presOf" srcId="{60FBF843-89E6-49F0-B9F6-C66FBB3F82DA}" destId="{942C6A36-9940-4C74-A993-73E1D7785FDC}" srcOrd="2" destOrd="0" presId="urn:microsoft.com/office/officeart/2005/8/layout/gear1"/>
    <dgm:cxn modelId="{EF846957-79E5-4861-A7C9-8937DAF06F81}" srcId="{238CD21D-F244-4340-B443-E552C9B347C8}" destId="{60FBF843-89E6-49F0-B9F6-C66FBB3F82DA}" srcOrd="2" destOrd="0" parTransId="{6120A087-1C2E-409D-8649-FE849CD070CA}" sibTransId="{95036FAC-0CD0-40A9-B39B-2D836FFA9CD6}"/>
    <dgm:cxn modelId="{07CF6980-5C5C-403C-9F45-B4EF14DB0C4C}" type="presOf" srcId="{95036FAC-0CD0-40A9-B39B-2D836FFA9CD6}" destId="{D274E67A-521A-467A-A57A-16186A85C171}" srcOrd="0" destOrd="0" presId="urn:microsoft.com/office/officeart/2005/8/layout/gear1"/>
    <dgm:cxn modelId="{2E6BD8AB-DC27-44AC-B7DD-CABEAC18E9CF}" type="presOf" srcId="{31E8A7D9-D973-4E1F-9EE8-21394C493E9D}" destId="{F98654A6-7644-470C-B01A-FD59AA3011B1}" srcOrd="1" destOrd="0" presId="urn:microsoft.com/office/officeart/2005/8/layout/gear1"/>
    <dgm:cxn modelId="{1EBC70B5-3451-4E08-B82A-1AF2EB608F01}" type="presOf" srcId="{12781C97-C321-464C-89CE-6887C4C17311}" destId="{1AB0E1BA-4BC6-40BD-9586-D783BDBE58A8}" srcOrd="1" destOrd="0" presId="urn:microsoft.com/office/officeart/2005/8/layout/gear1"/>
    <dgm:cxn modelId="{46C512B6-1055-4AEA-AA1F-5EF5682EE938}" type="presOf" srcId="{12781C97-C321-464C-89CE-6887C4C17311}" destId="{13533347-ED8F-4A63-A619-C17F8089744E}" srcOrd="2" destOrd="0" presId="urn:microsoft.com/office/officeart/2005/8/layout/gear1"/>
    <dgm:cxn modelId="{F649E0EB-3018-427E-95FB-9C9A4C43B29E}" type="presOf" srcId="{60FBF843-89E6-49F0-B9F6-C66FBB3F82DA}" destId="{D919C440-CD69-45C5-B51F-AF07604825B6}" srcOrd="0" destOrd="0" presId="urn:microsoft.com/office/officeart/2005/8/layout/gear1"/>
    <dgm:cxn modelId="{73D8CB24-D68B-481F-B2DE-2D7801338CE0}" type="presParOf" srcId="{B1065DDD-65B8-4309-9E22-95826F501EA3}" destId="{23FDFB31-B006-4E28-B92C-D504C127E591}" srcOrd="0" destOrd="0" presId="urn:microsoft.com/office/officeart/2005/8/layout/gear1"/>
    <dgm:cxn modelId="{603BB683-449A-4CF3-8EBD-03C67EE89C11}" type="presParOf" srcId="{B1065DDD-65B8-4309-9E22-95826F501EA3}" destId="{1AB0E1BA-4BC6-40BD-9586-D783BDBE58A8}" srcOrd="1" destOrd="0" presId="urn:microsoft.com/office/officeart/2005/8/layout/gear1"/>
    <dgm:cxn modelId="{DA060B36-A6E4-4B89-8B5E-A5C46C5377D7}" type="presParOf" srcId="{B1065DDD-65B8-4309-9E22-95826F501EA3}" destId="{13533347-ED8F-4A63-A619-C17F8089744E}" srcOrd="2" destOrd="0" presId="urn:microsoft.com/office/officeart/2005/8/layout/gear1"/>
    <dgm:cxn modelId="{8B3159A5-1A33-4B5B-9DE6-AAE7A72839BC}" type="presParOf" srcId="{B1065DDD-65B8-4309-9E22-95826F501EA3}" destId="{E25571C0-0942-44F8-A306-67BB3F310BE5}" srcOrd="3" destOrd="0" presId="urn:microsoft.com/office/officeart/2005/8/layout/gear1"/>
    <dgm:cxn modelId="{CFDEFC57-3B3E-4EAB-8A6B-1ACC008D8B63}" type="presParOf" srcId="{B1065DDD-65B8-4309-9E22-95826F501EA3}" destId="{F98654A6-7644-470C-B01A-FD59AA3011B1}" srcOrd="4" destOrd="0" presId="urn:microsoft.com/office/officeart/2005/8/layout/gear1"/>
    <dgm:cxn modelId="{3D016245-EB70-4A9E-81C6-A798C1A1CBE5}" type="presParOf" srcId="{B1065DDD-65B8-4309-9E22-95826F501EA3}" destId="{EE5AFEE2-7C3E-40BF-B06B-90B247BE7D96}" srcOrd="5" destOrd="0" presId="urn:microsoft.com/office/officeart/2005/8/layout/gear1"/>
    <dgm:cxn modelId="{261E80A5-E98C-4DC2-BC1E-98C3B84A6CA3}" type="presParOf" srcId="{B1065DDD-65B8-4309-9E22-95826F501EA3}" destId="{D919C440-CD69-45C5-B51F-AF07604825B6}" srcOrd="6" destOrd="0" presId="urn:microsoft.com/office/officeart/2005/8/layout/gear1"/>
    <dgm:cxn modelId="{D2F40685-A1EA-4D75-880C-AF20D44AF38C}" type="presParOf" srcId="{B1065DDD-65B8-4309-9E22-95826F501EA3}" destId="{D1D5C88D-3ECD-4623-9476-562C12AE6B90}" srcOrd="7" destOrd="0" presId="urn:microsoft.com/office/officeart/2005/8/layout/gear1"/>
    <dgm:cxn modelId="{79AAC117-BA35-44C8-B2FF-341052E93CE0}" type="presParOf" srcId="{B1065DDD-65B8-4309-9E22-95826F501EA3}" destId="{942C6A36-9940-4C74-A993-73E1D7785FDC}" srcOrd="8" destOrd="0" presId="urn:microsoft.com/office/officeart/2005/8/layout/gear1"/>
    <dgm:cxn modelId="{7F1FCFA5-ED0A-4F06-B428-22DC295F3A33}" type="presParOf" srcId="{B1065DDD-65B8-4309-9E22-95826F501EA3}" destId="{50076E77-B7E4-4F68-AA44-8369FABD27F9}" srcOrd="9" destOrd="0" presId="urn:microsoft.com/office/officeart/2005/8/layout/gear1"/>
    <dgm:cxn modelId="{D27F0938-61B7-4242-AED6-8DB720C31ACD}" type="presParOf" srcId="{B1065DDD-65B8-4309-9E22-95826F501EA3}" destId="{26E8E3F7-3BE3-4658-8D8A-67C1F4C42542}" srcOrd="10" destOrd="0" presId="urn:microsoft.com/office/officeart/2005/8/layout/gear1"/>
    <dgm:cxn modelId="{5602191A-CD6C-413D-AD7E-ED811BFD094B}" type="presParOf" srcId="{B1065DDD-65B8-4309-9E22-95826F501EA3}" destId="{03AA5648-A253-427B-BFCF-C4BE5AFEBCC4}" srcOrd="11" destOrd="0" presId="urn:microsoft.com/office/officeart/2005/8/layout/gear1"/>
    <dgm:cxn modelId="{18998022-A5AF-4D8C-AAB0-990E62CA9519}" type="presParOf" srcId="{B1065DDD-65B8-4309-9E22-95826F501EA3}" destId="{D274E67A-521A-467A-A57A-16186A85C17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32274-993D-4D2C-AA78-86FF29754D01}">
      <dsp:nvSpPr>
        <dsp:cNvPr id="0" name=""/>
        <dsp:cNvSpPr/>
      </dsp:nvSpPr>
      <dsp:spPr>
        <a:xfrm>
          <a:off x="4806804"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06B13-65B5-4977-AD37-F7ABC4110AAB}">
      <dsp:nvSpPr>
        <dsp:cNvPr id="0" name=""/>
        <dsp:cNvSpPr/>
      </dsp:nvSpPr>
      <dsp:spPr>
        <a:xfrm>
          <a:off x="4576493"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7286F-A161-40C5-8ED0-17B63B929DC3}">
      <dsp:nvSpPr>
        <dsp:cNvPr id="0" name=""/>
        <dsp:cNvSpPr/>
      </dsp:nvSpPr>
      <dsp:spPr>
        <a:xfrm>
          <a:off x="4346182"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57706-1EE7-40A8-B681-FC76F93CD7A9}">
      <dsp:nvSpPr>
        <dsp:cNvPr id="0" name=""/>
        <dsp:cNvSpPr/>
      </dsp:nvSpPr>
      <dsp:spPr>
        <a:xfrm>
          <a:off x="4116308"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52E7F-384C-4CB3-A109-51632558B678}">
      <dsp:nvSpPr>
        <dsp:cNvPr id="0" name=""/>
        <dsp:cNvSpPr/>
      </dsp:nvSpPr>
      <dsp:spPr>
        <a:xfrm>
          <a:off x="3885997"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8A520-61CE-4916-B656-AF838AE00CEA}">
      <dsp:nvSpPr>
        <dsp:cNvPr id="0" name=""/>
        <dsp:cNvSpPr/>
      </dsp:nvSpPr>
      <dsp:spPr>
        <a:xfrm>
          <a:off x="3530022" y="1077197"/>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BB870-A87B-4C24-ABAC-AF3BA30C9A5A}">
      <dsp:nvSpPr>
        <dsp:cNvPr id="0" name=""/>
        <dsp:cNvSpPr/>
      </dsp:nvSpPr>
      <dsp:spPr>
        <a:xfrm>
          <a:off x="4601888" y="88043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3E25-34AE-4228-B2B9-7D1F0C3D48D8}">
      <dsp:nvSpPr>
        <dsp:cNvPr id="0" name=""/>
        <dsp:cNvSpPr/>
      </dsp:nvSpPr>
      <dsp:spPr>
        <a:xfrm>
          <a:off x="4601888" y="1401480"/>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E225E-7EBD-498F-A421-CE4C932D7791}">
      <dsp:nvSpPr>
        <dsp:cNvPr id="0" name=""/>
        <dsp:cNvSpPr/>
      </dsp:nvSpPr>
      <dsp:spPr>
        <a:xfrm>
          <a:off x="4713979" y="993285"/>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B6F52-9EFD-48E4-9F83-F975F74FC105}">
      <dsp:nvSpPr>
        <dsp:cNvPr id="0" name=""/>
        <dsp:cNvSpPr/>
      </dsp:nvSpPr>
      <dsp:spPr>
        <a:xfrm>
          <a:off x="4721422" y="128925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EE50E-E6F7-477F-8A01-8C00D54FE292}">
      <dsp:nvSpPr>
        <dsp:cNvPr id="0" name=""/>
        <dsp:cNvSpPr/>
      </dsp:nvSpPr>
      <dsp:spPr>
        <a:xfrm>
          <a:off x="2074025" y="566695"/>
          <a:ext cx="1431173" cy="127253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Processes</a:t>
          </a:r>
        </a:p>
      </dsp:txBody>
      <dsp:txXfrm>
        <a:off x="2283615" y="753053"/>
        <a:ext cx="1011993" cy="899818"/>
      </dsp:txXfrm>
    </dsp:sp>
    <dsp:sp modelId="{53C1D68F-10A7-47D9-88E7-721605677A39}">
      <dsp:nvSpPr>
        <dsp:cNvPr id="0" name=""/>
        <dsp:cNvSpPr/>
      </dsp:nvSpPr>
      <dsp:spPr>
        <a:xfrm>
          <a:off x="2058396" y="457981"/>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55CE9-81AC-4BEC-9F15-A10DF8214B41}">
      <dsp:nvSpPr>
        <dsp:cNvPr id="0" name=""/>
        <dsp:cNvSpPr/>
      </dsp:nvSpPr>
      <dsp:spPr>
        <a:xfrm>
          <a:off x="1897266"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E1479-7837-4013-84FB-F91FE1516AAE}">
      <dsp:nvSpPr>
        <dsp:cNvPr id="0" name=""/>
        <dsp:cNvSpPr/>
      </dsp:nvSpPr>
      <dsp:spPr>
        <a:xfrm>
          <a:off x="1628862"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9A150-D931-4CB9-B5B8-477691461261}">
      <dsp:nvSpPr>
        <dsp:cNvPr id="0" name=""/>
        <dsp:cNvSpPr/>
      </dsp:nvSpPr>
      <dsp:spPr>
        <a:xfrm>
          <a:off x="1360458"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565F8-5517-44BA-B0DE-3D720641E549}">
      <dsp:nvSpPr>
        <dsp:cNvPr id="0" name=""/>
        <dsp:cNvSpPr/>
      </dsp:nvSpPr>
      <dsp:spPr>
        <a:xfrm>
          <a:off x="1092053"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3BC60-6421-47B5-AD3F-5FEEE3133DC1}">
      <dsp:nvSpPr>
        <dsp:cNvPr id="0" name=""/>
        <dsp:cNvSpPr/>
      </dsp:nvSpPr>
      <dsp:spPr>
        <a:xfrm>
          <a:off x="823211"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D0F7C-FD64-416D-A92D-2FD4D61312F0}">
      <dsp:nvSpPr>
        <dsp:cNvPr id="0" name=""/>
        <dsp:cNvSpPr/>
      </dsp:nvSpPr>
      <dsp:spPr>
        <a:xfrm>
          <a:off x="554807"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11F67-E007-483E-8BF4-A0DCB69C9587}">
      <dsp:nvSpPr>
        <dsp:cNvPr id="0" name=""/>
        <dsp:cNvSpPr/>
      </dsp:nvSpPr>
      <dsp:spPr>
        <a:xfrm>
          <a:off x="553931" y="1010"/>
          <a:ext cx="147293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1010"/>
        <a:ext cx="1472939" cy="323249"/>
      </dsp:txXfrm>
    </dsp:sp>
    <dsp:sp modelId="{62E324C4-AFE1-4ADC-A0AA-2AB200652CD3}">
      <dsp:nvSpPr>
        <dsp:cNvPr id="0" name=""/>
        <dsp:cNvSpPr/>
      </dsp:nvSpPr>
      <dsp:spPr>
        <a:xfrm>
          <a:off x="1797436" y="1077197"/>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46C20-CA3B-47F7-8755-F73335B89D2A}">
      <dsp:nvSpPr>
        <dsp:cNvPr id="0" name=""/>
        <dsp:cNvSpPr/>
      </dsp:nvSpPr>
      <dsp:spPr>
        <a:xfrm>
          <a:off x="1548735"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1E3F3-8487-45ED-955E-ACB4F5348DE5}">
      <dsp:nvSpPr>
        <dsp:cNvPr id="0" name=""/>
        <dsp:cNvSpPr/>
      </dsp:nvSpPr>
      <dsp:spPr>
        <a:xfrm>
          <a:off x="1300472"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22735-33B3-4FC7-8D3C-C2A96516DD07}">
      <dsp:nvSpPr>
        <dsp:cNvPr id="0" name=""/>
        <dsp:cNvSpPr/>
      </dsp:nvSpPr>
      <dsp:spPr>
        <a:xfrm>
          <a:off x="1051771"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F6EF0-0412-40C9-93D7-16B7BB5B2D3E}">
      <dsp:nvSpPr>
        <dsp:cNvPr id="0" name=""/>
        <dsp:cNvSpPr/>
      </dsp:nvSpPr>
      <dsp:spPr>
        <a:xfrm>
          <a:off x="803508"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1D1AE-7785-4B88-A34C-7E1A4E29B31D}">
      <dsp:nvSpPr>
        <dsp:cNvPr id="0" name=""/>
        <dsp:cNvSpPr/>
      </dsp:nvSpPr>
      <dsp:spPr>
        <a:xfrm>
          <a:off x="554807"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E6B4A-9B7B-4F6D-875B-D6DFCF05336D}">
      <dsp:nvSpPr>
        <dsp:cNvPr id="0" name=""/>
        <dsp:cNvSpPr/>
      </dsp:nvSpPr>
      <dsp:spPr>
        <a:xfrm>
          <a:off x="553931" y="818433"/>
          <a:ext cx="111389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818433"/>
        <a:ext cx="1113899" cy="323249"/>
      </dsp:txXfrm>
    </dsp:sp>
    <dsp:sp modelId="{6D6B2B07-2AC1-4F21-B54C-35B8FCEA45FE}">
      <dsp:nvSpPr>
        <dsp:cNvPr id="0" name=""/>
        <dsp:cNvSpPr/>
      </dsp:nvSpPr>
      <dsp:spPr>
        <a:xfrm>
          <a:off x="2058396" y="1686080"/>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26BF0-DF17-4ACC-8F2D-698B9180CCFA}">
      <dsp:nvSpPr>
        <dsp:cNvPr id="0" name=""/>
        <dsp:cNvSpPr/>
      </dsp:nvSpPr>
      <dsp:spPr>
        <a:xfrm>
          <a:off x="1897266"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0B6B0-19CA-4A3C-8EC9-9B0ABEE4C857}">
      <dsp:nvSpPr>
        <dsp:cNvPr id="0" name=""/>
        <dsp:cNvSpPr/>
      </dsp:nvSpPr>
      <dsp:spPr>
        <a:xfrm>
          <a:off x="1628862"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64D72-941C-4B8E-BDFF-330C7C40D9C6}">
      <dsp:nvSpPr>
        <dsp:cNvPr id="0" name=""/>
        <dsp:cNvSpPr/>
      </dsp:nvSpPr>
      <dsp:spPr>
        <a:xfrm>
          <a:off x="1360458"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EA8C2-DF52-4C4E-A78C-A5D776325335}">
      <dsp:nvSpPr>
        <dsp:cNvPr id="0" name=""/>
        <dsp:cNvSpPr/>
      </dsp:nvSpPr>
      <dsp:spPr>
        <a:xfrm>
          <a:off x="1092053"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6492F-C78C-4D82-827E-8E3719E06E3F}">
      <dsp:nvSpPr>
        <dsp:cNvPr id="0" name=""/>
        <dsp:cNvSpPr/>
      </dsp:nvSpPr>
      <dsp:spPr>
        <a:xfrm>
          <a:off x="823211"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BB596-5335-4D02-81D8-A26B63885CFF}">
      <dsp:nvSpPr>
        <dsp:cNvPr id="0" name=""/>
        <dsp:cNvSpPr/>
      </dsp:nvSpPr>
      <dsp:spPr>
        <a:xfrm>
          <a:off x="554807"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B4DEB-00F9-47A8-B59A-38A2B8533D4A}">
      <dsp:nvSpPr>
        <dsp:cNvPr id="0" name=""/>
        <dsp:cNvSpPr/>
      </dsp:nvSpPr>
      <dsp:spPr>
        <a:xfrm>
          <a:off x="553931" y="1617668"/>
          <a:ext cx="147293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1617668"/>
        <a:ext cx="1472939" cy="323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32274-993D-4D2C-AA78-86FF29754D01}">
      <dsp:nvSpPr>
        <dsp:cNvPr id="0" name=""/>
        <dsp:cNvSpPr/>
      </dsp:nvSpPr>
      <dsp:spPr>
        <a:xfrm>
          <a:off x="4806804"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06B13-65B5-4977-AD37-F7ABC4110AAB}">
      <dsp:nvSpPr>
        <dsp:cNvPr id="0" name=""/>
        <dsp:cNvSpPr/>
      </dsp:nvSpPr>
      <dsp:spPr>
        <a:xfrm>
          <a:off x="4576493"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7286F-A161-40C5-8ED0-17B63B929DC3}">
      <dsp:nvSpPr>
        <dsp:cNvPr id="0" name=""/>
        <dsp:cNvSpPr/>
      </dsp:nvSpPr>
      <dsp:spPr>
        <a:xfrm>
          <a:off x="4346182"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57706-1EE7-40A8-B681-FC76F93CD7A9}">
      <dsp:nvSpPr>
        <dsp:cNvPr id="0" name=""/>
        <dsp:cNvSpPr/>
      </dsp:nvSpPr>
      <dsp:spPr>
        <a:xfrm>
          <a:off x="4116308"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52E7F-384C-4CB3-A109-51632558B678}">
      <dsp:nvSpPr>
        <dsp:cNvPr id="0" name=""/>
        <dsp:cNvSpPr/>
      </dsp:nvSpPr>
      <dsp:spPr>
        <a:xfrm>
          <a:off x="3885997"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8A520-61CE-4916-B656-AF838AE00CEA}">
      <dsp:nvSpPr>
        <dsp:cNvPr id="0" name=""/>
        <dsp:cNvSpPr/>
      </dsp:nvSpPr>
      <dsp:spPr>
        <a:xfrm>
          <a:off x="3530022" y="1077197"/>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BB870-A87B-4C24-ABAC-AF3BA30C9A5A}">
      <dsp:nvSpPr>
        <dsp:cNvPr id="0" name=""/>
        <dsp:cNvSpPr/>
      </dsp:nvSpPr>
      <dsp:spPr>
        <a:xfrm>
          <a:off x="4601888" y="88043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3E25-34AE-4228-B2B9-7D1F0C3D48D8}">
      <dsp:nvSpPr>
        <dsp:cNvPr id="0" name=""/>
        <dsp:cNvSpPr/>
      </dsp:nvSpPr>
      <dsp:spPr>
        <a:xfrm>
          <a:off x="4601888" y="1401480"/>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E225E-7EBD-498F-A421-CE4C932D7791}">
      <dsp:nvSpPr>
        <dsp:cNvPr id="0" name=""/>
        <dsp:cNvSpPr/>
      </dsp:nvSpPr>
      <dsp:spPr>
        <a:xfrm>
          <a:off x="4713979" y="993285"/>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B6F52-9EFD-48E4-9F83-F975F74FC105}">
      <dsp:nvSpPr>
        <dsp:cNvPr id="0" name=""/>
        <dsp:cNvSpPr/>
      </dsp:nvSpPr>
      <dsp:spPr>
        <a:xfrm>
          <a:off x="4721422" y="128925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EE50E-E6F7-477F-8A01-8C00D54FE292}">
      <dsp:nvSpPr>
        <dsp:cNvPr id="0" name=""/>
        <dsp:cNvSpPr/>
      </dsp:nvSpPr>
      <dsp:spPr>
        <a:xfrm>
          <a:off x="2074025" y="609599"/>
          <a:ext cx="1431173" cy="11867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Processes</a:t>
          </a:r>
        </a:p>
      </dsp:txBody>
      <dsp:txXfrm>
        <a:off x="2283615" y="783391"/>
        <a:ext cx="1011993" cy="839143"/>
      </dsp:txXfrm>
    </dsp:sp>
    <dsp:sp modelId="{53C1D68F-10A7-47D9-88E7-721605677A39}">
      <dsp:nvSpPr>
        <dsp:cNvPr id="0" name=""/>
        <dsp:cNvSpPr/>
      </dsp:nvSpPr>
      <dsp:spPr>
        <a:xfrm>
          <a:off x="2058396" y="457981"/>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55CE9-81AC-4BEC-9F15-A10DF8214B41}">
      <dsp:nvSpPr>
        <dsp:cNvPr id="0" name=""/>
        <dsp:cNvSpPr/>
      </dsp:nvSpPr>
      <dsp:spPr>
        <a:xfrm>
          <a:off x="1897266"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E1479-7837-4013-84FB-F91FE1516AAE}">
      <dsp:nvSpPr>
        <dsp:cNvPr id="0" name=""/>
        <dsp:cNvSpPr/>
      </dsp:nvSpPr>
      <dsp:spPr>
        <a:xfrm>
          <a:off x="1628862"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9A150-D931-4CB9-B5B8-477691461261}">
      <dsp:nvSpPr>
        <dsp:cNvPr id="0" name=""/>
        <dsp:cNvSpPr/>
      </dsp:nvSpPr>
      <dsp:spPr>
        <a:xfrm>
          <a:off x="1360458"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565F8-5517-44BA-B0DE-3D720641E549}">
      <dsp:nvSpPr>
        <dsp:cNvPr id="0" name=""/>
        <dsp:cNvSpPr/>
      </dsp:nvSpPr>
      <dsp:spPr>
        <a:xfrm>
          <a:off x="1092053"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3BC60-6421-47B5-AD3F-5FEEE3133DC1}">
      <dsp:nvSpPr>
        <dsp:cNvPr id="0" name=""/>
        <dsp:cNvSpPr/>
      </dsp:nvSpPr>
      <dsp:spPr>
        <a:xfrm>
          <a:off x="823211"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D0F7C-FD64-416D-A92D-2FD4D61312F0}">
      <dsp:nvSpPr>
        <dsp:cNvPr id="0" name=""/>
        <dsp:cNvSpPr/>
      </dsp:nvSpPr>
      <dsp:spPr>
        <a:xfrm>
          <a:off x="554807"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11F67-E007-483E-8BF4-A0DCB69C9587}">
      <dsp:nvSpPr>
        <dsp:cNvPr id="0" name=""/>
        <dsp:cNvSpPr/>
      </dsp:nvSpPr>
      <dsp:spPr>
        <a:xfrm>
          <a:off x="553931" y="1010"/>
          <a:ext cx="147293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1010"/>
        <a:ext cx="1472939" cy="323249"/>
      </dsp:txXfrm>
    </dsp:sp>
    <dsp:sp modelId="{62E324C4-AFE1-4ADC-A0AA-2AB200652CD3}">
      <dsp:nvSpPr>
        <dsp:cNvPr id="0" name=""/>
        <dsp:cNvSpPr/>
      </dsp:nvSpPr>
      <dsp:spPr>
        <a:xfrm>
          <a:off x="1797436" y="1077197"/>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46C20-CA3B-47F7-8755-F73335B89D2A}">
      <dsp:nvSpPr>
        <dsp:cNvPr id="0" name=""/>
        <dsp:cNvSpPr/>
      </dsp:nvSpPr>
      <dsp:spPr>
        <a:xfrm>
          <a:off x="1548735"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1E3F3-8487-45ED-955E-ACB4F5348DE5}">
      <dsp:nvSpPr>
        <dsp:cNvPr id="0" name=""/>
        <dsp:cNvSpPr/>
      </dsp:nvSpPr>
      <dsp:spPr>
        <a:xfrm>
          <a:off x="1300472"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22735-33B3-4FC7-8D3C-C2A96516DD07}">
      <dsp:nvSpPr>
        <dsp:cNvPr id="0" name=""/>
        <dsp:cNvSpPr/>
      </dsp:nvSpPr>
      <dsp:spPr>
        <a:xfrm>
          <a:off x="1051771"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F6EF0-0412-40C9-93D7-16B7BB5B2D3E}">
      <dsp:nvSpPr>
        <dsp:cNvPr id="0" name=""/>
        <dsp:cNvSpPr/>
      </dsp:nvSpPr>
      <dsp:spPr>
        <a:xfrm>
          <a:off x="803508"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1D1AE-7785-4B88-A34C-7E1A4E29B31D}">
      <dsp:nvSpPr>
        <dsp:cNvPr id="0" name=""/>
        <dsp:cNvSpPr/>
      </dsp:nvSpPr>
      <dsp:spPr>
        <a:xfrm>
          <a:off x="554807"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E6B4A-9B7B-4F6D-875B-D6DFCF05336D}">
      <dsp:nvSpPr>
        <dsp:cNvPr id="0" name=""/>
        <dsp:cNvSpPr/>
      </dsp:nvSpPr>
      <dsp:spPr>
        <a:xfrm>
          <a:off x="553931" y="818433"/>
          <a:ext cx="111389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818433"/>
        <a:ext cx="1113899" cy="323249"/>
      </dsp:txXfrm>
    </dsp:sp>
    <dsp:sp modelId="{6D6B2B07-2AC1-4F21-B54C-35B8FCEA45FE}">
      <dsp:nvSpPr>
        <dsp:cNvPr id="0" name=""/>
        <dsp:cNvSpPr/>
      </dsp:nvSpPr>
      <dsp:spPr>
        <a:xfrm>
          <a:off x="2058396" y="1686080"/>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26BF0-DF17-4ACC-8F2D-698B9180CCFA}">
      <dsp:nvSpPr>
        <dsp:cNvPr id="0" name=""/>
        <dsp:cNvSpPr/>
      </dsp:nvSpPr>
      <dsp:spPr>
        <a:xfrm>
          <a:off x="1897266"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0B6B0-19CA-4A3C-8EC9-9B0ABEE4C857}">
      <dsp:nvSpPr>
        <dsp:cNvPr id="0" name=""/>
        <dsp:cNvSpPr/>
      </dsp:nvSpPr>
      <dsp:spPr>
        <a:xfrm>
          <a:off x="1628862"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64D72-941C-4B8E-BDFF-330C7C40D9C6}">
      <dsp:nvSpPr>
        <dsp:cNvPr id="0" name=""/>
        <dsp:cNvSpPr/>
      </dsp:nvSpPr>
      <dsp:spPr>
        <a:xfrm>
          <a:off x="1360458"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EA8C2-DF52-4C4E-A78C-A5D776325335}">
      <dsp:nvSpPr>
        <dsp:cNvPr id="0" name=""/>
        <dsp:cNvSpPr/>
      </dsp:nvSpPr>
      <dsp:spPr>
        <a:xfrm>
          <a:off x="1092053"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6492F-C78C-4D82-827E-8E3719E06E3F}">
      <dsp:nvSpPr>
        <dsp:cNvPr id="0" name=""/>
        <dsp:cNvSpPr/>
      </dsp:nvSpPr>
      <dsp:spPr>
        <a:xfrm>
          <a:off x="823211"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BB596-5335-4D02-81D8-A26B63885CFF}">
      <dsp:nvSpPr>
        <dsp:cNvPr id="0" name=""/>
        <dsp:cNvSpPr/>
      </dsp:nvSpPr>
      <dsp:spPr>
        <a:xfrm>
          <a:off x="554807"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B4DEB-00F9-47A8-B59A-38A2B8533D4A}">
      <dsp:nvSpPr>
        <dsp:cNvPr id="0" name=""/>
        <dsp:cNvSpPr/>
      </dsp:nvSpPr>
      <dsp:spPr>
        <a:xfrm>
          <a:off x="553931" y="1617668"/>
          <a:ext cx="147293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1617668"/>
        <a:ext cx="1472939" cy="323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DFB31-B006-4E28-B92C-D504C127E591}">
      <dsp:nvSpPr>
        <dsp:cNvPr id="0" name=""/>
        <dsp:cNvSpPr/>
      </dsp:nvSpPr>
      <dsp:spPr>
        <a:xfrm>
          <a:off x="561369" y="434074"/>
          <a:ext cx="530535" cy="53053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668030" y="558349"/>
        <a:ext cx="317213" cy="272706"/>
      </dsp:txXfrm>
    </dsp:sp>
    <dsp:sp modelId="{E25571C0-0942-44F8-A306-67BB3F310BE5}">
      <dsp:nvSpPr>
        <dsp:cNvPr id="0" name=""/>
        <dsp:cNvSpPr/>
      </dsp:nvSpPr>
      <dsp:spPr>
        <a:xfrm>
          <a:off x="252694" y="308675"/>
          <a:ext cx="385844" cy="38584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349831" y="406399"/>
        <a:ext cx="191570" cy="190396"/>
      </dsp:txXfrm>
    </dsp:sp>
    <dsp:sp modelId="{D919C440-CD69-45C5-B51F-AF07604825B6}">
      <dsp:nvSpPr>
        <dsp:cNvPr id="0" name=""/>
        <dsp:cNvSpPr/>
      </dsp:nvSpPr>
      <dsp:spPr>
        <a:xfrm rot="20700000">
          <a:off x="468806" y="42482"/>
          <a:ext cx="378048" cy="37804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rot="-20700000">
        <a:off x="551723" y="125399"/>
        <a:ext cx="212214" cy="212214"/>
      </dsp:txXfrm>
    </dsp:sp>
    <dsp:sp modelId="{26E8E3F7-3BE3-4658-8D8A-67C1F4C42542}">
      <dsp:nvSpPr>
        <dsp:cNvPr id="0" name=""/>
        <dsp:cNvSpPr/>
      </dsp:nvSpPr>
      <dsp:spPr>
        <a:xfrm>
          <a:off x="492453" y="368264"/>
          <a:ext cx="679085" cy="679085"/>
        </a:xfrm>
        <a:prstGeom prst="circularArrow">
          <a:avLst>
            <a:gd name="adj1" fmla="val 4688"/>
            <a:gd name="adj2" fmla="val 299029"/>
            <a:gd name="adj3" fmla="val 2289040"/>
            <a:gd name="adj4" fmla="val 1649129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AA5648-A253-427B-BFCF-C4BE5AFEBCC4}">
      <dsp:nvSpPr>
        <dsp:cNvPr id="0" name=""/>
        <dsp:cNvSpPr/>
      </dsp:nvSpPr>
      <dsp:spPr>
        <a:xfrm>
          <a:off x="184362" y="237162"/>
          <a:ext cx="493398" cy="49339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74E67A-521A-467A-A57A-16186A85C171}">
      <dsp:nvSpPr>
        <dsp:cNvPr id="0" name=""/>
        <dsp:cNvSpPr/>
      </dsp:nvSpPr>
      <dsp:spPr>
        <a:xfrm>
          <a:off x="381359" y="-26464"/>
          <a:ext cx="531982" cy="53198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DFB31-B006-4E28-B92C-D504C127E591}">
      <dsp:nvSpPr>
        <dsp:cNvPr id="0" name=""/>
        <dsp:cNvSpPr/>
      </dsp:nvSpPr>
      <dsp:spPr>
        <a:xfrm>
          <a:off x="561340" y="434340"/>
          <a:ext cx="530860" cy="53086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668066" y="558691"/>
        <a:ext cx="317408" cy="272873"/>
      </dsp:txXfrm>
    </dsp:sp>
    <dsp:sp modelId="{E25571C0-0942-44F8-A306-67BB3F310BE5}">
      <dsp:nvSpPr>
        <dsp:cNvPr id="0" name=""/>
        <dsp:cNvSpPr/>
      </dsp:nvSpPr>
      <dsp:spPr>
        <a:xfrm>
          <a:off x="252476" y="308864"/>
          <a:ext cx="386080" cy="38608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349673" y="406648"/>
        <a:ext cx="191686" cy="190512"/>
      </dsp:txXfrm>
    </dsp:sp>
    <dsp:sp modelId="{D919C440-CD69-45C5-B51F-AF07604825B6}">
      <dsp:nvSpPr>
        <dsp:cNvPr id="0" name=""/>
        <dsp:cNvSpPr/>
      </dsp:nvSpPr>
      <dsp:spPr>
        <a:xfrm rot="20700000">
          <a:off x="468720" y="42508"/>
          <a:ext cx="378279" cy="37827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rot="-20700000">
        <a:off x="551688" y="125476"/>
        <a:ext cx="212344" cy="212344"/>
      </dsp:txXfrm>
    </dsp:sp>
    <dsp:sp modelId="{26E8E3F7-3BE3-4658-8D8A-67C1F4C42542}">
      <dsp:nvSpPr>
        <dsp:cNvPr id="0" name=""/>
        <dsp:cNvSpPr/>
      </dsp:nvSpPr>
      <dsp:spPr>
        <a:xfrm>
          <a:off x="492400" y="368482"/>
          <a:ext cx="679500" cy="679500"/>
        </a:xfrm>
        <a:prstGeom prst="circularArrow">
          <a:avLst>
            <a:gd name="adj1" fmla="val 4688"/>
            <a:gd name="adj2" fmla="val 299029"/>
            <a:gd name="adj3" fmla="val 2289157"/>
            <a:gd name="adj4" fmla="val 1649083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AA5648-A253-427B-BFCF-C4BE5AFEBCC4}">
      <dsp:nvSpPr>
        <dsp:cNvPr id="0" name=""/>
        <dsp:cNvSpPr/>
      </dsp:nvSpPr>
      <dsp:spPr>
        <a:xfrm>
          <a:off x="184101" y="237296"/>
          <a:ext cx="493699" cy="49369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74E67A-521A-467A-A57A-16186A85C171}">
      <dsp:nvSpPr>
        <dsp:cNvPr id="0" name=""/>
        <dsp:cNvSpPr/>
      </dsp:nvSpPr>
      <dsp:spPr>
        <a:xfrm>
          <a:off x="381220" y="-26491"/>
          <a:ext cx="532307" cy="53230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2951" y="118375"/>
            <a:ext cx="4068339" cy="355124"/>
          </a:xfrm>
          <a:prstGeom prst="rect">
            <a:avLst/>
          </a:prstGeom>
        </p:spPr>
        <p:txBody>
          <a:bodyPr vert="horz" lIns="94220" tIns="47111" rIns="94220" bIns="47111" rtlCol="0"/>
          <a:lstStyle>
            <a:lvl1pPr algn="l">
              <a:defRPr sz="1200"/>
            </a:lvl1pPr>
          </a:lstStyle>
          <a:p>
            <a:endParaRPr lang="en-US" sz="1000" dirty="0">
              <a:solidFill>
                <a:srgbClr val="666666"/>
              </a:solidFill>
              <a:latin typeface="Arial" pitchFamily="34" charset="0"/>
              <a:cs typeface="Arial" pitchFamily="34" charset="0"/>
            </a:endParaRPr>
          </a:p>
        </p:txBody>
      </p:sp>
      <p:sp>
        <p:nvSpPr>
          <p:cNvPr id="3" name="Date Placeholder 2"/>
          <p:cNvSpPr>
            <a:spLocks noGrp="1"/>
          </p:cNvSpPr>
          <p:nvPr>
            <p:ph type="dt" sz="quarter" idx="1"/>
          </p:nvPr>
        </p:nvSpPr>
        <p:spPr>
          <a:xfrm>
            <a:off x="5007189" y="118375"/>
            <a:ext cx="4068339" cy="355124"/>
          </a:xfrm>
          <a:prstGeom prst="rect">
            <a:avLst/>
          </a:prstGeom>
        </p:spPr>
        <p:txBody>
          <a:bodyPr vert="horz" lIns="94220" tIns="47111" rIns="94220" bIns="47111" rtlCol="0"/>
          <a:lstStyle>
            <a:lvl1pPr algn="r">
              <a:defRPr sz="1200"/>
            </a:lvl1pPr>
          </a:lstStyle>
          <a:p>
            <a:fld id="{1B569FE1-51EE-4BDB-BFC0-FF7113750CC9}" type="datetimeFigureOut">
              <a:rPr lang="en-US" sz="1000">
                <a:solidFill>
                  <a:srgbClr val="666666"/>
                </a:solidFill>
                <a:latin typeface="Arial" pitchFamily="34" charset="0"/>
                <a:cs typeface="Arial" pitchFamily="34" charset="0"/>
              </a:rPr>
              <a:pPr/>
              <a:t>6/7/2020</a:t>
            </a:fld>
            <a:endParaRPr lang="en-US" sz="1000" dirty="0">
              <a:solidFill>
                <a:srgbClr val="666666"/>
              </a:solidFill>
              <a:latin typeface="Arial" pitchFamily="34" charset="0"/>
              <a:cs typeface="Arial" pitchFamily="34" charset="0"/>
            </a:endParaRPr>
          </a:p>
        </p:txBody>
      </p:sp>
      <p:sp>
        <p:nvSpPr>
          <p:cNvPr id="4" name="Footer Placeholder 3"/>
          <p:cNvSpPr>
            <a:spLocks noGrp="1"/>
          </p:cNvSpPr>
          <p:nvPr>
            <p:ph type="ftr" sz="quarter" idx="2"/>
          </p:nvPr>
        </p:nvSpPr>
        <p:spPr>
          <a:xfrm>
            <a:off x="312951" y="6628978"/>
            <a:ext cx="4068339" cy="355124"/>
          </a:xfrm>
          <a:prstGeom prst="rect">
            <a:avLst/>
          </a:prstGeom>
        </p:spPr>
        <p:txBody>
          <a:bodyPr vert="horz" lIns="94220" tIns="47111" rIns="94220" bIns="47111" rtlCol="0" anchor="b"/>
          <a:lstStyle>
            <a:lvl1pPr algn="l">
              <a:defRPr sz="1200"/>
            </a:lvl1pPr>
          </a:lstStyle>
          <a:p>
            <a:r>
              <a:rPr lang="en-US" sz="1000" dirty="0">
                <a:solidFill>
                  <a:srgbClr val="666666"/>
                </a:solidFill>
                <a:latin typeface="Arial" pitchFamily="34" charset="0"/>
                <a:cs typeface="Arial" pitchFamily="34" charset="0"/>
              </a:rPr>
              <a:t>Copyright </a:t>
            </a:r>
            <a:r>
              <a:rPr lang="en-US" altLang="ja-JP" sz="1000" dirty="0">
                <a:solidFill>
                  <a:srgbClr val="666666"/>
                </a:solidFill>
                <a:latin typeface="Arial" pitchFamily="34" charset="0"/>
                <a:cs typeface="Arial" pitchFamily="34" charset="0"/>
              </a:rPr>
              <a:t>© </a:t>
            </a:r>
            <a:r>
              <a:rPr lang="en-US" sz="1000" dirty="0">
                <a:solidFill>
                  <a:srgbClr val="666666"/>
                </a:solidFill>
                <a:latin typeface="Arial" pitchFamily="34" charset="0"/>
                <a:cs typeface="Arial" pitchFamily="34" charset="0"/>
              </a:rPr>
              <a:t>2018 Todd Little. All Rights Reserved.</a:t>
            </a:r>
          </a:p>
        </p:txBody>
      </p:sp>
      <p:sp>
        <p:nvSpPr>
          <p:cNvPr id="5" name="Slide Number Placeholder 4"/>
          <p:cNvSpPr>
            <a:spLocks noGrp="1"/>
          </p:cNvSpPr>
          <p:nvPr>
            <p:ph type="sldNum" sz="quarter" idx="3"/>
          </p:nvPr>
        </p:nvSpPr>
        <p:spPr>
          <a:xfrm>
            <a:off x="5007189" y="6628978"/>
            <a:ext cx="4068339" cy="355124"/>
          </a:xfrm>
          <a:prstGeom prst="rect">
            <a:avLst/>
          </a:prstGeom>
        </p:spPr>
        <p:txBody>
          <a:bodyPr vert="horz" lIns="94220" tIns="47111" rIns="94220" bIns="47111" rtlCol="0" anchor="b"/>
          <a:lstStyle>
            <a:lvl1pPr algn="r">
              <a:defRPr sz="1200"/>
            </a:lvl1pPr>
          </a:lstStyle>
          <a:p>
            <a:fld id="{7696AA7F-128A-4F96-90D9-798331F07881}" type="slidenum">
              <a:rPr lang="en-US" sz="1000">
                <a:solidFill>
                  <a:srgbClr val="666666"/>
                </a:solidFill>
                <a:latin typeface="Arial" pitchFamily="34" charset="0"/>
                <a:cs typeface="Arial" pitchFamily="34" charset="0"/>
              </a:rPr>
              <a:pPr/>
              <a:t>‹#›</a:t>
            </a:fld>
            <a:endParaRPr lang="en-US" sz="1000">
              <a:solidFill>
                <a:srgbClr val="666666"/>
              </a:solidFill>
              <a:latin typeface="Arial" pitchFamily="34" charset="0"/>
              <a:cs typeface="Arial" pitchFamily="34" charset="0"/>
            </a:endParaRPr>
          </a:p>
        </p:txBody>
      </p:sp>
    </p:spTree>
    <p:extLst>
      <p:ext uri="{BB962C8B-B14F-4D97-AF65-F5344CB8AC3E}">
        <p14:creationId xmlns:p14="http://schemas.microsoft.com/office/powerpoint/2010/main" val="48071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2951" y="118375"/>
            <a:ext cx="4068339" cy="355124"/>
          </a:xfrm>
          <a:prstGeom prst="rect">
            <a:avLst/>
          </a:prstGeom>
        </p:spPr>
        <p:txBody>
          <a:bodyPr vert="horz" lIns="94220" tIns="47111" rIns="94220" bIns="47111" rtlCol="0"/>
          <a:lstStyle>
            <a:lvl1pPr algn="l">
              <a:defRPr sz="1000">
                <a:solidFill>
                  <a:srgbClr val="666666"/>
                </a:solidFill>
              </a:defRPr>
            </a:lvl1pPr>
          </a:lstStyle>
          <a:p>
            <a:endParaRPr lang="en-US" dirty="0"/>
          </a:p>
        </p:txBody>
      </p:sp>
      <p:sp>
        <p:nvSpPr>
          <p:cNvPr id="3" name="Date Placeholder 2"/>
          <p:cNvSpPr>
            <a:spLocks noGrp="1"/>
          </p:cNvSpPr>
          <p:nvPr>
            <p:ph type="dt" idx="1"/>
          </p:nvPr>
        </p:nvSpPr>
        <p:spPr>
          <a:xfrm>
            <a:off x="5007189" y="118375"/>
            <a:ext cx="4068339" cy="355124"/>
          </a:xfrm>
          <a:prstGeom prst="rect">
            <a:avLst/>
          </a:prstGeom>
        </p:spPr>
        <p:txBody>
          <a:bodyPr vert="horz" lIns="94220" tIns="47111" rIns="94220" bIns="47111" rtlCol="0"/>
          <a:lstStyle>
            <a:lvl1pPr algn="r">
              <a:defRPr sz="1000">
                <a:solidFill>
                  <a:srgbClr val="666666"/>
                </a:solidFill>
              </a:defRPr>
            </a:lvl1pPr>
          </a:lstStyle>
          <a:p>
            <a:fld id="{4893E39E-9981-4D6A-B4AC-34D0BB6D3124}" type="datetimeFigureOut">
              <a:rPr lang="en-US" smtClean="0"/>
              <a:pPr/>
              <a:t>6/7/2020</a:t>
            </a:fld>
            <a:endParaRPr lang="en-US"/>
          </a:p>
        </p:txBody>
      </p:sp>
      <p:sp>
        <p:nvSpPr>
          <p:cNvPr id="4" name="Slide Image Placeholder 3"/>
          <p:cNvSpPr>
            <a:spLocks noGrp="1" noRot="1" noChangeAspect="1"/>
          </p:cNvSpPr>
          <p:nvPr>
            <p:ph type="sldImg" idx="2"/>
          </p:nvPr>
        </p:nvSpPr>
        <p:spPr>
          <a:xfrm>
            <a:off x="2327275" y="533400"/>
            <a:ext cx="4735513" cy="2663825"/>
          </a:xfrm>
          <a:prstGeom prst="rect">
            <a:avLst/>
          </a:prstGeom>
          <a:noFill/>
          <a:ln w="12700">
            <a:solidFill>
              <a:prstClr val="black"/>
            </a:solidFill>
          </a:ln>
        </p:spPr>
        <p:txBody>
          <a:bodyPr vert="horz" lIns="94220" tIns="47111" rIns="94220" bIns="47111" rtlCol="0" anchor="ctr"/>
          <a:lstStyle/>
          <a:p>
            <a:endParaRPr lang="en-US"/>
          </a:p>
        </p:txBody>
      </p:sp>
      <p:sp>
        <p:nvSpPr>
          <p:cNvPr id="5" name="Notes Placeholder 4"/>
          <p:cNvSpPr>
            <a:spLocks noGrp="1"/>
          </p:cNvSpPr>
          <p:nvPr>
            <p:ph type="body" sz="quarter" idx="3"/>
          </p:nvPr>
        </p:nvSpPr>
        <p:spPr>
          <a:xfrm>
            <a:off x="938848" y="3373678"/>
            <a:ext cx="7510780" cy="3196114"/>
          </a:xfrm>
          <a:prstGeom prst="rect">
            <a:avLst/>
          </a:prstGeom>
        </p:spPr>
        <p:txBody>
          <a:bodyPr vert="horz" lIns="94220" tIns="47111" rIns="94220"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12951" y="6628978"/>
            <a:ext cx="4068339" cy="355124"/>
          </a:xfrm>
          <a:prstGeom prst="rect">
            <a:avLst/>
          </a:prstGeom>
        </p:spPr>
        <p:txBody>
          <a:bodyPr vert="horz" lIns="94220" tIns="47111" rIns="94220" bIns="47111" rtlCol="0" anchor="b"/>
          <a:lstStyle>
            <a:lvl1pPr algn="l">
              <a:defRPr sz="1000">
                <a:solidFill>
                  <a:srgbClr val="666666"/>
                </a:solidFill>
              </a:defRPr>
            </a:lvl1pPr>
          </a:lstStyle>
          <a:p>
            <a:endParaRPr lang="en-US"/>
          </a:p>
        </p:txBody>
      </p:sp>
      <p:sp>
        <p:nvSpPr>
          <p:cNvPr id="7" name="Slide Number Placeholder 6"/>
          <p:cNvSpPr>
            <a:spLocks noGrp="1"/>
          </p:cNvSpPr>
          <p:nvPr>
            <p:ph type="sldNum" sz="quarter" idx="5"/>
          </p:nvPr>
        </p:nvSpPr>
        <p:spPr>
          <a:xfrm>
            <a:off x="5007189" y="6628978"/>
            <a:ext cx="4068339" cy="355124"/>
          </a:xfrm>
          <a:prstGeom prst="rect">
            <a:avLst/>
          </a:prstGeom>
        </p:spPr>
        <p:txBody>
          <a:bodyPr vert="horz" lIns="94220" tIns="47111" rIns="94220" bIns="47111" rtlCol="0" anchor="b"/>
          <a:lstStyle>
            <a:lvl1pPr algn="r">
              <a:defRPr sz="1000">
                <a:solidFill>
                  <a:srgbClr val="666666"/>
                </a:solidFill>
              </a:defRPr>
            </a:lvl1pPr>
          </a:lstStyle>
          <a:p>
            <a:fld id="{02A32C17-A472-4774-AAA4-7C42DB4D94B6}" type="slidenum">
              <a:rPr lang="en-US" smtClean="0"/>
              <a:pPr/>
              <a:t>‹#›</a:t>
            </a:fld>
            <a:endParaRPr lang="en-US"/>
          </a:p>
        </p:txBody>
      </p:sp>
    </p:spTree>
    <p:extLst>
      <p:ext uri="{BB962C8B-B14F-4D97-AF65-F5344CB8AC3E}">
        <p14:creationId xmlns:p14="http://schemas.microsoft.com/office/powerpoint/2010/main" val="229213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32C17-A472-4774-AAA4-7C42DB4D94B6}" type="slidenum">
              <a:rPr lang="en-US" smtClean="0"/>
              <a:pPr/>
              <a:t>1</a:t>
            </a:fld>
            <a:endParaRPr lang="en-US"/>
          </a:p>
        </p:txBody>
      </p:sp>
    </p:spTree>
    <p:extLst>
      <p:ext uri="{BB962C8B-B14F-4D97-AF65-F5344CB8AC3E}">
        <p14:creationId xmlns:p14="http://schemas.microsoft.com/office/powerpoint/2010/main" val="255619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67974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689423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32C17-A472-4774-AAA4-7C42DB4D94B6}" type="slidenum">
              <a:rPr lang="en-US" smtClean="0"/>
              <a:pPr/>
              <a:t>18</a:t>
            </a:fld>
            <a:endParaRPr lang="en-US"/>
          </a:p>
        </p:txBody>
      </p:sp>
    </p:spTree>
    <p:extLst>
      <p:ext uri="{BB962C8B-B14F-4D97-AF65-F5344CB8AC3E}">
        <p14:creationId xmlns:p14="http://schemas.microsoft.com/office/powerpoint/2010/main" val="255619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23</a:t>
            </a:fld>
            <a:endParaRPr lang="en-US" altLang="en-US" sz="1200"/>
          </a:p>
        </p:txBody>
      </p:sp>
    </p:spTree>
    <p:extLst>
      <p:ext uri="{BB962C8B-B14F-4D97-AF65-F5344CB8AC3E}">
        <p14:creationId xmlns:p14="http://schemas.microsoft.com/office/powerpoint/2010/main" val="2763007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24</a:t>
            </a:fld>
            <a:endParaRPr lang="en-US" altLang="en-US" sz="1200"/>
          </a:p>
        </p:txBody>
      </p:sp>
    </p:spTree>
    <p:extLst>
      <p:ext uri="{BB962C8B-B14F-4D97-AF65-F5344CB8AC3E}">
        <p14:creationId xmlns:p14="http://schemas.microsoft.com/office/powerpoint/2010/main" val="55740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25</a:t>
            </a:fld>
            <a:endParaRPr lang="en-US" altLang="en-US" sz="1200"/>
          </a:p>
        </p:txBody>
      </p:sp>
    </p:spTree>
    <p:extLst>
      <p:ext uri="{BB962C8B-B14F-4D97-AF65-F5344CB8AC3E}">
        <p14:creationId xmlns:p14="http://schemas.microsoft.com/office/powerpoint/2010/main" val="3051909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28</a:t>
            </a:fld>
            <a:endParaRPr lang="en-US" altLang="en-US" sz="1200"/>
          </a:p>
        </p:txBody>
      </p:sp>
    </p:spTree>
    <p:extLst>
      <p:ext uri="{BB962C8B-B14F-4D97-AF65-F5344CB8AC3E}">
        <p14:creationId xmlns:p14="http://schemas.microsoft.com/office/powerpoint/2010/main" val="1029291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9 research projects for drive train</a:t>
            </a:r>
          </a:p>
          <a:p>
            <a:r>
              <a:rPr lang="en-US" sz="1200" kern="1200" dirty="0">
                <a:solidFill>
                  <a:schemeClr val="tx1"/>
                </a:solidFill>
                <a:effectLst/>
                <a:latin typeface="Arial" charset="0"/>
                <a:ea typeface="+mn-ea"/>
                <a:cs typeface="Arial" charset="0"/>
              </a:rPr>
              <a:t>1</a:t>
            </a:r>
            <a:r>
              <a:rPr lang="en-US" sz="1200" kern="1200" baseline="0" dirty="0">
                <a:solidFill>
                  <a:schemeClr val="tx1"/>
                </a:solidFill>
                <a:effectLst/>
                <a:latin typeface="Arial" charset="0"/>
                <a:ea typeface="+mn-ea"/>
                <a:cs typeface="Arial" charset="0"/>
              </a:rPr>
              <a:t> chassis – same hole for all 9 drive trains</a:t>
            </a:r>
          </a:p>
          <a:p>
            <a:r>
              <a:rPr lang="en-US" sz="1200" kern="1200" baseline="0" dirty="0">
                <a:solidFill>
                  <a:schemeClr val="tx1"/>
                </a:solidFill>
                <a:effectLst/>
                <a:latin typeface="Arial" charset="0"/>
                <a:ea typeface="+mn-ea"/>
                <a:cs typeface="Arial" charset="0"/>
              </a:rPr>
              <a:t>VOI from 9 research projects, VOF from chassis design</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Contrast this with the development of the Prius. Toyota had 9 different research projects running to develop hybrid engine technologies. Normally they would choose a drivetrain first, and build a car around it. Instead Toyota decided to keep its options open, and designed the Prius with a hole in it for the drive train. The 9 research projects continued, and 9+ months after the Prius development project was started, a drive train was chosen. Toyota knew that this car needed a radically new drive train architecture. Instead of guessing and choosing one, they let all 9 research projects continue their work, and as they did, the best option for the car's engine became clear. So was 9 research projects a waste? No because each project was generating factual information about the options for hybrid engine design, information that Toyota engineering management needed to make an informed choice.</a:t>
            </a:r>
          </a:p>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29</a:t>
            </a:fld>
            <a:endParaRPr lang="en-US"/>
          </a:p>
        </p:txBody>
      </p:sp>
    </p:spTree>
    <p:extLst>
      <p:ext uri="{BB962C8B-B14F-4D97-AF65-F5344CB8AC3E}">
        <p14:creationId xmlns:p14="http://schemas.microsoft.com/office/powerpoint/2010/main" val="3334663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33DA8-ED1C-48F8-9E9A-10FC1DB06F9C}" type="slidenum">
              <a:rPr lang="en-US" altLang="en-US"/>
              <a:pPr/>
              <a:t>32</a:t>
            </a:fld>
            <a:endParaRPr lang="en-US" altLang="en-US"/>
          </a:p>
        </p:txBody>
      </p:sp>
      <p:sp>
        <p:nvSpPr>
          <p:cNvPr id="158722" name="Rectangle 2"/>
          <p:cNvSpPr>
            <a:spLocks noGrp="1" noRot="1" noChangeAspect="1" noChangeArrowheads="1" noTextEdit="1"/>
          </p:cNvSpPr>
          <p:nvPr>
            <p:ph type="sldImg"/>
          </p:nvPr>
        </p:nvSpPr>
        <p:spPr>
          <a:xfrm>
            <a:off x="2563813" y="887413"/>
            <a:ext cx="4260850" cy="2397125"/>
          </a:xfrm>
          <a:ln/>
        </p:spPr>
      </p:sp>
      <p:sp>
        <p:nvSpPr>
          <p:cNvPr id="158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7237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63813" y="887413"/>
            <a:ext cx="4260850" cy="2397125"/>
          </a:xfrm>
        </p:spPr>
      </p:sp>
      <p:sp>
        <p:nvSpPr>
          <p:cNvPr id="3" name="Notizenplatzhalter 2"/>
          <p:cNvSpPr>
            <a:spLocks noGrp="1"/>
          </p:cNvSpPr>
          <p:nvPr>
            <p:ph type="body" idx="1"/>
          </p:nvPr>
        </p:nvSpPr>
        <p:spPr/>
        <p:txBody>
          <a:bodyPr/>
          <a:lstStyle/>
          <a:p>
            <a:r>
              <a:rPr lang="en-US" dirty="0"/>
              <a:t>Walk the class through the Kanban practices.</a:t>
            </a:r>
          </a:p>
          <a:p>
            <a:endParaRPr lang="en-US" dirty="0"/>
          </a:p>
          <a:p>
            <a:pPr defTabSz="942289" eaLnBrk="0" fontAlgn="base" hangingPunct="0">
              <a:spcBef>
                <a:spcPct val="30000"/>
              </a:spcBef>
              <a:spcAft>
                <a:spcPct val="0"/>
              </a:spcAft>
              <a:defRPr/>
            </a:pPr>
            <a:r>
              <a:rPr lang="en-US" dirty="0"/>
              <a:t>There are 6 General Practices in the Kanban Method. [Walk</a:t>
            </a:r>
            <a:r>
              <a:rPr lang="en-US" baseline="0" dirty="0"/>
              <a:t> briefly through each of the 6 Practices. See David Anderson’s blog at http://</a:t>
            </a:r>
            <a:r>
              <a:rPr lang="en-US" baseline="0" dirty="0" err="1"/>
              <a:t>www.djaa.com</a:t>
            </a:r>
            <a:r>
              <a:rPr lang="en-US" baseline="0" dirty="0"/>
              <a:t>/principles-general-practices-</a:t>
            </a:r>
            <a:r>
              <a:rPr lang="en-US" baseline="0" dirty="0" err="1"/>
              <a:t>kanban</a:t>
            </a:r>
            <a:r>
              <a:rPr lang="en-US" baseline="0" dirty="0"/>
              <a:t>-method if you want help with how to explain]</a:t>
            </a:r>
            <a:endParaRPr lang="en-US" dirty="0"/>
          </a:p>
          <a:p>
            <a:endParaRPr lang="en-US" dirty="0"/>
          </a:p>
          <a:p>
            <a:r>
              <a:rPr lang="en-US" dirty="0"/>
              <a:t>Instead of using this slide, you can also create a flipchart with similar info etc.</a:t>
            </a:r>
          </a:p>
          <a:p>
            <a:r>
              <a:rPr lang="en-US" dirty="0"/>
              <a:t>You might revise this after the simulation.</a:t>
            </a:r>
          </a:p>
          <a:p>
            <a:endParaRPr lang="en-US" dirty="0"/>
          </a:p>
          <a:p>
            <a:endParaRPr lang="en-US" dirty="0"/>
          </a:p>
        </p:txBody>
      </p:sp>
      <p:sp>
        <p:nvSpPr>
          <p:cNvPr id="4" name="Foliennummernplatzhalter 3"/>
          <p:cNvSpPr>
            <a:spLocks noGrp="1"/>
          </p:cNvSpPr>
          <p:nvPr>
            <p:ph type="sldNum" sz="quarter" idx="10"/>
          </p:nvPr>
        </p:nvSpPr>
        <p:spPr/>
        <p:txBody>
          <a:bodyPr/>
          <a:lstStyle/>
          <a:p>
            <a:pPr>
              <a:defRPr/>
            </a:pPr>
            <a:fld id="{8B953E72-4EE6-499B-9125-A3E491C481D8}" type="slidenum">
              <a:rPr lang="en-US" smtClean="0"/>
              <a:pPr>
                <a:defRPr/>
              </a:pPr>
              <a:t>36</a:t>
            </a:fld>
            <a:endParaRPr lang="en-US"/>
          </a:p>
        </p:txBody>
      </p:sp>
    </p:spTree>
    <p:extLst>
      <p:ext uri="{BB962C8B-B14F-4D97-AF65-F5344CB8AC3E}">
        <p14:creationId xmlns:p14="http://schemas.microsoft.com/office/powerpoint/2010/main" val="30369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pPr/>
              <a:t>2</a:t>
            </a:fld>
            <a:endParaRPr lang="en-US"/>
          </a:p>
        </p:txBody>
      </p:sp>
    </p:spTree>
    <p:extLst>
      <p:ext uri="{BB962C8B-B14F-4D97-AF65-F5344CB8AC3E}">
        <p14:creationId xmlns:p14="http://schemas.microsoft.com/office/powerpoint/2010/main" val="4163660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327275" y="533400"/>
            <a:ext cx="4735513" cy="2663825"/>
          </a:xfrm>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Kanban gives you a PATTERN of 7 meetings / reviews and their interactions that helps you properly implement your feedback loops.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will not need to understand or memorize all of them at this point. We will explore them step by step, so that you will have the full picture at the end of the class.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DO THE ARROWS MEAN? THEY SUGGEST FLOW OF COMMUNICATION THAT YOU MIGHT EXPECT TO SEE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Highlight the general type of information that is schematically represented by the arrows in the diagram.</a:t>
            </a:r>
          </a:p>
          <a:p>
            <a:r>
              <a:rPr lang="en-US" b="1" dirty="0">
                <a:solidFill>
                  <a:srgbClr val="5C3575"/>
                </a:solidFill>
              </a:rPr>
              <a:t>Information</a:t>
            </a:r>
            <a:r>
              <a:rPr lang="en-US" dirty="0"/>
              <a:t> delivered from one feedback mechanism to another. The information is considered for possible decisions.</a:t>
            </a:r>
          </a:p>
          <a:p>
            <a:r>
              <a:rPr lang="en-US" b="1" dirty="0">
                <a:solidFill>
                  <a:srgbClr val="5C3575"/>
                </a:solidFill>
              </a:rPr>
              <a:t>Actions and Decisions </a:t>
            </a:r>
            <a:r>
              <a:rPr lang="en-US" dirty="0"/>
              <a:t>made at one meeting that will have a direct effect on data reviewed, capability observed and discussions held in other meetings.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Foliennummernplatzhalter 3"/>
          <p:cNvSpPr>
            <a:spLocks noGrp="1"/>
          </p:cNvSpPr>
          <p:nvPr>
            <p:ph type="sldNum" sz="quarter" idx="10"/>
          </p:nvPr>
        </p:nvSpPr>
        <p:spPr/>
        <p:txBody>
          <a:bodyPr/>
          <a:lstStyle/>
          <a:p>
            <a:pPr>
              <a:defRPr/>
            </a:pPr>
            <a:fld id="{8B953E72-4EE6-499B-9125-A3E491C481D8}" type="slidenum">
              <a:rPr lang="en-US" smtClean="0"/>
              <a:pPr>
                <a:defRPr/>
              </a:pPr>
              <a:t>47</a:t>
            </a:fld>
            <a:endParaRPr lang="en-US"/>
          </a:p>
        </p:txBody>
      </p:sp>
    </p:spTree>
    <p:extLst>
      <p:ext uri="{BB962C8B-B14F-4D97-AF65-F5344CB8AC3E}">
        <p14:creationId xmlns:p14="http://schemas.microsoft.com/office/powerpoint/2010/main" val="2457791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2327275" y="533400"/>
            <a:ext cx="4735513" cy="2663825"/>
          </a:xfrm>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cs typeface="Arial" panose="020B0604020202020204" pitchFamily="34" charset="0"/>
              </a:defRPr>
            </a:lvl1pPr>
            <a:lvl2pPr marL="755650" indent="-290513" defTabSz="930275">
              <a:spcBef>
                <a:spcPct val="30000"/>
              </a:spcBef>
              <a:defRPr sz="1200">
                <a:solidFill>
                  <a:schemeClr val="tx1"/>
                </a:solidFill>
                <a:latin typeface="Times New Roman" panose="02020603050405020304" pitchFamily="18" charset="0"/>
                <a:cs typeface="Arial" panose="020B0604020202020204" pitchFamily="34" charset="0"/>
              </a:defRPr>
            </a:lvl2pPr>
            <a:lvl3pPr marL="1163638" indent="-231775" defTabSz="930275">
              <a:spcBef>
                <a:spcPct val="30000"/>
              </a:spcBef>
              <a:defRPr sz="1200">
                <a:solidFill>
                  <a:schemeClr val="tx1"/>
                </a:solidFill>
                <a:latin typeface="Times New Roman" panose="02020603050405020304" pitchFamily="18" charset="0"/>
                <a:cs typeface="Arial" panose="020B0604020202020204" pitchFamily="34" charset="0"/>
              </a:defRPr>
            </a:lvl3pPr>
            <a:lvl4pPr marL="1628775" indent="-231775" defTabSz="930275">
              <a:spcBef>
                <a:spcPct val="30000"/>
              </a:spcBef>
              <a:defRPr sz="1200">
                <a:solidFill>
                  <a:schemeClr val="tx1"/>
                </a:solidFill>
                <a:latin typeface="Times New Roman" panose="02020603050405020304" pitchFamily="18" charset="0"/>
                <a:cs typeface="Arial" panose="020B0604020202020204" pitchFamily="34" charset="0"/>
              </a:defRPr>
            </a:lvl4pPr>
            <a:lvl5pPr marL="2095500" indent="-231775" defTabSz="930275">
              <a:spcBef>
                <a:spcPct val="30000"/>
              </a:spcBef>
              <a:defRPr sz="1200">
                <a:solidFill>
                  <a:schemeClr val="tx1"/>
                </a:solidFill>
                <a:latin typeface="Times New Roman" panose="02020603050405020304" pitchFamily="18" charset="0"/>
                <a:cs typeface="Arial" panose="020B0604020202020204" pitchFamily="34" charset="0"/>
              </a:defRPr>
            </a:lvl5pPr>
            <a:lvl6pPr marL="2552700" indent="-231775"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09900" indent="-231775"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67100" indent="-231775"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924300" indent="-231775"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32A7C3A3-CEB5-422F-83E1-4058118B9857}" type="slidenum">
              <a:rPr lang="en-US" altLang="en-US" sz="1300" smtClean="0">
                <a:latin typeface="Arial" panose="020B0604020202020204" pitchFamily="34" charset="0"/>
              </a:rPr>
              <a:pPr>
                <a:spcBef>
                  <a:spcPct val="0"/>
                </a:spcBef>
              </a:pPr>
              <a:t>48</a:t>
            </a:fld>
            <a:endParaRPr lang="en-US" altLang="en-US" sz="1300">
              <a:latin typeface="Arial" panose="020B0604020202020204" pitchFamily="34" charset="0"/>
            </a:endParaRPr>
          </a:p>
        </p:txBody>
      </p:sp>
    </p:spTree>
    <p:extLst>
      <p:ext uri="{BB962C8B-B14F-4D97-AF65-F5344CB8AC3E}">
        <p14:creationId xmlns:p14="http://schemas.microsoft.com/office/powerpoint/2010/main" val="2732227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787647-E234-483B-8620-3E04EA288C9C}" type="slidenum">
              <a:rPr lang="en-US" smtClean="0"/>
              <a:pPr>
                <a:defRPr/>
              </a:pPr>
              <a:t>49</a:t>
            </a:fld>
            <a:endParaRPr lang="en-US"/>
          </a:p>
        </p:txBody>
      </p:sp>
    </p:spTree>
    <p:extLst>
      <p:ext uri="{BB962C8B-B14F-4D97-AF65-F5344CB8AC3E}">
        <p14:creationId xmlns:p14="http://schemas.microsoft.com/office/powerpoint/2010/main" val="347698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5</a:t>
            </a:fld>
            <a:endParaRPr lang="en-US" altLang="en-US" sz="1200"/>
          </a:p>
        </p:txBody>
      </p:sp>
    </p:spTree>
    <p:extLst>
      <p:ext uri="{BB962C8B-B14F-4D97-AF65-F5344CB8AC3E}">
        <p14:creationId xmlns:p14="http://schemas.microsoft.com/office/powerpoint/2010/main" val="120441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6</a:t>
            </a:fld>
            <a:endParaRPr lang="en-US" altLang="en-US" sz="1200"/>
          </a:p>
        </p:txBody>
      </p:sp>
    </p:spTree>
    <p:extLst>
      <p:ext uri="{BB962C8B-B14F-4D97-AF65-F5344CB8AC3E}">
        <p14:creationId xmlns:p14="http://schemas.microsoft.com/office/powerpoint/2010/main" val="421912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86904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998139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79293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08473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282025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9808" y="3886200"/>
            <a:ext cx="627888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Line 25"/>
          <p:cNvSpPr>
            <a:spLocks noChangeShapeType="1"/>
          </p:cNvSpPr>
          <p:nvPr userDrawn="1"/>
        </p:nvSpPr>
        <p:spPr bwMode="auto">
          <a:xfrm>
            <a:off x="0" y="1062038"/>
            <a:ext cx="12192000" cy="0"/>
          </a:xfrm>
          <a:prstGeom prst="line">
            <a:avLst/>
          </a:prstGeom>
          <a:noFill/>
          <a:ln w="6350">
            <a:solidFill>
              <a:schemeClr val="accent1"/>
            </a:solidFill>
            <a:round/>
            <a:headEnd/>
            <a:tailEnd/>
          </a:ln>
        </p:spPr>
        <p:txBody>
          <a:bodyPr/>
          <a:lstStyle/>
          <a:p>
            <a:endParaRPr lang="en-US" sz="1800"/>
          </a:p>
        </p:txBody>
      </p:sp>
      <p:sp>
        <p:nvSpPr>
          <p:cNvPr id="9" name="Title 8"/>
          <p:cNvSpPr>
            <a:spLocks noGrp="1"/>
          </p:cNvSpPr>
          <p:nvPr>
            <p:ph type="title"/>
          </p:nvPr>
        </p:nvSpPr>
        <p:spPr>
          <a:xfrm>
            <a:off x="4559808" y="2651760"/>
            <a:ext cx="6278880" cy="1371600"/>
          </a:xfrm>
        </p:spPr>
        <p:txBody>
          <a:bodyPr anchor="ctr"/>
          <a:lstStyle/>
          <a:p>
            <a:r>
              <a:rPr lang="en-US" dirty="0"/>
              <a:t>Click to edit Master title style</a:t>
            </a:r>
          </a:p>
        </p:txBody>
      </p:sp>
      <p:sp>
        <p:nvSpPr>
          <p:cNvPr id="11" name="Line 26"/>
          <p:cNvSpPr>
            <a:spLocks noChangeShapeType="1"/>
          </p:cNvSpPr>
          <p:nvPr userDrawn="1"/>
        </p:nvSpPr>
        <p:spPr bwMode="auto">
          <a:xfrm>
            <a:off x="0" y="5788025"/>
            <a:ext cx="12192000" cy="0"/>
          </a:xfrm>
          <a:prstGeom prst="line">
            <a:avLst/>
          </a:prstGeom>
          <a:noFill/>
          <a:ln w="6350">
            <a:solidFill>
              <a:schemeClr val="accent1"/>
            </a:solidFill>
            <a:round/>
            <a:headEnd/>
            <a:tailEnd/>
          </a:ln>
        </p:spPr>
        <p:txBody>
          <a:bodyPr/>
          <a:lstStyle/>
          <a:p>
            <a:endParaRPr lang="en-US" sz="1800"/>
          </a:p>
        </p:txBody>
      </p:sp>
      <p:pic>
        <p:nvPicPr>
          <p:cNvPr id="7" name="Picture 2" descr="https://photos-2.dropbox.com/t/2/AADOihoZ_0xVAEpJpok365_5-gLdMzWA_y6x_Kx_98XfeQ/12/24004896/jpeg/32x32/3/1515812400/0/2/LKI-logo-horiz.jpg/EL6YxCAYmCQgBygH/evFAsdlYrgmKNQEN5GQQC0ejECk7J-98HrqAOEsVvz8?dl=0&amp;size=32x32&amp;size_mode=5">
            <a:extLst>
              <a:ext uri="{FF2B5EF4-FFF2-40B4-BE49-F238E27FC236}">
                <a16:creationId xmlns:a16="http://schemas.microsoft.com/office/drawing/2014/main" id="{BA664F25-93C8-4130-9FE7-7676A98C958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2" y="1544479"/>
            <a:ext cx="4993345" cy="92964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a:xfrm>
            <a:off x="292608" y="6665976"/>
            <a:ext cx="3860800" cy="210312"/>
          </a:xfrm>
          <a:prstGeom prst="rect">
            <a:avLst/>
          </a:prstGeom>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365760"/>
          <a:lstStyle/>
          <a:p>
            <a:r>
              <a:rPr lang="en-US" dirty="0"/>
              <a:t>Click to edit Master title style</a:t>
            </a:r>
          </a:p>
        </p:txBody>
      </p:sp>
      <p:sp>
        <p:nvSpPr>
          <p:cNvPr id="3" name="Footer Placeholder 2"/>
          <p:cNvSpPr>
            <a:spLocks noGrp="1"/>
          </p:cNvSpPr>
          <p:nvPr>
            <p:ph type="ftr" sz="quarter" idx="10"/>
          </p:nvPr>
        </p:nvSpPr>
        <p:spPr>
          <a:xfrm>
            <a:off x="292608" y="6665976"/>
            <a:ext cx="3860800" cy="210312"/>
          </a:xfrm>
          <a:prstGeom prst="rect">
            <a:avLst/>
          </a:prstGeom>
        </p:spPr>
        <p:txBody>
          <a:bodyPr/>
          <a:lstStyle/>
          <a:p>
            <a:endParaRPr lang="en-US" dirty="0"/>
          </a:p>
        </p:txBody>
      </p:sp>
      <p:sp>
        <p:nvSpPr>
          <p:cNvPr id="4" name="Slide Number Placeholder 3"/>
          <p:cNvSpPr>
            <a:spLocks noGrp="1"/>
          </p:cNvSpPr>
          <p:nvPr>
            <p:ph type="sldNum" sz="quarter" idx="11"/>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5" name="Text Placeholder 2"/>
          <p:cNvSpPr>
            <a:spLocks noGrp="1"/>
          </p:cNvSpPr>
          <p:nvPr>
            <p:ph idx="1"/>
          </p:nvPr>
        </p:nvSpPr>
        <p:spPr>
          <a:xfrm>
            <a:off x="292608" y="1353312"/>
            <a:ext cx="11033760" cy="48554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562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8534400" cy="1295400"/>
          </a:xfrm>
        </p:spPr>
        <p:txBody>
          <a:bodyPr/>
          <a:lstStyle/>
          <a:p>
            <a:r>
              <a:rPr lang="en-US"/>
              <a:t>Click to edit Master title style</a:t>
            </a:r>
          </a:p>
        </p:txBody>
      </p:sp>
      <p:sp>
        <p:nvSpPr>
          <p:cNvPr id="3" name="Table Placeholder 2"/>
          <p:cNvSpPr>
            <a:spLocks noGrp="1"/>
          </p:cNvSpPr>
          <p:nvPr>
            <p:ph type="tbl" idx="1"/>
          </p:nvPr>
        </p:nvSpPr>
        <p:spPr>
          <a:xfrm>
            <a:off x="0" y="1295400"/>
            <a:ext cx="12192000" cy="5105400"/>
          </a:xfrm>
        </p:spPr>
        <p:txBody>
          <a:bodyPr/>
          <a:lstStyle/>
          <a:p>
            <a:pPr lvl="0"/>
            <a:endParaRPr lang="en-US" noProof="0"/>
          </a:p>
        </p:txBody>
      </p:sp>
      <p:sp>
        <p:nvSpPr>
          <p:cNvPr id="4" name="Footer Placeholder 3"/>
          <p:cNvSpPr>
            <a:spLocks noGrp="1"/>
          </p:cNvSpPr>
          <p:nvPr>
            <p:ph type="ftr" sz="quarter" idx="10"/>
          </p:nvPr>
        </p:nvSpPr>
        <p:spPr>
          <a:xfrm>
            <a:off x="292608" y="6665976"/>
            <a:ext cx="3860800" cy="210312"/>
          </a:xfrm>
          <a:prstGeom prst="rect">
            <a:avLst/>
          </a:prstGeom>
        </p:spPr>
        <p:txBody>
          <a:bodyPr/>
          <a:lstStyle>
            <a:lvl1pPr algn="ctr">
              <a:spcAft>
                <a:spcPct val="30000"/>
              </a:spcAft>
              <a:defRPr sz="1000" b="1">
                <a:solidFill>
                  <a:srgbClr val="3333CC"/>
                </a:solidFill>
                <a:latin typeface="Verdana" panose="020B0604030504040204" pitchFamily="34" charset="0"/>
              </a:defRPr>
            </a:lvl1pPr>
          </a:lstStyle>
          <a:p>
            <a:pPr algn="l">
              <a:spcAft>
                <a:spcPct val="0"/>
              </a:spcAft>
              <a:defRPr/>
            </a:pPr>
            <a:endParaRPr lang="en-US" altLang="en-US" sz="1600" b="0">
              <a:solidFill>
                <a:srgbClr val="D5D5FF"/>
              </a:solidFill>
              <a:latin typeface="+mn-lt"/>
            </a:endParaRPr>
          </a:p>
          <a:p>
            <a:pPr algn="l">
              <a:spcAft>
                <a:spcPct val="0"/>
              </a:spcAft>
              <a:defRPr/>
            </a:pPr>
            <a:endParaRPr lang="en-US" altLang="en-US" sz="1600" b="0">
              <a:solidFill>
                <a:srgbClr val="D5D5FF"/>
              </a:solidFill>
              <a:latin typeface="+mn-lt"/>
            </a:endParaRPr>
          </a:p>
          <a:p>
            <a:pPr>
              <a:defRPr/>
            </a:pPr>
            <a:endParaRPr lang="en-US" altLang="en-US" sz="1400">
              <a:solidFill>
                <a:srgbClr val="8EA3FA"/>
              </a:solidFill>
            </a:endParaRPr>
          </a:p>
          <a:p>
            <a:pPr>
              <a:defRPr/>
            </a:pPr>
            <a:endParaRPr lang="en-US" altLang="en-US" b="0">
              <a:latin typeface="Arial" panose="020B0604020202020204" pitchFamily="34" charset="0"/>
            </a:endParaRPr>
          </a:p>
        </p:txBody>
      </p:sp>
    </p:spTree>
    <p:extLst>
      <p:ext uri="{BB962C8B-B14F-4D97-AF65-F5344CB8AC3E}">
        <p14:creationId xmlns:p14="http://schemas.microsoft.com/office/powerpoint/2010/main" val="376441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75631" y="1065155"/>
            <a:ext cx="8420668" cy="1799796"/>
          </a:xfrm>
        </p:spPr>
        <p:txBody>
          <a:bodyPr/>
          <a:lstStyle>
            <a:lvl1pPr algn="l">
              <a:defRPr>
                <a:solidFill>
                  <a:srgbClr val="714989"/>
                </a:solidFill>
              </a:defRPr>
            </a:lvl1pPr>
          </a:lstStyle>
          <a:p>
            <a:r>
              <a:rPr lang="pl-PL" dirty="0"/>
              <a:t>Kliknij, aby edytować styl</a:t>
            </a:r>
          </a:p>
        </p:txBody>
      </p:sp>
      <p:sp>
        <p:nvSpPr>
          <p:cNvPr id="3" name="Podtytuł 2"/>
          <p:cNvSpPr>
            <a:spLocks noGrp="1"/>
          </p:cNvSpPr>
          <p:nvPr>
            <p:ph type="subTitle" idx="1"/>
          </p:nvPr>
        </p:nvSpPr>
        <p:spPr>
          <a:xfrm>
            <a:off x="820793" y="4268337"/>
            <a:ext cx="11116448"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l-PL"/>
              <a:t>Kliknij, aby edytować styl wzorca podtytułu</a:t>
            </a:r>
          </a:p>
        </p:txBody>
      </p:sp>
      <p:sp>
        <p:nvSpPr>
          <p:cNvPr id="6" name="TextBox 5"/>
          <p:cNvSpPr txBox="1"/>
          <p:nvPr userDrawn="1"/>
        </p:nvSpPr>
        <p:spPr>
          <a:xfrm>
            <a:off x="868220" y="2678253"/>
            <a:ext cx="2277749" cy="276999"/>
          </a:xfrm>
          <a:prstGeom prst="rect">
            <a:avLst/>
          </a:prstGeom>
          <a:noFill/>
        </p:spPr>
        <p:txBody>
          <a:bodyPr wrap="square" rtlCol="0">
            <a:spAutoFit/>
          </a:bodyPr>
          <a:lstStyle/>
          <a:p>
            <a:pPr algn="ctr"/>
            <a:r>
              <a:rPr lang="en-US" sz="1200" b="1" dirty="0">
                <a:solidFill>
                  <a:prstClr val="black"/>
                </a:solidFill>
              </a:rPr>
              <a:t>Certified Training</a:t>
            </a:r>
          </a:p>
        </p:txBody>
      </p:sp>
      <p:pic>
        <p:nvPicPr>
          <p:cNvPr id="7" name="Picture 6">
            <a:extLst>
              <a:ext uri="{FF2B5EF4-FFF2-40B4-BE49-F238E27FC236}">
                <a16:creationId xmlns:a16="http://schemas.microsoft.com/office/drawing/2014/main" id="{151CC4CA-F706-483C-8B79-5858EF2112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760" y="5475891"/>
            <a:ext cx="1703187" cy="1277007"/>
          </a:xfrm>
          <a:prstGeom prst="rect">
            <a:avLst/>
          </a:prstGeom>
        </p:spPr>
      </p:pic>
    </p:spTree>
    <p:extLst>
      <p:ext uri="{BB962C8B-B14F-4D97-AF65-F5344CB8AC3E}">
        <p14:creationId xmlns:p14="http://schemas.microsoft.com/office/powerpoint/2010/main" val="83449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y Heading">
    <p:spTree>
      <p:nvGrpSpPr>
        <p:cNvPr id="1" name=""/>
        <p:cNvGrpSpPr/>
        <p:nvPr/>
      </p:nvGrpSpPr>
      <p:grpSpPr>
        <a:xfrm>
          <a:off x="0" y="0"/>
          <a:ext cx="0" cy="0"/>
          <a:chOff x="0" y="0"/>
          <a:chExt cx="0" cy="0"/>
        </a:xfrm>
      </p:grpSpPr>
      <p:sp>
        <p:nvSpPr>
          <p:cNvPr id="4" name="Rectangle 3"/>
          <p:cNvSpPr/>
          <p:nvPr userDrawn="1"/>
        </p:nvSpPr>
        <p:spPr>
          <a:xfrm>
            <a:off x="909853" y="2183643"/>
            <a:ext cx="10317707" cy="2429300"/>
          </a:xfrm>
          <a:prstGeom prst="rect">
            <a:avLst/>
          </a:prstGeom>
          <a:gradFill flip="none" rotWithShape="1">
            <a:gsLst>
              <a:gs pos="0">
                <a:srgbClr val="714989"/>
              </a:gs>
              <a:gs pos="50000">
                <a:srgbClr val="9966FF"/>
              </a:gs>
              <a:gs pos="100000">
                <a:srgbClr val="BA97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ytuł 1"/>
          <p:cNvSpPr>
            <a:spLocks noGrp="1"/>
          </p:cNvSpPr>
          <p:nvPr>
            <p:ph type="title" hasCustomPrompt="1"/>
          </p:nvPr>
        </p:nvSpPr>
        <p:spPr>
          <a:xfrm>
            <a:off x="868081" y="2186219"/>
            <a:ext cx="10363200" cy="2426729"/>
          </a:xfrm>
        </p:spPr>
        <p:txBody>
          <a:bodyPr anchor="ctr"/>
          <a:lstStyle>
            <a:lvl1pPr algn="ctr">
              <a:defRPr sz="3000" b="1" cap="none" baseline="0">
                <a:solidFill>
                  <a:schemeClr val="bg1"/>
                </a:solidFill>
              </a:defRPr>
            </a:lvl1pPr>
          </a:lstStyle>
          <a:p>
            <a:r>
              <a:rPr lang="en-US" dirty="0"/>
              <a:t>Click to insert day heading</a:t>
            </a:r>
            <a:endParaRPr lang="pl-PL" dirty="0"/>
          </a:p>
        </p:txBody>
      </p:sp>
      <p:sp>
        <p:nvSpPr>
          <p:cNvPr id="5" name="Freeform 439"/>
          <p:cNvSpPr>
            <a:spLocks/>
          </p:cNvSpPr>
          <p:nvPr userDrawn="1"/>
        </p:nvSpPr>
        <p:spPr bwMode="auto">
          <a:xfrm>
            <a:off x="582307"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27000" tIns="27000" rIns="27000" bIns="27000" numCol="1" anchor="ctr" anchorCtr="1" compatLnSpc="1">
            <a:prstTxWarp prst="textNoShape">
              <a:avLst/>
            </a:prstTxWarp>
          </a:bodyPr>
          <a:lstStyle/>
          <a:p>
            <a:endParaRPr lang="pl-PL" sz="900" b="1" u="sng" dirty="0">
              <a:solidFill>
                <a:prstClr val="black"/>
              </a:solidFill>
              <a:latin typeface="Segoe Print" pitchFamily="2" charset="0"/>
            </a:endParaRPr>
          </a:p>
        </p:txBody>
      </p:sp>
    </p:spTree>
    <p:extLst>
      <p:ext uri="{BB962C8B-B14F-4D97-AF65-F5344CB8AC3E}">
        <p14:creationId xmlns:p14="http://schemas.microsoft.com/office/powerpoint/2010/main" val="277201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3" name="Rectangle 2"/>
          <p:cNvSpPr/>
          <p:nvPr userDrawn="1"/>
        </p:nvSpPr>
        <p:spPr>
          <a:xfrm>
            <a:off x="909853" y="2183643"/>
            <a:ext cx="10317707" cy="24293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909853" y="2183643"/>
            <a:ext cx="10317707" cy="2429300"/>
          </a:xfrm>
        </p:spPr>
        <p:txBody>
          <a:bodyPr/>
          <a:lstStyle>
            <a:lvl1pPr>
              <a:defRPr>
                <a:solidFill>
                  <a:schemeClr val="bg1"/>
                </a:solidFill>
              </a:defRPr>
            </a:lvl1pPr>
          </a:lstStyle>
          <a:p>
            <a:r>
              <a:rPr lang="en-US" dirty="0"/>
              <a:t>Click to edit Master title style</a:t>
            </a:r>
          </a:p>
        </p:txBody>
      </p:sp>
      <p:sp>
        <p:nvSpPr>
          <p:cNvPr id="4" name="Freeform 439"/>
          <p:cNvSpPr>
            <a:spLocks/>
          </p:cNvSpPr>
          <p:nvPr userDrawn="1"/>
        </p:nvSpPr>
        <p:spPr bwMode="auto">
          <a:xfrm>
            <a:off x="582307"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27000" tIns="27000" rIns="27000" bIns="27000" numCol="1" anchor="ctr" anchorCtr="1" compatLnSpc="1">
            <a:prstTxWarp prst="textNoShape">
              <a:avLst/>
            </a:prstTxWarp>
          </a:bodyPr>
          <a:lstStyle/>
          <a:p>
            <a:endParaRPr lang="pl-PL" sz="900" b="1" u="sng" dirty="0">
              <a:solidFill>
                <a:prstClr val="black"/>
              </a:solidFill>
              <a:latin typeface="Segoe Print" pitchFamily="2" charset="0"/>
            </a:endParaRPr>
          </a:p>
        </p:txBody>
      </p:sp>
    </p:spTree>
    <p:extLst>
      <p:ext uri="{BB962C8B-B14F-4D97-AF65-F5344CB8AC3E}">
        <p14:creationId xmlns:p14="http://schemas.microsoft.com/office/powerpoint/2010/main" val="3901563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p:txBody>
          <a:bodyPr/>
          <a:lstStyle>
            <a:lvl1pPr marL="257175" indent="-257175">
              <a:buClr>
                <a:srgbClr val="7030A0"/>
              </a:buClr>
              <a:buFontTx/>
              <a:buBlip>
                <a:blip r:embed="rId2"/>
              </a:buBlip>
              <a:defRPr>
                <a:latin typeface="+mn-lt"/>
              </a:defRPr>
            </a:lvl1pPr>
            <a:lvl2pPr marL="557213" indent="-214313">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6255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
        <p:nvSpPr>
          <p:cNvPr id="3" name="Symbol zastępczy zawartości 2"/>
          <p:cNvSpPr>
            <a:spLocks noGrp="1"/>
          </p:cNvSpPr>
          <p:nvPr>
            <p:ph sz="half" idx="1"/>
          </p:nvPr>
        </p:nvSpPr>
        <p:spPr>
          <a:xfrm>
            <a:off x="609600" y="1600205"/>
            <a:ext cx="5384800" cy="4525963"/>
          </a:xfrm>
        </p:spPr>
        <p:txBody>
          <a:bodyPr/>
          <a:lstStyle>
            <a:lvl1pPr>
              <a:defRPr sz="2100">
                <a:latin typeface="+mn-lt"/>
              </a:defRPr>
            </a:lvl1pPr>
            <a:lvl2pPr>
              <a:defRPr sz="1800">
                <a:latin typeface="+mn-lt"/>
              </a:defRPr>
            </a:lvl2pPr>
            <a:lvl3pPr>
              <a:defRPr sz="1500">
                <a:latin typeface="+mn-lt"/>
              </a:defRPr>
            </a:lvl3pPr>
            <a:lvl4pPr>
              <a:defRPr sz="1350">
                <a:latin typeface="+mn-lt"/>
              </a:defRPr>
            </a:lvl4pPr>
            <a:lvl5pPr>
              <a:defRPr sz="1350">
                <a:latin typeface="+mn-lt"/>
              </a:defRPr>
            </a:lvl5pPr>
            <a:lvl6pPr>
              <a:defRPr sz="1350"/>
            </a:lvl6pPr>
            <a:lvl7pPr>
              <a:defRPr sz="1350"/>
            </a:lvl7pPr>
            <a:lvl8pPr>
              <a:defRPr sz="1350"/>
            </a:lvl8pPr>
            <a:lvl9pPr>
              <a:defRPr sz="135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6197600" y="1600205"/>
            <a:ext cx="5384800" cy="4525963"/>
          </a:xfrm>
        </p:spPr>
        <p:txBody>
          <a:bodyPr/>
          <a:lstStyle>
            <a:lvl1pPr>
              <a:defRPr sz="2100">
                <a:latin typeface="+mn-lt"/>
              </a:defRPr>
            </a:lvl1pPr>
            <a:lvl2pPr>
              <a:defRPr sz="1800">
                <a:latin typeface="+mn-lt"/>
              </a:defRPr>
            </a:lvl2pPr>
            <a:lvl3pPr>
              <a:defRPr sz="1500">
                <a:latin typeface="+mn-lt"/>
              </a:defRPr>
            </a:lvl3pPr>
            <a:lvl4pPr>
              <a:defRPr sz="1350">
                <a:latin typeface="+mn-lt"/>
              </a:defRPr>
            </a:lvl4pPr>
            <a:lvl5pPr>
              <a:defRPr sz="1350">
                <a:latin typeface="+mn-lt"/>
              </a:defRPr>
            </a:lvl5pPr>
            <a:lvl6pPr>
              <a:defRPr sz="1350"/>
            </a:lvl6pPr>
            <a:lvl7pPr>
              <a:defRPr sz="1350"/>
            </a:lvl7pPr>
            <a:lvl8pPr>
              <a:defRPr sz="1350"/>
            </a:lvl8pPr>
            <a:lvl9pPr>
              <a:defRPr sz="135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863596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1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dirty="0"/>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1800">
                <a:latin typeface="+mn-lt"/>
              </a:defRPr>
            </a:lvl1pPr>
            <a:lvl2pPr>
              <a:defRPr sz="1500">
                <a:latin typeface="+mn-lt"/>
              </a:defRPr>
            </a:lvl2pPr>
            <a:lvl3pPr>
              <a:defRPr sz="1350">
                <a:latin typeface="+mn-lt"/>
              </a:defRPr>
            </a:lvl3pPr>
            <a:lvl4pPr>
              <a:defRPr sz="1200">
                <a:latin typeface="+mn-lt"/>
              </a:defRPr>
            </a:lvl4pPr>
            <a:lvl5pPr>
              <a:defRPr sz="1200">
                <a:latin typeface="+mn-lt"/>
              </a:defRPr>
            </a:lvl5pPr>
            <a:lvl6pPr>
              <a:defRPr sz="1200"/>
            </a:lvl6pPr>
            <a:lvl7pPr>
              <a:defRPr sz="1200"/>
            </a:lvl7pPr>
            <a:lvl8pPr>
              <a:defRPr sz="1200"/>
            </a:lvl8pPr>
            <a:lvl9pPr>
              <a:defRPr sz="12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6193370" y="1535113"/>
            <a:ext cx="5389033" cy="639762"/>
          </a:xfrm>
        </p:spPr>
        <p:txBody>
          <a:bodyPr anchor="b"/>
          <a:lstStyle>
            <a:lvl1pPr marL="0" indent="0">
              <a:buNone/>
              <a:defRPr sz="1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dirty="0"/>
              <a:t>Kliknij, aby edytować style wzorca tekstu</a:t>
            </a:r>
          </a:p>
        </p:txBody>
      </p:sp>
      <p:sp>
        <p:nvSpPr>
          <p:cNvPr id="6" name="Symbol zastępczy zawartości 5"/>
          <p:cNvSpPr>
            <a:spLocks noGrp="1"/>
          </p:cNvSpPr>
          <p:nvPr>
            <p:ph sz="quarter" idx="4"/>
          </p:nvPr>
        </p:nvSpPr>
        <p:spPr>
          <a:xfrm>
            <a:off x="6193370" y="2174875"/>
            <a:ext cx="5389033" cy="3951288"/>
          </a:xfrm>
        </p:spPr>
        <p:txBody>
          <a:bodyPr/>
          <a:lstStyle>
            <a:lvl1pPr>
              <a:defRPr sz="1800">
                <a:latin typeface="+mn-lt"/>
              </a:defRPr>
            </a:lvl1pPr>
            <a:lvl2pPr>
              <a:defRPr sz="1500">
                <a:latin typeface="+mn-lt"/>
              </a:defRPr>
            </a:lvl2pPr>
            <a:lvl3pPr>
              <a:defRPr sz="1350">
                <a:latin typeface="+mn-lt"/>
              </a:defRPr>
            </a:lvl3pPr>
            <a:lvl4pPr>
              <a:defRPr sz="1200">
                <a:latin typeface="+mn-lt"/>
              </a:defRPr>
            </a:lvl4pPr>
            <a:lvl5pPr>
              <a:defRPr sz="1200">
                <a:latin typeface="+mn-lt"/>
              </a:defRPr>
            </a:lvl5pPr>
            <a:lvl6pPr>
              <a:defRPr sz="1200"/>
            </a:lvl6pPr>
            <a:lvl7pPr>
              <a:defRPr sz="1200"/>
            </a:lvl7pPr>
            <a:lvl8pPr>
              <a:defRPr sz="1200"/>
            </a:lvl8pPr>
            <a:lvl9pPr>
              <a:defRPr sz="12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295102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254890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lide Numb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9808" y="3886200"/>
            <a:ext cx="627888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Line 25"/>
          <p:cNvSpPr>
            <a:spLocks noChangeShapeType="1"/>
          </p:cNvSpPr>
          <p:nvPr userDrawn="1"/>
        </p:nvSpPr>
        <p:spPr bwMode="auto">
          <a:xfrm>
            <a:off x="0" y="1062038"/>
            <a:ext cx="12192000" cy="0"/>
          </a:xfrm>
          <a:prstGeom prst="line">
            <a:avLst/>
          </a:prstGeom>
          <a:noFill/>
          <a:ln w="6350">
            <a:solidFill>
              <a:schemeClr val="accent1"/>
            </a:solidFill>
            <a:round/>
            <a:headEnd/>
            <a:tailEnd/>
          </a:ln>
        </p:spPr>
        <p:txBody>
          <a:bodyPr/>
          <a:lstStyle/>
          <a:p>
            <a:endParaRPr lang="en-US" sz="1800"/>
          </a:p>
        </p:txBody>
      </p:sp>
      <p:sp>
        <p:nvSpPr>
          <p:cNvPr id="9" name="Title 8"/>
          <p:cNvSpPr>
            <a:spLocks noGrp="1"/>
          </p:cNvSpPr>
          <p:nvPr>
            <p:ph type="title"/>
          </p:nvPr>
        </p:nvSpPr>
        <p:spPr>
          <a:xfrm>
            <a:off x="4559808" y="2651760"/>
            <a:ext cx="6278880" cy="1371600"/>
          </a:xfrm>
        </p:spPr>
        <p:txBody>
          <a:bodyPr anchor="ctr"/>
          <a:lstStyle/>
          <a:p>
            <a:r>
              <a:rPr lang="en-US" dirty="0"/>
              <a:t>Click to edit Master title style</a:t>
            </a:r>
          </a:p>
        </p:txBody>
      </p:sp>
      <p:sp>
        <p:nvSpPr>
          <p:cNvPr id="11" name="Line 26"/>
          <p:cNvSpPr>
            <a:spLocks noChangeShapeType="1"/>
          </p:cNvSpPr>
          <p:nvPr userDrawn="1"/>
        </p:nvSpPr>
        <p:spPr bwMode="auto">
          <a:xfrm>
            <a:off x="0" y="5788025"/>
            <a:ext cx="12192000" cy="0"/>
          </a:xfrm>
          <a:prstGeom prst="line">
            <a:avLst/>
          </a:prstGeom>
          <a:noFill/>
          <a:ln w="6350">
            <a:solidFill>
              <a:schemeClr val="accent1"/>
            </a:solidFill>
            <a:round/>
            <a:headEnd/>
            <a:tailEnd/>
          </a:ln>
        </p:spPr>
        <p:txBody>
          <a:bodyPr/>
          <a:lstStyle/>
          <a:p>
            <a:endParaRPr lang="en-US" sz="1800"/>
          </a:p>
        </p:txBody>
      </p:sp>
      <p:pic>
        <p:nvPicPr>
          <p:cNvPr id="7" name="Picture 2" descr="https://photos-2.dropbox.com/t/2/AADOihoZ_0xVAEpJpok365_5-gLdMzWA_y6x_Kx_98XfeQ/12/24004896/jpeg/32x32/3/1515812400/0/2/LKI-logo-horiz.jpg/EL6YxCAYmCQgBygH/evFAsdlYrgmKNQEN5GQQC0ejECk7J-98HrqAOEsVvz8?dl=0&amp;size=32x32&amp;size_mode=5">
            <a:extLst>
              <a:ext uri="{FF2B5EF4-FFF2-40B4-BE49-F238E27FC236}">
                <a16:creationId xmlns:a16="http://schemas.microsoft.com/office/drawing/2014/main" id="{BA664F25-93C8-4130-9FE7-7676A98C958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2" y="1544479"/>
            <a:ext cx="4993345" cy="92964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789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3" y="273050"/>
            <a:ext cx="4011084" cy="1162050"/>
          </a:xfrm>
        </p:spPr>
        <p:txBody>
          <a:bodyPr anchor="b"/>
          <a:lstStyle>
            <a:lvl1pPr algn="l">
              <a:defRPr sz="1500" b="1"/>
            </a:lvl1pPr>
          </a:lstStyle>
          <a:p>
            <a:r>
              <a:rPr lang="pl-PL" dirty="0"/>
              <a:t>Kliknij, aby edytować styl</a:t>
            </a:r>
          </a:p>
        </p:txBody>
      </p:sp>
      <p:sp>
        <p:nvSpPr>
          <p:cNvPr id="3" name="Symbol zastępczy zawartości 2"/>
          <p:cNvSpPr>
            <a:spLocks noGrp="1"/>
          </p:cNvSpPr>
          <p:nvPr>
            <p:ph idx="1"/>
          </p:nvPr>
        </p:nvSpPr>
        <p:spPr>
          <a:xfrm>
            <a:off x="4766733" y="273055"/>
            <a:ext cx="6815667" cy="5853113"/>
          </a:xfrm>
        </p:spPr>
        <p:txBody>
          <a:bodyPr/>
          <a:lstStyle>
            <a:lvl1pPr>
              <a:defRPr sz="2400">
                <a:latin typeface="+mn-lt"/>
              </a:defRPr>
            </a:lvl1pPr>
            <a:lvl2pPr>
              <a:defRPr sz="2100">
                <a:latin typeface="+mn-lt"/>
              </a:defRPr>
            </a:lvl2pPr>
            <a:lvl3pPr>
              <a:defRPr sz="1800">
                <a:latin typeface="+mn-lt"/>
              </a:defRPr>
            </a:lvl3pPr>
            <a:lvl4pPr>
              <a:defRPr sz="1500">
                <a:latin typeface="+mn-lt"/>
              </a:defRPr>
            </a:lvl4pPr>
            <a:lvl5pPr>
              <a:defRPr sz="1500">
                <a:latin typeface="+mn-lt"/>
              </a:defRPr>
            </a:lvl5pPr>
            <a:lvl6pPr>
              <a:defRPr sz="1500"/>
            </a:lvl6pPr>
            <a:lvl7pPr>
              <a:defRPr sz="1500"/>
            </a:lvl7pPr>
            <a:lvl8pPr>
              <a:defRPr sz="1500"/>
            </a:lvl8pPr>
            <a:lvl9pPr>
              <a:defRPr sz="15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609603" y="1435103"/>
            <a:ext cx="4011084" cy="4691063"/>
          </a:xfrm>
        </p:spPr>
        <p:txBody>
          <a:bodyPr/>
          <a:lstStyle>
            <a:lvl1pPr marL="0" indent="0">
              <a:buNone/>
              <a:defRPr sz="105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dirty="0"/>
              <a:t>Kliknij, aby edytować style wzorca tekstu</a:t>
            </a:r>
          </a:p>
        </p:txBody>
      </p:sp>
    </p:spTree>
    <p:extLst>
      <p:ext uri="{BB962C8B-B14F-4D97-AF65-F5344CB8AC3E}">
        <p14:creationId xmlns:p14="http://schemas.microsoft.com/office/powerpoint/2010/main" val="2120844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15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dirty="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Tree>
    <p:extLst>
      <p:ext uri="{BB962C8B-B14F-4D97-AF65-F5344CB8AC3E}">
        <p14:creationId xmlns:p14="http://schemas.microsoft.com/office/powerpoint/2010/main" val="2523898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001684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43"/>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43"/>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038137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2032001" y="1295400"/>
            <a:ext cx="7981803" cy="48006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Freeform 439"/>
          <p:cNvSpPr>
            <a:spLocks/>
          </p:cNvSpPr>
          <p:nvPr userDrawn="1"/>
        </p:nvSpPr>
        <p:spPr bwMode="auto">
          <a:xfrm>
            <a:off x="1828801" y="1143000"/>
            <a:ext cx="8432800" cy="5204116"/>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27000" tIns="27000" rIns="27000" bIns="27000" numCol="1" anchor="ctr" anchorCtr="1" compatLnSpc="1">
            <a:prstTxWarp prst="textNoShape">
              <a:avLst/>
            </a:prstTxWarp>
          </a:bodyPr>
          <a:lstStyle/>
          <a:p>
            <a:endParaRPr lang="pl-PL" sz="900" b="1" u="sng" dirty="0">
              <a:solidFill>
                <a:prstClr val="black"/>
              </a:solidFill>
              <a:latin typeface="Segoe Print" pitchFamily="2" charset="0"/>
            </a:endParaRPr>
          </a:p>
        </p:txBody>
      </p:sp>
      <p:pic>
        <p:nvPicPr>
          <p:cNvPr id="6" name="Picture 5"/>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6000" l="31544" r="100000">
                        <a14:foregroundMark x1="44631" y1="91143" x2="44631" y2="91143"/>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388721" y="4215684"/>
            <a:ext cx="2420721" cy="213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0" b="96175" l="0" r="67577">
                        <a14:foregroundMark x1="46758" y1="69126" x2="46758" y2="69126"/>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10013805" y="4114800"/>
            <a:ext cx="2381399" cy="223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ymbol zastępczy zawartości 2"/>
          <p:cNvSpPr>
            <a:spLocks noGrp="1"/>
          </p:cNvSpPr>
          <p:nvPr>
            <p:ph idx="1"/>
          </p:nvPr>
        </p:nvSpPr>
        <p:spPr>
          <a:xfrm>
            <a:off x="2133601" y="1447801"/>
            <a:ext cx="7721600" cy="4495800"/>
          </a:xfrm>
        </p:spPr>
        <p:txBody>
          <a:bodyPr/>
          <a:lstStyle>
            <a:lvl1pPr marL="257175" indent="-257175">
              <a:buClr>
                <a:schemeClr val="bg1"/>
              </a:buClr>
              <a:buFont typeface="Wingdings" panose="05000000000000000000" pitchFamily="2" charset="2"/>
              <a:buChar char="§"/>
              <a:defRPr>
                <a:solidFill>
                  <a:schemeClr val="bg1"/>
                </a:solidFill>
              </a:defRPr>
            </a:lvl1pPr>
            <a:lvl2pPr>
              <a:defRPr>
                <a:solidFill>
                  <a:schemeClr val="bg1"/>
                </a:solidFill>
              </a:defRPr>
            </a:lvl2pPr>
            <a:lvl3pPr marL="857250" indent="-171450">
              <a:buClr>
                <a:schemeClr val="bg1"/>
              </a:buClr>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604182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 parts">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2" y="162232"/>
            <a:ext cx="10972801" cy="837876"/>
          </a:xfrm>
        </p:spPr>
        <p:txBody>
          <a:bodyPr/>
          <a:lstStyle>
            <a:lvl1pPr>
              <a:defRPr/>
            </a:lvl1pPr>
          </a:lstStyle>
          <a:p>
            <a:r>
              <a:rPr lang="pl-PL" dirty="0" err="1"/>
              <a:t>Heading</a:t>
            </a:r>
            <a:endParaRPr lang="pl-PL" dirty="0"/>
          </a:p>
        </p:txBody>
      </p:sp>
      <p:sp>
        <p:nvSpPr>
          <p:cNvPr id="7" name="Symbol zastępczy zawartości 2">
            <a:extLst>
              <a:ext uri="{FF2B5EF4-FFF2-40B4-BE49-F238E27FC236}">
                <a16:creationId xmlns:a16="http://schemas.microsoft.com/office/drawing/2014/main" id="{683F59FF-E8F2-8942-88CF-F231C6758641}"/>
              </a:ext>
            </a:extLst>
          </p:cNvPr>
          <p:cNvSpPr>
            <a:spLocks noGrp="1"/>
          </p:cNvSpPr>
          <p:nvPr>
            <p:ph idx="10"/>
          </p:nvPr>
        </p:nvSpPr>
        <p:spPr>
          <a:xfrm>
            <a:off x="609603" y="1535113"/>
            <a:ext cx="3527503" cy="4591052"/>
          </a:xfrm>
        </p:spPr>
        <p:txBody>
          <a:bodyPr/>
          <a:lstStyle>
            <a:lvl1pPr marL="392175" indent="-392175">
              <a:spcBef>
                <a:spcPts val="900"/>
              </a:spcBef>
              <a:buClr>
                <a:srgbClr val="7030A0"/>
              </a:buClr>
              <a:buSzPct val="90000"/>
              <a:buFontTx/>
              <a:buBlip>
                <a:blip r:embed="rId2"/>
              </a:buBlip>
              <a:defRPr sz="1800">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zawartości 2">
            <a:extLst>
              <a:ext uri="{FF2B5EF4-FFF2-40B4-BE49-F238E27FC236}">
                <a16:creationId xmlns:a16="http://schemas.microsoft.com/office/drawing/2014/main" id="{B4CD2B63-3025-F74C-855C-B1F3616363B5}"/>
              </a:ext>
            </a:extLst>
          </p:cNvPr>
          <p:cNvSpPr>
            <a:spLocks noGrp="1"/>
          </p:cNvSpPr>
          <p:nvPr>
            <p:ph idx="11"/>
          </p:nvPr>
        </p:nvSpPr>
        <p:spPr>
          <a:xfrm>
            <a:off x="4332251" y="1535113"/>
            <a:ext cx="3527503" cy="4591052"/>
          </a:xfrm>
        </p:spPr>
        <p:txBody>
          <a:bodyPr/>
          <a:lstStyle>
            <a:lvl1pPr marL="392175" indent="-392175">
              <a:spcBef>
                <a:spcPts val="900"/>
              </a:spcBef>
              <a:buClr>
                <a:srgbClr val="7030A0"/>
              </a:buClr>
              <a:buSzPct val="90000"/>
              <a:buFontTx/>
              <a:buBlip>
                <a:blip r:embed="rId2"/>
              </a:buBlip>
              <a:defRPr sz="1800">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zawartości 2">
            <a:extLst>
              <a:ext uri="{FF2B5EF4-FFF2-40B4-BE49-F238E27FC236}">
                <a16:creationId xmlns:a16="http://schemas.microsoft.com/office/drawing/2014/main" id="{FDC28CCD-A1C2-8E41-9436-4232435C5287}"/>
              </a:ext>
            </a:extLst>
          </p:cNvPr>
          <p:cNvSpPr>
            <a:spLocks noGrp="1"/>
          </p:cNvSpPr>
          <p:nvPr>
            <p:ph idx="12"/>
          </p:nvPr>
        </p:nvSpPr>
        <p:spPr>
          <a:xfrm>
            <a:off x="8054899" y="1535113"/>
            <a:ext cx="3527503" cy="4591052"/>
          </a:xfrm>
        </p:spPr>
        <p:txBody>
          <a:bodyPr/>
          <a:lstStyle>
            <a:lvl1pPr marL="392175" indent="-392175">
              <a:spcBef>
                <a:spcPts val="900"/>
              </a:spcBef>
              <a:buClr>
                <a:srgbClr val="7030A0"/>
              </a:buClr>
              <a:buSzPct val="90000"/>
              <a:buFontTx/>
              <a:buBlip>
                <a:blip r:embed="rId2"/>
              </a:buBlip>
              <a:defRPr sz="1800">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473042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Key Points">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6"/>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1" y="3730704"/>
            <a:ext cx="5266267" cy="2395463"/>
          </a:xfrm>
        </p:spPr>
        <p:txBody>
          <a:bodyPr/>
          <a:lstStyle>
            <a:lvl1pPr marL="392175" indent="-392175">
              <a:spcBef>
                <a:spcPts val="900"/>
              </a:spcBef>
              <a:buClr>
                <a:srgbClr val="7030A0"/>
              </a:buClr>
              <a:buSzPct val="90000"/>
              <a:buFontTx/>
              <a:buBlip>
                <a:blip r:embed="rId2"/>
              </a:buBlip>
              <a:defRPr>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Textplatzhalter 4">
            <a:extLst>
              <a:ext uri="{FF2B5EF4-FFF2-40B4-BE49-F238E27FC236}">
                <a16:creationId xmlns:a16="http://schemas.microsoft.com/office/drawing/2014/main" id="{F5BAF030-083C-384F-ABD0-1446E9FBAA87}"/>
              </a:ext>
            </a:extLst>
          </p:cNvPr>
          <p:cNvSpPr>
            <a:spLocks noGrp="1"/>
          </p:cNvSpPr>
          <p:nvPr>
            <p:ph type="body" sz="quarter" idx="10" hasCustomPrompt="1"/>
          </p:nvPr>
        </p:nvSpPr>
        <p:spPr>
          <a:xfrm>
            <a:off x="609601" y="1445745"/>
            <a:ext cx="5266267" cy="1703859"/>
          </a:xfrm>
          <a:solidFill>
            <a:srgbClr val="5C3575"/>
          </a:solidFill>
        </p:spPr>
        <p:txBody>
          <a:bodyPr lIns="180000" rIns="180000" anchor="ctr" anchorCtr="1">
            <a:noAutofit/>
          </a:bodyPr>
          <a:lstStyle>
            <a:lvl1pPr marL="0" indent="0">
              <a:buFontTx/>
              <a:buNone/>
              <a:defRPr sz="2100">
                <a:solidFill>
                  <a:schemeClr val="bg1"/>
                </a:solidFill>
                <a:latin typeface="+mn-lt"/>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de-DE" dirty="0"/>
              <a:t>Key Point </a:t>
            </a:r>
            <a:r>
              <a:rPr lang="de-DE" dirty="0" err="1"/>
              <a:t>here</a:t>
            </a:r>
            <a:endParaRPr lang="de-DE" dirty="0"/>
          </a:p>
        </p:txBody>
      </p:sp>
      <p:sp>
        <p:nvSpPr>
          <p:cNvPr id="6" name="Textplatzhalter 4">
            <a:extLst>
              <a:ext uri="{FF2B5EF4-FFF2-40B4-BE49-F238E27FC236}">
                <a16:creationId xmlns:a16="http://schemas.microsoft.com/office/drawing/2014/main" id="{D4E7A6DB-112D-D147-AE12-7EDAA1D4F3AC}"/>
              </a:ext>
            </a:extLst>
          </p:cNvPr>
          <p:cNvSpPr>
            <a:spLocks noGrp="1"/>
          </p:cNvSpPr>
          <p:nvPr>
            <p:ph type="body" sz="quarter" idx="11" hasCustomPrompt="1"/>
          </p:nvPr>
        </p:nvSpPr>
        <p:spPr>
          <a:xfrm>
            <a:off x="6316133" y="1445745"/>
            <a:ext cx="5266267" cy="1703859"/>
          </a:xfrm>
          <a:solidFill>
            <a:srgbClr val="5C3575"/>
          </a:solidFill>
        </p:spPr>
        <p:txBody>
          <a:bodyPr lIns="180000" rIns="180000" anchor="ctr" anchorCtr="1">
            <a:noAutofit/>
          </a:bodyPr>
          <a:lstStyle>
            <a:lvl1pPr marL="0" indent="0">
              <a:buFontTx/>
              <a:buNone/>
              <a:defRPr sz="2100">
                <a:solidFill>
                  <a:schemeClr val="bg1"/>
                </a:solidFill>
                <a:latin typeface="+mn-lt"/>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de-DE" dirty="0"/>
              <a:t>Key Point </a:t>
            </a:r>
            <a:r>
              <a:rPr lang="de-DE" dirty="0" err="1"/>
              <a:t>here</a:t>
            </a:r>
            <a:endParaRPr lang="de-DE" dirty="0"/>
          </a:p>
        </p:txBody>
      </p:sp>
      <p:sp>
        <p:nvSpPr>
          <p:cNvPr id="7" name="Symbol zastępczy zawartości 2">
            <a:extLst>
              <a:ext uri="{FF2B5EF4-FFF2-40B4-BE49-F238E27FC236}">
                <a16:creationId xmlns:a16="http://schemas.microsoft.com/office/drawing/2014/main" id="{1F5B99F4-E357-6E43-BEAA-638A525BE17F}"/>
              </a:ext>
            </a:extLst>
          </p:cNvPr>
          <p:cNvSpPr>
            <a:spLocks noGrp="1"/>
          </p:cNvSpPr>
          <p:nvPr>
            <p:ph idx="12"/>
          </p:nvPr>
        </p:nvSpPr>
        <p:spPr>
          <a:xfrm>
            <a:off x="6316133" y="3730704"/>
            <a:ext cx="5266267" cy="2395463"/>
          </a:xfrm>
        </p:spPr>
        <p:txBody>
          <a:bodyPr/>
          <a:lstStyle>
            <a:lvl1pPr marL="392175" indent="-392175">
              <a:spcBef>
                <a:spcPts val="900"/>
              </a:spcBef>
              <a:buClr>
                <a:srgbClr val="7030A0"/>
              </a:buClr>
              <a:buSzPct val="90000"/>
              <a:buFontTx/>
              <a:buBlip>
                <a:blip r:embed="rId2"/>
              </a:buBlip>
              <a:defRPr>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62302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7030A0"/>
          </a:solidFill>
          <a:ln w="9525">
            <a:noFill/>
            <a:miter lim="800000"/>
            <a:headEnd/>
            <a:tailEnd/>
          </a:ln>
        </p:spPr>
        <p:txBody>
          <a:bodyPr vert="horz" wrap="square" lIns="365760" tIns="45720" rIns="91440" bIns="45720" numCol="1" rtlCol="0" anchor="ctr" anchorCtr="0" compatLnSpc="1">
            <a:prstTxWarp prst="textNoShape">
              <a:avLst/>
            </a:prstTxWarp>
            <a:normAutofit/>
          </a:bodyPr>
          <a:lstStyle>
            <a:lvl1pPr>
              <a:defRPr lang="en-US" sz="4400" i="0" dirty="0">
                <a:solidFill>
                  <a:schemeClr val="bg1"/>
                </a:solidFill>
                <a:latin typeface="Calibri" panose="020F0502020204030204" pitchFamily="34" charset="0"/>
                <a:cs typeface="Calibri" panose="020F0502020204030204" pitchFamily="34" charset="0"/>
              </a:defRPr>
            </a:lvl1pPr>
          </a:lstStyle>
          <a:p>
            <a:pPr marL="338138" lvl="0" indent="1588" eaLnBrk="0" fontAlgn="base" hangingPunct="0">
              <a:spcAft>
                <a:spcPct val="0"/>
              </a:spcAft>
            </a:pPr>
            <a:r>
              <a:rPr lang="en-US" dirty="0"/>
              <a:t>Click to edit Master title style</a:t>
            </a:r>
          </a:p>
        </p:txBody>
      </p:sp>
      <p:sp>
        <p:nvSpPr>
          <p:cNvPr id="3" name="Content Placeholder 2"/>
          <p:cNvSpPr>
            <a:spLocks noGrp="1"/>
          </p:cNvSpPr>
          <p:nvPr>
            <p:ph idx="1"/>
          </p:nvPr>
        </p:nvSpPr>
        <p:spPr>
          <a:xfrm>
            <a:off x="292608" y="1353312"/>
            <a:ext cx="11033760" cy="4855464"/>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6927"/>
            <a:ext cx="12185843" cy="914400"/>
          </a:xfrm>
          <a:solidFill>
            <a:srgbClr val="7030A0"/>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defRPr lang="en-US" sz="4400" i="0" dirty="0">
                <a:solidFill>
                  <a:schemeClr val="bg1"/>
                </a:solidFill>
                <a:latin typeface="Calibri" panose="020F0502020204030204" pitchFamily="34" charset="0"/>
                <a:cs typeface="Calibri" panose="020F0502020204030204" pitchFamily="34" charset="0"/>
              </a:defRPr>
            </a:lvl1pPr>
          </a:lstStyle>
          <a:p>
            <a:pPr marL="338138" lvl="0" indent="1588" eaLnBrk="0" fontAlgn="base" hangingPunct="0">
              <a:spcAft>
                <a:spcPct val="0"/>
              </a:spcAft>
            </a:pPr>
            <a:r>
              <a:rPr lang="en-US" dirty="0"/>
              <a:t>Click to edit Master title style</a:t>
            </a:r>
          </a:p>
        </p:txBody>
      </p:sp>
      <p:sp>
        <p:nvSpPr>
          <p:cNvPr id="3" name="Content Placeholder 2"/>
          <p:cNvSpPr>
            <a:spLocks noGrp="1"/>
          </p:cNvSpPr>
          <p:nvPr>
            <p:ph sz="half" idx="1"/>
          </p:nvPr>
        </p:nvSpPr>
        <p:spPr>
          <a:xfrm>
            <a:off x="292608" y="1353311"/>
            <a:ext cx="566928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3312"/>
            <a:ext cx="566928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9" name="Footer Placeholder 8"/>
          <p:cNvSpPr>
            <a:spLocks noGrp="1"/>
          </p:cNvSpPr>
          <p:nvPr>
            <p:ph type="ftr" sz="quarter" idx="11"/>
          </p:nvPr>
        </p:nvSpPr>
        <p:spPr>
          <a:xfrm>
            <a:off x="292608" y="6665976"/>
            <a:ext cx="3860800" cy="210312"/>
          </a:xfrm>
          <a:prstGeom prst="rect">
            <a:avLst/>
          </a:prstGeo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7030A0"/>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defRPr lang="en-US" sz="4400" i="0">
                <a:solidFill>
                  <a:schemeClr val="bg1"/>
                </a:solidFill>
                <a:latin typeface="Calibri" panose="020F0502020204030204" pitchFamily="34" charset="0"/>
                <a:cs typeface="Calibri" panose="020F0502020204030204" pitchFamily="34" charset="0"/>
              </a:defRPr>
            </a:lvl1pPr>
          </a:lstStyle>
          <a:p>
            <a:pPr marL="338138" lvl="0" indent="1588" eaLnBrk="0" fontAlgn="base" hangingPunct="0">
              <a:spcAft>
                <a:spcPct val="0"/>
              </a:spcAft>
            </a:pPr>
            <a:r>
              <a:rPr lang="en-US" dirty="0"/>
              <a:t>Click to edit Master title style</a:t>
            </a:r>
          </a:p>
        </p:txBody>
      </p:sp>
      <p:sp>
        <p:nvSpPr>
          <p:cNvPr id="4" name="Content Placeholder 3"/>
          <p:cNvSpPr>
            <a:spLocks noGrp="1"/>
          </p:cNvSpPr>
          <p:nvPr>
            <p:ph sz="half" idx="2"/>
          </p:nvPr>
        </p:nvSpPr>
        <p:spPr>
          <a:xfrm>
            <a:off x="292608" y="2174875"/>
            <a:ext cx="566928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5" y="2174875"/>
            <a:ext cx="566928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0"/>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11" name="Footer Placeholder 10"/>
          <p:cNvSpPr>
            <a:spLocks noGrp="1"/>
          </p:cNvSpPr>
          <p:nvPr>
            <p:ph type="ftr" sz="quarter" idx="11"/>
          </p:nvPr>
        </p:nvSpPr>
        <p:spPr>
          <a:xfrm>
            <a:off x="292608" y="6665976"/>
            <a:ext cx="3860800" cy="210312"/>
          </a:xfrm>
          <a:prstGeom prst="rect">
            <a:avLst/>
          </a:prstGeo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7030A0"/>
          </a:solidFill>
          <a:ln w="9525">
            <a:noFill/>
            <a:miter lim="800000"/>
            <a:headEnd/>
            <a:tailEnd/>
          </a:ln>
        </p:spPr>
        <p:txBody>
          <a:bodyPr vert="horz" wrap="square" lIns="365760" tIns="45720" rIns="91440" bIns="45720" numCol="1" anchor="ctr" anchorCtr="0" compatLnSpc="1">
            <a:prstTxWarp prst="textNoShape">
              <a:avLst/>
            </a:prstTxWarp>
          </a:bodyPr>
          <a:lstStyle>
            <a:lvl1pPr>
              <a:defRPr lang="en-US" sz="4400" b="1" i="0" dirty="0">
                <a:solidFill>
                  <a:schemeClr val="bg1"/>
                </a:solidFill>
                <a:latin typeface="Calibri" panose="020F0502020204030204" pitchFamily="34" charset="0"/>
                <a:cs typeface="Calibri" panose="020F0502020204030204" pitchFamily="34" charset="0"/>
              </a:defRPr>
            </a:lvl1pPr>
          </a:lstStyle>
          <a:p>
            <a:pPr marL="338138" lvl="0" indent="1588" eaLnBrk="0" fontAlgn="base" hangingPunct="0">
              <a:spcAft>
                <a:spcPct val="0"/>
              </a:spcAft>
            </a:pPr>
            <a:r>
              <a:rPr lang="en-US" dirty="0"/>
              <a:t>Click to edit Master title style</a:t>
            </a:r>
          </a:p>
        </p:txBody>
      </p:sp>
      <p:sp>
        <p:nvSpPr>
          <p:cNvPr id="4" name="Footer Placeholder 3"/>
          <p:cNvSpPr>
            <a:spLocks noGrp="1"/>
          </p:cNvSpPr>
          <p:nvPr>
            <p:ph type="ftr" sz="quarter" idx="11"/>
          </p:nvPr>
        </p:nvSpPr>
        <p:spPr>
          <a:xfrm>
            <a:off x="292608" y="6665976"/>
            <a:ext cx="3860800" cy="210312"/>
          </a:xfrm>
          <a:prstGeom prst="rect">
            <a:avLst/>
          </a:prstGeo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92608" y="6665976"/>
            <a:ext cx="3860800" cy="210312"/>
          </a:xfrm>
          <a:prstGeom prst="rect">
            <a:avLst/>
          </a:prstGeom>
        </p:spPr>
        <p:txBody>
          <a:bodyPr/>
          <a:lstStyle/>
          <a:p>
            <a:endParaRPr lang="en-US"/>
          </a:p>
        </p:txBody>
      </p:sp>
      <p:sp>
        <p:nvSpPr>
          <p:cNvPr id="4" name="Slide Number Placeholder 3"/>
          <p:cNvSpPr>
            <a:spLocks noGrp="1"/>
          </p:cNvSpPr>
          <p:nvPr>
            <p:ph type="sldNum" sz="quarter" idx="12"/>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389288" y="1474525"/>
            <a:ext cx="9315629" cy="3253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4"/>
          </p:nvPr>
        </p:nvSpPr>
        <p:spPr bwMode="auto">
          <a:xfrm>
            <a:off x="11084984" y="6506707"/>
            <a:ext cx="1107016"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rgbClr val="666666"/>
                </a:solidFill>
              </a:defRPr>
            </a:lvl1pPr>
          </a:lstStyle>
          <a:p>
            <a:fld id="{05CD1B2F-D747-443E-9EEA-1B543DAE91A7}" type="slidenum">
              <a:rPr lang="en-US" smtClean="0"/>
              <a:pPr/>
              <a:t>‹#›</a:t>
            </a:fld>
            <a:endParaRPr lang="en-US" dirty="0"/>
          </a:p>
        </p:txBody>
      </p:sp>
      <p:sp>
        <p:nvSpPr>
          <p:cNvPr id="8" name="Footer Placeholder 8"/>
          <p:cNvSpPr>
            <a:spLocks noGrp="1"/>
          </p:cNvSpPr>
          <p:nvPr>
            <p:ph type="ftr" sz="quarter" idx="3"/>
          </p:nvPr>
        </p:nvSpPr>
        <p:spPr>
          <a:xfrm>
            <a:off x="293793" y="6664960"/>
            <a:ext cx="3860800" cy="21336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365760"/>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a:xfrm>
            <a:off x="292608" y="6665976"/>
            <a:ext cx="3860800" cy="210312"/>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598400" cy="914400"/>
          </a:xfrm>
          <a:prstGeom prst="rect">
            <a:avLst/>
          </a:prstGeom>
          <a:solidFill>
            <a:srgbClr val="7030A0"/>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338138" lvl="0" indent="1588" eaLnBrk="0" fontAlgn="base" hangingPunct="0">
              <a:spcAft>
                <a:spcPct val="0"/>
              </a:spcAft>
            </a:pPr>
            <a:r>
              <a:rPr lang="en-US" dirty="0"/>
              <a:t>Click to edit Master title style</a:t>
            </a:r>
          </a:p>
        </p:txBody>
      </p:sp>
      <p:sp>
        <p:nvSpPr>
          <p:cNvPr id="3" name="Text Placeholder 2"/>
          <p:cNvSpPr>
            <a:spLocks noGrp="1"/>
          </p:cNvSpPr>
          <p:nvPr>
            <p:ph type="body" idx="1"/>
          </p:nvPr>
        </p:nvSpPr>
        <p:spPr>
          <a:xfrm>
            <a:off x="292608" y="1353312"/>
            <a:ext cx="11033760" cy="48554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25"/>
          <p:cNvSpPr>
            <a:spLocks noChangeShapeType="1"/>
          </p:cNvSpPr>
          <p:nvPr/>
        </p:nvSpPr>
        <p:spPr bwMode="auto">
          <a:xfrm>
            <a:off x="0" y="1062038"/>
            <a:ext cx="12192000" cy="0"/>
          </a:xfrm>
          <a:prstGeom prst="line">
            <a:avLst/>
          </a:prstGeom>
          <a:noFill/>
          <a:ln w="6350">
            <a:solidFill>
              <a:schemeClr val="accent1"/>
            </a:solidFill>
            <a:round/>
            <a:headEnd/>
            <a:tailEnd/>
          </a:ln>
        </p:spPr>
        <p:txBody>
          <a:bodyPr/>
          <a:lstStyle/>
          <a:p>
            <a:endParaRPr lang="en-US" sz="1800"/>
          </a:p>
        </p:txBody>
      </p:sp>
      <p:sp>
        <p:nvSpPr>
          <p:cNvPr id="9" name="Line 26"/>
          <p:cNvSpPr>
            <a:spLocks noChangeShapeType="1"/>
          </p:cNvSpPr>
          <p:nvPr userDrawn="1"/>
        </p:nvSpPr>
        <p:spPr bwMode="auto">
          <a:xfrm>
            <a:off x="0" y="6400800"/>
            <a:ext cx="12192000" cy="0"/>
          </a:xfrm>
          <a:prstGeom prst="line">
            <a:avLst/>
          </a:prstGeom>
          <a:noFill/>
          <a:ln w="6350">
            <a:solidFill>
              <a:schemeClr val="accent1"/>
            </a:solidFill>
            <a:round/>
            <a:headEnd/>
            <a:tailEnd/>
          </a:ln>
        </p:spPr>
        <p:txBody>
          <a:bodyPr/>
          <a:lstStyle/>
          <a:p>
            <a:endParaRPr lang="en-US" sz="1800"/>
          </a:p>
        </p:txBody>
      </p:sp>
      <p:pic>
        <p:nvPicPr>
          <p:cNvPr id="5" name="Picture 4">
            <a:extLst>
              <a:ext uri="{FF2B5EF4-FFF2-40B4-BE49-F238E27FC236}">
                <a16:creationId xmlns:a16="http://schemas.microsoft.com/office/drawing/2014/main" id="{0A1680FC-DFA1-4987-A02E-95E8450ACF7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4800" y="6428493"/>
            <a:ext cx="1625600" cy="4010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61" r:id="rId8"/>
    <p:sldLayoutId id="2147483658" r:id="rId9"/>
    <p:sldLayoutId id="2147483659" r:id="rId10"/>
    <p:sldLayoutId id="2147483665" r:id="rId11"/>
    <p:sldLayoutId id="2147483667" r:id="rId12"/>
  </p:sldLayoutIdLst>
  <p:txStyles>
    <p:titleStyle>
      <a:lvl1pPr algn="l" defTabSz="914400" rtl="0" eaLnBrk="1" latinLnBrk="0" hangingPunct="1">
        <a:spcBef>
          <a:spcPct val="0"/>
        </a:spcBef>
        <a:buNone/>
        <a:defRPr lang="en-US" sz="4400" b="1" i="0" kern="1200" dirty="0">
          <a:solidFill>
            <a:schemeClr val="bg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733" y="-21478"/>
            <a:ext cx="12218776" cy="6879502"/>
          </a:xfrm>
          <a:prstGeom prst="rect">
            <a:avLst/>
          </a:prstGeom>
          <a:noFill/>
          <a:ln w="9525">
            <a:noFill/>
            <a:miter lim="800000"/>
            <a:headEnd/>
            <a:tailEnd/>
          </a:ln>
        </p:spPr>
      </p:pic>
      <p:sp>
        <p:nvSpPr>
          <p:cNvPr id="2" name="Symbol zastępczy tytułu 1"/>
          <p:cNvSpPr>
            <a:spLocks noGrp="1"/>
          </p:cNvSpPr>
          <p:nvPr>
            <p:ph type="title"/>
          </p:nvPr>
        </p:nvSpPr>
        <p:spPr>
          <a:xfrm>
            <a:off x="335360" y="71414"/>
            <a:ext cx="11521280" cy="928694"/>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hidden="1"/>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Rectangle 4"/>
          <p:cNvSpPr/>
          <p:nvPr/>
        </p:nvSpPr>
        <p:spPr>
          <a:xfrm>
            <a:off x="-26733" y="-21478"/>
            <a:ext cx="12218776" cy="104605"/>
          </a:xfrm>
          <a:prstGeom prst="rect">
            <a:avLst/>
          </a:prstGeom>
          <a:gradFill flip="none" rotWithShape="1">
            <a:gsLst>
              <a:gs pos="0">
                <a:srgbClr val="442A58"/>
              </a:gs>
              <a:gs pos="17000">
                <a:srgbClr val="714989"/>
              </a:gs>
              <a:gs pos="100000">
                <a:srgbClr val="BA97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8" name="Picture 7">
            <a:extLst>
              <a:ext uri="{FF2B5EF4-FFF2-40B4-BE49-F238E27FC236}">
                <a16:creationId xmlns:a16="http://schemas.microsoft.com/office/drawing/2014/main" id="{10E8E5FE-2A43-44D3-A041-0E235A908498}"/>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284541" y="6387430"/>
            <a:ext cx="1907459" cy="470573"/>
          </a:xfrm>
          <a:prstGeom prst="rect">
            <a:avLst/>
          </a:prstGeom>
        </p:spPr>
      </p:pic>
    </p:spTree>
    <p:extLst>
      <p:ext uri="{BB962C8B-B14F-4D97-AF65-F5344CB8AC3E}">
        <p14:creationId xmlns:p14="http://schemas.microsoft.com/office/powerpoint/2010/main" val="25321609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xStyles>
    <p:titleStyle>
      <a:lvl1pPr algn="ctr" defTabSz="685800" rtl="0" eaLnBrk="1" latinLnBrk="0" hangingPunct="1">
        <a:spcBef>
          <a:spcPct val="0"/>
        </a:spcBef>
        <a:buNone/>
        <a:defRPr lang="pl-PL" sz="2700" b="1" kern="1200" dirty="0">
          <a:solidFill>
            <a:srgbClr val="714989"/>
          </a:solidFill>
          <a:latin typeface="+mj-lt"/>
          <a:ea typeface="+mj-ea"/>
          <a:cs typeface="Arial" pitchFamily="34" charset="0"/>
        </a:defRPr>
      </a:lvl1pPr>
    </p:titleStyle>
    <p:bodyStyle>
      <a:lvl1pPr marL="257175" indent="-257175" algn="l" defTabSz="685800" rtl="0" eaLnBrk="1" latinLnBrk="0" hangingPunct="1">
        <a:spcBef>
          <a:spcPct val="20000"/>
        </a:spcBef>
        <a:buClr>
          <a:srgbClr val="F0A000"/>
        </a:buClr>
        <a:buFont typeface="Arial" pitchFamily="34" charset="0"/>
        <a:buChar char="•"/>
        <a:defRPr sz="21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0070C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2.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3.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2.xml"/><Relationship Id="rId7" Type="http://schemas.openxmlformats.org/officeDocument/2006/relationships/image" Target="../media/image38.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image" Target="../media/image9.png"/><Relationship Id="rId4" Type="http://schemas.openxmlformats.org/officeDocument/2006/relationships/image" Target="../media/image36.png"/><Relationship Id="rId9" Type="http://schemas.openxmlformats.org/officeDocument/2006/relationships/image" Target="../media/image35.wmf"/></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jpeg"/><Relationship Id="rId1" Type="http://schemas.openxmlformats.org/officeDocument/2006/relationships/slideLayout" Target="../slideLayouts/slideLayout3.xml"/><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8.jpeg"/><Relationship Id="rId1" Type="http://schemas.openxmlformats.org/officeDocument/2006/relationships/slideLayout" Target="../slideLayouts/slideLayout3.xml"/><Relationship Id="rId5" Type="http://schemas.openxmlformats.org/officeDocument/2006/relationships/image" Target="../media/image59.jpe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8.jpeg"/><Relationship Id="rId1" Type="http://schemas.openxmlformats.org/officeDocument/2006/relationships/slideLayout" Target="../slideLayouts/slideLayout3.xml"/><Relationship Id="rId5" Type="http://schemas.openxmlformats.org/officeDocument/2006/relationships/image" Target="../media/image59.jpe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3" Type="http://schemas.openxmlformats.org/officeDocument/2006/relationships/hyperlink" Target="http://www.toddlittleweb.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hyperlink" Target="http://www.toddlittleweb.com/Downloads/books/StandBackAndDeliver.pdf" TargetMode="External"/><Relationship Id="rId4" Type="http://schemas.openxmlformats.org/officeDocument/2006/relationships/hyperlink" Target="http://www.linkedin.com/in/toddelittl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6800"/>
          </a:xfrm>
        </p:spPr>
        <p:txBody>
          <a:bodyPr>
            <a:normAutofit fontScale="90000"/>
          </a:bodyPr>
          <a:lstStyle/>
          <a:p>
            <a:r>
              <a:rPr lang="en-US" b="0" dirty="0"/>
              <a:t>Closed Loop Feedback is the Key to Manage Today’s Risk</a:t>
            </a:r>
            <a:endParaRPr lang="en-US" sz="3600" dirty="0"/>
          </a:p>
        </p:txBody>
      </p:sp>
      <p:sp>
        <p:nvSpPr>
          <p:cNvPr id="3" name="Subtitle 2"/>
          <p:cNvSpPr>
            <a:spLocks noGrp="1"/>
          </p:cNvSpPr>
          <p:nvPr>
            <p:ph type="subTitle" idx="4294967295"/>
          </p:nvPr>
        </p:nvSpPr>
        <p:spPr>
          <a:xfrm>
            <a:off x="8839200" y="5760724"/>
            <a:ext cx="1828800" cy="1124173"/>
          </a:xfrm>
        </p:spPr>
        <p:txBody>
          <a:bodyPr>
            <a:normAutofit/>
          </a:bodyPr>
          <a:lstStyle/>
          <a:p>
            <a:pPr marL="0" indent="0">
              <a:buNone/>
            </a:pPr>
            <a:r>
              <a:rPr lang="en-US" sz="2800" dirty="0"/>
              <a:t>Todd Little</a:t>
            </a:r>
          </a:p>
        </p:txBody>
      </p:sp>
      <p:pic>
        <p:nvPicPr>
          <p:cNvPr id="8200" name="Picture 8" descr="If B is positive, the feedback loop is positive. Photo: Public Do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751" y="1399298"/>
            <a:ext cx="9248501" cy="380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10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8288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Signals</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813049"/>
            <a:ext cx="1709540" cy="929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225" y="2710541"/>
            <a:ext cx="1417865" cy="895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484" y="2510416"/>
            <a:ext cx="1501548" cy="1501548"/>
          </a:xfrm>
          <a:prstGeom prst="rect">
            <a:avLst/>
          </a:prstGeom>
        </p:spPr>
      </p:pic>
      <p:sp>
        <p:nvSpPr>
          <p:cNvPr id="34" name="TextBox 58"/>
          <p:cNvSpPr txBox="1">
            <a:spLocks noChangeArrowheads="1"/>
          </p:cNvSpPr>
          <p:nvPr/>
        </p:nvSpPr>
        <p:spPr bwMode="auto">
          <a:xfrm>
            <a:off x="4764087" y="22689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cxnSp>
        <p:nvCxnSpPr>
          <p:cNvPr id="31" name="Straight Connector 30"/>
          <p:cNvCxnSpPr/>
          <p:nvPr/>
        </p:nvCxnSpPr>
        <p:spPr bwMode="auto">
          <a:xfrm>
            <a:off x="7467600" y="4596141"/>
            <a:ext cx="2133600" cy="15512"/>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rot="5400000" flipH="1" flipV="1">
            <a:off x="9030494" y="4009922"/>
            <a:ext cx="1143000"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flipV="1">
            <a:off x="3497944" y="3330332"/>
            <a:ext cx="5670" cy="12954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3519714" y="4625758"/>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83"/>
          <p:cNvSpPr txBox="1">
            <a:spLocks noChangeArrowheads="1"/>
          </p:cNvSpPr>
          <p:nvPr/>
        </p:nvSpPr>
        <p:spPr bwMode="auto">
          <a:xfrm>
            <a:off x="7638938" y="4257511"/>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sp>
        <p:nvSpPr>
          <p:cNvPr id="43" name="TextBox 83"/>
          <p:cNvSpPr txBox="1">
            <a:spLocks noChangeArrowheads="1"/>
          </p:cNvSpPr>
          <p:nvPr/>
        </p:nvSpPr>
        <p:spPr bwMode="auto">
          <a:xfrm>
            <a:off x="7620000" y="456487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Flow Rate</a:t>
            </a:r>
          </a:p>
        </p:txBody>
      </p:sp>
    </p:spTree>
    <p:extLst>
      <p:ext uri="{BB962C8B-B14F-4D97-AF65-F5344CB8AC3E}">
        <p14:creationId xmlns:p14="http://schemas.microsoft.com/office/powerpoint/2010/main" val="40673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7526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Signals</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736849"/>
            <a:ext cx="1709540" cy="9291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5484" y="2434216"/>
            <a:ext cx="1501548" cy="1501548"/>
          </a:xfrm>
          <a:prstGeom prst="rect">
            <a:avLst/>
          </a:prstGeom>
        </p:spPr>
      </p:pic>
      <p:sp>
        <p:nvSpPr>
          <p:cNvPr id="34" name="TextBox 58"/>
          <p:cNvSpPr txBox="1">
            <a:spLocks noChangeArrowheads="1"/>
          </p:cNvSpPr>
          <p:nvPr/>
        </p:nvSpPr>
        <p:spPr bwMode="auto">
          <a:xfrm>
            <a:off x="4764087" y="21927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cxnSp>
        <p:nvCxnSpPr>
          <p:cNvPr id="31" name="Straight Connector 30"/>
          <p:cNvCxnSpPr/>
          <p:nvPr/>
        </p:nvCxnSpPr>
        <p:spPr bwMode="auto">
          <a:xfrm>
            <a:off x="7467600" y="4519941"/>
            <a:ext cx="2133600" cy="15512"/>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rot="5400000" flipH="1" flipV="1">
            <a:off x="9030494" y="3933722"/>
            <a:ext cx="1143000"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flipV="1">
            <a:off x="3497944" y="3254132"/>
            <a:ext cx="5670" cy="12954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3519714" y="4549558"/>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83"/>
          <p:cNvSpPr txBox="1">
            <a:spLocks noChangeArrowheads="1"/>
          </p:cNvSpPr>
          <p:nvPr/>
        </p:nvSpPr>
        <p:spPr bwMode="auto">
          <a:xfrm>
            <a:off x="7638938" y="4181311"/>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sp>
        <p:nvSpPr>
          <p:cNvPr id="43" name="TextBox 83"/>
          <p:cNvSpPr txBox="1">
            <a:spLocks noChangeArrowheads="1"/>
          </p:cNvSpPr>
          <p:nvPr/>
        </p:nvSpPr>
        <p:spPr bwMode="auto">
          <a:xfrm>
            <a:off x="7636727" y="448878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Flow Rate</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7002" y="2663562"/>
            <a:ext cx="1341120" cy="822960"/>
          </a:xfrm>
          <a:prstGeom prst="rect">
            <a:avLst/>
          </a:prstGeom>
        </p:spPr>
      </p:pic>
    </p:spTree>
    <p:extLst>
      <p:ext uri="{BB962C8B-B14F-4D97-AF65-F5344CB8AC3E}">
        <p14:creationId xmlns:p14="http://schemas.microsoft.com/office/powerpoint/2010/main" val="594995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7526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a:cxnSpLocks/>
                    </p:cNvCxnSpPr>
                    <p:nvPr/>
                  </p:nvCxnSpPr>
                  <p:spPr>
                    <a:xfrm>
                      <a:off x="5029200" y="2818564"/>
                      <a:ext cx="597128"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736849"/>
            <a:ext cx="1709540" cy="929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225" y="2634341"/>
            <a:ext cx="1417865" cy="895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484" y="2434216"/>
            <a:ext cx="1501548" cy="1501548"/>
          </a:xfrm>
          <a:prstGeom prst="rect">
            <a:avLst/>
          </a:prstGeom>
        </p:spPr>
      </p:pic>
      <p:sp>
        <p:nvSpPr>
          <p:cNvPr id="34" name="TextBox 58"/>
          <p:cNvSpPr txBox="1">
            <a:spLocks noChangeArrowheads="1"/>
          </p:cNvSpPr>
          <p:nvPr/>
        </p:nvSpPr>
        <p:spPr bwMode="auto">
          <a:xfrm>
            <a:off x="4764087" y="21927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sp>
        <p:nvSpPr>
          <p:cNvPr id="31" name="TextBox 83"/>
          <p:cNvSpPr txBox="1">
            <a:spLocks noChangeArrowheads="1"/>
          </p:cNvSpPr>
          <p:nvPr/>
        </p:nvSpPr>
        <p:spPr bwMode="auto">
          <a:xfrm>
            <a:off x="7620000" y="424930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cxnSp>
        <p:nvCxnSpPr>
          <p:cNvPr id="33" name="Straight Arrow Connector 32">
            <a:extLst>
              <a:ext uri="{FF2B5EF4-FFF2-40B4-BE49-F238E27FC236}">
                <a16:creationId xmlns:a16="http://schemas.microsoft.com/office/drawing/2014/main" id="{FC271590-085B-4BAC-B7E4-5A921CBB6969}"/>
              </a:ext>
            </a:extLst>
          </p:cNvPr>
          <p:cNvCxnSpPr>
            <a:cxnSpLocks/>
          </p:cNvCxnSpPr>
          <p:nvPr/>
        </p:nvCxnSpPr>
        <p:spPr bwMode="auto">
          <a:xfrm>
            <a:off x="6056090" y="3101984"/>
            <a:ext cx="801913"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D2DCD46-107C-49FF-9B48-3E5CAF4DD3A0}"/>
              </a:ext>
            </a:extLst>
          </p:cNvPr>
          <p:cNvCxnSpPr>
            <a:cxnSpLocks/>
          </p:cNvCxnSpPr>
          <p:nvPr/>
        </p:nvCxnSpPr>
        <p:spPr bwMode="auto">
          <a:xfrm>
            <a:off x="6858000" y="2885725"/>
            <a:ext cx="0" cy="38848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E2C3A47-D4CC-4C12-8915-23FEE43DE564}"/>
              </a:ext>
            </a:extLst>
          </p:cNvPr>
          <p:cNvCxnSpPr>
            <a:cxnSpLocks/>
          </p:cNvCxnSpPr>
          <p:nvPr/>
        </p:nvCxnSpPr>
        <p:spPr bwMode="auto">
          <a:xfrm>
            <a:off x="7086600" y="2885725"/>
            <a:ext cx="0" cy="38848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ABA943-B53B-4CAB-9B29-445B058A00F9}"/>
              </a:ext>
            </a:extLst>
          </p:cNvPr>
          <p:cNvSpPr txBox="1"/>
          <p:nvPr/>
        </p:nvSpPr>
        <p:spPr>
          <a:xfrm>
            <a:off x="6553200" y="2547174"/>
            <a:ext cx="816086" cy="307777"/>
          </a:xfrm>
          <a:prstGeom prst="rect">
            <a:avLst/>
          </a:prstGeom>
          <a:noFill/>
        </p:spPr>
        <p:txBody>
          <a:bodyPr wrap="square" rtlCol="0">
            <a:spAutoFit/>
          </a:bodyPr>
          <a:lstStyle/>
          <a:p>
            <a:pPr algn="ctr"/>
            <a:r>
              <a:rPr lang="en-US" sz="1400" dirty="0"/>
              <a:t>Delay</a:t>
            </a:r>
          </a:p>
        </p:txBody>
      </p:sp>
    </p:spTree>
    <p:extLst>
      <p:ext uri="{BB962C8B-B14F-4D97-AF65-F5344CB8AC3E}">
        <p14:creationId xmlns:p14="http://schemas.microsoft.com/office/powerpoint/2010/main" val="44396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dirty="0" err="1"/>
              <a:t>Cynefin</a:t>
            </a:r>
            <a:r>
              <a:rPr lang="en-US" altLang="en-US" dirty="0"/>
              <a:t> Framework(Snowden)</a:t>
            </a:r>
          </a:p>
        </p:txBody>
      </p:sp>
      <p:sp>
        <p:nvSpPr>
          <p:cNvPr id="4" name="Footer Placeholder 3"/>
          <p:cNvSpPr>
            <a:spLocks noGrp="1"/>
          </p:cNvSpPr>
          <p:nvPr>
            <p:ph type="ftr" sz="quarter" idx="11"/>
          </p:nvPr>
        </p:nvSpPr>
        <p:spPr/>
        <p:txBody>
          <a:bodyPr/>
          <a:lstStyle/>
          <a:p>
            <a:pPr>
              <a:defRPr/>
            </a:pPr>
            <a:endParaRPr lang="en-US" altLang="en-US" sz="1600">
              <a:solidFill>
                <a:srgbClr val="D5D5FF"/>
              </a:solidFill>
            </a:endParaRPr>
          </a:p>
          <a:p>
            <a:pPr>
              <a:defRPr/>
            </a:pPr>
            <a:endParaRPr lang="en-US" altLang="en-US" sz="1600">
              <a:solidFill>
                <a:srgbClr val="D5D5FF"/>
              </a:solidFill>
            </a:endParaRPr>
          </a:p>
          <a:p>
            <a:pPr algn="ctr">
              <a:spcAft>
                <a:spcPct val="30000"/>
              </a:spcAft>
              <a:defRPr/>
            </a:pPr>
            <a:endParaRPr lang="en-US" altLang="en-US" b="1">
              <a:latin typeface="Verdana" panose="020B0604030504040204" pitchFamily="34" charset="0"/>
            </a:endParaRPr>
          </a:p>
          <a:p>
            <a:pPr algn="ctr">
              <a:spcAft>
                <a:spcPct val="30000"/>
              </a:spcAft>
              <a:defRPr/>
            </a:pPr>
            <a:endParaRPr lang="en-US" altLang="en-US" sz="1000">
              <a:solidFill>
                <a:srgbClr val="3333CC"/>
              </a:solidFill>
            </a:endParaRPr>
          </a:p>
        </p:txBody>
      </p:sp>
      <p:pic>
        <p:nvPicPr>
          <p:cNvPr id="25603"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3657600" y="1295400"/>
            <a:ext cx="4660344" cy="4846320"/>
          </a:xfrm>
        </p:spPr>
      </p:pic>
    </p:spTree>
    <p:extLst>
      <p:ext uri="{BB962C8B-B14F-4D97-AF65-F5344CB8AC3E}">
        <p14:creationId xmlns:p14="http://schemas.microsoft.com/office/powerpoint/2010/main" val="175185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Obvious</a:t>
            </a:r>
          </a:p>
        </p:txBody>
      </p:sp>
      <p:sp>
        <p:nvSpPr>
          <p:cNvPr id="4" name="Footer Placeholder 3"/>
          <p:cNvSpPr>
            <a:spLocks noGrp="1"/>
          </p:cNvSpPr>
          <p:nvPr>
            <p:ph type="ftr" sz="quarter" idx="11"/>
          </p:nvPr>
        </p:nvSpPr>
        <p:spPr/>
        <p:txBody>
          <a:bodyPr/>
          <a:lstStyle/>
          <a:p>
            <a:pPr>
              <a:defRPr/>
            </a:pPr>
            <a:endParaRPr lang="en-US" altLang="en-US" sz="1600">
              <a:solidFill>
                <a:srgbClr val="D5D5FF"/>
              </a:solidFill>
            </a:endParaRPr>
          </a:p>
          <a:p>
            <a:pPr>
              <a:defRPr/>
            </a:pPr>
            <a:endParaRPr lang="en-US" altLang="en-US" sz="1600">
              <a:solidFill>
                <a:srgbClr val="D5D5FF"/>
              </a:solidFill>
            </a:endParaRPr>
          </a:p>
          <a:p>
            <a:pPr algn="ctr">
              <a:spcAft>
                <a:spcPct val="30000"/>
              </a:spcAft>
              <a:defRPr/>
            </a:pPr>
            <a:endParaRPr lang="en-US" altLang="en-US" b="1">
              <a:latin typeface="Verdana" panose="020B0604030504040204" pitchFamily="34" charset="0"/>
            </a:endParaRPr>
          </a:p>
          <a:p>
            <a:pPr algn="ctr">
              <a:spcAft>
                <a:spcPct val="30000"/>
              </a:spcAft>
              <a:defRPr/>
            </a:pPr>
            <a:endParaRPr lang="en-US" altLang="en-US" sz="1000">
              <a:solidFill>
                <a:srgbClr val="3333CC"/>
              </a:solidFill>
            </a:endParaRPr>
          </a:p>
        </p:txBody>
      </p:sp>
      <p:grpSp>
        <p:nvGrpSpPr>
          <p:cNvPr id="26628" name="Group 13"/>
          <p:cNvGrpSpPr>
            <a:grpSpLocks/>
          </p:cNvGrpSpPr>
          <p:nvPr/>
        </p:nvGrpSpPr>
        <p:grpSpPr bwMode="auto">
          <a:xfrm>
            <a:off x="2819400" y="1512887"/>
            <a:ext cx="4191000" cy="1289050"/>
            <a:chOff x="1295400" y="1707362"/>
            <a:chExt cx="4191000" cy="1289838"/>
          </a:xfrm>
        </p:grpSpPr>
        <p:sp>
          <p:nvSpPr>
            <p:cNvPr id="26634" name="Rectangle 4"/>
            <p:cNvSpPr>
              <a:spLocks noChangeArrowheads="1"/>
            </p:cNvSpPr>
            <p:nvPr/>
          </p:nvSpPr>
          <p:spPr bwMode="auto">
            <a:xfrm>
              <a:off x="2514600" y="1828800"/>
              <a:ext cx="1524000" cy="1168400"/>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graphicFrame>
          <p:nvGraphicFramePr>
            <p:cNvPr id="6" name="Diagram 5"/>
            <p:cNvGraphicFramePr/>
            <p:nvPr/>
          </p:nvGraphicFramePr>
          <p:xfrm>
            <a:off x="2590800" y="1905000"/>
            <a:ext cx="1219200" cy="96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36" name="Right Arrow 6"/>
            <p:cNvSpPr>
              <a:spLocks noChangeArrowheads="1"/>
            </p:cNvSpPr>
            <p:nvPr/>
          </p:nvSpPr>
          <p:spPr bwMode="auto">
            <a:xfrm>
              <a:off x="1295400" y="22098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6637" name="Right Arrow 7"/>
            <p:cNvSpPr>
              <a:spLocks noChangeArrowheads="1"/>
            </p:cNvSpPr>
            <p:nvPr/>
          </p:nvSpPr>
          <p:spPr bwMode="auto">
            <a:xfrm>
              <a:off x="4152900" y="22098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6638" name="TextBox 8"/>
            <p:cNvSpPr txBox="1">
              <a:spLocks noChangeArrowheads="1"/>
            </p:cNvSpPr>
            <p:nvPr/>
          </p:nvSpPr>
          <p:spPr bwMode="auto">
            <a:xfrm>
              <a:off x="1314450" y="1707362"/>
              <a:ext cx="1047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Input</a:t>
              </a:r>
            </a:p>
          </p:txBody>
        </p:sp>
        <p:sp>
          <p:nvSpPr>
            <p:cNvPr id="26639" name="TextBox 9"/>
            <p:cNvSpPr txBox="1">
              <a:spLocks noChangeArrowheads="1"/>
            </p:cNvSpPr>
            <p:nvPr/>
          </p:nvSpPr>
          <p:spPr bwMode="auto">
            <a:xfrm>
              <a:off x="4152900" y="1707362"/>
              <a:ext cx="1333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Output</a:t>
              </a:r>
            </a:p>
          </p:txBody>
        </p:sp>
      </p:grpSp>
      <p:sp>
        <p:nvSpPr>
          <p:cNvPr id="26629" name="TextBox 10"/>
          <p:cNvSpPr txBox="1">
            <a:spLocks noChangeArrowheads="1"/>
          </p:cNvSpPr>
          <p:nvPr/>
        </p:nvSpPr>
        <p:spPr bwMode="auto">
          <a:xfrm>
            <a:off x="2819400" y="3797300"/>
            <a:ext cx="563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Cause and Effect Obvious to all</a:t>
            </a:r>
          </a:p>
          <a:p>
            <a:endParaRPr lang="en-US" altLang="en-US" dirty="0"/>
          </a:p>
          <a:p>
            <a:r>
              <a:rPr lang="en-US" altLang="en-US" dirty="0"/>
              <a:t>Known - Knowns</a:t>
            </a:r>
          </a:p>
        </p:txBody>
      </p:sp>
      <p:pic>
        <p:nvPicPr>
          <p:cNvPr id="26631"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1400" y="1773237"/>
            <a:ext cx="5524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4"/>
          <p:cNvSpPr txBox="1">
            <a:spLocks noChangeArrowheads="1"/>
          </p:cNvSpPr>
          <p:nvPr/>
        </p:nvSpPr>
        <p:spPr bwMode="auto">
          <a:xfrm>
            <a:off x="7086600" y="1371603"/>
            <a:ext cx="133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a:t>Distribution</a:t>
            </a:r>
          </a:p>
        </p:txBody>
      </p:sp>
    </p:spTree>
    <p:extLst>
      <p:ext uri="{BB962C8B-B14F-4D97-AF65-F5344CB8AC3E}">
        <p14:creationId xmlns:p14="http://schemas.microsoft.com/office/powerpoint/2010/main" val="399170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643313" y="1828800"/>
            <a:ext cx="1528762" cy="1163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7651" name="Title 1"/>
          <p:cNvSpPr>
            <a:spLocks noGrp="1"/>
          </p:cNvSpPr>
          <p:nvPr>
            <p:ph type="title"/>
          </p:nvPr>
        </p:nvSpPr>
        <p:spPr/>
        <p:txBody>
          <a:bodyPr/>
          <a:lstStyle/>
          <a:p>
            <a:r>
              <a:rPr lang="en-US" altLang="en-US"/>
              <a:t>Complicated</a:t>
            </a:r>
          </a:p>
        </p:txBody>
      </p:sp>
      <p:sp>
        <p:nvSpPr>
          <p:cNvPr id="4" name="Footer Placeholder 3"/>
          <p:cNvSpPr>
            <a:spLocks noGrp="1"/>
          </p:cNvSpPr>
          <p:nvPr>
            <p:ph type="ftr" sz="quarter" idx="11"/>
          </p:nvPr>
        </p:nvSpPr>
        <p:spPr/>
        <p:txBody>
          <a:bodyPr/>
          <a:lstStyle/>
          <a:p>
            <a:pPr>
              <a:defRPr/>
            </a:pPr>
            <a:endParaRPr lang="en-US" altLang="en-US" sz="1600">
              <a:solidFill>
                <a:srgbClr val="D5D5FF"/>
              </a:solidFill>
            </a:endParaRPr>
          </a:p>
          <a:p>
            <a:pPr>
              <a:defRPr/>
            </a:pPr>
            <a:endParaRPr lang="en-US" altLang="en-US" sz="1600">
              <a:solidFill>
                <a:srgbClr val="D5D5FF"/>
              </a:solidFill>
            </a:endParaRPr>
          </a:p>
          <a:p>
            <a:pPr algn="ctr">
              <a:spcAft>
                <a:spcPct val="30000"/>
              </a:spcAft>
              <a:defRPr/>
            </a:pPr>
            <a:endParaRPr lang="en-US" altLang="en-US" b="1">
              <a:latin typeface="Verdana" panose="020B0604030504040204" pitchFamily="34" charset="0"/>
            </a:endParaRPr>
          </a:p>
          <a:p>
            <a:pPr algn="ctr">
              <a:spcAft>
                <a:spcPct val="30000"/>
              </a:spcAft>
              <a:defRPr/>
            </a:pPr>
            <a:endParaRPr lang="en-US" altLang="en-US" sz="1000">
              <a:solidFill>
                <a:srgbClr val="3333CC"/>
              </a:solidFill>
            </a:endParaRPr>
          </a:p>
        </p:txBody>
      </p:sp>
      <p:grpSp>
        <p:nvGrpSpPr>
          <p:cNvPr id="27653" name="Group 16"/>
          <p:cNvGrpSpPr>
            <a:grpSpLocks/>
          </p:cNvGrpSpPr>
          <p:nvPr/>
        </p:nvGrpSpPr>
        <p:grpSpPr bwMode="auto">
          <a:xfrm>
            <a:off x="3657600" y="1828800"/>
            <a:ext cx="1524000" cy="1168400"/>
            <a:chOff x="2514600" y="1828800"/>
            <a:chExt cx="1524000" cy="1168400"/>
          </a:xfrm>
        </p:grpSpPr>
        <p:sp>
          <p:nvSpPr>
            <p:cNvPr id="27665" name="Rectangle 4"/>
            <p:cNvSpPr>
              <a:spLocks noChangeArrowheads="1"/>
            </p:cNvSpPr>
            <p:nvPr/>
          </p:nvSpPr>
          <p:spPr bwMode="auto">
            <a:xfrm>
              <a:off x="2514600" y="1828800"/>
              <a:ext cx="1524000" cy="1168400"/>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graphicFrame>
          <p:nvGraphicFramePr>
            <p:cNvPr id="6" name="Diagram 5"/>
            <p:cNvGraphicFramePr/>
            <p:nvPr/>
          </p:nvGraphicFramePr>
          <p:xfrm>
            <a:off x="2590800" y="1905000"/>
            <a:ext cx="1219200" cy="96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27654" name="Right Arrow 6"/>
          <p:cNvSpPr>
            <a:spLocks noChangeArrowheads="1"/>
          </p:cNvSpPr>
          <p:nvPr/>
        </p:nvSpPr>
        <p:spPr bwMode="auto">
          <a:xfrm>
            <a:off x="2438400" y="22860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7655" name="Right Arrow 7"/>
          <p:cNvSpPr>
            <a:spLocks noChangeArrowheads="1"/>
          </p:cNvSpPr>
          <p:nvPr/>
        </p:nvSpPr>
        <p:spPr bwMode="auto">
          <a:xfrm rot="-1373065">
            <a:off x="5791200" y="2075754"/>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7656" name="TextBox 8"/>
          <p:cNvSpPr txBox="1">
            <a:spLocks noChangeArrowheads="1"/>
          </p:cNvSpPr>
          <p:nvPr/>
        </p:nvSpPr>
        <p:spPr bwMode="auto">
          <a:xfrm>
            <a:off x="2457450" y="1708150"/>
            <a:ext cx="1047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Input</a:t>
            </a:r>
          </a:p>
        </p:txBody>
      </p:sp>
      <p:sp>
        <p:nvSpPr>
          <p:cNvPr id="27657" name="TextBox 9"/>
          <p:cNvSpPr txBox="1">
            <a:spLocks noChangeArrowheads="1"/>
          </p:cNvSpPr>
          <p:nvPr/>
        </p:nvSpPr>
        <p:spPr bwMode="auto">
          <a:xfrm>
            <a:off x="5181600" y="1708150"/>
            <a:ext cx="1333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Output</a:t>
            </a:r>
          </a:p>
        </p:txBody>
      </p:sp>
      <p:sp>
        <p:nvSpPr>
          <p:cNvPr id="27658" name="TextBox 10"/>
          <p:cNvSpPr txBox="1">
            <a:spLocks noChangeArrowheads="1"/>
          </p:cNvSpPr>
          <p:nvPr/>
        </p:nvSpPr>
        <p:spPr bwMode="auto">
          <a:xfrm>
            <a:off x="2819400" y="3828874"/>
            <a:ext cx="7543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Cause and Effect Requires Analysis</a:t>
            </a:r>
          </a:p>
          <a:p>
            <a:endParaRPr lang="en-US" altLang="en-US" dirty="0"/>
          </a:p>
          <a:p>
            <a:r>
              <a:rPr lang="en-US" altLang="en-US" dirty="0"/>
              <a:t>Known - Unknowns</a:t>
            </a:r>
          </a:p>
        </p:txBody>
      </p:sp>
      <p:pic>
        <p:nvPicPr>
          <p:cNvPr id="27660"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1980504"/>
            <a:ext cx="1981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TextBox 14"/>
          <p:cNvSpPr txBox="1">
            <a:spLocks noChangeArrowheads="1"/>
          </p:cNvSpPr>
          <p:nvPr/>
        </p:nvSpPr>
        <p:spPr bwMode="auto">
          <a:xfrm>
            <a:off x="7162800" y="1642370"/>
            <a:ext cx="133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a:t>Distribution</a:t>
            </a:r>
          </a:p>
        </p:txBody>
      </p:sp>
      <p:sp>
        <p:nvSpPr>
          <p:cNvPr id="27662" name="Right Arrow 15"/>
          <p:cNvSpPr>
            <a:spLocks noChangeArrowheads="1"/>
          </p:cNvSpPr>
          <p:nvPr/>
        </p:nvSpPr>
        <p:spPr bwMode="auto">
          <a:xfrm rot="1373065" flipV="1">
            <a:off x="5805488" y="2456754"/>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7664" name="TextBox 18"/>
          <p:cNvSpPr txBox="1">
            <a:spLocks noChangeArrowheads="1"/>
          </p:cNvSpPr>
          <p:nvPr/>
        </p:nvSpPr>
        <p:spPr bwMode="auto">
          <a:xfrm>
            <a:off x="3643316" y="1287466"/>
            <a:ext cx="1576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Analysis</a:t>
            </a:r>
          </a:p>
        </p:txBody>
      </p:sp>
    </p:spTree>
    <p:extLst>
      <p:ext uri="{BB962C8B-B14F-4D97-AF65-F5344CB8AC3E}">
        <p14:creationId xmlns:p14="http://schemas.microsoft.com/office/powerpoint/2010/main" val="27328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Complex</a:t>
            </a:r>
          </a:p>
        </p:txBody>
      </p:sp>
      <p:sp>
        <p:nvSpPr>
          <p:cNvPr id="4" name="Footer Placeholder 3"/>
          <p:cNvSpPr>
            <a:spLocks noGrp="1"/>
          </p:cNvSpPr>
          <p:nvPr>
            <p:ph type="ftr" sz="quarter" idx="11"/>
          </p:nvPr>
        </p:nvSpPr>
        <p:spPr/>
        <p:txBody>
          <a:bodyPr/>
          <a:lstStyle/>
          <a:p>
            <a:pPr>
              <a:defRPr/>
            </a:pPr>
            <a:endParaRPr lang="en-US" altLang="en-US" sz="1600">
              <a:solidFill>
                <a:srgbClr val="D5D5FF"/>
              </a:solidFill>
            </a:endParaRPr>
          </a:p>
          <a:p>
            <a:pPr>
              <a:defRPr/>
            </a:pPr>
            <a:endParaRPr lang="en-US" altLang="en-US" sz="1600">
              <a:solidFill>
                <a:srgbClr val="D5D5FF"/>
              </a:solidFill>
            </a:endParaRPr>
          </a:p>
          <a:p>
            <a:pPr algn="ctr">
              <a:spcAft>
                <a:spcPct val="30000"/>
              </a:spcAft>
              <a:defRPr/>
            </a:pPr>
            <a:endParaRPr lang="en-US" altLang="en-US" b="1">
              <a:latin typeface="Verdana" panose="020B0604030504040204" pitchFamily="34" charset="0"/>
            </a:endParaRPr>
          </a:p>
          <a:p>
            <a:pPr algn="ctr">
              <a:spcAft>
                <a:spcPct val="30000"/>
              </a:spcAft>
              <a:defRPr/>
            </a:pPr>
            <a:endParaRPr lang="en-US" altLang="en-US" sz="1000">
              <a:solidFill>
                <a:srgbClr val="3333CC"/>
              </a:solidFill>
            </a:endParaRPr>
          </a:p>
        </p:txBody>
      </p:sp>
      <p:sp>
        <p:nvSpPr>
          <p:cNvPr id="28676" name="Rectangle 4"/>
          <p:cNvSpPr>
            <a:spLocks noChangeArrowheads="1"/>
          </p:cNvSpPr>
          <p:nvPr/>
        </p:nvSpPr>
        <p:spPr bwMode="auto">
          <a:xfrm>
            <a:off x="4038600" y="1828800"/>
            <a:ext cx="1524000" cy="1168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8677" name="Right Arrow 6"/>
          <p:cNvSpPr>
            <a:spLocks noChangeArrowheads="1"/>
          </p:cNvSpPr>
          <p:nvPr/>
        </p:nvSpPr>
        <p:spPr bwMode="auto">
          <a:xfrm>
            <a:off x="2819400" y="22098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8678" name="Right Arrow 7"/>
          <p:cNvSpPr>
            <a:spLocks noChangeArrowheads="1"/>
          </p:cNvSpPr>
          <p:nvPr/>
        </p:nvSpPr>
        <p:spPr bwMode="auto">
          <a:xfrm rot="-3039098">
            <a:off x="5718972" y="1726410"/>
            <a:ext cx="822325" cy="388937"/>
          </a:xfrm>
          <a:prstGeom prst="rightArrow">
            <a:avLst>
              <a:gd name="adj1" fmla="val 50000"/>
              <a:gd name="adj2" fmla="val 50019"/>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8679" name="TextBox 8"/>
          <p:cNvSpPr txBox="1">
            <a:spLocks noChangeArrowheads="1"/>
          </p:cNvSpPr>
          <p:nvPr/>
        </p:nvSpPr>
        <p:spPr bwMode="auto">
          <a:xfrm>
            <a:off x="2838450" y="1708150"/>
            <a:ext cx="1047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Input</a:t>
            </a:r>
          </a:p>
        </p:txBody>
      </p:sp>
      <p:sp>
        <p:nvSpPr>
          <p:cNvPr id="28680" name="TextBox 10"/>
          <p:cNvSpPr txBox="1">
            <a:spLocks noChangeArrowheads="1"/>
          </p:cNvSpPr>
          <p:nvPr/>
        </p:nvSpPr>
        <p:spPr bwMode="auto">
          <a:xfrm>
            <a:off x="2819400" y="3796608"/>
            <a:ext cx="746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Cause and Effect perceived in retrospect</a:t>
            </a:r>
          </a:p>
          <a:p>
            <a:endParaRPr lang="en-US" altLang="en-US" dirty="0"/>
          </a:p>
          <a:p>
            <a:r>
              <a:rPr lang="en-US" altLang="en-US" dirty="0"/>
              <a:t>Unknown - Unknowns</a:t>
            </a:r>
          </a:p>
        </p:txBody>
      </p:sp>
      <p:pic>
        <p:nvPicPr>
          <p:cNvPr id="28682"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4688" y="1849438"/>
            <a:ext cx="213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Box 14"/>
          <p:cNvSpPr txBox="1">
            <a:spLocks noChangeArrowheads="1"/>
          </p:cNvSpPr>
          <p:nvPr/>
        </p:nvSpPr>
        <p:spPr bwMode="auto">
          <a:xfrm>
            <a:off x="7086600" y="1566866"/>
            <a:ext cx="133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a:t>Distribution</a:t>
            </a:r>
          </a:p>
        </p:txBody>
      </p:sp>
      <p:sp>
        <p:nvSpPr>
          <p:cNvPr id="28684" name="TextBox 9"/>
          <p:cNvSpPr txBox="1">
            <a:spLocks noChangeArrowheads="1"/>
          </p:cNvSpPr>
          <p:nvPr/>
        </p:nvSpPr>
        <p:spPr bwMode="auto">
          <a:xfrm>
            <a:off x="5638800" y="2154241"/>
            <a:ext cx="1333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Output</a:t>
            </a:r>
          </a:p>
        </p:txBody>
      </p:sp>
      <p:sp>
        <p:nvSpPr>
          <p:cNvPr id="28685" name="Right Arrow 16"/>
          <p:cNvSpPr>
            <a:spLocks noChangeArrowheads="1"/>
          </p:cNvSpPr>
          <p:nvPr/>
        </p:nvSpPr>
        <p:spPr bwMode="auto">
          <a:xfrm rot="3039098" flipV="1">
            <a:off x="5708653" y="2741613"/>
            <a:ext cx="858837" cy="388938"/>
          </a:xfrm>
          <a:prstGeom prst="rightArrow">
            <a:avLst>
              <a:gd name="adj1" fmla="val 50000"/>
              <a:gd name="adj2" fmla="val 50021"/>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 name="U-Turn Arrow 1"/>
          <p:cNvSpPr/>
          <p:nvPr/>
        </p:nvSpPr>
        <p:spPr>
          <a:xfrm flipH="1">
            <a:off x="3581400" y="1295400"/>
            <a:ext cx="2362200" cy="48895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ight Arrow 6"/>
          <p:cNvSpPr>
            <a:spLocks noChangeArrowheads="1"/>
          </p:cNvSpPr>
          <p:nvPr/>
        </p:nvSpPr>
        <p:spPr bwMode="auto">
          <a:xfrm>
            <a:off x="2819400" y="22098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Tree>
    <p:extLst>
      <p:ext uri="{BB962C8B-B14F-4D97-AF65-F5344CB8AC3E}">
        <p14:creationId xmlns:p14="http://schemas.microsoft.com/office/powerpoint/2010/main" val="367946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44444E-6 L 0.19496 -4.44444E-6 " pathEditMode="relative" rAng="0" ptsTypes="AA">
                                      <p:cBhvr>
                                        <p:cTn id="6" dur="2000" fill="hold"/>
                                        <p:tgtEl>
                                          <p:spTgt spid="17"/>
                                        </p:tgtEl>
                                        <p:attrNameLst>
                                          <p:attrName>ppt_x</p:attrName>
                                          <p:attrName>ppt_y</p:attrName>
                                        </p:attrNameLst>
                                      </p:cBhvr>
                                      <p:rCtr x="9740"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8288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Signals</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813049"/>
            <a:ext cx="1709540" cy="929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225" y="2710541"/>
            <a:ext cx="1417865" cy="895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484" y="2510416"/>
            <a:ext cx="1501548" cy="1501548"/>
          </a:xfrm>
          <a:prstGeom prst="rect">
            <a:avLst/>
          </a:prstGeom>
        </p:spPr>
      </p:pic>
      <p:sp>
        <p:nvSpPr>
          <p:cNvPr id="34" name="TextBox 58"/>
          <p:cNvSpPr txBox="1">
            <a:spLocks noChangeArrowheads="1"/>
          </p:cNvSpPr>
          <p:nvPr/>
        </p:nvSpPr>
        <p:spPr bwMode="auto">
          <a:xfrm>
            <a:off x="4764087" y="22689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cxnSp>
        <p:nvCxnSpPr>
          <p:cNvPr id="31" name="Straight Connector 30"/>
          <p:cNvCxnSpPr/>
          <p:nvPr/>
        </p:nvCxnSpPr>
        <p:spPr bwMode="auto">
          <a:xfrm>
            <a:off x="7467600" y="4596141"/>
            <a:ext cx="2133600" cy="15512"/>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rot="5400000" flipH="1" flipV="1">
            <a:off x="9030494" y="4009922"/>
            <a:ext cx="1143000"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flipV="1">
            <a:off x="3497944" y="3330332"/>
            <a:ext cx="5670" cy="12954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3519714" y="4625758"/>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83"/>
          <p:cNvSpPr txBox="1">
            <a:spLocks noChangeArrowheads="1"/>
          </p:cNvSpPr>
          <p:nvPr/>
        </p:nvSpPr>
        <p:spPr bwMode="auto">
          <a:xfrm>
            <a:off x="7638938" y="4257511"/>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sp>
        <p:nvSpPr>
          <p:cNvPr id="43" name="TextBox 83"/>
          <p:cNvSpPr txBox="1">
            <a:spLocks noChangeArrowheads="1"/>
          </p:cNvSpPr>
          <p:nvPr/>
        </p:nvSpPr>
        <p:spPr bwMode="auto">
          <a:xfrm>
            <a:off x="7620000" y="456487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Flow Rate</a:t>
            </a:r>
          </a:p>
        </p:txBody>
      </p:sp>
    </p:spTree>
    <p:extLst>
      <p:ext uri="{BB962C8B-B14F-4D97-AF65-F5344CB8AC3E}">
        <p14:creationId xmlns:p14="http://schemas.microsoft.com/office/powerpoint/2010/main" val="2809021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Feedback Loops</a:t>
            </a:r>
            <a:endParaRPr lang="en-US" sz="3600" dirty="0"/>
          </a:p>
        </p:txBody>
      </p:sp>
      <p:pic>
        <p:nvPicPr>
          <p:cNvPr id="8196" name="Picture 4" descr="feedback-l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371603"/>
            <a:ext cx="28575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f B is positive, the feedback loop is positive. Photo: Public Do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377468"/>
            <a:ext cx="4724400" cy="194534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pds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3" y="1274193"/>
            <a:ext cx="2511425" cy="252628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mage result for oo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1515178"/>
            <a:ext cx="2286000" cy="20443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29">
            <a:extLst>
              <a:ext uri="{FF2B5EF4-FFF2-40B4-BE49-F238E27FC236}">
                <a16:creationId xmlns:a16="http://schemas.microsoft.com/office/drawing/2014/main" id="{2E4D938A-5FF2-4D6E-B628-E24E1183880F}"/>
              </a:ext>
            </a:extLst>
          </p:cNvPr>
          <p:cNvSpPr txBox="1">
            <a:spLocks noChangeArrowheads="1"/>
          </p:cNvSpPr>
          <p:nvPr/>
        </p:nvSpPr>
        <p:spPr bwMode="auto">
          <a:xfrm>
            <a:off x="7778599" y="374506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2400" b="1" dirty="0"/>
          </a:p>
        </p:txBody>
      </p:sp>
      <p:grpSp>
        <p:nvGrpSpPr>
          <p:cNvPr id="6" name="Group 5">
            <a:extLst>
              <a:ext uri="{FF2B5EF4-FFF2-40B4-BE49-F238E27FC236}">
                <a16:creationId xmlns:a16="http://schemas.microsoft.com/office/drawing/2014/main" id="{56A3E3E1-BB05-4A5F-86F3-DE428EF974A0}"/>
              </a:ext>
            </a:extLst>
          </p:cNvPr>
          <p:cNvGrpSpPr/>
          <p:nvPr/>
        </p:nvGrpSpPr>
        <p:grpSpPr>
          <a:xfrm>
            <a:off x="6381750" y="4114800"/>
            <a:ext cx="3806962" cy="2284438"/>
            <a:chOff x="4857750" y="4230865"/>
            <a:chExt cx="3806962" cy="2284438"/>
          </a:xfrm>
        </p:grpSpPr>
        <p:sp>
          <p:nvSpPr>
            <p:cNvPr id="8" name="Arc 1026">
              <a:extLst>
                <a:ext uri="{FF2B5EF4-FFF2-40B4-BE49-F238E27FC236}">
                  <a16:creationId xmlns:a16="http://schemas.microsoft.com/office/drawing/2014/main" id="{5EE3D59B-1724-4109-B553-57F82D12FA37}"/>
                </a:ext>
              </a:extLst>
            </p:cNvPr>
            <p:cNvSpPr>
              <a:spLocks/>
            </p:cNvSpPr>
            <p:nvPr/>
          </p:nvSpPr>
          <p:spPr bwMode="auto">
            <a:xfrm rot="765054">
              <a:off x="7052794" y="4720478"/>
              <a:ext cx="918759" cy="806720"/>
            </a:xfrm>
            <a:custGeom>
              <a:avLst/>
              <a:gdLst>
                <a:gd name="G0" fmla="+- 0 0 0"/>
                <a:gd name="G1" fmla="+- 20831 0 0"/>
                <a:gd name="G2" fmla="+- 21600 0 0"/>
                <a:gd name="T0" fmla="*/ 5713 w 21523"/>
                <a:gd name="T1" fmla="*/ 0 h 20831"/>
                <a:gd name="T2" fmla="*/ 21523 w 21523"/>
                <a:gd name="T3" fmla="*/ 19003 h 20831"/>
                <a:gd name="T4" fmla="*/ 0 w 21523"/>
                <a:gd name="T5" fmla="*/ 20831 h 20831"/>
              </a:gdLst>
              <a:ahLst/>
              <a:cxnLst>
                <a:cxn ang="0">
                  <a:pos x="T0" y="T1"/>
                </a:cxn>
                <a:cxn ang="0">
                  <a:pos x="T2" y="T3"/>
                </a:cxn>
                <a:cxn ang="0">
                  <a:pos x="T4" y="T5"/>
                </a:cxn>
              </a:cxnLst>
              <a:rect l="0" t="0" r="r" b="b"/>
              <a:pathLst>
                <a:path w="21523" h="20831" fill="none" extrusionOk="0">
                  <a:moveTo>
                    <a:pt x="5712" y="0"/>
                  </a:moveTo>
                  <a:cubicBezTo>
                    <a:pt x="14444" y="2394"/>
                    <a:pt x="20756" y="9981"/>
                    <a:pt x="21522" y="19003"/>
                  </a:cubicBezTo>
                </a:path>
                <a:path w="21523" h="20831" stroke="0" extrusionOk="0">
                  <a:moveTo>
                    <a:pt x="5712" y="0"/>
                  </a:moveTo>
                  <a:cubicBezTo>
                    <a:pt x="14444" y="2394"/>
                    <a:pt x="20756" y="9981"/>
                    <a:pt x="21522" y="19003"/>
                  </a:cubicBezTo>
                  <a:lnTo>
                    <a:pt x="0" y="20831"/>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027">
              <a:extLst>
                <a:ext uri="{FF2B5EF4-FFF2-40B4-BE49-F238E27FC236}">
                  <a16:creationId xmlns:a16="http://schemas.microsoft.com/office/drawing/2014/main" id="{9C398FD3-39F8-46D1-9179-61009A450914}"/>
                </a:ext>
              </a:extLst>
            </p:cNvPr>
            <p:cNvSpPr txBox="1">
              <a:spLocks noChangeArrowheads="1"/>
            </p:cNvSpPr>
            <p:nvPr/>
          </p:nvSpPr>
          <p:spPr bwMode="auto">
            <a:xfrm>
              <a:off x="6254596" y="4339949"/>
              <a:ext cx="1596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solidFill>
                    <a:schemeClr val="accent2"/>
                  </a:solidFill>
                </a:rPr>
                <a:t>Discrepancy</a:t>
              </a:r>
            </a:p>
          </p:txBody>
        </p:sp>
        <p:sp>
          <p:nvSpPr>
            <p:cNvPr id="10" name="Text Box 1028">
              <a:extLst>
                <a:ext uri="{FF2B5EF4-FFF2-40B4-BE49-F238E27FC236}">
                  <a16:creationId xmlns:a16="http://schemas.microsoft.com/office/drawing/2014/main" id="{502B4408-6959-4BD0-AA2C-E2D6BBA9D126}"/>
                </a:ext>
              </a:extLst>
            </p:cNvPr>
            <p:cNvSpPr txBox="1">
              <a:spLocks noChangeArrowheads="1"/>
            </p:cNvSpPr>
            <p:nvPr/>
          </p:nvSpPr>
          <p:spPr bwMode="auto">
            <a:xfrm>
              <a:off x="7197644" y="5648737"/>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solidFill>
                    <a:schemeClr val="accent2"/>
                  </a:solidFill>
                </a:rPr>
                <a:t>Adjustment</a:t>
              </a:r>
            </a:p>
          </p:txBody>
        </p:sp>
        <p:sp>
          <p:nvSpPr>
            <p:cNvPr id="12" name="Text Box 1039">
              <a:extLst>
                <a:ext uri="{FF2B5EF4-FFF2-40B4-BE49-F238E27FC236}">
                  <a16:creationId xmlns:a16="http://schemas.microsoft.com/office/drawing/2014/main" id="{7A9E00A5-DD91-47C9-B48C-BF12874D1C6F}"/>
                </a:ext>
              </a:extLst>
            </p:cNvPr>
            <p:cNvSpPr txBox="1">
              <a:spLocks noChangeArrowheads="1"/>
            </p:cNvSpPr>
            <p:nvPr/>
          </p:nvSpPr>
          <p:spPr bwMode="auto">
            <a:xfrm>
              <a:off x="5456398" y="5509440"/>
              <a:ext cx="89800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solidFill>
                    <a:schemeClr val="accent2"/>
                  </a:solidFill>
                </a:rPr>
                <a:t>Actual</a:t>
              </a:r>
            </a:p>
            <a:p>
              <a:pPr algn="l"/>
              <a:r>
                <a:rPr lang="en-US" altLang="en-US" sz="2000" dirty="0">
                  <a:solidFill>
                    <a:schemeClr val="accent2"/>
                  </a:solidFill>
                </a:rPr>
                <a:t>Value</a:t>
              </a:r>
            </a:p>
          </p:txBody>
        </p:sp>
        <p:sp>
          <p:nvSpPr>
            <p:cNvPr id="13" name="Arc 1040">
              <a:extLst>
                <a:ext uri="{FF2B5EF4-FFF2-40B4-BE49-F238E27FC236}">
                  <a16:creationId xmlns:a16="http://schemas.microsoft.com/office/drawing/2014/main" id="{51FB9487-D49E-49C6-A29D-27F85720BBFD}"/>
                </a:ext>
              </a:extLst>
            </p:cNvPr>
            <p:cNvSpPr>
              <a:spLocks/>
            </p:cNvSpPr>
            <p:nvPr/>
          </p:nvSpPr>
          <p:spPr bwMode="auto">
            <a:xfrm rot="14185153">
              <a:off x="5814136" y="4728001"/>
              <a:ext cx="843505" cy="990818"/>
            </a:xfrm>
            <a:custGeom>
              <a:avLst/>
              <a:gdLst>
                <a:gd name="G0" fmla="+- 0 0 0"/>
                <a:gd name="G1" fmla="+- 20185 0 0"/>
                <a:gd name="G2" fmla="+- 21600 0 0"/>
                <a:gd name="T0" fmla="*/ 7689 w 21600"/>
                <a:gd name="T1" fmla="*/ 0 h 23425"/>
                <a:gd name="T2" fmla="*/ 21356 w 21600"/>
                <a:gd name="T3" fmla="*/ 23425 h 23425"/>
                <a:gd name="T4" fmla="*/ 0 w 21600"/>
                <a:gd name="T5" fmla="*/ 20185 h 23425"/>
              </a:gdLst>
              <a:ahLst/>
              <a:cxnLst>
                <a:cxn ang="0">
                  <a:pos x="T0" y="T1"/>
                </a:cxn>
                <a:cxn ang="0">
                  <a:pos x="T2" y="T3"/>
                </a:cxn>
                <a:cxn ang="0">
                  <a:pos x="T4" y="T5"/>
                </a:cxn>
              </a:cxnLst>
              <a:rect l="0" t="0" r="r" b="b"/>
              <a:pathLst>
                <a:path w="21600" h="23425" fill="none" extrusionOk="0">
                  <a:moveTo>
                    <a:pt x="7689" y="-1"/>
                  </a:moveTo>
                  <a:cubicBezTo>
                    <a:pt x="16064" y="3190"/>
                    <a:pt x="21600" y="11222"/>
                    <a:pt x="21600" y="20185"/>
                  </a:cubicBezTo>
                  <a:cubicBezTo>
                    <a:pt x="21600" y="21269"/>
                    <a:pt x="21518" y="22352"/>
                    <a:pt x="21355" y="23424"/>
                  </a:cubicBezTo>
                </a:path>
                <a:path w="21600" h="23425" stroke="0" extrusionOk="0">
                  <a:moveTo>
                    <a:pt x="7689" y="-1"/>
                  </a:moveTo>
                  <a:cubicBezTo>
                    <a:pt x="16064" y="3190"/>
                    <a:pt x="21600" y="11222"/>
                    <a:pt x="21600" y="20185"/>
                  </a:cubicBezTo>
                  <a:cubicBezTo>
                    <a:pt x="21600" y="21269"/>
                    <a:pt x="21518" y="22352"/>
                    <a:pt x="21355" y="23424"/>
                  </a:cubicBezTo>
                  <a:lnTo>
                    <a:pt x="0" y="20185"/>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rc 1041">
              <a:extLst>
                <a:ext uri="{FF2B5EF4-FFF2-40B4-BE49-F238E27FC236}">
                  <a16:creationId xmlns:a16="http://schemas.microsoft.com/office/drawing/2014/main" id="{6450A0A9-9B96-4E5A-8254-567CC6958D19}"/>
                </a:ext>
              </a:extLst>
            </p:cNvPr>
            <p:cNvSpPr>
              <a:spLocks/>
            </p:cNvSpPr>
            <p:nvPr/>
          </p:nvSpPr>
          <p:spPr bwMode="auto">
            <a:xfrm rot="7526678">
              <a:off x="6409321" y="5479659"/>
              <a:ext cx="843505" cy="1227784"/>
            </a:xfrm>
            <a:custGeom>
              <a:avLst/>
              <a:gdLst>
                <a:gd name="G0" fmla="+- 0 0 0"/>
                <a:gd name="G1" fmla="+- 21079 0 0"/>
                <a:gd name="G2" fmla="+- 21600 0 0"/>
                <a:gd name="T0" fmla="*/ 4715 w 21600"/>
                <a:gd name="T1" fmla="*/ 0 h 28996"/>
                <a:gd name="T2" fmla="*/ 20097 w 21600"/>
                <a:gd name="T3" fmla="*/ 28996 h 28996"/>
                <a:gd name="T4" fmla="*/ 0 w 21600"/>
                <a:gd name="T5" fmla="*/ 21079 h 28996"/>
              </a:gdLst>
              <a:ahLst/>
              <a:cxnLst>
                <a:cxn ang="0">
                  <a:pos x="T0" y="T1"/>
                </a:cxn>
                <a:cxn ang="0">
                  <a:pos x="T2" y="T3"/>
                </a:cxn>
                <a:cxn ang="0">
                  <a:pos x="T4" y="T5"/>
                </a:cxn>
              </a:cxnLst>
              <a:rect l="0" t="0" r="r" b="b"/>
              <a:pathLst>
                <a:path w="21600" h="28996" fill="none" extrusionOk="0">
                  <a:moveTo>
                    <a:pt x="4715" y="-1"/>
                  </a:moveTo>
                  <a:cubicBezTo>
                    <a:pt x="14583" y="2207"/>
                    <a:pt x="21600" y="10966"/>
                    <a:pt x="21600" y="21079"/>
                  </a:cubicBezTo>
                  <a:cubicBezTo>
                    <a:pt x="21600" y="23788"/>
                    <a:pt x="21090" y="26474"/>
                    <a:pt x="20096" y="28995"/>
                  </a:cubicBezTo>
                </a:path>
                <a:path w="21600" h="28996" stroke="0" extrusionOk="0">
                  <a:moveTo>
                    <a:pt x="4715" y="-1"/>
                  </a:moveTo>
                  <a:cubicBezTo>
                    <a:pt x="14583" y="2207"/>
                    <a:pt x="21600" y="10966"/>
                    <a:pt x="21600" y="21079"/>
                  </a:cubicBezTo>
                  <a:cubicBezTo>
                    <a:pt x="21600" y="23788"/>
                    <a:pt x="21090" y="26474"/>
                    <a:pt x="20096" y="28995"/>
                  </a:cubicBezTo>
                  <a:lnTo>
                    <a:pt x="0" y="21079"/>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042">
              <a:extLst>
                <a:ext uri="{FF2B5EF4-FFF2-40B4-BE49-F238E27FC236}">
                  <a16:creationId xmlns:a16="http://schemas.microsoft.com/office/drawing/2014/main" id="{1C8A04B3-7F41-4A13-A654-4382A7B2F64C}"/>
                </a:ext>
              </a:extLst>
            </p:cNvPr>
            <p:cNvSpPr>
              <a:spLocks noChangeShapeType="1"/>
            </p:cNvSpPr>
            <p:nvPr/>
          </p:nvSpPr>
          <p:spPr bwMode="auto">
            <a:xfrm>
              <a:off x="5722464" y="4537824"/>
              <a:ext cx="53213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043">
              <a:extLst>
                <a:ext uri="{FF2B5EF4-FFF2-40B4-BE49-F238E27FC236}">
                  <a16:creationId xmlns:a16="http://schemas.microsoft.com/office/drawing/2014/main" id="{13250F95-7012-4B9A-A717-1CA2CBF4AEBE}"/>
                </a:ext>
              </a:extLst>
            </p:cNvPr>
            <p:cNvSpPr txBox="1">
              <a:spLocks noChangeArrowheads="1"/>
            </p:cNvSpPr>
            <p:nvPr/>
          </p:nvSpPr>
          <p:spPr bwMode="auto">
            <a:xfrm>
              <a:off x="4857750" y="4230865"/>
              <a:ext cx="11095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solidFill>
                    <a:schemeClr val="accent2"/>
                  </a:solidFill>
                </a:rPr>
                <a:t>Desired</a:t>
              </a:r>
            </a:p>
            <a:p>
              <a:pPr algn="l"/>
              <a:r>
                <a:rPr lang="en-US" altLang="en-US" sz="2000" dirty="0">
                  <a:solidFill>
                    <a:schemeClr val="accent2"/>
                  </a:solidFill>
                </a:rPr>
                <a:t>Value</a:t>
              </a:r>
            </a:p>
          </p:txBody>
        </p:sp>
        <p:sp>
          <p:nvSpPr>
            <p:cNvPr id="17" name="Text Box 1054">
              <a:extLst>
                <a:ext uri="{FF2B5EF4-FFF2-40B4-BE49-F238E27FC236}">
                  <a16:creationId xmlns:a16="http://schemas.microsoft.com/office/drawing/2014/main" id="{9FB6F1CE-0069-48CC-8AD2-0DCC75FA05DB}"/>
                </a:ext>
              </a:extLst>
            </p:cNvPr>
            <p:cNvSpPr txBox="1">
              <a:spLocks noChangeArrowheads="1"/>
            </p:cNvSpPr>
            <p:nvPr/>
          </p:nvSpPr>
          <p:spPr bwMode="auto">
            <a:xfrm>
              <a:off x="6052275" y="4315850"/>
              <a:ext cx="2872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t>S</a:t>
              </a:r>
            </a:p>
          </p:txBody>
        </p:sp>
        <p:sp>
          <p:nvSpPr>
            <p:cNvPr id="18" name="Text Box 1055">
              <a:extLst>
                <a:ext uri="{FF2B5EF4-FFF2-40B4-BE49-F238E27FC236}">
                  <a16:creationId xmlns:a16="http://schemas.microsoft.com/office/drawing/2014/main" id="{762A2992-7FED-4E95-8A2A-FE16ED1CE367}"/>
                </a:ext>
              </a:extLst>
            </p:cNvPr>
            <p:cNvSpPr txBox="1">
              <a:spLocks noChangeArrowheads="1"/>
            </p:cNvSpPr>
            <p:nvPr/>
          </p:nvSpPr>
          <p:spPr bwMode="auto">
            <a:xfrm>
              <a:off x="6286469" y="6070085"/>
              <a:ext cx="2872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dirty="0"/>
                <a:t>S</a:t>
              </a:r>
            </a:p>
          </p:txBody>
        </p:sp>
        <p:sp>
          <p:nvSpPr>
            <p:cNvPr id="19" name="Text Box 1056">
              <a:extLst>
                <a:ext uri="{FF2B5EF4-FFF2-40B4-BE49-F238E27FC236}">
                  <a16:creationId xmlns:a16="http://schemas.microsoft.com/office/drawing/2014/main" id="{03262D83-E6B3-45AF-8F34-40488B5AE283}"/>
                </a:ext>
              </a:extLst>
            </p:cNvPr>
            <p:cNvSpPr txBox="1">
              <a:spLocks noChangeArrowheads="1"/>
            </p:cNvSpPr>
            <p:nvPr/>
          </p:nvSpPr>
          <p:spPr bwMode="auto">
            <a:xfrm>
              <a:off x="7522567" y="5305224"/>
              <a:ext cx="2872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t>S</a:t>
              </a:r>
            </a:p>
          </p:txBody>
        </p:sp>
        <p:sp>
          <p:nvSpPr>
            <p:cNvPr id="20" name="Text Box 1057">
              <a:extLst>
                <a:ext uri="{FF2B5EF4-FFF2-40B4-BE49-F238E27FC236}">
                  <a16:creationId xmlns:a16="http://schemas.microsoft.com/office/drawing/2014/main" id="{7686510A-2FD5-48AB-A73B-A0FEF4F565D3}"/>
                </a:ext>
              </a:extLst>
            </p:cNvPr>
            <p:cNvSpPr txBox="1">
              <a:spLocks noChangeArrowheads="1"/>
            </p:cNvSpPr>
            <p:nvPr/>
          </p:nvSpPr>
          <p:spPr bwMode="auto">
            <a:xfrm>
              <a:off x="6213023" y="4799120"/>
              <a:ext cx="3048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t>O</a:t>
              </a:r>
            </a:p>
          </p:txBody>
        </p:sp>
        <p:graphicFrame>
          <p:nvGraphicFramePr>
            <p:cNvPr id="21" name="Object 1058">
              <a:extLst>
                <a:ext uri="{FF2B5EF4-FFF2-40B4-BE49-F238E27FC236}">
                  <a16:creationId xmlns:a16="http://schemas.microsoft.com/office/drawing/2014/main" id="{650A7D5E-8297-4DA5-802F-362FA4E3A130}"/>
                </a:ext>
              </a:extLst>
            </p:cNvPr>
            <p:cNvGraphicFramePr>
              <a:graphicFrameLocks noChangeAspect="1"/>
            </p:cNvGraphicFramePr>
            <p:nvPr>
              <p:extLst>
                <p:ext uri="{D42A27DB-BD31-4B8C-83A1-F6EECF244321}">
                  <p14:modId xmlns:p14="http://schemas.microsoft.com/office/powerpoint/2010/main" val="2094128440"/>
                </p:ext>
              </p:extLst>
            </p:nvPr>
          </p:nvGraphicFramePr>
          <p:xfrm>
            <a:off x="6653695" y="5207554"/>
            <a:ext cx="399099" cy="304423"/>
          </p:xfrm>
          <a:graphic>
            <a:graphicData uri="http://schemas.openxmlformats.org/presentationml/2006/ole">
              <mc:AlternateContent xmlns:mc="http://schemas.openxmlformats.org/markup-compatibility/2006">
                <mc:Choice xmlns:v="urn:schemas-microsoft-com:vml" Requires="v">
                  <p:oleObj spid="_x0000_s1028" name="Document" r:id="rId8" imgW="292680" imgH="304920" progId="Word.Document.8">
                    <p:embed/>
                  </p:oleObj>
                </mc:Choice>
                <mc:Fallback>
                  <p:oleObj name="Document" r:id="rId8" imgW="292680" imgH="304920" progId="Word.Document.8">
                    <p:embed/>
                    <p:pic>
                      <p:nvPicPr>
                        <p:cNvPr id="180258" name="Object 1058">
                          <a:extLst>
                            <a:ext uri="{FF2B5EF4-FFF2-40B4-BE49-F238E27FC236}">
                              <a16:creationId xmlns:a16="http://schemas.microsoft.com/office/drawing/2014/main" id="{0A5845CA-FD92-4FD4-83D5-045C909530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3695" y="5207554"/>
                          <a:ext cx="399099" cy="30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35322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EB4DD-A6AA-4BEE-B70B-44A63D1A286A}"/>
              </a:ext>
            </a:extLst>
          </p:cNvPr>
          <p:cNvSpPr>
            <a:spLocks noGrp="1"/>
          </p:cNvSpPr>
          <p:nvPr>
            <p:ph type="title"/>
          </p:nvPr>
        </p:nvSpPr>
        <p:spPr/>
        <p:txBody>
          <a:bodyPr/>
          <a:lstStyle/>
          <a:p>
            <a:r>
              <a:rPr lang="en-US" dirty="0"/>
              <a:t>Enhancing Feedback</a:t>
            </a:r>
          </a:p>
        </p:txBody>
      </p:sp>
      <p:pic>
        <p:nvPicPr>
          <p:cNvPr id="1026" name="Picture 2">
            <a:extLst>
              <a:ext uri="{FF2B5EF4-FFF2-40B4-BE49-F238E27FC236}">
                <a16:creationId xmlns:a16="http://schemas.microsoft.com/office/drawing/2014/main" id="{551D0175-9132-4BF5-A8FF-FAED01786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166" y="1143000"/>
            <a:ext cx="4648200" cy="30891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89CC2C2-0F59-4AD9-B1F2-00B29FF708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343400"/>
            <a:ext cx="4038600" cy="187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0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Todd</a:t>
            </a:r>
          </a:p>
        </p:txBody>
      </p:sp>
      <p:sp>
        <p:nvSpPr>
          <p:cNvPr id="3" name="Content Placeholder 2"/>
          <p:cNvSpPr>
            <a:spLocks noGrp="1"/>
          </p:cNvSpPr>
          <p:nvPr>
            <p:ph idx="1"/>
          </p:nvPr>
        </p:nvSpPr>
        <p:spPr>
          <a:xfrm>
            <a:off x="3404314" y="1143003"/>
            <a:ext cx="6349286" cy="5377393"/>
          </a:xfrm>
        </p:spPr>
        <p:txBody>
          <a:bodyPr>
            <a:normAutofit/>
          </a:bodyPr>
          <a:lstStyle/>
          <a:p>
            <a:pPr marL="0" indent="0">
              <a:buNone/>
            </a:pPr>
            <a:r>
              <a:rPr lang="en-US" sz="1800" b="1" dirty="0"/>
              <a:t>Chairman, Kanban University</a:t>
            </a:r>
          </a:p>
          <a:p>
            <a:pPr marL="0" indent="0">
              <a:buNone/>
            </a:pPr>
            <a:r>
              <a:rPr lang="en-US" sz="1800" b="1" dirty="0"/>
              <a:t>Chemical and Petroleum Engineer</a:t>
            </a:r>
          </a:p>
          <a:p>
            <a:pPr marL="0" indent="0">
              <a:buNone/>
            </a:pPr>
            <a:r>
              <a:rPr lang="en-US" sz="1800" dirty="0"/>
              <a:t>Executive roles as VP Product Development, Director of Software &amp; Technology</a:t>
            </a:r>
          </a:p>
          <a:p>
            <a:pPr marL="0" indent="0">
              <a:buNone/>
            </a:pPr>
            <a:r>
              <a:rPr lang="en-US" sz="1800" b="1" dirty="0"/>
              <a:t>@</a:t>
            </a:r>
            <a:r>
              <a:rPr lang="en-US" sz="1800" b="1" dirty="0" err="1"/>
              <a:t>toddelittle</a:t>
            </a:r>
            <a:endParaRPr lang="en-US" sz="1800" b="1" dirty="0"/>
          </a:p>
        </p:txBody>
      </p:sp>
      <p:pic>
        <p:nvPicPr>
          <p:cNvPr id="5" name="Picture 4" descr="Pollyanna 10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917" y="1219200"/>
            <a:ext cx="1633451" cy="2238202"/>
          </a:xfrm>
          <a:prstGeom prst="rect">
            <a:avLst/>
          </a:prstGeom>
          <a:noFill/>
          <a:ln w="9525">
            <a:noFill/>
            <a:miter lim="800000"/>
            <a:headEnd/>
            <a:tailEnd/>
          </a:ln>
        </p:spPr>
      </p:pic>
      <p:pic>
        <p:nvPicPr>
          <p:cNvPr id="6" name="Picture 5" descr="51sOIwJFqR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952" y="3815352"/>
            <a:ext cx="1658039" cy="2194140"/>
          </a:xfrm>
          <a:prstGeom prst="rect">
            <a:avLst/>
          </a:prstGeom>
          <a:noFill/>
          <a:ln w="9525">
            <a:solidFill>
              <a:schemeClr val="tx1"/>
            </a:solid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0511" y="4118202"/>
            <a:ext cx="1727202" cy="65514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8603" y="5022318"/>
            <a:ext cx="1739113" cy="119117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1252" y="5039571"/>
            <a:ext cx="2352538" cy="115666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7141" y="2895603"/>
            <a:ext cx="1481956" cy="111146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69100" y="2993537"/>
            <a:ext cx="915597" cy="915597"/>
          </a:xfrm>
          <a:prstGeom prst="rect">
            <a:avLst/>
          </a:prstGeom>
        </p:spPr>
      </p:pic>
      <p:pic>
        <p:nvPicPr>
          <p:cNvPr id="8" name="Picture 7">
            <a:extLst>
              <a:ext uri="{FF2B5EF4-FFF2-40B4-BE49-F238E27FC236}">
                <a16:creationId xmlns:a16="http://schemas.microsoft.com/office/drawing/2014/main" id="{4B5637E5-CF9B-4344-A2EE-AC007653E5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41022" y="3035142"/>
            <a:ext cx="2223064" cy="731245"/>
          </a:xfrm>
          <a:prstGeom prst="rect">
            <a:avLst/>
          </a:prstGeom>
        </p:spPr>
      </p:pic>
      <p:pic>
        <p:nvPicPr>
          <p:cNvPr id="12290" name="Picture 2" descr="Image result for landmark graphics halliburton">
            <a:extLst>
              <a:ext uri="{FF2B5EF4-FFF2-40B4-BE49-F238E27FC236}">
                <a16:creationId xmlns:a16="http://schemas.microsoft.com/office/drawing/2014/main" id="{3FAEF73F-1F29-44DC-8972-231ED8CD07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98135" y="3153472"/>
            <a:ext cx="2269266" cy="68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9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Scientific Method</a:t>
            </a:r>
          </a:p>
        </p:txBody>
      </p:sp>
      <p:pic>
        <p:nvPicPr>
          <p:cNvPr id="16386" name="Picture 2" descr="https://cdn-images-1.medium.com/max/2000/1*BIpwL3Fz6FZ_lL8xROfXv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47800"/>
            <a:ext cx="7143750" cy="479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24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8107-0262-4FB1-82C0-5EC78E5943EF}"/>
              </a:ext>
            </a:extLst>
          </p:cNvPr>
          <p:cNvSpPr>
            <a:spLocks noGrp="1"/>
          </p:cNvSpPr>
          <p:nvPr>
            <p:ph type="title"/>
          </p:nvPr>
        </p:nvSpPr>
        <p:spPr/>
        <p:txBody>
          <a:bodyPr>
            <a:normAutofit/>
          </a:bodyPr>
          <a:lstStyle/>
          <a:p>
            <a:r>
              <a:rPr lang="en-US" dirty="0"/>
              <a:t>Observe-Orient-Decide-Act (John Boyd)</a:t>
            </a:r>
          </a:p>
        </p:txBody>
      </p:sp>
      <p:sp>
        <p:nvSpPr>
          <p:cNvPr id="3" name="Content Placeholder 2">
            <a:extLst>
              <a:ext uri="{FF2B5EF4-FFF2-40B4-BE49-F238E27FC236}">
                <a16:creationId xmlns:a16="http://schemas.microsoft.com/office/drawing/2014/main" id="{8EAC51C0-A948-4FCA-A0D2-716585F5D39A}"/>
              </a:ext>
            </a:extLst>
          </p:cNvPr>
          <p:cNvSpPr>
            <a:spLocks noGrp="1"/>
          </p:cNvSpPr>
          <p:nvPr>
            <p:ph idx="1"/>
          </p:nvPr>
        </p:nvSpPr>
        <p:spPr/>
        <p:txBody>
          <a:bodyPr/>
          <a:lstStyle/>
          <a:p>
            <a:endParaRPr lang="en-US"/>
          </a:p>
        </p:txBody>
      </p:sp>
      <p:pic>
        <p:nvPicPr>
          <p:cNvPr id="4" name="Picture 12" descr="Image result for ooda">
            <a:extLst>
              <a:ext uri="{FF2B5EF4-FFF2-40B4-BE49-F238E27FC236}">
                <a16:creationId xmlns:a16="http://schemas.microsoft.com/office/drawing/2014/main" id="{4CF36BB6-4896-4834-A98F-59AC547E2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447803"/>
            <a:ext cx="5562600" cy="497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14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88AF-E6E6-49A2-B7F1-7AF562DEE35B}"/>
              </a:ext>
            </a:extLst>
          </p:cNvPr>
          <p:cNvSpPr>
            <a:spLocks noGrp="1"/>
          </p:cNvSpPr>
          <p:nvPr>
            <p:ph type="title"/>
          </p:nvPr>
        </p:nvSpPr>
        <p:spPr/>
        <p:txBody>
          <a:bodyPr/>
          <a:lstStyle/>
          <a:p>
            <a:r>
              <a:rPr lang="en-US" dirty="0"/>
              <a:t>Reality of Feedback Loops</a:t>
            </a:r>
          </a:p>
        </p:txBody>
      </p:sp>
      <p:sp>
        <p:nvSpPr>
          <p:cNvPr id="3" name="Content Placeholder 2">
            <a:extLst>
              <a:ext uri="{FF2B5EF4-FFF2-40B4-BE49-F238E27FC236}">
                <a16:creationId xmlns:a16="http://schemas.microsoft.com/office/drawing/2014/main" id="{12754648-564C-479E-AA0A-31F252EABD8A}"/>
              </a:ext>
            </a:extLst>
          </p:cNvPr>
          <p:cNvSpPr>
            <a:spLocks noGrp="1"/>
          </p:cNvSpPr>
          <p:nvPr>
            <p:ph idx="1"/>
          </p:nvPr>
        </p:nvSpPr>
        <p:spPr/>
        <p:txBody>
          <a:bodyPr/>
          <a:lstStyle/>
          <a:p>
            <a:endParaRPr lang="en-US"/>
          </a:p>
        </p:txBody>
      </p:sp>
      <p:pic>
        <p:nvPicPr>
          <p:cNvPr id="12290" name="Picture 2">
            <a:extLst>
              <a:ext uri="{FF2B5EF4-FFF2-40B4-BE49-F238E27FC236}">
                <a16:creationId xmlns:a16="http://schemas.microsoft.com/office/drawing/2014/main" id="{B30F9529-1CC7-408E-BA4B-195F3AC70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01716"/>
            <a:ext cx="9144000" cy="48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02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Complex Control</a:t>
            </a:r>
            <a:r>
              <a:rPr lang="en-US" dirty="0"/>
              <a:t> </a:t>
            </a:r>
            <a:r>
              <a:rPr lang="en-US" sz="2800" dirty="0">
                <a:ea typeface="+mn-ea"/>
                <a:cs typeface="+mn-cs"/>
              </a:rPr>
              <a:t>System</a:t>
            </a:r>
          </a:p>
        </p:txBody>
      </p:sp>
      <p:grpSp>
        <p:nvGrpSpPr>
          <p:cNvPr id="12296" name="Group 38"/>
          <p:cNvGrpSpPr>
            <a:grpSpLocks/>
          </p:cNvGrpSpPr>
          <p:nvPr/>
        </p:nvGrpSpPr>
        <p:grpSpPr bwMode="auto">
          <a:xfrm>
            <a:off x="1981200" y="2427228"/>
            <a:ext cx="8229600" cy="2506662"/>
            <a:chOff x="228600" y="2750403"/>
            <a:chExt cx="8229600" cy="2507397"/>
          </a:xfrm>
        </p:grpSpPr>
        <p:grpSp>
          <p:nvGrpSpPr>
            <p:cNvPr id="12299" name="Group 18"/>
            <p:cNvGrpSpPr>
              <a:grpSpLocks/>
            </p:cNvGrpSpPr>
            <p:nvPr/>
          </p:nvGrpSpPr>
          <p:grpSpPr bwMode="auto">
            <a:xfrm>
              <a:off x="228600" y="2750403"/>
              <a:ext cx="8229600" cy="2507397"/>
              <a:chOff x="762000" y="4198203"/>
              <a:chExt cx="8229600" cy="25073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Desired Output Response</a:t>
                </a:r>
              </a:p>
            </p:txBody>
          </p:sp>
          <p:sp>
            <p:nvSpPr>
              <p:cNvPr id="6" name="Rectangle 5"/>
              <p:cNvSpPr/>
              <p:nvPr/>
            </p:nvSpPr>
            <p:spPr>
              <a:xfrm>
                <a:off x="4191000" y="5943377"/>
                <a:ext cx="16764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13" name="TextBox 6"/>
              <p:cNvSpPr txBox="1">
                <a:spLocks noChangeArrowheads="1"/>
              </p:cNvSpPr>
              <p:nvPr/>
            </p:nvSpPr>
            <p:spPr bwMode="auto">
              <a:xfrm>
                <a:off x="4191000" y="611264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Measurement</a:t>
                </a:r>
              </a:p>
            </p:txBody>
          </p:sp>
          <p:grpSp>
            <p:nvGrpSpPr>
              <p:cNvPr id="12314" name="Group 21"/>
              <p:cNvGrpSpPr>
                <a:grpSpLocks/>
              </p:cNvGrpSpPr>
              <p:nvPr/>
            </p:nvGrpSpPr>
            <p:grpSpPr bwMode="auto">
              <a:xfrm>
                <a:off x="1752600" y="4266485"/>
                <a:ext cx="7239000" cy="762223"/>
                <a:chOff x="1600200" y="4723685"/>
                <a:chExt cx="7239000" cy="762223"/>
              </a:xfrm>
            </p:grpSpPr>
            <p:sp>
              <p:nvSpPr>
                <p:cNvPr id="12318" name="TextBox 5"/>
                <p:cNvSpPr txBox="1">
                  <a:spLocks noChangeArrowheads="1"/>
                </p:cNvSpPr>
                <p:nvPr/>
              </p:nvSpPr>
              <p:spPr bwMode="auto">
                <a:xfrm>
                  <a:off x="7848600" y="4825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Output Variables</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4876129"/>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p:cNvCxnSpPr/>
              <p:nvPr/>
            </p:nvCxnSpPr>
            <p:spPr>
              <a:xfrm>
                <a:off x="5867400" y="6095821"/>
                <a:ext cx="10668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06149" y="5713916"/>
                <a:ext cx="1675303"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52510" y="5676598"/>
                <a:ext cx="1295780" cy="0"/>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5334000" y="4876688"/>
              <a:ext cx="13716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5105355"/>
              <a:ext cx="16764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4876688"/>
              <a:ext cx="9906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62200" y="5105355"/>
              <a:ext cx="12954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4648021"/>
              <a:ext cx="6858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867948" y="4037449"/>
              <a:ext cx="167689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63148" y="3808781"/>
              <a:ext cx="167689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52800" y="2971130"/>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52800" y="3428464"/>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19800" y="3428464"/>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9800" y="2971130"/>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bwMode="auto">
          <a:xfrm>
            <a:off x="2971800" y="287649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2971800" y="310509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a:off x="4193382" y="3788512"/>
            <a:ext cx="1066800" cy="476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3355182" y="4017112"/>
            <a:ext cx="1524000" cy="476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2292" name="TextBox 67"/>
          <p:cNvSpPr txBox="1">
            <a:spLocks noChangeArrowheads="1"/>
          </p:cNvSpPr>
          <p:nvPr/>
        </p:nvSpPr>
        <p:spPr bwMode="auto">
          <a:xfrm>
            <a:off x="3429000" y="5314890"/>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Multi Input Multi Output (MIMO) System</a:t>
            </a:r>
          </a:p>
        </p:txBody>
      </p:sp>
    </p:spTree>
    <p:extLst>
      <p:ext uri="{BB962C8B-B14F-4D97-AF65-F5344CB8AC3E}">
        <p14:creationId xmlns:p14="http://schemas.microsoft.com/office/powerpoint/2010/main" val="1517722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Complex Control</a:t>
            </a:r>
            <a:endParaRPr lang="en-US" sz="2800" dirty="0">
              <a:ea typeface="+mn-ea"/>
              <a:cs typeface="+mn-cs"/>
            </a:endParaRPr>
          </a:p>
        </p:txBody>
      </p:sp>
      <p:grpSp>
        <p:nvGrpSpPr>
          <p:cNvPr id="12296" name="Group 38"/>
          <p:cNvGrpSpPr>
            <a:grpSpLocks/>
          </p:cNvGrpSpPr>
          <p:nvPr/>
        </p:nvGrpSpPr>
        <p:grpSpPr bwMode="auto">
          <a:xfrm>
            <a:off x="1981200" y="2427228"/>
            <a:ext cx="8229600" cy="2506662"/>
            <a:chOff x="228600" y="2750403"/>
            <a:chExt cx="8229600" cy="2507397"/>
          </a:xfrm>
        </p:grpSpPr>
        <p:grpSp>
          <p:nvGrpSpPr>
            <p:cNvPr id="12299" name="Group 18"/>
            <p:cNvGrpSpPr>
              <a:grpSpLocks/>
            </p:cNvGrpSpPr>
            <p:nvPr/>
          </p:nvGrpSpPr>
          <p:grpSpPr bwMode="auto">
            <a:xfrm>
              <a:off x="228600" y="2750403"/>
              <a:ext cx="8229600" cy="2507397"/>
              <a:chOff x="762000" y="4198203"/>
              <a:chExt cx="8229600" cy="25073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Desired Output Response</a:t>
                </a:r>
              </a:p>
            </p:txBody>
          </p:sp>
          <p:sp>
            <p:nvSpPr>
              <p:cNvPr id="6" name="Rectangle 5"/>
              <p:cNvSpPr/>
              <p:nvPr/>
            </p:nvSpPr>
            <p:spPr>
              <a:xfrm>
                <a:off x="4191000" y="5943377"/>
                <a:ext cx="16764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13" name="TextBox 6"/>
              <p:cNvSpPr txBox="1">
                <a:spLocks noChangeArrowheads="1"/>
              </p:cNvSpPr>
              <p:nvPr/>
            </p:nvSpPr>
            <p:spPr bwMode="auto">
              <a:xfrm>
                <a:off x="4191000" y="611264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Measurement</a:t>
                </a:r>
              </a:p>
            </p:txBody>
          </p:sp>
          <p:grpSp>
            <p:nvGrpSpPr>
              <p:cNvPr id="12314" name="Group 21"/>
              <p:cNvGrpSpPr>
                <a:grpSpLocks/>
              </p:cNvGrpSpPr>
              <p:nvPr/>
            </p:nvGrpSpPr>
            <p:grpSpPr bwMode="auto">
              <a:xfrm>
                <a:off x="1752600" y="4266485"/>
                <a:ext cx="7239000" cy="762223"/>
                <a:chOff x="1600200" y="4723685"/>
                <a:chExt cx="7239000" cy="762223"/>
              </a:xfrm>
            </p:grpSpPr>
            <p:sp>
              <p:nvSpPr>
                <p:cNvPr id="12318" name="TextBox 5"/>
                <p:cNvSpPr txBox="1">
                  <a:spLocks noChangeArrowheads="1"/>
                </p:cNvSpPr>
                <p:nvPr/>
              </p:nvSpPr>
              <p:spPr bwMode="auto">
                <a:xfrm>
                  <a:off x="7848600" y="4825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Output Variables</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4876129"/>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p:cNvCxnSpPr/>
              <p:nvPr/>
            </p:nvCxnSpPr>
            <p:spPr>
              <a:xfrm>
                <a:off x="5867400" y="6095821"/>
                <a:ext cx="10668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06149" y="5713916"/>
                <a:ext cx="1675303"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52510" y="5676598"/>
                <a:ext cx="1295780" cy="0"/>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5334000" y="4876688"/>
              <a:ext cx="13716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5105355"/>
              <a:ext cx="16764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4876688"/>
              <a:ext cx="9906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62200" y="5105355"/>
              <a:ext cx="12954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4648021"/>
              <a:ext cx="6858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867948" y="4037449"/>
              <a:ext cx="167689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63148" y="3808781"/>
              <a:ext cx="167689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52800" y="2971130"/>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52800" y="3428464"/>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19800" y="3428464"/>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9800" y="2971130"/>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bwMode="auto">
          <a:xfrm>
            <a:off x="2971800" y="287649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2971800" y="310509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a:off x="4193382" y="3788512"/>
            <a:ext cx="1066800" cy="476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3355182" y="4017112"/>
            <a:ext cx="1524000" cy="476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2292" name="TextBox 67"/>
          <p:cNvSpPr txBox="1">
            <a:spLocks noChangeArrowheads="1"/>
          </p:cNvSpPr>
          <p:nvPr/>
        </p:nvSpPr>
        <p:spPr bwMode="auto">
          <a:xfrm>
            <a:off x="3429000" y="5314890"/>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Multi Input Multi Output (MIMO) System</a:t>
            </a:r>
          </a:p>
        </p:txBody>
      </p:sp>
      <p:sp>
        <p:nvSpPr>
          <p:cNvPr id="39" name="TextBox 4"/>
          <p:cNvSpPr txBox="1">
            <a:spLocks noChangeArrowheads="1"/>
          </p:cNvSpPr>
          <p:nvPr/>
        </p:nvSpPr>
        <p:spPr bwMode="auto">
          <a:xfrm>
            <a:off x="8834436" y="3992373"/>
            <a:ext cx="106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Value</a:t>
            </a:r>
          </a:p>
          <a:p>
            <a:pPr algn="ctr" eaLnBrk="1" hangingPunct="1"/>
            <a:r>
              <a:rPr lang="en-US" altLang="en-US" sz="1600" dirty="0">
                <a:latin typeface="Franklin Gothic Book" panose="020B0503020102020204" pitchFamily="34" charset="0"/>
              </a:rPr>
              <a:t>Schedule</a:t>
            </a:r>
          </a:p>
          <a:p>
            <a:pPr algn="ctr" eaLnBrk="1" hangingPunct="1"/>
            <a:r>
              <a:rPr lang="en-US" altLang="en-US" sz="1600" dirty="0">
                <a:latin typeface="Franklin Gothic Book" panose="020B0503020102020204" pitchFamily="34" charset="0"/>
              </a:rPr>
              <a:t>Cost</a:t>
            </a:r>
          </a:p>
          <a:p>
            <a:pPr algn="ctr" eaLnBrk="1" hangingPunct="1"/>
            <a:r>
              <a:rPr lang="en-US" altLang="en-US" sz="1600" dirty="0">
                <a:latin typeface="Franklin Gothic Book" panose="020B0503020102020204" pitchFamily="34" charset="0"/>
              </a:rPr>
              <a:t>Quality</a:t>
            </a:r>
          </a:p>
        </p:txBody>
      </p:sp>
      <p:sp>
        <p:nvSpPr>
          <p:cNvPr id="3" name="TextBox 2"/>
          <p:cNvSpPr txBox="1"/>
          <p:nvPr/>
        </p:nvSpPr>
        <p:spPr>
          <a:xfrm>
            <a:off x="4953000" y="1173540"/>
            <a:ext cx="1905000" cy="1569660"/>
          </a:xfrm>
          <a:prstGeom prst="rect">
            <a:avLst/>
          </a:prstGeom>
          <a:noFill/>
        </p:spPr>
        <p:txBody>
          <a:bodyPr wrap="square" rtlCol="0">
            <a:spAutoFit/>
          </a:bodyPr>
          <a:lstStyle/>
          <a:p>
            <a:r>
              <a:rPr lang="en-US" sz="1600" dirty="0"/>
              <a:t>Adjust Scope</a:t>
            </a:r>
          </a:p>
          <a:p>
            <a:r>
              <a:rPr lang="en-US" sz="1600" dirty="0"/>
              <a:t>Adjust Date</a:t>
            </a:r>
          </a:p>
          <a:p>
            <a:r>
              <a:rPr lang="en-US" sz="1600" dirty="0"/>
              <a:t>Adjust Team</a:t>
            </a:r>
          </a:p>
          <a:p>
            <a:r>
              <a:rPr lang="en-US" sz="1600" dirty="0"/>
              <a:t>Adjust Quality</a:t>
            </a:r>
          </a:p>
          <a:p>
            <a:r>
              <a:rPr lang="en-US" sz="1600" dirty="0"/>
              <a:t>Adjust Process</a:t>
            </a:r>
          </a:p>
          <a:p>
            <a:endParaRPr lang="en-US" sz="1600" dirty="0"/>
          </a:p>
        </p:txBody>
      </p:sp>
    </p:spTree>
    <p:extLst>
      <p:ext uri="{BB962C8B-B14F-4D97-AF65-F5344CB8AC3E}">
        <p14:creationId xmlns:p14="http://schemas.microsoft.com/office/powerpoint/2010/main" val="277798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Lockdown</a:t>
            </a:r>
          </a:p>
        </p:txBody>
      </p:sp>
      <p:grpSp>
        <p:nvGrpSpPr>
          <p:cNvPr id="12296" name="Group 38"/>
          <p:cNvGrpSpPr>
            <a:grpSpLocks/>
          </p:cNvGrpSpPr>
          <p:nvPr/>
        </p:nvGrpSpPr>
        <p:grpSpPr bwMode="auto">
          <a:xfrm>
            <a:off x="1981200" y="2065338"/>
            <a:ext cx="8229600" cy="2506662"/>
            <a:chOff x="228600" y="2750403"/>
            <a:chExt cx="8229600" cy="2507397"/>
          </a:xfrm>
        </p:grpSpPr>
        <p:grpSp>
          <p:nvGrpSpPr>
            <p:cNvPr id="12299" name="Group 18"/>
            <p:cNvGrpSpPr>
              <a:grpSpLocks/>
            </p:cNvGrpSpPr>
            <p:nvPr/>
          </p:nvGrpSpPr>
          <p:grpSpPr bwMode="auto">
            <a:xfrm>
              <a:off x="228600" y="2750403"/>
              <a:ext cx="8229600" cy="2507397"/>
              <a:chOff x="762000" y="4198203"/>
              <a:chExt cx="8229600" cy="25073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Desired Output Response</a:t>
                </a:r>
              </a:p>
            </p:txBody>
          </p:sp>
          <p:sp>
            <p:nvSpPr>
              <p:cNvPr id="6" name="Rectangle 5"/>
              <p:cNvSpPr/>
              <p:nvPr/>
            </p:nvSpPr>
            <p:spPr>
              <a:xfrm>
                <a:off x="4191000" y="5943377"/>
                <a:ext cx="16764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13" name="TextBox 6"/>
              <p:cNvSpPr txBox="1">
                <a:spLocks noChangeArrowheads="1"/>
              </p:cNvSpPr>
              <p:nvPr/>
            </p:nvSpPr>
            <p:spPr bwMode="auto">
              <a:xfrm>
                <a:off x="4191000" y="611264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Measurement</a:t>
                </a:r>
              </a:p>
            </p:txBody>
          </p:sp>
          <p:grpSp>
            <p:nvGrpSpPr>
              <p:cNvPr id="12314" name="Group 21"/>
              <p:cNvGrpSpPr>
                <a:grpSpLocks/>
              </p:cNvGrpSpPr>
              <p:nvPr/>
            </p:nvGrpSpPr>
            <p:grpSpPr bwMode="auto">
              <a:xfrm>
                <a:off x="1752600" y="4266485"/>
                <a:ext cx="7239000" cy="762223"/>
                <a:chOff x="1600200" y="4723685"/>
                <a:chExt cx="7239000" cy="762223"/>
              </a:xfrm>
            </p:grpSpPr>
            <p:sp>
              <p:nvSpPr>
                <p:cNvPr id="12318" name="TextBox 5"/>
                <p:cNvSpPr txBox="1">
                  <a:spLocks noChangeArrowheads="1"/>
                </p:cNvSpPr>
                <p:nvPr/>
              </p:nvSpPr>
              <p:spPr bwMode="auto">
                <a:xfrm>
                  <a:off x="7848600" y="4825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Output Variables</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4876129"/>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p:cNvCxnSpPr/>
              <p:nvPr/>
            </p:nvCxnSpPr>
            <p:spPr>
              <a:xfrm>
                <a:off x="5867400" y="6095821"/>
                <a:ext cx="1066800" cy="1588"/>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06149" y="5713916"/>
                <a:ext cx="1675303"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52510" y="5676598"/>
                <a:ext cx="1295780" cy="0"/>
              </a:xfrm>
              <a:prstGeom prst="line">
                <a:avLst/>
              </a:prstGeom>
              <a:ln w="762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5334000" y="4876688"/>
              <a:ext cx="1371600" cy="1588"/>
            </a:xfrm>
            <a:prstGeom prst="straightConnector1">
              <a:avLst/>
            </a:prstGeom>
            <a:ln w="762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5105355"/>
              <a:ext cx="1676400" cy="1588"/>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4876688"/>
              <a:ext cx="990600" cy="1588"/>
            </a:xfrm>
            <a:prstGeom prst="straightConnector1">
              <a:avLst/>
            </a:prstGeom>
            <a:ln w="762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62200" y="5105355"/>
              <a:ext cx="1295400" cy="1588"/>
            </a:xfrm>
            <a:prstGeom prst="straightConnector1">
              <a:avLst/>
            </a:prstGeom>
            <a:ln w="28575">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4648021"/>
              <a:ext cx="685800" cy="1588"/>
            </a:xfrm>
            <a:prstGeom prst="straightConnector1">
              <a:avLst/>
            </a:prstGeom>
            <a:ln w="28575">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867948" y="4037449"/>
              <a:ext cx="1676892"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63148" y="3808781"/>
              <a:ext cx="1676892" cy="15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52800" y="2971130"/>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52800" y="3428464"/>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19800" y="3428464"/>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9800" y="2971130"/>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bwMode="auto">
          <a:xfrm>
            <a:off x="2971800" y="25146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2971800" y="27432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a:off x="4193382" y="3426622"/>
            <a:ext cx="1066800" cy="4763"/>
          </a:xfrm>
          <a:prstGeom prst="line">
            <a:avLst/>
          </a:prstGeom>
          <a:ln w="28575">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3355182" y="3655222"/>
            <a:ext cx="1524000" cy="4763"/>
          </a:xfrm>
          <a:prstGeom prst="line">
            <a:avLst/>
          </a:prstGeom>
          <a:ln w="28575">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sp>
        <p:nvSpPr>
          <p:cNvPr id="12292" name="TextBox 67"/>
          <p:cNvSpPr txBox="1">
            <a:spLocks noChangeArrowheads="1"/>
          </p:cNvSpPr>
          <p:nvPr/>
        </p:nvSpPr>
        <p:spPr bwMode="auto">
          <a:xfrm>
            <a:off x="3429000" y="4953000"/>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Multi Input Multi Output (MIMO) System</a:t>
            </a:r>
          </a:p>
        </p:txBody>
      </p:sp>
      <p:sp>
        <p:nvSpPr>
          <p:cNvPr id="39" name="TextBox 4"/>
          <p:cNvSpPr txBox="1">
            <a:spLocks noChangeArrowheads="1"/>
          </p:cNvSpPr>
          <p:nvPr/>
        </p:nvSpPr>
        <p:spPr bwMode="auto">
          <a:xfrm>
            <a:off x="8564277" y="3630486"/>
            <a:ext cx="23669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Value</a:t>
            </a:r>
          </a:p>
          <a:p>
            <a:pPr algn="ctr" eaLnBrk="1" hangingPunct="1"/>
            <a:r>
              <a:rPr lang="en-US" altLang="en-US" sz="3200" b="1" dirty="0">
                <a:latin typeface="Franklin Gothic Book" panose="020B0503020102020204" pitchFamily="34" charset="0"/>
              </a:rPr>
              <a:t>Schedule</a:t>
            </a:r>
            <a:endParaRPr lang="en-US" altLang="en-US" sz="4000" b="1" dirty="0">
              <a:latin typeface="Franklin Gothic Book" panose="020B0503020102020204" pitchFamily="34" charset="0"/>
            </a:endParaRPr>
          </a:p>
          <a:p>
            <a:pPr algn="ctr" eaLnBrk="1" hangingPunct="1"/>
            <a:r>
              <a:rPr lang="en-US" altLang="en-US" sz="1600" dirty="0">
                <a:latin typeface="Franklin Gothic Book" panose="020B0503020102020204" pitchFamily="34" charset="0"/>
              </a:rPr>
              <a:t>Cost</a:t>
            </a:r>
          </a:p>
          <a:p>
            <a:pPr algn="ctr" eaLnBrk="1" hangingPunct="1"/>
            <a:r>
              <a:rPr lang="en-US" altLang="en-US" sz="1600" dirty="0">
                <a:latin typeface="Franklin Gothic Book" panose="020B0503020102020204" pitchFamily="34" charset="0"/>
              </a:rPr>
              <a:t>Quality</a:t>
            </a:r>
          </a:p>
        </p:txBody>
      </p:sp>
    </p:spTree>
    <p:extLst>
      <p:ext uri="{BB962C8B-B14F-4D97-AF65-F5344CB8AC3E}">
        <p14:creationId xmlns:p14="http://schemas.microsoft.com/office/powerpoint/2010/main" val="1691631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Goals</a:t>
            </a:r>
          </a:p>
        </p:txBody>
      </p:sp>
      <p:pic>
        <p:nvPicPr>
          <p:cNvPr id="4" name="Content Placeholder 3" descr="1986-ford-taur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6942" y="1295400"/>
            <a:ext cx="8778116" cy="4668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079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Calendar of Innovation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39001" y="1352553"/>
            <a:ext cx="7283791" cy="4856163"/>
          </a:xfrm>
        </p:spPr>
      </p:pic>
    </p:spTree>
    <p:extLst>
      <p:ext uri="{BB962C8B-B14F-4D97-AF65-F5344CB8AC3E}">
        <p14:creationId xmlns:p14="http://schemas.microsoft.com/office/powerpoint/2010/main" val="2292875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Extreme Closed Loop Creates Open Loops?</a:t>
            </a:r>
          </a:p>
        </p:txBody>
      </p:sp>
      <p:grpSp>
        <p:nvGrpSpPr>
          <p:cNvPr id="12296" name="Group 38"/>
          <p:cNvGrpSpPr>
            <a:grpSpLocks/>
          </p:cNvGrpSpPr>
          <p:nvPr/>
        </p:nvGrpSpPr>
        <p:grpSpPr bwMode="auto">
          <a:xfrm>
            <a:off x="1981200" y="2065338"/>
            <a:ext cx="8229600" cy="2506662"/>
            <a:chOff x="228600" y="2750403"/>
            <a:chExt cx="8229600" cy="2507397"/>
          </a:xfrm>
        </p:grpSpPr>
        <p:grpSp>
          <p:nvGrpSpPr>
            <p:cNvPr id="12299" name="Group 18"/>
            <p:cNvGrpSpPr>
              <a:grpSpLocks/>
            </p:cNvGrpSpPr>
            <p:nvPr/>
          </p:nvGrpSpPr>
          <p:grpSpPr bwMode="auto">
            <a:xfrm>
              <a:off x="228600" y="2750403"/>
              <a:ext cx="8229600" cy="2507397"/>
              <a:chOff x="762000" y="4198203"/>
              <a:chExt cx="8229600" cy="25073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Desired Output Response</a:t>
                </a:r>
              </a:p>
            </p:txBody>
          </p:sp>
          <p:sp>
            <p:nvSpPr>
              <p:cNvPr id="6" name="Rectangle 5"/>
              <p:cNvSpPr/>
              <p:nvPr/>
            </p:nvSpPr>
            <p:spPr>
              <a:xfrm>
                <a:off x="4191000" y="5943377"/>
                <a:ext cx="16764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13" name="TextBox 6"/>
              <p:cNvSpPr txBox="1">
                <a:spLocks noChangeArrowheads="1"/>
              </p:cNvSpPr>
              <p:nvPr/>
            </p:nvSpPr>
            <p:spPr bwMode="auto">
              <a:xfrm>
                <a:off x="4191000" y="611264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Measurement</a:t>
                </a:r>
              </a:p>
            </p:txBody>
          </p:sp>
          <p:grpSp>
            <p:nvGrpSpPr>
              <p:cNvPr id="12314" name="Group 21"/>
              <p:cNvGrpSpPr>
                <a:grpSpLocks/>
              </p:cNvGrpSpPr>
              <p:nvPr/>
            </p:nvGrpSpPr>
            <p:grpSpPr bwMode="auto">
              <a:xfrm>
                <a:off x="1752600" y="4266485"/>
                <a:ext cx="7239000" cy="762223"/>
                <a:chOff x="1600200" y="4723685"/>
                <a:chExt cx="7239000" cy="762223"/>
              </a:xfrm>
            </p:grpSpPr>
            <p:sp>
              <p:nvSpPr>
                <p:cNvPr id="12318" name="TextBox 5"/>
                <p:cNvSpPr txBox="1">
                  <a:spLocks noChangeArrowheads="1"/>
                </p:cNvSpPr>
                <p:nvPr/>
              </p:nvSpPr>
              <p:spPr bwMode="auto">
                <a:xfrm>
                  <a:off x="7848600" y="4825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Output Variables</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4876129"/>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p:cNvCxnSpPr/>
              <p:nvPr/>
            </p:nvCxnSpPr>
            <p:spPr>
              <a:xfrm>
                <a:off x="5867400" y="6095821"/>
                <a:ext cx="1066800" cy="1588"/>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06149" y="5713916"/>
                <a:ext cx="1675303"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52510" y="5676598"/>
                <a:ext cx="1295780" cy="0"/>
              </a:xfrm>
              <a:prstGeom prst="line">
                <a:avLst/>
              </a:prstGeom>
              <a:ln w="762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5334000" y="4876688"/>
              <a:ext cx="1371600" cy="1588"/>
            </a:xfrm>
            <a:prstGeom prst="straightConnector1">
              <a:avLst/>
            </a:prstGeom>
            <a:ln w="762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5105355"/>
              <a:ext cx="1676400" cy="1588"/>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4876688"/>
              <a:ext cx="990600" cy="1588"/>
            </a:xfrm>
            <a:prstGeom prst="straightConnector1">
              <a:avLst/>
            </a:prstGeom>
            <a:ln w="762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62200" y="5105355"/>
              <a:ext cx="1295400" cy="1588"/>
            </a:xfrm>
            <a:prstGeom prst="straightConnector1">
              <a:avLst/>
            </a:prstGeom>
            <a:ln w="28575">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4648021"/>
              <a:ext cx="685800" cy="1588"/>
            </a:xfrm>
            <a:prstGeom prst="straightConnector1">
              <a:avLst/>
            </a:prstGeom>
            <a:ln w="28575">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867948" y="4037449"/>
              <a:ext cx="1676892"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63148" y="3808781"/>
              <a:ext cx="1676892" cy="15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52800" y="2971130"/>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52800" y="3428464"/>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19800" y="3428464"/>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9800" y="2971130"/>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bwMode="auto">
          <a:xfrm>
            <a:off x="2971800" y="25146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2971800" y="27432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a:off x="4193382" y="3426622"/>
            <a:ext cx="1066800" cy="4763"/>
          </a:xfrm>
          <a:prstGeom prst="line">
            <a:avLst/>
          </a:prstGeom>
          <a:ln w="28575">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3355182" y="3655222"/>
            <a:ext cx="1524000" cy="4763"/>
          </a:xfrm>
          <a:prstGeom prst="line">
            <a:avLst/>
          </a:prstGeom>
          <a:ln w="28575">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sp>
        <p:nvSpPr>
          <p:cNvPr id="12292" name="TextBox 67"/>
          <p:cNvSpPr txBox="1">
            <a:spLocks noChangeArrowheads="1"/>
          </p:cNvSpPr>
          <p:nvPr/>
        </p:nvSpPr>
        <p:spPr bwMode="auto">
          <a:xfrm>
            <a:off x="3429000" y="4953000"/>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Multi Input Multi Output (MIMO) System</a:t>
            </a:r>
          </a:p>
        </p:txBody>
      </p:sp>
      <p:sp>
        <p:nvSpPr>
          <p:cNvPr id="39" name="TextBox 4"/>
          <p:cNvSpPr txBox="1">
            <a:spLocks noChangeArrowheads="1"/>
          </p:cNvSpPr>
          <p:nvPr/>
        </p:nvSpPr>
        <p:spPr bwMode="auto">
          <a:xfrm>
            <a:off x="8564277" y="3630486"/>
            <a:ext cx="23669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Value</a:t>
            </a:r>
          </a:p>
          <a:p>
            <a:pPr algn="ctr" eaLnBrk="1" hangingPunct="1"/>
            <a:r>
              <a:rPr lang="en-US" altLang="en-US" sz="3200" b="1" dirty="0">
                <a:latin typeface="Franklin Gothic Book" panose="020B0503020102020204" pitchFamily="34" charset="0"/>
              </a:rPr>
              <a:t>Schedule</a:t>
            </a:r>
            <a:endParaRPr lang="en-US" altLang="en-US" sz="4000" b="1" dirty="0">
              <a:latin typeface="Franklin Gothic Book" panose="020B0503020102020204" pitchFamily="34" charset="0"/>
            </a:endParaRPr>
          </a:p>
          <a:p>
            <a:pPr algn="ctr" eaLnBrk="1" hangingPunct="1"/>
            <a:r>
              <a:rPr lang="en-US" altLang="en-US" sz="1600" dirty="0">
                <a:latin typeface="Franklin Gothic Book" panose="020B0503020102020204" pitchFamily="34" charset="0"/>
              </a:rPr>
              <a:t>Cost</a:t>
            </a:r>
          </a:p>
          <a:p>
            <a:pPr algn="ctr" eaLnBrk="1" hangingPunct="1"/>
            <a:r>
              <a:rPr lang="en-US" altLang="en-US" sz="1600" dirty="0">
                <a:latin typeface="Franklin Gothic Book" panose="020B0503020102020204" pitchFamily="34" charset="0"/>
              </a:rPr>
              <a:t>Quality</a:t>
            </a:r>
          </a:p>
        </p:txBody>
      </p:sp>
    </p:spTree>
    <p:extLst>
      <p:ext uri="{BB962C8B-B14F-4D97-AF65-F5344CB8AC3E}">
        <p14:creationId xmlns:p14="http://schemas.microsoft.com/office/powerpoint/2010/main" val="1396541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of Flexibility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613" y="1862829"/>
            <a:ext cx="5215526" cy="3911645"/>
          </a:xfrm>
          <a:prstGeom prst="rect">
            <a:avLst/>
          </a:prstGeom>
        </p:spPr>
      </p:pic>
    </p:spTree>
    <p:extLst>
      <p:ext uri="{BB962C8B-B14F-4D97-AF65-F5344CB8AC3E}">
        <p14:creationId xmlns:p14="http://schemas.microsoft.com/office/powerpoint/2010/main" val="1220679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Process Control</a:t>
            </a:r>
          </a:p>
        </p:txBody>
      </p:sp>
      <p:pic>
        <p:nvPicPr>
          <p:cNvPr id="8194" name="Picture 2" descr="Image result for scrum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020" y="1524000"/>
            <a:ext cx="30861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165735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mike beed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3" y="342900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504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Value of Flexibility from Loose Coupling</a:t>
            </a:r>
          </a:p>
        </p:txBody>
      </p:sp>
      <p:sp>
        <p:nvSpPr>
          <p:cNvPr id="3" name="Content Placeholder 2"/>
          <p:cNvSpPr>
            <a:spLocks noGrp="1"/>
          </p:cNvSpPr>
          <p:nvPr>
            <p:ph idx="1"/>
          </p:nvPr>
        </p:nvSpPr>
        <p:spPr>
          <a:xfrm>
            <a:off x="1721517" y="1754817"/>
            <a:ext cx="8537575" cy="3381375"/>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4" y="990600"/>
            <a:ext cx="7213599" cy="5410200"/>
          </a:xfrm>
          <a:prstGeom prst="rect">
            <a:avLst/>
          </a:prstGeom>
        </p:spPr>
      </p:pic>
    </p:spTree>
    <p:extLst>
      <p:ext uri="{BB962C8B-B14F-4D97-AF65-F5344CB8AC3E}">
        <p14:creationId xmlns:p14="http://schemas.microsoft.com/office/powerpoint/2010/main" val="3860769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Feedback</a:t>
            </a:r>
          </a:p>
        </p:txBody>
      </p:sp>
      <p:pic>
        <p:nvPicPr>
          <p:cNvPr id="12290" name="Picture 2" descr="https://miro.medium.com/max/3840/1*K-C-1YRERA6Wo97jX0g3Og.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43452" y="1352553"/>
            <a:ext cx="6474884" cy="485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030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a:t>Business Process Value Chain</a:t>
            </a:r>
          </a:p>
        </p:txBody>
      </p:sp>
      <p:sp>
        <p:nvSpPr>
          <p:cNvPr id="157699" name="AutoShape 3"/>
          <p:cNvSpPr>
            <a:spLocks noChangeArrowheads="1"/>
          </p:cNvSpPr>
          <p:nvPr/>
        </p:nvSpPr>
        <p:spPr bwMode="auto">
          <a:xfrm>
            <a:off x="2235200" y="19685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Market</a:t>
            </a:r>
          </a:p>
        </p:txBody>
      </p:sp>
      <p:sp>
        <p:nvSpPr>
          <p:cNvPr id="157700" name="AutoShape 4"/>
          <p:cNvSpPr>
            <a:spLocks noChangeArrowheads="1"/>
          </p:cNvSpPr>
          <p:nvPr/>
        </p:nvSpPr>
        <p:spPr bwMode="auto">
          <a:xfrm>
            <a:off x="4191000" y="19685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Product</a:t>
            </a:r>
          </a:p>
          <a:p>
            <a:pPr algn="ctr"/>
            <a:r>
              <a:rPr lang="en-US" altLang="en-US">
                <a:solidFill>
                  <a:schemeClr val="bg1"/>
                </a:solidFill>
              </a:rPr>
              <a:t>        Development</a:t>
            </a:r>
          </a:p>
        </p:txBody>
      </p:sp>
      <p:sp>
        <p:nvSpPr>
          <p:cNvPr id="157701" name="AutoShape 5"/>
          <p:cNvSpPr>
            <a:spLocks noChangeArrowheads="1"/>
          </p:cNvSpPr>
          <p:nvPr/>
        </p:nvSpPr>
        <p:spPr bwMode="auto">
          <a:xfrm>
            <a:off x="6146800" y="19685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Sales</a:t>
            </a:r>
          </a:p>
        </p:txBody>
      </p:sp>
      <p:grpSp>
        <p:nvGrpSpPr>
          <p:cNvPr id="157702" name="Group 6"/>
          <p:cNvGrpSpPr>
            <a:grpSpLocks/>
          </p:cNvGrpSpPr>
          <p:nvPr/>
        </p:nvGrpSpPr>
        <p:grpSpPr bwMode="auto">
          <a:xfrm>
            <a:off x="3390900" y="1727200"/>
            <a:ext cx="3784600" cy="215900"/>
            <a:chOff x="1176" y="1568"/>
            <a:chExt cx="2384" cy="136"/>
          </a:xfrm>
        </p:grpSpPr>
        <p:sp>
          <p:nvSpPr>
            <p:cNvPr id="157703" name="Line 7"/>
            <p:cNvSpPr>
              <a:spLocks noChangeShapeType="1"/>
            </p:cNvSpPr>
            <p:nvPr/>
          </p:nvSpPr>
          <p:spPr bwMode="auto">
            <a:xfrm flipV="1">
              <a:off x="3560" y="1568"/>
              <a:ext cx="0" cy="13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7704" name="Line 8"/>
            <p:cNvSpPr>
              <a:spLocks noChangeShapeType="1"/>
            </p:cNvSpPr>
            <p:nvPr/>
          </p:nvSpPr>
          <p:spPr bwMode="auto">
            <a:xfrm flipH="1">
              <a:off x="1184" y="1576"/>
              <a:ext cx="236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7705" name="Line 9"/>
            <p:cNvSpPr>
              <a:spLocks noChangeShapeType="1"/>
            </p:cNvSpPr>
            <p:nvPr/>
          </p:nvSpPr>
          <p:spPr bwMode="auto">
            <a:xfrm>
              <a:off x="1176" y="1584"/>
              <a:ext cx="0" cy="1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sp>
        <p:nvSpPr>
          <p:cNvPr id="157709" name="AutoShape 13"/>
          <p:cNvSpPr>
            <a:spLocks noChangeArrowheads="1"/>
          </p:cNvSpPr>
          <p:nvPr/>
        </p:nvSpPr>
        <p:spPr bwMode="auto">
          <a:xfrm>
            <a:off x="2044700" y="35433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          Business Need</a:t>
            </a:r>
          </a:p>
        </p:txBody>
      </p:sp>
      <p:sp>
        <p:nvSpPr>
          <p:cNvPr id="157710" name="AutoShape 14"/>
          <p:cNvSpPr>
            <a:spLocks noChangeArrowheads="1"/>
          </p:cNvSpPr>
          <p:nvPr/>
        </p:nvSpPr>
        <p:spPr bwMode="auto">
          <a:xfrm>
            <a:off x="4165600" y="35433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       Development</a:t>
            </a:r>
          </a:p>
        </p:txBody>
      </p:sp>
      <p:sp>
        <p:nvSpPr>
          <p:cNvPr id="157711" name="AutoShape 15"/>
          <p:cNvSpPr>
            <a:spLocks noChangeArrowheads="1"/>
          </p:cNvSpPr>
          <p:nvPr/>
        </p:nvSpPr>
        <p:spPr bwMode="auto">
          <a:xfrm>
            <a:off x="6261100" y="35433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Delivery</a:t>
            </a:r>
          </a:p>
        </p:txBody>
      </p:sp>
      <p:sp>
        <p:nvSpPr>
          <p:cNvPr id="157712" name="Text Box 16"/>
          <p:cNvSpPr txBox="1">
            <a:spLocks noChangeArrowheads="1"/>
          </p:cNvSpPr>
          <p:nvPr/>
        </p:nvSpPr>
        <p:spPr bwMode="auto">
          <a:xfrm>
            <a:off x="8902700" y="3721105"/>
            <a:ext cx="1485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Internal IT</a:t>
            </a:r>
          </a:p>
        </p:txBody>
      </p:sp>
      <p:sp>
        <p:nvSpPr>
          <p:cNvPr id="157713" name="Text Box 17"/>
          <p:cNvSpPr txBox="1">
            <a:spLocks noChangeArrowheads="1"/>
          </p:cNvSpPr>
          <p:nvPr/>
        </p:nvSpPr>
        <p:spPr bwMode="auto">
          <a:xfrm>
            <a:off x="8890000" y="2108205"/>
            <a:ext cx="157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Product Company</a:t>
            </a:r>
          </a:p>
        </p:txBody>
      </p:sp>
      <p:grpSp>
        <p:nvGrpSpPr>
          <p:cNvPr id="157715" name="Group 19"/>
          <p:cNvGrpSpPr>
            <a:grpSpLocks/>
          </p:cNvGrpSpPr>
          <p:nvPr/>
        </p:nvGrpSpPr>
        <p:grpSpPr bwMode="auto">
          <a:xfrm>
            <a:off x="3390900" y="3302000"/>
            <a:ext cx="3784600" cy="215900"/>
            <a:chOff x="1176" y="1568"/>
            <a:chExt cx="2384" cy="136"/>
          </a:xfrm>
        </p:grpSpPr>
        <p:sp>
          <p:nvSpPr>
            <p:cNvPr id="157716" name="Line 20"/>
            <p:cNvSpPr>
              <a:spLocks noChangeShapeType="1"/>
            </p:cNvSpPr>
            <p:nvPr/>
          </p:nvSpPr>
          <p:spPr bwMode="auto">
            <a:xfrm flipV="1">
              <a:off x="3560" y="1568"/>
              <a:ext cx="0" cy="136"/>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7717" name="Line 21"/>
            <p:cNvSpPr>
              <a:spLocks noChangeShapeType="1"/>
            </p:cNvSpPr>
            <p:nvPr/>
          </p:nvSpPr>
          <p:spPr bwMode="auto">
            <a:xfrm flipH="1">
              <a:off x="1184" y="1576"/>
              <a:ext cx="2368"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7718" name="Line 22"/>
            <p:cNvSpPr>
              <a:spLocks noChangeShapeType="1"/>
            </p:cNvSpPr>
            <p:nvPr/>
          </p:nvSpPr>
          <p:spPr bwMode="auto">
            <a:xfrm>
              <a:off x="1176" y="1584"/>
              <a:ext cx="0" cy="112"/>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sp>
        <p:nvSpPr>
          <p:cNvPr id="157719" name="AutoShape 23"/>
          <p:cNvSpPr>
            <a:spLocks noChangeArrowheads="1"/>
          </p:cNvSpPr>
          <p:nvPr/>
        </p:nvSpPr>
        <p:spPr bwMode="auto">
          <a:xfrm>
            <a:off x="4076700" y="3543300"/>
            <a:ext cx="635000" cy="1104900"/>
          </a:xfrm>
          <a:prstGeom prst="chevron">
            <a:avLst>
              <a:gd name="adj" fmla="val 100000"/>
            </a:avLst>
          </a:prstGeom>
          <a:solidFill>
            <a:schemeClr val="accent1"/>
          </a:solidFill>
          <a:ln w="571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57720" name="AutoShape 24"/>
          <p:cNvSpPr>
            <a:spLocks noChangeArrowheads="1"/>
          </p:cNvSpPr>
          <p:nvPr/>
        </p:nvSpPr>
        <p:spPr bwMode="auto">
          <a:xfrm>
            <a:off x="6184900" y="3543300"/>
            <a:ext cx="635000" cy="1104900"/>
          </a:xfrm>
          <a:prstGeom prst="chevron">
            <a:avLst>
              <a:gd name="adj" fmla="val 100000"/>
            </a:avLst>
          </a:prstGeom>
          <a:solidFill>
            <a:schemeClr val="accent1"/>
          </a:solidFill>
          <a:ln w="571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5" name="AutoShape 10">
            <a:extLst>
              <a:ext uri="{FF2B5EF4-FFF2-40B4-BE49-F238E27FC236}">
                <a16:creationId xmlns:a16="http://schemas.microsoft.com/office/drawing/2014/main" id="{5DB29ABE-C88A-4583-9C78-4B692B50FD85}"/>
              </a:ext>
            </a:extLst>
          </p:cNvPr>
          <p:cNvSpPr>
            <a:spLocks noChangeArrowheads="1"/>
          </p:cNvSpPr>
          <p:nvPr/>
        </p:nvSpPr>
        <p:spPr bwMode="auto">
          <a:xfrm>
            <a:off x="2032000" y="51054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      Specifications</a:t>
            </a:r>
          </a:p>
        </p:txBody>
      </p:sp>
      <p:sp>
        <p:nvSpPr>
          <p:cNvPr id="26" name="AutoShape 11">
            <a:extLst>
              <a:ext uri="{FF2B5EF4-FFF2-40B4-BE49-F238E27FC236}">
                <a16:creationId xmlns:a16="http://schemas.microsoft.com/office/drawing/2014/main" id="{F0EA497B-C884-41F5-B5DF-FA608FF24B42}"/>
              </a:ext>
            </a:extLst>
          </p:cNvPr>
          <p:cNvSpPr>
            <a:spLocks noChangeArrowheads="1"/>
          </p:cNvSpPr>
          <p:nvPr/>
        </p:nvSpPr>
        <p:spPr bwMode="auto">
          <a:xfrm>
            <a:off x="4178300" y="5105400"/>
            <a:ext cx="2590800" cy="1104900"/>
          </a:xfrm>
          <a:prstGeom prst="chevron">
            <a:avLst>
              <a:gd name="adj" fmla="val 58621"/>
            </a:avLst>
          </a:prstGeom>
          <a:solidFill>
            <a:srgbClr val="F4FDA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solidFill>
                  <a:schemeClr val="bg1"/>
                </a:solidFill>
              </a:rPr>
              <a:t>       </a:t>
            </a:r>
            <a:r>
              <a:rPr lang="en-US" altLang="en-US" dirty="0"/>
              <a:t>Development</a:t>
            </a:r>
          </a:p>
        </p:txBody>
      </p:sp>
      <p:sp>
        <p:nvSpPr>
          <p:cNvPr id="27" name="AutoShape 12">
            <a:extLst>
              <a:ext uri="{FF2B5EF4-FFF2-40B4-BE49-F238E27FC236}">
                <a16:creationId xmlns:a16="http://schemas.microsoft.com/office/drawing/2014/main" id="{C0C2D6A2-FB4C-4B1D-8E6C-BD046B42B7D1}"/>
              </a:ext>
            </a:extLst>
          </p:cNvPr>
          <p:cNvSpPr>
            <a:spLocks noChangeArrowheads="1"/>
          </p:cNvSpPr>
          <p:nvPr/>
        </p:nvSpPr>
        <p:spPr bwMode="auto">
          <a:xfrm>
            <a:off x="6286500" y="51054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Delivery</a:t>
            </a:r>
          </a:p>
        </p:txBody>
      </p:sp>
      <p:sp>
        <p:nvSpPr>
          <p:cNvPr id="28" name="Text Box 18">
            <a:extLst>
              <a:ext uri="{FF2B5EF4-FFF2-40B4-BE49-F238E27FC236}">
                <a16:creationId xmlns:a16="http://schemas.microsoft.com/office/drawing/2014/main" id="{5C94FB49-D43B-4B5D-B6F1-056AF4E038B9}"/>
              </a:ext>
            </a:extLst>
          </p:cNvPr>
          <p:cNvSpPr txBox="1">
            <a:spLocks noChangeArrowheads="1"/>
          </p:cNvSpPr>
          <p:nvPr/>
        </p:nvSpPr>
        <p:spPr bwMode="auto">
          <a:xfrm>
            <a:off x="8877300" y="5283205"/>
            <a:ext cx="1485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Contract Model</a:t>
            </a:r>
          </a:p>
        </p:txBody>
      </p:sp>
      <p:grpSp>
        <p:nvGrpSpPr>
          <p:cNvPr id="29" name="Group 19">
            <a:extLst>
              <a:ext uri="{FF2B5EF4-FFF2-40B4-BE49-F238E27FC236}">
                <a16:creationId xmlns:a16="http://schemas.microsoft.com/office/drawing/2014/main" id="{7E8D3D74-8DFA-48FB-A2C6-B518C07E9AE8}"/>
              </a:ext>
            </a:extLst>
          </p:cNvPr>
          <p:cNvGrpSpPr>
            <a:grpSpLocks/>
          </p:cNvGrpSpPr>
          <p:nvPr/>
        </p:nvGrpSpPr>
        <p:grpSpPr bwMode="auto">
          <a:xfrm>
            <a:off x="3454400" y="4876800"/>
            <a:ext cx="3784600" cy="215900"/>
            <a:chOff x="1176" y="1568"/>
            <a:chExt cx="2384" cy="136"/>
          </a:xfrm>
        </p:grpSpPr>
        <p:sp>
          <p:nvSpPr>
            <p:cNvPr id="30" name="Line 20">
              <a:extLst>
                <a:ext uri="{FF2B5EF4-FFF2-40B4-BE49-F238E27FC236}">
                  <a16:creationId xmlns:a16="http://schemas.microsoft.com/office/drawing/2014/main" id="{AD4ADCAB-B708-4695-926B-0AD3519C0A31}"/>
                </a:ext>
              </a:extLst>
            </p:cNvPr>
            <p:cNvSpPr>
              <a:spLocks noChangeShapeType="1"/>
            </p:cNvSpPr>
            <p:nvPr/>
          </p:nvSpPr>
          <p:spPr bwMode="auto">
            <a:xfrm flipV="1">
              <a:off x="3560" y="1568"/>
              <a:ext cx="0" cy="136"/>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31" name="Line 21">
              <a:extLst>
                <a:ext uri="{FF2B5EF4-FFF2-40B4-BE49-F238E27FC236}">
                  <a16:creationId xmlns:a16="http://schemas.microsoft.com/office/drawing/2014/main" id="{A1EFDDEA-C7B1-4294-BEBC-150C66732E50}"/>
                </a:ext>
              </a:extLst>
            </p:cNvPr>
            <p:cNvSpPr>
              <a:spLocks noChangeShapeType="1"/>
            </p:cNvSpPr>
            <p:nvPr/>
          </p:nvSpPr>
          <p:spPr bwMode="auto">
            <a:xfrm flipH="1">
              <a:off x="1184" y="1576"/>
              <a:ext cx="2368"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32" name="Line 22">
              <a:extLst>
                <a:ext uri="{FF2B5EF4-FFF2-40B4-BE49-F238E27FC236}">
                  <a16:creationId xmlns:a16="http://schemas.microsoft.com/office/drawing/2014/main" id="{6BE7CEA1-7124-4F7C-A929-DA8EF80B0DD4}"/>
                </a:ext>
              </a:extLst>
            </p:cNvPr>
            <p:cNvSpPr>
              <a:spLocks noChangeShapeType="1"/>
            </p:cNvSpPr>
            <p:nvPr/>
          </p:nvSpPr>
          <p:spPr bwMode="auto">
            <a:xfrm>
              <a:off x="1176" y="1584"/>
              <a:ext cx="0" cy="112"/>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spTree>
    <p:extLst>
      <p:ext uri="{BB962C8B-B14F-4D97-AF65-F5344CB8AC3E}">
        <p14:creationId xmlns:p14="http://schemas.microsoft.com/office/powerpoint/2010/main" val="194869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7702"/>
                                        </p:tgtEl>
                                        <p:attrNameLst>
                                          <p:attrName>style.visibility</p:attrName>
                                        </p:attrNameLst>
                                      </p:cBhvr>
                                      <p:to>
                                        <p:strVal val="visible"/>
                                      </p:to>
                                    </p:set>
                                    <p:animEffect transition="in" filter="wipe(right)">
                                      <p:cBhvr>
                                        <p:cTn id="7" dur="500"/>
                                        <p:tgtEl>
                                          <p:spTgt spid="1577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7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77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7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77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77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77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57715"/>
                                        </p:tgtEl>
                                        <p:attrNameLst>
                                          <p:attrName>style.visibility</p:attrName>
                                        </p:attrNameLst>
                                      </p:cBhvr>
                                      <p:to>
                                        <p:strVal val="visible"/>
                                      </p:to>
                                    </p:set>
                                    <p:animEffect transition="in" filter="wipe(right)">
                                      <p:cBhvr>
                                        <p:cTn id="41" dur="500"/>
                                        <p:tgtEl>
                                          <p:spTgt spid="157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9" grpId="0" animBg="1"/>
      <p:bldP spid="157710" grpId="0" animBg="1"/>
      <p:bldP spid="157711" grpId="0" animBg="1"/>
      <p:bldP spid="157712" grpId="0"/>
      <p:bldP spid="157719" grpId="0" animBg="1"/>
      <p:bldP spid="157720" grpId="0" animBg="1"/>
      <p:bldP spid="25" grpId="0" animBg="1"/>
      <p:bldP spid="26" grpId="0" animBg="1"/>
      <p:bldP spid="27" grpId="0" animBg="1"/>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534-93F1-4787-B3AD-2EAE945BAB2B}"/>
              </a:ext>
            </a:extLst>
          </p:cNvPr>
          <p:cNvSpPr>
            <a:spLocks noGrp="1"/>
          </p:cNvSpPr>
          <p:nvPr>
            <p:ph type="title"/>
          </p:nvPr>
        </p:nvSpPr>
        <p:spPr>
          <a:xfrm>
            <a:off x="1609265" y="2544264"/>
            <a:ext cx="8640960" cy="696521"/>
          </a:xfrm>
        </p:spPr>
        <p:txBody>
          <a:bodyPr>
            <a:noAutofit/>
          </a:bodyPr>
          <a:lstStyle/>
          <a:p>
            <a:r>
              <a:rPr lang="en-US" sz="5400" dirty="0">
                <a:latin typeface="Arial" panose="020B0604020202020204" pitchFamily="34" charset="0"/>
              </a:rPr>
              <a:t>How does Kanban work with feedback?</a:t>
            </a:r>
          </a:p>
        </p:txBody>
      </p:sp>
    </p:spTree>
    <p:extLst>
      <p:ext uri="{BB962C8B-B14F-4D97-AF65-F5344CB8AC3E}">
        <p14:creationId xmlns:p14="http://schemas.microsoft.com/office/powerpoint/2010/main" val="3643722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5D967C1-E665-4E1E-94E2-FA095847DBF8}"/>
              </a:ext>
            </a:extLst>
          </p:cNvPr>
          <p:cNvGrpSpPr/>
          <p:nvPr/>
        </p:nvGrpSpPr>
        <p:grpSpPr>
          <a:xfrm>
            <a:off x="3242497" y="1837939"/>
            <a:ext cx="5633502" cy="3278591"/>
            <a:chOff x="2062729" y="2076508"/>
            <a:chExt cx="7511336" cy="4371455"/>
          </a:xfrm>
        </p:grpSpPr>
        <p:cxnSp>
          <p:nvCxnSpPr>
            <p:cNvPr id="4" name="Straight Connector 3">
              <a:extLst>
                <a:ext uri="{FF2B5EF4-FFF2-40B4-BE49-F238E27FC236}">
                  <a16:creationId xmlns:a16="http://schemas.microsoft.com/office/drawing/2014/main" id="{CD822E4C-A38C-41C0-8800-3998A9F1697E}"/>
                </a:ext>
              </a:extLst>
            </p:cNvPr>
            <p:cNvCxnSpPr/>
            <p:nvPr/>
          </p:nvCxnSpPr>
          <p:spPr>
            <a:xfrm rot="5400000">
              <a:off x="2081910" y="4254573"/>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D94773-6CE1-4DE1-9B06-E283B846DFE9}"/>
                </a:ext>
              </a:extLst>
            </p:cNvPr>
            <p:cNvCxnSpPr/>
            <p:nvPr/>
          </p:nvCxnSpPr>
          <p:spPr>
            <a:xfrm rot="5400000">
              <a:off x="5131006" y="4268310"/>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97A8396-553E-4785-81DB-BFB93EB6D770}"/>
                </a:ext>
              </a:extLst>
            </p:cNvPr>
            <p:cNvSpPr/>
            <p:nvPr/>
          </p:nvSpPr>
          <p:spPr>
            <a:xfrm>
              <a:off x="2379849"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7" name="Rectangle 6">
              <a:extLst>
                <a:ext uri="{FF2B5EF4-FFF2-40B4-BE49-F238E27FC236}">
                  <a16:creationId xmlns:a16="http://schemas.microsoft.com/office/drawing/2014/main" id="{29CFBFCE-E3C1-4CDA-9353-05A82C71A3B1}"/>
                </a:ext>
              </a:extLst>
            </p:cNvPr>
            <p:cNvSpPr/>
            <p:nvPr/>
          </p:nvSpPr>
          <p:spPr>
            <a:xfrm>
              <a:off x="3022791"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8" name="Rectangle 7">
              <a:extLst>
                <a:ext uri="{FF2B5EF4-FFF2-40B4-BE49-F238E27FC236}">
                  <a16:creationId xmlns:a16="http://schemas.microsoft.com/office/drawing/2014/main" id="{10AC159E-7BB7-4B73-9CB7-80F1EBA5D3B3}"/>
                </a:ext>
              </a:extLst>
            </p:cNvPr>
            <p:cNvSpPr/>
            <p:nvPr/>
          </p:nvSpPr>
          <p:spPr>
            <a:xfrm>
              <a:off x="3022791"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9" name="Rectangle 8">
              <a:extLst>
                <a:ext uri="{FF2B5EF4-FFF2-40B4-BE49-F238E27FC236}">
                  <a16:creationId xmlns:a16="http://schemas.microsoft.com/office/drawing/2014/main" id="{7D715338-2BD5-441D-B67D-8F4B31CCC3BF}"/>
                </a:ext>
              </a:extLst>
            </p:cNvPr>
            <p:cNvSpPr/>
            <p:nvPr/>
          </p:nvSpPr>
          <p:spPr>
            <a:xfrm>
              <a:off x="3022791" y="280544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0" name="Rectangle 9">
              <a:extLst>
                <a:ext uri="{FF2B5EF4-FFF2-40B4-BE49-F238E27FC236}">
                  <a16:creationId xmlns:a16="http://schemas.microsoft.com/office/drawing/2014/main" id="{E2A18A6E-6E71-4220-B760-486857185323}"/>
                </a:ext>
              </a:extLst>
            </p:cNvPr>
            <p:cNvSpPr/>
            <p:nvPr/>
          </p:nvSpPr>
          <p:spPr>
            <a:xfrm>
              <a:off x="2379849"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1" name="Rectangle 10">
              <a:extLst>
                <a:ext uri="{FF2B5EF4-FFF2-40B4-BE49-F238E27FC236}">
                  <a16:creationId xmlns:a16="http://schemas.microsoft.com/office/drawing/2014/main" id="{FA2FD406-0294-4B63-9819-C0542244552D}"/>
                </a:ext>
              </a:extLst>
            </p:cNvPr>
            <p:cNvSpPr/>
            <p:nvPr/>
          </p:nvSpPr>
          <p:spPr>
            <a:xfrm>
              <a:off x="5308807"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2" name="Rectangle 11">
              <a:extLst>
                <a:ext uri="{FF2B5EF4-FFF2-40B4-BE49-F238E27FC236}">
                  <a16:creationId xmlns:a16="http://schemas.microsoft.com/office/drawing/2014/main" id="{753FB317-0317-41A6-9147-0DD839DF1D16}"/>
                </a:ext>
              </a:extLst>
            </p:cNvPr>
            <p:cNvSpPr/>
            <p:nvPr/>
          </p:nvSpPr>
          <p:spPr>
            <a:xfrm>
              <a:off x="5308807"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3" name="Rectangle 12">
              <a:extLst>
                <a:ext uri="{FF2B5EF4-FFF2-40B4-BE49-F238E27FC236}">
                  <a16:creationId xmlns:a16="http://schemas.microsoft.com/office/drawing/2014/main" id="{CFAF610C-3D38-41B5-B7A6-49CF8020F8E7}"/>
                </a:ext>
              </a:extLst>
            </p:cNvPr>
            <p:cNvSpPr/>
            <p:nvPr/>
          </p:nvSpPr>
          <p:spPr>
            <a:xfrm>
              <a:off x="530880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4" name="Rectangle 13">
              <a:extLst>
                <a:ext uri="{FF2B5EF4-FFF2-40B4-BE49-F238E27FC236}">
                  <a16:creationId xmlns:a16="http://schemas.microsoft.com/office/drawing/2014/main" id="{C78A1B99-E982-4DAE-9DCF-DF6E16294620}"/>
                </a:ext>
              </a:extLst>
            </p:cNvPr>
            <p:cNvSpPr/>
            <p:nvPr/>
          </p:nvSpPr>
          <p:spPr>
            <a:xfrm>
              <a:off x="673756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5" name="Rectangle 14">
              <a:extLst>
                <a:ext uri="{FF2B5EF4-FFF2-40B4-BE49-F238E27FC236}">
                  <a16:creationId xmlns:a16="http://schemas.microsoft.com/office/drawing/2014/main" id="{0E5AF44E-E04F-4C23-90AD-4D707652B6C8}"/>
                </a:ext>
              </a:extLst>
            </p:cNvPr>
            <p:cNvSpPr/>
            <p:nvPr/>
          </p:nvSpPr>
          <p:spPr>
            <a:xfrm>
              <a:off x="4525505"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6" name="Rectangle 15">
              <a:extLst>
                <a:ext uri="{FF2B5EF4-FFF2-40B4-BE49-F238E27FC236}">
                  <a16:creationId xmlns:a16="http://schemas.microsoft.com/office/drawing/2014/main" id="{9744EF27-7F13-425F-913C-E9078DA20B87}"/>
                </a:ext>
              </a:extLst>
            </p:cNvPr>
            <p:cNvSpPr/>
            <p:nvPr/>
          </p:nvSpPr>
          <p:spPr>
            <a:xfrm>
              <a:off x="8112917" y="33412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7" name="Rectangle 16">
              <a:extLst>
                <a:ext uri="{FF2B5EF4-FFF2-40B4-BE49-F238E27FC236}">
                  <a16:creationId xmlns:a16="http://schemas.microsoft.com/office/drawing/2014/main" id="{27424169-70CF-4CE7-B480-83E14640C6A6}"/>
                </a:ext>
              </a:extLst>
            </p:cNvPr>
            <p:cNvSpPr/>
            <p:nvPr/>
          </p:nvSpPr>
          <p:spPr>
            <a:xfrm>
              <a:off x="7639730" y="323407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8" name="Rectangle 17">
              <a:extLst>
                <a:ext uri="{FF2B5EF4-FFF2-40B4-BE49-F238E27FC236}">
                  <a16:creationId xmlns:a16="http://schemas.microsoft.com/office/drawing/2014/main" id="{1309F2EA-2D7D-47B0-A2CC-1E27678D0BB9}"/>
                </a:ext>
              </a:extLst>
            </p:cNvPr>
            <p:cNvSpPr/>
            <p:nvPr/>
          </p:nvSpPr>
          <p:spPr>
            <a:xfrm>
              <a:off x="816632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9" name="Rectangle 18">
              <a:extLst>
                <a:ext uri="{FF2B5EF4-FFF2-40B4-BE49-F238E27FC236}">
                  <a16:creationId xmlns:a16="http://schemas.microsoft.com/office/drawing/2014/main" id="{41B37834-3EE4-4D50-946E-2D2E64A5869F}"/>
                </a:ext>
              </a:extLst>
            </p:cNvPr>
            <p:cNvSpPr/>
            <p:nvPr/>
          </p:nvSpPr>
          <p:spPr>
            <a:xfrm>
              <a:off x="2379849" y="330550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0" name="Rectangle 19">
              <a:extLst>
                <a:ext uri="{FF2B5EF4-FFF2-40B4-BE49-F238E27FC236}">
                  <a16:creationId xmlns:a16="http://schemas.microsoft.com/office/drawing/2014/main" id="{7A055FB3-5D66-4FA4-8092-A09F668EF6D4}"/>
                </a:ext>
              </a:extLst>
            </p:cNvPr>
            <p:cNvSpPr/>
            <p:nvPr/>
          </p:nvSpPr>
          <p:spPr>
            <a:xfrm>
              <a:off x="2379849" y="394845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1" name="Rectangle 20">
              <a:extLst>
                <a:ext uri="{FF2B5EF4-FFF2-40B4-BE49-F238E27FC236}">
                  <a16:creationId xmlns:a16="http://schemas.microsoft.com/office/drawing/2014/main" id="{E085DDC5-95E6-429A-AE61-9DB57A8A95E2}"/>
                </a:ext>
              </a:extLst>
            </p:cNvPr>
            <p:cNvSpPr/>
            <p:nvPr/>
          </p:nvSpPr>
          <p:spPr>
            <a:xfrm>
              <a:off x="2379849" y="451995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2" name="Rectangle 21">
              <a:extLst>
                <a:ext uri="{FF2B5EF4-FFF2-40B4-BE49-F238E27FC236}">
                  <a16:creationId xmlns:a16="http://schemas.microsoft.com/office/drawing/2014/main" id="{907EFDEC-776C-4DBF-8F69-C32B4F929414}"/>
                </a:ext>
              </a:extLst>
            </p:cNvPr>
            <p:cNvSpPr/>
            <p:nvPr/>
          </p:nvSpPr>
          <p:spPr>
            <a:xfrm>
              <a:off x="2379849" y="516289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3" name="TextBox 22">
              <a:extLst>
                <a:ext uri="{FF2B5EF4-FFF2-40B4-BE49-F238E27FC236}">
                  <a16:creationId xmlns:a16="http://schemas.microsoft.com/office/drawing/2014/main" id="{99FFCAAE-923A-4CA2-9AC6-100154CA1CEB}"/>
                </a:ext>
              </a:extLst>
            </p:cNvPr>
            <p:cNvSpPr txBox="1"/>
            <p:nvPr/>
          </p:nvSpPr>
          <p:spPr>
            <a:xfrm>
              <a:off x="2796732" y="2088455"/>
              <a:ext cx="752771" cy="338555"/>
            </a:xfrm>
            <a:prstGeom prst="rect">
              <a:avLst/>
            </a:prstGeom>
            <a:noFill/>
            <a:effectLst>
              <a:softEdge rad="31750"/>
            </a:effectLst>
          </p:spPr>
          <p:txBody>
            <a:bodyPr wrap="none" rtlCol="0">
              <a:spAutoFit/>
            </a:bodyPr>
            <a:lstStyle/>
            <a:p>
              <a:pPr algn="ctr"/>
              <a:r>
                <a:rPr lang="nl-NL" sz="1050" b="1" dirty="0">
                  <a:solidFill>
                    <a:prstClr val="black"/>
                  </a:solidFill>
                  <a:latin typeface="Arial" panose="020B0604020202020204" pitchFamily="34" charset="0"/>
                  <a:cs typeface="Arial" panose="020B0604020202020204" pitchFamily="34" charset="0"/>
                </a:rPr>
                <a:t>To Do</a:t>
              </a:r>
            </a:p>
          </p:txBody>
        </p:sp>
        <p:sp>
          <p:nvSpPr>
            <p:cNvPr id="24" name="TextBox 23">
              <a:extLst>
                <a:ext uri="{FF2B5EF4-FFF2-40B4-BE49-F238E27FC236}">
                  <a16:creationId xmlns:a16="http://schemas.microsoft.com/office/drawing/2014/main" id="{C9D77080-D4F4-42E4-B6E0-4A71D8B8B433}"/>
                </a:ext>
              </a:extLst>
            </p:cNvPr>
            <p:cNvSpPr txBox="1"/>
            <p:nvPr/>
          </p:nvSpPr>
          <p:spPr>
            <a:xfrm>
              <a:off x="7955405" y="2100420"/>
              <a:ext cx="695064" cy="338555"/>
            </a:xfrm>
            <a:prstGeom prst="rect">
              <a:avLst/>
            </a:prstGeom>
            <a:noFill/>
            <a:effectLst>
              <a:softEdge rad="31750"/>
            </a:effectLst>
          </p:spPr>
          <p:txBody>
            <a:bodyPr wrap="none" rtlCol="0">
              <a:spAutoFit/>
            </a:bodyPr>
            <a:lstStyle/>
            <a:p>
              <a:pPr algn="ctr"/>
              <a:r>
                <a:rPr lang="nl-NL" sz="1050" b="1" dirty="0">
                  <a:solidFill>
                    <a:prstClr val="black"/>
                  </a:solidFill>
                  <a:latin typeface="Arial" panose="020B0604020202020204" pitchFamily="34" charset="0"/>
                  <a:cs typeface="Arial" panose="020B0604020202020204" pitchFamily="34" charset="0"/>
                </a:rPr>
                <a:t>Done</a:t>
              </a:r>
            </a:p>
          </p:txBody>
        </p:sp>
        <p:sp>
          <p:nvSpPr>
            <p:cNvPr id="25" name="TextBox 24">
              <a:extLst>
                <a:ext uri="{FF2B5EF4-FFF2-40B4-BE49-F238E27FC236}">
                  <a16:creationId xmlns:a16="http://schemas.microsoft.com/office/drawing/2014/main" id="{EEB10FF8-933A-4C36-8CF8-9BD83EBD03ED}"/>
                </a:ext>
              </a:extLst>
            </p:cNvPr>
            <p:cNvSpPr txBox="1"/>
            <p:nvPr/>
          </p:nvSpPr>
          <p:spPr>
            <a:xfrm>
              <a:off x="5209316" y="2112197"/>
              <a:ext cx="1233671" cy="338555"/>
            </a:xfrm>
            <a:prstGeom prst="rect">
              <a:avLst/>
            </a:prstGeom>
            <a:noFill/>
            <a:effectLst>
              <a:softEdge rad="31750"/>
            </a:effectLst>
          </p:spPr>
          <p:txBody>
            <a:bodyPr wrap="none" rtlCol="0">
              <a:spAutoFit/>
            </a:bodyPr>
            <a:lstStyle/>
            <a:p>
              <a:pPr algn="ctr"/>
              <a:r>
                <a:rPr lang="nl-NL" sz="1050" b="1" dirty="0">
                  <a:solidFill>
                    <a:prstClr val="black"/>
                  </a:solidFill>
                  <a:latin typeface="Arial" panose="020B0604020202020204" pitchFamily="34" charset="0"/>
                  <a:cs typeface="Arial" panose="020B0604020202020204" pitchFamily="34" charset="0"/>
                </a:rPr>
                <a:t>In Progress</a:t>
              </a:r>
            </a:p>
          </p:txBody>
        </p:sp>
        <p:sp>
          <p:nvSpPr>
            <p:cNvPr id="26" name="Rectangle 25">
              <a:extLst>
                <a:ext uri="{FF2B5EF4-FFF2-40B4-BE49-F238E27FC236}">
                  <a16:creationId xmlns:a16="http://schemas.microsoft.com/office/drawing/2014/main" id="{933A44FF-CC87-4994-9E8E-A05D8F144D7E}"/>
                </a:ext>
              </a:extLst>
            </p:cNvPr>
            <p:cNvSpPr/>
            <p:nvPr/>
          </p:nvSpPr>
          <p:spPr>
            <a:xfrm>
              <a:off x="4692110" y="309119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7" name="Rectangle 26">
              <a:extLst>
                <a:ext uri="{FF2B5EF4-FFF2-40B4-BE49-F238E27FC236}">
                  <a16:creationId xmlns:a16="http://schemas.microsoft.com/office/drawing/2014/main" id="{7055BB2F-021D-4667-9360-73A1B8D2EE44}"/>
                </a:ext>
              </a:extLst>
            </p:cNvPr>
            <p:cNvSpPr/>
            <p:nvPr/>
          </p:nvSpPr>
          <p:spPr>
            <a:xfrm>
              <a:off x="5739812" y="320410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8" name="Rectangle 27">
              <a:extLst>
                <a:ext uri="{FF2B5EF4-FFF2-40B4-BE49-F238E27FC236}">
                  <a16:creationId xmlns:a16="http://schemas.microsoft.com/office/drawing/2014/main" id="{04B99BF4-9483-4CE0-AEA9-5C8E376587E5}"/>
                </a:ext>
              </a:extLst>
            </p:cNvPr>
            <p:cNvSpPr/>
            <p:nvPr/>
          </p:nvSpPr>
          <p:spPr>
            <a:xfrm>
              <a:off x="5865505" y="356129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9" name="Rectangle 28">
              <a:extLst>
                <a:ext uri="{FF2B5EF4-FFF2-40B4-BE49-F238E27FC236}">
                  <a16:creationId xmlns:a16="http://schemas.microsoft.com/office/drawing/2014/main" id="{6F55C194-4675-4AE2-B90D-A8C9E91193D8}"/>
                </a:ext>
              </a:extLst>
            </p:cNvPr>
            <p:cNvSpPr/>
            <p:nvPr/>
          </p:nvSpPr>
          <p:spPr>
            <a:xfrm>
              <a:off x="5918407" y="41294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0" name="Rectangle 29">
              <a:extLst>
                <a:ext uri="{FF2B5EF4-FFF2-40B4-BE49-F238E27FC236}">
                  <a16:creationId xmlns:a16="http://schemas.microsoft.com/office/drawing/2014/main" id="{519A0332-B8AD-4F2E-8053-DD2E88B65940}"/>
                </a:ext>
              </a:extLst>
            </p:cNvPr>
            <p:cNvSpPr/>
            <p:nvPr/>
          </p:nvSpPr>
          <p:spPr>
            <a:xfrm>
              <a:off x="6501300" y="359126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1" name="Rectangle 30">
              <a:extLst>
                <a:ext uri="{FF2B5EF4-FFF2-40B4-BE49-F238E27FC236}">
                  <a16:creationId xmlns:a16="http://schemas.microsoft.com/office/drawing/2014/main" id="{A201CFFF-5FE0-490F-AACB-7DA42B699700}"/>
                </a:ext>
              </a:extLst>
            </p:cNvPr>
            <p:cNvSpPr/>
            <p:nvPr/>
          </p:nvSpPr>
          <p:spPr>
            <a:xfrm>
              <a:off x="6223207" y="4434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2" name="Rectangle 31">
              <a:extLst>
                <a:ext uri="{FF2B5EF4-FFF2-40B4-BE49-F238E27FC236}">
                  <a16:creationId xmlns:a16="http://schemas.microsoft.com/office/drawing/2014/main" id="{1CB2556A-D7EA-41C3-9D79-B573EB6D7BCF}"/>
                </a:ext>
              </a:extLst>
            </p:cNvPr>
            <p:cNvSpPr/>
            <p:nvPr/>
          </p:nvSpPr>
          <p:spPr>
            <a:xfrm>
              <a:off x="6041072"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3" name="Rectangle 32">
              <a:extLst>
                <a:ext uri="{FF2B5EF4-FFF2-40B4-BE49-F238E27FC236}">
                  <a16:creationId xmlns:a16="http://schemas.microsoft.com/office/drawing/2014/main" id="{977E3111-DEF6-4072-A86E-5F90358BE25E}"/>
                </a:ext>
              </a:extLst>
            </p:cNvPr>
            <p:cNvSpPr/>
            <p:nvPr/>
          </p:nvSpPr>
          <p:spPr>
            <a:xfrm>
              <a:off x="6528007" y="47390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4" name="Rectangle 33">
              <a:extLst>
                <a:ext uri="{FF2B5EF4-FFF2-40B4-BE49-F238E27FC236}">
                  <a16:creationId xmlns:a16="http://schemas.microsoft.com/office/drawing/2014/main" id="{8F6C506F-1046-4B55-8997-D0D03B34DF33}"/>
                </a:ext>
              </a:extLst>
            </p:cNvPr>
            <p:cNvSpPr/>
            <p:nvPr/>
          </p:nvSpPr>
          <p:spPr>
            <a:xfrm>
              <a:off x="6751912" y="43105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5" name="Rectangle 34">
              <a:extLst>
                <a:ext uri="{FF2B5EF4-FFF2-40B4-BE49-F238E27FC236}">
                  <a16:creationId xmlns:a16="http://schemas.microsoft.com/office/drawing/2014/main" id="{D89BABB9-4936-48AA-83B3-EFFB6B18FF20}"/>
                </a:ext>
              </a:extLst>
            </p:cNvPr>
            <p:cNvSpPr/>
            <p:nvPr/>
          </p:nvSpPr>
          <p:spPr>
            <a:xfrm>
              <a:off x="4525505" y="499091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6" name="Rectangle 35">
              <a:extLst>
                <a:ext uri="{FF2B5EF4-FFF2-40B4-BE49-F238E27FC236}">
                  <a16:creationId xmlns:a16="http://schemas.microsoft.com/office/drawing/2014/main" id="{BF369257-1CA3-4D21-A26D-98CFFAEC0142}"/>
                </a:ext>
              </a:extLst>
            </p:cNvPr>
            <p:cNvSpPr/>
            <p:nvPr/>
          </p:nvSpPr>
          <p:spPr>
            <a:xfrm>
              <a:off x="6223207" y="316263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7" name="Rectangle 36">
              <a:extLst>
                <a:ext uri="{FF2B5EF4-FFF2-40B4-BE49-F238E27FC236}">
                  <a16:creationId xmlns:a16="http://schemas.microsoft.com/office/drawing/2014/main" id="{E44FD5A8-74F9-4B27-B8F0-DB8B2B3CCC1B}"/>
                </a:ext>
              </a:extLst>
            </p:cNvPr>
            <p:cNvSpPr/>
            <p:nvPr/>
          </p:nvSpPr>
          <p:spPr>
            <a:xfrm>
              <a:off x="5373800" y="476998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8" name="Rectangle 37">
              <a:extLst>
                <a:ext uri="{FF2B5EF4-FFF2-40B4-BE49-F238E27FC236}">
                  <a16:creationId xmlns:a16="http://schemas.microsoft.com/office/drawing/2014/main" id="{D7CAE113-1BEF-4CD1-816D-FB230FA1DEA8}"/>
                </a:ext>
              </a:extLst>
            </p:cNvPr>
            <p:cNvSpPr/>
            <p:nvPr/>
          </p:nvSpPr>
          <p:spPr>
            <a:xfrm>
              <a:off x="4870705" y="373339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9" name="Rectangle 38">
              <a:extLst>
                <a:ext uri="{FF2B5EF4-FFF2-40B4-BE49-F238E27FC236}">
                  <a16:creationId xmlns:a16="http://schemas.microsoft.com/office/drawing/2014/main" id="{043684A0-6530-4956-AFAE-E7711AA1396D}"/>
                </a:ext>
              </a:extLst>
            </p:cNvPr>
            <p:cNvSpPr/>
            <p:nvPr/>
          </p:nvSpPr>
          <p:spPr>
            <a:xfrm>
              <a:off x="3563608" y="274560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0" name="Rectangle 39">
              <a:extLst>
                <a:ext uri="{FF2B5EF4-FFF2-40B4-BE49-F238E27FC236}">
                  <a16:creationId xmlns:a16="http://schemas.microsoft.com/office/drawing/2014/main" id="{068DE97E-4E6B-4A50-BE77-4DEFD76C0196}"/>
                </a:ext>
              </a:extLst>
            </p:cNvPr>
            <p:cNvSpPr/>
            <p:nvPr/>
          </p:nvSpPr>
          <p:spPr>
            <a:xfrm>
              <a:off x="3022791" y="469855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1" name="Rectangle 40">
              <a:extLst>
                <a:ext uri="{FF2B5EF4-FFF2-40B4-BE49-F238E27FC236}">
                  <a16:creationId xmlns:a16="http://schemas.microsoft.com/office/drawing/2014/main" id="{8641E2C2-9604-47FD-8D24-00411B9D3DA4}"/>
                </a:ext>
              </a:extLst>
            </p:cNvPr>
            <p:cNvSpPr/>
            <p:nvPr/>
          </p:nvSpPr>
          <p:spPr>
            <a:xfrm>
              <a:off x="5461207" y="3672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2" name="Rectangle 41">
              <a:extLst>
                <a:ext uri="{FF2B5EF4-FFF2-40B4-BE49-F238E27FC236}">
                  <a16:creationId xmlns:a16="http://schemas.microsoft.com/office/drawing/2014/main" id="{08397FB0-3D9B-4E02-A524-28A4BAB64454}"/>
                </a:ext>
              </a:extLst>
            </p:cNvPr>
            <p:cNvSpPr/>
            <p:nvPr/>
          </p:nvSpPr>
          <p:spPr>
            <a:xfrm>
              <a:off x="5508315"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3" name="Rectangle 42">
              <a:extLst>
                <a:ext uri="{FF2B5EF4-FFF2-40B4-BE49-F238E27FC236}">
                  <a16:creationId xmlns:a16="http://schemas.microsoft.com/office/drawing/2014/main" id="{6960CBE5-83D2-4A3B-A69A-71EA51830DBA}"/>
                </a:ext>
              </a:extLst>
            </p:cNvPr>
            <p:cNvSpPr/>
            <p:nvPr/>
          </p:nvSpPr>
          <p:spPr>
            <a:xfrm>
              <a:off x="5104017"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4" name="Rectangle 43">
              <a:extLst>
                <a:ext uri="{FF2B5EF4-FFF2-40B4-BE49-F238E27FC236}">
                  <a16:creationId xmlns:a16="http://schemas.microsoft.com/office/drawing/2014/main" id="{07956B59-7381-40F7-8329-0C1C95480DD6}"/>
                </a:ext>
              </a:extLst>
            </p:cNvPr>
            <p:cNvSpPr/>
            <p:nvPr/>
          </p:nvSpPr>
          <p:spPr>
            <a:xfrm>
              <a:off x="8654613" y="360502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5" name="Rectangle 44">
              <a:extLst>
                <a:ext uri="{FF2B5EF4-FFF2-40B4-BE49-F238E27FC236}">
                  <a16:creationId xmlns:a16="http://schemas.microsoft.com/office/drawing/2014/main" id="{DA27AE46-35EA-42BE-A176-F90CEEC51091}"/>
                </a:ext>
              </a:extLst>
            </p:cNvPr>
            <p:cNvSpPr/>
            <p:nvPr/>
          </p:nvSpPr>
          <p:spPr>
            <a:xfrm>
              <a:off x="7772098" y="366269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6" name="Rectangle 45">
              <a:extLst>
                <a:ext uri="{FF2B5EF4-FFF2-40B4-BE49-F238E27FC236}">
                  <a16:creationId xmlns:a16="http://schemas.microsoft.com/office/drawing/2014/main" id="{CF0FA96C-2E5B-407C-918D-CB988C197234}"/>
                </a:ext>
              </a:extLst>
            </p:cNvPr>
            <p:cNvSpPr/>
            <p:nvPr/>
          </p:nvSpPr>
          <p:spPr>
            <a:xfrm>
              <a:off x="7537545" y="402941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7" name="Rectangle 46">
              <a:extLst>
                <a:ext uri="{FF2B5EF4-FFF2-40B4-BE49-F238E27FC236}">
                  <a16:creationId xmlns:a16="http://schemas.microsoft.com/office/drawing/2014/main" id="{73DBF13F-45D5-44F0-99BE-1F9254C0C281}"/>
                </a:ext>
              </a:extLst>
            </p:cNvPr>
            <p:cNvSpPr/>
            <p:nvPr/>
          </p:nvSpPr>
          <p:spPr>
            <a:xfrm>
              <a:off x="2062729" y="2076508"/>
              <a:ext cx="7511336" cy="433079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grpSp>
      <p:sp>
        <p:nvSpPr>
          <p:cNvPr id="48" name="Title 1">
            <a:extLst>
              <a:ext uri="{FF2B5EF4-FFF2-40B4-BE49-F238E27FC236}">
                <a16:creationId xmlns:a16="http://schemas.microsoft.com/office/drawing/2014/main" id="{230E5655-8019-492E-B2EC-8C0B4A4A591F}"/>
              </a:ext>
            </a:extLst>
          </p:cNvPr>
          <p:cNvSpPr txBox="1">
            <a:spLocks/>
          </p:cNvSpPr>
          <p:nvPr/>
        </p:nvSpPr>
        <p:spPr>
          <a:xfrm>
            <a:off x="2152650" y="1131097"/>
            <a:ext cx="7886700" cy="465179"/>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a:lstStyle>
          <a:p>
            <a:r>
              <a:rPr lang="en-US" sz="2700">
                <a:latin typeface="Arial" panose="020B0604020202020204" pitchFamily="34" charset="0"/>
              </a:rPr>
              <a:t>What people think Kanban is</a:t>
            </a:r>
          </a:p>
        </p:txBody>
      </p:sp>
      <p:sp>
        <p:nvSpPr>
          <p:cNvPr id="2" name="Title 1"/>
          <p:cNvSpPr>
            <a:spLocks noGrp="1"/>
          </p:cNvSpPr>
          <p:nvPr>
            <p:ph type="title"/>
          </p:nvPr>
        </p:nvSpPr>
        <p:spPr/>
        <p:txBody>
          <a:bodyPr/>
          <a:lstStyle/>
          <a:p>
            <a:r>
              <a:rPr lang="en-US" dirty="0"/>
              <a:t>Kanban and Feedback Loops</a:t>
            </a:r>
          </a:p>
        </p:txBody>
      </p:sp>
    </p:spTree>
    <p:extLst>
      <p:ext uri="{BB962C8B-B14F-4D97-AF65-F5344CB8AC3E}">
        <p14:creationId xmlns:p14="http://schemas.microsoft.com/office/powerpoint/2010/main" val="90367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3594-3C73-46A7-A087-117B3CF4E77E}"/>
              </a:ext>
            </a:extLst>
          </p:cNvPr>
          <p:cNvSpPr>
            <a:spLocks noGrp="1"/>
          </p:cNvSpPr>
          <p:nvPr>
            <p:ph type="title"/>
          </p:nvPr>
        </p:nvSpPr>
        <p:spPr/>
        <p:txBody>
          <a:bodyPr/>
          <a:lstStyle/>
          <a:p>
            <a:r>
              <a:rPr lang="en-US" dirty="0">
                <a:latin typeface="Arial" panose="020B0604020202020204" pitchFamily="34" charset="0"/>
              </a:rPr>
              <a:t>What is Kanban?</a:t>
            </a:r>
          </a:p>
        </p:txBody>
      </p:sp>
      <p:sp>
        <p:nvSpPr>
          <p:cNvPr id="3" name="Content Placeholder 2">
            <a:extLst>
              <a:ext uri="{FF2B5EF4-FFF2-40B4-BE49-F238E27FC236}">
                <a16:creationId xmlns:a16="http://schemas.microsoft.com/office/drawing/2014/main" id="{16308F6E-6801-43F5-9CCA-5D1F4536496D}"/>
              </a:ext>
            </a:extLst>
          </p:cNvPr>
          <p:cNvSpPr>
            <a:spLocks noGrp="1"/>
          </p:cNvSpPr>
          <p:nvPr>
            <p:ph idx="1"/>
          </p:nvPr>
        </p:nvSpPr>
        <p:spPr/>
        <p:txBody>
          <a:bodyPr/>
          <a:lstStyle/>
          <a:p>
            <a:r>
              <a:rPr lang="en-US" dirty="0">
                <a:latin typeface="Arial" panose="020B0604020202020204" pitchFamily="34" charset="0"/>
              </a:rPr>
              <a:t>The </a:t>
            </a:r>
            <a:r>
              <a:rPr lang="en-US" b="1" u="sng" dirty="0">
                <a:latin typeface="Arial" panose="020B0604020202020204" pitchFamily="34" charset="0"/>
              </a:rPr>
              <a:t>Kanban Method </a:t>
            </a:r>
            <a:r>
              <a:rPr lang="en-US" dirty="0">
                <a:latin typeface="Arial" panose="020B0604020202020204" pitchFamily="34" charset="0"/>
              </a:rPr>
              <a:t>teaches organizations how to understand, </a:t>
            </a:r>
            <a:r>
              <a:rPr lang="en-US" b="1" dirty="0">
                <a:latin typeface="Arial" panose="020B0604020202020204" pitchFamily="34" charset="0"/>
              </a:rPr>
              <a:t>visualize </a:t>
            </a:r>
            <a:r>
              <a:rPr lang="en-US" dirty="0">
                <a:latin typeface="Arial" panose="020B0604020202020204" pitchFamily="34" charset="0"/>
              </a:rPr>
              <a:t>and </a:t>
            </a:r>
            <a:r>
              <a:rPr lang="en-US" b="1" dirty="0">
                <a:latin typeface="Arial" panose="020B0604020202020204" pitchFamily="34" charset="0"/>
              </a:rPr>
              <a:t>measure </a:t>
            </a:r>
            <a:r>
              <a:rPr lang="en-US" dirty="0">
                <a:latin typeface="Arial" panose="020B0604020202020204" pitchFamily="34" charset="0"/>
              </a:rPr>
              <a:t>systems of work to continually </a:t>
            </a:r>
            <a:r>
              <a:rPr lang="en-US" b="1" dirty="0">
                <a:latin typeface="Arial" panose="020B0604020202020204" pitchFamily="34" charset="0"/>
              </a:rPr>
              <a:t>improve</a:t>
            </a:r>
            <a:r>
              <a:rPr lang="en-US" dirty="0">
                <a:latin typeface="Arial" panose="020B0604020202020204" pitchFamily="34" charset="0"/>
              </a:rPr>
              <a:t> and </a:t>
            </a:r>
            <a:r>
              <a:rPr lang="en-US" b="1" dirty="0">
                <a:latin typeface="Arial" panose="020B0604020202020204" pitchFamily="34" charset="0"/>
              </a:rPr>
              <a:t>consistently</a:t>
            </a:r>
            <a:r>
              <a:rPr lang="en-US" dirty="0">
                <a:latin typeface="Arial" panose="020B0604020202020204" pitchFamily="34" charset="0"/>
              </a:rPr>
              <a:t> deliver </a:t>
            </a:r>
            <a:r>
              <a:rPr lang="en-US" b="1" dirty="0">
                <a:latin typeface="Arial" panose="020B0604020202020204" pitchFamily="34" charset="0"/>
              </a:rPr>
              <a:t>results</a:t>
            </a:r>
            <a:r>
              <a:rPr lang="en-US" dirty="0">
                <a:latin typeface="Arial" panose="020B0604020202020204" pitchFamily="34" charset="0"/>
              </a:rPr>
              <a:t>.</a:t>
            </a:r>
          </a:p>
          <a:p>
            <a:r>
              <a:rPr lang="en-US" dirty="0">
                <a:latin typeface="Arial" panose="020B0604020202020204" pitchFamily="34" charset="0"/>
              </a:rPr>
              <a:t>The Kanban Method provides a set of </a:t>
            </a:r>
            <a:r>
              <a:rPr lang="en-US" b="1" u="sng" dirty="0">
                <a:latin typeface="Arial" panose="020B0604020202020204" pitchFamily="34" charset="0"/>
              </a:rPr>
              <a:t>proven practices </a:t>
            </a:r>
            <a:r>
              <a:rPr lang="en-US" dirty="0">
                <a:latin typeface="Arial" panose="020B0604020202020204" pitchFamily="34" charset="0"/>
              </a:rPr>
              <a:t>and approaches that </a:t>
            </a:r>
            <a:r>
              <a:rPr lang="en-US" b="1" dirty="0">
                <a:latin typeface="Arial" panose="020B0604020202020204" pitchFamily="34" charset="0"/>
              </a:rPr>
              <a:t>scale</a:t>
            </a:r>
            <a:r>
              <a:rPr lang="en-US" dirty="0">
                <a:latin typeface="Arial" panose="020B0604020202020204" pitchFamily="34" charset="0"/>
              </a:rPr>
              <a:t> from individuals and</a:t>
            </a:r>
            <a:r>
              <a:rPr lang="en-US" i="1" dirty="0">
                <a:latin typeface="Arial" panose="020B0604020202020204" pitchFamily="34" charset="0"/>
              </a:rPr>
              <a:t> teams </a:t>
            </a:r>
            <a:r>
              <a:rPr lang="en-US" dirty="0">
                <a:latin typeface="Arial" panose="020B0604020202020204" pitchFamily="34" charset="0"/>
              </a:rPr>
              <a:t>to the </a:t>
            </a:r>
            <a:r>
              <a:rPr lang="en-US" i="1" dirty="0">
                <a:latin typeface="Arial" panose="020B0604020202020204" pitchFamily="34" charset="0"/>
              </a:rPr>
              <a:t>enterprise</a:t>
            </a:r>
            <a:r>
              <a:rPr lang="en-US" dirty="0"/>
              <a:t>.</a:t>
            </a:r>
          </a:p>
          <a:p>
            <a:pPr marL="0" indent="0">
              <a:buNone/>
            </a:pPr>
            <a:endParaRPr lang="en-US" dirty="0"/>
          </a:p>
        </p:txBody>
      </p:sp>
      <p:pic>
        <p:nvPicPr>
          <p:cNvPr id="4" name="Picture 3">
            <a:extLst>
              <a:ext uri="{FF2B5EF4-FFF2-40B4-BE49-F238E27FC236}">
                <a16:creationId xmlns:a16="http://schemas.microsoft.com/office/drawing/2014/main" id="{7F70D8A0-B276-4392-B6B6-330D0DD6E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675" y="4648203"/>
            <a:ext cx="4766831" cy="1564183"/>
          </a:xfrm>
          <a:prstGeom prst="rect">
            <a:avLst/>
          </a:prstGeom>
        </p:spPr>
      </p:pic>
    </p:spTree>
    <p:extLst>
      <p:ext uri="{BB962C8B-B14F-4D97-AF65-F5344CB8AC3E}">
        <p14:creationId xmlns:p14="http://schemas.microsoft.com/office/powerpoint/2010/main" val="102079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BC118293-558F-7343-8EA8-BBFFB50BB27C}"/>
              </a:ext>
            </a:extLst>
          </p:cNvPr>
          <p:cNvSpPr txBox="1"/>
          <p:nvPr/>
        </p:nvSpPr>
        <p:spPr>
          <a:xfrm rot="16200000">
            <a:off x="414665" y="3037871"/>
            <a:ext cx="2568368" cy="646331"/>
          </a:xfrm>
          <a:prstGeom prst="rect">
            <a:avLst/>
          </a:prstGeom>
          <a:solidFill>
            <a:srgbClr val="78598C"/>
          </a:solidFill>
          <a:ln>
            <a:noFill/>
          </a:ln>
        </p:spPr>
        <p:txBody>
          <a:bodyPr wrap="square" rtlCol="0">
            <a:spAutoFit/>
          </a:bodyPr>
          <a:lstStyle/>
          <a:p>
            <a:pPr algn="ctr"/>
            <a:r>
              <a:rPr lang="en-US" dirty="0">
                <a:solidFill>
                  <a:schemeClr val="bg1"/>
                </a:solidFill>
              </a:rPr>
              <a:t>Kanban General Practices</a:t>
            </a:r>
          </a:p>
        </p:txBody>
      </p:sp>
      <p:pic>
        <p:nvPicPr>
          <p:cNvPr id="6" name="Grafik 5">
            <a:extLst>
              <a:ext uri="{FF2B5EF4-FFF2-40B4-BE49-F238E27FC236}">
                <a16:creationId xmlns:a16="http://schemas.microsoft.com/office/drawing/2014/main" id="{1774FBAB-EE93-F74F-B40D-70FAA15B1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5614" y="901675"/>
            <a:ext cx="2783700" cy="2348747"/>
          </a:xfrm>
          <a:prstGeom prst="rect">
            <a:avLst/>
          </a:prstGeom>
        </p:spPr>
      </p:pic>
      <p:grpSp>
        <p:nvGrpSpPr>
          <p:cNvPr id="41" name="Gruppieren 40">
            <a:extLst>
              <a:ext uri="{FF2B5EF4-FFF2-40B4-BE49-F238E27FC236}">
                <a16:creationId xmlns:a16="http://schemas.microsoft.com/office/drawing/2014/main" id="{7C42DA2B-5BDF-1B48-A05B-0F78F14D8C40}"/>
              </a:ext>
            </a:extLst>
          </p:cNvPr>
          <p:cNvGrpSpPr/>
          <p:nvPr/>
        </p:nvGrpSpPr>
        <p:grpSpPr>
          <a:xfrm>
            <a:off x="4549594" y="901675"/>
            <a:ext cx="2892653" cy="2348747"/>
            <a:chOff x="4034121" y="85812"/>
            <a:chExt cx="3856870" cy="3131663"/>
          </a:xfrm>
        </p:grpSpPr>
        <p:cxnSp>
          <p:nvCxnSpPr>
            <p:cNvPr id="27" name="Gerade Verbindung 26">
              <a:extLst>
                <a:ext uri="{FF2B5EF4-FFF2-40B4-BE49-F238E27FC236}">
                  <a16:creationId xmlns:a16="http://schemas.microsoft.com/office/drawing/2014/main" id="{1C7AF4FD-A0E3-8E4B-BBC3-9FE208C1B115}"/>
                </a:ext>
              </a:extLst>
            </p:cNvPr>
            <p:cNvCxnSpPr>
              <a:cxnSpLocks/>
            </p:cNvCxnSpPr>
            <p:nvPr/>
          </p:nvCxnSpPr>
          <p:spPr>
            <a:xfrm>
              <a:off x="4034121" y="345983"/>
              <a:ext cx="0" cy="2696705"/>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954C5CE8-34F1-7246-BE42-3FA9975D4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9391" y="85812"/>
              <a:ext cx="3711600" cy="3131663"/>
            </a:xfrm>
            <a:prstGeom prst="rect">
              <a:avLst/>
            </a:prstGeom>
          </p:spPr>
        </p:pic>
      </p:grpSp>
      <p:grpSp>
        <p:nvGrpSpPr>
          <p:cNvPr id="42" name="Gruppieren 41">
            <a:extLst>
              <a:ext uri="{FF2B5EF4-FFF2-40B4-BE49-F238E27FC236}">
                <a16:creationId xmlns:a16="http://schemas.microsoft.com/office/drawing/2014/main" id="{6BE0AD38-637C-C545-87A7-AE5AC4CB8EA0}"/>
              </a:ext>
            </a:extLst>
          </p:cNvPr>
          <p:cNvGrpSpPr/>
          <p:nvPr/>
        </p:nvGrpSpPr>
        <p:grpSpPr>
          <a:xfrm>
            <a:off x="7551198" y="901675"/>
            <a:ext cx="2856439" cy="2348747"/>
            <a:chOff x="8036260" y="110840"/>
            <a:chExt cx="3808585" cy="3131663"/>
          </a:xfrm>
        </p:grpSpPr>
        <p:cxnSp>
          <p:nvCxnSpPr>
            <p:cNvPr id="25" name="Gerade Verbindung 24">
              <a:extLst>
                <a:ext uri="{FF2B5EF4-FFF2-40B4-BE49-F238E27FC236}">
                  <a16:creationId xmlns:a16="http://schemas.microsoft.com/office/drawing/2014/main" id="{EF18481A-C190-1B42-ABA5-F6D00CA5ED25}"/>
                </a:ext>
              </a:extLst>
            </p:cNvPr>
            <p:cNvCxnSpPr>
              <a:cxnSpLocks/>
            </p:cNvCxnSpPr>
            <p:nvPr/>
          </p:nvCxnSpPr>
          <p:spPr>
            <a:xfrm>
              <a:off x="8036260" y="332128"/>
              <a:ext cx="0" cy="2696705"/>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4DC9C845-6118-FA4C-B9EE-02778DC687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3245" y="110840"/>
              <a:ext cx="3711600" cy="3131663"/>
            </a:xfrm>
            <a:prstGeom prst="rect">
              <a:avLst/>
            </a:prstGeom>
          </p:spPr>
        </p:pic>
      </p:grpSp>
      <p:grpSp>
        <p:nvGrpSpPr>
          <p:cNvPr id="43" name="Gruppieren 42">
            <a:extLst>
              <a:ext uri="{FF2B5EF4-FFF2-40B4-BE49-F238E27FC236}">
                <a16:creationId xmlns:a16="http://schemas.microsoft.com/office/drawing/2014/main" id="{64F7360C-A161-E54E-B606-C74D134A03CA}"/>
              </a:ext>
            </a:extLst>
          </p:cNvPr>
          <p:cNvGrpSpPr/>
          <p:nvPr/>
        </p:nvGrpSpPr>
        <p:grpSpPr>
          <a:xfrm>
            <a:off x="1705164" y="3283679"/>
            <a:ext cx="2783700" cy="2521439"/>
            <a:chOff x="241552" y="3235235"/>
            <a:chExt cx="3711600" cy="3361918"/>
          </a:xfrm>
        </p:grpSpPr>
        <p:cxnSp>
          <p:nvCxnSpPr>
            <p:cNvPr id="9" name="Gerade Verbindung 8">
              <a:extLst>
                <a:ext uri="{FF2B5EF4-FFF2-40B4-BE49-F238E27FC236}">
                  <a16:creationId xmlns:a16="http://schemas.microsoft.com/office/drawing/2014/main" id="{91B10E15-2F57-4B4E-B991-7CCD381C5575}"/>
                </a:ext>
              </a:extLst>
            </p:cNvPr>
            <p:cNvCxnSpPr>
              <a:cxnSpLocks/>
            </p:cNvCxnSpPr>
            <p:nvPr/>
          </p:nvCxnSpPr>
          <p:spPr>
            <a:xfrm>
              <a:off x="463965" y="3235235"/>
              <a:ext cx="3317621"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D36C7408-A853-204A-B521-B5CF24EEE8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552" y="3465490"/>
              <a:ext cx="3711600" cy="3131663"/>
            </a:xfrm>
            <a:prstGeom prst="rect">
              <a:avLst/>
            </a:prstGeom>
          </p:spPr>
        </p:pic>
      </p:grpSp>
      <p:grpSp>
        <p:nvGrpSpPr>
          <p:cNvPr id="46" name="Gruppieren 45">
            <a:extLst>
              <a:ext uri="{FF2B5EF4-FFF2-40B4-BE49-F238E27FC236}">
                <a16:creationId xmlns:a16="http://schemas.microsoft.com/office/drawing/2014/main" id="{5AD72F95-402C-D649-B352-3AFDE3344EE8}"/>
              </a:ext>
            </a:extLst>
          </p:cNvPr>
          <p:cNvGrpSpPr/>
          <p:nvPr/>
        </p:nvGrpSpPr>
        <p:grpSpPr>
          <a:xfrm>
            <a:off x="4549594" y="3290432"/>
            <a:ext cx="2901625" cy="2511915"/>
            <a:chOff x="4034121" y="3244239"/>
            <a:chExt cx="3868833" cy="3349220"/>
          </a:xfrm>
        </p:grpSpPr>
        <p:grpSp>
          <p:nvGrpSpPr>
            <p:cNvPr id="29" name="Gruppieren 28">
              <a:extLst>
                <a:ext uri="{FF2B5EF4-FFF2-40B4-BE49-F238E27FC236}">
                  <a16:creationId xmlns:a16="http://schemas.microsoft.com/office/drawing/2014/main" id="{200BB601-F8A9-2C48-9409-EFF8EAFB503B}"/>
                </a:ext>
              </a:extLst>
            </p:cNvPr>
            <p:cNvGrpSpPr/>
            <p:nvPr/>
          </p:nvGrpSpPr>
          <p:grpSpPr>
            <a:xfrm>
              <a:off x="4034121" y="3244239"/>
              <a:ext cx="3637597" cy="3315707"/>
              <a:chOff x="4004684" y="3244239"/>
              <a:chExt cx="3637597" cy="3315707"/>
            </a:xfrm>
          </p:grpSpPr>
          <p:cxnSp>
            <p:nvCxnSpPr>
              <p:cNvPr id="36" name="Gerade Verbindung 35">
                <a:extLst>
                  <a:ext uri="{FF2B5EF4-FFF2-40B4-BE49-F238E27FC236}">
                    <a16:creationId xmlns:a16="http://schemas.microsoft.com/office/drawing/2014/main" id="{B2947BCC-DE5D-5C46-A0F9-4675F9C422D0}"/>
                  </a:ext>
                </a:extLst>
              </p:cNvPr>
              <p:cNvCxnSpPr>
                <a:cxnSpLocks/>
              </p:cNvCxnSpPr>
              <p:nvPr/>
            </p:nvCxnSpPr>
            <p:spPr>
              <a:xfrm>
                <a:off x="4004684" y="3461796"/>
                <a:ext cx="0" cy="309815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CC707D23-5D9D-D14E-AE33-533716897C31}"/>
                  </a:ext>
                </a:extLst>
              </p:cNvPr>
              <p:cNvCxnSpPr>
                <a:cxnSpLocks/>
              </p:cNvCxnSpPr>
              <p:nvPr/>
            </p:nvCxnSpPr>
            <p:spPr>
              <a:xfrm>
                <a:off x="4324660" y="3244239"/>
                <a:ext cx="3317621"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grpSp>
        <p:pic>
          <p:nvPicPr>
            <p:cNvPr id="45" name="Grafik 44">
              <a:extLst>
                <a:ext uri="{FF2B5EF4-FFF2-40B4-BE49-F238E27FC236}">
                  <a16:creationId xmlns:a16="http://schemas.microsoft.com/office/drawing/2014/main" id="{17C6345F-1F70-CB46-912F-6DF69007D9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1354" y="3461796"/>
              <a:ext cx="3711600" cy="3131663"/>
            </a:xfrm>
            <a:prstGeom prst="rect">
              <a:avLst/>
            </a:prstGeom>
          </p:spPr>
        </p:pic>
      </p:grpSp>
      <p:grpSp>
        <p:nvGrpSpPr>
          <p:cNvPr id="49" name="Gruppieren 48">
            <a:extLst>
              <a:ext uri="{FF2B5EF4-FFF2-40B4-BE49-F238E27FC236}">
                <a16:creationId xmlns:a16="http://schemas.microsoft.com/office/drawing/2014/main" id="{80A04E9B-89B0-EC49-8F3E-D95F10ADE328}"/>
              </a:ext>
            </a:extLst>
          </p:cNvPr>
          <p:cNvGrpSpPr/>
          <p:nvPr/>
        </p:nvGrpSpPr>
        <p:grpSpPr>
          <a:xfrm>
            <a:off x="7551199" y="3283676"/>
            <a:ext cx="2881943" cy="2518668"/>
            <a:chOff x="8036260" y="3235235"/>
            <a:chExt cx="3842591" cy="3358224"/>
          </a:xfrm>
        </p:grpSpPr>
        <p:cxnSp>
          <p:nvCxnSpPr>
            <p:cNvPr id="28" name="Gerade Verbindung 27">
              <a:extLst>
                <a:ext uri="{FF2B5EF4-FFF2-40B4-BE49-F238E27FC236}">
                  <a16:creationId xmlns:a16="http://schemas.microsoft.com/office/drawing/2014/main" id="{03D2953B-4DE2-5B47-8E43-ACB30B130D5C}"/>
                </a:ext>
              </a:extLst>
            </p:cNvPr>
            <p:cNvCxnSpPr>
              <a:cxnSpLocks/>
            </p:cNvCxnSpPr>
            <p:nvPr/>
          </p:nvCxnSpPr>
          <p:spPr>
            <a:xfrm>
              <a:off x="8330398" y="3235235"/>
              <a:ext cx="3548453"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40" name="Grafik 39">
              <a:extLst>
                <a:ext uri="{FF2B5EF4-FFF2-40B4-BE49-F238E27FC236}">
                  <a16:creationId xmlns:a16="http://schemas.microsoft.com/office/drawing/2014/main" id="{0470C1D2-4ED2-7B49-AB01-3C8B5E947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005" y="3461796"/>
              <a:ext cx="3711600" cy="3131663"/>
            </a:xfrm>
            <a:prstGeom prst="rect">
              <a:avLst/>
            </a:prstGeom>
          </p:spPr>
        </p:pic>
        <p:cxnSp>
          <p:nvCxnSpPr>
            <p:cNvPr id="48" name="Gerade Verbindung 47">
              <a:extLst>
                <a:ext uri="{FF2B5EF4-FFF2-40B4-BE49-F238E27FC236}">
                  <a16:creationId xmlns:a16="http://schemas.microsoft.com/office/drawing/2014/main" id="{8DA844F1-0911-4F4C-B151-F7311C4BCF42}"/>
                </a:ext>
              </a:extLst>
            </p:cNvPr>
            <p:cNvCxnSpPr>
              <a:cxnSpLocks/>
            </p:cNvCxnSpPr>
            <p:nvPr/>
          </p:nvCxnSpPr>
          <p:spPr>
            <a:xfrm>
              <a:off x="8036260" y="3461796"/>
              <a:ext cx="0" cy="309815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D71E0C5-B8C9-477B-B6F7-BA5B002FAA72}"/>
              </a:ext>
            </a:extLst>
          </p:cNvPr>
          <p:cNvSpPr>
            <a:spLocks noGrp="1"/>
          </p:cNvSpPr>
          <p:nvPr>
            <p:ph type="title"/>
          </p:nvPr>
        </p:nvSpPr>
        <p:spPr/>
        <p:txBody>
          <a:bodyPr/>
          <a:lstStyle/>
          <a:p>
            <a:r>
              <a:rPr lang="en-US" dirty="0"/>
              <a:t>Kanban General Practices</a:t>
            </a:r>
          </a:p>
        </p:txBody>
      </p:sp>
    </p:spTree>
    <p:extLst>
      <p:ext uri="{BB962C8B-B14F-4D97-AF65-F5344CB8AC3E}">
        <p14:creationId xmlns:p14="http://schemas.microsoft.com/office/powerpoint/2010/main" val="35600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in Kanban</a:t>
            </a:r>
          </a:p>
        </p:txBody>
      </p:sp>
      <p:pic>
        <p:nvPicPr>
          <p:cNvPr id="5" name="Grafik 4">
            <a:extLst>
              <a:ext uri="{FF2B5EF4-FFF2-40B4-BE49-F238E27FC236}">
                <a16:creationId xmlns:a16="http://schemas.microsoft.com/office/drawing/2014/main" id="{6A2F5B89-A48D-8241-8BB7-77814BB8C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9281" y="2696114"/>
            <a:ext cx="4236159" cy="234594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883" y="4318152"/>
            <a:ext cx="3559375" cy="1447800"/>
          </a:xfrm>
          <a:prstGeom prst="rect">
            <a:avLst/>
          </a:prstGeom>
        </p:spPr>
      </p:pic>
      <p:sp>
        <p:nvSpPr>
          <p:cNvPr id="7" name="TextBox 6"/>
          <p:cNvSpPr txBox="1"/>
          <p:nvPr/>
        </p:nvSpPr>
        <p:spPr>
          <a:xfrm>
            <a:off x="2449967" y="3747701"/>
            <a:ext cx="2743200" cy="369332"/>
          </a:xfrm>
          <a:prstGeom prst="rect">
            <a:avLst/>
          </a:prstGeom>
          <a:noFill/>
        </p:spPr>
        <p:txBody>
          <a:bodyPr wrap="square" rtlCol="0">
            <a:spAutoFit/>
          </a:bodyPr>
          <a:lstStyle/>
          <a:p>
            <a:pPr algn="ctr"/>
            <a:r>
              <a:rPr lang="en-US" dirty="0"/>
              <a:t>Boards</a:t>
            </a:r>
          </a:p>
        </p:txBody>
      </p:sp>
      <p:sp>
        <p:nvSpPr>
          <p:cNvPr id="8" name="TextBox 7"/>
          <p:cNvSpPr txBox="1"/>
          <p:nvPr/>
        </p:nvSpPr>
        <p:spPr>
          <a:xfrm>
            <a:off x="6835757" y="5031627"/>
            <a:ext cx="2743200" cy="369332"/>
          </a:xfrm>
          <a:prstGeom prst="rect">
            <a:avLst/>
          </a:prstGeom>
          <a:noFill/>
        </p:spPr>
        <p:txBody>
          <a:bodyPr wrap="square" rtlCol="0">
            <a:spAutoFit/>
          </a:bodyPr>
          <a:lstStyle/>
          <a:p>
            <a:pPr algn="ctr"/>
            <a:r>
              <a:rPr lang="en-US" dirty="0"/>
              <a:t>Meetings/Cadences</a:t>
            </a:r>
          </a:p>
        </p:txBody>
      </p:sp>
      <p:sp>
        <p:nvSpPr>
          <p:cNvPr id="10" name="TextBox 9"/>
          <p:cNvSpPr txBox="1"/>
          <p:nvPr/>
        </p:nvSpPr>
        <p:spPr>
          <a:xfrm>
            <a:off x="2438745" y="5863902"/>
            <a:ext cx="2743200" cy="369332"/>
          </a:xfrm>
          <a:prstGeom prst="rect">
            <a:avLst/>
          </a:prstGeom>
          <a:noFill/>
        </p:spPr>
        <p:txBody>
          <a:bodyPr wrap="square" rtlCol="0">
            <a:spAutoFit/>
          </a:bodyPr>
          <a:lstStyle/>
          <a:p>
            <a:pPr algn="ctr"/>
            <a:r>
              <a:rPr lang="en-US" dirty="0"/>
              <a:t>Metrics</a:t>
            </a:r>
          </a:p>
        </p:txBody>
      </p:sp>
      <p:pic>
        <p:nvPicPr>
          <p:cNvPr id="11" name="Picture 2" descr="IMG_6319">
            <a:extLst>
              <a:ext uri="{FF2B5EF4-FFF2-40B4-BE49-F238E27FC236}">
                <a16:creationId xmlns:a16="http://schemas.microsoft.com/office/drawing/2014/main" id="{2AA30B95-1419-4129-960D-1BFC2A43B1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188" y="1268124"/>
            <a:ext cx="3285056" cy="2389476"/>
          </a:xfrm>
          <a:prstGeom prst="rect">
            <a:avLst/>
          </a:prstGeom>
          <a:noFill/>
          <a:ln w="9525">
            <a:noFill/>
            <a:miter lim="800000"/>
            <a:headEnd/>
            <a:tailEnd/>
          </a:ln>
        </p:spPr>
      </p:pic>
    </p:spTree>
    <p:extLst>
      <p:ext uri="{BB962C8B-B14F-4D97-AF65-F5344CB8AC3E}">
        <p14:creationId xmlns:p14="http://schemas.microsoft.com/office/powerpoint/2010/main" val="330724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3822097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252182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575303" y="3883025"/>
            <a:ext cx="3744913" cy="21336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a:defRPr/>
            </a:pPr>
            <a:endParaRPr lang="en-GB" b="1" dirty="0">
              <a:solidFill>
                <a:schemeClr val="tx1"/>
              </a:solidFill>
              <a:cs typeface="Arial" pitchFamily="34" charset="0"/>
            </a:endParaRPr>
          </a:p>
          <a:p>
            <a:pPr algn="ctr">
              <a:defRPr/>
            </a:pPr>
            <a:endParaRPr lang="en-GB" b="1" dirty="0">
              <a:solidFill>
                <a:schemeClr val="tx1"/>
              </a:solidFill>
              <a:cs typeface="Arial" pitchFamily="34" charset="0"/>
            </a:endParaRPr>
          </a:p>
        </p:txBody>
      </p:sp>
      <p:sp>
        <p:nvSpPr>
          <p:cNvPr id="10" name="Rectangle 9"/>
          <p:cNvSpPr/>
          <p:nvPr/>
        </p:nvSpPr>
        <p:spPr>
          <a:xfrm>
            <a:off x="3276600" y="1371600"/>
            <a:ext cx="3124200" cy="21336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a:defRPr/>
            </a:pPr>
            <a:endParaRPr lang="en-GB" b="1" dirty="0">
              <a:solidFill>
                <a:schemeClr val="tx1"/>
              </a:solidFill>
              <a:cs typeface="Arial" pitchFamily="34" charset="0"/>
            </a:endParaRPr>
          </a:p>
          <a:p>
            <a:pPr algn="ctr">
              <a:defRPr/>
            </a:pPr>
            <a:endParaRPr lang="en-GB" b="1" dirty="0">
              <a:solidFill>
                <a:schemeClr val="tx1"/>
              </a:solidFill>
              <a:cs typeface="Arial" pitchFamily="34" charset="0"/>
            </a:endParaRPr>
          </a:p>
        </p:txBody>
      </p:sp>
      <p:sp>
        <p:nvSpPr>
          <p:cNvPr id="82948" name="Title 1"/>
          <p:cNvSpPr>
            <a:spLocks noGrp="1"/>
          </p:cNvSpPr>
          <p:nvPr>
            <p:ph type="title"/>
          </p:nvPr>
        </p:nvSpPr>
        <p:spPr/>
        <p:txBody>
          <a:bodyPr>
            <a:normAutofit/>
          </a:bodyPr>
          <a:lstStyle/>
          <a:p>
            <a:r>
              <a:rPr lang="en-US" altLang="en-US" sz="3600" dirty="0"/>
              <a:t>Control Systems</a:t>
            </a:r>
          </a:p>
        </p:txBody>
      </p:sp>
      <p:graphicFrame>
        <p:nvGraphicFramePr>
          <p:cNvPr id="5" name="Diagram 4"/>
          <p:cNvGraphicFramePr>
            <a:graphicFrameLocks noChangeAspect="1"/>
          </p:cNvGraphicFramePr>
          <p:nvPr/>
        </p:nvGraphicFramePr>
        <p:xfrm>
          <a:off x="2895600" y="1295400"/>
          <a:ext cx="5486400" cy="2068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a:graphicFrameLocks noChangeAspect="1"/>
          </p:cNvGraphicFramePr>
          <p:nvPr/>
        </p:nvGraphicFramePr>
        <p:xfrm>
          <a:off x="2895600" y="3962400"/>
          <a:ext cx="5486400" cy="206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rved Up Arrow 7"/>
          <p:cNvSpPr>
            <a:spLocks noChangeAspect="1"/>
          </p:cNvSpPr>
          <p:nvPr/>
        </p:nvSpPr>
        <p:spPr>
          <a:xfrm rot="575575" flipH="1" flipV="1">
            <a:off x="5759453" y="4024316"/>
            <a:ext cx="1768475" cy="6746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TextBox 14"/>
          <p:cNvSpPr txBox="1">
            <a:spLocks noChangeArrowheads="1"/>
          </p:cNvSpPr>
          <p:nvPr/>
        </p:nvSpPr>
        <p:spPr bwMode="auto">
          <a:xfrm>
            <a:off x="7878766" y="4919666"/>
            <a:ext cx="1450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a:solidFill>
                  <a:schemeClr val="tx1"/>
                </a:solidFill>
              </a:rPr>
              <a:t>Outputs</a:t>
            </a:r>
          </a:p>
        </p:txBody>
      </p:sp>
      <p:sp>
        <p:nvSpPr>
          <p:cNvPr id="2" name="TextBox 1"/>
          <p:cNvSpPr txBox="1"/>
          <p:nvPr/>
        </p:nvSpPr>
        <p:spPr>
          <a:xfrm>
            <a:off x="1752600" y="1970782"/>
            <a:ext cx="1371600" cy="1077218"/>
          </a:xfrm>
          <a:prstGeom prst="rect">
            <a:avLst/>
          </a:prstGeom>
          <a:noFill/>
        </p:spPr>
        <p:txBody>
          <a:bodyPr wrap="square" rtlCol="0">
            <a:spAutoFit/>
          </a:bodyPr>
          <a:lstStyle/>
          <a:p>
            <a:r>
              <a:rPr lang="en-US" sz="3200" dirty="0"/>
              <a:t>Open</a:t>
            </a:r>
          </a:p>
          <a:p>
            <a:r>
              <a:rPr lang="en-US" sz="3200" dirty="0"/>
              <a:t>Loop</a:t>
            </a:r>
          </a:p>
        </p:txBody>
      </p:sp>
      <p:sp>
        <p:nvSpPr>
          <p:cNvPr id="16" name="TextBox 15"/>
          <p:cNvSpPr txBox="1"/>
          <p:nvPr/>
        </p:nvSpPr>
        <p:spPr>
          <a:xfrm>
            <a:off x="1752600" y="4648200"/>
            <a:ext cx="1524000" cy="1077218"/>
          </a:xfrm>
          <a:prstGeom prst="rect">
            <a:avLst/>
          </a:prstGeom>
          <a:noFill/>
        </p:spPr>
        <p:txBody>
          <a:bodyPr wrap="square" rtlCol="0">
            <a:spAutoFit/>
          </a:bodyPr>
          <a:lstStyle/>
          <a:p>
            <a:r>
              <a:rPr lang="en-US" sz="3200" dirty="0"/>
              <a:t>Closed</a:t>
            </a:r>
          </a:p>
          <a:p>
            <a:r>
              <a:rPr lang="en-US" sz="3200" dirty="0"/>
              <a:t>Loop</a:t>
            </a:r>
          </a:p>
        </p:txBody>
      </p:sp>
    </p:spTree>
    <p:extLst>
      <p:ext uri="{BB962C8B-B14F-4D97-AF65-F5344CB8AC3E}">
        <p14:creationId xmlns:p14="http://schemas.microsoft.com/office/powerpoint/2010/main" val="12398925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Graphic spid="7" grpId="0">
        <p:bldAsOne/>
      </p:bldGraphic>
      <p:bldP spid="8" grpId="0" animBg="1"/>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3214387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437466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850532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2"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4" y="4457835"/>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697505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2"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4" y="4457835"/>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
        <p:nvSpPr>
          <p:cNvPr id="11" name="Title 10"/>
          <p:cNvSpPr>
            <a:spLocks noGrp="1"/>
          </p:cNvSpPr>
          <p:nvPr>
            <p:ph type="title"/>
          </p:nvPr>
        </p:nvSpPr>
        <p:spPr/>
        <p:txBody>
          <a:bodyPr/>
          <a:lstStyle/>
          <a:p>
            <a:r>
              <a:rPr lang="en-US" dirty="0"/>
              <a:t>Kanban and Feedback Loops</a:t>
            </a:r>
          </a:p>
        </p:txBody>
      </p:sp>
    </p:spTree>
    <p:extLst>
      <p:ext uri="{BB962C8B-B14F-4D97-AF65-F5344CB8AC3E}">
        <p14:creationId xmlns:p14="http://schemas.microsoft.com/office/powerpoint/2010/main" val="139054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368" y="2927547"/>
            <a:ext cx="1893896" cy="770355"/>
          </a:xfrm>
          <a:prstGeom prst="rect">
            <a:avLst/>
          </a:prstGeom>
        </p:spPr>
      </p:pic>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4"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75" name="U-Turn Arrow 74"/>
          <p:cNvSpPr/>
          <p:nvPr/>
        </p:nvSpPr>
        <p:spPr>
          <a:xfrm flipH="1">
            <a:off x="5347405" y="1873826"/>
            <a:ext cx="4537739" cy="848176"/>
          </a:xfrm>
          <a:prstGeom prst="uturnArrow">
            <a:avLst>
              <a:gd name="adj1" fmla="val 15931"/>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2"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4" y="4457835"/>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582" y="1596830"/>
            <a:ext cx="4202682" cy="507831"/>
          </a:xfrm>
          <a:prstGeom prst="rect">
            <a:avLst/>
          </a:prstGeom>
          <a:noFill/>
        </p:spPr>
        <p:txBody>
          <a:bodyPr wrap="square" rtlCol="0">
            <a:spAutoFit/>
          </a:bodyPr>
          <a:lstStyle/>
          <a:p>
            <a:r>
              <a:rPr lang="en-US" sz="1350" dirty="0"/>
              <a:t>Incremental process improvement through measurement</a:t>
            </a:r>
          </a:p>
        </p:txBody>
      </p: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
        <p:nvSpPr>
          <p:cNvPr id="14" name="Title 13"/>
          <p:cNvSpPr>
            <a:spLocks noGrp="1"/>
          </p:cNvSpPr>
          <p:nvPr>
            <p:ph type="title"/>
          </p:nvPr>
        </p:nvSpPr>
        <p:spPr/>
        <p:txBody>
          <a:bodyPr/>
          <a:lstStyle/>
          <a:p>
            <a:r>
              <a:rPr lang="en-US" dirty="0"/>
              <a:t>Kanban and Feedback Loops</a:t>
            </a:r>
          </a:p>
        </p:txBody>
      </p:sp>
    </p:spTree>
    <p:extLst>
      <p:ext uri="{BB962C8B-B14F-4D97-AF65-F5344CB8AC3E}">
        <p14:creationId xmlns:p14="http://schemas.microsoft.com/office/powerpoint/2010/main" val="3955596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368" y="2927547"/>
            <a:ext cx="1893896" cy="770355"/>
          </a:xfrm>
          <a:prstGeom prst="rect">
            <a:avLst/>
          </a:prstGeom>
        </p:spPr>
      </p:pic>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4"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2" name="Bent Arrow 71"/>
          <p:cNvSpPr/>
          <p:nvPr/>
        </p:nvSpPr>
        <p:spPr>
          <a:xfrm rot="16200000">
            <a:off x="5192121" y="1290307"/>
            <a:ext cx="1782023" cy="6165285"/>
          </a:xfrm>
          <a:prstGeom prst="bentArrow">
            <a:avLst>
              <a:gd name="adj1" fmla="val 6674"/>
              <a:gd name="adj2" fmla="val 7025"/>
              <a:gd name="adj3" fmla="val 18891"/>
              <a:gd name="adj4" fmla="val 41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75" name="U-Turn Arrow 74"/>
          <p:cNvSpPr/>
          <p:nvPr/>
        </p:nvSpPr>
        <p:spPr>
          <a:xfrm flipH="1">
            <a:off x="5347405" y="1873826"/>
            <a:ext cx="4537739" cy="848176"/>
          </a:xfrm>
          <a:prstGeom prst="uturnArrow">
            <a:avLst>
              <a:gd name="adj1" fmla="val 15931"/>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2"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4" y="4457835"/>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582" y="1596827"/>
            <a:ext cx="4648018" cy="300082"/>
          </a:xfrm>
          <a:prstGeom prst="rect">
            <a:avLst/>
          </a:prstGeom>
          <a:noFill/>
        </p:spPr>
        <p:txBody>
          <a:bodyPr wrap="square" rtlCol="0">
            <a:spAutoFit/>
          </a:bodyPr>
          <a:lstStyle/>
          <a:p>
            <a:r>
              <a:rPr lang="en-US" sz="1350" dirty="0"/>
              <a:t>Process monitoring &amp; improvement through measurement</a:t>
            </a:r>
          </a:p>
        </p:txBody>
      </p:sp>
      <p:sp>
        <p:nvSpPr>
          <p:cNvPr id="35" name="TextBox 34"/>
          <p:cNvSpPr txBox="1"/>
          <p:nvPr/>
        </p:nvSpPr>
        <p:spPr>
          <a:xfrm>
            <a:off x="3389310" y="5260927"/>
            <a:ext cx="4202682" cy="300082"/>
          </a:xfrm>
          <a:prstGeom prst="rect">
            <a:avLst/>
          </a:prstGeom>
          <a:noFill/>
        </p:spPr>
        <p:txBody>
          <a:bodyPr wrap="square" rtlCol="0">
            <a:spAutoFit/>
          </a:bodyPr>
          <a:lstStyle/>
          <a:p>
            <a:r>
              <a:rPr lang="en-US" sz="1350" dirty="0"/>
              <a:t>Service or Product Improvement</a:t>
            </a:r>
          </a:p>
        </p:txBody>
      </p: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
        <p:nvSpPr>
          <p:cNvPr id="14" name="Title 13"/>
          <p:cNvSpPr>
            <a:spLocks noGrp="1"/>
          </p:cNvSpPr>
          <p:nvPr>
            <p:ph type="title"/>
          </p:nvPr>
        </p:nvSpPr>
        <p:spPr/>
        <p:txBody>
          <a:bodyPr/>
          <a:lstStyle/>
          <a:p>
            <a:r>
              <a:rPr lang="en-US" dirty="0"/>
              <a:t>Kanban and Feedback Loops</a:t>
            </a:r>
          </a:p>
        </p:txBody>
      </p:sp>
    </p:spTree>
    <p:extLst>
      <p:ext uri="{BB962C8B-B14F-4D97-AF65-F5344CB8AC3E}">
        <p14:creationId xmlns:p14="http://schemas.microsoft.com/office/powerpoint/2010/main" val="1862027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8E35-5C39-5E4A-B7A7-BE212241DA1E}"/>
              </a:ext>
            </a:extLst>
          </p:cNvPr>
          <p:cNvSpPr>
            <a:spLocks noGrp="1"/>
          </p:cNvSpPr>
          <p:nvPr>
            <p:ph type="title"/>
          </p:nvPr>
        </p:nvSpPr>
        <p:spPr/>
        <p:txBody>
          <a:bodyPr/>
          <a:lstStyle/>
          <a:p>
            <a:r>
              <a:rPr lang="en-US" dirty="0"/>
              <a:t>The Kanban Cadences: The Full Set</a:t>
            </a:r>
          </a:p>
        </p:txBody>
      </p:sp>
      <p:pic>
        <p:nvPicPr>
          <p:cNvPr id="5" name="Grafik 4">
            <a:extLst>
              <a:ext uri="{FF2B5EF4-FFF2-40B4-BE49-F238E27FC236}">
                <a16:creationId xmlns:a16="http://schemas.microsoft.com/office/drawing/2014/main" id="{6A2F5B89-A48D-8241-8BB7-77814BB8C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275" y="1607333"/>
            <a:ext cx="7791450" cy="4314825"/>
          </a:xfrm>
          <a:prstGeom prst="rect">
            <a:avLst/>
          </a:prstGeom>
        </p:spPr>
      </p:pic>
    </p:spTree>
    <p:extLst>
      <p:ext uri="{BB962C8B-B14F-4D97-AF65-F5344CB8AC3E}">
        <p14:creationId xmlns:p14="http://schemas.microsoft.com/office/powerpoint/2010/main" val="875323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0" y="0"/>
            <a:ext cx="7274964" cy="1828800"/>
          </a:xfrm>
        </p:spPr>
        <p:txBody>
          <a:bodyPr>
            <a:normAutofit/>
          </a:bodyPr>
          <a:lstStyle/>
          <a:p>
            <a:pPr algn="ctr">
              <a:defRPr/>
            </a:pPr>
            <a:r>
              <a:rPr lang="en-US" dirty="0"/>
              <a:t>Gordon the Guided Missile</a:t>
            </a:r>
          </a:p>
        </p:txBody>
      </p:sp>
      <p:pic>
        <p:nvPicPr>
          <p:cNvPr id="53251" name="Picture 2" descr="http://www.tpub.com/content/aviation/14313/img/14313_79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8964" y="0"/>
            <a:ext cx="1869036"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http://dreamsofspace.nfshost.com/spacebookdraft07July-webpage_files/image0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1932" y="2203987"/>
            <a:ext cx="1447800" cy="207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A8CDAC1C-40F3-414D-A1D0-79999428FB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809" y="2021138"/>
            <a:ext cx="7412182" cy="41693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285CD10-C515-4A12-9261-B98C002325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809" y="2021138"/>
            <a:ext cx="7412182" cy="416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8515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ordon the Guided Missi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90600"/>
          </a:xfrm>
        </p:spPr>
        <p:txBody>
          <a:bodyPr>
            <a:normAutofit/>
          </a:bodyPr>
          <a:lstStyle/>
          <a:p>
            <a:pPr algn="l"/>
            <a:r>
              <a:rPr lang="en-US" dirty="0"/>
              <a:t>Contact</a:t>
            </a:r>
          </a:p>
        </p:txBody>
      </p:sp>
      <p:sp>
        <p:nvSpPr>
          <p:cNvPr id="3" name="Text Placeholder 2"/>
          <p:cNvSpPr>
            <a:spLocks noGrp="1"/>
          </p:cNvSpPr>
          <p:nvPr>
            <p:ph idx="1"/>
          </p:nvPr>
        </p:nvSpPr>
        <p:spPr>
          <a:xfrm>
            <a:off x="1981200" y="1185031"/>
            <a:ext cx="4648200" cy="4236747"/>
          </a:xfrm>
        </p:spPr>
        <p:txBody>
          <a:bodyPr/>
          <a:lstStyle/>
          <a:p>
            <a:r>
              <a:rPr lang="en-US" sz="2400" dirty="0"/>
              <a:t>Todd Little</a:t>
            </a:r>
          </a:p>
          <a:p>
            <a:pPr lvl="1"/>
            <a:r>
              <a:rPr lang="en-US" sz="1800" dirty="0" err="1">
                <a:hlinkClick r:id="" action="ppaction://noaction"/>
              </a:rPr>
              <a:t>todd@kanban.university</a:t>
            </a:r>
            <a:endParaRPr lang="en-US" sz="1800" dirty="0">
              <a:hlinkClick r:id="" action="ppaction://noaction"/>
            </a:endParaRPr>
          </a:p>
          <a:p>
            <a:pPr lvl="1"/>
            <a:r>
              <a:rPr lang="en-US" sz="1800" dirty="0">
                <a:hlinkClick r:id="" action="ppaction://noaction"/>
              </a:rPr>
              <a:t>toddelittle@gmail.com</a:t>
            </a:r>
            <a:endParaRPr lang="en-US" sz="1800" dirty="0"/>
          </a:p>
          <a:p>
            <a:pPr lvl="1"/>
            <a:r>
              <a:rPr lang="en-US" sz="1800" dirty="0">
                <a:hlinkClick r:id="rId3"/>
              </a:rPr>
              <a:t>www.toddlittleweb.com</a:t>
            </a:r>
            <a:endParaRPr lang="en-US" sz="1800" dirty="0"/>
          </a:p>
          <a:p>
            <a:pPr lvl="1"/>
            <a:r>
              <a:rPr lang="en-US" sz="1800" dirty="0">
                <a:hlinkClick r:id="rId4"/>
              </a:rPr>
              <a:t>www.linkedin.com/in/toddelittle/</a:t>
            </a:r>
            <a:endParaRPr lang="en-US" sz="1800" dirty="0"/>
          </a:p>
          <a:p>
            <a:pPr lvl="1"/>
            <a:r>
              <a:rPr lang="en-US" sz="1800" dirty="0"/>
              <a:t>@</a:t>
            </a:r>
            <a:r>
              <a:rPr lang="en-US" sz="1800" dirty="0" err="1"/>
              <a:t>toddelittle</a:t>
            </a:r>
            <a:endParaRPr lang="en-US" sz="1800" dirty="0"/>
          </a:p>
          <a:p>
            <a:pPr marL="171450" lvl="1" indent="0">
              <a:buNone/>
            </a:pPr>
            <a:endParaRPr lang="en-US" sz="1800" dirty="0"/>
          </a:p>
          <a:p>
            <a:pPr lvl="1"/>
            <a:endParaRPr lang="en-US" sz="1800" dirty="0"/>
          </a:p>
          <a:p>
            <a:endParaRPr lang="en-US" sz="2400" dirty="0"/>
          </a:p>
          <a:p>
            <a:pPr lvl="1"/>
            <a:endParaRPr lang="en-US" dirty="0"/>
          </a:p>
          <a:p>
            <a:pPr marL="457200" lvl="1" indent="0">
              <a:buNone/>
            </a:pPr>
            <a:endParaRPr lang="en-US" dirty="0"/>
          </a:p>
          <a:p>
            <a:pPr marL="0" indent="0">
              <a:buNone/>
            </a:pPr>
            <a:endParaRPr lang="en-US" dirty="0"/>
          </a:p>
        </p:txBody>
      </p:sp>
      <p:pic>
        <p:nvPicPr>
          <p:cNvPr id="4" name="Picture 3" descr="51sOIwJFqRL">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1093150"/>
            <a:ext cx="3458592" cy="457687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89262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Open Loop Control</a:t>
            </a:r>
          </a:p>
        </p:txBody>
      </p:sp>
      <p:grpSp>
        <p:nvGrpSpPr>
          <p:cNvPr id="12299" name="Group 18"/>
          <p:cNvGrpSpPr>
            <a:grpSpLocks/>
          </p:cNvGrpSpPr>
          <p:nvPr/>
        </p:nvGrpSpPr>
        <p:grpSpPr bwMode="auto">
          <a:xfrm>
            <a:off x="1981200" y="2065341"/>
            <a:ext cx="8229600" cy="830754"/>
            <a:chOff x="762000" y="4198203"/>
            <a:chExt cx="8229600" cy="8309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Desired Output Response</a:t>
              </a:r>
            </a:p>
          </p:txBody>
        </p:sp>
        <p:grpSp>
          <p:nvGrpSpPr>
            <p:cNvPr id="12314" name="Group 21"/>
            <p:cNvGrpSpPr>
              <a:grpSpLocks/>
            </p:cNvGrpSpPr>
            <p:nvPr/>
          </p:nvGrpSpPr>
          <p:grpSpPr bwMode="auto">
            <a:xfrm>
              <a:off x="2514600" y="4266485"/>
              <a:ext cx="6477000" cy="762223"/>
              <a:chOff x="2362200" y="4723685"/>
              <a:chExt cx="6477000" cy="762223"/>
            </a:xfrm>
          </p:grpSpPr>
          <p:sp>
            <p:nvSpPr>
              <p:cNvPr id="12318" name="TextBox 5"/>
              <p:cNvSpPr txBox="1">
                <a:spLocks noChangeArrowheads="1"/>
              </p:cNvSpPr>
              <p:nvPr/>
            </p:nvSpPr>
            <p:spPr bwMode="auto">
              <a:xfrm>
                <a:off x="7848600" y="4929360"/>
                <a:ext cx="990600" cy="33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Output</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grpSp>
      <p:cxnSp>
        <p:nvCxnSpPr>
          <p:cNvPr id="50" name="Straight Arrow Connector 49"/>
          <p:cNvCxnSpPr/>
          <p:nvPr/>
        </p:nvCxnSpPr>
        <p:spPr bwMode="auto">
          <a:xfrm>
            <a:off x="2971800" y="25146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Open Loop Control</a:t>
            </a:r>
          </a:p>
        </p:txBody>
      </p:sp>
      <p:grpSp>
        <p:nvGrpSpPr>
          <p:cNvPr id="12299" name="Group 18"/>
          <p:cNvGrpSpPr>
            <a:grpSpLocks/>
          </p:cNvGrpSpPr>
          <p:nvPr/>
        </p:nvGrpSpPr>
        <p:grpSpPr bwMode="auto">
          <a:xfrm>
            <a:off x="1981200" y="2065341"/>
            <a:ext cx="7162800" cy="830754"/>
            <a:chOff x="762000" y="4198203"/>
            <a:chExt cx="7162800" cy="8309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Desired Output Response</a:t>
              </a:r>
            </a:p>
          </p:txBody>
        </p:sp>
        <p:grpSp>
          <p:nvGrpSpPr>
            <p:cNvPr id="12314" name="Group 21"/>
            <p:cNvGrpSpPr>
              <a:grpSpLocks/>
            </p:cNvGrpSpPr>
            <p:nvPr/>
          </p:nvGrpSpPr>
          <p:grpSpPr bwMode="auto">
            <a:xfrm>
              <a:off x="3886200" y="4647596"/>
              <a:ext cx="4038600" cy="1588"/>
              <a:chOff x="3733800" y="5104796"/>
              <a:chExt cx="4038600" cy="1588"/>
            </a:xfrm>
          </p:grpSpPr>
          <p:cxnSp>
            <p:nvCxnSpPr>
              <p:cNvPr id="14" name="Straight Arrow Connector 13"/>
              <p:cNvCxnSpPr/>
              <p:nvPr/>
            </p:nvCxnSpPr>
            <p:spPr>
              <a:xfrm>
                <a:off x="63246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auto">
              <a:xfrm>
                <a:off x="3733800" y="51047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50" name="Straight Arrow Connector 49"/>
          <p:cNvCxnSpPr/>
          <p:nvPr/>
        </p:nvCxnSpPr>
        <p:spPr bwMode="auto">
          <a:xfrm>
            <a:off x="2971800" y="25146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784823"/>
            <a:ext cx="1095006" cy="164137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00800" y="1885597"/>
            <a:ext cx="1371600" cy="1540605"/>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144000" y="1820240"/>
            <a:ext cx="1371600" cy="1560576"/>
          </a:xfrm>
          <a:prstGeom prst="rect">
            <a:avLst/>
          </a:prstGeom>
        </p:spPr>
      </p:pic>
    </p:spTree>
    <p:extLst>
      <p:ext uri="{BB962C8B-B14F-4D97-AF65-F5344CB8AC3E}">
        <p14:creationId xmlns:p14="http://schemas.microsoft.com/office/powerpoint/2010/main" val="254908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Closed Loop Control (Balancing Feedback loop)</a:t>
            </a:r>
            <a:endParaRPr lang="en-US" sz="2800" dirty="0">
              <a:ea typeface="+mn-ea"/>
              <a:cs typeface="+mn-cs"/>
            </a:endParaRPr>
          </a:p>
        </p:txBody>
      </p:sp>
      <p:grpSp>
        <p:nvGrpSpPr>
          <p:cNvPr id="20483" name="Group 90"/>
          <p:cNvGrpSpPr>
            <a:grpSpLocks/>
          </p:cNvGrpSpPr>
          <p:nvPr/>
        </p:nvGrpSpPr>
        <p:grpSpPr bwMode="auto">
          <a:xfrm>
            <a:off x="2171209" y="1742753"/>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2020320"/>
                <a:chOff x="990600" y="2158425"/>
                <a:chExt cx="7924800" cy="2020320"/>
              </a:xfrm>
            </p:grpSpPr>
            <p:sp>
              <p:nvSpPr>
                <p:cNvPr id="27" name="TextBox 26"/>
                <p:cNvSpPr txBox="1"/>
                <p:nvPr/>
              </p:nvSpPr>
              <p:spPr>
                <a:xfrm>
                  <a:off x="4648200" y="3808940"/>
                  <a:ext cx="1066800" cy="36980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dirty="0"/>
                    <a:t>Sensor</a:t>
                  </a:r>
                </a:p>
              </p:txBody>
            </p:sp>
            <p:grpSp>
              <p:nvGrpSpPr>
                <p:cNvPr id="20500" name="Group 30"/>
                <p:cNvGrpSpPr>
                  <a:grpSpLocks/>
                </p:cNvGrpSpPr>
                <p:nvPr/>
              </p:nvGrpSpPr>
              <p:grpSpPr bwMode="auto">
                <a:xfrm>
                  <a:off x="1219200" y="2502949"/>
                  <a:ext cx="7543800" cy="646185"/>
                  <a:chOff x="685800" y="2502949"/>
                  <a:chExt cx="7543800" cy="646185"/>
                </a:xfrm>
              </p:grpSpPr>
              <p:grpSp>
                <p:nvGrpSpPr>
                  <p:cNvPr id="20507" name="Group 25"/>
                  <p:cNvGrpSpPr>
                    <a:grpSpLocks/>
                  </p:cNvGrpSpPr>
                  <p:nvPr/>
                </p:nvGrpSpPr>
                <p:grpSpPr bwMode="auto">
                  <a:xfrm>
                    <a:off x="1676400" y="2502949"/>
                    <a:ext cx="5867400" cy="646185"/>
                    <a:chOff x="1295400" y="2502949"/>
                    <a:chExt cx="5867400" cy="646185"/>
                  </a:xfrm>
                </p:grpSpPr>
                <p:sp>
                  <p:nvSpPr>
                    <p:cNvPr id="4" name="TextBox 3"/>
                    <p:cNvSpPr txBox="1"/>
                    <p:nvPr/>
                  </p:nvSpPr>
                  <p:spPr bwMode="auto">
                    <a:xfrm>
                      <a:off x="2554515" y="2502949"/>
                      <a:ext cx="1395413" cy="64618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dirty="0"/>
                        <a:t>Corrective Action</a:t>
                      </a:r>
                    </a:p>
                  </p:txBody>
                </p:sp>
                <p:sp>
                  <p:nvSpPr>
                    <p:cNvPr id="6" name="TextBox 5"/>
                    <p:cNvSpPr txBox="1"/>
                    <p:nvPr/>
                  </p:nvSpPr>
                  <p:spPr bwMode="auto">
                    <a:xfrm>
                      <a:off x="5626328" y="2633545"/>
                      <a:ext cx="1536472" cy="36924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dirty="0"/>
                        <a:t>Process</a:t>
                      </a:r>
                    </a:p>
                  </p:txBody>
                </p:sp>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a:stCxn id="4" idx="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15000" y="3961306"/>
                  <a:ext cx="25146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Feedback Signal</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spTree>
    <p:extLst>
      <p:ext uri="{BB962C8B-B14F-4D97-AF65-F5344CB8AC3E}">
        <p14:creationId xmlns:p14="http://schemas.microsoft.com/office/powerpoint/2010/main" val="366394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Closed Loop Control Example</a:t>
            </a:r>
            <a:endParaRPr lang="en-US" sz="2800" dirty="0">
              <a:ea typeface="+mn-ea"/>
              <a:cs typeface="+mn-cs"/>
            </a:endParaRPr>
          </a:p>
        </p:txBody>
      </p:sp>
      <p:grpSp>
        <p:nvGrpSpPr>
          <p:cNvPr id="20483" name="Group 90"/>
          <p:cNvGrpSpPr>
            <a:grpSpLocks/>
          </p:cNvGrpSpPr>
          <p:nvPr/>
        </p:nvGrpSpPr>
        <p:grpSpPr bwMode="auto">
          <a:xfrm>
            <a:off x="2171209" y="1742753"/>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964370"/>
                <a:chOff x="990600" y="2158425"/>
                <a:chExt cx="7924800" cy="1964370"/>
              </a:xfrm>
            </p:grpSpPr>
            <p:sp>
              <p:nvSpPr>
                <p:cNvPr id="27" name="TextBox 26"/>
                <p:cNvSpPr txBox="1"/>
                <p:nvPr/>
              </p:nvSpPr>
              <p:spPr>
                <a:xfrm>
                  <a:off x="4367811" y="3753546"/>
                  <a:ext cx="1728189" cy="36924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dirty="0"/>
                    <a:t>Temperature</a:t>
                  </a:r>
                </a:p>
              </p:txBody>
            </p:sp>
            <p:grpSp>
              <p:nvGrpSpPr>
                <p:cNvPr id="20500" name="Group 30"/>
                <p:cNvGrpSpPr>
                  <a:grpSpLocks/>
                </p:cNvGrpSpPr>
                <p:nvPr/>
              </p:nvGrpSpPr>
              <p:grpSpPr bwMode="auto">
                <a:xfrm>
                  <a:off x="1219200" y="2502949"/>
                  <a:ext cx="7543800" cy="646185"/>
                  <a:chOff x="685800" y="2502949"/>
                  <a:chExt cx="7543800" cy="646185"/>
                </a:xfrm>
              </p:grpSpPr>
              <p:grpSp>
                <p:nvGrpSpPr>
                  <p:cNvPr id="20507" name="Group 25"/>
                  <p:cNvGrpSpPr>
                    <a:grpSpLocks/>
                  </p:cNvGrpSpPr>
                  <p:nvPr/>
                </p:nvGrpSpPr>
                <p:grpSpPr bwMode="auto">
                  <a:xfrm>
                    <a:off x="1676400" y="2502949"/>
                    <a:ext cx="4330928" cy="646185"/>
                    <a:chOff x="1295400" y="2502949"/>
                    <a:chExt cx="4330928" cy="646185"/>
                  </a:xfrm>
                </p:grpSpPr>
                <p:sp>
                  <p:nvSpPr>
                    <p:cNvPr id="4" name="TextBox 3"/>
                    <p:cNvSpPr txBox="1"/>
                    <p:nvPr/>
                  </p:nvSpPr>
                  <p:spPr bwMode="auto">
                    <a:xfrm>
                      <a:off x="2554515" y="2502949"/>
                      <a:ext cx="1395413" cy="64618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dirty="0"/>
                        <a:t>Turn on or off</a:t>
                      </a:r>
                    </a:p>
                  </p:txBody>
                </p:sp>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a:stCxn id="4" idx="3"/>
                    </p:cNvCxnSpPr>
                    <p:nvPr/>
                  </p:nvCxnSpPr>
                  <p:spPr>
                    <a:xfrm flipV="1">
                      <a:off x="3949928" y="2818565"/>
                      <a:ext cx="1676400" cy="74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a:off x="1676400" y="2818566"/>
                      <a:ext cx="878115" cy="74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178140"/>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a:endCxn id="37" idx="2"/>
                </p:cNvCxnSpPr>
                <p:nvPr/>
              </p:nvCxnSpPr>
              <p:spPr>
                <a:xfrm flipV="1">
                  <a:off x="2400300" y="3389935"/>
                  <a:ext cx="1816" cy="54823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7" idx="1"/>
                </p:cNvCxnSpPr>
                <p:nvPr/>
              </p:nvCxnSpPr>
              <p:spPr>
                <a:xfrm>
                  <a:off x="2400300" y="3938170"/>
                  <a:ext cx="196751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7" idx="3"/>
                </p:cNvCxnSpPr>
                <p:nvPr/>
              </p:nvCxnSpPr>
              <p:spPr>
                <a:xfrm>
                  <a:off x="6096000" y="3938171"/>
                  <a:ext cx="2116773" cy="7265"/>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Feedback Signal</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7" name="Picture 2" descr="Image result for thermost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474" y="2745653"/>
            <a:ext cx="910507" cy="91050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8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2722" y="1722728"/>
            <a:ext cx="1646879" cy="269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26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7526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736849"/>
            <a:ext cx="1709540" cy="929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225" y="2634341"/>
            <a:ext cx="1417865" cy="895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484" y="2434216"/>
            <a:ext cx="1501548" cy="1501548"/>
          </a:xfrm>
          <a:prstGeom prst="rect">
            <a:avLst/>
          </a:prstGeom>
        </p:spPr>
      </p:pic>
      <p:sp>
        <p:nvSpPr>
          <p:cNvPr id="34" name="TextBox 58"/>
          <p:cNvSpPr txBox="1">
            <a:spLocks noChangeArrowheads="1"/>
          </p:cNvSpPr>
          <p:nvPr/>
        </p:nvSpPr>
        <p:spPr bwMode="auto">
          <a:xfrm>
            <a:off x="4764087" y="21927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sp>
        <p:nvSpPr>
          <p:cNvPr id="31" name="TextBox 83"/>
          <p:cNvSpPr txBox="1">
            <a:spLocks noChangeArrowheads="1"/>
          </p:cNvSpPr>
          <p:nvPr/>
        </p:nvSpPr>
        <p:spPr bwMode="auto">
          <a:xfrm>
            <a:off x="7620000" y="424930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spTree>
    <p:extLst>
      <p:ext uri="{BB962C8B-B14F-4D97-AF65-F5344CB8AC3E}">
        <p14:creationId xmlns:p14="http://schemas.microsoft.com/office/powerpoint/2010/main" val="1458561259"/>
      </p:ext>
    </p:extLst>
  </p:cSld>
  <p:clrMapOvr>
    <a:masterClrMapping/>
  </p:clrMapOvr>
</p:sld>
</file>

<file path=ppt/theme/theme1.xml><?xml version="1.0" encoding="utf-8"?>
<a:theme xmlns:a="http://schemas.openxmlformats.org/drawingml/2006/main" name="P8 E2E Showcas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yw pakietu Office">
  <a:themeElements>
    <a:clrScheme name="kangur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003366"/>
      </a:accent4>
      <a:accent5>
        <a:srgbClr val="FFC000"/>
      </a:accent5>
      <a:accent6>
        <a:srgbClr val="90CF03"/>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BEB79EF2800845B1236DE84C23E8B1" ma:contentTypeVersion="0" ma:contentTypeDescription="Create a new document." ma:contentTypeScope="" ma:versionID="28684bd8946f3ed1ca428eba6b0a4ea7">
  <xsd:schema xmlns:xsd="http://www.w3.org/2001/XMLSchema" xmlns:p="http://schemas.microsoft.com/office/2006/metadata/properties" targetNamespace="http://schemas.microsoft.com/office/2006/metadata/properties" ma:root="true" ma:fieldsID="0abb83f1d16cbaf58ae769f481109e7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89331CE-BD44-4B05-83A5-6CFC877E51E3}">
  <ds:schemaRefs>
    <ds:schemaRef ds:uri="http://schemas.microsoft.com/sharepoint/v3/contenttype/forms"/>
  </ds:schemaRefs>
</ds:datastoreItem>
</file>

<file path=customXml/itemProps2.xml><?xml version="1.0" encoding="utf-8"?>
<ds:datastoreItem xmlns:ds="http://schemas.openxmlformats.org/officeDocument/2006/customXml" ds:itemID="{923D9052-5334-42AC-88AE-8FF74C7B4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24849F3-B612-4092-B41B-6655388DA77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P8 E2E Showcase</Template>
  <TotalTime>62600</TotalTime>
  <Words>1083</Words>
  <Application>Microsoft Office PowerPoint</Application>
  <PresentationFormat>Widescreen</PresentationFormat>
  <Paragraphs>401</Paragraphs>
  <Slides>49</Slides>
  <Notes>22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9" baseType="lpstr">
      <vt:lpstr>Arial</vt:lpstr>
      <vt:lpstr>Calibri</vt:lpstr>
      <vt:lpstr>Franklin Gothic Book</vt:lpstr>
      <vt:lpstr>Segoe Print</vt:lpstr>
      <vt:lpstr>Times New Roman</vt:lpstr>
      <vt:lpstr>Verdana</vt:lpstr>
      <vt:lpstr>Wingdings</vt:lpstr>
      <vt:lpstr>P8 E2E Showcase</vt:lpstr>
      <vt:lpstr>1_Motyw pakietu Office</vt:lpstr>
      <vt:lpstr>Document</vt:lpstr>
      <vt:lpstr>Closed Loop Feedback is the Key to Manage Today’s Risk</vt:lpstr>
      <vt:lpstr>About Todd</vt:lpstr>
      <vt:lpstr>Empirical Process Control</vt:lpstr>
      <vt:lpstr>Control Systems</vt:lpstr>
      <vt:lpstr>Open Loop Control</vt:lpstr>
      <vt:lpstr>Open Loop Control</vt:lpstr>
      <vt:lpstr>Closed Loop Control (Balancing Feedback loop)</vt:lpstr>
      <vt:lpstr>Closed Loop Control Example</vt:lpstr>
      <vt:lpstr>Shower Control System</vt:lpstr>
      <vt:lpstr>Shower Control System</vt:lpstr>
      <vt:lpstr>Shower Control System</vt:lpstr>
      <vt:lpstr>Shower Control System</vt:lpstr>
      <vt:lpstr>Cynefin Framework(Snowden)</vt:lpstr>
      <vt:lpstr>Obvious</vt:lpstr>
      <vt:lpstr>Complicated</vt:lpstr>
      <vt:lpstr>Complex</vt:lpstr>
      <vt:lpstr>Shower Control System</vt:lpstr>
      <vt:lpstr>Feedback Loops</vt:lpstr>
      <vt:lpstr>Enhancing Feedback</vt:lpstr>
      <vt:lpstr>The Scientific Method</vt:lpstr>
      <vt:lpstr>Observe-Orient-Decide-Act (John Boyd)</vt:lpstr>
      <vt:lpstr>Reality of Feedback Loops</vt:lpstr>
      <vt:lpstr>Complex Control System</vt:lpstr>
      <vt:lpstr>Complex Control</vt:lpstr>
      <vt:lpstr>Lockdown</vt:lpstr>
      <vt:lpstr>Delivery Goals</vt:lpstr>
      <vt:lpstr>Calendar of Innovation</vt:lpstr>
      <vt:lpstr>Extreme Closed Loop Creates Open Loops?</vt:lpstr>
      <vt:lpstr>Value of Flexibility</vt:lpstr>
      <vt:lpstr>Value of Flexibility from Loose Coupling</vt:lpstr>
      <vt:lpstr>Ongoing Feedback</vt:lpstr>
      <vt:lpstr>Business Process Value Chain</vt:lpstr>
      <vt:lpstr>How does Kanban work with feedback?</vt:lpstr>
      <vt:lpstr>Kanban and Feedback Loops</vt:lpstr>
      <vt:lpstr>What is Kanban?</vt:lpstr>
      <vt:lpstr>Kanban General Practices</vt:lpstr>
      <vt:lpstr>Feedback in Kanban</vt:lpstr>
      <vt:lpstr>PowerPoint Presentation</vt:lpstr>
      <vt:lpstr>PowerPoint Presentation</vt:lpstr>
      <vt:lpstr>PowerPoint Presentation</vt:lpstr>
      <vt:lpstr>PowerPoint Presentation</vt:lpstr>
      <vt:lpstr>PowerPoint Presentation</vt:lpstr>
      <vt:lpstr>PowerPoint Presentation</vt:lpstr>
      <vt:lpstr>Kanban and Feedback Loops</vt:lpstr>
      <vt:lpstr>Kanban and Feedback Loops</vt:lpstr>
      <vt:lpstr>Kanban and Feedback Loops</vt:lpstr>
      <vt:lpstr>The Kanban Cadences: The Full Set</vt:lpstr>
      <vt:lpstr>Gordon the Guided Missile</vt:lpstr>
      <vt:lpstr>Contact</vt:lpstr>
    </vt:vector>
  </TitlesOfParts>
  <Company>IHS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P8 Permit               E2E Showcase</dc:title>
  <dc:creator>Dunn, Diane</dc:creator>
  <cp:lastModifiedBy>Todd Little</cp:lastModifiedBy>
  <cp:revision>718</cp:revision>
  <cp:lastPrinted>2018-02-18T23:56:07Z</cp:lastPrinted>
  <dcterms:created xsi:type="dcterms:W3CDTF">2013-05-01T17:32:59Z</dcterms:created>
  <dcterms:modified xsi:type="dcterms:W3CDTF">2020-06-07T12:37:04Z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0x01010024BEB79EF2800845B1236DE84C23E8B1</vt:lpwstr>
  </property>
</Properties>
</file>