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Default Extension="mp4" ContentType="video/mp4"/>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4"/>
  </p:notesMasterIdLst>
  <p:handoutMasterIdLst>
    <p:handoutMasterId r:id="rId105"/>
  </p:handoutMasterIdLst>
  <p:sldIdLst>
    <p:sldId id="652" r:id="rId5"/>
    <p:sldId id="738" r:id="rId6"/>
    <p:sldId id="771" r:id="rId7"/>
    <p:sldId id="653" r:id="rId8"/>
    <p:sldId id="742" r:id="rId9"/>
    <p:sldId id="654" r:id="rId10"/>
    <p:sldId id="655" r:id="rId11"/>
    <p:sldId id="656" r:id="rId12"/>
    <p:sldId id="657" r:id="rId13"/>
    <p:sldId id="658" r:id="rId14"/>
    <p:sldId id="718" r:id="rId15"/>
    <p:sldId id="719" r:id="rId16"/>
    <p:sldId id="660" r:id="rId17"/>
    <p:sldId id="661" r:id="rId18"/>
    <p:sldId id="662" r:id="rId19"/>
    <p:sldId id="663" r:id="rId20"/>
    <p:sldId id="664" r:id="rId21"/>
    <p:sldId id="665" r:id="rId22"/>
    <p:sldId id="666" r:id="rId23"/>
    <p:sldId id="667" r:id="rId24"/>
    <p:sldId id="668" r:id="rId25"/>
    <p:sldId id="669" r:id="rId26"/>
    <p:sldId id="671" r:id="rId27"/>
    <p:sldId id="672" r:id="rId28"/>
    <p:sldId id="676" r:id="rId29"/>
    <p:sldId id="750" r:id="rId30"/>
    <p:sldId id="762" r:id="rId31"/>
    <p:sldId id="772" r:id="rId32"/>
    <p:sldId id="768" r:id="rId33"/>
    <p:sldId id="720" r:id="rId34"/>
    <p:sldId id="677" r:id="rId35"/>
    <p:sldId id="751" r:id="rId36"/>
    <p:sldId id="721" r:id="rId37"/>
    <p:sldId id="678" r:id="rId38"/>
    <p:sldId id="752" r:id="rId39"/>
    <p:sldId id="722" r:id="rId40"/>
    <p:sldId id="679" r:id="rId41"/>
    <p:sldId id="680" r:id="rId42"/>
    <p:sldId id="681" r:id="rId43"/>
    <p:sldId id="682" r:id="rId44"/>
    <p:sldId id="683" r:id="rId45"/>
    <p:sldId id="684" r:id="rId46"/>
    <p:sldId id="685" r:id="rId47"/>
    <p:sldId id="753" r:id="rId48"/>
    <p:sldId id="723" r:id="rId49"/>
    <p:sldId id="687" r:id="rId50"/>
    <p:sldId id="688" r:id="rId51"/>
    <p:sldId id="686" r:id="rId52"/>
    <p:sldId id="689" r:id="rId53"/>
    <p:sldId id="690" r:id="rId54"/>
    <p:sldId id="691" r:id="rId55"/>
    <p:sldId id="692" r:id="rId56"/>
    <p:sldId id="693" r:id="rId57"/>
    <p:sldId id="694" r:id="rId58"/>
    <p:sldId id="695" r:id="rId59"/>
    <p:sldId id="754" r:id="rId60"/>
    <p:sldId id="763" r:id="rId61"/>
    <p:sldId id="769" r:id="rId62"/>
    <p:sldId id="724" r:id="rId63"/>
    <p:sldId id="696" r:id="rId64"/>
    <p:sldId id="697" r:id="rId65"/>
    <p:sldId id="698" r:id="rId66"/>
    <p:sldId id="699" r:id="rId67"/>
    <p:sldId id="700" r:id="rId68"/>
    <p:sldId id="755" r:id="rId69"/>
    <p:sldId id="725" r:id="rId70"/>
    <p:sldId id="702" r:id="rId71"/>
    <p:sldId id="703" r:id="rId72"/>
    <p:sldId id="704" r:id="rId73"/>
    <p:sldId id="705" r:id="rId74"/>
    <p:sldId id="706" r:id="rId75"/>
    <p:sldId id="707" r:id="rId76"/>
    <p:sldId id="708" r:id="rId77"/>
    <p:sldId id="765" r:id="rId78"/>
    <p:sldId id="709" r:id="rId79"/>
    <p:sldId id="734" r:id="rId80"/>
    <p:sldId id="727" r:id="rId81"/>
    <p:sldId id="730" r:id="rId82"/>
    <p:sldId id="735" r:id="rId83"/>
    <p:sldId id="731" r:id="rId84"/>
    <p:sldId id="732" r:id="rId85"/>
    <p:sldId id="766" r:id="rId86"/>
    <p:sldId id="736" r:id="rId87"/>
    <p:sldId id="741" r:id="rId88"/>
    <p:sldId id="767" r:id="rId89"/>
    <p:sldId id="756" r:id="rId90"/>
    <p:sldId id="757" r:id="rId91"/>
    <p:sldId id="758" r:id="rId92"/>
    <p:sldId id="759" r:id="rId93"/>
    <p:sldId id="760" r:id="rId94"/>
    <p:sldId id="737" r:id="rId95"/>
    <p:sldId id="713" r:id="rId96"/>
    <p:sldId id="711" r:id="rId97"/>
    <p:sldId id="712" r:id="rId98"/>
    <p:sldId id="761" r:id="rId99"/>
    <p:sldId id="715" r:id="rId100"/>
    <p:sldId id="651" r:id="rId101"/>
    <p:sldId id="764" r:id="rId102"/>
    <p:sldId id="739" r:id="rId103"/>
  </p:sldIdLst>
  <p:sldSz cx="9144000" cy="6858000" type="screen4x3"/>
  <p:notesSz cx="9388475" cy="7102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37" userDrawn="1">
          <p15:clr>
            <a:srgbClr val="A4A3A4"/>
          </p15:clr>
        </p15:guide>
        <p15:guide id="2" pos="295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4FF"/>
    <a:srgbClr val="D9E6FF"/>
    <a:srgbClr val="CCCC00"/>
    <a:srgbClr val="B8CFFF"/>
    <a:srgbClr val="006699"/>
    <a:srgbClr val="99CCE7"/>
    <a:srgbClr val="7F1B78"/>
    <a:srgbClr val="CC0000"/>
    <a:srgbClr val="FF9933"/>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404" autoAdjust="0"/>
    <p:restoredTop sz="97133" autoAdjust="0"/>
  </p:normalViewPr>
  <p:slideViewPr>
    <p:cSldViewPr showGuides="1">
      <p:cViewPr varScale="1">
        <p:scale>
          <a:sx n="70" d="100"/>
          <a:sy n="70" d="100"/>
        </p:scale>
        <p:origin x="864" y="72"/>
      </p:cViewPr>
      <p:guideLst>
        <p:guide orient="horz" pos="2160"/>
        <p:guide pos="2880"/>
      </p:guideLst>
    </p:cSldViewPr>
  </p:slideViewPr>
  <p:outlineViewPr>
    <p:cViewPr>
      <p:scale>
        <a:sx n="33" d="100"/>
        <a:sy n="33" d="100"/>
      </p:scale>
      <p:origin x="0" y="-14300"/>
    </p:cViewPr>
  </p:outlineViewPr>
  <p:notesTextViewPr>
    <p:cViewPr>
      <p:scale>
        <a:sx n="3" d="2"/>
        <a:sy n="3" d="2"/>
      </p:scale>
      <p:origin x="0" y="0"/>
    </p:cViewPr>
  </p:notesTextViewPr>
  <p:sorterViewPr>
    <p:cViewPr>
      <p:scale>
        <a:sx n="100" d="100"/>
        <a:sy n="100" d="100"/>
      </p:scale>
      <p:origin x="0" y="-12162"/>
    </p:cViewPr>
  </p:sorterViewPr>
  <p:notesViewPr>
    <p:cSldViewPr showGuides="1">
      <p:cViewPr varScale="1">
        <p:scale>
          <a:sx n="81" d="100"/>
          <a:sy n="81" d="100"/>
        </p:scale>
        <p:origin x="235" y="58"/>
      </p:cViewPr>
      <p:guideLst>
        <p:guide orient="horz" pos="2237"/>
        <p:guide pos="295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viewProps" Target="viewProps.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ableStyles" Target="tableStyle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8CD21D-F244-4340-B443-E552C9B347C8}" type="doc">
      <dgm:prSet loTypeId="urn:microsoft.com/office/officeart/2005/8/layout/gear1" loCatId="process" qsTypeId="urn:microsoft.com/office/officeart/2005/8/quickstyle/simple1" qsCatId="simple" csTypeId="urn:microsoft.com/office/officeart/2005/8/colors/accent1_2" csCatId="accent1" phldr="1"/>
      <dgm:spPr/>
    </dgm:pt>
    <dgm:pt modelId="{12781C97-C321-464C-89CE-6887C4C17311}">
      <dgm:prSet phldrT="[Text]"/>
      <dgm:spPr/>
      <dgm:t>
        <a:bodyPr/>
        <a:lstStyle/>
        <a:p>
          <a:r>
            <a:rPr lang="en-US" dirty="0" smtClean="0"/>
            <a:t> </a:t>
          </a:r>
          <a:endParaRPr lang="en-US" dirty="0"/>
        </a:p>
      </dgm:t>
    </dgm:pt>
    <dgm:pt modelId="{5DBCDCE6-1CC3-47A0-BCB7-9D6DEA3185C2}" type="parTrans" cxnId="{66923A1A-9487-4860-84D3-9768C2053502}">
      <dgm:prSet/>
      <dgm:spPr/>
      <dgm:t>
        <a:bodyPr/>
        <a:lstStyle/>
        <a:p>
          <a:endParaRPr lang="en-US"/>
        </a:p>
      </dgm:t>
    </dgm:pt>
    <dgm:pt modelId="{8CC7F1A5-9103-4044-84BC-AA03ADC6CD39}" type="sibTrans" cxnId="{66923A1A-9487-4860-84D3-9768C2053502}">
      <dgm:prSet/>
      <dgm:spPr/>
      <dgm:t>
        <a:bodyPr/>
        <a:lstStyle/>
        <a:p>
          <a:endParaRPr lang="en-US"/>
        </a:p>
      </dgm:t>
    </dgm:pt>
    <dgm:pt modelId="{31E8A7D9-D973-4E1F-9EE8-21394C493E9D}">
      <dgm:prSet phldrT="[Text]"/>
      <dgm:spPr/>
      <dgm:t>
        <a:bodyPr/>
        <a:lstStyle/>
        <a:p>
          <a:r>
            <a:rPr lang="en-US" dirty="0" smtClean="0"/>
            <a:t> </a:t>
          </a:r>
          <a:endParaRPr lang="en-US" dirty="0"/>
        </a:p>
      </dgm:t>
    </dgm:pt>
    <dgm:pt modelId="{5FFD1243-D2EC-4663-A816-7CE7A5B932EB}" type="parTrans" cxnId="{B6A99047-A3E1-42F5-8DEA-A8976C610FB6}">
      <dgm:prSet/>
      <dgm:spPr/>
      <dgm:t>
        <a:bodyPr/>
        <a:lstStyle/>
        <a:p>
          <a:endParaRPr lang="en-US"/>
        </a:p>
      </dgm:t>
    </dgm:pt>
    <dgm:pt modelId="{2526D04B-5F6D-4707-AD53-E525F1001AD5}" type="sibTrans" cxnId="{B6A99047-A3E1-42F5-8DEA-A8976C610FB6}">
      <dgm:prSet/>
      <dgm:spPr/>
      <dgm:t>
        <a:bodyPr/>
        <a:lstStyle/>
        <a:p>
          <a:endParaRPr lang="en-US"/>
        </a:p>
      </dgm:t>
    </dgm:pt>
    <dgm:pt modelId="{60FBF843-89E6-49F0-B9F6-C66FBB3F82DA}">
      <dgm:prSet phldrT="[Text]"/>
      <dgm:spPr/>
      <dgm:t>
        <a:bodyPr/>
        <a:lstStyle/>
        <a:p>
          <a:r>
            <a:rPr lang="en-US" dirty="0" smtClean="0"/>
            <a:t> </a:t>
          </a:r>
          <a:endParaRPr lang="en-US" dirty="0"/>
        </a:p>
      </dgm:t>
    </dgm:pt>
    <dgm:pt modelId="{6120A087-1C2E-409D-8649-FE849CD070CA}" type="parTrans" cxnId="{EF846957-79E5-4861-A7C9-8937DAF06F81}">
      <dgm:prSet/>
      <dgm:spPr/>
      <dgm:t>
        <a:bodyPr/>
        <a:lstStyle/>
        <a:p>
          <a:endParaRPr lang="en-US"/>
        </a:p>
      </dgm:t>
    </dgm:pt>
    <dgm:pt modelId="{95036FAC-0CD0-40A9-B39B-2D836FFA9CD6}" type="sibTrans" cxnId="{EF846957-79E5-4861-A7C9-8937DAF06F81}">
      <dgm:prSet/>
      <dgm:spPr/>
      <dgm:t>
        <a:bodyPr/>
        <a:lstStyle/>
        <a:p>
          <a:endParaRPr lang="en-US"/>
        </a:p>
      </dgm:t>
    </dgm:pt>
    <dgm:pt modelId="{B1065DDD-65B8-4309-9E22-95826F501EA3}" type="pres">
      <dgm:prSet presAssocID="{238CD21D-F244-4340-B443-E552C9B347C8}" presName="composite" presStyleCnt="0">
        <dgm:presLayoutVars>
          <dgm:chMax val="3"/>
          <dgm:animLvl val="lvl"/>
          <dgm:resizeHandles val="exact"/>
        </dgm:presLayoutVars>
      </dgm:prSet>
      <dgm:spPr/>
    </dgm:pt>
    <dgm:pt modelId="{23FDFB31-B006-4E28-B92C-D504C127E591}" type="pres">
      <dgm:prSet presAssocID="{12781C97-C321-464C-89CE-6887C4C17311}" presName="gear1" presStyleLbl="node1" presStyleIdx="0" presStyleCnt="3">
        <dgm:presLayoutVars>
          <dgm:chMax val="1"/>
          <dgm:bulletEnabled val="1"/>
        </dgm:presLayoutVars>
      </dgm:prSet>
      <dgm:spPr/>
      <dgm:t>
        <a:bodyPr/>
        <a:lstStyle/>
        <a:p>
          <a:endParaRPr lang="en-US"/>
        </a:p>
      </dgm:t>
    </dgm:pt>
    <dgm:pt modelId="{1AB0E1BA-4BC6-40BD-9586-D783BDBE58A8}" type="pres">
      <dgm:prSet presAssocID="{12781C97-C321-464C-89CE-6887C4C17311}" presName="gear1srcNode" presStyleLbl="node1" presStyleIdx="0" presStyleCnt="3"/>
      <dgm:spPr/>
      <dgm:t>
        <a:bodyPr/>
        <a:lstStyle/>
        <a:p>
          <a:endParaRPr lang="en-US"/>
        </a:p>
      </dgm:t>
    </dgm:pt>
    <dgm:pt modelId="{13533347-ED8F-4A63-A619-C17F8089744E}" type="pres">
      <dgm:prSet presAssocID="{12781C97-C321-464C-89CE-6887C4C17311}" presName="gear1dstNode" presStyleLbl="node1" presStyleIdx="0" presStyleCnt="3"/>
      <dgm:spPr/>
      <dgm:t>
        <a:bodyPr/>
        <a:lstStyle/>
        <a:p>
          <a:endParaRPr lang="en-US"/>
        </a:p>
      </dgm:t>
    </dgm:pt>
    <dgm:pt modelId="{E25571C0-0942-44F8-A306-67BB3F310BE5}" type="pres">
      <dgm:prSet presAssocID="{31E8A7D9-D973-4E1F-9EE8-21394C493E9D}" presName="gear2" presStyleLbl="node1" presStyleIdx="1" presStyleCnt="3">
        <dgm:presLayoutVars>
          <dgm:chMax val="1"/>
          <dgm:bulletEnabled val="1"/>
        </dgm:presLayoutVars>
      </dgm:prSet>
      <dgm:spPr/>
      <dgm:t>
        <a:bodyPr/>
        <a:lstStyle/>
        <a:p>
          <a:endParaRPr lang="en-US"/>
        </a:p>
      </dgm:t>
    </dgm:pt>
    <dgm:pt modelId="{F98654A6-7644-470C-B01A-FD59AA3011B1}" type="pres">
      <dgm:prSet presAssocID="{31E8A7D9-D973-4E1F-9EE8-21394C493E9D}" presName="gear2srcNode" presStyleLbl="node1" presStyleIdx="1" presStyleCnt="3"/>
      <dgm:spPr/>
      <dgm:t>
        <a:bodyPr/>
        <a:lstStyle/>
        <a:p>
          <a:endParaRPr lang="en-US"/>
        </a:p>
      </dgm:t>
    </dgm:pt>
    <dgm:pt modelId="{EE5AFEE2-7C3E-40BF-B06B-90B247BE7D96}" type="pres">
      <dgm:prSet presAssocID="{31E8A7D9-D973-4E1F-9EE8-21394C493E9D}" presName="gear2dstNode" presStyleLbl="node1" presStyleIdx="1" presStyleCnt="3"/>
      <dgm:spPr/>
      <dgm:t>
        <a:bodyPr/>
        <a:lstStyle/>
        <a:p>
          <a:endParaRPr lang="en-US"/>
        </a:p>
      </dgm:t>
    </dgm:pt>
    <dgm:pt modelId="{D919C440-CD69-45C5-B51F-AF07604825B6}" type="pres">
      <dgm:prSet presAssocID="{60FBF843-89E6-49F0-B9F6-C66FBB3F82DA}" presName="gear3" presStyleLbl="node1" presStyleIdx="2" presStyleCnt="3" custLinFactNeighborY="-16447"/>
      <dgm:spPr/>
      <dgm:t>
        <a:bodyPr/>
        <a:lstStyle/>
        <a:p>
          <a:endParaRPr lang="en-US"/>
        </a:p>
      </dgm:t>
    </dgm:pt>
    <dgm:pt modelId="{D1D5C88D-3ECD-4623-9476-562C12AE6B90}" type="pres">
      <dgm:prSet presAssocID="{60FBF843-89E6-49F0-B9F6-C66FBB3F82DA}" presName="gear3tx" presStyleLbl="node1" presStyleIdx="2" presStyleCnt="3">
        <dgm:presLayoutVars>
          <dgm:chMax val="1"/>
          <dgm:bulletEnabled val="1"/>
        </dgm:presLayoutVars>
      </dgm:prSet>
      <dgm:spPr/>
      <dgm:t>
        <a:bodyPr/>
        <a:lstStyle/>
        <a:p>
          <a:endParaRPr lang="en-US"/>
        </a:p>
      </dgm:t>
    </dgm:pt>
    <dgm:pt modelId="{942C6A36-9940-4C74-A993-73E1D7785FDC}" type="pres">
      <dgm:prSet presAssocID="{60FBF843-89E6-49F0-B9F6-C66FBB3F82DA}" presName="gear3srcNode" presStyleLbl="node1" presStyleIdx="2" presStyleCnt="3"/>
      <dgm:spPr/>
      <dgm:t>
        <a:bodyPr/>
        <a:lstStyle/>
        <a:p>
          <a:endParaRPr lang="en-US"/>
        </a:p>
      </dgm:t>
    </dgm:pt>
    <dgm:pt modelId="{50076E77-B7E4-4F68-AA44-8369FABD27F9}" type="pres">
      <dgm:prSet presAssocID="{60FBF843-89E6-49F0-B9F6-C66FBB3F82DA}" presName="gear3dstNode" presStyleLbl="node1" presStyleIdx="2" presStyleCnt="3"/>
      <dgm:spPr/>
      <dgm:t>
        <a:bodyPr/>
        <a:lstStyle/>
        <a:p>
          <a:endParaRPr lang="en-US"/>
        </a:p>
      </dgm:t>
    </dgm:pt>
    <dgm:pt modelId="{26E8E3F7-3BE3-4658-8D8A-67C1F4C42542}" type="pres">
      <dgm:prSet presAssocID="{8CC7F1A5-9103-4044-84BC-AA03ADC6CD39}" presName="connector1" presStyleLbl="sibTrans2D1" presStyleIdx="0" presStyleCnt="3"/>
      <dgm:spPr/>
      <dgm:t>
        <a:bodyPr/>
        <a:lstStyle/>
        <a:p>
          <a:endParaRPr lang="en-US"/>
        </a:p>
      </dgm:t>
    </dgm:pt>
    <dgm:pt modelId="{03AA5648-A253-427B-BFCF-C4BE5AFEBCC4}" type="pres">
      <dgm:prSet presAssocID="{2526D04B-5F6D-4707-AD53-E525F1001AD5}" presName="connector2" presStyleLbl="sibTrans2D1" presStyleIdx="1" presStyleCnt="3"/>
      <dgm:spPr/>
      <dgm:t>
        <a:bodyPr/>
        <a:lstStyle/>
        <a:p>
          <a:endParaRPr lang="en-US"/>
        </a:p>
      </dgm:t>
    </dgm:pt>
    <dgm:pt modelId="{D274E67A-521A-467A-A57A-16186A85C171}" type="pres">
      <dgm:prSet presAssocID="{95036FAC-0CD0-40A9-B39B-2D836FFA9CD6}" presName="connector3" presStyleLbl="sibTrans2D1" presStyleIdx="2" presStyleCnt="3"/>
      <dgm:spPr/>
      <dgm:t>
        <a:bodyPr/>
        <a:lstStyle/>
        <a:p>
          <a:endParaRPr lang="en-US"/>
        </a:p>
      </dgm:t>
    </dgm:pt>
  </dgm:ptLst>
  <dgm:cxnLst>
    <dgm:cxn modelId="{14089B8C-4F5B-4834-AEED-E04B71966FAA}" type="presOf" srcId="{2526D04B-5F6D-4707-AD53-E525F1001AD5}" destId="{03AA5648-A253-427B-BFCF-C4BE5AFEBCC4}" srcOrd="0" destOrd="0" presId="urn:microsoft.com/office/officeart/2005/8/layout/gear1"/>
    <dgm:cxn modelId="{8EF9319D-F29D-4164-A92B-691383C2D651}" type="presOf" srcId="{12781C97-C321-464C-89CE-6887C4C17311}" destId="{23FDFB31-B006-4E28-B92C-D504C127E591}" srcOrd="0" destOrd="0" presId="urn:microsoft.com/office/officeart/2005/8/layout/gear1"/>
    <dgm:cxn modelId="{9BDDC59D-FDAA-4CF9-8716-C9CF123386DA}" type="presOf" srcId="{8CC7F1A5-9103-4044-84BC-AA03ADC6CD39}" destId="{26E8E3F7-3BE3-4658-8D8A-67C1F4C42542}" srcOrd="0" destOrd="0" presId="urn:microsoft.com/office/officeart/2005/8/layout/gear1"/>
    <dgm:cxn modelId="{DFF76EA8-64B7-46C6-8F76-43574D85AB54}" type="presOf" srcId="{60FBF843-89E6-49F0-B9F6-C66FBB3F82DA}" destId="{D919C440-CD69-45C5-B51F-AF07604825B6}" srcOrd="0" destOrd="0" presId="urn:microsoft.com/office/officeart/2005/8/layout/gear1"/>
    <dgm:cxn modelId="{510B5815-BE3F-4C43-8094-8492EF5DE8D1}" type="presOf" srcId="{60FBF843-89E6-49F0-B9F6-C66FBB3F82DA}" destId="{D1D5C88D-3ECD-4623-9476-562C12AE6B90}" srcOrd="1" destOrd="0" presId="urn:microsoft.com/office/officeart/2005/8/layout/gear1"/>
    <dgm:cxn modelId="{3755187A-B993-4541-BCAA-219E5F9CD7A0}" type="presOf" srcId="{238CD21D-F244-4340-B443-E552C9B347C8}" destId="{B1065DDD-65B8-4309-9E22-95826F501EA3}" srcOrd="0" destOrd="0" presId="urn:microsoft.com/office/officeart/2005/8/layout/gear1"/>
    <dgm:cxn modelId="{3C1A9B67-829D-414A-A106-3A0BCF9C6793}" type="presOf" srcId="{31E8A7D9-D973-4E1F-9EE8-21394C493E9D}" destId="{E25571C0-0942-44F8-A306-67BB3F310BE5}" srcOrd="0" destOrd="0" presId="urn:microsoft.com/office/officeart/2005/8/layout/gear1"/>
    <dgm:cxn modelId="{11FD0610-E3CF-42F4-9680-6D6367A7C20C}" type="presOf" srcId="{12781C97-C321-464C-89CE-6887C4C17311}" destId="{13533347-ED8F-4A63-A619-C17F8089744E}" srcOrd="2" destOrd="0" presId="urn:microsoft.com/office/officeart/2005/8/layout/gear1"/>
    <dgm:cxn modelId="{0375DC66-4657-4BFA-946C-53F664137950}" type="presOf" srcId="{12781C97-C321-464C-89CE-6887C4C17311}" destId="{1AB0E1BA-4BC6-40BD-9586-D783BDBE58A8}" srcOrd="1" destOrd="0" presId="urn:microsoft.com/office/officeart/2005/8/layout/gear1"/>
    <dgm:cxn modelId="{66923A1A-9487-4860-84D3-9768C2053502}" srcId="{238CD21D-F244-4340-B443-E552C9B347C8}" destId="{12781C97-C321-464C-89CE-6887C4C17311}" srcOrd="0" destOrd="0" parTransId="{5DBCDCE6-1CC3-47A0-BCB7-9D6DEA3185C2}" sibTransId="{8CC7F1A5-9103-4044-84BC-AA03ADC6CD39}"/>
    <dgm:cxn modelId="{2A5C750D-09CC-4896-B800-BAB2379F4F41}" type="presOf" srcId="{31E8A7D9-D973-4E1F-9EE8-21394C493E9D}" destId="{F98654A6-7644-470C-B01A-FD59AA3011B1}" srcOrd="1" destOrd="0" presId="urn:microsoft.com/office/officeart/2005/8/layout/gear1"/>
    <dgm:cxn modelId="{FCCA5371-8442-44DE-B6DF-8004B4C39DF6}" type="presOf" srcId="{95036FAC-0CD0-40A9-B39B-2D836FFA9CD6}" destId="{D274E67A-521A-467A-A57A-16186A85C171}" srcOrd="0" destOrd="0" presId="urn:microsoft.com/office/officeart/2005/8/layout/gear1"/>
    <dgm:cxn modelId="{91B8936B-D2C7-4B37-92C6-369E495B5BB4}" type="presOf" srcId="{60FBF843-89E6-49F0-B9F6-C66FBB3F82DA}" destId="{942C6A36-9940-4C74-A993-73E1D7785FDC}" srcOrd="2" destOrd="0" presId="urn:microsoft.com/office/officeart/2005/8/layout/gear1"/>
    <dgm:cxn modelId="{9B104EF9-3A38-4908-923E-AA6761E94D9D}" type="presOf" srcId="{60FBF843-89E6-49F0-B9F6-C66FBB3F82DA}" destId="{50076E77-B7E4-4F68-AA44-8369FABD27F9}" srcOrd="3" destOrd="0" presId="urn:microsoft.com/office/officeart/2005/8/layout/gear1"/>
    <dgm:cxn modelId="{B6A99047-A3E1-42F5-8DEA-A8976C610FB6}" srcId="{238CD21D-F244-4340-B443-E552C9B347C8}" destId="{31E8A7D9-D973-4E1F-9EE8-21394C493E9D}" srcOrd="1" destOrd="0" parTransId="{5FFD1243-D2EC-4663-A816-7CE7A5B932EB}" sibTransId="{2526D04B-5F6D-4707-AD53-E525F1001AD5}"/>
    <dgm:cxn modelId="{AE6384B3-4B67-42FF-9433-11D90D73C734}" type="presOf" srcId="{31E8A7D9-D973-4E1F-9EE8-21394C493E9D}" destId="{EE5AFEE2-7C3E-40BF-B06B-90B247BE7D96}" srcOrd="2" destOrd="0" presId="urn:microsoft.com/office/officeart/2005/8/layout/gear1"/>
    <dgm:cxn modelId="{EF846957-79E5-4861-A7C9-8937DAF06F81}" srcId="{238CD21D-F244-4340-B443-E552C9B347C8}" destId="{60FBF843-89E6-49F0-B9F6-C66FBB3F82DA}" srcOrd="2" destOrd="0" parTransId="{6120A087-1C2E-409D-8649-FE849CD070CA}" sibTransId="{95036FAC-0CD0-40A9-B39B-2D836FFA9CD6}"/>
    <dgm:cxn modelId="{0FBCB5EF-0645-4144-B7ED-524775BA6D93}" type="presParOf" srcId="{B1065DDD-65B8-4309-9E22-95826F501EA3}" destId="{23FDFB31-B006-4E28-B92C-D504C127E591}" srcOrd="0" destOrd="0" presId="urn:microsoft.com/office/officeart/2005/8/layout/gear1"/>
    <dgm:cxn modelId="{C9A18A0A-FDDB-4AFA-957D-CA315701A06A}" type="presParOf" srcId="{B1065DDD-65B8-4309-9E22-95826F501EA3}" destId="{1AB0E1BA-4BC6-40BD-9586-D783BDBE58A8}" srcOrd="1" destOrd="0" presId="urn:microsoft.com/office/officeart/2005/8/layout/gear1"/>
    <dgm:cxn modelId="{CB936C31-0307-4B50-9DD8-859BCAABD694}" type="presParOf" srcId="{B1065DDD-65B8-4309-9E22-95826F501EA3}" destId="{13533347-ED8F-4A63-A619-C17F8089744E}" srcOrd="2" destOrd="0" presId="urn:microsoft.com/office/officeart/2005/8/layout/gear1"/>
    <dgm:cxn modelId="{9EC12EF6-A3DE-4C59-92C7-BBDB6196B852}" type="presParOf" srcId="{B1065DDD-65B8-4309-9E22-95826F501EA3}" destId="{E25571C0-0942-44F8-A306-67BB3F310BE5}" srcOrd="3" destOrd="0" presId="urn:microsoft.com/office/officeart/2005/8/layout/gear1"/>
    <dgm:cxn modelId="{6A77E450-75AE-477D-BCFE-8BA6E78EE924}" type="presParOf" srcId="{B1065DDD-65B8-4309-9E22-95826F501EA3}" destId="{F98654A6-7644-470C-B01A-FD59AA3011B1}" srcOrd="4" destOrd="0" presId="urn:microsoft.com/office/officeart/2005/8/layout/gear1"/>
    <dgm:cxn modelId="{EE34714A-5EFB-464D-904D-EB2B416DBE0D}" type="presParOf" srcId="{B1065DDD-65B8-4309-9E22-95826F501EA3}" destId="{EE5AFEE2-7C3E-40BF-B06B-90B247BE7D96}" srcOrd="5" destOrd="0" presId="urn:microsoft.com/office/officeart/2005/8/layout/gear1"/>
    <dgm:cxn modelId="{FE75EAC0-3294-452C-AF58-6344E3DFC187}" type="presParOf" srcId="{B1065DDD-65B8-4309-9E22-95826F501EA3}" destId="{D919C440-CD69-45C5-B51F-AF07604825B6}" srcOrd="6" destOrd="0" presId="urn:microsoft.com/office/officeart/2005/8/layout/gear1"/>
    <dgm:cxn modelId="{C04007D8-38F7-4AB7-9130-0FFBEE6BA9EE}" type="presParOf" srcId="{B1065DDD-65B8-4309-9E22-95826F501EA3}" destId="{D1D5C88D-3ECD-4623-9476-562C12AE6B90}" srcOrd="7" destOrd="0" presId="urn:microsoft.com/office/officeart/2005/8/layout/gear1"/>
    <dgm:cxn modelId="{9E44CA2D-C68C-4CFD-9C97-4955EFFDF667}" type="presParOf" srcId="{B1065DDD-65B8-4309-9E22-95826F501EA3}" destId="{942C6A36-9940-4C74-A993-73E1D7785FDC}" srcOrd="8" destOrd="0" presId="urn:microsoft.com/office/officeart/2005/8/layout/gear1"/>
    <dgm:cxn modelId="{C208F58A-BBE1-47DB-A4B5-51D5FBAB76EC}" type="presParOf" srcId="{B1065DDD-65B8-4309-9E22-95826F501EA3}" destId="{50076E77-B7E4-4F68-AA44-8369FABD27F9}" srcOrd="9" destOrd="0" presId="urn:microsoft.com/office/officeart/2005/8/layout/gear1"/>
    <dgm:cxn modelId="{C7B41BF7-3C97-426E-86E7-9D458075EE8C}" type="presParOf" srcId="{B1065DDD-65B8-4309-9E22-95826F501EA3}" destId="{26E8E3F7-3BE3-4658-8D8A-67C1F4C42542}" srcOrd="10" destOrd="0" presId="urn:microsoft.com/office/officeart/2005/8/layout/gear1"/>
    <dgm:cxn modelId="{FA4C6D2A-CB22-4838-AC9F-972BA178B92B}" type="presParOf" srcId="{B1065DDD-65B8-4309-9E22-95826F501EA3}" destId="{03AA5648-A253-427B-BFCF-C4BE5AFEBCC4}" srcOrd="11" destOrd="0" presId="urn:microsoft.com/office/officeart/2005/8/layout/gear1"/>
    <dgm:cxn modelId="{65FC2D41-4D33-4625-AA7E-371DDD6A173A}" type="presParOf" srcId="{B1065DDD-65B8-4309-9E22-95826F501EA3}" destId="{D274E67A-521A-467A-A57A-16186A85C171}"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329FBB4-DFAC-4EAA-A961-9AAEAB43DFCF}"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F225D077-FC1E-43A3-9299-98243029CFDD}">
      <dgm:prSet phldrT="[Text]"/>
      <dgm:spPr/>
      <dgm:t>
        <a:bodyPr/>
        <a:lstStyle/>
        <a:p>
          <a:r>
            <a:rPr lang="en-US" dirty="0" smtClean="0"/>
            <a:t>Build Test</a:t>
          </a:r>
          <a:endParaRPr lang="en-US" dirty="0"/>
        </a:p>
      </dgm:t>
    </dgm:pt>
    <dgm:pt modelId="{DCB1A04D-50C9-4B0A-8CB8-C0B3D2CCE627}" type="parTrans" cxnId="{19616DD4-3A89-4BC8-AFE3-0E0366E5269B}">
      <dgm:prSet/>
      <dgm:spPr/>
      <dgm:t>
        <a:bodyPr/>
        <a:lstStyle/>
        <a:p>
          <a:endParaRPr lang="en-US"/>
        </a:p>
      </dgm:t>
    </dgm:pt>
    <dgm:pt modelId="{E069C953-18A3-4427-81CC-1CE4924AFE85}" type="sibTrans" cxnId="{19616DD4-3A89-4BC8-AFE3-0E0366E5269B}">
      <dgm:prSet/>
      <dgm:spPr/>
      <dgm:t>
        <a:bodyPr/>
        <a:lstStyle/>
        <a:p>
          <a:endParaRPr lang="en-US"/>
        </a:p>
      </dgm:t>
    </dgm:pt>
    <dgm:pt modelId="{90527ACF-074D-49D7-AA89-4361A56714B2}">
      <dgm:prSet phldrT="[Text]"/>
      <dgm:spPr/>
      <dgm:t>
        <a:bodyPr/>
        <a:lstStyle/>
        <a:p>
          <a:r>
            <a:rPr lang="en-US" dirty="0" smtClean="0"/>
            <a:t>Build Feature</a:t>
          </a:r>
          <a:endParaRPr lang="en-US" dirty="0"/>
        </a:p>
      </dgm:t>
    </dgm:pt>
    <dgm:pt modelId="{411C45DD-CDD9-40E7-AEEA-4DF025D10BA3}" type="parTrans" cxnId="{8656A71B-1436-4846-9691-A151353E1F40}">
      <dgm:prSet/>
      <dgm:spPr/>
      <dgm:t>
        <a:bodyPr/>
        <a:lstStyle/>
        <a:p>
          <a:endParaRPr lang="en-US"/>
        </a:p>
      </dgm:t>
    </dgm:pt>
    <dgm:pt modelId="{D7A366FD-9E7E-418A-94C5-AECE1CE78B94}" type="sibTrans" cxnId="{8656A71B-1436-4846-9691-A151353E1F40}">
      <dgm:prSet/>
      <dgm:spPr/>
      <dgm:t>
        <a:bodyPr/>
        <a:lstStyle/>
        <a:p>
          <a:endParaRPr lang="en-US"/>
        </a:p>
      </dgm:t>
    </dgm:pt>
    <dgm:pt modelId="{7DD21027-692F-4F11-9562-1B8FC1C3D62D}">
      <dgm:prSet phldrT="[Text]"/>
      <dgm:spPr/>
      <dgm:t>
        <a:bodyPr/>
        <a:lstStyle/>
        <a:p>
          <a:r>
            <a:rPr lang="en-US" dirty="0" smtClean="0"/>
            <a:t>Refactor</a:t>
          </a:r>
          <a:endParaRPr lang="en-US" dirty="0"/>
        </a:p>
      </dgm:t>
    </dgm:pt>
    <dgm:pt modelId="{E02EF27D-834E-4CFB-A11B-654EEAEFB77C}" type="parTrans" cxnId="{6C9E32EF-9D3B-4A3F-A845-D0F8E5799D8B}">
      <dgm:prSet/>
      <dgm:spPr/>
      <dgm:t>
        <a:bodyPr/>
        <a:lstStyle/>
        <a:p>
          <a:endParaRPr lang="en-US"/>
        </a:p>
      </dgm:t>
    </dgm:pt>
    <dgm:pt modelId="{05EDC220-BFA5-41A9-814B-CC2BBBF8872C}" type="sibTrans" cxnId="{6C9E32EF-9D3B-4A3F-A845-D0F8E5799D8B}">
      <dgm:prSet/>
      <dgm:spPr/>
      <dgm:t>
        <a:bodyPr/>
        <a:lstStyle/>
        <a:p>
          <a:endParaRPr lang="en-US"/>
        </a:p>
      </dgm:t>
    </dgm:pt>
    <dgm:pt modelId="{D4331061-C279-47EC-ABBD-1660FC3251AF}" type="pres">
      <dgm:prSet presAssocID="{8329FBB4-DFAC-4EAA-A961-9AAEAB43DFCF}" presName="cycle" presStyleCnt="0">
        <dgm:presLayoutVars>
          <dgm:dir/>
          <dgm:resizeHandles val="exact"/>
        </dgm:presLayoutVars>
      </dgm:prSet>
      <dgm:spPr/>
      <dgm:t>
        <a:bodyPr/>
        <a:lstStyle/>
        <a:p>
          <a:endParaRPr lang="en-US"/>
        </a:p>
      </dgm:t>
    </dgm:pt>
    <dgm:pt modelId="{1F1398BB-7F7E-4294-ABAC-450D3A77CC43}" type="pres">
      <dgm:prSet presAssocID="{F225D077-FC1E-43A3-9299-98243029CFDD}" presName="dummy" presStyleCnt="0"/>
      <dgm:spPr/>
    </dgm:pt>
    <dgm:pt modelId="{C455EE0C-6F31-4359-BFDD-ADC3B5AB9416}" type="pres">
      <dgm:prSet presAssocID="{F225D077-FC1E-43A3-9299-98243029CFDD}" presName="node" presStyleLbl="revTx" presStyleIdx="0" presStyleCnt="3">
        <dgm:presLayoutVars>
          <dgm:bulletEnabled val="1"/>
        </dgm:presLayoutVars>
      </dgm:prSet>
      <dgm:spPr/>
      <dgm:t>
        <a:bodyPr/>
        <a:lstStyle/>
        <a:p>
          <a:endParaRPr lang="en-US"/>
        </a:p>
      </dgm:t>
    </dgm:pt>
    <dgm:pt modelId="{924F14F3-26C8-4077-B97F-3FB917E221F4}" type="pres">
      <dgm:prSet presAssocID="{E069C953-18A3-4427-81CC-1CE4924AFE85}" presName="sibTrans" presStyleLbl="node1" presStyleIdx="0" presStyleCnt="3"/>
      <dgm:spPr/>
      <dgm:t>
        <a:bodyPr/>
        <a:lstStyle/>
        <a:p>
          <a:endParaRPr lang="en-US"/>
        </a:p>
      </dgm:t>
    </dgm:pt>
    <dgm:pt modelId="{52F90861-F424-43B0-9437-37AF94BC59B6}" type="pres">
      <dgm:prSet presAssocID="{90527ACF-074D-49D7-AA89-4361A56714B2}" presName="dummy" presStyleCnt="0"/>
      <dgm:spPr/>
    </dgm:pt>
    <dgm:pt modelId="{B03CD3B6-B859-485D-834F-99527F68AE5F}" type="pres">
      <dgm:prSet presAssocID="{90527ACF-074D-49D7-AA89-4361A56714B2}" presName="node" presStyleLbl="revTx" presStyleIdx="1" presStyleCnt="3">
        <dgm:presLayoutVars>
          <dgm:bulletEnabled val="1"/>
        </dgm:presLayoutVars>
      </dgm:prSet>
      <dgm:spPr/>
      <dgm:t>
        <a:bodyPr/>
        <a:lstStyle/>
        <a:p>
          <a:endParaRPr lang="en-US"/>
        </a:p>
      </dgm:t>
    </dgm:pt>
    <dgm:pt modelId="{047406D2-13CC-495B-BC30-AF83C8F737CF}" type="pres">
      <dgm:prSet presAssocID="{D7A366FD-9E7E-418A-94C5-AECE1CE78B94}" presName="sibTrans" presStyleLbl="node1" presStyleIdx="1" presStyleCnt="3"/>
      <dgm:spPr/>
      <dgm:t>
        <a:bodyPr/>
        <a:lstStyle/>
        <a:p>
          <a:endParaRPr lang="en-US"/>
        </a:p>
      </dgm:t>
    </dgm:pt>
    <dgm:pt modelId="{CAD48EBF-30EB-4FB1-A0A2-CEC9E8EA7F40}" type="pres">
      <dgm:prSet presAssocID="{7DD21027-692F-4F11-9562-1B8FC1C3D62D}" presName="dummy" presStyleCnt="0"/>
      <dgm:spPr/>
    </dgm:pt>
    <dgm:pt modelId="{907EC703-4420-4CC3-8D3B-D4EB9BBA137A}" type="pres">
      <dgm:prSet presAssocID="{7DD21027-692F-4F11-9562-1B8FC1C3D62D}" presName="node" presStyleLbl="revTx" presStyleIdx="2" presStyleCnt="3">
        <dgm:presLayoutVars>
          <dgm:bulletEnabled val="1"/>
        </dgm:presLayoutVars>
      </dgm:prSet>
      <dgm:spPr/>
      <dgm:t>
        <a:bodyPr/>
        <a:lstStyle/>
        <a:p>
          <a:endParaRPr lang="en-US"/>
        </a:p>
      </dgm:t>
    </dgm:pt>
    <dgm:pt modelId="{0E194245-8D43-4D66-A838-835D60584A8C}" type="pres">
      <dgm:prSet presAssocID="{05EDC220-BFA5-41A9-814B-CC2BBBF8872C}" presName="sibTrans" presStyleLbl="node1" presStyleIdx="2" presStyleCnt="3"/>
      <dgm:spPr/>
      <dgm:t>
        <a:bodyPr/>
        <a:lstStyle/>
        <a:p>
          <a:endParaRPr lang="en-US"/>
        </a:p>
      </dgm:t>
    </dgm:pt>
  </dgm:ptLst>
  <dgm:cxnLst>
    <dgm:cxn modelId="{F9025D6A-6253-47F0-B451-D697D2D2C0AB}" type="presOf" srcId="{05EDC220-BFA5-41A9-814B-CC2BBBF8872C}" destId="{0E194245-8D43-4D66-A838-835D60584A8C}" srcOrd="0" destOrd="0" presId="urn:microsoft.com/office/officeart/2005/8/layout/cycle1"/>
    <dgm:cxn modelId="{C2F66629-D444-44BD-8D22-8E2DF98FFD03}" type="presOf" srcId="{8329FBB4-DFAC-4EAA-A961-9AAEAB43DFCF}" destId="{D4331061-C279-47EC-ABBD-1660FC3251AF}" srcOrd="0" destOrd="0" presId="urn:microsoft.com/office/officeart/2005/8/layout/cycle1"/>
    <dgm:cxn modelId="{19616DD4-3A89-4BC8-AFE3-0E0366E5269B}" srcId="{8329FBB4-DFAC-4EAA-A961-9AAEAB43DFCF}" destId="{F225D077-FC1E-43A3-9299-98243029CFDD}" srcOrd="0" destOrd="0" parTransId="{DCB1A04D-50C9-4B0A-8CB8-C0B3D2CCE627}" sibTransId="{E069C953-18A3-4427-81CC-1CE4924AFE85}"/>
    <dgm:cxn modelId="{98441841-1897-481D-957D-2CFD086C5346}" type="presOf" srcId="{7DD21027-692F-4F11-9562-1B8FC1C3D62D}" destId="{907EC703-4420-4CC3-8D3B-D4EB9BBA137A}" srcOrd="0" destOrd="0" presId="urn:microsoft.com/office/officeart/2005/8/layout/cycle1"/>
    <dgm:cxn modelId="{BAED9CEA-6587-4CB0-8F30-CEE06EC757D7}" type="presOf" srcId="{90527ACF-074D-49D7-AA89-4361A56714B2}" destId="{B03CD3B6-B859-485D-834F-99527F68AE5F}" srcOrd="0" destOrd="0" presId="urn:microsoft.com/office/officeart/2005/8/layout/cycle1"/>
    <dgm:cxn modelId="{CCF433E4-E6C0-4ED4-9276-D5283E0F33BC}" type="presOf" srcId="{E069C953-18A3-4427-81CC-1CE4924AFE85}" destId="{924F14F3-26C8-4077-B97F-3FB917E221F4}" srcOrd="0" destOrd="0" presId="urn:microsoft.com/office/officeart/2005/8/layout/cycle1"/>
    <dgm:cxn modelId="{D25002EC-D9D4-4FA7-8CA7-A54379436CBB}" type="presOf" srcId="{F225D077-FC1E-43A3-9299-98243029CFDD}" destId="{C455EE0C-6F31-4359-BFDD-ADC3B5AB9416}" srcOrd="0" destOrd="0" presId="urn:microsoft.com/office/officeart/2005/8/layout/cycle1"/>
    <dgm:cxn modelId="{6C9E32EF-9D3B-4A3F-A845-D0F8E5799D8B}" srcId="{8329FBB4-DFAC-4EAA-A961-9AAEAB43DFCF}" destId="{7DD21027-692F-4F11-9562-1B8FC1C3D62D}" srcOrd="2" destOrd="0" parTransId="{E02EF27D-834E-4CFB-A11B-654EEAEFB77C}" sibTransId="{05EDC220-BFA5-41A9-814B-CC2BBBF8872C}"/>
    <dgm:cxn modelId="{ED4B57AD-268F-4D1F-A11C-A2321BB7BBCA}" type="presOf" srcId="{D7A366FD-9E7E-418A-94C5-AECE1CE78B94}" destId="{047406D2-13CC-495B-BC30-AF83C8F737CF}" srcOrd="0" destOrd="0" presId="urn:microsoft.com/office/officeart/2005/8/layout/cycle1"/>
    <dgm:cxn modelId="{8656A71B-1436-4846-9691-A151353E1F40}" srcId="{8329FBB4-DFAC-4EAA-A961-9AAEAB43DFCF}" destId="{90527ACF-074D-49D7-AA89-4361A56714B2}" srcOrd="1" destOrd="0" parTransId="{411C45DD-CDD9-40E7-AEEA-4DF025D10BA3}" sibTransId="{D7A366FD-9E7E-418A-94C5-AECE1CE78B94}"/>
    <dgm:cxn modelId="{77EB3ECD-B158-4D29-9A02-C70362AA3D55}" type="presParOf" srcId="{D4331061-C279-47EC-ABBD-1660FC3251AF}" destId="{1F1398BB-7F7E-4294-ABAC-450D3A77CC43}" srcOrd="0" destOrd="0" presId="urn:microsoft.com/office/officeart/2005/8/layout/cycle1"/>
    <dgm:cxn modelId="{60C19807-4236-47E2-B238-0D5F883DB5F3}" type="presParOf" srcId="{D4331061-C279-47EC-ABBD-1660FC3251AF}" destId="{C455EE0C-6F31-4359-BFDD-ADC3B5AB9416}" srcOrd="1" destOrd="0" presId="urn:microsoft.com/office/officeart/2005/8/layout/cycle1"/>
    <dgm:cxn modelId="{CEF4EA19-1A27-4926-AB2E-7B97EB350D21}" type="presParOf" srcId="{D4331061-C279-47EC-ABBD-1660FC3251AF}" destId="{924F14F3-26C8-4077-B97F-3FB917E221F4}" srcOrd="2" destOrd="0" presId="urn:microsoft.com/office/officeart/2005/8/layout/cycle1"/>
    <dgm:cxn modelId="{204D20C6-F765-402D-BB90-7D537731C44F}" type="presParOf" srcId="{D4331061-C279-47EC-ABBD-1660FC3251AF}" destId="{52F90861-F424-43B0-9437-37AF94BC59B6}" srcOrd="3" destOrd="0" presId="urn:microsoft.com/office/officeart/2005/8/layout/cycle1"/>
    <dgm:cxn modelId="{A7EE3FAA-C341-449A-B562-CFADEFA1DFF6}" type="presParOf" srcId="{D4331061-C279-47EC-ABBD-1660FC3251AF}" destId="{B03CD3B6-B859-485D-834F-99527F68AE5F}" srcOrd="4" destOrd="0" presId="urn:microsoft.com/office/officeart/2005/8/layout/cycle1"/>
    <dgm:cxn modelId="{16C1A67C-1B67-4C71-B094-76F920EB6279}" type="presParOf" srcId="{D4331061-C279-47EC-ABBD-1660FC3251AF}" destId="{047406D2-13CC-495B-BC30-AF83C8F737CF}" srcOrd="5" destOrd="0" presId="urn:microsoft.com/office/officeart/2005/8/layout/cycle1"/>
    <dgm:cxn modelId="{2773EC29-B1D0-4F70-9087-0752A8A81BB4}" type="presParOf" srcId="{D4331061-C279-47EC-ABBD-1660FC3251AF}" destId="{CAD48EBF-30EB-4FB1-A0A2-CEC9E8EA7F40}" srcOrd="6" destOrd="0" presId="urn:microsoft.com/office/officeart/2005/8/layout/cycle1"/>
    <dgm:cxn modelId="{5185043E-DBE2-4B22-960A-6E714DC5E87D}" type="presParOf" srcId="{D4331061-C279-47EC-ABBD-1660FC3251AF}" destId="{907EC703-4420-4CC3-8D3B-D4EB9BBA137A}" srcOrd="7" destOrd="0" presId="urn:microsoft.com/office/officeart/2005/8/layout/cycle1"/>
    <dgm:cxn modelId="{EF8743EC-DD5C-4F7F-8583-673055036972}" type="presParOf" srcId="{D4331061-C279-47EC-ABBD-1660FC3251AF}" destId="{0E194245-8D43-4D66-A838-835D60584A8C}" srcOrd="8" destOrd="0" presId="urn:microsoft.com/office/officeart/2005/8/layout/cycle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8CD21D-F244-4340-B443-E552C9B347C8}" type="doc">
      <dgm:prSet loTypeId="urn:microsoft.com/office/officeart/2005/8/layout/gear1" loCatId="process" qsTypeId="urn:microsoft.com/office/officeart/2005/8/quickstyle/simple1" qsCatId="simple" csTypeId="urn:microsoft.com/office/officeart/2005/8/colors/accent1_2" csCatId="accent1" phldr="1"/>
      <dgm:spPr/>
    </dgm:pt>
    <dgm:pt modelId="{12781C97-C321-464C-89CE-6887C4C17311}">
      <dgm:prSet phldrT="[Text]"/>
      <dgm:spPr/>
      <dgm:t>
        <a:bodyPr/>
        <a:lstStyle/>
        <a:p>
          <a:r>
            <a:rPr lang="en-US" dirty="0" smtClean="0"/>
            <a:t> </a:t>
          </a:r>
          <a:endParaRPr lang="en-US" dirty="0"/>
        </a:p>
      </dgm:t>
    </dgm:pt>
    <dgm:pt modelId="{5DBCDCE6-1CC3-47A0-BCB7-9D6DEA3185C2}" type="parTrans" cxnId="{66923A1A-9487-4860-84D3-9768C2053502}">
      <dgm:prSet/>
      <dgm:spPr/>
      <dgm:t>
        <a:bodyPr/>
        <a:lstStyle/>
        <a:p>
          <a:endParaRPr lang="en-US"/>
        </a:p>
      </dgm:t>
    </dgm:pt>
    <dgm:pt modelId="{8CC7F1A5-9103-4044-84BC-AA03ADC6CD39}" type="sibTrans" cxnId="{66923A1A-9487-4860-84D3-9768C2053502}">
      <dgm:prSet/>
      <dgm:spPr/>
      <dgm:t>
        <a:bodyPr/>
        <a:lstStyle/>
        <a:p>
          <a:endParaRPr lang="en-US"/>
        </a:p>
      </dgm:t>
    </dgm:pt>
    <dgm:pt modelId="{31E8A7D9-D973-4E1F-9EE8-21394C493E9D}">
      <dgm:prSet phldrT="[Text]"/>
      <dgm:spPr/>
      <dgm:t>
        <a:bodyPr/>
        <a:lstStyle/>
        <a:p>
          <a:r>
            <a:rPr lang="en-US" dirty="0" smtClean="0"/>
            <a:t> </a:t>
          </a:r>
          <a:endParaRPr lang="en-US" dirty="0"/>
        </a:p>
      </dgm:t>
    </dgm:pt>
    <dgm:pt modelId="{5FFD1243-D2EC-4663-A816-7CE7A5B932EB}" type="parTrans" cxnId="{B6A99047-A3E1-42F5-8DEA-A8976C610FB6}">
      <dgm:prSet/>
      <dgm:spPr/>
      <dgm:t>
        <a:bodyPr/>
        <a:lstStyle/>
        <a:p>
          <a:endParaRPr lang="en-US"/>
        </a:p>
      </dgm:t>
    </dgm:pt>
    <dgm:pt modelId="{2526D04B-5F6D-4707-AD53-E525F1001AD5}" type="sibTrans" cxnId="{B6A99047-A3E1-42F5-8DEA-A8976C610FB6}">
      <dgm:prSet/>
      <dgm:spPr/>
      <dgm:t>
        <a:bodyPr/>
        <a:lstStyle/>
        <a:p>
          <a:endParaRPr lang="en-US"/>
        </a:p>
      </dgm:t>
    </dgm:pt>
    <dgm:pt modelId="{60FBF843-89E6-49F0-B9F6-C66FBB3F82DA}">
      <dgm:prSet phldrT="[Text]"/>
      <dgm:spPr/>
      <dgm:t>
        <a:bodyPr/>
        <a:lstStyle/>
        <a:p>
          <a:r>
            <a:rPr lang="en-US" dirty="0" smtClean="0"/>
            <a:t> </a:t>
          </a:r>
          <a:endParaRPr lang="en-US" dirty="0"/>
        </a:p>
      </dgm:t>
    </dgm:pt>
    <dgm:pt modelId="{6120A087-1C2E-409D-8649-FE849CD070CA}" type="parTrans" cxnId="{EF846957-79E5-4861-A7C9-8937DAF06F81}">
      <dgm:prSet/>
      <dgm:spPr/>
      <dgm:t>
        <a:bodyPr/>
        <a:lstStyle/>
        <a:p>
          <a:endParaRPr lang="en-US"/>
        </a:p>
      </dgm:t>
    </dgm:pt>
    <dgm:pt modelId="{95036FAC-0CD0-40A9-B39B-2D836FFA9CD6}" type="sibTrans" cxnId="{EF846957-79E5-4861-A7C9-8937DAF06F81}">
      <dgm:prSet/>
      <dgm:spPr/>
      <dgm:t>
        <a:bodyPr/>
        <a:lstStyle/>
        <a:p>
          <a:endParaRPr lang="en-US"/>
        </a:p>
      </dgm:t>
    </dgm:pt>
    <dgm:pt modelId="{B1065DDD-65B8-4309-9E22-95826F501EA3}" type="pres">
      <dgm:prSet presAssocID="{238CD21D-F244-4340-B443-E552C9B347C8}" presName="composite" presStyleCnt="0">
        <dgm:presLayoutVars>
          <dgm:chMax val="3"/>
          <dgm:animLvl val="lvl"/>
          <dgm:resizeHandles val="exact"/>
        </dgm:presLayoutVars>
      </dgm:prSet>
      <dgm:spPr/>
    </dgm:pt>
    <dgm:pt modelId="{23FDFB31-B006-4E28-B92C-D504C127E591}" type="pres">
      <dgm:prSet presAssocID="{12781C97-C321-464C-89CE-6887C4C17311}" presName="gear1" presStyleLbl="node1" presStyleIdx="0" presStyleCnt="3">
        <dgm:presLayoutVars>
          <dgm:chMax val="1"/>
          <dgm:bulletEnabled val="1"/>
        </dgm:presLayoutVars>
      </dgm:prSet>
      <dgm:spPr/>
      <dgm:t>
        <a:bodyPr/>
        <a:lstStyle/>
        <a:p>
          <a:endParaRPr lang="en-US"/>
        </a:p>
      </dgm:t>
    </dgm:pt>
    <dgm:pt modelId="{1AB0E1BA-4BC6-40BD-9586-D783BDBE58A8}" type="pres">
      <dgm:prSet presAssocID="{12781C97-C321-464C-89CE-6887C4C17311}" presName="gear1srcNode" presStyleLbl="node1" presStyleIdx="0" presStyleCnt="3"/>
      <dgm:spPr/>
      <dgm:t>
        <a:bodyPr/>
        <a:lstStyle/>
        <a:p>
          <a:endParaRPr lang="en-US"/>
        </a:p>
      </dgm:t>
    </dgm:pt>
    <dgm:pt modelId="{13533347-ED8F-4A63-A619-C17F8089744E}" type="pres">
      <dgm:prSet presAssocID="{12781C97-C321-464C-89CE-6887C4C17311}" presName="gear1dstNode" presStyleLbl="node1" presStyleIdx="0" presStyleCnt="3"/>
      <dgm:spPr/>
      <dgm:t>
        <a:bodyPr/>
        <a:lstStyle/>
        <a:p>
          <a:endParaRPr lang="en-US"/>
        </a:p>
      </dgm:t>
    </dgm:pt>
    <dgm:pt modelId="{E25571C0-0942-44F8-A306-67BB3F310BE5}" type="pres">
      <dgm:prSet presAssocID="{31E8A7D9-D973-4E1F-9EE8-21394C493E9D}" presName="gear2" presStyleLbl="node1" presStyleIdx="1" presStyleCnt="3">
        <dgm:presLayoutVars>
          <dgm:chMax val="1"/>
          <dgm:bulletEnabled val="1"/>
        </dgm:presLayoutVars>
      </dgm:prSet>
      <dgm:spPr/>
      <dgm:t>
        <a:bodyPr/>
        <a:lstStyle/>
        <a:p>
          <a:endParaRPr lang="en-US"/>
        </a:p>
      </dgm:t>
    </dgm:pt>
    <dgm:pt modelId="{F98654A6-7644-470C-B01A-FD59AA3011B1}" type="pres">
      <dgm:prSet presAssocID="{31E8A7D9-D973-4E1F-9EE8-21394C493E9D}" presName="gear2srcNode" presStyleLbl="node1" presStyleIdx="1" presStyleCnt="3"/>
      <dgm:spPr/>
      <dgm:t>
        <a:bodyPr/>
        <a:lstStyle/>
        <a:p>
          <a:endParaRPr lang="en-US"/>
        </a:p>
      </dgm:t>
    </dgm:pt>
    <dgm:pt modelId="{EE5AFEE2-7C3E-40BF-B06B-90B247BE7D96}" type="pres">
      <dgm:prSet presAssocID="{31E8A7D9-D973-4E1F-9EE8-21394C493E9D}" presName="gear2dstNode" presStyleLbl="node1" presStyleIdx="1" presStyleCnt="3"/>
      <dgm:spPr/>
      <dgm:t>
        <a:bodyPr/>
        <a:lstStyle/>
        <a:p>
          <a:endParaRPr lang="en-US"/>
        </a:p>
      </dgm:t>
    </dgm:pt>
    <dgm:pt modelId="{D919C440-CD69-45C5-B51F-AF07604825B6}" type="pres">
      <dgm:prSet presAssocID="{60FBF843-89E6-49F0-B9F6-C66FBB3F82DA}" presName="gear3" presStyleLbl="node1" presStyleIdx="2" presStyleCnt="3" custLinFactNeighborY="-16447"/>
      <dgm:spPr/>
      <dgm:t>
        <a:bodyPr/>
        <a:lstStyle/>
        <a:p>
          <a:endParaRPr lang="en-US"/>
        </a:p>
      </dgm:t>
    </dgm:pt>
    <dgm:pt modelId="{D1D5C88D-3ECD-4623-9476-562C12AE6B90}" type="pres">
      <dgm:prSet presAssocID="{60FBF843-89E6-49F0-B9F6-C66FBB3F82DA}" presName="gear3tx" presStyleLbl="node1" presStyleIdx="2" presStyleCnt="3">
        <dgm:presLayoutVars>
          <dgm:chMax val="1"/>
          <dgm:bulletEnabled val="1"/>
        </dgm:presLayoutVars>
      </dgm:prSet>
      <dgm:spPr/>
      <dgm:t>
        <a:bodyPr/>
        <a:lstStyle/>
        <a:p>
          <a:endParaRPr lang="en-US"/>
        </a:p>
      </dgm:t>
    </dgm:pt>
    <dgm:pt modelId="{942C6A36-9940-4C74-A993-73E1D7785FDC}" type="pres">
      <dgm:prSet presAssocID="{60FBF843-89E6-49F0-B9F6-C66FBB3F82DA}" presName="gear3srcNode" presStyleLbl="node1" presStyleIdx="2" presStyleCnt="3"/>
      <dgm:spPr/>
      <dgm:t>
        <a:bodyPr/>
        <a:lstStyle/>
        <a:p>
          <a:endParaRPr lang="en-US"/>
        </a:p>
      </dgm:t>
    </dgm:pt>
    <dgm:pt modelId="{50076E77-B7E4-4F68-AA44-8369FABD27F9}" type="pres">
      <dgm:prSet presAssocID="{60FBF843-89E6-49F0-B9F6-C66FBB3F82DA}" presName="gear3dstNode" presStyleLbl="node1" presStyleIdx="2" presStyleCnt="3"/>
      <dgm:spPr/>
      <dgm:t>
        <a:bodyPr/>
        <a:lstStyle/>
        <a:p>
          <a:endParaRPr lang="en-US"/>
        </a:p>
      </dgm:t>
    </dgm:pt>
    <dgm:pt modelId="{26E8E3F7-3BE3-4658-8D8A-67C1F4C42542}" type="pres">
      <dgm:prSet presAssocID="{8CC7F1A5-9103-4044-84BC-AA03ADC6CD39}" presName="connector1" presStyleLbl="sibTrans2D1" presStyleIdx="0" presStyleCnt="3"/>
      <dgm:spPr/>
      <dgm:t>
        <a:bodyPr/>
        <a:lstStyle/>
        <a:p>
          <a:endParaRPr lang="en-US"/>
        </a:p>
      </dgm:t>
    </dgm:pt>
    <dgm:pt modelId="{03AA5648-A253-427B-BFCF-C4BE5AFEBCC4}" type="pres">
      <dgm:prSet presAssocID="{2526D04B-5F6D-4707-AD53-E525F1001AD5}" presName="connector2" presStyleLbl="sibTrans2D1" presStyleIdx="1" presStyleCnt="3"/>
      <dgm:spPr/>
      <dgm:t>
        <a:bodyPr/>
        <a:lstStyle/>
        <a:p>
          <a:endParaRPr lang="en-US"/>
        </a:p>
      </dgm:t>
    </dgm:pt>
    <dgm:pt modelId="{D274E67A-521A-467A-A57A-16186A85C171}" type="pres">
      <dgm:prSet presAssocID="{95036FAC-0CD0-40A9-B39B-2D836FFA9CD6}" presName="connector3" presStyleLbl="sibTrans2D1" presStyleIdx="2" presStyleCnt="3"/>
      <dgm:spPr/>
      <dgm:t>
        <a:bodyPr/>
        <a:lstStyle/>
        <a:p>
          <a:endParaRPr lang="en-US"/>
        </a:p>
      </dgm:t>
    </dgm:pt>
  </dgm:ptLst>
  <dgm:cxnLst>
    <dgm:cxn modelId="{D4267917-8DA1-453D-BF87-1E105004BE26}" type="presOf" srcId="{60FBF843-89E6-49F0-B9F6-C66FBB3F82DA}" destId="{50076E77-B7E4-4F68-AA44-8369FABD27F9}" srcOrd="3" destOrd="0" presId="urn:microsoft.com/office/officeart/2005/8/layout/gear1"/>
    <dgm:cxn modelId="{C8E04114-BE19-4C0E-BCE5-EA31451F2193}" type="presOf" srcId="{95036FAC-0CD0-40A9-B39B-2D836FFA9CD6}" destId="{D274E67A-521A-467A-A57A-16186A85C171}" srcOrd="0" destOrd="0" presId="urn:microsoft.com/office/officeart/2005/8/layout/gear1"/>
    <dgm:cxn modelId="{6158D707-63B8-4973-9CC4-76FD5F608C86}" type="presOf" srcId="{12781C97-C321-464C-89CE-6887C4C17311}" destId="{1AB0E1BA-4BC6-40BD-9586-D783BDBE58A8}" srcOrd="1" destOrd="0" presId="urn:microsoft.com/office/officeart/2005/8/layout/gear1"/>
    <dgm:cxn modelId="{6D9144B8-2B9E-485D-AB2B-2B4D4BF50919}" type="presOf" srcId="{60FBF843-89E6-49F0-B9F6-C66FBB3F82DA}" destId="{D1D5C88D-3ECD-4623-9476-562C12AE6B90}" srcOrd="1" destOrd="0" presId="urn:microsoft.com/office/officeart/2005/8/layout/gear1"/>
    <dgm:cxn modelId="{B61FB9A9-2C69-4CE5-B4E6-506FFDBA6454}" type="presOf" srcId="{60FBF843-89E6-49F0-B9F6-C66FBB3F82DA}" destId="{942C6A36-9940-4C74-A993-73E1D7785FDC}" srcOrd="2" destOrd="0" presId="urn:microsoft.com/office/officeart/2005/8/layout/gear1"/>
    <dgm:cxn modelId="{D04A6FBC-573E-4435-82E8-B85EDC911E2C}" type="presOf" srcId="{238CD21D-F244-4340-B443-E552C9B347C8}" destId="{B1065DDD-65B8-4309-9E22-95826F501EA3}" srcOrd="0" destOrd="0" presId="urn:microsoft.com/office/officeart/2005/8/layout/gear1"/>
    <dgm:cxn modelId="{2030E36C-48B8-49FD-A19E-A6BEFCFE8B24}" type="presOf" srcId="{12781C97-C321-464C-89CE-6887C4C17311}" destId="{13533347-ED8F-4A63-A619-C17F8089744E}" srcOrd="2" destOrd="0" presId="urn:microsoft.com/office/officeart/2005/8/layout/gear1"/>
    <dgm:cxn modelId="{05DD06B2-8698-4B3B-BE4A-F6426F922A6C}" type="presOf" srcId="{31E8A7D9-D973-4E1F-9EE8-21394C493E9D}" destId="{F98654A6-7644-470C-B01A-FD59AA3011B1}" srcOrd="1" destOrd="0" presId="urn:microsoft.com/office/officeart/2005/8/layout/gear1"/>
    <dgm:cxn modelId="{66923A1A-9487-4860-84D3-9768C2053502}" srcId="{238CD21D-F244-4340-B443-E552C9B347C8}" destId="{12781C97-C321-464C-89CE-6887C4C17311}" srcOrd="0" destOrd="0" parTransId="{5DBCDCE6-1CC3-47A0-BCB7-9D6DEA3185C2}" sibTransId="{8CC7F1A5-9103-4044-84BC-AA03ADC6CD39}"/>
    <dgm:cxn modelId="{CC24DB12-E602-4769-ACC6-B655E0195594}" type="presOf" srcId="{8CC7F1A5-9103-4044-84BC-AA03ADC6CD39}" destId="{26E8E3F7-3BE3-4658-8D8A-67C1F4C42542}" srcOrd="0" destOrd="0" presId="urn:microsoft.com/office/officeart/2005/8/layout/gear1"/>
    <dgm:cxn modelId="{A9557925-828D-4F19-A4F3-5A686F8C8526}" type="presOf" srcId="{31E8A7D9-D973-4E1F-9EE8-21394C493E9D}" destId="{EE5AFEE2-7C3E-40BF-B06B-90B247BE7D96}" srcOrd="2" destOrd="0" presId="urn:microsoft.com/office/officeart/2005/8/layout/gear1"/>
    <dgm:cxn modelId="{F985FB0E-31B5-4752-A150-5494EB81921C}" type="presOf" srcId="{2526D04B-5F6D-4707-AD53-E525F1001AD5}" destId="{03AA5648-A253-427B-BFCF-C4BE5AFEBCC4}" srcOrd="0" destOrd="0" presId="urn:microsoft.com/office/officeart/2005/8/layout/gear1"/>
    <dgm:cxn modelId="{574A7C21-371B-4A1F-81CF-6E7316D5DE3B}" type="presOf" srcId="{31E8A7D9-D973-4E1F-9EE8-21394C493E9D}" destId="{E25571C0-0942-44F8-A306-67BB3F310BE5}" srcOrd="0" destOrd="0" presId="urn:microsoft.com/office/officeart/2005/8/layout/gear1"/>
    <dgm:cxn modelId="{3DD769AC-9EB6-413C-81BC-C78C9D904C4E}" type="presOf" srcId="{60FBF843-89E6-49F0-B9F6-C66FBB3F82DA}" destId="{D919C440-CD69-45C5-B51F-AF07604825B6}" srcOrd="0" destOrd="0" presId="urn:microsoft.com/office/officeart/2005/8/layout/gear1"/>
    <dgm:cxn modelId="{B6A99047-A3E1-42F5-8DEA-A8976C610FB6}" srcId="{238CD21D-F244-4340-B443-E552C9B347C8}" destId="{31E8A7D9-D973-4E1F-9EE8-21394C493E9D}" srcOrd="1" destOrd="0" parTransId="{5FFD1243-D2EC-4663-A816-7CE7A5B932EB}" sibTransId="{2526D04B-5F6D-4707-AD53-E525F1001AD5}"/>
    <dgm:cxn modelId="{C7ADECCC-7628-420D-9786-869AB0705219}" type="presOf" srcId="{12781C97-C321-464C-89CE-6887C4C17311}" destId="{23FDFB31-B006-4E28-B92C-D504C127E591}" srcOrd="0" destOrd="0" presId="urn:microsoft.com/office/officeart/2005/8/layout/gear1"/>
    <dgm:cxn modelId="{EF846957-79E5-4861-A7C9-8937DAF06F81}" srcId="{238CD21D-F244-4340-B443-E552C9B347C8}" destId="{60FBF843-89E6-49F0-B9F6-C66FBB3F82DA}" srcOrd="2" destOrd="0" parTransId="{6120A087-1C2E-409D-8649-FE849CD070CA}" sibTransId="{95036FAC-0CD0-40A9-B39B-2D836FFA9CD6}"/>
    <dgm:cxn modelId="{C881B839-FCFC-49A4-9EA1-F7A6B48BC5B6}" type="presParOf" srcId="{B1065DDD-65B8-4309-9E22-95826F501EA3}" destId="{23FDFB31-B006-4E28-B92C-D504C127E591}" srcOrd="0" destOrd="0" presId="urn:microsoft.com/office/officeart/2005/8/layout/gear1"/>
    <dgm:cxn modelId="{28C5049E-95D0-49CE-BB17-27F3036C6828}" type="presParOf" srcId="{B1065DDD-65B8-4309-9E22-95826F501EA3}" destId="{1AB0E1BA-4BC6-40BD-9586-D783BDBE58A8}" srcOrd="1" destOrd="0" presId="urn:microsoft.com/office/officeart/2005/8/layout/gear1"/>
    <dgm:cxn modelId="{CDD2FD73-60B9-4545-8767-2F5D9EF75EE6}" type="presParOf" srcId="{B1065DDD-65B8-4309-9E22-95826F501EA3}" destId="{13533347-ED8F-4A63-A619-C17F8089744E}" srcOrd="2" destOrd="0" presId="urn:microsoft.com/office/officeart/2005/8/layout/gear1"/>
    <dgm:cxn modelId="{3359CDC1-3150-45C5-A640-2DDF89EA9643}" type="presParOf" srcId="{B1065DDD-65B8-4309-9E22-95826F501EA3}" destId="{E25571C0-0942-44F8-A306-67BB3F310BE5}" srcOrd="3" destOrd="0" presId="urn:microsoft.com/office/officeart/2005/8/layout/gear1"/>
    <dgm:cxn modelId="{32976F11-8171-41E9-80E4-DF3E0503573A}" type="presParOf" srcId="{B1065DDD-65B8-4309-9E22-95826F501EA3}" destId="{F98654A6-7644-470C-B01A-FD59AA3011B1}" srcOrd="4" destOrd="0" presId="urn:microsoft.com/office/officeart/2005/8/layout/gear1"/>
    <dgm:cxn modelId="{11A34A45-B881-4EC0-B139-051FEC8102AD}" type="presParOf" srcId="{B1065DDD-65B8-4309-9E22-95826F501EA3}" destId="{EE5AFEE2-7C3E-40BF-B06B-90B247BE7D96}" srcOrd="5" destOrd="0" presId="urn:microsoft.com/office/officeart/2005/8/layout/gear1"/>
    <dgm:cxn modelId="{25E22671-CC1C-423C-92CF-A232A0E59061}" type="presParOf" srcId="{B1065DDD-65B8-4309-9E22-95826F501EA3}" destId="{D919C440-CD69-45C5-B51F-AF07604825B6}" srcOrd="6" destOrd="0" presId="urn:microsoft.com/office/officeart/2005/8/layout/gear1"/>
    <dgm:cxn modelId="{BFED7165-7767-4C30-99A5-853DF698FBA0}" type="presParOf" srcId="{B1065DDD-65B8-4309-9E22-95826F501EA3}" destId="{D1D5C88D-3ECD-4623-9476-562C12AE6B90}" srcOrd="7" destOrd="0" presId="urn:microsoft.com/office/officeart/2005/8/layout/gear1"/>
    <dgm:cxn modelId="{E1DECE15-8114-456F-8BF0-28E857AD3AF6}" type="presParOf" srcId="{B1065DDD-65B8-4309-9E22-95826F501EA3}" destId="{942C6A36-9940-4C74-A993-73E1D7785FDC}" srcOrd="8" destOrd="0" presId="urn:microsoft.com/office/officeart/2005/8/layout/gear1"/>
    <dgm:cxn modelId="{3C0A0BB2-5192-4808-9193-4B0B15CA50CC}" type="presParOf" srcId="{B1065DDD-65B8-4309-9E22-95826F501EA3}" destId="{50076E77-B7E4-4F68-AA44-8369FABD27F9}" srcOrd="9" destOrd="0" presId="urn:microsoft.com/office/officeart/2005/8/layout/gear1"/>
    <dgm:cxn modelId="{4AA10450-E3C0-4C42-B65C-AE539AFA3110}" type="presParOf" srcId="{B1065DDD-65B8-4309-9E22-95826F501EA3}" destId="{26E8E3F7-3BE3-4658-8D8A-67C1F4C42542}" srcOrd="10" destOrd="0" presId="urn:microsoft.com/office/officeart/2005/8/layout/gear1"/>
    <dgm:cxn modelId="{D1B8B8E4-E2A0-4D2C-BB7F-50E96347DDB2}" type="presParOf" srcId="{B1065DDD-65B8-4309-9E22-95826F501EA3}" destId="{03AA5648-A253-427B-BFCF-C4BE5AFEBCC4}" srcOrd="11" destOrd="0" presId="urn:microsoft.com/office/officeart/2005/8/layout/gear1"/>
    <dgm:cxn modelId="{1D087B75-0F84-4344-918A-D39F215D64E7}" type="presParOf" srcId="{B1065DDD-65B8-4309-9E22-95826F501EA3}" destId="{D274E67A-521A-467A-A57A-16186A85C171}"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329FBB4-DFAC-4EAA-A961-9AAEAB43DFCF}"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F225D077-FC1E-43A3-9299-98243029CFDD}">
      <dgm:prSet phldrT="[Text]"/>
      <dgm:spPr/>
      <dgm:t>
        <a:bodyPr/>
        <a:lstStyle/>
        <a:p>
          <a:r>
            <a:rPr lang="en-US" dirty="0" smtClean="0"/>
            <a:t>Build Test</a:t>
          </a:r>
          <a:endParaRPr lang="en-US" dirty="0"/>
        </a:p>
      </dgm:t>
    </dgm:pt>
    <dgm:pt modelId="{DCB1A04D-50C9-4B0A-8CB8-C0B3D2CCE627}" type="parTrans" cxnId="{19616DD4-3A89-4BC8-AFE3-0E0366E5269B}">
      <dgm:prSet/>
      <dgm:spPr/>
      <dgm:t>
        <a:bodyPr/>
        <a:lstStyle/>
        <a:p>
          <a:endParaRPr lang="en-US"/>
        </a:p>
      </dgm:t>
    </dgm:pt>
    <dgm:pt modelId="{E069C953-18A3-4427-81CC-1CE4924AFE85}" type="sibTrans" cxnId="{19616DD4-3A89-4BC8-AFE3-0E0366E5269B}">
      <dgm:prSet/>
      <dgm:spPr/>
      <dgm:t>
        <a:bodyPr/>
        <a:lstStyle/>
        <a:p>
          <a:endParaRPr lang="en-US"/>
        </a:p>
      </dgm:t>
    </dgm:pt>
    <dgm:pt modelId="{90527ACF-074D-49D7-AA89-4361A56714B2}">
      <dgm:prSet phldrT="[Text]"/>
      <dgm:spPr/>
      <dgm:t>
        <a:bodyPr/>
        <a:lstStyle/>
        <a:p>
          <a:r>
            <a:rPr lang="en-US" dirty="0" smtClean="0"/>
            <a:t>Build Feature</a:t>
          </a:r>
          <a:endParaRPr lang="en-US" dirty="0"/>
        </a:p>
      </dgm:t>
    </dgm:pt>
    <dgm:pt modelId="{411C45DD-CDD9-40E7-AEEA-4DF025D10BA3}" type="parTrans" cxnId="{8656A71B-1436-4846-9691-A151353E1F40}">
      <dgm:prSet/>
      <dgm:spPr/>
      <dgm:t>
        <a:bodyPr/>
        <a:lstStyle/>
        <a:p>
          <a:endParaRPr lang="en-US"/>
        </a:p>
      </dgm:t>
    </dgm:pt>
    <dgm:pt modelId="{D7A366FD-9E7E-418A-94C5-AECE1CE78B94}" type="sibTrans" cxnId="{8656A71B-1436-4846-9691-A151353E1F40}">
      <dgm:prSet/>
      <dgm:spPr/>
      <dgm:t>
        <a:bodyPr/>
        <a:lstStyle/>
        <a:p>
          <a:endParaRPr lang="en-US"/>
        </a:p>
      </dgm:t>
    </dgm:pt>
    <dgm:pt modelId="{7DD21027-692F-4F11-9562-1B8FC1C3D62D}">
      <dgm:prSet phldrT="[Text]" custT="1"/>
      <dgm:spPr/>
      <dgm:t>
        <a:bodyPr/>
        <a:lstStyle/>
        <a:p>
          <a:r>
            <a:rPr lang="en-US" sz="1700" dirty="0" smtClean="0"/>
            <a:t>Refactor</a:t>
          </a:r>
          <a:endParaRPr lang="en-US" sz="1700" dirty="0"/>
        </a:p>
      </dgm:t>
    </dgm:pt>
    <dgm:pt modelId="{E02EF27D-834E-4CFB-A11B-654EEAEFB77C}" type="parTrans" cxnId="{6C9E32EF-9D3B-4A3F-A845-D0F8E5799D8B}">
      <dgm:prSet/>
      <dgm:spPr/>
      <dgm:t>
        <a:bodyPr/>
        <a:lstStyle/>
        <a:p>
          <a:endParaRPr lang="en-US"/>
        </a:p>
      </dgm:t>
    </dgm:pt>
    <dgm:pt modelId="{05EDC220-BFA5-41A9-814B-CC2BBBF8872C}" type="sibTrans" cxnId="{6C9E32EF-9D3B-4A3F-A845-D0F8E5799D8B}">
      <dgm:prSet/>
      <dgm:spPr/>
      <dgm:t>
        <a:bodyPr/>
        <a:lstStyle/>
        <a:p>
          <a:endParaRPr lang="en-US"/>
        </a:p>
      </dgm:t>
    </dgm:pt>
    <dgm:pt modelId="{D4331061-C279-47EC-ABBD-1660FC3251AF}" type="pres">
      <dgm:prSet presAssocID="{8329FBB4-DFAC-4EAA-A961-9AAEAB43DFCF}" presName="cycle" presStyleCnt="0">
        <dgm:presLayoutVars>
          <dgm:dir/>
          <dgm:resizeHandles val="exact"/>
        </dgm:presLayoutVars>
      </dgm:prSet>
      <dgm:spPr/>
      <dgm:t>
        <a:bodyPr/>
        <a:lstStyle/>
        <a:p>
          <a:endParaRPr lang="en-US"/>
        </a:p>
      </dgm:t>
    </dgm:pt>
    <dgm:pt modelId="{1F1398BB-7F7E-4294-ABAC-450D3A77CC43}" type="pres">
      <dgm:prSet presAssocID="{F225D077-FC1E-43A3-9299-98243029CFDD}" presName="dummy" presStyleCnt="0"/>
      <dgm:spPr/>
    </dgm:pt>
    <dgm:pt modelId="{C455EE0C-6F31-4359-BFDD-ADC3B5AB9416}" type="pres">
      <dgm:prSet presAssocID="{F225D077-FC1E-43A3-9299-98243029CFDD}" presName="node" presStyleLbl="revTx" presStyleIdx="0" presStyleCnt="3">
        <dgm:presLayoutVars>
          <dgm:bulletEnabled val="1"/>
        </dgm:presLayoutVars>
      </dgm:prSet>
      <dgm:spPr/>
      <dgm:t>
        <a:bodyPr/>
        <a:lstStyle/>
        <a:p>
          <a:endParaRPr lang="en-US"/>
        </a:p>
      </dgm:t>
    </dgm:pt>
    <dgm:pt modelId="{924F14F3-26C8-4077-B97F-3FB917E221F4}" type="pres">
      <dgm:prSet presAssocID="{E069C953-18A3-4427-81CC-1CE4924AFE85}" presName="sibTrans" presStyleLbl="node1" presStyleIdx="0" presStyleCnt="3"/>
      <dgm:spPr/>
      <dgm:t>
        <a:bodyPr/>
        <a:lstStyle/>
        <a:p>
          <a:endParaRPr lang="en-US"/>
        </a:p>
      </dgm:t>
    </dgm:pt>
    <dgm:pt modelId="{52F90861-F424-43B0-9437-37AF94BC59B6}" type="pres">
      <dgm:prSet presAssocID="{90527ACF-074D-49D7-AA89-4361A56714B2}" presName="dummy" presStyleCnt="0"/>
      <dgm:spPr/>
    </dgm:pt>
    <dgm:pt modelId="{B03CD3B6-B859-485D-834F-99527F68AE5F}" type="pres">
      <dgm:prSet presAssocID="{90527ACF-074D-49D7-AA89-4361A56714B2}" presName="node" presStyleLbl="revTx" presStyleIdx="1" presStyleCnt="3">
        <dgm:presLayoutVars>
          <dgm:bulletEnabled val="1"/>
        </dgm:presLayoutVars>
      </dgm:prSet>
      <dgm:spPr/>
      <dgm:t>
        <a:bodyPr/>
        <a:lstStyle/>
        <a:p>
          <a:endParaRPr lang="en-US"/>
        </a:p>
      </dgm:t>
    </dgm:pt>
    <dgm:pt modelId="{047406D2-13CC-495B-BC30-AF83C8F737CF}" type="pres">
      <dgm:prSet presAssocID="{D7A366FD-9E7E-418A-94C5-AECE1CE78B94}" presName="sibTrans" presStyleLbl="node1" presStyleIdx="1" presStyleCnt="3"/>
      <dgm:spPr/>
      <dgm:t>
        <a:bodyPr/>
        <a:lstStyle/>
        <a:p>
          <a:endParaRPr lang="en-US"/>
        </a:p>
      </dgm:t>
    </dgm:pt>
    <dgm:pt modelId="{CAD48EBF-30EB-4FB1-A0A2-CEC9E8EA7F40}" type="pres">
      <dgm:prSet presAssocID="{7DD21027-692F-4F11-9562-1B8FC1C3D62D}" presName="dummy" presStyleCnt="0"/>
      <dgm:spPr/>
    </dgm:pt>
    <dgm:pt modelId="{907EC703-4420-4CC3-8D3B-D4EB9BBA137A}" type="pres">
      <dgm:prSet presAssocID="{7DD21027-692F-4F11-9562-1B8FC1C3D62D}" presName="node" presStyleLbl="revTx" presStyleIdx="2" presStyleCnt="3" custScaleX="134120">
        <dgm:presLayoutVars>
          <dgm:bulletEnabled val="1"/>
        </dgm:presLayoutVars>
      </dgm:prSet>
      <dgm:spPr/>
      <dgm:t>
        <a:bodyPr/>
        <a:lstStyle/>
        <a:p>
          <a:endParaRPr lang="en-US"/>
        </a:p>
      </dgm:t>
    </dgm:pt>
    <dgm:pt modelId="{0E194245-8D43-4D66-A838-835D60584A8C}" type="pres">
      <dgm:prSet presAssocID="{05EDC220-BFA5-41A9-814B-CC2BBBF8872C}" presName="sibTrans" presStyleLbl="node1" presStyleIdx="2" presStyleCnt="3"/>
      <dgm:spPr/>
      <dgm:t>
        <a:bodyPr/>
        <a:lstStyle/>
        <a:p>
          <a:endParaRPr lang="en-US"/>
        </a:p>
      </dgm:t>
    </dgm:pt>
  </dgm:ptLst>
  <dgm:cxnLst>
    <dgm:cxn modelId="{F7025724-24EB-4E92-BBA7-ED93B0FEF8C6}" type="presOf" srcId="{E069C953-18A3-4427-81CC-1CE4924AFE85}" destId="{924F14F3-26C8-4077-B97F-3FB917E221F4}" srcOrd="0" destOrd="0" presId="urn:microsoft.com/office/officeart/2005/8/layout/cycle1"/>
    <dgm:cxn modelId="{042E33A8-DF05-45B7-BED1-AEDD73372865}" type="presOf" srcId="{05EDC220-BFA5-41A9-814B-CC2BBBF8872C}" destId="{0E194245-8D43-4D66-A838-835D60584A8C}" srcOrd="0" destOrd="0" presId="urn:microsoft.com/office/officeart/2005/8/layout/cycle1"/>
    <dgm:cxn modelId="{A2A5CE6D-DAF3-4490-A411-D104E6CC9B3B}" type="presOf" srcId="{7DD21027-692F-4F11-9562-1B8FC1C3D62D}" destId="{907EC703-4420-4CC3-8D3B-D4EB9BBA137A}" srcOrd="0" destOrd="0" presId="urn:microsoft.com/office/officeart/2005/8/layout/cycle1"/>
    <dgm:cxn modelId="{19616DD4-3A89-4BC8-AFE3-0E0366E5269B}" srcId="{8329FBB4-DFAC-4EAA-A961-9AAEAB43DFCF}" destId="{F225D077-FC1E-43A3-9299-98243029CFDD}" srcOrd="0" destOrd="0" parTransId="{DCB1A04D-50C9-4B0A-8CB8-C0B3D2CCE627}" sibTransId="{E069C953-18A3-4427-81CC-1CE4924AFE85}"/>
    <dgm:cxn modelId="{E97BF19E-A46E-489F-B659-475B57532285}" type="presOf" srcId="{8329FBB4-DFAC-4EAA-A961-9AAEAB43DFCF}" destId="{D4331061-C279-47EC-ABBD-1660FC3251AF}" srcOrd="0" destOrd="0" presId="urn:microsoft.com/office/officeart/2005/8/layout/cycle1"/>
    <dgm:cxn modelId="{C13025D3-6466-4084-B5DE-53846E7CBEFE}" type="presOf" srcId="{F225D077-FC1E-43A3-9299-98243029CFDD}" destId="{C455EE0C-6F31-4359-BFDD-ADC3B5AB9416}" srcOrd="0" destOrd="0" presId="urn:microsoft.com/office/officeart/2005/8/layout/cycle1"/>
    <dgm:cxn modelId="{6C9E32EF-9D3B-4A3F-A845-D0F8E5799D8B}" srcId="{8329FBB4-DFAC-4EAA-A961-9AAEAB43DFCF}" destId="{7DD21027-692F-4F11-9562-1B8FC1C3D62D}" srcOrd="2" destOrd="0" parTransId="{E02EF27D-834E-4CFB-A11B-654EEAEFB77C}" sibTransId="{05EDC220-BFA5-41A9-814B-CC2BBBF8872C}"/>
    <dgm:cxn modelId="{A6B56BA6-75D6-457A-9FF1-38A5220942D7}" type="presOf" srcId="{90527ACF-074D-49D7-AA89-4361A56714B2}" destId="{B03CD3B6-B859-485D-834F-99527F68AE5F}" srcOrd="0" destOrd="0" presId="urn:microsoft.com/office/officeart/2005/8/layout/cycle1"/>
    <dgm:cxn modelId="{8656A71B-1436-4846-9691-A151353E1F40}" srcId="{8329FBB4-DFAC-4EAA-A961-9AAEAB43DFCF}" destId="{90527ACF-074D-49D7-AA89-4361A56714B2}" srcOrd="1" destOrd="0" parTransId="{411C45DD-CDD9-40E7-AEEA-4DF025D10BA3}" sibTransId="{D7A366FD-9E7E-418A-94C5-AECE1CE78B94}"/>
    <dgm:cxn modelId="{D88BFB7B-6FC7-420F-8361-CBB4E3102604}" type="presOf" srcId="{D7A366FD-9E7E-418A-94C5-AECE1CE78B94}" destId="{047406D2-13CC-495B-BC30-AF83C8F737CF}" srcOrd="0" destOrd="0" presId="urn:microsoft.com/office/officeart/2005/8/layout/cycle1"/>
    <dgm:cxn modelId="{D82CBBA2-10EF-45E5-A164-8E6025764627}" type="presParOf" srcId="{D4331061-C279-47EC-ABBD-1660FC3251AF}" destId="{1F1398BB-7F7E-4294-ABAC-450D3A77CC43}" srcOrd="0" destOrd="0" presId="urn:microsoft.com/office/officeart/2005/8/layout/cycle1"/>
    <dgm:cxn modelId="{26EF7888-0EF8-40F1-BFF9-EA4124E7CCAD}" type="presParOf" srcId="{D4331061-C279-47EC-ABBD-1660FC3251AF}" destId="{C455EE0C-6F31-4359-BFDD-ADC3B5AB9416}" srcOrd="1" destOrd="0" presId="urn:microsoft.com/office/officeart/2005/8/layout/cycle1"/>
    <dgm:cxn modelId="{6D91F110-DD0D-4F5C-941D-BF1EEA3DA6C3}" type="presParOf" srcId="{D4331061-C279-47EC-ABBD-1660FC3251AF}" destId="{924F14F3-26C8-4077-B97F-3FB917E221F4}" srcOrd="2" destOrd="0" presId="urn:microsoft.com/office/officeart/2005/8/layout/cycle1"/>
    <dgm:cxn modelId="{3B888DAA-CAC6-4634-9ECA-BB928DD598C6}" type="presParOf" srcId="{D4331061-C279-47EC-ABBD-1660FC3251AF}" destId="{52F90861-F424-43B0-9437-37AF94BC59B6}" srcOrd="3" destOrd="0" presId="urn:microsoft.com/office/officeart/2005/8/layout/cycle1"/>
    <dgm:cxn modelId="{6C326A11-48CE-40CB-B933-51C6E5EA5AC3}" type="presParOf" srcId="{D4331061-C279-47EC-ABBD-1660FC3251AF}" destId="{B03CD3B6-B859-485D-834F-99527F68AE5F}" srcOrd="4" destOrd="0" presId="urn:microsoft.com/office/officeart/2005/8/layout/cycle1"/>
    <dgm:cxn modelId="{00541561-5C56-4427-9418-B35962A40880}" type="presParOf" srcId="{D4331061-C279-47EC-ABBD-1660FC3251AF}" destId="{047406D2-13CC-495B-BC30-AF83C8F737CF}" srcOrd="5" destOrd="0" presId="urn:microsoft.com/office/officeart/2005/8/layout/cycle1"/>
    <dgm:cxn modelId="{94E5A36D-A919-4AEC-80F5-79A2A9F198C0}" type="presParOf" srcId="{D4331061-C279-47EC-ABBD-1660FC3251AF}" destId="{CAD48EBF-30EB-4FB1-A0A2-CEC9E8EA7F40}" srcOrd="6" destOrd="0" presId="urn:microsoft.com/office/officeart/2005/8/layout/cycle1"/>
    <dgm:cxn modelId="{9B4DF0C5-664F-469A-97E5-12563D7D454E}" type="presParOf" srcId="{D4331061-C279-47EC-ABBD-1660FC3251AF}" destId="{907EC703-4420-4CC3-8D3B-D4EB9BBA137A}" srcOrd="7" destOrd="0" presId="urn:microsoft.com/office/officeart/2005/8/layout/cycle1"/>
    <dgm:cxn modelId="{0D6B9309-A680-4374-BDAA-39D0671039FE}" type="presParOf" srcId="{D4331061-C279-47EC-ABBD-1660FC3251AF}" destId="{0E194245-8D43-4D66-A838-835D60584A8C}" srcOrd="8"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329FBB4-DFAC-4EAA-A961-9AAEAB43DFCF}"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F225D077-FC1E-43A3-9299-98243029CFDD}">
      <dgm:prSet phldrT="[Text]"/>
      <dgm:spPr/>
      <dgm:t>
        <a:bodyPr/>
        <a:lstStyle/>
        <a:p>
          <a:r>
            <a:rPr lang="en-US" dirty="0" smtClean="0"/>
            <a:t>Build Test</a:t>
          </a:r>
          <a:endParaRPr lang="en-US" dirty="0"/>
        </a:p>
      </dgm:t>
    </dgm:pt>
    <dgm:pt modelId="{DCB1A04D-50C9-4B0A-8CB8-C0B3D2CCE627}" type="parTrans" cxnId="{19616DD4-3A89-4BC8-AFE3-0E0366E5269B}">
      <dgm:prSet/>
      <dgm:spPr/>
      <dgm:t>
        <a:bodyPr/>
        <a:lstStyle/>
        <a:p>
          <a:endParaRPr lang="en-US"/>
        </a:p>
      </dgm:t>
    </dgm:pt>
    <dgm:pt modelId="{E069C953-18A3-4427-81CC-1CE4924AFE85}" type="sibTrans" cxnId="{19616DD4-3A89-4BC8-AFE3-0E0366E5269B}">
      <dgm:prSet/>
      <dgm:spPr/>
      <dgm:t>
        <a:bodyPr/>
        <a:lstStyle/>
        <a:p>
          <a:endParaRPr lang="en-US"/>
        </a:p>
      </dgm:t>
    </dgm:pt>
    <dgm:pt modelId="{90527ACF-074D-49D7-AA89-4361A56714B2}">
      <dgm:prSet phldrT="[Text]"/>
      <dgm:spPr/>
      <dgm:t>
        <a:bodyPr/>
        <a:lstStyle/>
        <a:p>
          <a:r>
            <a:rPr lang="en-US" dirty="0" smtClean="0"/>
            <a:t>Build Feature</a:t>
          </a:r>
          <a:endParaRPr lang="en-US" dirty="0"/>
        </a:p>
      </dgm:t>
    </dgm:pt>
    <dgm:pt modelId="{411C45DD-CDD9-40E7-AEEA-4DF025D10BA3}" type="parTrans" cxnId="{8656A71B-1436-4846-9691-A151353E1F40}">
      <dgm:prSet/>
      <dgm:spPr/>
      <dgm:t>
        <a:bodyPr/>
        <a:lstStyle/>
        <a:p>
          <a:endParaRPr lang="en-US"/>
        </a:p>
      </dgm:t>
    </dgm:pt>
    <dgm:pt modelId="{D7A366FD-9E7E-418A-94C5-AECE1CE78B94}" type="sibTrans" cxnId="{8656A71B-1436-4846-9691-A151353E1F40}">
      <dgm:prSet/>
      <dgm:spPr/>
      <dgm:t>
        <a:bodyPr/>
        <a:lstStyle/>
        <a:p>
          <a:endParaRPr lang="en-US"/>
        </a:p>
      </dgm:t>
    </dgm:pt>
    <dgm:pt modelId="{7DD21027-692F-4F11-9562-1B8FC1C3D62D}">
      <dgm:prSet phldrT="[Text]" custT="1"/>
      <dgm:spPr/>
      <dgm:t>
        <a:bodyPr/>
        <a:lstStyle/>
        <a:p>
          <a:r>
            <a:rPr lang="en-US" sz="1700" dirty="0" err="1" smtClean="0"/>
            <a:t>Refactor</a:t>
          </a:r>
          <a:endParaRPr lang="en-US" sz="1700" dirty="0"/>
        </a:p>
      </dgm:t>
    </dgm:pt>
    <dgm:pt modelId="{E02EF27D-834E-4CFB-A11B-654EEAEFB77C}" type="parTrans" cxnId="{6C9E32EF-9D3B-4A3F-A845-D0F8E5799D8B}">
      <dgm:prSet/>
      <dgm:spPr/>
      <dgm:t>
        <a:bodyPr/>
        <a:lstStyle/>
        <a:p>
          <a:endParaRPr lang="en-US"/>
        </a:p>
      </dgm:t>
    </dgm:pt>
    <dgm:pt modelId="{05EDC220-BFA5-41A9-814B-CC2BBBF8872C}" type="sibTrans" cxnId="{6C9E32EF-9D3B-4A3F-A845-D0F8E5799D8B}">
      <dgm:prSet/>
      <dgm:spPr/>
      <dgm:t>
        <a:bodyPr/>
        <a:lstStyle/>
        <a:p>
          <a:endParaRPr lang="en-US"/>
        </a:p>
      </dgm:t>
    </dgm:pt>
    <dgm:pt modelId="{D4331061-C279-47EC-ABBD-1660FC3251AF}" type="pres">
      <dgm:prSet presAssocID="{8329FBB4-DFAC-4EAA-A961-9AAEAB43DFCF}" presName="cycle" presStyleCnt="0">
        <dgm:presLayoutVars>
          <dgm:dir/>
          <dgm:resizeHandles val="exact"/>
        </dgm:presLayoutVars>
      </dgm:prSet>
      <dgm:spPr/>
      <dgm:t>
        <a:bodyPr/>
        <a:lstStyle/>
        <a:p>
          <a:endParaRPr lang="en-US"/>
        </a:p>
      </dgm:t>
    </dgm:pt>
    <dgm:pt modelId="{1F1398BB-7F7E-4294-ABAC-450D3A77CC43}" type="pres">
      <dgm:prSet presAssocID="{F225D077-FC1E-43A3-9299-98243029CFDD}" presName="dummy" presStyleCnt="0"/>
      <dgm:spPr/>
    </dgm:pt>
    <dgm:pt modelId="{C455EE0C-6F31-4359-BFDD-ADC3B5AB9416}" type="pres">
      <dgm:prSet presAssocID="{F225D077-FC1E-43A3-9299-98243029CFDD}" presName="node" presStyleLbl="revTx" presStyleIdx="0" presStyleCnt="3">
        <dgm:presLayoutVars>
          <dgm:bulletEnabled val="1"/>
        </dgm:presLayoutVars>
      </dgm:prSet>
      <dgm:spPr/>
      <dgm:t>
        <a:bodyPr/>
        <a:lstStyle/>
        <a:p>
          <a:endParaRPr lang="en-US"/>
        </a:p>
      </dgm:t>
    </dgm:pt>
    <dgm:pt modelId="{924F14F3-26C8-4077-B97F-3FB917E221F4}" type="pres">
      <dgm:prSet presAssocID="{E069C953-18A3-4427-81CC-1CE4924AFE85}" presName="sibTrans" presStyleLbl="node1" presStyleIdx="0" presStyleCnt="3"/>
      <dgm:spPr/>
      <dgm:t>
        <a:bodyPr/>
        <a:lstStyle/>
        <a:p>
          <a:endParaRPr lang="en-US"/>
        </a:p>
      </dgm:t>
    </dgm:pt>
    <dgm:pt modelId="{52F90861-F424-43B0-9437-37AF94BC59B6}" type="pres">
      <dgm:prSet presAssocID="{90527ACF-074D-49D7-AA89-4361A56714B2}" presName="dummy" presStyleCnt="0"/>
      <dgm:spPr/>
    </dgm:pt>
    <dgm:pt modelId="{B03CD3B6-B859-485D-834F-99527F68AE5F}" type="pres">
      <dgm:prSet presAssocID="{90527ACF-074D-49D7-AA89-4361A56714B2}" presName="node" presStyleLbl="revTx" presStyleIdx="1" presStyleCnt="3">
        <dgm:presLayoutVars>
          <dgm:bulletEnabled val="1"/>
        </dgm:presLayoutVars>
      </dgm:prSet>
      <dgm:spPr/>
      <dgm:t>
        <a:bodyPr/>
        <a:lstStyle/>
        <a:p>
          <a:endParaRPr lang="en-US"/>
        </a:p>
      </dgm:t>
    </dgm:pt>
    <dgm:pt modelId="{047406D2-13CC-495B-BC30-AF83C8F737CF}" type="pres">
      <dgm:prSet presAssocID="{D7A366FD-9E7E-418A-94C5-AECE1CE78B94}" presName="sibTrans" presStyleLbl="node1" presStyleIdx="1" presStyleCnt="3"/>
      <dgm:spPr/>
      <dgm:t>
        <a:bodyPr/>
        <a:lstStyle/>
        <a:p>
          <a:endParaRPr lang="en-US"/>
        </a:p>
      </dgm:t>
    </dgm:pt>
    <dgm:pt modelId="{CAD48EBF-30EB-4FB1-A0A2-CEC9E8EA7F40}" type="pres">
      <dgm:prSet presAssocID="{7DD21027-692F-4F11-9562-1B8FC1C3D62D}" presName="dummy" presStyleCnt="0"/>
      <dgm:spPr/>
    </dgm:pt>
    <dgm:pt modelId="{907EC703-4420-4CC3-8D3B-D4EB9BBA137A}" type="pres">
      <dgm:prSet presAssocID="{7DD21027-692F-4F11-9562-1B8FC1C3D62D}" presName="node" presStyleLbl="revTx" presStyleIdx="2" presStyleCnt="3" custScaleX="110594">
        <dgm:presLayoutVars>
          <dgm:bulletEnabled val="1"/>
        </dgm:presLayoutVars>
      </dgm:prSet>
      <dgm:spPr/>
      <dgm:t>
        <a:bodyPr/>
        <a:lstStyle/>
        <a:p>
          <a:endParaRPr lang="en-US"/>
        </a:p>
      </dgm:t>
    </dgm:pt>
    <dgm:pt modelId="{0E194245-8D43-4D66-A838-835D60584A8C}" type="pres">
      <dgm:prSet presAssocID="{05EDC220-BFA5-41A9-814B-CC2BBBF8872C}" presName="sibTrans" presStyleLbl="node1" presStyleIdx="2" presStyleCnt="3"/>
      <dgm:spPr/>
      <dgm:t>
        <a:bodyPr/>
        <a:lstStyle/>
        <a:p>
          <a:endParaRPr lang="en-US"/>
        </a:p>
      </dgm:t>
    </dgm:pt>
  </dgm:ptLst>
  <dgm:cxnLst>
    <dgm:cxn modelId="{E4F9FA57-016A-4AC9-AC98-DF3EA281AD7E}" type="presOf" srcId="{7DD21027-692F-4F11-9562-1B8FC1C3D62D}" destId="{907EC703-4420-4CC3-8D3B-D4EB9BBA137A}" srcOrd="0" destOrd="0" presId="urn:microsoft.com/office/officeart/2005/8/layout/cycle1"/>
    <dgm:cxn modelId="{A89C8F18-94BE-4C17-98CB-14A6A6E6D8F9}" type="presOf" srcId="{90527ACF-074D-49D7-AA89-4361A56714B2}" destId="{B03CD3B6-B859-485D-834F-99527F68AE5F}" srcOrd="0" destOrd="0" presId="urn:microsoft.com/office/officeart/2005/8/layout/cycle1"/>
    <dgm:cxn modelId="{19616DD4-3A89-4BC8-AFE3-0E0366E5269B}" srcId="{8329FBB4-DFAC-4EAA-A961-9AAEAB43DFCF}" destId="{F225D077-FC1E-43A3-9299-98243029CFDD}" srcOrd="0" destOrd="0" parTransId="{DCB1A04D-50C9-4B0A-8CB8-C0B3D2CCE627}" sibTransId="{E069C953-18A3-4427-81CC-1CE4924AFE85}"/>
    <dgm:cxn modelId="{CB78BE1E-CAB1-403E-A934-BDF842604797}" type="presOf" srcId="{F225D077-FC1E-43A3-9299-98243029CFDD}" destId="{C455EE0C-6F31-4359-BFDD-ADC3B5AB9416}" srcOrd="0" destOrd="0" presId="urn:microsoft.com/office/officeart/2005/8/layout/cycle1"/>
    <dgm:cxn modelId="{8E12415C-F319-480A-B40B-0A694F48A875}" type="presOf" srcId="{D7A366FD-9E7E-418A-94C5-AECE1CE78B94}" destId="{047406D2-13CC-495B-BC30-AF83C8F737CF}" srcOrd="0" destOrd="0" presId="urn:microsoft.com/office/officeart/2005/8/layout/cycle1"/>
    <dgm:cxn modelId="{E7BB2171-B8E2-452C-A645-655D88911F97}" type="presOf" srcId="{05EDC220-BFA5-41A9-814B-CC2BBBF8872C}" destId="{0E194245-8D43-4D66-A838-835D60584A8C}" srcOrd="0" destOrd="0" presId="urn:microsoft.com/office/officeart/2005/8/layout/cycle1"/>
    <dgm:cxn modelId="{7162F2D4-B3CD-4700-857C-A4AFD5BE3121}" type="presOf" srcId="{E069C953-18A3-4427-81CC-1CE4924AFE85}" destId="{924F14F3-26C8-4077-B97F-3FB917E221F4}" srcOrd="0" destOrd="0" presId="urn:microsoft.com/office/officeart/2005/8/layout/cycle1"/>
    <dgm:cxn modelId="{C6F2A4CB-0E8F-4986-8990-88FF6492D8BC}" type="presOf" srcId="{8329FBB4-DFAC-4EAA-A961-9AAEAB43DFCF}" destId="{D4331061-C279-47EC-ABBD-1660FC3251AF}" srcOrd="0" destOrd="0" presId="urn:microsoft.com/office/officeart/2005/8/layout/cycle1"/>
    <dgm:cxn modelId="{6C9E32EF-9D3B-4A3F-A845-D0F8E5799D8B}" srcId="{8329FBB4-DFAC-4EAA-A961-9AAEAB43DFCF}" destId="{7DD21027-692F-4F11-9562-1B8FC1C3D62D}" srcOrd="2" destOrd="0" parTransId="{E02EF27D-834E-4CFB-A11B-654EEAEFB77C}" sibTransId="{05EDC220-BFA5-41A9-814B-CC2BBBF8872C}"/>
    <dgm:cxn modelId="{8656A71B-1436-4846-9691-A151353E1F40}" srcId="{8329FBB4-DFAC-4EAA-A961-9AAEAB43DFCF}" destId="{90527ACF-074D-49D7-AA89-4361A56714B2}" srcOrd="1" destOrd="0" parTransId="{411C45DD-CDD9-40E7-AEEA-4DF025D10BA3}" sibTransId="{D7A366FD-9E7E-418A-94C5-AECE1CE78B94}"/>
    <dgm:cxn modelId="{D99075BC-8525-4A33-B836-D32B9E176721}" type="presParOf" srcId="{D4331061-C279-47EC-ABBD-1660FC3251AF}" destId="{1F1398BB-7F7E-4294-ABAC-450D3A77CC43}" srcOrd="0" destOrd="0" presId="urn:microsoft.com/office/officeart/2005/8/layout/cycle1"/>
    <dgm:cxn modelId="{416B78E2-DB7F-4C72-AFA1-D7DA572AD97A}" type="presParOf" srcId="{D4331061-C279-47EC-ABBD-1660FC3251AF}" destId="{C455EE0C-6F31-4359-BFDD-ADC3B5AB9416}" srcOrd="1" destOrd="0" presId="urn:microsoft.com/office/officeart/2005/8/layout/cycle1"/>
    <dgm:cxn modelId="{27123D1F-7A54-4E34-88E9-9ED50836CBB0}" type="presParOf" srcId="{D4331061-C279-47EC-ABBD-1660FC3251AF}" destId="{924F14F3-26C8-4077-B97F-3FB917E221F4}" srcOrd="2" destOrd="0" presId="urn:microsoft.com/office/officeart/2005/8/layout/cycle1"/>
    <dgm:cxn modelId="{CFF832D3-E4BD-44AC-84E2-ADDF3890A71A}" type="presParOf" srcId="{D4331061-C279-47EC-ABBD-1660FC3251AF}" destId="{52F90861-F424-43B0-9437-37AF94BC59B6}" srcOrd="3" destOrd="0" presId="urn:microsoft.com/office/officeart/2005/8/layout/cycle1"/>
    <dgm:cxn modelId="{B7592884-A32E-41F4-885A-80134330D616}" type="presParOf" srcId="{D4331061-C279-47EC-ABBD-1660FC3251AF}" destId="{B03CD3B6-B859-485D-834F-99527F68AE5F}" srcOrd="4" destOrd="0" presId="urn:microsoft.com/office/officeart/2005/8/layout/cycle1"/>
    <dgm:cxn modelId="{7D232ADA-4050-4D3F-92D2-EF77E9293A0F}" type="presParOf" srcId="{D4331061-C279-47EC-ABBD-1660FC3251AF}" destId="{047406D2-13CC-495B-BC30-AF83C8F737CF}" srcOrd="5" destOrd="0" presId="urn:microsoft.com/office/officeart/2005/8/layout/cycle1"/>
    <dgm:cxn modelId="{9FED0395-9C15-466F-922F-DE46D10BB94A}" type="presParOf" srcId="{D4331061-C279-47EC-ABBD-1660FC3251AF}" destId="{CAD48EBF-30EB-4FB1-A0A2-CEC9E8EA7F40}" srcOrd="6" destOrd="0" presId="urn:microsoft.com/office/officeart/2005/8/layout/cycle1"/>
    <dgm:cxn modelId="{672AE6B2-DD7F-4A6F-8B2A-F8A82DE718A5}" type="presParOf" srcId="{D4331061-C279-47EC-ABBD-1660FC3251AF}" destId="{907EC703-4420-4CC3-8D3B-D4EB9BBA137A}" srcOrd="7" destOrd="0" presId="urn:microsoft.com/office/officeart/2005/8/layout/cycle1"/>
    <dgm:cxn modelId="{183C66C6-68B6-4CF0-948E-4F2CBD510CB7}" type="presParOf" srcId="{D4331061-C279-47EC-ABBD-1660FC3251AF}" destId="{0E194245-8D43-4D66-A838-835D60584A8C}" srcOrd="8" destOrd="0" presId="urn:microsoft.com/office/officeart/2005/8/layout/cycle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329FBB4-DFAC-4EAA-A961-9AAEAB43DFCF}"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F225D077-FC1E-43A3-9299-98243029CFDD}">
      <dgm:prSet phldrT="[Text]"/>
      <dgm:spPr/>
      <dgm:t>
        <a:bodyPr/>
        <a:lstStyle/>
        <a:p>
          <a:r>
            <a:rPr lang="en-US" dirty="0" smtClean="0"/>
            <a:t>Build Test</a:t>
          </a:r>
          <a:endParaRPr lang="en-US" dirty="0"/>
        </a:p>
      </dgm:t>
    </dgm:pt>
    <dgm:pt modelId="{DCB1A04D-50C9-4B0A-8CB8-C0B3D2CCE627}" type="parTrans" cxnId="{19616DD4-3A89-4BC8-AFE3-0E0366E5269B}">
      <dgm:prSet/>
      <dgm:spPr/>
      <dgm:t>
        <a:bodyPr/>
        <a:lstStyle/>
        <a:p>
          <a:endParaRPr lang="en-US"/>
        </a:p>
      </dgm:t>
    </dgm:pt>
    <dgm:pt modelId="{E069C953-18A3-4427-81CC-1CE4924AFE85}" type="sibTrans" cxnId="{19616DD4-3A89-4BC8-AFE3-0E0366E5269B}">
      <dgm:prSet/>
      <dgm:spPr/>
      <dgm:t>
        <a:bodyPr/>
        <a:lstStyle/>
        <a:p>
          <a:endParaRPr lang="en-US"/>
        </a:p>
      </dgm:t>
    </dgm:pt>
    <dgm:pt modelId="{90527ACF-074D-49D7-AA89-4361A56714B2}">
      <dgm:prSet phldrT="[Text]"/>
      <dgm:spPr/>
      <dgm:t>
        <a:bodyPr/>
        <a:lstStyle/>
        <a:p>
          <a:r>
            <a:rPr lang="en-US" dirty="0" smtClean="0"/>
            <a:t>Build Feature</a:t>
          </a:r>
          <a:endParaRPr lang="en-US" dirty="0"/>
        </a:p>
      </dgm:t>
    </dgm:pt>
    <dgm:pt modelId="{411C45DD-CDD9-40E7-AEEA-4DF025D10BA3}" type="parTrans" cxnId="{8656A71B-1436-4846-9691-A151353E1F40}">
      <dgm:prSet/>
      <dgm:spPr/>
      <dgm:t>
        <a:bodyPr/>
        <a:lstStyle/>
        <a:p>
          <a:endParaRPr lang="en-US"/>
        </a:p>
      </dgm:t>
    </dgm:pt>
    <dgm:pt modelId="{D7A366FD-9E7E-418A-94C5-AECE1CE78B94}" type="sibTrans" cxnId="{8656A71B-1436-4846-9691-A151353E1F40}">
      <dgm:prSet/>
      <dgm:spPr/>
      <dgm:t>
        <a:bodyPr/>
        <a:lstStyle/>
        <a:p>
          <a:endParaRPr lang="en-US"/>
        </a:p>
      </dgm:t>
    </dgm:pt>
    <dgm:pt modelId="{7DD21027-692F-4F11-9562-1B8FC1C3D62D}">
      <dgm:prSet phldrT="[Text]" custT="1"/>
      <dgm:spPr/>
      <dgm:t>
        <a:bodyPr/>
        <a:lstStyle/>
        <a:p>
          <a:r>
            <a:rPr lang="en-US" sz="1700" dirty="0" smtClean="0"/>
            <a:t>Refactor</a:t>
          </a:r>
          <a:endParaRPr lang="en-US" sz="1700" dirty="0"/>
        </a:p>
      </dgm:t>
    </dgm:pt>
    <dgm:pt modelId="{E02EF27D-834E-4CFB-A11B-654EEAEFB77C}" type="parTrans" cxnId="{6C9E32EF-9D3B-4A3F-A845-D0F8E5799D8B}">
      <dgm:prSet/>
      <dgm:spPr/>
      <dgm:t>
        <a:bodyPr/>
        <a:lstStyle/>
        <a:p>
          <a:endParaRPr lang="en-US"/>
        </a:p>
      </dgm:t>
    </dgm:pt>
    <dgm:pt modelId="{05EDC220-BFA5-41A9-814B-CC2BBBF8872C}" type="sibTrans" cxnId="{6C9E32EF-9D3B-4A3F-A845-D0F8E5799D8B}">
      <dgm:prSet/>
      <dgm:spPr/>
      <dgm:t>
        <a:bodyPr/>
        <a:lstStyle/>
        <a:p>
          <a:endParaRPr lang="en-US"/>
        </a:p>
      </dgm:t>
    </dgm:pt>
    <dgm:pt modelId="{D4331061-C279-47EC-ABBD-1660FC3251AF}" type="pres">
      <dgm:prSet presAssocID="{8329FBB4-DFAC-4EAA-A961-9AAEAB43DFCF}" presName="cycle" presStyleCnt="0">
        <dgm:presLayoutVars>
          <dgm:dir/>
          <dgm:resizeHandles val="exact"/>
        </dgm:presLayoutVars>
      </dgm:prSet>
      <dgm:spPr/>
      <dgm:t>
        <a:bodyPr/>
        <a:lstStyle/>
        <a:p>
          <a:endParaRPr lang="en-US"/>
        </a:p>
      </dgm:t>
    </dgm:pt>
    <dgm:pt modelId="{1F1398BB-7F7E-4294-ABAC-450D3A77CC43}" type="pres">
      <dgm:prSet presAssocID="{F225D077-FC1E-43A3-9299-98243029CFDD}" presName="dummy" presStyleCnt="0"/>
      <dgm:spPr/>
    </dgm:pt>
    <dgm:pt modelId="{C455EE0C-6F31-4359-BFDD-ADC3B5AB9416}" type="pres">
      <dgm:prSet presAssocID="{F225D077-FC1E-43A3-9299-98243029CFDD}" presName="node" presStyleLbl="revTx" presStyleIdx="0" presStyleCnt="3">
        <dgm:presLayoutVars>
          <dgm:bulletEnabled val="1"/>
        </dgm:presLayoutVars>
      </dgm:prSet>
      <dgm:spPr/>
      <dgm:t>
        <a:bodyPr/>
        <a:lstStyle/>
        <a:p>
          <a:endParaRPr lang="en-US"/>
        </a:p>
      </dgm:t>
    </dgm:pt>
    <dgm:pt modelId="{924F14F3-26C8-4077-B97F-3FB917E221F4}" type="pres">
      <dgm:prSet presAssocID="{E069C953-18A3-4427-81CC-1CE4924AFE85}" presName="sibTrans" presStyleLbl="node1" presStyleIdx="0" presStyleCnt="3"/>
      <dgm:spPr/>
      <dgm:t>
        <a:bodyPr/>
        <a:lstStyle/>
        <a:p>
          <a:endParaRPr lang="en-US"/>
        </a:p>
      </dgm:t>
    </dgm:pt>
    <dgm:pt modelId="{52F90861-F424-43B0-9437-37AF94BC59B6}" type="pres">
      <dgm:prSet presAssocID="{90527ACF-074D-49D7-AA89-4361A56714B2}" presName="dummy" presStyleCnt="0"/>
      <dgm:spPr/>
    </dgm:pt>
    <dgm:pt modelId="{B03CD3B6-B859-485D-834F-99527F68AE5F}" type="pres">
      <dgm:prSet presAssocID="{90527ACF-074D-49D7-AA89-4361A56714B2}" presName="node" presStyleLbl="revTx" presStyleIdx="1" presStyleCnt="3">
        <dgm:presLayoutVars>
          <dgm:bulletEnabled val="1"/>
        </dgm:presLayoutVars>
      </dgm:prSet>
      <dgm:spPr/>
      <dgm:t>
        <a:bodyPr/>
        <a:lstStyle/>
        <a:p>
          <a:endParaRPr lang="en-US"/>
        </a:p>
      </dgm:t>
    </dgm:pt>
    <dgm:pt modelId="{047406D2-13CC-495B-BC30-AF83C8F737CF}" type="pres">
      <dgm:prSet presAssocID="{D7A366FD-9E7E-418A-94C5-AECE1CE78B94}" presName="sibTrans" presStyleLbl="node1" presStyleIdx="1" presStyleCnt="3"/>
      <dgm:spPr/>
      <dgm:t>
        <a:bodyPr/>
        <a:lstStyle/>
        <a:p>
          <a:endParaRPr lang="en-US"/>
        </a:p>
      </dgm:t>
    </dgm:pt>
    <dgm:pt modelId="{CAD48EBF-30EB-4FB1-A0A2-CEC9E8EA7F40}" type="pres">
      <dgm:prSet presAssocID="{7DD21027-692F-4F11-9562-1B8FC1C3D62D}" presName="dummy" presStyleCnt="0"/>
      <dgm:spPr/>
    </dgm:pt>
    <dgm:pt modelId="{907EC703-4420-4CC3-8D3B-D4EB9BBA137A}" type="pres">
      <dgm:prSet presAssocID="{7DD21027-692F-4F11-9562-1B8FC1C3D62D}" presName="node" presStyleLbl="revTx" presStyleIdx="2" presStyleCnt="3" custScaleX="119551">
        <dgm:presLayoutVars>
          <dgm:bulletEnabled val="1"/>
        </dgm:presLayoutVars>
      </dgm:prSet>
      <dgm:spPr/>
      <dgm:t>
        <a:bodyPr/>
        <a:lstStyle/>
        <a:p>
          <a:endParaRPr lang="en-US"/>
        </a:p>
      </dgm:t>
    </dgm:pt>
    <dgm:pt modelId="{0E194245-8D43-4D66-A838-835D60584A8C}" type="pres">
      <dgm:prSet presAssocID="{05EDC220-BFA5-41A9-814B-CC2BBBF8872C}" presName="sibTrans" presStyleLbl="node1" presStyleIdx="2" presStyleCnt="3"/>
      <dgm:spPr/>
      <dgm:t>
        <a:bodyPr/>
        <a:lstStyle/>
        <a:p>
          <a:endParaRPr lang="en-US"/>
        </a:p>
      </dgm:t>
    </dgm:pt>
  </dgm:ptLst>
  <dgm:cxnLst>
    <dgm:cxn modelId="{C2FDC74E-1CEB-46BB-A538-A0D93555F12D}" type="presOf" srcId="{05EDC220-BFA5-41A9-814B-CC2BBBF8872C}" destId="{0E194245-8D43-4D66-A838-835D60584A8C}" srcOrd="0" destOrd="0" presId="urn:microsoft.com/office/officeart/2005/8/layout/cycle1"/>
    <dgm:cxn modelId="{2086966D-E7D8-45C7-A603-68C65EE85907}" type="presOf" srcId="{E069C953-18A3-4427-81CC-1CE4924AFE85}" destId="{924F14F3-26C8-4077-B97F-3FB917E221F4}" srcOrd="0" destOrd="0" presId="urn:microsoft.com/office/officeart/2005/8/layout/cycle1"/>
    <dgm:cxn modelId="{A6C3FA6C-40D3-4FC9-9605-7FBD948F5094}" type="presOf" srcId="{F225D077-FC1E-43A3-9299-98243029CFDD}" destId="{C455EE0C-6F31-4359-BFDD-ADC3B5AB9416}" srcOrd="0" destOrd="0" presId="urn:microsoft.com/office/officeart/2005/8/layout/cycle1"/>
    <dgm:cxn modelId="{91645E89-E5E1-42FB-804B-3DDCCC0758AE}" type="presOf" srcId="{7DD21027-692F-4F11-9562-1B8FC1C3D62D}" destId="{907EC703-4420-4CC3-8D3B-D4EB9BBA137A}" srcOrd="0" destOrd="0" presId="urn:microsoft.com/office/officeart/2005/8/layout/cycle1"/>
    <dgm:cxn modelId="{19616DD4-3A89-4BC8-AFE3-0E0366E5269B}" srcId="{8329FBB4-DFAC-4EAA-A961-9AAEAB43DFCF}" destId="{F225D077-FC1E-43A3-9299-98243029CFDD}" srcOrd="0" destOrd="0" parTransId="{DCB1A04D-50C9-4B0A-8CB8-C0B3D2CCE627}" sibTransId="{E069C953-18A3-4427-81CC-1CE4924AFE85}"/>
    <dgm:cxn modelId="{58279A0D-65A3-4295-9B17-6DC09A756B9B}" type="presOf" srcId="{D7A366FD-9E7E-418A-94C5-AECE1CE78B94}" destId="{047406D2-13CC-495B-BC30-AF83C8F737CF}" srcOrd="0" destOrd="0" presId="urn:microsoft.com/office/officeart/2005/8/layout/cycle1"/>
    <dgm:cxn modelId="{82BC3523-68FE-42AC-AE2F-F70AAD191D70}" type="presOf" srcId="{8329FBB4-DFAC-4EAA-A961-9AAEAB43DFCF}" destId="{D4331061-C279-47EC-ABBD-1660FC3251AF}" srcOrd="0" destOrd="0" presId="urn:microsoft.com/office/officeart/2005/8/layout/cycle1"/>
    <dgm:cxn modelId="{5CB4A87B-47C2-469F-8327-8BC18B8DA44B}" type="presOf" srcId="{90527ACF-074D-49D7-AA89-4361A56714B2}" destId="{B03CD3B6-B859-485D-834F-99527F68AE5F}" srcOrd="0" destOrd="0" presId="urn:microsoft.com/office/officeart/2005/8/layout/cycle1"/>
    <dgm:cxn modelId="{6C9E32EF-9D3B-4A3F-A845-D0F8E5799D8B}" srcId="{8329FBB4-DFAC-4EAA-A961-9AAEAB43DFCF}" destId="{7DD21027-692F-4F11-9562-1B8FC1C3D62D}" srcOrd="2" destOrd="0" parTransId="{E02EF27D-834E-4CFB-A11B-654EEAEFB77C}" sibTransId="{05EDC220-BFA5-41A9-814B-CC2BBBF8872C}"/>
    <dgm:cxn modelId="{8656A71B-1436-4846-9691-A151353E1F40}" srcId="{8329FBB4-DFAC-4EAA-A961-9AAEAB43DFCF}" destId="{90527ACF-074D-49D7-AA89-4361A56714B2}" srcOrd="1" destOrd="0" parTransId="{411C45DD-CDD9-40E7-AEEA-4DF025D10BA3}" sibTransId="{D7A366FD-9E7E-418A-94C5-AECE1CE78B94}"/>
    <dgm:cxn modelId="{EF3479D8-2341-4685-B856-D63149095801}" type="presParOf" srcId="{D4331061-C279-47EC-ABBD-1660FC3251AF}" destId="{1F1398BB-7F7E-4294-ABAC-450D3A77CC43}" srcOrd="0" destOrd="0" presId="urn:microsoft.com/office/officeart/2005/8/layout/cycle1"/>
    <dgm:cxn modelId="{97A5B4AA-224B-44A4-AF83-7293A62B5071}" type="presParOf" srcId="{D4331061-C279-47EC-ABBD-1660FC3251AF}" destId="{C455EE0C-6F31-4359-BFDD-ADC3B5AB9416}" srcOrd="1" destOrd="0" presId="urn:microsoft.com/office/officeart/2005/8/layout/cycle1"/>
    <dgm:cxn modelId="{40A775B0-FBF9-480A-B915-AD0897E823E1}" type="presParOf" srcId="{D4331061-C279-47EC-ABBD-1660FC3251AF}" destId="{924F14F3-26C8-4077-B97F-3FB917E221F4}" srcOrd="2" destOrd="0" presId="urn:microsoft.com/office/officeart/2005/8/layout/cycle1"/>
    <dgm:cxn modelId="{8DDE1847-1FFC-409E-A483-7571A5B17889}" type="presParOf" srcId="{D4331061-C279-47EC-ABBD-1660FC3251AF}" destId="{52F90861-F424-43B0-9437-37AF94BC59B6}" srcOrd="3" destOrd="0" presId="urn:microsoft.com/office/officeart/2005/8/layout/cycle1"/>
    <dgm:cxn modelId="{8BCB4ABB-6678-4E83-B5FF-F02A91D495B1}" type="presParOf" srcId="{D4331061-C279-47EC-ABBD-1660FC3251AF}" destId="{B03CD3B6-B859-485D-834F-99527F68AE5F}" srcOrd="4" destOrd="0" presId="urn:microsoft.com/office/officeart/2005/8/layout/cycle1"/>
    <dgm:cxn modelId="{B5DEEEF0-35E5-4AB0-AFEA-E9F8A387F4EA}" type="presParOf" srcId="{D4331061-C279-47EC-ABBD-1660FC3251AF}" destId="{047406D2-13CC-495B-BC30-AF83C8F737CF}" srcOrd="5" destOrd="0" presId="urn:microsoft.com/office/officeart/2005/8/layout/cycle1"/>
    <dgm:cxn modelId="{A276C493-4E83-4B5D-9E1E-AE3474DCFCFE}" type="presParOf" srcId="{D4331061-C279-47EC-ABBD-1660FC3251AF}" destId="{CAD48EBF-30EB-4FB1-A0A2-CEC9E8EA7F40}" srcOrd="6" destOrd="0" presId="urn:microsoft.com/office/officeart/2005/8/layout/cycle1"/>
    <dgm:cxn modelId="{4A74A025-D19B-4AF8-8713-E4DDFA8CD150}" type="presParOf" srcId="{D4331061-C279-47EC-ABBD-1660FC3251AF}" destId="{907EC703-4420-4CC3-8D3B-D4EB9BBA137A}" srcOrd="7" destOrd="0" presId="urn:microsoft.com/office/officeart/2005/8/layout/cycle1"/>
    <dgm:cxn modelId="{95D5EE7E-169E-4F42-8B1B-A01D0329F6DD}" type="presParOf" srcId="{D4331061-C279-47EC-ABBD-1660FC3251AF}" destId="{0E194245-8D43-4D66-A838-835D60584A8C}" srcOrd="8" destOrd="0" presId="urn:microsoft.com/office/officeart/2005/8/layout/cycle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82E01A9-1559-49B1-9FD9-2047E1EBFF3E}" type="doc">
      <dgm:prSet loTypeId="urn:microsoft.com/office/officeart/2011/layout/ConvergingText" loCatId="process" qsTypeId="urn:microsoft.com/office/officeart/2005/8/quickstyle/simple1" qsCatId="simple" csTypeId="urn:microsoft.com/office/officeart/2005/8/colors/accent1_2" csCatId="accent1" phldr="1"/>
      <dgm:spPr/>
      <dgm:t>
        <a:bodyPr/>
        <a:lstStyle/>
        <a:p>
          <a:endParaRPr lang="en-US"/>
        </a:p>
      </dgm:t>
    </dgm:pt>
    <dgm:pt modelId="{70EF7C55-2C60-4947-881D-F37E15C1E778}">
      <dgm:prSet phldrT="[Text]" custT="1"/>
      <dgm:spPr/>
      <dgm:t>
        <a:bodyPr/>
        <a:lstStyle/>
        <a:p>
          <a:r>
            <a:rPr lang="en-US" sz="1600" dirty="0"/>
            <a:t>Processes</a:t>
          </a:r>
        </a:p>
      </dgm:t>
    </dgm:pt>
    <dgm:pt modelId="{05D4648C-90BC-4F41-9C19-1220784C800F}" type="parTrans" cxnId="{EDE4A3F2-9266-4ADA-82ED-13F38AF1AF4F}">
      <dgm:prSet/>
      <dgm:spPr/>
      <dgm:t>
        <a:bodyPr/>
        <a:lstStyle/>
        <a:p>
          <a:endParaRPr lang="en-US"/>
        </a:p>
      </dgm:t>
    </dgm:pt>
    <dgm:pt modelId="{897C4825-BC5C-4498-8BC4-B403CB3CBB65}" type="sibTrans" cxnId="{EDE4A3F2-9266-4ADA-82ED-13F38AF1AF4F}">
      <dgm:prSet/>
      <dgm:spPr/>
      <dgm:t>
        <a:bodyPr/>
        <a:lstStyle/>
        <a:p>
          <a:endParaRPr lang="en-US"/>
        </a:p>
      </dgm:t>
    </dgm:pt>
    <dgm:pt modelId="{317BE2F6-AAD2-4964-97A4-B8F32CEF7C7E}">
      <dgm:prSet phldrT="[Text]" custT="1"/>
      <dgm:spPr/>
      <dgm:t>
        <a:bodyPr/>
        <a:lstStyle/>
        <a:p>
          <a:r>
            <a:rPr lang="en-US" sz="1600" dirty="0"/>
            <a:t>Inputs</a:t>
          </a:r>
        </a:p>
      </dgm:t>
    </dgm:pt>
    <dgm:pt modelId="{6D43B903-9A72-463E-B0B2-30A135446169}" type="parTrans" cxnId="{73C9CFE9-691A-48F3-89EE-F510DB1EBEE0}">
      <dgm:prSet/>
      <dgm:spPr/>
      <dgm:t>
        <a:bodyPr/>
        <a:lstStyle/>
        <a:p>
          <a:endParaRPr lang="en-US"/>
        </a:p>
      </dgm:t>
    </dgm:pt>
    <dgm:pt modelId="{49B64F5B-2EC5-4808-8DF5-39E8E4526C5C}" type="sibTrans" cxnId="{73C9CFE9-691A-48F3-89EE-F510DB1EBEE0}">
      <dgm:prSet/>
      <dgm:spPr/>
      <dgm:t>
        <a:bodyPr/>
        <a:lstStyle/>
        <a:p>
          <a:endParaRPr lang="en-US"/>
        </a:p>
      </dgm:t>
    </dgm:pt>
    <dgm:pt modelId="{9EEB449D-7F40-410F-9602-AF77CEA990A0}">
      <dgm:prSet phldrT="[Text]" custT="1"/>
      <dgm:spPr/>
      <dgm:t>
        <a:bodyPr/>
        <a:lstStyle/>
        <a:p>
          <a:r>
            <a:rPr lang="en-US" sz="1600" dirty="0"/>
            <a:t>Inputs</a:t>
          </a:r>
        </a:p>
      </dgm:t>
    </dgm:pt>
    <dgm:pt modelId="{2B99FA47-8589-4775-80E1-86C4D9DE47E5}" type="parTrans" cxnId="{63860BD5-243D-49DD-A5FC-FE02F928E661}">
      <dgm:prSet/>
      <dgm:spPr/>
      <dgm:t>
        <a:bodyPr/>
        <a:lstStyle/>
        <a:p>
          <a:endParaRPr lang="en-US"/>
        </a:p>
      </dgm:t>
    </dgm:pt>
    <dgm:pt modelId="{BF89413A-B2F9-452C-890D-D14391A8371D}" type="sibTrans" cxnId="{63860BD5-243D-49DD-A5FC-FE02F928E661}">
      <dgm:prSet/>
      <dgm:spPr/>
      <dgm:t>
        <a:bodyPr/>
        <a:lstStyle/>
        <a:p>
          <a:endParaRPr lang="en-US"/>
        </a:p>
      </dgm:t>
    </dgm:pt>
    <dgm:pt modelId="{6B1BA332-5978-4DA6-9B08-CE32423355F1}">
      <dgm:prSet phldrT="[Text]" custT="1"/>
      <dgm:spPr/>
      <dgm:t>
        <a:bodyPr/>
        <a:lstStyle/>
        <a:p>
          <a:r>
            <a:rPr lang="en-US" sz="1600" dirty="0"/>
            <a:t>Inputs</a:t>
          </a:r>
        </a:p>
      </dgm:t>
    </dgm:pt>
    <dgm:pt modelId="{03C46FE3-61A4-4AA5-A5D2-043995DCBBD5}" type="parTrans" cxnId="{1759F8DE-BFD8-42F0-868B-EFC49BA95648}">
      <dgm:prSet/>
      <dgm:spPr/>
      <dgm:t>
        <a:bodyPr/>
        <a:lstStyle/>
        <a:p>
          <a:endParaRPr lang="en-US"/>
        </a:p>
      </dgm:t>
    </dgm:pt>
    <dgm:pt modelId="{36AB9D86-DE3A-404B-A29A-966D21E29902}" type="sibTrans" cxnId="{1759F8DE-BFD8-42F0-868B-EFC49BA95648}">
      <dgm:prSet/>
      <dgm:spPr/>
      <dgm:t>
        <a:bodyPr/>
        <a:lstStyle/>
        <a:p>
          <a:endParaRPr lang="en-US"/>
        </a:p>
      </dgm:t>
    </dgm:pt>
    <dgm:pt modelId="{110D120F-3438-44D1-BFE2-89B1C5218C9E}" type="pres">
      <dgm:prSet presAssocID="{982E01A9-1559-49B1-9FD9-2047E1EBFF3E}" presName="Name0" presStyleCnt="0">
        <dgm:presLayoutVars>
          <dgm:chMax/>
          <dgm:chPref val="1"/>
          <dgm:dir/>
          <dgm:animOne val="branch"/>
          <dgm:animLvl val="lvl"/>
          <dgm:resizeHandles/>
        </dgm:presLayoutVars>
      </dgm:prSet>
      <dgm:spPr/>
      <dgm:t>
        <a:bodyPr/>
        <a:lstStyle/>
        <a:p>
          <a:endParaRPr lang="en-US"/>
        </a:p>
      </dgm:t>
    </dgm:pt>
    <dgm:pt modelId="{ACD2CED6-736C-40DF-AEFB-EA5B0FDD2BC5}" type="pres">
      <dgm:prSet presAssocID="{70EF7C55-2C60-4947-881D-F37E15C1E778}" presName="composite" presStyleCnt="0"/>
      <dgm:spPr/>
    </dgm:pt>
    <dgm:pt modelId="{A5D32274-993D-4D2C-AA78-86FF29754D01}" type="pres">
      <dgm:prSet presAssocID="{70EF7C55-2C60-4947-881D-F37E15C1E778}" presName="ParentAccent1" presStyleLbl="alignNode1" presStyleIdx="0" presStyleCnt="34"/>
      <dgm:spPr/>
    </dgm:pt>
    <dgm:pt modelId="{7F006B13-65B5-4977-AD37-F7ABC4110AAB}" type="pres">
      <dgm:prSet presAssocID="{70EF7C55-2C60-4947-881D-F37E15C1E778}" presName="ParentAccent2" presStyleLbl="alignNode1" presStyleIdx="1" presStyleCnt="34"/>
      <dgm:spPr/>
    </dgm:pt>
    <dgm:pt modelId="{2757286F-A161-40C5-8ED0-17B63B929DC3}" type="pres">
      <dgm:prSet presAssocID="{70EF7C55-2C60-4947-881D-F37E15C1E778}" presName="ParentAccent3" presStyleLbl="alignNode1" presStyleIdx="2" presStyleCnt="34"/>
      <dgm:spPr/>
    </dgm:pt>
    <dgm:pt modelId="{09257706-1EE7-40A8-B681-FC76F93CD7A9}" type="pres">
      <dgm:prSet presAssocID="{70EF7C55-2C60-4947-881D-F37E15C1E778}" presName="ParentAccent4" presStyleLbl="alignNode1" presStyleIdx="3" presStyleCnt="34"/>
      <dgm:spPr/>
    </dgm:pt>
    <dgm:pt modelId="{E8752E7F-384C-4CB3-A109-51632558B678}" type="pres">
      <dgm:prSet presAssocID="{70EF7C55-2C60-4947-881D-F37E15C1E778}" presName="ParentAccent5" presStyleLbl="alignNode1" presStyleIdx="4" presStyleCnt="34"/>
      <dgm:spPr/>
    </dgm:pt>
    <dgm:pt modelId="{8B58A520-61CE-4916-B656-AF838AE00CEA}" type="pres">
      <dgm:prSet presAssocID="{70EF7C55-2C60-4947-881D-F37E15C1E778}" presName="ParentAccent6" presStyleLbl="alignNode1" presStyleIdx="5" presStyleCnt="34"/>
      <dgm:spPr/>
    </dgm:pt>
    <dgm:pt modelId="{000BB870-A87B-4C24-ABAC-AF3BA30C9A5A}" type="pres">
      <dgm:prSet presAssocID="{70EF7C55-2C60-4947-881D-F37E15C1E778}" presName="ParentAccent7" presStyleLbl="alignNode1" presStyleIdx="6" presStyleCnt="34"/>
      <dgm:spPr/>
    </dgm:pt>
    <dgm:pt modelId="{7CFC3E25-34AE-4228-B2B9-7D1F0C3D48D8}" type="pres">
      <dgm:prSet presAssocID="{70EF7C55-2C60-4947-881D-F37E15C1E778}" presName="ParentAccent8" presStyleLbl="alignNode1" presStyleIdx="7" presStyleCnt="34"/>
      <dgm:spPr/>
    </dgm:pt>
    <dgm:pt modelId="{736E225E-7EBD-498F-A421-CE4C932D7791}" type="pres">
      <dgm:prSet presAssocID="{70EF7C55-2C60-4947-881D-F37E15C1E778}" presName="ParentAccent9" presStyleLbl="alignNode1" presStyleIdx="8" presStyleCnt="34"/>
      <dgm:spPr/>
    </dgm:pt>
    <dgm:pt modelId="{CCBB6F52-9EFD-48E4-9F83-F975F74FC105}" type="pres">
      <dgm:prSet presAssocID="{70EF7C55-2C60-4947-881D-F37E15C1E778}" presName="ParentAccent10" presStyleLbl="alignNode1" presStyleIdx="9" presStyleCnt="34"/>
      <dgm:spPr/>
    </dgm:pt>
    <dgm:pt modelId="{888EE50E-E6F7-477F-8A01-8C00D54FE292}" type="pres">
      <dgm:prSet presAssocID="{70EF7C55-2C60-4947-881D-F37E15C1E778}" presName="Parent" presStyleLbl="alignNode1" presStyleIdx="10" presStyleCnt="34" custScaleX="112478">
        <dgm:presLayoutVars>
          <dgm:chMax val="5"/>
          <dgm:chPref val="3"/>
          <dgm:bulletEnabled val="1"/>
        </dgm:presLayoutVars>
      </dgm:prSet>
      <dgm:spPr/>
      <dgm:t>
        <a:bodyPr/>
        <a:lstStyle/>
        <a:p>
          <a:endParaRPr lang="en-US"/>
        </a:p>
      </dgm:t>
    </dgm:pt>
    <dgm:pt modelId="{53C1D68F-10A7-47D9-88E7-721605677A39}" type="pres">
      <dgm:prSet presAssocID="{317BE2F6-AAD2-4964-97A4-B8F32CEF7C7E}" presName="Child1Accent1" presStyleLbl="alignNode1" presStyleIdx="11" presStyleCnt="34"/>
      <dgm:spPr/>
    </dgm:pt>
    <dgm:pt modelId="{F4655CE9-81AC-4BEC-9F15-A10DF8214B41}" type="pres">
      <dgm:prSet presAssocID="{317BE2F6-AAD2-4964-97A4-B8F32CEF7C7E}" presName="Child1Accent2" presStyleLbl="alignNode1" presStyleIdx="12" presStyleCnt="34"/>
      <dgm:spPr/>
    </dgm:pt>
    <dgm:pt modelId="{E84E1479-7837-4013-84FB-F91FE1516AAE}" type="pres">
      <dgm:prSet presAssocID="{317BE2F6-AAD2-4964-97A4-B8F32CEF7C7E}" presName="Child1Accent3" presStyleLbl="alignNode1" presStyleIdx="13" presStyleCnt="34"/>
      <dgm:spPr/>
    </dgm:pt>
    <dgm:pt modelId="{6209A150-D931-4CB9-B5B8-477691461261}" type="pres">
      <dgm:prSet presAssocID="{317BE2F6-AAD2-4964-97A4-B8F32CEF7C7E}" presName="Child1Accent4" presStyleLbl="alignNode1" presStyleIdx="14" presStyleCnt="34"/>
      <dgm:spPr/>
    </dgm:pt>
    <dgm:pt modelId="{777565F8-5517-44BA-B0DE-3D720641E549}" type="pres">
      <dgm:prSet presAssocID="{317BE2F6-AAD2-4964-97A4-B8F32CEF7C7E}" presName="Child1Accent5" presStyleLbl="alignNode1" presStyleIdx="15" presStyleCnt="34"/>
      <dgm:spPr/>
    </dgm:pt>
    <dgm:pt modelId="{B183BC60-6421-47B5-AD3F-5FEEE3133DC1}" type="pres">
      <dgm:prSet presAssocID="{317BE2F6-AAD2-4964-97A4-B8F32CEF7C7E}" presName="Child1Accent6" presStyleLbl="alignNode1" presStyleIdx="16" presStyleCnt="34"/>
      <dgm:spPr/>
    </dgm:pt>
    <dgm:pt modelId="{609D0F7C-FD64-416D-A92D-2FD4D61312F0}" type="pres">
      <dgm:prSet presAssocID="{317BE2F6-AAD2-4964-97A4-B8F32CEF7C7E}" presName="Child1Accent7" presStyleLbl="alignNode1" presStyleIdx="17" presStyleCnt="34"/>
      <dgm:spPr/>
    </dgm:pt>
    <dgm:pt modelId="{43C67B5C-6697-4BF8-9D3B-B1FE0FB94D99}" type="pres">
      <dgm:prSet presAssocID="{317BE2F6-AAD2-4964-97A4-B8F32CEF7C7E}" presName="Child1Accent8" presStyleLbl="alignNode1" presStyleIdx="18" presStyleCnt="34"/>
      <dgm:spPr/>
    </dgm:pt>
    <dgm:pt modelId="{61A4152D-1FEA-4841-A4C3-E7F7447EE9CE}" type="pres">
      <dgm:prSet presAssocID="{317BE2F6-AAD2-4964-97A4-B8F32CEF7C7E}" presName="Child1Accent9" presStyleLbl="alignNode1" presStyleIdx="19" presStyleCnt="34"/>
      <dgm:spPr/>
    </dgm:pt>
    <dgm:pt modelId="{AE811F67-E007-483E-8BF4-A0DCB69C9587}" type="pres">
      <dgm:prSet presAssocID="{317BE2F6-AAD2-4964-97A4-B8F32CEF7C7E}" presName="Child1" presStyleLbl="revTx" presStyleIdx="0" presStyleCnt="3">
        <dgm:presLayoutVars>
          <dgm:chMax/>
          <dgm:chPref val="0"/>
          <dgm:bulletEnabled val="1"/>
        </dgm:presLayoutVars>
      </dgm:prSet>
      <dgm:spPr/>
      <dgm:t>
        <a:bodyPr/>
        <a:lstStyle/>
        <a:p>
          <a:endParaRPr lang="en-US"/>
        </a:p>
      </dgm:t>
    </dgm:pt>
    <dgm:pt modelId="{62E324C4-AFE1-4ADC-A0AA-2AB200652CD3}" type="pres">
      <dgm:prSet presAssocID="{9EEB449D-7F40-410F-9602-AF77CEA990A0}" presName="Child2Accent1" presStyleLbl="alignNode1" presStyleIdx="20" presStyleCnt="34"/>
      <dgm:spPr/>
    </dgm:pt>
    <dgm:pt modelId="{FD646C20-CA3B-47F7-8755-F73335B89D2A}" type="pres">
      <dgm:prSet presAssocID="{9EEB449D-7F40-410F-9602-AF77CEA990A0}" presName="Child2Accent2" presStyleLbl="alignNode1" presStyleIdx="21" presStyleCnt="34"/>
      <dgm:spPr/>
    </dgm:pt>
    <dgm:pt modelId="{7C91E3F3-8487-45ED-955E-ACB4F5348DE5}" type="pres">
      <dgm:prSet presAssocID="{9EEB449D-7F40-410F-9602-AF77CEA990A0}" presName="Child2Accent3" presStyleLbl="alignNode1" presStyleIdx="22" presStyleCnt="34"/>
      <dgm:spPr/>
    </dgm:pt>
    <dgm:pt modelId="{B4122735-33B3-4FC7-8D3C-C2A96516DD07}" type="pres">
      <dgm:prSet presAssocID="{9EEB449D-7F40-410F-9602-AF77CEA990A0}" presName="Child2Accent4" presStyleLbl="alignNode1" presStyleIdx="23" presStyleCnt="34"/>
      <dgm:spPr/>
    </dgm:pt>
    <dgm:pt modelId="{C10F6EF0-0412-40C9-93D7-16B7BB5B2D3E}" type="pres">
      <dgm:prSet presAssocID="{9EEB449D-7F40-410F-9602-AF77CEA990A0}" presName="Child2Accent5" presStyleLbl="alignNode1" presStyleIdx="24" presStyleCnt="34"/>
      <dgm:spPr/>
    </dgm:pt>
    <dgm:pt modelId="{2C41D1AE-7785-4B88-A34C-7E1A4E29B31D}" type="pres">
      <dgm:prSet presAssocID="{9EEB449D-7F40-410F-9602-AF77CEA990A0}" presName="Child2Accent6" presStyleLbl="alignNode1" presStyleIdx="25" presStyleCnt="34"/>
      <dgm:spPr/>
    </dgm:pt>
    <dgm:pt modelId="{11E38803-46E5-4161-8AE9-A740E11F3127}" type="pres">
      <dgm:prSet presAssocID="{9EEB449D-7F40-410F-9602-AF77CEA990A0}" presName="Child2Accent7" presStyleLbl="alignNode1" presStyleIdx="26" presStyleCnt="34"/>
      <dgm:spPr/>
    </dgm:pt>
    <dgm:pt modelId="{73AE6B4A-9B7B-4F6D-875B-D6DFCF05336D}" type="pres">
      <dgm:prSet presAssocID="{9EEB449D-7F40-410F-9602-AF77CEA990A0}" presName="Child2" presStyleLbl="revTx" presStyleIdx="1" presStyleCnt="3">
        <dgm:presLayoutVars>
          <dgm:chMax/>
          <dgm:chPref val="0"/>
          <dgm:bulletEnabled val="1"/>
        </dgm:presLayoutVars>
      </dgm:prSet>
      <dgm:spPr/>
      <dgm:t>
        <a:bodyPr/>
        <a:lstStyle/>
        <a:p>
          <a:endParaRPr lang="en-US"/>
        </a:p>
      </dgm:t>
    </dgm:pt>
    <dgm:pt modelId="{6D6B2B07-2AC1-4F21-B54C-35B8FCEA45FE}" type="pres">
      <dgm:prSet presAssocID="{6B1BA332-5978-4DA6-9B08-CE32423355F1}" presName="Child3Accent1" presStyleLbl="alignNode1" presStyleIdx="27" presStyleCnt="34"/>
      <dgm:spPr/>
    </dgm:pt>
    <dgm:pt modelId="{0C726BF0-DF17-4ACC-8F2D-698B9180CCFA}" type="pres">
      <dgm:prSet presAssocID="{6B1BA332-5978-4DA6-9B08-CE32423355F1}" presName="Child3Accent2" presStyleLbl="alignNode1" presStyleIdx="28" presStyleCnt="34"/>
      <dgm:spPr/>
    </dgm:pt>
    <dgm:pt modelId="{CC40B6B0-19CA-4A3C-8EC9-9B0ABEE4C857}" type="pres">
      <dgm:prSet presAssocID="{6B1BA332-5978-4DA6-9B08-CE32423355F1}" presName="Child3Accent3" presStyleLbl="alignNode1" presStyleIdx="29" presStyleCnt="34"/>
      <dgm:spPr/>
    </dgm:pt>
    <dgm:pt modelId="{B6C64D72-941C-4B8E-BDFF-330C7C40D9C6}" type="pres">
      <dgm:prSet presAssocID="{6B1BA332-5978-4DA6-9B08-CE32423355F1}" presName="Child3Accent4" presStyleLbl="alignNode1" presStyleIdx="30" presStyleCnt="34"/>
      <dgm:spPr/>
    </dgm:pt>
    <dgm:pt modelId="{899EA8C2-DF52-4C4E-A78C-A5D776325335}" type="pres">
      <dgm:prSet presAssocID="{6B1BA332-5978-4DA6-9B08-CE32423355F1}" presName="Child3Accent5" presStyleLbl="alignNode1" presStyleIdx="31" presStyleCnt="34"/>
      <dgm:spPr/>
    </dgm:pt>
    <dgm:pt modelId="{3AD6492F-C78C-4D82-827E-8E3719E06E3F}" type="pres">
      <dgm:prSet presAssocID="{6B1BA332-5978-4DA6-9B08-CE32423355F1}" presName="Child3Accent6" presStyleLbl="alignNode1" presStyleIdx="32" presStyleCnt="34"/>
      <dgm:spPr/>
    </dgm:pt>
    <dgm:pt modelId="{F85BB596-5335-4D02-81D8-A26B63885CFF}" type="pres">
      <dgm:prSet presAssocID="{6B1BA332-5978-4DA6-9B08-CE32423355F1}" presName="Child3Accent7" presStyleLbl="alignNode1" presStyleIdx="33" presStyleCnt="34"/>
      <dgm:spPr/>
    </dgm:pt>
    <dgm:pt modelId="{F4BB4DEB-00F9-47A8-B59A-38A2B8533D4A}" type="pres">
      <dgm:prSet presAssocID="{6B1BA332-5978-4DA6-9B08-CE32423355F1}" presName="Child3" presStyleLbl="revTx" presStyleIdx="2" presStyleCnt="3">
        <dgm:presLayoutVars>
          <dgm:chMax/>
          <dgm:chPref val="0"/>
          <dgm:bulletEnabled val="1"/>
        </dgm:presLayoutVars>
      </dgm:prSet>
      <dgm:spPr/>
      <dgm:t>
        <a:bodyPr/>
        <a:lstStyle/>
        <a:p>
          <a:endParaRPr lang="en-US"/>
        </a:p>
      </dgm:t>
    </dgm:pt>
  </dgm:ptLst>
  <dgm:cxnLst>
    <dgm:cxn modelId="{B97E3C7D-FA86-4F2E-BC88-67622CB72E4D}" type="presOf" srcId="{317BE2F6-AAD2-4964-97A4-B8F32CEF7C7E}" destId="{AE811F67-E007-483E-8BF4-A0DCB69C9587}" srcOrd="0" destOrd="0" presId="urn:microsoft.com/office/officeart/2011/layout/ConvergingText"/>
    <dgm:cxn modelId="{1759F8DE-BFD8-42F0-868B-EFC49BA95648}" srcId="{70EF7C55-2C60-4947-881D-F37E15C1E778}" destId="{6B1BA332-5978-4DA6-9B08-CE32423355F1}" srcOrd="2" destOrd="0" parTransId="{03C46FE3-61A4-4AA5-A5D2-043995DCBBD5}" sibTransId="{36AB9D86-DE3A-404B-A29A-966D21E29902}"/>
    <dgm:cxn modelId="{63860BD5-243D-49DD-A5FC-FE02F928E661}" srcId="{70EF7C55-2C60-4947-881D-F37E15C1E778}" destId="{9EEB449D-7F40-410F-9602-AF77CEA990A0}" srcOrd="1" destOrd="0" parTransId="{2B99FA47-8589-4775-80E1-86C4D9DE47E5}" sibTransId="{BF89413A-B2F9-452C-890D-D14391A8371D}"/>
    <dgm:cxn modelId="{EDE4A3F2-9266-4ADA-82ED-13F38AF1AF4F}" srcId="{982E01A9-1559-49B1-9FD9-2047E1EBFF3E}" destId="{70EF7C55-2C60-4947-881D-F37E15C1E778}" srcOrd="0" destOrd="0" parTransId="{05D4648C-90BC-4F41-9C19-1220784C800F}" sibTransId="{897C4825-BC5C-4498-8BC4-B403CB3CBB65}"/>
    <dgm:cxn modelId="{94FF142C-7F23-43A7-B672-BD40595102D7}" type="presOf" srcId="{982E01A9-1559-49B1-9FD9-2047E1EBFF3E}" destId="{110D120F-3438-44D1-BFE2-89B1C5218C9E}" srcOrd="0" destOrd="0" presId="urn:microsoft.com/office/officeart/2011/layout/ConvergingText"/>
    <dgm:cxn modelId="{2884E47F-006F-4F93-97CB-333E73583205}" type="presOf" srcId="{6B1BA332-5978-4DA6-9B08-CE32423355F1}" destId="{F4BB4DEB-00F9-47A8-B59A-38A2B8533D4A}" srcOrd="0" destOrd="0" presId="urn:microsoft.com/office/officeart/2011/layout/ConvergingText"/>
    <dgm:cxn modelId="{F62DB823-E024-4A56-99AC-D5A2EAFBDF9F}" type="presOf" srcId="{9EEB449D-7F40-410F-9602-AF77CEA990A0}" destId="{73AE6B4A-9B7B-4F6D-875B-D6DFCF05336D}" srcOrd="0" destOrd="0" presId="urn:microsoft.com/office/officeart/2011/layout/ConvergingText"/>
    <dgm:cxn modelId="{73C9CFE9-691A-48F3-89EE-F510DB1EBEE0}" srcId="{70EF7C55-2C60-4947-881D-F37E15C1E778}" destId="{317BE2F6-AAD2-4964-97A4-B8F32CEF7C7E}" srcOrd="0" destOrd="0" parTransId="{6D43B903-9A72-463E-B0B2-30A135446169}" sibTransId="{49B64F5B-2EC5-4808-8DF5-39E8E4526C5C}"/>
    <dgm:cxn modelId="{DAA0F175-8467-4689-AF55-C22E732E079C}" type="presOf" srcId="{70EF7C55-2C60-4947-881D-F37E15C1E778}" destId="{888EE50E-E6F7-477F-8A01-8C00D54FE292}" srcOrd="0" destOrd="0" presId="urn:microsoft.com/office/officeart/2011/layout/ConvergingText"/>
    <dgm:cxn modelId="{D1978BCE-80B6-4E7C-94A2-2673780D691D}" type="presParOf" srcId="{110D120F-3438-44D1-BFE2-89B1C5218C9E}" destId="{ACD2CED6-736C-40DF-AEFB-EA5B0FDD2BC5}" srcOrd="0" destOrd="0" presId="urn:microsoft.com/office/officeart/2011/layout/ConvergingText"/>
    <dgm:cxn modelId="{27F344D3-B83D-46B0-ACF9-30A7098ABD0E}" type="presParOf" srcId="{ACD2CED6-736C-40DF-AEFB-EA5B0FDD2BC5}" destId="{A5D32274-993D-4D2C-AA78-86FF29754D01}" srcOrd="0" destOrd="0" presId="urn:microsoft.com/office/officeart/2011/layout/ConvergingText"/>
    <dgm:cxn modelId="{DF7B421A-33D8-4F76-B55E-E1E27CDBD488}" type="presParOf" srcId="{ACD2CED6-736C-40DF-AEFB-EA5B0FDD2BC5}" destId="{7F006B13-65B5-4977-AD37-F7ABC4110AAB}" srcOrd="1" destOrd="0" presId="urn:microsoft.com/office/officeart/2011/layout/ConvergingText"/>
    <dgm:cxn modelId="{E31581B6-1688-4143-9706-17938456B19E}" type="presParOf" srcId="{ACD2CED6-736C-40DF-AEFB-EA5B0FDD2BC5}" destId="{2757286F-A161-40C5-8ED0-17B63B929DC3}" srcOrd="2" destOrd="0" presId="urn:microsoft.com/office/officeart/2011/layout/ConvergingText"/>
    <dgm:cxn modelId="{DF01F1B4-79BE-48D2-9CDC-D1B10277D66C}" type="presParOf" srcId="{ACD2CED6-736C-40DF-AEFB-EA5B0FDD2BC5}" destId="{09257706-1EE7-40A8-B681-FC76F93CD7A9}" srcOrd="3" destOrd="0" presId="urn:microsoft.com/office/officeart/2011/layout/ConvergingText"/>
    <dgm:cxn modelId="{7640A6AD-2940-4C5E-98AF-D1B2E88E16BF}" type="presParOf" srcId="{ACD2CED6-736C-40DF-AEFB-EA5B0FDD2BC5}" destId="{E8752E7F-384C-4CB3-A109-51632558B678}" srcOrd="4" destOrd="0" presId="urn:microsoft.com/office/officeart/2011/layout/ConvergingText"/>
    <dgm:cxn modelId="{D6DA2B03-AC8F-412A-88AA-809053F38B12}" type="presParOf" srcId="{ACD2CED6-736C-40DF-AEFB-EA5B0FDD2BC5}" destId="{8B58A520-61CE-4916-B656-AF838AE00CEA}" srcOrd="5" destOrd="0" presId="urn:microsoft.com/office/officeart/2011/layout/ConvergingText"/>
    <dgm:cxn modelId="{6E9B9410-5A5F-4297-A4E4-EB036FB446C3}" type="presParOf" srcId="{ACD2CED6-736C-40DF-AEFB-EA5B0FDD2BC5}" destId="{000BB870-A87B-4C24-ABAC-AF3BA30C9A5A}" srcOrd="6" destOrd="0" presId="urn:microsoft.com/office/officeart/2011/layout/ConvergingText"/>
    <dgm:cxn modelId="{CFD0A54D-19FA-4861-B367-165040E69196}" type="presParOf" srcId="{ACD2CED6-736C-40DF-AEFB-EA5B0FDD2BC5}" destId="{7CFC3E25-34AE-4228-B2B9-7D1F0C3D48D8}" srcOrd="7" destOrd="0" presId="urn:microsoft.com/office/officeart/2011/layout/ConvergingText"/>
    <dgm:cxn modelId="{CF47A0CB-5FE4-4AFE-BD5A-CC3C75C3B445}" type="presParOf" srcId="{ACD2CED6-736C-40DF-AEFB-EA5B0FDD2BC5}" destId="{736E225E-7EBD-498F-A421-CE4C932D7791}" srcOrd="8" destOrd="0" presId="urn:microsoft.com/office/officeart/2011/layout/ConvergingText"/>
    <dgm:cxn modelId="{5928F52F-30A3-4243-9D9B-E25F1D8EC3C7}" type="presParOf" srcId="{ACD2CED6-736C-40DF-AEFB-EA5B0FDD2BC5}" destId="{CCBB6F52-9EFD-48E4-9F83-F975F74FC105}" srcOrd="9" destOrd="0" presId="urn:microsoft.com/office/officeart/2011/layout/ConvergingText"/>
    <dgm:cxn modelId="{9E03D386-5D2C-4BB6-87AA-53F7144AF856}" type="presParOf" srcId="{ACD2CED6-736C-40DF-AEFB-EA5B0FDD2BC5}" destId="{888EE50E-E6F7-477F-8A01-8C00D54FE292}" srcOrd="10" destOrd="0" presId="urn:microsoft.com/office/officeart/2011/layout/ConvergingText"/>
    <dgm:cxn modelId="{EC6A7D20-B6C9-445D-B6B3-9E3A5E95611E}" type="presParOf" srcId="{ACD2CED6-736C-40DF-AEFB-EA5B0FDD2BC5}" destId="{53C1D68F-10A7-47D9-88E7-721605677A39}" srcOrd="11" destOrd="0" presId="urn:microsoft.com/office/officeart/2011/layout/ConvergingText"/>
    <dgm:cxn modelId="{3A6A1057-ED46-4358-A9CA-003ECA219369}" type="presParOf" srcId="{ACD2CED6-736C-40DF-AEFB-EA5B0FDD2BC5}" destId="{F4655CE9-81AC-4BEC-9F15-A10DF8214B41}" srcOrd="12" destOrd="0" presId="urn:microsoft.com/office/officeart/2011/layout/ConvergingText"/>
    <dgm:cxn modelId="{C99AD423-18D9-426E-A781-D7949BE73DC2}" type="presParOf" srcId="{ACD2CED6-736C-40DF-AEFB-EA5B0FDD2BC5}" destId="{E84E1479-7837-4013-84FB-F91FE1516AAE}" srcOrd="13" destOrd="0" presId="urn:microsoft.com/office/officeart/2011/layout/ConvergingText"/>
    <dgm:cxn modelId="{4690636F-536D-40AD-BB78-EE9E631E369C}" type="presParOf" srcId="{ACD2CED6-736C-40DF-AEFB-EA5B0FDD2BC5}" destId="{6209A150-D931-4CB9-B5B8-477691461261}" srcOrd="14" destOrd="0" presId="urn:microsoft.com/office/officeart/2011/layout/ConvergingText"/>
    <dgm:cxn modelId="{450A8B9C-5A8A-47EB-8CFF-9C5466C18756}" type="presParOf" srcId="{ACD2CED6-736C-40DF-AEFB-EA5B0FDD2BC5}" destId="{777565F8-5517-44BA-B0DE-3D720641E549}" srcOrd="15" destOrd="0" presId="urn:microsoft.com/office/officeart/2011/layout/ConvergingText"/>
    <dgm:cxn modelId="{3ABFDB75-8463-4660-9D89-71A429C19240}" type="presParOf" srcId="{ACD2CED6-736C-40DF-AEFB-EA5B0FDD2BC5}" destId="{B183BC60-6421-47B5-AD3F-5FEEE3133DC1}" srcOrd="16" destOrd="0" presId="urn:microsoft.com/office/officeart/2011/layout/ConvergingText"/>
    <dgm:cxn modelId="{8731826F-EE26-480A-B194-9AEBF49CB427}" type="presParOf" srcId="{ACD2CED6-736C-40DF-AEFB-EA5B0FDD2BC5}" destId="{609D0F7C-FD64-416D-A92D-2FD4D61312F0}" srcOrd="17" destOrd="0" presId="urn:microsoft.com/office/officeart/2011/layout/ConvergingText"/>
    <dgm:cxn modelId="{31ED8851-DCC8-409E-BEDD-7BD8335D2C67}" type="presParOf" srcId="{ACD2CED6-736C-40DF-AEFB-EA5B0FDD2BC5}" destId="{43C67B5C-6697-4BF8-9D3B-B1FE0FB94D99}" srcOrd="18" destOrd="0" presId="urn:microsoft.com/office/officeart/2011/layout/ConvergingText"/>
    <dgm:cxn modelId="{0A55B45C-3418-4D41-9645-4BA7032FBDD8}" type="presParOf" srcId="{ACD2CED6-736C-40DF-AEFB-EA5B0FDD2BC5}" destId="{61A4152D-1FEA-4841-A4C3-E7F7447EE9CE}" srcOrd="19" destOrd="0" presId="urn:microsoft.com/office/officeart/2011/layout/ConvergingText"/>
    <dgm:cxn modelId="{1D38FC8E-BA0E-4A26-868C-9CFD9F45F050}" type="presParOf" srcId="{ACD2CED6-736C-40DF-AEFB-EA5B0FDD2BC5}" destId="{AE811F67-E007-483E-8BF4-A0DCB69C9587}" srcOrd="20" destOrd="0" presId="urn:microsoft.com/office/officeart/2011/layout/ConvergingText"/>
    <dgm:cxn modelId="{5FCA8B8A-B68A-4091-94DD-77A138AB5DC7}" type="presParOf" srcId="{ACD2CED6-736C-40DF-AEFB-EA5B0FDD2BC5}" destId="{62E324C4-AFE1-4ADC-A0AA-2AB200652CD3}" srcOrd="21" destOrd="0" presId="urn:microsoft.com/office/officeart/2011/layout/ConvergingText"/>
    <dgm:cxn modelId="{859159B6-9645-4FEC-8A84-B519290BE7FD}" type="presParOf" srcId="{ACD2CED6-736C-40DF-AEFB-EA5B0FDD2BC5}" destId="{FD646C20-CA3B-47F7-8755-F73335B89D2A}" srcOrd="22" destOrd="0" presId="urn:microsoft.com/office/officeart/2011/layout/ConvergingText"/>
    <dgm:cxn modelId="{527CA217-1BAA-418F-B7D4-E0E5717A5AB8}" type="presParOf" srcId="{ACD2CED6-736C-40DF-AEFB-EA5B0FDD2BC5}" destId="{7C91E3F3-8487-45ED-955E-ACB4F5348DE5}" srcOrd="23" destOrd="0" presId="urn:microsoft.com/office/officeart/2011/layout/ConvergingText"/>
    <dgm:cxn modelId="{80522A71-DC69-4388-BECC-173D7D927EE2}" type="presParOf" srcId="{ACD2CED6-736C-40DF-AEFB-EA5B0FDD2BC5}" destId="{B4122735-33B3-4FC7-8D3C-C2A96516DD07}" srcOrd="24" destOrd="0" presId="urn:microsoft.com/office/officeart/2011/layout/ConvergingText"/>
    <dgm:cxn modelId="{B02C03A4-3067-4601-9928-67C2848F56F0}" type="presParOf" srcId="{ACD2CED6-736C-40DF-AEFB-EA5B0FDD2BC5}" destId="{C10F6EF0-0412-40C9-93D7-16B7BB5B2D3E}" srcOrd="25" destOrd="0" presId="urn:microsoft.com/office/officeart/2011/layout/ConvergingText"/>
    <dgm:cxn modelId="{09FBE98F-4F53-4F75-9A84-9B02B4DD435D}" type="presParOf" srcId="{ACD2CED6-736C-40DF-AEFB-EA5B0FDD2BC5}" destId="{2C41D1AE-7785-4B88-A34C-7E1A4E29B31D}" srcOrd="26" destOrd="0" presId="urn:microsoft.com/office/officeart/2011/layout/ConvergingText"/>
    <dgm:cxn modelId="{397E645A-B072-40B9-A4E0-1F36D2051B9B}" type="presParOf" srcId="{ACD2CED6-736C-40DF-AEFB-EA5B0FDD2BC5}" destId="{11E38803-46E5-4161-8AE9-A740E11F3127}" srcOrd="27" destOrd="0" presId="urn:microsoft.com/office/officeart/2011/layout/ConvergingText"/>
    <dgm:cxn modelId="{959B4B02-FC6F-4FBC-A05D-1F03661B30A9}" type="presParOf" srcId="{ACD2CED6-736C-40DF-AEFB-EA5B0FDD2BC5}" destId="{73AE6B4A-9B7B-4F6D-875B-D6DFCF05336D}" srcOrd="28" destOrd="0" presId="urn:microsoft.com/office/officeart/2011/layout/ConvergingText"/>
    <dgm:cxn modelId="{7E47610D-1E9C-44DF-9ACF-BC32E658496C}" type="presParOf" srcId="{ACD2CED6-736C-40DF-AEFB-EA5B0FDD2BC5}" destId="{6D6B2B07-2AC1-4F21-B54C-35B8FCEA45FE}" srcOrd="29" destOrd="0" presId="urn:microsoft.com/office/officeart/2011/layout/ConvergingText"/>
    <dgm:cxn modelId="{E963568D-984C-44E0-8DFF-0A0956367913}" type="presParOf" srcId="{ACD2CED6-736C-40DF-AEFB-EA5B0FDD2BC5}" destId="{0C726BF0-DF17-4ACC-8F2D-698B9180CCFA}" srcOrd="30" destOrd="0" presId="urn:microsoft.com/office/officeart/2011/layout/ConvergingText"/>
    <dgm:cxn modelId="{44F4CF34-88B1-42EB-9EE5-6A688AD5F439}" type="presParOf" srcId="{ACD2CED6-736C-40DF-AEFB-EA5B0FDD2BC5}" destId="{CC40B6B0-19CA-4A3C-8EC9-9B0ABEE4C857}" srcOrd="31" destOrd="0" presId="urn:microsoft.com/office/officeart/2011/layout/ConvergingText"/>
    <dgm:cxn modelId="{E5388D4B-D8AF-4950-B309-AC21DA1B4DE4}" type="presParOf" srcId="{ACD2CED6-736C-40DF-AEFB-EA5B0FDD2BC5}" destId="{B6C64D72-941C-4B8E-BDFF-330C7C40D9C6}" srcOrd="32" destOrd="0" presId="urn:microsoft.com/office/officeart/2011/layout/ConvergingText"/>
    <dgm:cxn modelId="{6208013F-597A-4400-93B7-1E0FEF139BFB}" type="presParOf" srcId="{ACD2CED6-736C-40DF-AEFB-EA5B0FDD2BC5}" destId="{899EA8C2-DF52-4C4E-A78C-A5D776325335}" srcOrd="33" destOrd="0" presId="urn:microsoft.com/office/officeart/2011/layout/ConvergingText"/>
    <dgm:cxn modelId="{9E6872C7-CB4E-4A04-8BD8-EAC8EC8FD241}" type="presParOf" srcId="{ACD2CED6-736C-40DF-AEFB-EA5B0FDD2BC5}" destId="{3AD6492F-C78C-4D82-827E-8E3719E06E3F}" srcOrd="34" destOrd="0" presId="urn:microsoft.com/office/officeart/2011/layout/ConvergingText"/>
    <dgm:cxn modelId="{DFFD2747-061F-469D-96AA-7E3B9EEE0DBD}" type="presParOf" srcId="{ACD2CED6-736C-40DF-AEFB-EA5B0FDD2BC5}" destId="{F85BB596-5335-4D02-81D8-A26B63885CFF}" srcOrd="35" destOrd="0" presId="urn:microsoft.com/office/officeart/2011/layout/ConvergingText"/>
    <dgm:cxn modelId="{5E05662E-AF39-4528-B54E-E1BB3A28DF43}" type="presParOf" srcId="{ACD2CED6-736C-40DF-AEFB-EA5B0FDD2BC5}" destId="{F4BB4DEB-00F9-47A8-B59A-38A2B8533D4A}" srcOrd="36" destOrd="0" presId="urn:microsoft.com/office/officeart/2011/layout/Converging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82E01A9-1559-49B1-9FD9-2047E1EBFF3E}" type="doc">
      <dgm:prSet loTypeId="urn:microsoft.com/office/officeart/2011/layout/ConvergingText" loCatId="process" qsTypeId="urn:microsoft.com/office/officeart/2005/8/quickstyle/simple1" qsCatId="simple" csTypeId="urn:microsoft.com/office/officeart/2005/8/colors/accent1_2" csCatId="accent1" phldr="1"/>
      <dgm:spPr/>
      <dgm:t>
        <a:bodyPr/>
        <a:lstStyle/>
        <a:p>
          <a:endParaRPr lang="en-US"/>
        </a:p>
      </dgm:t>
    </dgm:pt>
    <dgm:pt modelId="{70EF7C55-2C60-4947-881D-F37E15C1E778}">
      <dgm:prSet phldrT="[Text]" custT="1"/>
      <dgm:spPr/>
      <dgm:t>
        <a:bodyPr/>
        <a:lstStyle/>
        <a:p>
          <a:r>
            <a:rPr lang="en-US" sz="1500" dirty="0"/>
            <a:t>Processes</a:t>
          </a:r>
        </a:p>
      </dgm:t>
    </dgm:pt>
    <dgm:pt modelId="{05D4648C-90BC-4F41-9C19-1220784C800F}" type="parTrans" cxnId="{EDE4A3F2-9266-4ADA-82ED-13F38AF1AF4F}">
      <dgm:prSet/>
      <dgm:spPr/>
      <dgm:t>
        <a:bodyPr/>
        <a:lstStyle/>
        <a:p>
          <a:endParaRPr lang="en-US"/>
        </a:p>
      </dgm:t>
    </dgm:pt>
    <dgm:pt modelId="{897C4825-BC5C-4498-8BC4-B403CB3CBB65}" type="sibTrans" cxnId="{EDE4A3F2-9266-4ADA-82ED-13F38AF1AF4F}">
      <dgm:prSet/>
      <dgm:spPr/>
      <dgm:t>
        <a:bodyPr/>
        <a:lstStyle/>
        <a:p>
          <a:endParaRPr lang="en-US"/>
        </a:p>
      </dgm:t>
    </dgm:pt>
    <dgm:pt modelId="{317BE2F6-AAD2-4964-97A4-B8F32CEF7C7E}">
      <dgm:prSet phldrT="[Text]" custT="1"/>
      <dgm:spPr/>
      <dgm:t>
        <a:bodyPr/>
        <a:lstStyle/>
        <a:p>
          <a:r>
            <a:rPr lang="en-US" sz="1600" dirty="0"/>
            <a:t>Inputs</a:t>
          </a:r>
        </a:p>
      </dgm:t>
    </dgm:pt>
    <dgm:pt modelId="{6D43B903-9A72-463E-B0B2-30A135446169}" type="parTrans" cxnId="{73C9CFE9-691A-48F3-89EE-F510DB1EBEE0}">
      <dgm:prSet/>
      <dgm:spPr/>
      <dgm:t>
        <a:bodyPr/>
        <a:lstStyle/>
        <a:p>
          <a:endParaRPr lang="en-US"/>
        </a:p>
      </dgm:t>
    </dgm:pt>
    <dgm:pt modelId="{49B64F5B-2EC5-4808-8DF5-39E8E4526C5C}" type="sibTrans" cxnId="{73C9CFE9-691A-48F3-89EE-F510DB1EBEE0}">
      <dgm:prSet/>
      <dgm:spPr/>
      <dgm:t>
        <a:bodyPr/>
        <a:lstStyle/>
        <a:p>
          <a:endParaRPr lang="en-US"/>
        </a:p>
      </dgm:t>
    </dgm:pt>
    <dgm:pt modelId="{9EEB449D-7F40-410F-9602-AF77CEA990A0}">
      <dgm:prSet phldrT="[Text]" custT="1"/>
      <dgm:spPr/>
      <dgm:t>
        <a:bodyPr/>
        <a:lstStyle/>
        <a:p>
          <a:r>
            <a:rPr lang="en-US" sz="1600" dirty="0"/>
            <a:t>Inputs</a:t>
          </a:r>
        </a:p>
      </dgm:t>
    </dgm:pt>
    <dgm:pt modelId="{2B99FA47-8589-4775-80E1-86C4D9DE47E5}" type="parTrans" cxnId="{63860BD5-243D-49DD-A5FC-FE02F928E661}">
      <dgm:prSet/>
      <dgm:spPr/>
      <dgm:t>
        <a:bodyPr/>
        <a:lstStyle/>
        <a:p>
          <a:endParaRPr lang="en-US"/>
        </a:p>
      </dgm:t>
    </dgm:pt>
    <dgm:pt modelId="{BF89413A-B2F9-452C-890D-D14391A8371D}" type="sibTrans" cxnId="{63860BD5-243D-49DD-A5FC-FE02F928E661}">
      <dgm:prSet/>
      <dgm:spPr/>
      <dgm:t>
        <a:bodyPr/>
        <a:lstStyle/>
        <a:p>
          <a:endParaRPr lang="en-US"/>
        </a:p>
      </dgm:t>
    </dgm:pt>
    <dgm:pt modelId="{6B1BA332-5978-4DA6-9B08-CE32423355F1}">
      <dgm:prSet phldrT="[Text]" custT="1"/>
      <dgm:spPr/>
      <dgm:t>
        <a:bodyPr/>
        <a:lstStyle/>
        <a:p>
          <a:r>
            <a:rPr lang="en-US" sz="1600" dirty="0"/>
            <a:t>Inputs</a:t>
          </a:r>
        </a:p>
      </dgm:t>
    </dgm:pt>
    <dgm:pt modelId="{03C46FE3-61A4-4AA5-A5D2-043995DCBBD5}" type="parTrans" cxnId="{1759F8DE-BFD8-42F0-868B-EFC49BA95648}">
      <dgm:prSet/>
      <dgm:spPr/>
      <dgm:t>
        <a:bodyPr/>
        <a:lstStyle/>
        <a:p>
          <a:endParaRPr lang="en-US"/>
        </a:p>
      </dgm:t>
    </dgm:pt>
    <dgm:pt modelId="{36AB9D86-DE3A-404B-A29A-966D21E29902}" type="sibTrans" cxnId="{1759F8DE-BFD8-42F0-868B-EFC49BA95648}">
      <dgm:prSet/>
      <dgm:spPr/>
      <dgm:t>
        <a:bodyPr/>
        <a:lstStyle/>
        <a:p>
          <a:endParaRPr lang="en-US"/>
        </a:p>
      </dgm:t>
    </dgm:pt>
    <dgm:pt modelId="{110D120F-3438-44D1-BFE2-89B1C5218C9E}" type="pres">
      <dgm:prSet presAssocID="{982E01A9-1559-49B1-9FD9-2047E1EBFF3E}" presName="Name0" presStyleCnt="0">
        <dgm:presLayoutVars>
          <dgm:chMax/>
          <dgm:chPref val="1"/>
          <dgm:dir/>
          <dgm:animOne val="branch"/>
          <dgm:animLvl val="lvl"/>
          <dgm:resizeHandles/>
        </dgm:presLayoutVars>
      </dgm:prSet>
      <dgm:spPr/>
      <dgm:t>
        <a:bodyPr/>
        <a:lstStyle/>
        <a:p>
          <a:endParaRPr lang="en-US"/>
        </a:p>
      </dgm:t>
    </dgm:pt>
    <dgm:pt modelId="{ACD2CED6-736C-40DF-AEFB-EA5B0FDD2BC5}" type="pres">
      <dgm:prSet presAssocID="{70EF7C55-2C60-4947-881D-F37E15C1E778}" presName="composite" presStyleCnt="0"/>
      <dgm:spPr/>
    </dgm:pt>
    <dgm:pt modelId="{A5D32274-993D-4D2C-AA78-86FF29754D01}" type="pres">
      <dgm:prSet presAssocID="{70EF7C55-2C60-4947-881D-F37E15C1E778}" presName="ParentAccent1" presStyleLbl="alignNode1" presStyleIdx="0" presStyleCnt="34"/>
      <dgm:spPr/>
    </dgm:pt>
    <dgm:pt modelId="{7F006B13-65B5-4977-AD37-F7ABC4110AAB}" type="pres">
      <dgm:prSet presAssocID="{70EF7C55-2C60-4947-881D-F37E15C1E778}" presName="ParentAccent2" presStyleLbl="alignNode1" presStyleIdx="1" presStyleCnt="34"/>
      <dgm:spPr/>
    </dgm:pt>
    <dgm:pt modelId="{2757286F-A161-40C5-8ED0-17B63B929DC3}" type="pres">
      <dgm:prSet presAssocID="{70EF7C55-2C60-4947-881D-F37E15C1E778}" presName="ParentAccent3" presStyleLbl="alignNode1" presStyleIdx="2" presStyleCnt="34"/>
      <dgm:spPr/>
    </dgm:pt>
    <dgm:pt modelId="{09257706-1EE7-40A8-B681-FC76F93CD7A9}" type="pres">
      <dgm:prSet presAssocID="{70EF7C55-2C60-4947-881D-F37E15C1E778}" presName="ParentAccent4" presStyleLbl="alignNode1" presStyleIdx="3" presStyleCnt="34"/>
      <dgm:spPr/>
    </dgm:pt>
    <dgm:pt modelId="{E8752E7F-384C-4CB3-A109-51632558B678}" type="pres">
      <dgm:prSet presAssocID="{70EF7C55-2C60-4947-881D-F37E15C1E778}" presName="ParentAccent5" presStyleLbl="alignNode1" presStyleIdx="4" presStyleCnt="34"/>
      <dgm:spPr/>
    </dgm:pt>
    <dgm:pt modelId="{8B58A520-61CE-4916-B656-AF838AE00CEA}" type="pres">
      <dgm:prSet presAssocID="{70EF7C55-2C60-4947-881D-F37E15C1E778}" presName="ParentAccent6" presStyleLbl="alignNode1" presStyleIdx="5" presStyleCnt="34"/>
      <dgm:spPr/>
    </dgm:pt>
    <dgm:pt modelId="{000BB870-A87B-4C24-ABAC-AF3BA30C9A5A}" type="pres">
      <dgm:prSet presAssocID="{70EF7C55-2C60-4947-881D-F37E15C1E778}" presName="ParentAccent7" presStyleLbl="alignNode1" presStyleIdx="6" presStyleCnt="34"/>
      <dgm:spPr/>
    </dgm:pt>
    <dgm:pt modelId="{7CFC3E25-34AE-4228-B2B9-7D1F0C3D48D8}" type="pres">
      <dgm:prSet presAssocID="{70EF7C55-2C60-4947-881D-F37E15C1E778}" presName="ParentAccent8" presStyleLbl="alignNode1" presStyleIdx="7" presStyleCnt="34"/>
      <dgm:spPr/>
    </dgm:pt>
    <dgm:pt modelId="{736E225E-7EBD-498F-A421-CE4C932D7791}" type="pres">
      <dgm:prSet presAssocID="{70EF7C55-2C60-4947-881D-F37E15C1E778}" presName="ParentAccent9" presStyleLbl="alignNode1" presStyleIdx="8" presStyleCnt="34"/>
      <dgm:spPr/>
    </dgm:pt>
    <dgm:pt modelId="{CCBB6F52-9EFD-48E4-9F83-F975F74FC105}" type="pres">
      <dgm:prSet presAssocID="{70EF7C55-2C60-4947-881D-F37E15C1E778}" presName="ParentAccent10" presStyleLbl="alignNode1" presStyleIdx="9" presStyleCnt="34"/>
      <dgm:spPr/>
    </dgm:pt>
    <dgm:pt modelId="{888EE50E-E6F7-477F-8A01-8C00D54FE292}" type="pres">
      <dgm:prSet presAssocID="{70EF7C55-2C60-4947-881D-F37E15C1E778}" presName="Parent" presStyleLbl="alignNode1" presStyleIdx="10" presStyleCnt="34" custScaleX="112478" custScaleY="93257">
        <dgm:presLayoutVars>
          <dgm:chMax val="5"/>
          <dgm:chPref val="3"/>
          <dgm:bulletEnabled val="1"/>
        </dgm:presLayoutVars>
      </dgm:prSet>
      <dgm:spPr/>
      <dgm:t>
        <a:bodyPr/>
        <a:lstStyle/>
        <a:p>
          <a:endParaRPr lang="en-US"/>
        </a:p>
      </dgm:t>
    </dgm:pt>
    <dgm:pt modelId="{53C1D68F-10A7-47D9-88E7-721605677A39}" type="pres">
      <dgm:prSet presAssocID="{317BE2F6-AAD2-4964-97A4-B8F32CEF7C7E}" presName="Child1Accent1" presStyleLbl="alignNode1" presStyleIdx="11" presStyleCnt="34"/>
      <dgm:spPr/>
    </dgm:pt>
    <dgm:pt modelId="{F4655CE9-81AC-4BEC-9F15-A10DF8214B41}" type="pres">
      <dgm:prSet presAssocID="{317BE2F6-AAD2-4964-97A4-B8F32CEF7C7E}" presName="Child1Accent2" presStyleLbl="alignNode1" presStyleIdx="12" presStyleCnt="34"/>
      <dgm:spPr/>
    </dgm:pt>
    <dgm:pt modelId="{E84E1479-7837-4013-84FB-F91FE1516AAE}" type="pres">
      <dgm:prSet presAssocID="{317BE2F6-AAD2-4964-97A4-B8F32CEF7C7E}" presName="Child1Accent3" presStyleLbl="alignNode1" presStyleIdx="13" presStyleCnt="34"/>
      <dgm:spPr/>
    </dgm:pt>
    <dgm:pt modelId="{6209A150-D931-4CB9-B5B8-477691461261}" type="pres">
      <dgm:prSet presAssocID="{317BE2F6-AAD2-4964-97A4-B8F32CEF7C7E}" presName="Child1Accent4" presStyleLbl="alignNode1" presStyleIdx="14" presStyleCnt="34"/>
      <dgm:spPr/>
    </dgm:pt>
    <dgm:pt modelId="{777565F8-5517-44BA-B0DE-3D720641E549}" type="pres">
      <dgm:prSet presAssocID="{317BE2F6-AAD2-4964-97A4-B8F32CEF7C7E}" presName="Child1Accent5" presStyleLbl="alignNode1" presStyleIdx="15" presStyleCnt="34"/>
      <dgm:spPr/>
    </dgm:pt>
    <dgm:pt modelId="{B183BC60-6421-47B5-AD3F-5FEEE3133DC1}" type="pres">
      <dgm:prSet presAssocID="{317BE2F6-AAD2-4964-97A4-B8F32CEF7C7E}" presName="Child1Accent6" presStyleLbl="alignNode1" presStyleIdx="16" presStyleCnt="34"/>
      <dgm:spPr/>
    </dgm:pt>
    <dgm:pt modelId="{609D0F7C-FD64-416D-A92D-2FD4D61312F0}" type="pres">
      <dgm:prSet presAssocID="{317BE2F6-AAD2-4964-97A4-B8F32CEF7C7E}" presName="Child1Accent7" presStyleLbl="alignNode1" presStyleIdx="17" presStyleCnt="34"/>
      <dgm:spPr/>
    </dgm:pt>
    <dgm:pt modelId="{43C67B5C-6697-4BF8-9D3B-B1FE0FB94D99}" type="pres">
      <dgm:prSet presAssocID="{317BE2F6-AAD2-4964-97A4-B8F32CEF7C7E}" presName="Child1Accent8" presStyleLbl="alignNode1" presStyleIdx="18" presStyleCnt="34"/>
      <dgm:spPr/>
    </dgm:pt>
    <dgm:pt modelId="{61A4152D-1FEA-4841-A4C3-E7F7447EE9CE}" type="pres">
      <dgm:prSet presAssocID="{317BE2F6-AAD2-4964-97A4-B8F32CEF7C7E}" presName="Child1Accent9" presStyleLbl="alignNode1" presStyleIdx="19" presStyleCnt="34"/>
      <dgm:spPr/>
    </dgm:pt>
    <dgm:pt modelId="{AE811F67-E007-483E-8BF4-A0DCB69C9587}" type="pres">
      <dgm:prSet presAssocID="{317BE2F6-AAD2-4964-97A4-B8F32CEF7C7E}" presName="Child1" presStyleLbl="revTx" presStyleIdx="0" presStyleCnt="3">
        <dgm:presLayoutVars>
          <dgm:chMax/>
          <dgm:chPref val="0"/>
          <dgm:bulletEnabled val="1"/>
        </dgm:presLayoutVars>
      </dgm:prSet>
      <dgm:spPr/>
      <dgm:t>
        <a:bodyPr/>
        <a:lstStyle/>
        <a:p>
          <a:endParaRPr lang="en-US"/>
        </a:p>
      </dgm:t>
    </dgm:pt>
    <dgm:pt modelId="{62E324C4-AFE1-4ADC-A0AA-2AB200652CD3}" type="pres">
      <dgm:prSet presAssocID="{9EEB449D-7F40-410F-9602-AF77CEA990A0}" presName="Child2Accent1" presStyleLbl="alignNode1" presStyleIdx="20" presStyleCnt="34"/>
      <dgm:spPr/>
    </dgm:pt>
    <dgm:pt modelId="{FD646C20-CA3B-47F7-8755-F73335B89D2A}" type="pres">
      <dgm:prSet presAssocID="{9EEB449D-7F40-410F-9602-AF77CEA990A0}" presName="Child2Accent2" presStyleLbl="alignNode1" presStyleIdx="21" presStyleCnt="34"/>
      <dgm:spPr/>
    </dgm:pt>
    <dgm:pt modelId="{7C91E3F3-8487-45ED-955E-ACB4F5348DE5}" type="pres">
      <dgm:prSet presAssocID="{9EEB449D-7F40-410F-9602-AF77CEA990A0}" presName="Child2Accent3" presStyleLbl="alignNode1" presStyleIdx="22" presStyleCnt="34"/>
      <dgm:spPr/>
    </dgm:pt>
    <dgm:pt modelId="{B4122735-33B3-4FC7-8D3C-C2A96516DD07}" type="pres">
      <dgm:prSet presAssocID="{9EEB449D-7F40-410F-9602-AF77CEA990A0}" presName="Child2Accent4" presStyleLbl="alignNode1" presStyleIdx="23" presStyleCnt="34"/>
      <dgm:spPr/>
    </dgm:pt>
    <dgm:pt modelId="{C10F6EF0-0412-40C9-93D7-16B7BB5B2D3E}" type="pres">
      <dgm:prSet presAssocID="{9EEB449D-7F40-410F-9602-AF77CEA990A0}" presName="Child2Accent5" presStyleLbl="alignNode1" presStyleIdx="24" presStyleCnt="34"/>
      <dgm:spPr/>
    </dgm:pt>
    <dgm:pt modelId="{2C41D1AE-7785-4B88-A34C-7E1A4E29B31D}" type="pres">
      <dgm:prSet presAssocID="{9EEB449D-7F40-410F-9602-AF77CEA990A0}" presName="Child2Accent6" presStyleLbl="alignNode1" presStyleIdx="25" presStyleCnt="34"/>
      <dgm:spPr/>
    </dgm:pt>
    <dgm:pt modelId="{11E38803-46E5-4161-8AE9-A740E11F3127}" type="pres">
      <dgm:prSet presAssocID="{9EEB449D-7F40-410F-9602-AF77CEA990A0}" presName="Child2Accent7" presStyleLbl="alignNode1" presStyleIdx="26" presStyleCnt="34"/>
      <dgm:spPr/>
    </dgm:pt>
    <dgm:pt modelId="{73AE6B4A-9B7B-4F6D-875B-D6DFCF05336D}" type="pres">
      <dgm:prSet presAssocID="{9EEB449D-7F40-410F-9602-AF77CEA990A0}" presName="Child2" presStyleLbl="revTx" presStyleIdx="1" presStyleCnt="3">
        <dgm:presLayoutVars>
          <dgm:chMax/>
          <dgm:chPref val="0"/>
          <dgm:bulletEnabled val="1"/>
        </dgm:presLayoutVars>
      </dgm:prSet>
      <dgm:spPr/>
      <dgm:t>
        <a:bodyPr/>
        <a:lstStyle/>
        <a:p>
          <a:endParaRPr lang="en-US"/>
        </a:p>
      </dgm:t>
    </dgm:pt>
    <dgm:pt modelId="{6D6B2B07-2AC1-4F21-B54C-35B8FCEA45FE}" type="pres">
      <dgm:prSet presAssocID="{6B1BA332-5978-4DA6-9B08-CE32423355F1}" presName="Child3Accent1" presStyleLbl="alignNode1" presStyleIdx="27" presStyleCnt="34"/>
      <dgm:spPr/>
    </dgm:pt>
    <dgm:pt modelId="{0C726BF0-DF17-4ACC-8F2D-698B9180CCFA}" type="pres">
      <dgm:prSet presAssocID="{6B1BA332-5978-4DA6-9B08-CE32423355F1}" presName="Child3Accent2" presStyleLbl="alignNode1" presStyleIdx="28" presStyleCnt="34"/>
      <dgm:spPr/>
    </dgm:pt>
    <dgm:pt modelId="{CC40B6B0-19CA-4A3C-8EC9-9B0ABEE4C857}" type="pres">
      <dgm:prSet presAssocID="{6B1BA332-5978-4DA6-9B08-CE32423355F1}" presName="Child3Accent3" presStyleLbl="alignNode1" presStyleIdx="29" presStyleCnt="34"/>
      <dgm:spPr/>
    </dgm:pt>
    <dgm:pt modelId="{B6C64D72-941C-4B8E-BDFF-330C7C40D9C6}" type="pres">
      <dgm:prSet presAssocID="{6B1BA332-5978-4DA6-9B08-CE32423355F1}" presName="Child3Accent4" presStyleLbl="alignNode1" presStyleIdx="30" presStyleCnt="34"/>
      <dgm:spPr/>
    </dgm:pt>
    <dgm:pt modelId="{899EA8C2-DF52-4C4E-A78C-A5D776325335}" type="pres">
      <dgm:prSet presAssocID="{6B1BA332-5978-4DA6-9B08-CE32423355F1}" presName="Child3Accent5" presStyleLbl="alignNode1" presStyleIdx="31" presStyleCnt="34"/>
      <dgm:spPr/>
    </dgm:pt>
    <dgm:pt modelId="{3AD6492F-C78C-4D82-827E-8E3719E06E3F}" type="pres">
      <dgm:prSet presAssocID="{6B1BA332-5978-4DA6-9B08-CE32423355F1}" presName="Child3Accent6" presStyleLbl="alignNode1" presStyleIdx="32" presStyleCnt="34"/>
      <dgm:spPr/>
    </dgm:pt>
    <dgm:pt modelId="{F85BB596-5335-4D02-81D8-A26B63885CFF}" type="pres">
      <dgm:prSet presAssocID="{6B1BA332-5978-4DA6-9B08-CE32423355F1}" presName="Child3Accent7" presStyleLbl="alignNode1" presStyleIdx="33" presStyleCnt="34"/>
      <dgm:spPr/>
    </dgm:pt>
    <dgm:pt modelId="{F4BB4DEB-00F9-47A8-B59A-38A2B8533D4A}" type="pres">
      <dgm:prSet presAssocID="{6B1BA332-5978-4DA6-9B08-CE32423355F1}" presName="Child3" presStyleLbl="revTx" presStyleIdx="2" presStyleCnt="3">
        <dgm:presLayoutVars>
          <dgm:chMax/>
          <dgm:chPref val="0"/>
          <dgm:bulletEnabled val="1"/>
        </dgm:presLayoutVars>
      </dgm:prSet>
      <dgm:spPr/>
      <dgm:t>
        <a:bodyPr/>
        <a:lstStyle/>
        <a:p>
          <a:endParaRPr lang="en-US"/>
        </a:p>
      </dgm:t>
    </dgm:pt>
  </dgm:ptLst>
  <dgm:cxnLst>
    <dgm:cxn modelId="{73C9CFE9-691A-48F3-89EE-F510DB1EBEE0}" srcId="{70EF7C55-2C60-4947-881D-F37E15C1E778}" destId="{317BE2F6-AAD2-4964-97A4-B8F32CEF7C7E}" srcOrd="0" destOrd="0" parTransId="{6D43B903-9A72-463E-B0B2-30A135446169}" sibTransId="{49B64F5B-2EC5-4808-8DF5-39E8E4526C5C}"/>
    <dgm:cxn modelId="{63860BD5-243D-49DD-A5FC-FE02F928E661}" srcId="{70EF7C55-2C60-4947-881D-F37E15C1E778}" destId="{9EEB449D-7F40-410F-9602-AF77CEA990A0}" srcOrd="1" destOrd="0" parTransId="{2B99FA47-8589-4775-80E1-86C4D9DE47E5}" sibTransId="{BF89413A-B2F9-452C-890D-D14391A8371D}"/>
    <dgm:cxn modelId="{59B9F942-31E6-40B6-9080-E70C69F4CCEF}" type="presOf" srcId="{6B1BA332-5978-4DA6-9B08-CE32423355F1}" destId="{F4BB4DEB-00F9-47A8-B59A-38A2B8533D4A}" srcOrd="0" destOrd="0" presId="urn:microsoft.com/office/officeart/2011/layout/ConvergingText"/>
    <dgm:cxn modelId="{86AFC931-02AD-4518-8376-942662E8E0C2}" type="presOf" srcId="{982E01A9-1559-49B1-9FD9-2047E1EBFF3E}" destId="{110D120F-3438-44D1-BFE2-89B1C5218C9E}" srcOrd="0" destOrd="0" presId="urn:microsoft.com/office/officeart/2011/layout/ConvergingText"/>
    <dgm:cxn modelId="{EDE4A3F2-9266-4ADA-82ED-13F38AF1AF4F}" srcId="{982E01A9-1559-49B1-9FD9-2047E1EBFF3E}" destId="{70EF7C55-2C60-4947-881D-F37E15C1E778}" srcOrd="0" destOrd="0" parTransId="{05D4648C-90BC-4F41-9C19-1220784C800F}" sibTransId="{897C4825-BC5C-4498-8BC4-B403CB3CBB65}"/>
    <dgm:cxn modelId="{D0F1F9FC-AB0C-4F5A-8E5F-783FFF44A0B5}" type="presOf" srcId="{70EF7C55-2C60-4947-881D-F37E15C1E778}" destId="{888EE50E-E6F7-477F-8A01-8C00D54FE292}" srcOrd="0" destOrd="0" presId="urn:microsoft.com/office/officeart/2011/layout/ConvergingText"/>
    <dgm:cxn modelId="{82AE1E04-7719-469F-8E4F-F55C38069E68}" type="presOf" srcId="{9EEB449D-7F40-410F-9602-AF77CEA990A0}" destId="{73AE6B4A-9B7B-4F6D-875B-D6DFCF05336D}" srcOrd="0" destOrd="0" presId="urn:microsoft.com/office/officeart/2011/layout/ConvergingText"/>
    <dgm:cxn modelId="{1759F8DE-BFD8-42F0-868B-EFC49BA95648}" srcId="{70EF7C55-2C60-4947-881D-F37E15C1E778}" destId="{6B1BA332-5978-4DA6-9B08-CE32423355F1}" srcOrd="2" destOrd="0" parTransId="{03C46FE3-61A4-4AA5-A5D2-043995DCBBD5}" sibTransId="{36AB9D86-DE3A-404B-A29A-966D21E29902}"/>
    <dgm:cxn modelId="{3744ED2E-0EA0-4996-A6B0-7C97093F6B25}" type="presOf" srcId="{317BE2F6-AAD2-4964-97A4-B8F32CEF7C7E}" destId="{AE811F67-E007-483E-8BF4-A0DCB69C9587}" srcOrd="0" destOrd="0" presId="urn:microsoft.com/office/officeart/2011/layout/ConvergingText"/>
    <dgm:cxn modelId="{57B491CF-D770-44EC-AC92-9288F0995D40}" type="presParOf" srcId="{110D120F-3438-44D1-BFE2-89B1C5218C9E}" destId="{ACD2CED6-736C-40DF-AEFB-EA5B0FDD2BC5}" srcOrd="0" destOrd="0" presId="urn:microsoft.com/office/officeart/2011/layout/ConvergingText"/>
    <dgm:cxn modelId="{7B59D4BE-84E9-4229-A04F-D561B7F66825}" type="presParOf" srcId="{ACD2CED6-736C-40DF-AEFB-EA5B0FDD2BC5}" destId="{A5D32274-993D-4D2C-AA78-86FF29754D01}" srcOrd="0" destOrd="0" presId="urn:microsoft.com/office/officeart/2011/layout/ConvergingText"/>
    <dgm:cxn modelId="{17751891-A109-4341-9ABC-6400141A9909}" type="presParOf" srcId="{ACD2CED6-736C-40DF-AEFB-EA5B0FDD2BC5}" destId="{7F006B13-65B5-4977-AD37-F7ABC4110AAB}" srcOrd="1" destOrd="0" presId="urn:microsoft.com/office/officeart/2011/layout/ConvergingText"/>
    <dgm:cxn modelId="{D0FFDD37-5348-4E21-BA64-D16C2798093A}" type="presParOf" srcId="{ACD2CED6-736C-40DF-AEFB-EA5B0FDD2BC5}" destId="{2757286F-A161-40C5-8ED0-17B63B929DC3}" srcOrd="2" destOrd="0" presId="urn:microsoft.com/office/officeart/2011/layout/ConvergingText"/>
    <dgm:cxn modelId="{49D61582-A4E7-406F-944B-BAFA3B9AB464}" type="presParOf" srcId="{ACD2CED6-736C-40DF-AEFB-EA5B0FDD2BC5}" destId="{09257706-1EE7-40A8-B681-FC76F93CD7A9}" srcOrd="3" destOrd="0" presId="urn:microsoft.com/office/officeart/2011/layout/ConvergingText"/>
    <dgm:cxn modelId="{33F51062-3541-4E4B-A06C-C9449DBC24DD}" type="presParOf" srcId="{ACD2CED6-736C-40DF-AEFB-EA5B0FDD2BC5}" destId="{E8752E7F-384C-4CB3-A109-51632558B678}" srcOrd="4" destOrd="0" presId="urn:microsoft.com/office/officeart/2011/layout/ConvergingText"/>
    <dgm:cxn modelId="{68E2BE1A-0A62-4F3F-9B68-40C335EA073C}" type="presParOf" srcId="{ACD2CED6-736C-40DF-AEFB-EA5B0FDD2BC5}" destId="{8B58A520-61CE-4916-B656-AF838AE00CEA}" srcOrd="5" destOrd="0" presId="urn:microsoft.com/office/officeart/2011/layout/ConvergingText"/>
    <dgm:cxn modelId="{C49A418F-DC8E-4C68-B992-EC948CAC13AA}" type="presParOf" srcId="{ACD2CED6-736C-40DF-AEFB-EA5B0FDD2BC5}" destId="{000BB870-A87B-4C24-ABAC-AF3BA30C9A5A}" srcOrd="6" destOrd="0" presId="urn:microsoft.com/office/officeart/2011/layout/ConvergingText"/>
    <dgm:cxn modelId="{4ECDBF37-6D8F-4414-9996-4D3A2DF61A7B}" type="presParOf" srcId="{ACD2CED6-736C-40DF-AEFB-EA5B0FDD2BC5}" destId="{7CFC3E25-34AE-4228-B2B9-7D1F0C3D48D8}" srcOrd="7" destOrd="0" presId="urn:microsoft.com/office/officeart/2011/layout/ConvergingText"/>
    <dgm:cxn modelId="{3E58EE46-3161-486F-B85B-312147BD86D3}" type="presParOf" srcId="{ACD2CED6-736C-40DF-AEFB-EA5B0FDD2BC5}" destId="{736E225E-7EBD-498F-A421-CE4C932D7791}" srcOrd="8" destOrd="0" presId="urn:microsoft.com/office/officeart/2011/layout/ConvergingText"/>
    <dgm:cxn modelId="{3CF0468A-5E59-41C0-A5F1-4A1406A4F889}" type="presParOf" srcId="{ACD2CED6-736C-40DF-AEFB-EA5B0FDD2BC5}" destId="{CCBB6F52-9EFD-48E4-9F83-F975F74FC105}" srcOrd="9" destOrd="0" presId="urn:microsoft.com/office/officeart/2011/layout/ConvergingText"/>
    <dgm:cxn modelId="{ACE15019-9A69-417A-A91A-527126CB6ED4}" type="presParOf" srcId="{ACD2CED6-736C-40DF-AEFB-EA5B0FDD2BC5}" destId="{888EE50E-E6F7-477F-8A01-8C00D54FE292}" srcOrd="10" destOrd="0" presId="urn:microsoft.com/office/officeart/2011/layout/ConvergingText"/>
    <dgm:cxn modelId="{12204A4A-B2A8-4883-83EF-0B9218304B01}" type="presParOf" srcId="{ACD2CED6-736C-40DF-AEFB-EA5B0FDD2BC5}" destId="{53C1D68F-10A7-47D9-88E7-721605677A39}" srcOrd="11" destOrd="0" presId="urn:microsoft.com/office/officeart/2011/layout/ConvergingText"/>
    <dgm:cxn modelId="{B34C9F56-0985-491F-B5D8-81B4B3F1C209}" type="presParOf" srcId="{ACD2CED6-736C-40DF-AEFB-EA5B0FDD2BC5}" destId="{F4655CE9-81AC-4BEC-9F15-A10DF8214B41}" srcOrd="12" destOrd="0" presId="urn:microsoft.com/office/officeart/2011/layout/ConvergingText"/>
    <dgm:cxn modelId="{5E6DE442-44BE-4C6E-8655-3D0D8EDD6B9E}" type="presParOf" srcId="{ACD2CED6-736C-40DF-AEFB-EA5B0FDD2BC5}" destId="{E84E1479-7837-4013-84FB-F91FE1516AAE}" srcOrd="13" destOrd="0" presId="urn:microsoft.com/office/officeart/2011/layout/ConvergingText"/>
    <dgm:cxn modelId="{9DE9A7CB-7480-48B4-99E3-99F85F606290}" type="presParOf" srcId="{ACD2CED6-736C-40DF-AEFB-EA5B0FDD2BC5}" destId="{6209A150-D931-4CB9-B5B8-477691461261}" srcOrd="14" destOrd="0" presId="urn:microsoft.com/office/officeart/2011/layout/ConvergingText"/>
    <dgm:cxn modelId="{F650629B-2481-4865-BABA-039A88BC9689}" type="presParOf" srcId="{ACD2CED6-736C-40DF-AEFB-EA5B0FDD2BC5}" destId="{777565F8-5517-44BA-B0DE-3D720641E549}" srcOrd="15" destOrd="0" presId="urn:microsoft.com/office/officeart/2011/layout/ConvergingText"/>
    <dgm:cxn modelId="{3404A1A5-7E43-4A05-A4B1-87FADF2E6889}" type="presParOf" srcId="{ACD2CED6-736C-40DF-AEFB-EA5B0FDD2BC5}" destId="{B183BC60-6421-47B5-AD3F-5FEEE3133DC1}" srcOrd="16" destOrd="0" presId="urn:microsoft.com/office/officeart/2011/layout/ConvergingText"/>
    <dgm:cxn modelId="{A4491796-7395-4BF1-AFAA-51687849CAE3}" type="presParOf" srcId="{ACD2CED6-736C-40DF-AEFB-EA5B0FDD2BC5}" destId="{609D0F7C-FD64-416D-A92D-2FD4D61312F0}" srcOrd="17" destOrd="0" presId="urn:microsoft.com/office/officeart/2011/layout/ConvergingText"/>
    <dgm:cxn modelId="{297ADF78-C812-4459-9299-FF2CCA42FD25}" type="presParOf" srcId="{ACD2CED6-736C-40DF-AEFB-EA5B0FDD2BC5}" destId="{43C67B5C-6697-4BF8-9D3B-B1FE0FB94D99}" srcOrd="18" destOrd="0" presId="urn:microsoft.com/office/officeart/2011/layout/ConvergingText"/>
    <dgm:cxn modelId="{F7DC4EE5-7A39-4E8C-B267-DDCBFD77D28B}" type="presParOf" srcId="{ACD2CED6-736C-40DF-AEFB-EA5B0FDD2BC5}" destId="{61A4152D-1FEA-4841-A4C3-E7F7447EE9CE}" srcOrd="19" destOrd="0" presId="urn:microsoft.com/office/officeart/2011/layout/ConvergingText"/>
    <dgm:cxn modelId="{11CD6F9E-BD83-49E1-9952-A05351D9D41C}" type="presParOf" srcId="{ACD2CED6-736C-40DF-AEFB-EA5B0FDD2BC5}" destId="{AE811F67-E007-483E-8BF4-A0DCB69C9587}" srcOrd="20" destOrd="0" presId="urn:microsoft.com/office/officeart/2011/layout/ConvergingText"/>
    <dgm:cxn modelId="{F39212E7-96B4-4EDE-BDDA-E1E1A541F01E}" type="presParOf" srcId="{ACD2CED6-736C-40DF-AEFB-EA5B0FDD2BC5}" destId="{62E324C4-AFE1-4ADC-A0AA-2AB200652CD3}" srcOrd="21" destOrd="0" presId="urn:microsoft.com/office/officeart/2011/layout/ConvergingText"/>
    <dgm:cxn modelId="{42E4654D-35B0-45AC-AD0C-91C03D46775E}" type="presParOf" srcId="{ACD2CED6-736C-40DF-AEFB-EA5B0FDD2BC5}" destId="{FD646C20-CA3B-47F7-8755-F73335B89D2A}" srcOrd="22" destOrd="0" presId="urn:microsoft.com/office/officeart/2011/layout/ConvergingText"/>
    <dgm:cxn modelId="{2BE5023C-0658-439A-8C0C-529CECB52478}" type="presParOf" srcId="{ACD2CED6-736C-40DF-AEFB-EA5B0FDD2BC5}" destId="{7C91E3F3-8487-45ED-955E-ACB4F5348DE5}" srcOrd="23" destOrd="0" presId="urn:microsoft.com/office/officeart/2011/layout/ConvergingText"/>
    <dgm:cxn modelId="{2EB489F4-7B0C-4321-B298-A86AC00EE527}" type="presParOf" srcId="{ACD2CED6-736C-40DF-AEFB-EA5B0FDD2BC5}" destId="{B4122735-33B3-4FC7-8D3C-C2A96516DD07}" srcOrd="24" destOrd="0" presId="urn:microsoft.com/office/officeart/2011/layout/ConvergingText"/>
    <dgm:cxn modelId="{1938169E-7F2F-46EE-835B-5D68F73F22EF}" type="presParOf" srcId="{ACD2CED6-736C-40DF-AEFB-EA5B0FDD2BC5}" destId="{C10F6EF0-0412-40C9-93D7-16B7BB5B2D3E}" srcOrd="25" destOrd="0" presId="urn:microsoft.com/office/officeart/2011/layout/ConvergingText"/>
    <dgm:cxn modelId="{9E24C73A-2C88-41B3-8874-63DA81048968}" type="presParOf" srcId="{ACD2CED6-736C-40DF-AEFB-EA5B0FDD2BC5}" destId="{2C41D1AE-7785-4B88-A34C-7E1A4E29B31D}" srcOrd="26" destOrd="0" presId="urn:microsoft.com/office/officeart/2011/layout/ConvergingText"/>
    <dgm:cxn modelId="{78B0AA03-40CD-4BC0-8B99-AA0E7A8B5922}" type="presParOf" srcId="{ACD2CED6-736C-40DF-AEFB-EA5B0FDD2BC5}" destId="{11E38803-46E5-4161-8AE9-A740E11F3127}" srcOrd="27" destOrd="0" presId="urn:microsoft.com/office/officeart/2011/layout/ConvergingText"/>
    <dgm:cxn modelId="{9B3156F5-26D5-4B35-A08E-450801F728BF}" type="presParOf" srcId="{ACD2CED6-736C-40DF-AEFB-EA5B0FDD2BC5}" destId="{73AE6B4A-9B7B-4F6D-875B-D6DFCF05336D}" srcOrd="28" destOrd="0" presId="urn:microsoft.com/office/officeart/2011/layout/ConvergingText"/>
    <dgm:cxn modelId="{4A92A54B-19A0-4C3B-ABCB-CBEC9D52B10C}" type="presParOf" srcId="{ACD2CED6-736C-40DF-AEFB-EA5B0FDD2BC5}" destId="{6D6B2B07-2AC1-4F21-B54C-35B8FCEA45FE}" srcOrd="29" destOrd="0" presId="urn:microsoft.com/office/officeart/2011/layout/ConvergingText"/>
    <dgm:cxn modelId="{7117D1A8-9216-424B-89D6-31F8BF70ED53}" type="presParOf" srcId="{ACD2CED6-736C-40DF-AEFB-EA5B0FDD2BC5}" destId="{0C726BF0-DF17-4ACC-8F2D-698B9180CCFA}" srcOrd="30" destOrd="0" presId="urn:microsoft.com/office/officeart/2011/layout/ConvergingText"/>
    <dgm:cxn modelId="{D8EBAE3B-B884-4406-9439-9B9C1161433E}" type="presParOf" srcId="{ACD2CED6-736C-40DF-AEFB-EA5B0FDD2BC5}" destId="{CC40B6B0-19CA-4A3C-8EC9-9B0ABEE4C857}" srcOrd="31" destOrd="0" presId="urn:microsoft.com/office/officeart/2011/layout/ConvergingText"/>
    <dgm:cxn modelId="{DD11484E-0A0A-4BD3-AE89-6147E42FBDD1}" type="presParOf" srcId="{ACD2CED6-736C-40DF-AEFB-EA5B0FDD2BC5}" destId="{B6C64D72-941C-4B8E-BDFF-330C7C40D9C6}" srcOrd="32" destOrd="0" presId="urn:microsoft.com/office/officeart/2011/layout/ConvergingText"/>
    <dgm:cxn modelId="{A8E22213-2CA4-418A-9180-A5E7EBBB10D2}" type="presParOf" srcId="{ACD2CED6-736C-40DF-AEFB-EA5B0FDD2BC5}" destId="{899EA8C2-DF52-4C4E-A78C-A5D776325335}" srcOrd="33" destOrd="0" presId="urn:microsoft.com/office/officeart/2011/layout/ConvergingText"/>
    <dgm:cxn modelId="{792D37D0-FAF4-48F3-A575-0DB8AEC7DA74}" type="presParOf" srcId="{ACD2CED6-736C-40DF-AEFB-EA5B0FDD2BC5}" destId="{3AD6492F-C78C-4D82-827E-8E3719E06E3F}" srcOrd="34" destOrd="0" presId="urn:microsoft.com/office/officeart/2011/layout/ConvergingText"/>
    <dgm:cxn modelId="{CFA2BAB7-2A72-403B-9600-60AC3A7B2178}" type="presParOf" srcId="{ACD2CED6-736C-40DF-AEFB-EA5B0FDD2BC5}" destId="{F85BB596-5335-4D02-81D8-A26B63885CFF}" srcOrd="35" destOrd="0" presId="urn:microsoft.com/office/officeart/2011/layout/ConvergingText"/>
    <dgm:cxn modelId="{FF43AB70-36D7-452D-BC35-A7A76F9A96A5}" type="presParOf" srcId="{ACD2CED6-736C-40DF-AEFB-EA5B0FDD2BC5}" destId="{F4BB4DEB-00F9-47A8-B59A-38A2B8533D4A}" srcOrd="36" destOrd="0" presId="urn:microsoft.com/office/officeart/2011/layout/ConvergingTex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329FBB4-DFAC-4EAA-A961-9AAEAB43DFCF}"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F225D077-FC1E-43A3-9299-98243029CFDD}">
      <dgm:prSet phldrT="[Text]"/>
      <dgm:spPr/>
      <dgm:t>
        <a:bodyPr/>
        <a:lstStyle/>
        <a:p>
          <a:r>
            <a:rPr lang="en-US" dirty="0" smtClean="0"/>
            <a:t>Build Test</a:t>
          </a:r>
          <a:endParaRPr lang="en-US" dirty="0"/>
        </a:p>
      </dgm:t>
    </dgm:pt>
    <dgm:pt modelId="{DCB1A04D-50C9-4B0A-8CB8-C0B3D2CCE627}" type="parTrans" cxnId="{19616DD4-3A89-4BC8-AFE3-0E0366E5269B}">
      <dgm:prSet/>
      <dgm:spPr/>
      <dgm:t>
        <a:bodyPr/>
        <a:lstStyle/>
        <a:p>
          <a:endParaRPr lang="en-US"/>
        </a:p>
      </dgm:t>
    </dgm:pt>
    <dgm:pt modelId="{E069C953-18A3-4427-81CC-1CE4924AFE85}" type="sibTrans" cxnId="{19616DD4-3A89-4BC8-AFE3-0E0366E5269B}">
      <dgm:prSet/>
      <dgm:spPr/>
      <dgm:t>
        <a:bodyPr/>
        <a:lstStyle/>
        <a:p>
          <a:endParaRPr lang="en-US"/>
        </a:p>
      </dgm:t>
    </dgm:pt>
    <dgm:pt modelId="{90527ACF-074D-49D7-AA89-4361A56714B2}">
      <dgm:prSet phldrT="[Text]"/>
      <dgm:spPr/>
      <dgm:t>
        <a:bodyPr/>
        <a:lstStyle/>
        <a:p>
          <a:r>
            <a:rPr lang="en-US" dirty="0" smtClean="0"/>
            <a:t>Build Feature</a:t>
          </a:r>
          <a:endParaRPr lang="en-US" dirty="0"/>
        </a:p>
      </dgm:t>
    </dgm:pt>
    <dgm:pt modelId="{411C45DD-CDD9-40E7-AEEA-4DF025D10BA3}" type="parTrans" cxnId="{8656A71B-1436-4846-9691-A151353E1F40}">
      <dgm:prSet/>
      <dgm:spPr/>
      <dgm:t>
        <a:bodyPr/>
        <a:lstStyle/>
        <a:p>
          <a:endParaRPr lang="en-US"/>
        </a:p>
      </dgm:t>
    </dgm:pt>
    <dgm:pt modelId="{D7A366FD-9E7E-418A-94C5-AECE1CE78B94}" type="sibTrans" cxnId="{8656A71B-1436-4846-9691-A151353E1F40}">
      <dgm:prSet/>
      <dgm:spPr/>
      <dgm:t>
        <a:bodyPr/>
        <a:lstStyle/>
        <a:p>
          <a:endParaRPr lang="en-US"/>
        </a:p>
      </dgm:t>
    </dgm:pt>
    <dgm:pt modelId="{7DD21027-692F-4F11-9562-1B8FC1C3D62D}">
      <dgm:prSet phldrT="[Text]"/>
      <dgm:spPr/>
      <dgm:t>
        <a:bodyPr/>
        <a:lstStyle/>
        <a:p>
          <a:r>
            <a:rPr lang="en-US" dirty="0" smtClean="0"/>
            <a:t>Refactor</a:t>
          </a:r>
          <a:endParaRPr lang="en-US" dirty="0"/>
        </a:p>
      </dgm:t>
    </dgm:pt>
    <dgm:pt modelId="{E02EF27D-834E-4CFB-A11B-654EEAEFB77C}" type="parTrans" cxnId="{6C9E32EF-9D3B-4A3F-A845-D0F8E5799D8B}">
      <dgm:prSet/>
      <dgm:spPr/>
      <dgm:t>
        <a:bodyPr/>
        <a:lstStyle/>
        <a:p>
          <a:endParaRPr lang="en-US"/>
        </a:p>
      </dgm:t>
    </dgm:pt>
    <dgm:pt modelId="{05EDC220-BFA5-41A9-814B-CC2BBBF8872C}" type="sibTrans" cxnId="{6C9E32EF-9D3B-4A3F-A845-D0F8E5799D8B}">
      <dgm:prSet/>
      <dgm:spPr/>
      <dgm:t>
        <a:bodyPr/>
        <a:lstStyle/>
        <a:p>
          <a:endParaRPr lang="en-US"/>
        </a:p>
      </dgm:t>
    </dgm:pt>
    <dgm:pt modelId="{D4331061-C279-47EC-ABBD-1660FC3251AF}" type="pres">
      <dgm:prSet presAssocID="{8329FBB4-DFAC-4EAA-A961-9AAEAB43DFCF}" presName="cycle" presStyleCnt="0">
        <dgm:presLayoutVars>
          <dgm:dir/>
          <dgm:resizeHandles val="exact"/>
        </dgm:presLayoutVars>
      </dgm:prSet>
      <dgm:spPr/>
      <dgm:t>
        <a:bodyPr/>
        <a:lstStyle/>
        <a:p>
          <a:endParaRPr lang="en-US"/>
        </a:p>
      </dgm:t>
    </dgm:pt>
    <dgm:pt modelId="{1F1398BB-7F7E-4294-ABAC-450D3A77CC43}" type="pres">
      <dgm:prSet presAssocID="{F225D077-FC1E-43A3-9299-98243029CFDD}" presName="dummy" presStyleCnt="0"/>
      <dgm:spPr/>
    </dgm:pt>
    <dgm:pt modelId="{C455EE0C-6F31-4359-BFDD-ADC3B5AB9416}" type="pres">
      <dgm:prSet presAssocID="{F225D077-FC1E-43A3-9299-98243029CFDD}" presName="node" presStyleLbl="revTx" presStyleIdx="0" presStyleCnt="3">
        <dgm:presLayoutVars>
          <dgm:bulletEnabled val="1"/>
        </dgm:presLayoutVars>
      </dgm:prSet>
      <dgm:spPr/>
      <dgm:t>
        <a:bodyPr/>
        <a:lstStyle/>
        <a:p>
          <a:endParaRPr lang="en-US"/>
        </a:p>
      </dgm:t>
    </dgm:pt>
    <dgm:pt modelId="{924F14F3-26C8-4077-B97F-3FB917E221F4}" type="pres">
      <dgm:prSet presAssocID="{E069C953-18A3-4427-81CC-1CE4924AFE85}" presName="sibTrans" presStyleLbl="node1" presStyleIdx="0" presStyleCnt="3"/>
      <dgm:spPr/>
      <dgm:t>
        <a:bodyPr/>
        <a:lstStyle/>
        <a:p>
          <a:endParaRPr lang="en-US"/>
        </a:p>
      </dgm:t>
    </dgm:pt>
    <dgm:pt modelId="{52F90861-F424-43B0-9437-37AF94BC59B6}" type="pres">
      <dgm:prSet presAssocID="{90527ACF-074D-49D7-AA89-4361A56714B2}" presName="dummy" presStyleCnt="0"/>
      <dgm:spPr/>
    </dgm:pt>
    <dgm:pt modelId="{B03CD3B6-B859-485D-834F-99527F68AE5F}" type="pres">
      <dgm:prSet presAssocID="{90527ACF-074D-49D7-AA89-4361A56714B2}" presName="node" presStyleLbl="revTx" presStyleIdx="1" presStyleCnt="3">
        <dgm:presLayoutVars>
          <dgm:bulletEnabled val="1"/>
        </dgm:presLayoutVars>
      </dgm:prSet>
      <dgm:spPr/>
      <dgm:t>
        <a:bodyPr/>
        <a:lstStyle/>
        <a:p>
          <a:endParaRPr lang="en-US"/>
        </a:p>
      </dgm:t>
    </dgm:pt>
    <dgm:pt modelId="{047406D2-13CC-495B-BC30-AF83C8F737CF}" type="pres">
      <dgm:prSet presAssocID="{D7A366FD-9E7E-418A-94C5-AECE1CE78B94}" presName="sibTrans" presStyleLbl="node1" presStyleIdx="1" presStyleCnt="3"/>
      <dgm:spPr/>
      <dgm:t>
        <a:bodyPr/>
        <a:lstStyle/>
        <a:p>
          <a:endParaRPr lang="en-US"/>
        </a:p>
      </dgm:t>
    </dgm:pt>
    <dgm:pt modelId="{CAD48EBF-30EB-4FB1-A0A2-CEC9E8EA7F40}" type="pres">
      <dgm:prSet presAssocID="{7DD21027-692F-4F11-9562-1B8FC1C3D62D}" presName="dummy" presStyleCnt="0"/>
      <dgm:spPr/>
    </dgm:pt>
    <dgm:pt modelId="{907EC703-4420-4CC3-8D3B-D4EB9BBA137A}" type="pres">
      <dgm:prSet presAssocID="{7DD21027-692F-4F11-9562-1B8FC1C3D62D}" presName="node" presStyleLbl="revTx" presStyleIdx="2" presStyleCnt="3">
        <dgm:presLayoutVars>
          <dgm:bulletEnabled val="1"/>
        </dgm:presLayoutVars>
      </dgm:prSet>
      <dgm:spPr/>
      <dgm:t>
        <a:bodyPr/>
        <a:lstStyle/>
        <a:p>
          <a:endParaRPr lang="en-US"/>
        </a:p>
      </dgm:t>
    </dgm:pt>
    <dgm:pt modelId="{0E194245-8D43-4D66-A838-835D60584A8C}" type="pres">
      <dgm:prSet presAssocID="{05EDC220-BFA5-41A9-814B-CC2BBBF8872C}" presName="sibTrans" presStyleLbl="node1" presStyleIdx="2" presStyleCnt="3"/>
      <dgm:spPr/>
      <dgm:t>
        <a:bodyPr/>
        <a:lstStyle/>
        <a:p>
          <a:endParaRPr lang="en-US"/>
        </a:p>
      </dgm:t>
    </dgm:pt>
  </dgm:ptLst>
  <dgm:cxnLst>
    <dgm:cxn modelId="{7AEABAAB-ABA6-4B0A-92AB-2FACDFF2C7F0}" type="presOf" srcId="{D7A366FD-9E7E-418A-94C5-AECE1CE78B94}" destId="{047406D2-13CC-495B-BC30-AF83C8F737CF}" srcOrd="0" destOrd="0" presId="urn:microsoft.com/office/officeart/2005/8/layout/cycle1"/>
    <dgm:cxn modelId="{BFE5E2FB-012F-4F54-8441-4A79210BFC6A}" type="presOf" srcId="{E069C953-18A3-4427-81CC-1CE4924AFE85}" destId="{924F14F3-26C8-4077-B97F-3FB917E221F4}" srcOrd="0" destOrd="0" presId="urn:microsoft.com/office/officeart/2005/8/layout/cycle1"/>
    <dgm:cxn modelId="{E20994E8-3415-4123-A30E-539B7FFFAAE6}" type="presOf" srcId="{7DD21027-692F-4F11-9562-1B8FC1C3D62D}" destId="{907EC703-4420-4CC3-8D3B-D4EB9BBA137A}" srcOrd="0" destOrd="0" presId="urn:microsoft.com/office/officeart/2005/8/layout/cycle1"/>
    <dgm:cxn modelId="{6B178271-A22D-46C3-A628-A87A2C34D0C3}" type="presOf" srcId="{90527ACF-074D-49D7-AA89-4361A56714B2}" destId="{B03CD3B6-B859-485D-834F-99527F68AE5F}" srcOrd="0" destOrd="0" presId="urn:microsoft.com/office/officeart/2005/8/layout/cycle1"/>
    <dgm:cxn modelId="{8656A71B-1436-4846-9691-A151353E1F40}" srcId="{8329FBB4-DFAC-4EAA-A961-9AAEAB43DFCF}" destId="{90527ACF-074D-49D7-AA89-4361A56714B2}" srcOrd="1" destOrd="0" parTransId="{411C45DD-CDD9-40E7-AEEA-4DF025D10BA3}" sibTransId="{D7A366FD-9E7E-418A-94C5-AECE1CE78B94}"/>
    <dgm:cxn modelId="{C6DB1EE6-1D10-459C-A650-5336DBE1FD9A}" type="presOf" srcId="{F225D077-FC1E-43A3-9299-98243029CFDD}" destId="{C455EE0C-6F31-4359-BFDD-ADC3B5AB9416}" srcOrd="0" destOrd="0" presId="urn:microsoft.com/office/officeart/2005/8/layout/cycle1"/>
    <dgm:cxn modelId="{E47000BF-3945-4CF4-A377-FD2D13158A62}" type="presOf" srcId="{05EDC220-BFA5-41A9-814B-CC2BBBF8872C}" destId="{0E194245-8D43-4D66-A838-835D60584A8C}" srcOrd="0" destOrd="0" presId="urn:microsoft.com/office/officeart/2005/8/layout/cycle1"/>
    <dgm:cxn modelId="{19616DD4-3A89-4BC8-AFE3-0E0366E5269B}" srcId="{8329FBB4-DFAC-4EAA-A961-9AAEAB43DFCF}" destId="{F225D077-FC1E-43A3-9299-98243029CFDD}" srcOrd="0" destOrd="0" parTransId="{DCB1A04D-50C9-4B0A-8CB8-C0B3D2CCE627}" sibTransId="{E069C953-18A3-4427-81CC-1CE4924AFE85}"/>
    <dgm:cxn modelId="{93AA8B21-EA1D-42D7-B892-15D31AE827C1}" type="presOf" srcId="{8329FBB4-DFAC-4EAA-A961-9AAEAB43DFCF}" destId="{D4331061-C279-47EC-ABBD-1660FC3251AF}" srcOrd="0" destOrd="0" presId="urn:microsoft.com/office/officeart/2005/8/layout/cycle1"/>
    <dgm:cxn modelId="{6C9E32EF-9D3B-4A3F-A845-D0F8E5799D8B}" srcId="{8329FBB4-DFAC-4EAA-A961-9AAEAB43DFCF}" destId="{7DD21027-692F-4F11-9562-1B8FC1C3D62D}" srcOrd="2" destOrd="0" parTransId="{E02EF27D-834E-4CFB-A11B-654EEAEFB77C}" sibTransId="{05EDC220-BFA5-41A9-814B-CC2BBBF8872C}"/>
    <dgm:cxn modelId="{2B15A203-5E79-4374-9EFD-504B998FAAD5}" type="presParOf" srcId="{D4331061-C279-47EC-ABBD-1660FC3251AF}" destId="{1F1398BB-7F7E-4294-ABAC-450D3A77CC43}" srcOrd="0" destOrd="0" presId="urn:microsoft.com/office/officeart/2005/8/layout/cycle1"/>
    <dgm:cxn modelId="{B9253FEC-B632-4AAA-95C1-EF8144CCAE57}" type="presParOf" srcId="{D4331061-C279-47EC-ABBD-1660FC3251AF}" destId="{C455EE0C-6F31-4359-BFDD-ADC3B5AB9416}" srcOrd="1" destOrd="0" presId="urn:microsoft.com/office/officeart/2005/8/layout/cycle1"/>
    <dgm:cxn modelId="{CC3971CA-AC73-47CD-AF72-77A8CE2DA17E}" type="presParOf" srcId="{D4331061-C279-47EC-ABBD-1660FC3251AF}" destId="{924F14F3-26C8-4077-B97F-3FB917E221F4}" srcOrd="2" destOrd="0" presId="urn:microsoft.com/office/officeart/2005/8/layout/cycle1"/>
    <dgm:cxn modelId="{1F8C57C6-4163-47DA-AD64-F4C3F9B1A1E2}" type="presParOf" srcId="{D4331061-C279-47EC-ABBD-1660FC3251AF}" destId="{52F90861-F424-43B0-9437-37AF94BC59B6}" srcOrd="3" destOrd="0" presId="urn:microsoft.com/office/officeart/2005/8/layout/cycle1"/>
    <dgm:cxn modelId="{58487441-F619-4213-866D-4D320F7AB685}" type="presParOf" srcId="{D4331061-C279-47EC-ABBD-1660FC3251AF}" destId="{B03CD3B6-B859-485D-834F-99527F68AE5F}" srcOrd="4" destOrd="0" presId="urn:microsoft.com/office/officeart/2005/8/layout/cycle1"/>
    <dgm:cxn modelId="{E1FB0A75-6777-48E0-AB71-98365D65C704}" type="presParOf" srcId="{D4331061-C279-47EC-ABBD-1660FC3251AF}" destId="{047406D2-13CC-495B-BC30-AF83C8F737CF}" srcOrd="5" destOrd="0" presId="urn:microsoft.com/office/officeart/2005/8/layout/cycle1"/>
    <dgm:cxn modelId="{B7B52FC2-914B-4786-8D5B-F332928C1CEF}" type="presParOf" srcId="{D4331061-C279-47EC-ABBD-1660FC3251AF}" destId="{CAD48EBF-30EB-4FB1-A0A2-CEC9E8EA7F40}" srcOrd="6" destOrd="0" presId="urn:microsoft.com/office/officeart/2005/8/layout/cycle1"/>
    <dgm:cxn modelId="{342910E9-35F7-4B30-B4A1-DC87BDB09FD8}" type="presParOf" srcId="{D4331061-C279-47EC-ABBD-1660FC3251AF}" destId="{907EC703-4420-4CC3-8D3B-D4EB9BBA137A}" srcOrd="7" destOrd="0" presId="urn:microsoft.com/office/officeart/2005/8/layout/cycle1"/>
    <dgm:cxn modelId="{678835E0-A224-43F4-A532-4311C9367C46}" type="presParOf" srcId="{D4331061-C279-47EC-ABBD-1660FC3251AF}" destId="{0E194245-8D43-4D66-A838-835D60584A8C}" srcOrd="8"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329FBB4-DFAC-4EAA-A961-9AAEAB43DFCF}"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F225D077-FC1E-43A3-9299-98243029CFDD}">
      <dgm:prSet phldrT="[Text]"/>
      <dgm:spPr/>
      <dgm:t>
        <a:bodyPr/>
        <a:lstStyle/>
        <a:p>
          <a:r>
            <a:rPr lang="en-US" dirty="0" smtClean="0"/>
            <a:t>Build Test</a:t>
          </a:r>
          <a:endParaRPr lang="en-US" dirty="0"/>
        </a:p>
      </dgm:t>
    </dgm:pt>
    <dgm:pt modelId="{DCB1A04D-50C9-4B0A-8CB8-C0B3D2CCE627}" type="parTrans" cxnId="{19616DD4-3A89-4BC8-AFE3-0E0366E5269B}">
      <dgm:prSet/>
      <dgm:spPr/>
      <dgm:t>
        <a:bodyPr/>
        <a:lstStyle/>
        <a:p>
          <a:endParaRPr lang="en-US"/>
        </a:p>
      </dgm:t>
    </dgm:pt>
    <dgm:pt modelId="{E069C953-18A3-4427-81CC-1CE4924AFE85}" type="sibTrans" cxnId="{19616DD4-3A89-4BC8-AFE3-0E0366E5269B}">
      <dgm:prSet/>
      <dgm:spPr/>
      <dgm:t>
        <a:bodyPr/>
        <a:lstStyle/>
        <a:p>
          <a:endParaRPr lang="en-US"/>
        </a:p>
      </dgm:t>
    </dgm:pt>
    <dgm:pt modelId="{90527ACF-074D-49D7-AA89-4361A56714B2}">
      <dgm:prSet phldrT="[Text]"/>
      <dgm:spPr/>
      <dgm:t>
        <a:bodyPr/>
        <a:lstStyle/>
        <a:p>
          <a:r>
            <a:rPr lang="en-US" dirty="0" smtClean="0"/>
            <a:t>Build Feature</a:t>
          </a:r>
          <a:endParaRPr lang="en-US" dirty="0"/>
        </a:p>
      </dgm:t>
    </dgm:pt>
    <dgm:pt modelId="{411C45DD-CDD9-40E7-AEEA-4DF025D10BA3}" type="parTrans" cxnId="{8656A71B-1436-4846-9691-A151353E1F40}">
      <dgm:prSet/>
      <dgm:spPr/>
      <dgm:t>
        <a:bodyPr/>
        <a:lstStyle/>
        <a:p>
          <a:endParaRPr lang="en-US"/>
        </a:p>
      </dgm:t>
    </dgm:pt>
    <dgm:pt modelId="{D7A366FD-9E7E-418A-94C5-AECE1CE78B94}" type="sibTrans" cxnId="{8656A71B-1436-4846-9691-A151353E1F40}">
      <dgm:prSet/>
      <dgm:spPr/>
      <dgm:t>
        <a:bodyPr/>
        <a:lstStyle/>
        <a:p>
          <a:endParaRPr lang="en-US"/>
        </a:p>
      </dgm:t>
    </dgm:pt>
    <dgm:pt modelId="{7DD21027-692F-4F11-9562-1B8FC1C3D62D}">
      <dgm:prSet phldrT="[Text]"/>
      <dgm:spPr/>
      <dgm:t>
        <a:bodyPr/>
        <a:lstStyle/>
        <a:p>
          <a:r>
            <a:rPr lang="en-US" dirty="0" smtClean="0"/>
            <a:t>Refactor</a:t>
          </a:r>
          <a:endParaRPr lang="en-US" dirty="0"/>
        </a:p>
      </dgm:t>
    </dgm:pt>
    <dgm:pt modelId="{E02EF27D-834E-4CFB-A11B-654EEAEFB77C}" type="parTrans" cxnId="{6C9E32EF-9D3B-4A3F-A845-D0F8E5799D8B}">
      <dgm:prSet/>
      <dgm:spPr/>
      <dgm:t>
        <a:bodyPr/>
        <a:lstStyle/>
        <a:p>
          <a:endParaRPr lang="en-US"/>
        </a:p>
      </dgm:t>
    </dgm:pt>
    <dgm:pt modelId="{05EDC220-BFA5-41A9-814B-CC2BBBF8872C}" type="sibTrans" cxnId="{6C9E32EF-9D3B-4A3F-A845-D0F8E5799D8B}">
      <dgm:prSet/>
      <dgm:spPr/>
      <dgm:t>
        <a:bodyPr/>
        <a:lstStyle/>
        <a:p>
          <a:endParaRPr lang="en-US"/>
        </a:p>
      </dgm:t>
    </dgm:pt>
    <dgm:pt modelId="{D4331061-C279-47EC-ABBD-1660FC3251AF}" type="pres">
      <dgm:prSet presAssocID="{8329FBB4-DFAC-4EAA-A961-9AAEAB43DFCF}" presName="cycle" presStyleCnt="0">
        <dgm:presLayoutVars>
          <dgm:dir/>
          <dgm:resizeHandles val="exact"/>
        </dgm:presLayoutVars>
      </dgm:prSet>
      <dgm:spPr/>
      <dgm:t>
        <a:bodyPr/>
        <a:lstStyle/>
        <a:p>
          <a:endParaRPr lang="en-US"/>
        </a:p>
      </dgm:t>
    </dgm:pt>
    <dgm:pt modelId="{1F1398BB-7F7E-4294-ABAC-450D3A77CC43}" type="pres">
      <dgm:prSet presAssocID="{F225D077-FC1E-43A3-9299-98243029CFDD}" presName="dummy" presStyleCnt="0"/>
      <dgm:spPr/>
    </dgm:pt>
    <dgm:pt modelId="{C455EE0C-6F31-4359-BFDD-ADC3B5AB9416}" type="pres">
      <dgm:prSet presAssocID="{F225D077-FC1E-43A3-9299-98243029CFDD}" presName="node" presStyleLbl="revTx" presStyleIdx="0" presStyleCnt="3">
        <dgm:presLayoutVars>
          <dgm:bulletEnabled val="1"/>
        </dgm:presLayoutVars>
      </dgm:prSet>
      <dgm:spPr/>
      <dgm:t>
        <a:bodyPr/>
        <a:lstStyle/>
        <a:p>
          <a:endParaRPr lang="en-US"/>
        </a:p>
      </dgm:t>
    </dgm:pt>
    <dgm:pt modelId="{924F14F3-26C8-4077-B97F-3FB917E221F4}" type="pres">
      <dgm:prSet presAssocID="{E069C953-18A3-4427-81CC-1CE4924AFE85}" presName="sibTrans" presStyleLbl="node1" presStyleIdx="0" presStyleCnt="3"/>
      <dgm:spPr/>
      <dgm:t>
        <a:bodyPr/>
        <a:lstStyle/>
        <a:p>
          <a:endParaRPr lang="en-US"/>
        </a:p>
      </dgm:t>
    </dgm:pt>
    <dgm:pt modelId="{52F90861-F424-43B0-9437-37AF94BC59B6}" type="pres">
      <dgm:prSet presAssocID="{90527ACF-074D-49D7-AA89-4361A56714B2}" presName="dummy" presStyleCnt="0"/>
      <dgm:spPr/>
    </dgm:pt>
    <dgm:pt modelId="{B03CD3B6-B859-485D-834F-99527F68AE5F}" type="pres">
      <dgm:prSet presAssocID="{90527ACF-074D-49D7-AA89-4361A56714B2}" presName="node" presStyleLbl="revTx" presStyleIdx="1" presStyleCnt="3">
        <dgm:presLayoutVars>
          <dgm:bulletEnabled val="1"/>
        </dgm:presLayoutVars>
      </dgm:prSet>
      <dgm:spPr/>
      <dgm:t>
        <a:bodyPr/>
        <a:lstStyle/>
        <a:p>
          <a:endParaRPr lang="en-US"/>
        </a:p>
      </dgm:t>
    </dgm:pt>
    <dgm:pt modelId="{047406D2-13CC-495B-BC30-AF83C8F737CF}" type="pres">
      <dgm:prSet presAssocID="{D7A366FD-9E7E-418A-94C5-AECE1CE78B94}" presName="sibTrans" presStyleLbl="node1" presStyleIdx="1" presStyleCnt="3"/>
      <dgm:spPr/>
      <dgm:t>
        <a:bodyPr/>
        <a:lstStyle/>
        <a:p>
          <a:endParaRPr lang="en-US"/>
        </a:p>
      </dgm:t>
    </dgm:pt>
    <dgm:pt modelId="{CAD48EBF-30EB-4FB1-A0A2-CEC9E8EA7F40}" type="pres">
      <dgm:prSet presAssocID="{7DD21027-692F-4F11-9562-1B8FC1C3D62D}" presName="dummy" presStyleCnt="0"/>
      <dgm:spPr/>
    </dgm:pt>
    <dgm:pt modelId="{907EC703-4420-4CC3-8D3B-D4EB9BBA137A}" type="pres">
      <dgm:prSet presAssocID="{7DD21027-692F-4F11-9562-1B8FC1C3D62D}" presName="node" presStyleLbl="revTx" presStyleIdx="2" presStyleCnt="3">
        <dgm:presLayoutVars>
          <dgm:bulletEnabled val="1"/>
        </dgm:presLayoutVars>
      </dgm:prSet>
      <dgm:spPr/>
      <dgm:t>
        <a:bodyPr/>
        <a:lstStyle/>
        <a:p>
          <a:endParaRPr lang="en-US"/>
        </a:p>
      </dgm:t>
    </dgm:pt>
    <dgm:pt modelId="{0E194245-8D43-4D66-A838-835D60584A8C}" type="pres">
      <dgm:prSet presAssocID="{05EDC220-BFA5-41A9-814B-CC2BBBF8872C}" presName="sibTrans" presStyleLbl="node1" presStyleIdx="2" presStyleCnt="3"/>
      <dgm:spPr/>
      <dgm:t>
        <a:bodyPr/>
        <a:lstStyle/>
        <a:p>
          <a:endParaRPr lang="en-US"/>
        </a:p>
      </dgm:t>
    </dgm:pt>
  </dgm:ptLst>
  <dgm:cxnLst>
    <dgm:cxn modelId="{19616DD4-3A89-4BC8-AFE3-0E0366E5269B}" srcId="{8329FBB4-DFAC-4EAA-A961-9AAEAB43DFCF}" destId="{F225D077-FC1E-43A3-9299-98243029CFDD}" srcOrd="0" destOrd="0" parTransId="{DCB1A04D-50C9-4B0A-8CB8-C0B3D2CCE627}" sibTransId="{E069C953-18A3-4427-81CC-1CE4924AFE85}"/>
    <dgm:cxn modelId="{60E40D9A-8AB1-4252-AB7F-27BD0973AD23}" type="presOf" srcId="{E069C953-18A3-4427-81CC-1CE4924AFE85}" destId="{924F14F3-26C8-4077-B97F-3FB917E221F4}" srcOrd="0" destOrd="0" presId="urn:microsoft.com/office/officeart/2005/8/layout/cycle1"/>
    <dgm:cxn modelId="{0FE6BC7B-12F7-4EBF-9299-887C27E7F833}" type="presOf" srcId="{7DD21027-692F-4F11-9562-1B8FC1C3D62D}" destId="{907EC703-4420-4CC3-8D3B-D4EB9BBA137A}" srcOrd="0" destOrd="0" presId="urn:microsoft.com/office/officeart/2005/8/layout/cycle1"/>
    <dgm:cxn modelId="{BF05ECCF-B52B-448F-8428-9DBF7A9B5CE1}" type="presOf" srcId="{05EDC220-BFA5-41A9-814B-CC2BBBF8872C}" destId="{0E194245-8D43-4D66-A838-835D60584A8C}" srcOrd="0" destOrd="0" presId="urn:microsoft.com/office/officeart/2005/8/layout/cycle1"/>
    <dgm:cxn modelId="{F3D9D928-1114-4C22-86FC-AB1CC7E57A01}" type="presOf" srcId="{90527ACF-074D-49D7-AA89-4361A56714B2}" destId="{B03CD3B6-B859-485D-834F-99527F68AE5F}" srcOrd="0" destOrd="0" presId="urn:microsoft.com/office/officeart/2005/8/layout/cycle1"/>
    <dgm:cxn modelId="{6C9E32EF-9D3B-4A3F-A845-D0F8E5799D8B}" srcId="{8329FBB4-DFAC-4EAA-A961-9AAEAB43DFCF}" destId="{7DD21027-692F-4F11-9562-1B8FC1C3D62D}" srcOrd="2" destOrd="0" parTransId="{E02EF27D-834E-4CFB-A11B-654EEAEFB77C}" sibTransId="{05EDC220-BFA5-41A9-814B-CC2BBBF8872C}"/>
    <dgm:cxn modelId="{5BC191C4-A81A-4FFD-9493-035543BE1620}" type="presOf" srcId="{8329FBB4-DFAC-4EAA-A961-9AAEAB43DFCF}" destId="{D4331061-C279-47EC-ABBD-1660FC3251AF}" srcOrd="0" destOrd="0" presId="urn:microsoft.com/office/officeart/2005/8/layout/cycle1"/>
    <dgm:cxn modelId="{EE81896D-79B8-40FF-9E58-8CF75B10C697}" type="presOf" srcId="{F225D077-FC1E-43A3-9299-98243029CFDD}" destId="{C455EE0C-6F31-4359-BFDD-ADC3B5AB9416}" srcOrd="0" destOrd="0" presId="urn:microsoft.com/office/officeart/2005/8/layout/cycle1"/>
    <dgm:cxn modelId="{8656A71B-1436-4846-9691-A151353E1F40}" srcId="{8329FBB4-DFAC-4EAA-A961-9AAEAB43DFCF}" destId="{90527ACF-074D-49D7-AA89-4361A56714B2}" srcOrd="1" destOrd="0" parTransId="{411C45DD-CDD9-40E7-AEEA-4DF025D10BA3}" sibTransId="{D7A366FD-9E7E-418A-94C5-AECE1CE78B94}"/>
    <dgm:cxn modelId="{B67CDB6B-1204-4663-AFF2-F48F4E69C926}" type="presOf" srcId="{D7A366FD-9E7E-418A-94C5-AECE1CE78B94}" destId="{047406D2-13CC-495B-BC30-AF83C8F737CF}" srcOrd="0" destOrd="0" presId="urn:microsoft.com/office/officeart/2005/8/layout/cycle1"/>
    <dgm:cxn modelId="{73EFD3DD-DEA6-4910-A211-BE4E37FBEF45}" type="presParOf" srcId="{D4331061-C279-47EC-ABBD-1660FC3251AF}" destId="{1F1398BB-7F7E-4294-ABAC-450D3A77CC43}" srcOrd="0" destOrd="0" presId="urn:microsoft.com/office/officeart/2005/8/layout/cycle1"/>
    <dgm:cxn modelId="{1D2FFE6B-4E8F-46DA-AA6F-FC2561F6892B}" type="presParOf" srcId="{D4331061-C279-47EC-ABBD-1660FC3251AF}" destId="{C455EE0C-6F31-4359-BFDD-ADC3B5AB9416}" srcOrd="1" destOrd="0" presId="urn:microsoft.com/office/officeart/2005/8/layout/cycle1"/>
    <dgm:cxn modelId="{8D8EA865-1129-462A-80DC-91E5C123C561}" type="presParOf" srcId="{D4331061-C279-47EC-ABBD-1660FC3251AF}" destId="{924F14F3-26C8-4077-B97F-3FB917E221F4}" srcOrd="2" destOrd="0" presId="urn:microsoft.com/office/officeart/2005/8/layout/cycle1"/>
    <dgm:cxn modelId="{ABB77121-14C5-4FAF-B7F8-13A96EB11ECB}" type="presParOf" srcId="{D4331061-C279-47EC-ABBD-1660FC3251AF}" destId="{52F90861-F424-43B0-9437-37AF94BC59B6}" srcOrd="3" destOrd="0" presId="urn:microsoft.com/office/officeart/2005/8/layout/cycle1"/>
    <dgm:cxn modelId="{A1FA4D32-591A-46F2-84E1-4CD595F2FA25}" type="presParOf" srcId="{D4331061-C279-47EC-ABBD-1660FC3251AF}" destId="{B03CD3B6-B859-485D-834F-99527F68AE5F}" srcOrd="4" destOrd="0" presId="urn:microsoft.com/office/officeart/2005/8/layout/cycle1"/>
    <dgm:cxn modelId="{DC73A014-DD3A-439B-9A0A-8834A56D5B18}" type="presParOf" srcId="{D4331061-C279-47EC-ABBD-1660FC3251AF}" destId="{047406D2-13CC-495B-BC30-AF83C8F737CF}" srcOrd="5" destOrd="0" presId="urn:microsoft.com/office/officeart/2005/8/layout/cycle1"/>
    <dgm:cxn modelId="{B28C130B-1C06-4F11-BF12-327DE328FD38}" type="presParOf" srcId="{D4331061-C279-47EC-ABBD-1660FC3251AF}" destId="{CAD48EBF-30EB-4FB1-A0A2-CEC9E8EA7F40}" srcOrd="6" destOrd="0" presId="urn:microsoft.com/office/officeart/2005/8/layout/cycle1"/>
    <dgm:cxn modelId="{B5C983E5-B15B-4A29-8FBB-15BF460C36F5}" type="presParOf" srcId="{D4331061-C279-47EC-ABBD-1660FC3251AF}" destId="{907EC703-4420-4CC3-8D3B-D4EB9BBA137A}" srcOrd="7" destOrd="0" presId="urn:microsoft.com/office/officeart/2005/8/layout/cycle1"/>
    <dgm:cxn modelId="{327E5B5F-9DDF-43F6-A7AE-0C72ED5DB3B0}" type="presParOf" srcId="{D4331061-C279-47EC-ABBD-1660FC3251AF}" destId="{0E194245-8D43-4D66-A838-835D60584A8C}" srcOrd="8" destOrd="0" presId="urn:microsoft.com/office/officeart/2005/8/layout/cycle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FDFB31-B006-4E28-B92C-D504C127E591}">
      <dsp:nvSpPr>
        <dsp:cNvPr id="0" name=""/>
        <dsp:cNvSpPr/>
      </dsp:nvSpPr>
      <dsp:spPr>
        <a:xfrm>
          <a:off x="561369" y="434074"/>
          <a:ext cx="530535" cy="530535"/>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668030" y="558349"/>
        <a:ext cx="317213" cy="272706"/>
      </dsp:txXfrm>
    </dsp:sp>
    <dsp:sp modelId="{E25571C0-0942-44F8-A306-67BB3F310BE5}">
      <dsp:nvSpPr>
        <dsp:cNvPr id="0" name=""/>
        <dsp:cNvSpPr/>
      </dsp:nvSpPr>
      <dsp:spPr>
        <a:xfrm>
          <a:off x="252694" y="308675"/>
          <a:ext cx="385844" cy="385844"/>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349831" y="406399"/>
        <a:ext cx="191570" cy="190396"/>
      </dsp:txXfrm>
    </dsp:sp>
    <dsp:sp modelId="{D919C440-CD69-45C5-B51F-AF07604825B6}">
      <dsp:nvSpPr>
        <dsp:cNvPr id="0" name=""/>
        <dsp:cNvSpPr/>
      </dsp:nvSpPr>
      <dsp:spPr>
        <a:xfrm rot="20700000">
          <a:off x="468806" y="42482"/>
          <a:ext cx="378048" cy="378048"/>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rot="-20700000">
        <a:off x="551723" y="125399"/>
        <a:ext cx="212214" cy="212214"/>
      </dsp:txXfrm>
    </dsp:sp>
    <dsp:sp modelId="{26E8E3F7-3BE3-4658-8D8A-67C1F4C42542}">
      <dsp:nvSpPr>
        <dsp:cNvPr id="0" name=""/>
        <dsp:cNvSpPr/>
      </dsp:nvSpPr>
      <dsp:spPr>
        <a:xfrm>
          <a:off x="492453" y="368264"/>
          <a:ext cx="679085" cy="679085"/>
        </a:xfrm>
        <a:prstGeom prst="circularArrow">
          <a:avLst>
            <a:gd name="adj1" fmla="val 4688"/>
            <a:gd name="adj2" fmla="val 299029"/>
            <a:gd name="adj3" fmla="val 2289040"/>
            <a:gd name="adj4" fmla="val 16491293"/>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3AA5648-A253-427B-BFCF-C4BE5AFEBCC4}">
      <dsp:nvSpPr>
        <dsp:cNvPr id="0" name=""/>
        <dsp:cNvSpPr/>
      </dsp:nvSpPr>
      <dsp:spPr>
        <a:xfrm>
          <a:off x="184362" y="237162"/>
          <a:ext cx="493398" cy="493398"/>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274E67A-521A-467A-A57A-16186A85C171}">
      <dsp:nvSpPr>
        <dsp:cNvPr id="0" name=""/>
        <dsp:cNvSpPr/>
      </dsp:nvSpPr>
      <dsp:spPr>
        <a:xfrm>
          <a:off x="381359" y="-26464"/>
          <a:ext cx="531982" cy="531982"/>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FDFB31-B006-4E28-B92C-D504C127E591}">
      <dsp:nvSpPr>
        <dsp:cNvPr id="0" name=""/>
        <dsp:cNvSpPr/>
      </dsp:nvSpPr>
      <dsp:spPr>
        <a:xfrm>
          <a:off x="561340" y="434340"/>
          <a:ext cx="530860" cy="530860"/>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668066" y="558691"/>
        <a:ext cx="317408" cy="272873"/>
      </dsp:txXfrm>
    </dsp:sp>
    <dsp:sp modelId="{E25571C0-0942-44F8-A306-67BB3F310BE5}">
      <dsp:nvSpPr>
        <dsp:cNvPr id="0" name=""/>
        <dsp:cNvSpPr/>
      </dsp:nvSpPr>
      <dsp:spPr>
        <a:xfrm>
          <a:off x="252476" y="308864"/>
          <a:ext cx="386080" cy="386080"/>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a:off x="349673" y="406648"/>
        <a:ext cx="191686" cy="190512"/>
      </dsp:txXfrm>
    </dsp:sp>
    <dsp:sp modelId="{D919C440-CD69-45C5-B51F-AF07604825B6}">
      <dsp:nvSpPr>
        <dsp:cNvPr id="0" name=""/>
        <dsp:cNvSpPr/>
      </dsp:nvSpPr>
      <dsp:spPr>
        <a:xfrm rot="20700000">
          <a:off x="468720" y="42508"/>
          <a:ext cx="378279" cy="378279"/>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 </a:t>
          </a:r>
          <a:endParaRPr lang="en-US" sz="1200" kern="1200" dirty="0"/>
        </a:p>
      </dsp:txBody>
      <dsp:txXfrm rot="-20700000">
        <a:off x="551688" y="125476"/>
        <a:ext cx="212344" cy="212344"/>
      </dsp:txXfrm>
    </dsp:sp>
    <dsp:sp modelId="{26E8E3F7-3BE3-4658-8D8A-67C1F4C42542}">
      <dsp:nvSpPr>
        <dsp:cNvPr id="0" name=""/>
        <dsp:cNvSpPr/>
      </dsp:nvSpPr>
      <dsp:spPr>
        <a:xfrm>
          <a:off x="492400" y="368482"/>
          <a:ext cx="679500" cy="679500"/>
        </a:xfrm>
        <a:prstGeom prst="circularArrow">
          <a:avLst>
            <a:gd name="adj1" fmla="val 4688"/>
            <a:gd name="adj2" fmla="val 299029"/>
            <a:gd name="adj3" fmla="val 2289157"/>
            <a:gd name="adj4" fmla="val 16490839"/>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3AA5648-A253-427B-BFCF-C4BE5AFEBCC4}">
      <dsp:nvSpPr>
        <dsp:cNvPr id="0" name=""/>
        <dsp:cNvSpPr/>
      </dsp:nvSpPr>
      <dsp:spPr>
        <a:xfrm>
          <a:off x="184101" y="237296"/>
          <a:ext cx="493699" cy="493699"/>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274E67A-521A-467A-A57A-16186A85C171}">
      <dsp:nvSpPr>
        <dsp:cNvPr id="0" name=""/>
        <dsp:cNvSpPr/>
      </dsp:nvSpPr>
      <dsp:spPr>
        <a:xfrm>
          <a:off x="381220" y="-26491"/>
          <a:ext cx="532307" cy="532307"/>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55EE0C-6F31-4359-BFDD-ADC3B5AB9416}">
      <dsp:nvSpPr>
        <dsp:cNvPr id="0" name=""/>
        <dsp:cNvSpPr/>
      </dsp:nvSpPr>
      <dsp:spPr>
        <a:xfrm>
          <a:off x="1938672" y="155889"/>
          <a:ext cx="794630" cy="794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Build Test</a:t>
          </a:r>
          <a:endParaRPr lang="en-US" sz="1700" kern="1200" dirty="0"/>
        </a:p>
      </dsp:txBody>
      <dsp:txXfrm>
        <a:off x="1938672" y="155889"/>
        <a:ext cx="794630" cy="794630"/>
      </dsp:txXfrm>
    </dsp:sp>
    <dsp:sp modelId="{924F14F3-26C8-4077-B97F-3FB917E221F4}">
      <dsp:nvSpPr>
        <dsp:cNvPr id="0" name=""/>
        <dsp:cNvSpPr/>
      </dsp:nvSpPr>
      <dsp:spPr>
        <a:xfrm>
          <a:off x="728769" y="-333"/>
          <a:ext cx="1878424" cy="1878424"/>
        </a:xfrm>
        <a:prstGeom prst="circularArrow">
          <a:avLst>
            <a:gd name="adj1" fmla="val 8249"/>
            <a:gd name="adj2" fmla="val 576171"/>
            <a:gd name="adj3" fmla="val 2963608"/>
            <a:gd name="adj4" fmla="val 51888"/>
            <a:gd name="adj5" fmla="val 962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3CD3B6-B859-485D-834F-99527F68AE5F}">
      <dsp:nvSpPr>
        <dsp:cNvPr id="0" name=""/>
        <dsp:cNvSpPr/>
      </dsp:nvSpPr>
      <dsp:spPr>
        <a:xfrm>
          <a:off x="1270666" y="1312909"/>
          <a:ext cx="794630" cy="794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Build Feature</a:t>
          </a:r>
          <a:endParaRPr lang="en-US" sz="1700" kern="1200" dirty="0"/>
        </a:p>
      </dsp:txBody>
      <dsp:txXfrm>
        <a:off x="1270666" y="1312909"/>
        <a:ext cx="794630" cy="794630"/>
      </dsp:txXfrm>
    </dsp:sp>
    <dsp:sp modelId="{047406D2-13CC-495B-BC30-AF83C8F737CF}">
      <dsp:nvSpPr>
        <dsp:cNvPr id="0" name=""/>
        <dsp:cNvSpPr/>
      </dsp:nvSpPr>
      <dsp:spPr>
        <a:xfrm>
          <a:off x="728769" y="-333"/>
          <a:ext cx="1878424" cy="1878424"/>
        </a:xfrm>
        <a:prstGeom prst="circularArrow">
          <a:avLst>
            <a:gd name="adj1" fmla="val 8249"/>
            <a:gd name="adj2" fmla="val 576171"/>
            <a:gd name="adj3" fmla="val 10171941"/>
            <a:gd name="adj4" fmla="val 7260221"/>
            <a:gd name="adj5" fmla="val 962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7EC703-4420-4CC3-8D3B-D4EB9BBA137A}">
      <dsp:nvSpPr>
        <dsp:cNvPr id="0" name=""/>
        <dsp:cNvSpPr/>
      </dsp:nvSpPr>
      <dsp:spPr>
        <a:xfrm>
          <a:off x="467096" y="155889"/>
          <a:ext cx="1065758" cy="794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Refactor</a:t>
          </a:r>
          <a:endParaRPr lang="en-US" sz="1700" kern="1200" dirty="0"/>
        </a:p>
      </dsp:txBody>
      <dsp:txXfrm>
        <a:off x="467096" y="155889"/>
        <a:ext cx="1065758" cy="794630"/>
      </dsp:txXfrm>
    </dsp:sp>
    <dsp:sp modelId="{0E194245-8D43-4D66-A838-835D60584A8C}">
      <dsp:nvSpPr>
        <dsp:cNvPr id="0" name=""/>
        <dsp:cNvSpPr/>
      </dsp:nvSpPr>
      <dsp:spPr>
        <a:xfrm>
          <a:off x="728769" y="-333"/>
          <a:ext cx="1878424" cy="1878424"/>
        </a:xfrm>
        <a:prstGeom prst="circularArrow">
          <a:avLst>
            <a:gd name="adj1" fmla="val 8249"/>
            <a:gd name="adj2" fmla="val 576171"/>
            <a:gd name="adj3" fmla="val 16856490"/>
            <a:gd name="adj4" fmla="val 15594643"/>
            <a:gd name="adj5" fmla="val 962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55EE0C-6F31-4359-BFDD-ADC3B5AB9416}">
      <dsp:nvSpPr>
        <dsp:cNvPr id="0" name=""/>
        <dsp:cNvSpPr/>
      </dsp:nvSpPr>
      <dsp:spPr>
        <a:xfrm>
          <a:off x="1891936" y="155889"/>
          <a:ext cx="794630" cy="794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Build Test</a:t>
          </a:r>
          <a:endParaRPr lang="en-US" sz="1700" kern="1200" dirty="0"/>
        </a:p>
      </dsp:txBody>
      <dsp:txXfrm>
        <a:off x="1891936" y="155889"/>
        <a:ext cx="794630" cy="794630"/>
      </dsp:txXfrm>
    </dsp:sp>
    <dsp:sp modelId="{924F14F3-26C8-4077-B97F-3FB917E221F4}">
      <dsp:nvSpPr>
        <dsp:cNvPr id="0" name=""/>
        <dsp:cNvSpPr/>
      </dsp:nvSpPr>
      <dsp:spPr>
        <a:xfrm>
          <a:off x="682033" y="-333"/>
          <a:ext cx="1878424" cy="1878424"/>
        </a:xfrm>
        <a:prstGeom prst="circularArrow">
          <a:avLst>
            <a:gd name="adj1" fmla="val 8249"/>
            <a:gd name="adj2" fmla="val 576171"/>
            <a:gd name="adj3" fmla="val 2963608"/>
            <a:gd name="adj4" fmla="val 51888"/>
            <a:gd name="adj5" fmla="val 962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3CD3B6-B859-485D-834F-99527F68AE5F}">
      <dsp:nvSpPr>
        <dsp:cNvPr id="0" name=""/>
        <dsp:cNvSpPr/>
      </dsp:nvSpPr>
      <dsp:spPr>
        <a:xfrm>
          <a:off x="1223930" y="1312909"/>
          <a:ext cx="794630" cy="794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Build Feature</a:t>
          </a:r>
          <a:endParaRPr lang="en-US" sz="1700" kern="1200" dirty="0"/>
        </a:p>
      </dsp:txBody>
      <dsp:txXfrm>
        <a:off x="1223930" y="1312909"/>
        <a:ext cx="794630" cy="794630"/>
      </dsp:txXfrm>
    </dsp:sp>
    <dsp:sp modelId="{047406D2-13CC-495B-BC30-AF83C8F737CF}">
      <dsp:nvSpPr>
        <dsp:cNvPr id="0" name=""/>
        <dsp:cNvSpPr/>
      </dsp:nvSpPr>
      <dsp:spPr>
        <a:xfrm>
          <a:off x="682033" y="-333"/>
          <a:ext cx="1878424" cy="1878424"/>
        </a:xfrm>
        <a:prstGeom prst="circularArrow">
          <a:avLst>
            <a:gd name="adj1" fmla="val 8249"/>
            <a:gd name="adj2" fmla="val 576171"/>
            <a:gd name="adj3" fmla="val 10171941"/>
            <a:gd name="adj4" fmla="val 7260221"/>
            <a:gd name="adj5" fmla="val 962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7EC703-4420-4CC3-8D3B-D4EB9BBA137A}">
      <dsp:nvSpPr>
        <dsp:cNvPr id="0" name=""/>
        <dsp:cNvSpPr/>
      </dsp:nvSpPr>
      <dsp:spPr>
        <a:xfrm>
          <a:off x="513833" y="155889"/>
          <a:ext cx="878813" cy="794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err="1" smtClean="0"/>
            <a:t>Refactor</a:t>
          </a:r>
          <a:endParaRPr lang="en-US" sz="1700" kern="1200" dirty="0"/>
        </a:p>
      </dsp:txBody>
      <dsp:txXfrm>
        <a:off x="513833" y="155889"/>
        <a:ext cx="878813" cy="794630"/>
      </dsp:txXfrm>
    </dsp:sp>
    <dsp:sp modelId="{0E194245-8D43-4D66-A838-835D60584A8C}">
      <dsp:nvSpPr>
        <dsp:cNvPr id="0" name=""/>
        <dsp:cNvSpPr/>
      </dsp:nvSpPr>
      <dsp:spPr>
        <a:xfrm>
          <a:off x="682033" y="-333"/>
          <a:ext cx="1878424" cy="1878424"/>
        </a:xfrm>
        <a:prstGeom prst="circularArrow">
          <a:avLst>
            <a:gd name="adj1" fmla="val 8249"/>
            <a:gd name="adj2" fmla="val 576171"/>
            <a:gd name="adj3" fmla="val 16856490"/>
            <a:gd name="adj4" fmla="val 15165641"/>
            <a:gd name="adj5" fmla="val 962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55EE0C-6F31-4359-BFDD-ADC3B5AB9416}">
      <dsp:nvSpPr>
        <dsp:cNvPr id="0" name=""/>
        <dsp:cNvSpPr/>
      </dsp:nvSpPr>
      <dsp:spPr>
        <a:xfrm>
          <a:off x="1909730" y="155889"/>
          <a:ext cx="794630" cy="794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Build Test</a:t>
          </a:r>
          <a:endParaRPr lang="en-US" sz="1700" kern="1200" dirty="0"/>
        </a:p>
      </dsp:txBody>
      <dsp:txXfrm>
        <a:off x="1909730" y="155889"/>
        <a:ext cx="794630" cy="794630"/>
      </dsp:txXfrm>
    </dsp:sp>
    <dsp:sp modelId="{924F14F3-26C8-4077-B97F-3FB917E221F4}">
      <dsp:nvSpPr>
        <dsp:cNvPr id="0" name=""/>
        <dsp:cNvSpPr/>
      </dsp:nvSpPr>
      <dsp:spPr>
        <a:xfrm>
          <a:off x="699827" y="-333"/>
          <a:ext cx="1878424" cy="1878424"/>
        </a:xfrm>
        <a:prstGeom prst="circularArrow">
          <a:avLst>
            <a:gd name="adj1" fmla="val 8249"/>
            <a:gd name="adj2" fmla="val 576171"/>
            <a:gd name="adj3" fmla="val 2963608"/>
            <a:gd name="adj4" fmla="val 51888"/>
            <a:gd name="adj5" fmla="val 962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3CD3B6-B859-485D-834F-99527F68AE5F}">
      <dsp:nvSpPr>
        <dsp:cNvPr id="0" name=""/>
        <dsp:cNvSpPr/>
      </dsp:nvSpPr>
      <dsp:spPr>
        <a:xfrm>
          <a:off x="1241724" y="1312909"/>
          <a:ext cx="794630" cy="794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Build Feature</a:t>
          </a:r>
          <a:endParaRPr lang="en-US" sz="1700" kern="1200" dirty="0"/>
        </a:p>
      </dsp:txBody>
      <dsp:txXfrm>
        <a:off x="1241724" y="1312909"/>
        <a:ext cx="794630" cy="794630"/>
      </dsp:txXfrm>
    </dsp:sp>
    <dsp:sp modelId="{047406D2-13CC-495B-BC30-AF83C8F737CF}">
      <dsp:nvSpPr>
        <dsp:cNvPr id="0" name=""/>
        <dsp:cNvSpPr/>
      </dsp:nvSpPr>
      <dsp:spPr>
        <a:xfrm>
          <a:off x="699827" y="-333"/>
          <a:ext cx="1878424" cy="1878424"/>
        </a:xfrm>
        <a:prstGeom prst="circularArrow">
          <a:avLst>
            <a:gd name="adj1" fmla="val 8249"/>
            <a:gd name="adj2" fmla="val 576171"/>
            <a:gd name="adj3" fmla="val 10171941"/>
            <a:gd name="adj4" fmla="val 7260221"/>
            <a:gd name="adj5" fmla="val 962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7EC703-4420-4CC3-8D3B-D4EB9BBA137A}">
      <dsp:nvSpPr>
        <dsp:cNvPr id="0" name=""/>
        <dsp:cNvSpPr/>
      </dsp:nvSpPr>
      <dsp:spPr>
        <a:xfrm>
          <a:off x="496039" y="155889"/>
          <a:ext cx="949988" cy="794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Refactor</a:t>
          </a:r>
          <a:endParaRPr lang="en-US" sz="1700" kern="1200" dirty="0"/>
        </a:p>
      </dsp:txBody>
      <dsp:txXfrm>
        <a:off x="496039" y="155889"/>
        <a:ext cx="949988" cy="794630"/>
      </dsp:txXfrm>
    </dsp:sp>
    <dsp:sp modelId="{0E194245-8D43-4D66-A838-835D60584A8C}">
      <dsp:nvSpPr>
        <dsp:cNvPr id="0" name=""/>
        <dsp:cNvSpPr/>
      </dsp:nvSpPr>
      <dsp:spPr>
        <a:xfrm>
          <a:off x="699827" y="-333"/>
          <a:ext cx="1878424" cy="1878424"/>
        </a:xfrm>
        <a:prstGeom prst="circularArrow">
          <a:avLst>
            <a:gd name="adj1" fmla="val 8249"/>
            <a:gd name="adj2" fmla="val 576171"/>
            <a:gd name="adj3" fmla="val 16856490"/>
            <a:gd name="adj4" fmla="val 15330545"/>
            <a:gd name="adj5" fmla="val 962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6.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12951" y="118375"/>
            <a:ext cx="4068339" cy="355124"/>
          </a:xfrm>
          <a:prstGeom prst="rect">
            <a:avLst/>
          </a:prstGeom>
        </p:spPr>
        <p:txBody>
          <a:bodyPr vert="horz" lIns="94220" tIns="47111" rIns="94220" bIns="47111" rtlCol="0"/>
          <a:lstStyle>
            <a:lvl1pPr algn="l">
              <a:defRPr sz="1200"/>
            </a:lvl1pPr>
          </a:lstStyle>
          <a:p>
            <a:endParaRPr lang="en-US" sz="1000" dirty="0">
              <a:solidFill>
                <a:srgbClr val="666666"/>
              </a:solidFill>
              <a:latin typeface="Arial" pitchFamily="34" charset="0"/>
              <a:cs typeface="Arial" pitchFamily="34" charset="0"/>
            </a:endParaRPr>
          </a:p>
        </p:txBody>
      </p:sp>
      <p:sp>
        <p:nvSpPr>
          <p:cNvPr id="3" name="Date Placeholder 2"/>
          <p:cNvSpPr>
            <a:spLocks noGrp="1"/>
          </p:cNvSpPr>
          <p:nvPr>
            <p:ph type="dt" sz="quarter" idx="1"/>
          </p:nvPr>
        </p:nvSpPr>
        <p:spPr>
          <a:xfrm>
            <a:off x="5007189" y="118375"/>
            <a:ext cx="4068339" cy="355124"/>
          </a:xfrm>
          <a:prstGeom prst="rect">
            <a:avLst/>
          </a:prstGeom>
        </p:spPr>
        <p:txBody>
          <a:bodyPr vert="horz" lIns="94220" tIns="47111" rIns="94220" bIns="47111" rtlCol="0"/>
          <a:lstStyle>
            <a:lvl1pPr algn="r">
              <a:defRPr sz="1200"/>
            </a:lvl1pPr>
          </a:lstStyle>
          <a:p>
            <a:fld id="{1B569FE1-51EE-4BDB-BFC0-FF7113750CC9}" type="datetimeFigureOut">
              <a:rPr lang="en-US" sz="1000">
                <a:solidFill>
                  <a:srgbClr val="666666"/>
                </a:solidFill>
                <a:latin typeface="Arial" pitchFamily="34" charset="0"/>
                <a:cs typeface="Arial" pitchFamily="34" charset="0"/>
              </a:rPr>
              <a:pPr/>
              <a:t>10/17/2016</a:t>
            </a:fld>
            <a:endParaRPr lang="en-US" sz="1000" dirty="0">
              <a:solidFill>
                <a:srgbClr val="666666"/>
              </a:solidFill>
              <a:latin typeface="Arial" pitchFamily="34" charset="0"/>
              <a:cs typeface="Arial" pitchFamily="34" charset="0"/>
            </a:endParaRPr>
          </a:p>
        </p:txBody>
      </p:sp>
      <p:sp>
        <p:nvSpPr>
          <p:cNvPr id="4" name="Footer Placeholder 3"/>
          <p:cNvSpPr>
            <a:spLocks noGrp="1"/>
          </p:cNvSpPr>
          <p:nvPr>
            <p:ph type="ftr" sz="quarter" idx="2"/>
          </p:nvPr>
        </p:nvSpPr>
        <p:spPr>
          <a:xfrm>
            <a:off x="312951" y="6628978"/>
            <a:ext cx="4068339" cy="355124"/>
          </a:xfrm>
          <a:prstGeom prst="rect">
            <a:avLst/>
          </a:prstGeom>
        </p:spPr>
        <p:txBody>
          <a:bodyPr vert="horz" lIns="94220" tIns="47111" rIns="94220" bIns="47111" rtlCol="0" anchor="b"/>
          <a:lstStyle>
            <a:lvl1pPr algn="l">
              <a:defRPr sz="1200"/>
            </a:lvl1pPr>
          </a:lstStyle>
          <a:p>
            <a:r>
              <a:rPr lang="en-US" sz="1000" dirty="0">
                <a:solidFill>
                  <a:srgbClr val="666666"/>
                </a:solidFill>
                <a:latin typeface="Arial" pitchFamily="34" charset="0"/>
                <a:cs typeface="Arial" pitchFamily="34" charset="0"/>
              </a:rPr>
              <a:t>Copyright </a:t>
            </a:r>
            <a:r>
              <a:rPr lang="en-US" altLang="ja-JP" sz="1000" dirty="0">
                <a:solidFill>
                  <a:srgbClr val="666666"/>
                </a:solidFill>
                <a:latin typeface="Arial" pitchFamily="34" charset="0"/>
                <a:cs typeface="Arial" pitchFamily="34" charset="0"/>
              </a:rPr>
              <a:t>© </a:t>
            </a:r>
            <a:r>
              <a:rPr lang="en-US" sz="1000" dirty="0" smtClean="0">
                <a:solidFill>
                  <a:srgbClr val="666666"/>
                </a:solidFill>
                <a:latin typeface="Arial" pitchFamily="34" charset="0"/>
                <a:cs typeface="Arial" pitchFamily="34" charset="0"/>
              </a:rPr>
              <a:t>2016 </a:t>
            </a:r>
            <a:r>
              <a:rPr lang="en-US" sz="1000" smtClean="0">
                <a:solidFill>
                  <a:srgbClr val="666666"/>
                </a:solidFill>
                <a:latin typeface="Arial" pitchFamily="34" charset="0"/>
                <a:cs typeface="Arial" pitchFamily="34" charset="0"/>
              </a:rPr>
              <a:t>Todd Little. </a:t>
            </a:r>
            <a:r>
              <a:rPr lang="en-US" sz="1000" dirty="0">
                <a:solidFill>
                  <a:srgbClr val="666666"/>
                </a:solidFill>
                <a:latin typeface="Arial" pitchFamily="34" charset="0"/>
                <a:cs typeface="Arial" pitchFamily="34" charset="0"/>
              </a:rPr>
              <a:t>All Rights Reserved.</a:t>
            </a:r>
          </a:p>
        </p:txBody>
      </p:sp>
      <p:sp>
        <p:nvSpPr>
          <p:cNvPr id="5" name="Slide Number Placeholder 4"/>
          <p:cNvSpPr>
            <a:spLocks noGrp="1"/>
          </p:cNvSpPr>
          <p:nvPr>
            <p:ph type="sldNum" sz="quarter" idx="3"/>
          </p:nvPr>
        </p:nvSpPr>
        <p:spPr>
          <a:xfrm>
            <a:off x="5007189" y="6628978"/>
            <a:ext cx="4068339" cy="355124"/>
          </a:xfrm>
          <a:prstGeom prst="rect">
            <a:avLst/>
          </a:prstGeom>
        </p:spPr>
        <p:txBody>
          <a:bodyPr vert="horz" lIns="94220" tIns="47111" rIns="94220" bIns="47111" rtlCol="0" anchor="b"/>
          <a:lstStyle>
            <a:lvl1pPr algn="r">
              <a:defRPr sz="1200"/>
            </a:lvl1pPr>
          </a:lstStyle>
          <a:p>
            <a:fld id="{7696AA7F-128A-4F96-90D9-798331F07881}" type="slidenum">
              <a:rPr lang="en-US" sz="1000">
                <a:solidFill>
                  <a:srgbClr val="666666"/>
                </a:solidFill>
                <a:latin typeface="Arial" pitchFamily="34" charset="0"/>
                <a:cs typeface="Arial" pitchFamily="34" charset="0"/>
              </a:rPr>
              <a:pPr/>
              <a:t>‹#›</a:t>
            </a:fld>
            <a:endParaRPr lang="en-US" sz="1000">
              <a:solidFill>
                <a:srgbClr val="666666"/>
              </a:solidFill>
              <a:latin typeface="Arial" pitchFamily="34" charset="0"/>
              <a:cs typeface="Arial" pitchFamily="34" charset="0"/>
            </a:endParaRPr>
          </a:p>
        </p:txBody>
      </p:sp>
    </p:spTree>
    <p:extLst>
      <p:ext uri="{BB962C8B-B14F-4D97-AF65-F5344CB8AC3E}">
        <p14:creationId xmlns:p14="http://schemas.microsoft.com/office/powerpoint/2010/main" val="480719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12951" y="118375"/>
            <a:ext cx="4068339" cy="355124"/>
          </a:xfrm>
          <a:prstGeom prst="rect">
            <a:avLst/>
          </a:prstGeom>
        </p:spPr>
        <p:txBody>
          <a:bodyPr vert="horz" lIns="94220" tIns="47111" rIns="94220" bIns="47111" rtlCol="0"/>
          <a:lstStyle>
            <a:lvl1pPr algn="l">
              <a:defRPr sz="1000">
                <a:solidFill>
                  <a:srgbClr val="666666"/>
                </a:solidFill>
              </a:defRPr>
            </a:lvl1pPr>
          </a:lstStyle>
          <a:p>
            <a:endParaRPr lang="en-US" dirty="0"/>
          </a:p>
        </p:txBody>
      </p:sp>
      <p:sp>
        <p:nvSpPr>
          <p:cNvPr id="3" name="Date Placeholder 2"/>
          <p:cNvSpPr>
            <a:spLocks noGrp="1"/>
          </p:cNvSpPr>
          <p:nvPr>
            <p:ph type="dt" idx="1"/>
          </p:nvPr>
        </p:nvSpPr>
        <p:spPr>
          <a:xfrm>
            <a:off x="5007189" y="118375"/>
            <a:ext cx="4068339" cy="355124"/>
          </a:xfrm>
          <a:prstGeom prst="rect">
            <a:avLst/>
          </a:prstGeom>
        </p:spPr>
        <p:txBody>
          <a:bodyPr vert="horz" lIns="94220" tIns="47111" rIns="94220" bIns="47111" rtlCol="0"/>
          <a:lstStyle>
            <a:lvl1pPr algn="r">
              <a:defRPr sz="1000">
                <a:solidFill>
                  <a:srgbClr val="666666"/>
                </a:solidFill>
              </a:defRPr>
            </a:lvl1pPr>
          </a:lstStyle>
          <a:p>
            <a:fld id="{4893E39E-9981-4D6A-B4AC-34D0BB6D3124}" type="datetimeFigureOut">
              <a:rPr lang="en-US" smtClean="0"/>
              <a:pPr/>
              <a:t>10/17/2016</a:t>
            </a:fld>
            <a:endParaRPr lang="en-US"/>
          </a:p>
        </p:txBody>
      </p:sp>
      <p:sp>
        <p:nvSpPr>
          <p:cNvPr id="4" name="Slide Image Placeholder 3"/>
          <p:cNvSpPr>
            <a:spLocks noGrp="1" noRot="1" noChangeAspect="1"/>
          </p:cNvSpPr>
          <p:nvPr>
            <p:ph type="sldImg" idx="2"/>
          </p:nvPr>
        </p:nvSpPr>
        <p:spPr>
          <a:xfrm>
            <a:off x="2919413" y="533400"/>
            <a:ext cx="3551237" cy="2663825"/>
          </a:xfrm>
          <a:prstGeom prst="rect">
            <a:avLst/>
          </a:prstGeom>
          <a:noFill/>
          <a:ln w="12700">
            <a:solidFill>
              <a:prstClr val="black"/>
            </a:solidFill>
          </a:ln>
        </p:spPr>
        <p:txBody>
          <a:bodyPr vert="horz" lIns="94220" tIns="47111" rIns="94220" bIns="47111" rtlCol="0" anchor="ctr"/>
          <a:lstStyle/>
          <a:p>
            <a:endParaRPr lang="en-US"/>
          </a:p>
        </p:txBody>
      </p:sp>
      <p:sp>
        <p:nvSpPr>
          <p:cNvPr id="5" name="Notes Placeholder 4"/>
          <p:cNvSpPr>
            <a:spLocks noGrp="1"/>
          </p:cNvSpPr>
          <p:nvPr>
            <p:ph type="body" sz="quarter" idx="3"/>
          </p:nvPr>
        </p:nvSpPr>
        <p:spPr>
          <a:xfrm>
            <a:off x="938848" y="3373678"/>
            <a:ext cx="7510780" cy="3196114"/>
          </a:xfrm>
          <a:prstGeom prst="rect">
            <a:avLst/>
          </a:prstGeom>
        </p:spPr>
        <p:txBody>
          <a:bodyPr vert="horz" lIns="94220" tIns="47111" rIns="94220" bIns="471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312951" y="6628978"/>
            <a:ext cx="4068339" cy="355124"/>
          </a:xfrm>
          <a:prstGeom prst="rect">
            <a:avLst/>
          </a:prstGeom>
        </p:spPr>
        <p:txBody>
          <a:bodyPr vert="horz" lIns="94220" tIns="47111" rIns="94220" bIns="47111" rtlCol="0" anchor="b"/>
          <a:lstStyle>
            <a:lvl1pPr algn="l">
              <a:defRPr sz="1000">
                <a:solidFill>
                  <a:srgbClr val="666666"/>
                </a:solidFill>
              </a:defRPr>
            </a:lvl1pPr>
          </a:lstStyle>
          <a:p>
            <a:endParaRPr lang="en-US"/>
          </a:p>
        </p:txBody>
      </p:sp>
      <p:sp>
        <p:nvSpPr>
          <p:cNvPr id="7" name="Slide Number Placeholder 6"/>
          <p:cNvSpPr>
            <a:spLocks noGrp="1"/>
          </p:cNvSpPr>
          <p:nvPr>
            <p:ph type="sldNum" sz="quarter" idx="5"/>
          </p:nvPr>
        </p:nvSpPr>
        <p:spPr>
          <a:xfrm>
            <a:off x="5007189" y="6628978"/>
            <a:ext cx="4068339" cy="355124"/>
          </a:xfrm>
          <a:prstGeom prst="rect">
            <a:avLst/>
          </a:prstGeom>
        </p:spPr>
        <p:txBody>
          <a:bodyPr vert="horz" lIns="94220" tIns="47111" rIns="94220" bIns="47111" rtlCol="0" anchor="b"/>
          <a:lstStyle>
            <a:lvl1pPr algn="r">
              <a:defRPr sz="1000">
                <a:solidFill>
                  <a:srgbClr val="666666"/>
                </a:solidFill>
              </a:defRPr>
            </a:lvl1pPr>
          </a:lstStyle>
          <a:p>
            <a:fld id="{02A32C17-A472-4774-AAA4-7C42DB4D94B6}" type="slidenum">
              <a:rPr lang="en-US" smtClean="0"/>
              <a:pPr/>
              <a:t>‹#›</a:t>
            </a:fld>
            <a:endParaRPr lang="en-US"/>
          </a:p>
        </p:txBody>
      </p:sp>
    </p:spTree>
    <p:extLst>
      <p:ext uri="{BB962C8B-B14F-4D97-AF65-F5344CB8AC3E}">
        <p14:creationId xmlns:p14="http://schemas.microsoft.com/office/powerpoint/2010/main" val="2292134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Director – company called IHS until a few days ago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Just merged – 9,000 – 15,000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Information &amp; analytics company, verticals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Performance reviews 10 years – mistake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Stopped laughing – launch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3 years ago – working off and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94D0A5C-6B8D-8740-ACDD-A40F7FCA9420}" type="slidenum">
              <a:rPr lang="en-US" smtClean="0"/>
              <a:pPr/>
              <a:t>2</a:t>
            </a:fld>
            <a:endParaRPr lang="en-US"/>
          </a:p>
        </p:txBody>
      </p:sp>
    </p:spTree>
    <p:extLst>
      <p:ext uri="{BB962C8B-B14F-4D97-AF65-F5344CB8AC3E}">
        <p14:creationId xmlns:p14="http://schemas.microsoft.com/office/powerpoint/2010/main" val="4163660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defTabSz="941388">
              <a:defRPr sz="2800">
                <a:solidFill>
                  <a:srgbClr val="CC3300"/>
                </a:solidFill>
                <a:latin typeface="Arial" panose="020B0604020202020204" pitchFamily="34" charset="0"/>
                <a:cs typeface="Times New Roman" panose="02020603050405020304" pitchFamily="18" charset="0"/>
              </a:defRPr>
            </a:lvl1pPr>
            <a:lvl2pPr marL="742950" indent="-285750" defTabSz="941388">
              <a:defRPr sz="2800">
                <a:solidFill>
                  <a:srgbClr val="CC3300"/>
                </a:solidFill>
                <a:latin typeface="Arial" panose="020B0604020202020204" pitchFamily="34" charset="0"/>
                <a:cs typeface="Times New Roman" panose="02020603050405020304" pitchFamily="18" charset="0"/>
              </a:defRPr>
            </a:lvl2pPr>
            <a:lvl3pPr marL="1143000" indent="-228600" defTabSz="941388">
              <a:defRPr sz="2800">
                <a:solidFill>
                  <a:srgbClr val="CC3300"/>
                </a:solidFill>
                <a:latin typeface="Arial" panose="020B0604020202020204" pitchFamily="34" charset="0"/>
                <a:cs typeface="Times New Roman" panose="02020603050405020304" pitchFamily="18" charset="0"/>
              </a:defRPr>
            </a:lvl3pPr>
            <a:lvl4pPr marL="1600200" indent="-228600" defTabSz="941388">
              <a:defRPr sz="2800">
                <a:solidFill>
                  <a:srgbClr val="CC3300"/>
                </a:solidFill>
                <a:latin typeface="Arial" panose="020B0604020202020204" pitchFamily="34" charset="0"/>
                <a:cs typeface="Times New Roman" panose="02020603050405020304" pitchFamily="18" charset="0"/>
              </a:defRPr>
            </a:lvl4pPr>
            <a:lvl5pPr marL="2057400" indent="-228600" defTabSz="941388">
              <a:defRPr sz="2800">
                <a:solidFill>
                  <a:srgbClr val="CC3300"/>
                </a:solidFill>
                <a:latin typeface="Arial" panose="020B0604020202020204" pitchFamily="34" charset="0"/>
                <a:cs typeface="Times New Roman" panose="02020603050405020304" pitchFamily="18" charset="0"/>
              </a:defRPr>
            </a:lvl5pPr>
            <a:lvl6pPr marL="25146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fld id="{115DD942-FCD9-4B7C-A129-A2EB9D2D1970}" type="slidenum">
              <a:rPr lang="en-US" altLang="en-US" sz="1300" smtClean="0">
                <a:solidFill>
                  <a:schemeClr val="tx1"/>
                </a:solidFill>
                <a:latin typeface="Times New Roman" panose="02020603050405020304" pitchFamily="18" charset="0"/>
              </a:rPr>
              <a:pPr/>
              <a:t>25</a:t>
            </a:fld>
            <a:endParaRPr lang="en-US" altLang="en-US" sz="1300" smtClean="0">
              <a:solidFill>
                <a:schemeClr val="tx1"/>
              </a:solidFill>
              <a:latin typeface="Times New Roman" panose="02020603050405020304" pitchFamily="18" charset="0"/>
            </a:endParaRPr>
          </a:p>
        </p:txBody>
      </p:sp>
      <p:sp>
        <p:nvSpPr>
          <p:cNvPr id="44035" name="Rectangle 2"/>
          <p:cNvSpPr>
            <a:spLocks noGrp="1" noRot="1" noChangeAspect="1" noChangeArrowheads="1" noTextEdit="1"/>
          </p:cNvSpPr>
          <p:nvPr>
            <p:ph type="sldImg"/>
          </p:nvPr>
        </p:nvSpPr>
        <p:spPr>
          <a:xfrm>
            <a:off x="5176838" y="420688"/>
            <a:ext cx="2787650" cy="2092325"/>
          </a:xfrm>
          <a:ln/>
        </p:spPr>
      </p:sp>
      <p:sp>
        <p:nvSpPr>
          <p:cNvPr id="44036"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2191358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A32C17-A472-4774-AAA4-7C42DB4D94B6}" type="slidenum">
              <a:rPr lang="en-US" smtClean="0"/>
              <a:pPr/>
              <a:t>30</a:t>
            </a:fld>
            <a:endParaRPr lang="en-US"/>
          </a:p>
        </p:txBody>
      </p:sp>
    </p:spTree>
    <p:extLst>
      <p:ext uri="{BB962C8B-B14F-4D97-AF65-F5344CB8AC3E}">
        <p14:creationId xmlns:p14="http://schemas.microsoft.com/office/powerpoint/2010/main" val="2858639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A32C17-A472-4774-AAA4-7C42DB4D94B6}" type="slidenum">
              <a:rPr lang="en-US" smtClean="0"/>
              <a:pPr/>
              <a:t>33</a:t>
            </a:fld>
            <a:endParaRPr lang="en-US"/>
          </a:p>
        </p:txBody>
      </p:sp>
    </p:spTree>
    <p:extLst>
      <p:ext uri="{BB962C8B-B14F-4D97-AF65-F5344CB8AC3E}">
        <p14:creationId xmlns:p14="http://schemas.microsoft.com/office/powerpoint/2010/main" val="3135613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A32C17-A472-4774-AAA4-7C42DB4D94B6}" type="slidenum">
              <a:rPr lang="en-US" smtClean="0"/>
              <a:pPr/>
              <a:t>36</a:t>
            </a:fld>
            <a:endParaRPr lang="en-US"/>
          </a:p>
        </p:txBody>
      </p:sp>
    </p:spTree>
    <p:extLst>
      <p:ext uri="{BB962C8B-B14F-4D97-AF65-F5344CB8AC3E}">
        <p14:creationId xmlns:p14="http://schemas.microsoft.com/office/powerpoint/2010/main" val="2259738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p:spPr>
        <p:txBody>
          <a:bodyPr/>
          <a:lstStyle/>
          <a:p>
            <a:endParaRPr lang="en-US" altLang="en-US" dirty="0" smtClean="0"/>
          </a:p>
        </p:txBody>
      </p:sp>
      <p:sp>
        <p:nvSpPr>
          <p:cNvPr id="48132" name="Slide Number Placeholder 3"/>
          <p:cNvSpPr>
            <a:spLocks noGrp="1"/>
          </p:cNvSpPr>
          <p:nvPr>
            <p:ph type="sldNum" sz="quarter" idx="5"/>
          </p:nvPr>
        </p:nvSpPr>
        <p:spPr>
          <a:noFill/>
        </p:spPr>
        <p:txBody>
          <a:bodyPr/>
          <a:lstStyle>
            <a:lvl1pPr defTabSz="941388">
              <a:defRPr sz="2800">
                <a:solidFill>
                  <a:srgbClr val="CC3300"/>
                </a:solidFill>
                <a:latin typeface="Arial" panose="020B0604020202020204" pitchFamily="34" charset="0"/>
                <a:cs typeface="Times New Roman" panose="02020603050405020304" pitchFamily="18" charset="0"/>
              </a:defRPr>
            </a:lvl1pPr>
            <a:lvl2pPr marL="742950" indent="-285750" defTabSz="941388">
              <a:defRPr sz="2800">
                <a:solidFill>
                  <a:srgbClr val="CC3300"/>
                </a:solidFill>
                <a:latin typeface="Arial" panose="020B0604020202020204" pitchFamily="34" charset="0"/>
                <a:cs typeface="Times New Roman" panose="02020603050405020304" pitchFamily="18" charset="0"/>
              </a:defRPr>
            </a:lvl2pPr>
            <a:lvl3pPr marL="1143000" indent="-228600" defTabSz="941388">
              <a:defRPr sz="2800">
                <a:solidFill>
                  <a:srgbClr val="CC3300"/>
                </a:solidFill>
                <a:latin typeface="Arial" panose="020B0604020202020204" pitchFamily="34" charset="0"/>
                <a:cs typeface="Times New Roman" panose="02020603050405020304" pitchFamily="18" charset="0"/>
              </a:defRPr>
            </a:lvl3pPr>
            <a:lvl4pPr marL="1600200" indent="-228600" defTabSz="941388">
              <a:defRPr sz="2800">
                <a:solidFill>
                  <a:srgbClr val="CC3300"/>
                </a:solidFill>
                <a:latin typeface="Arial" panose="020B0604020202020204" pitchFamily="34" charset="0"/>
                <a:cs typeface="Times New Roman" panose="02020603050405020304" pitchFamily="18" charset="0"/>
              </a:defRPr>
            </a:lvl4pPr>
            <a:lvl5pPr marL="2057400" indent="-228600" defTabSz="941388">
              <a:defRPr sz="2800">
                <a:solidFill>
                  <a:srgbClr val="CC3300"/>
                </a:solidFill>
                <a:latin typeface="Arial" panose="020B0604020202020204" pitchFamily="34" charset="0"/>
                <a:cs typeface="Times New Roman" panose="02020603050405020304" pitchFamily="18" charset="0"/>
              </a:defRPr>
            </a:lvl5pPr>
            <a:lvl6pPr marL="25146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fld id="{CB0BA828-3108-4A5F-8991-B3CBD5D65D2B}" type="slidenum">
              <a:rPr lang="en-US" altLang="en-US" sz="1300" smtClean="0">
                <a:solidFill>
                  <a:schemeClr val="tx1"/>
                </a:solidFill>
                <a:latin typeface="Times New Roman" panose="02020603050405020304" pitchFamily="18" charset="0"/>
              </a:rPr>
              <a:pPr/>
              <a:t>37</a:t>
            </a:fld>
            <a:endParaRPr lang="en-US" altLang="en-US" sz="1300" smtClean="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321197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TextEdit="1"/>
          </p:cNvSpPr>
          <p:nvPr>
            <p:ph type="sldImg"/>
          </p:nvPr>
        </p:nvSpPr>
        <p:spPr>
          <a:xfrm>
            <a:off x="2938463" y="693738"/>
            <a:ext cx="3492500" cy="2619375"/>
          </a:xfrm>
          <a:ln/>
        </p:spPr>
      </p:sp>
      <p:sp>
        <p:nvSpPr>
          <p:cNvPr id="50179" name="Rectangle 3"/>
          <p:cNvSpPr>
            <a:spLocks noGrp="1"/>
          </p:cNvSpPr>
          <p:nvPr>
            <p:ph type="body" idx="1"/>
          </p:nvPr>
        </p:nvSpPr>
        <p:spPr>
          <a:xfrm>
            <a:off x="204788" y="3386138"/>
            <a:ext cx="8780462" cy="3330575"/>
          </a:xfrm>
          <a:noFill/>
        </p:spPr>
        <p:txBody>
          <a:bodyPr/>
          <a:lstStyle/>
          <a:p>
            <a:r>
              <a:rPr lang="en-US" altLang="en-US" smtClean="0"/>
              <a:t>We like to use forecasting a hurricane track as an analogy to software development.  This is an example of the various news agencies early forecast of hurricane’s Rita track. One thing we know is that all of these tracks are wrong. </a:t>
            </a:r>
          </a:p>
        </p:txBody>
      </p:sp>
    </p:spTree>
    <p:extLst>
      <p:ext uri="{BB962C8B-B14F-4D97-AF65-F5344CB8AC3E}">
        <p14:creationId xmlns:p14="http://schemas.microsoft.com/office/powerpoint/2010/main" val="983487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TextEdit="1"/>
          </p:cNvSpPr>
          <p:nvPr>
            <p:ph type="sldImg"/>
          </p:nvPr>
        </p:nvSpPr>
        <p:spPr>
          <a:xfrm>
            <a:off x="2938463" y="693738"/>
            <a:ext cx="3492500" cy="2619375"/>
          </a:xfrm>
          <a:ln/>
        </p:spPr>
      </p:sp>
      <p:sp>
        <p:nvSpPr>
          <p:cNvPr id="52227" name="Rectangle 3"/>
          <p:cNvSpPr>
            <a:spLocks noGrp="1"/>
          </p:cNvSpPr>
          <p:nvPr>
            <p:ph type="body" idx="1"/>
          </p:nvPr>
        </p:nvSpPr>
        <p:spPr>
          <a:xfrm>
            <a:off x="204788" y="3386138"/>
            <a:ext cx="8780462" cy="3330575"/>
          </a:xfrm>
          <a:noFill/>
        </p:spPr>
        <p:txBody>
          <a:bodyPr/>
          <a:lstStyle/>
          <a:p>
            <a:r>
              <a:rPr lang="en-US" altLang="en-US" smtClean="0"/>
              <a:t>The actual path of Rita is shown in yellow.  Planning of software is much like this.  Almost everything we do is “new” and when we followed a more waterfall model, we took lots of time designing and gathering estimates of tasks before starting.  From that initial Plan, the one thing we really knew, was that the project would not turnout looking like the plan and it would change. We know that as we gain more knowledge during development the plan would be refined many times.  So, with Agile, we don’t spend a lot of time in upfront planning.</a:t>
            </a:r>
          </a:p>
        </p:txBody>
      </p:sp>
    </p:spTree>
    <p:extLst>
      <p:ext uri="{BB962C8B-B14F-4D97-AF65-F5344CB8AC3E}">
        <p14:creationId xmlns:p14="http://schemas.microsoft.com/office/powerpoint/2010/main" val="3609988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42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cs typeface="Arial" panose="020B0604020202020204" pitchFamily="34" charset="0"/>
              </a:defRPr>
            </a:lvl1pPr>
            <a:lvl2pPr marL="755650" indent="-290513" defTabSz="930275">
              <a:spcBef>
                <a:spcPct val="30000"/>
              </a:spcBef>
              <a:defRPr sz="1200">
                <a:solidFill>
                  <a:schemeClr val="tx1"/>
                </a:solidFill>
                <a:latin typeface="Times New Roman" panose="02020603050405020304" pitchFamily="18" charset="0"/>
                <a:cs typeface="Arial" panose="020B0604020202020204" pitchFamily="34" charset="0"/>
              </a:defRPr>
            </a:lvl2pPr>
            <a:lvl3pPr marL="1163638" indent="-231775" defTabSz="930275">
              <a:spcBef>
                <a:spcPct val="30000"/>
              </a:spcBef>
              <a:defRPr sz="1200">
                <a:solidFill>
                  <a:schemeClr val="tx1"/>
                </a:solidFill>
                <a:latin typeface="Times New Roman" panose="02020603050405020304" pitchFamily="18" charset="0"/>
                <a:cs typeface="Arial" panose="020B0604020202020204" pitchFamily="34" charset="0"/>
              </a:defRPr>
            </a:lvl3pPr>
            <a:lvl4pPr marL="1628775" indent="-231775" defTabSz="930275">
              <a:spcBef>
                <a:spcPct val="30000"/>
              </a:spcBef>
              <a:defRPr sz="1200">
                <a:solidFill>
                  <a:schemeClr val="tx1"/>
                </a:solidFill>
                <a:latin typeface="Times New Roman" panose="02020603050405020304" pitchFamily="18" charset="0"/>
                <a:cs typeface="Arial" panose="020B0604020202020204" pitchFamily="34" charset="0"/>
              </a:defRPr>
            </a:lvl4pPr>
            <a:lvl5pPr marL="2095500" indent="-231775" defTabSz="930275">
              <a:spcBef>
                <a:spcPct val="30000"/>
              </a:spcBef>
              <a:defRPr sz="1200">
                <a:solidFill>
                  <a:schemeClr val="tx1"/>
                </a:solidFill>
                <a:latin typeface="Times New Roman" panose="02020603050405020304" pitchFamily="18" charset="0"/>
                <a:cs typeface="Arial" panose="020B0604020202020204" pitchFamily="34" charset="0"/>
              </a:defRPr>
            </a:lvl5pPr>
            <a:lvl6pPr marL="2552700" indent="-231775" defTabSz="93027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3009900" indent="-231775" defTabSz="93027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67100" indent="-231775" defTabSz="93027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924300" indent="-231775" defTabSz="93027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32A7C3A3-CEB5-422F-83E1-4058118B9857}" type="slidenum">
              <a:rPr lang="en-US" altLang="en-US" sz="1300" smtClean="0">
                <a:latin typeface="Arial" panose="020B0604020202020204" pitchFamily="34" charset="0"/>
              </a:rPr>
              <a:pPr>
                <a:spcBef>
                  <a:spcPct val="0"/>
                </a:spcBef>
              </a:pPr>
              <a:t>40</a:t>
            </a:fld>
            <a:endParaRPr lang="en-US" altLang="en-US" sz="1300" smtClean="0">
              <a:latin typeface="Arial" panose="020B0604020202020204" pitchFamily="34" charset="0"/>
            </a:endParaRPr>
          </a:p>
        </p:txBody>
      </p:sp>
    </p:spTree>
    <p:extLst>
      <p:ext uri="{BB962C8B-B14F-4D97-AF65-F5344CB8AC3E}">
        <p14:creationId xmlns:p14="http://schemas.microsoft.com/office/powerpoint/2010/main" val="975655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cs typeface="Arial" panose="020B0604020202020204" pitchFamily="34" charset="0"/>
              </a:defRPr>
            </a:lvl1pPr>
            <a:lvl2pPr marL="741363" indent="-284163" defTabSz="963613">
              <a:spcBef>
                <a:spcPct val="30000"/>
              </a:spcBef>
              <a:defRPr sz="1200">
                <a:solidFill>
                  <a:schemeClr val="tx1"/>
                </a:solidFill>
                <a:latin typeface="Times New Roman" panose="02020603050405020304" pitchFamily="18" charset="0"/>
                <a:cs typeface="Arial" panose="020B0604020202020204" pitchFamily="34" charset="0"/>
              </a:defRPr>
            </a:lvl2pPr>
            <a:lvl3pPr marL="11398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3pPr>
            <a:lvl4pPr marL="15970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4pPr>
            <a:lvl5pPr marL="2052638" indent="-227013" defTabSz="963613">
              <a:spcBef>
                <a:spcPct val="30000"/>
              </a:spcBef>
              <a:defRPr sz="1200">
                <a:solidFill>
                  <a:schemeClr val="tx1"/>
                </a:solidFill>
                <a:latin typeface="Times New Roman" panose="02020603050405020304" pitchFamily="18" charset="0"/>
                <a:cs typeface="Arial" panose="020B0604020202020204" pitchFamily="34" charset="0"/>
              </a:defRPr>
            </a:lvl5pPr>
            <a:lvl6pPr marL="25098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670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42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14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r>
              <a:rPr lang="en-US" altLang="en-US" sz="1300" smtClean="0">
                <a:latin typeface="Arial" panose="020B0604020202020204" pitchFamily="34" charset="0"/>
                <a:cs typeface="Times New Roman" panose="02020603050405020304" pitchFamily="18" charset="0"/>
              </a:rPr>
              <a:t>Incremental Releases Users &amp; Stakeholders Will Love</a:t>
            </a:r>
          </a:p>
        </p:txBody>
      </p:sp>
      <p:sp>
        <p:nvSpPr>
          <p:cNvPr id="56323" name="Rectangle 6"/>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cs typeface="Arial" panose="020B0604020202020204" pitchFamily="34" charset="0"/>
              </a:defRPr>
            </a:lvl1pPr>
            <a:lvl2pPr marL="741363" indent="-284163" defTabSz="963613">
              <a:spcBef>
                <a:spcPct val="30000"/>
              </a:spcBef>
              <a:defRPr sz="1200">
                <a:solidFill>
                  <a:schemeClr val="tx1"/>
                </a:solidFill>
                <a:latin typeface="Times New Roman" panose="02020603050405020304" pitchFamily="18" charset="0"/>
                <a:cs typeface="Arial" panose="020B0604020202020204" pitchFamily="34" charset="0"/>
              </a:defRPr>
            </a:lvl2pPr>
            <a:lvl3pPr marL="11398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3pPr>
            <a:lvl4pPr marL="15970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4pPr>
            <a:lvl5pPr marL="2052638" indent="-227013" defTabSz="963613">
              <a:spcBef>
                <a:spcPct val="30000"/>
              </a:spcBef>
              <a:defRPr sz="1200">
                <a:solidFill>
                  <a:schemeClr val="tx1"/>
                </a:solidFill>
                <a:latin typeface="Times New Roman" panose="02020603050405020304" pitchFamily="18" charset="0"/>
                <a:cs typeface="Arial" panose="020B0604020202020204" pitchFamily="34" charset="0"/>
              </a:defRPr>
            </a:lvl5pPr>
            <a:lvl6pPr marL="25098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670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42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14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r>
              <a:rPr lang="en-US" altLang="en-US" sz="1300" smtClean="0">
                <a:latin typeface="Arial" panose="020B0604020202020204" pitchFamily="34" charset="0"/>
                <a:cs typeface="Times New Roman" panose="02020603050405020304" pitchFamily="18" charset="0"/>
              </a:rPr>
              <a:t>Jeff Patton, jpatton@acm.org</a:t>
            </a:r>
          </a:p>
        </p:txBody>
      </p:sp>
      <p:sp>
        <p:nvSpPr>
          <p:cNvPr id="5632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cs typeface="Arial" panose="020B0604020202020204" pitchFamily="34" charset="0"/>
              </a:defRPr>
            </a:lvl1pPr>
            <a:lvl2pPr marL="741363" indent="-284163" defTabSz="963613">
              <a:spcBef>
                <a:spcPct val="30000"/>
              </a:spcBef>
              <a:defRPr sz="1200">
                <a:solidFill>
                  <a:schemeClr val="tx1"/>
                </a:solidFill>
                <a:latin typeface="Times New Roman" panose="02020603050405020304" pitchFamily="18" charset="0"/>
                <a:cs typeface="Arial" panose="020B0604020202020204" pitchFamily="34" charset="0"/>
              </a:defRPr>
            </a:lvl2pPr>
            <a:lvl3pPr marL="11398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3pPr>
            <a:lvl4pPr marL="15970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4pPr>
            <a:lvl5pPr marL="2052638" indent="-227013" defTabSz="963613">
              <a:spcBef>
                <a:spcPct val="30000"/>
              </a:spcBef>
              <a:defRPr sz="1200">
                <a:solidFill>
                  <a:schemeClr val="tx1"/>
                </a:solidFill>
                <a:latin typeface="Times New Roman" panose="02020603050405020304" pitchFamily="18" charset="0"/>
                <a:cs typeface="Arial" panose="020B0604020202020204" pitchFamily="34" charset="0"/>
              </a:defRPr>
            </a:lvl5pPr>
            <a:lvl6pPr marL="25098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670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42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14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76F543D1-4A3B-441A-8937-2DF16778784E}" type="slidenum">
              <a:rPr lang="en-US" altLang="en-US" sz="1300" smtClean="0">
                <a:latin typeface="Arial" panose="020B0604020202020204" pitchFamily="34" charset="0"/>
                <a:cs typeface="Times New Roman" panose="02020603050405020304" pitchFamily="18" charset="0"/>
              </a:rPr>
              <a:pPr>
                <a:spcBef>
                  <a:spcPct val="0"/>
                </a:spcBef>
              </a:pPr>
              <a:t>41</a:t>
            </a:fld>
            <a:endParaRPr lang="en-US" altLang="en-US" sz="1300" smtClean="0">
              <a:latin typeface="Arial" panose="020B0604020202020204" pitchFamily="34" charset="0"/>
              <a:cs typeface="Times New Roman" panose="02020603050405020304" pitchFamily="18" charset="0"/>
            </a:endParaRPr>
          </a:p>
        </p:txBody>
      </p:sp>
      <p:sp>
        <p:nvSpPr>
          <p:cNvPr id="56325" name="Rectangle 2"/>
          <p:cNvSpPr>
            <a:spLocks noGrp="1" noRot="1" noChangeAspect="1" noChangeArrowheads="1" noTextEdit="1"/>
          </p:cNvSpPr>
          <p:nvPr>
            <p:ph type="sldImg"/>
          </p:nvPr>
        </p:nvSpPr>
        <p:spPr>
          <a:ln/>
        </p:spPr>
      </p:sp>
      <p:sp>
        <p:nvSpPr>
          <p:cNvPr id="5632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8294452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cs typeface="Arial" panose="020B0604020202020204" pitchFamily="34" charset="0"/>
              </a:defRPr>
            </a:lvl1pPr>
            <a:lvl2pPr marL="741363" indent="-284163" defTabSz="963613">
              <a:spcBef>
                <a:spcPct val="30000"/>
              </a:spcBef>
              <a:defRPr sz="1200">
                <a:solidFill>
                  <a:schemeClr val="tx1"/>
                </a:solidFill>
                <a:latin typeface="Times New Roman" panose="02020603050405020304" pitchFamily="18" charset="0"/>
                <a:cs typeface="Arial" panose="020B0604020202020204" pitchFamily="34" charset="0"/>
              </a:defRPr>
            </a:lvl2pPr>
            <a:lvl3pPr marL="11398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3pPr>
            <a:lvl4pPr marL="15970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4pPr>
            <a:lvl5pPr marL="2052638" indent="-227013" defTabSz="963613">
              <a:spcBef>
                <a:spcPct val="30000"/>
              </a:spcBef>
              <a:defRPr sz="1200">
                <a:solidFill>
                  <a:schemeClr val="tx1"/>
                </a:solidFill>
                <a:latin typeface="Times New Roman" panose="02020603050405020304" pitchFamily="18" charset="0"/>
                <a:cs typeface="Arial" panose="020B0604020202020204" pitchFamily="34" charset="0"/>
              </a:defRPr>
            </a:lvl5pPr>
            <a:lvl6pPr marL="25098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670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42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14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r>
              <a:rPr lang="en-US" altLang="en-US" sz="1300" smtClean="0">
                <a:latin typeface="Arial" panose="020B0604020202020204" pitchFamily="34" charset="0"/>
                <a:cs typeface="Times New Roman" panose="02020603050405020304" pitchFamily="18" charset="0"/>
              </a:rPr>
              <a:t>Incremental Releases Users &amp; Stakeholders Will Love</a:t>
            </a:r>
          </a:p>
        </p:txBody>
      </p:sp>
      <p:sp>
        <p:nvSpPr>
          <p:cNvPr id="58371" name="Rectangle 6"/>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cs typeface="Arial" panose="020B0604020202020204" pitchFamily="34" charset="0"/>
              </a:defRPr>
            </a:lvl1pPr>
            <a:lvl2pPr marL="741363" indent="-284163" defTabSz="963613">
              <a:spcBef>
                <a:spcPct val="30000"/>
              </a:spcBef>
              <a:defRPr sz="1200">
                <a:solidFill>
                  <a:schemeClr val="tx1"/>
                </a:solidFill>
                <a:latin typeface="Times New Roman" panose="02020603050405020304" pitchFamily="18" charset="0"/>
                <a:cs typeface="Arial" panose="020B0604020202020204" pitchFamily="34" charset="0"/>
              </a:defRPr>
            </a:lvl2pPr>
            <a:lvl3pPr marL="11398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3pPr>
            <a:lvl4pPr marL="15970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4pPr>
            <a:lvl5pPr marL="2052638" indent="-227013" defTabSz="963613">
              <a:spcBef>
                <a:spcPct val="30000"/>
              </a:spcBef>
              <a:defRPr sz="1200">
                <a:solidFill>
                  <a:schemeClr val="tx1"/>
                </a:solidFill>
                <a:latin typeface="Times New Roman" panose="02020603050405020304" pitchFamily="18" charset="0"/>
                <a:cs typeface="Arial" panose="020B0604020202020204" pitchFamily="34" charset="0"/>
              </a:defRPr>
            </a:lvl5pPr>
            <a:lvl6pPr marL="25098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670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42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14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r>
              <a:rPr lang="en-US" altLang="en-US" sz="1300" smtClean="0">
                <a:latin typeface="Arial" panose="020B0604020202020204" pitchFamily="34" charset="0"/>
                <a:cs typeface="Times New Roman" panose="02020603050405020304" pitchFamily="18" charset="0"/>
              </a:rPr>
              <a:t>Jeff Patton, jpatton@acm.org</a:t>
            </a:r>
          </a:p>
        </p:txBody>
      </p:sp>
      <p:sp>
        <p:nvSpPr>
          <p:cNvPr id="5837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cs typeface="Arial" panose="020B0604020202020204" pitchFamily="34" charset="0"/>
              </a:defRPr>
            </a:lvl1pPr>
            <a:lvl2pPr marL="741363" indent="-284163" defTabSz="963613">
              <a:spcBef>
                <a:spcPct val="30000"/>
              </a:spcBef>
              <a:defRPr sz="1200">
                <a:solidFill>
                  <a:schemeClr val="tx1"/>
                </a:solidFill>
                <a:latin typeface="Times New Roman" panose="02020603050405020304" pitchFamily="18" charset="0"/>
                <a:cs typeface="Arial" panose="020B0604020202020204" pitchFamily="34" charset="0"/>
              </a:defRPr>
            </a:lvl2pPr>
            <a:lvl3pPr marL="11398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3pPr>
            <a:lvl4pPr marL="15970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4pPr>
            <a:lvl5pPr marL="2052638" indent="-227013" defTabSz="963613">
              <a:spcBef>
                <a:spcPct val="30000"/>
              </a:spcBef>
              <a:defRPr sz="1200">
                <a:solidFill>
                  <a:schemeClr val="tx1"/>
                </a:solidFill>
                <a:latin typeface="Times New Roman" panose="02020603050405020304" pitchFamily="18" charset="0"/>
                <a:cs typeface="Arial" panose="020B0604020202020204" pitchFamily="34" charset="0"/>
              </a:defRPr>
            </a:lvl5pPr>
            <a:lvl6pPr marL="25098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670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42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14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07648376-4059-4DF3-928C-37A1C4A1FFFD}" type="slidenum">
              <a:rPr lang="en-US" altLang="en-US" sz="1300" smtClean="0">
                <a:latin typeface="Arial" panose="020B0604020202020204" pitchFamily="34" charset="0"/>
                <a:cs typeface="Times New Roman" panose="02020603050405020304" pitchFamily="18" charset="0"/>
              </a:rPr>
              <a:pPr>
                <a:spcBef>
                  <a:spcPct val="0"/>
                </a:spcBef>
              </a:pPr>
              <a:t>42</a:t>
            </a:fld>
            <a:endParaRPr lang="en-US" altLang="en-US" sz="1300" smtClean="0">
              <a:latin typeface="Arial" panose="020B0604020202020204" pitchFamily="34" charset="0"/>
              <a:cs typeface="Times New Roman" panose="02020603050405020304" pitchFamily="18" charset="0"/>
            </a:endParaRPr>
          </a:p>
        </p:txBody>
      </p:sp>
      <p:sp>
        <p:nvSpPr>
          <p:cNvPr id="58373" name="Rectangle 2"/>
          <p:cNvSpPr>
            <a:spLocks noGrp="1" noRot="1" noChangeAspect="1" noChangeArrowheads="1" noTextEdit="1"/>
          </p:cNvSpPr>
          <p:nvPr>
            <p:ph type="sldImg"/>
          </p:nvPr>
        </p:nvSpPr>
        <p:spPr>
          <a:ln/>
        </p:spPr>
      </p:sp>
      <p:sp>
        <p:nvSpPr>
          <p:cNvPr id="5837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698207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defTabSz="941388">
              <a:defRPr sz="2800">
                <a:solidFill>
                  <a:srgbClr val="CC3300"/>
                </a:solidFill>
                <a:latin typeface="Arial" panose="020B0604020202020204" pitchFamily="34" charset="0"/>
                <a:cs typeface="Times New Roman" panose="02020603050405020304" pitchFamily="18" charset="0"/>
              </a:defRPr>
            </a:lvl1pPr>
            <a:lvl2pPr marL="742950" indent="-285750" defTabSz="941388">
              <a:defRPr sz="2800">
                <a:solidFill>
                  <a:srgbClr val="CC3300"/>
                </a:solidFill>
                <a:latin typeface="Arial" panose="020B0604020202020204" pitchFamily="34" charset="0"/>
                <a:cs typeface="Times New Roman" panose="02020603050405020304" pitchFamily="18" charset="0"/>
              </a:defRPr>
            </a:lvl2pPr>
            <a:lvl3pPr marL="1143000" indent="-228600" defTabSz="941388">
              <a:defRPr sz="2800">
                <a:solidFill>
                  <a:srgbClr val="CC3300"/>
                </a:solidFill>
                <a:latin typeface="Arial" panose="020B0604020202020204" pitchFamily="34" charset="0"/>
                <a:cs typeface="Times New Roman" panose="02020603050405020304" pitchFamily="18" charset="0"/>
              </a:defRPr>
            </a:lvl3pPr>
            <a:lvl4pPr marL="1600200" indent="-228600" defTabSz="941388">
              <a:defRPr sz="2800">
                <a:solidFill>
                  <a:srgbClr val="CC3300"/>
                </a:solidFill>
                <a:latin typeface="Arial" panose="020B0604020202020204" pitchFamily="34" charset="0"/>
                <a:cs typeface="Times New Roman" panose="02020603050405020304" pitchFamily="18" charset="0"/>
              </a:defRPr>
            </a:lvl4pPr>
            <a:lvl5pPr marL="2057400" indent="-228600" defTabSz="941388">
              <a:defRPr sz="2800">
                <a:solidFill>
                  <a:srgbClr val="CC3300"/>
                </a:solidFill>
                <a:latin typeface="Arial" panose="020B0604020202020204" pitchFamily="34" charset="0"/>
                <a:cs typeface="Times New Roman" panose="02020603050405020304" pitchFamily="18" charset="0"/>
              </a:defRPr>
            </a:lvl5pPr>
            <a:lvl6pPr marL="25146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fld id="{00D6CB84-11AE-49B0-90C8-84BA76FF109F}" type="slidenum">
              <a:rPr lang="en-US" altLang="en-US" sz="1300" smtClean="0">
                <a:solidFill>
                  <a:schemeClr val="tx1"/>
                </a:solidFill>
                <a:latin typeface="Times New Roman" panose="02020603050405020304" pitchFamily="18" charset="0"/>
              </a:rPr>
              <a:pPr/>
              <a:t>6</a:t>
            </a:fld>
            <a:endParaRPr lang="en-US" altLang="en-US" sz="1300" smtClean="0">
              <a:solidFill>
                <a:schemeClr val="tx1"/>
              </a:solidFill>
              <a:latin typeface="Times New Roman" panose="02020603050405020304" pitchFamily="18" charset="0"/>
            </a:endParaRPr>
          </a:p>
        </p:txBody>
      </p:sp>
      <p:sp>
        <p:nvSpPr>
          <p:cNvPr id="14339" name="Rectangle 2"/>
          <p:cNvSpPr>
            <a:spLocks noGrp="1" noRot="1" noChangeAspect="1" noChangeArrowheads="1" noTextEdit="1"/>
          </p:cNvSpPr>
          <p:nvPr>
            <p:ph type="sldImg"/>
          </p:nvPr>
        </p:nvSpPr>
        <p:spPr>
          <a:xfrm>
            <a:off x="2881313" y="514350"/>
            <a:ext cx="3519487" cy="2640013"/>
          </a:xfrm>
          <a:ln/>
        </p:spPr>
      </p:sp>
      <p:sp>
        <p:nvSpPr>
          <p:cNvPr id="14340" name="Rectangle 3"/>
          <p:cNvSpPr>
            <a:spLocks noGrp="1" noChangeArrowheads="1"/>
          </p:cNvSpPr>
          <p:nvPr>
            <p:ph type="body" idx="1"/>
          </p:nvPr>
        </p:nvSpPr>
        <p:spPr>
          <a:xfrm>
            <a:off x="1238250" y="3330575"/>
            <a:ext cx="6804025" cy="3154363"/>
          </a:xfrm>
          <a:noFill/>
        </p:spPr>
        <p:txBody>
          <a:bodyPr/>
          <a:lstStyle/>
          <a:p>
            <a:r>
              <a:rPr lang="en-US" altLang="en-US" smtClean="0"/>
              <a:t>We look at a typical software project…..</a:t>
            </a:r>
          </a:p>
        </p:txBody>
      </p:sp>
    </p:spTree>
    <p:extLst>
      <p:ext uri="{BB962C8B-B14F-4D97-AF65-F5344CB8AC3E}">
        <p14:creationId xmlns:p14="http://schemas.microsoft.com/office/powerpoint/2010/main" val="26358554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cs typeface="Arial" panose="020B0604020202020204" pitchFamily="34" charset="0"/>
              </a:defRPr>
            </a:lvl1pPr>
            <a:lvl2pPr marL="741363" indent="-284163" defTabSz="963613">
              <a:spcBef>
                <a:spcPct val="30000"/>
              </a:spcBef>
              <a:defRPr sz="1200">
                <a:solidFill>
                  <a:schemeClr val="tx1"/>
                </a:solidFill>
                <a:latin typeface="Times New Roman" panose="02020603050405020304" pitchFamily="18" charset="0"/>
                <a:cs typeface="Arial" panose="020B0604020202020204" pitchFamily="34" charset="0"/>
              </a:defRPr>
            </a:lvl2pPr>
            <a:lvl3pPr marL="11398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3pPr>
            <a:lvl4pPr marL="15970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4pPr>
            <a:lvl5pPr marL="2052638" indent="-227013" defTabSz="963613">
              <a:spcBef>
                <a:spcPct val="30000"/>
              </a:spcBef>
              <a:defRPr sz="1200">
                <a:solidFill>
                  <a:schemeClr val="tx1"/>
                </a:solidFill>
                <a:latin typeface="Times New Roman" panose="02020603050405020304" pitchFamily="18" charset="0"/>
                <a:cs typeface="Arial" panose="020B0604020202020204" pitchFamily="34" charset="0"/>
              </a:defRPr>
            </a:lvl5pPr>
            <a:lvl6pPr marL="25098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670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42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14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r>
              <a:rPr lang="en-US" altLang="en-US" sz="1300" smtClean="0">
                <a:latin typeface="Arial" panose="020B0604020202020204" pitchFamily="34" charset="0"/>
                <a:cs typeface="Times New Roman" panose="02020603050405020304" pitchFamily="18" charset="0"/>
              </a:rPr>
              <a:t>Incremental Releases Users &amp; Stakeholders Will Love</a:t>
            </a:r>
          </a:p>
        </p:txBody>
      </p:sp>
      <p:sp>
        <p:nvSpPr>
          <p:cNvPr id="60419" name="Rectangle 6"/>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cs typeface="Arial" panose="020B0604020202020204" pitchFamily="34" charset="0"/>
              </a:defRPr>
            </a:lvl1pPr>
            <a:lvl2pPr marL="741363" indent="-284163" defTabSz="963613">
              <a:spcBef>
                <a:spcPct val="30000"/>
              </a:spcBef>
              <a:defRPr sz="1200">
                <a:solidFill>
                  <a:schemeClr val="tx1"/>
                </a:solidFill>
                <a:latin typeface="Times New Roman" panose="02020603050405020304" pitchFamily="18" charset="0"/>
                <a:cs typeface="Arial" panose="020B0604020202020204" pitchFamily="34" charset="0"/>
              </a:defRPr>
            </a:lvl2pPr>
            <a:lvl3pPr marL="11398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3pPr>
            <a:lvl4pPr marL="15970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4pPr>
            <a:lvl5pPr marL="2052638" indent="-227013" defTabSz="963613">
              <a:spcBef>
                <a:spcPct val="30000"/>
              </a:spcBef>
              <a:defRPr sz="1200">
                <a:solidFill>
                  <a:schemeClr val="tx1"/>
                </a:solidFill>
                <a:latin typeface="Times New Roman" panose="02020603050405020304" pitchFamily="18" charset="0"/>
                <a:cs typeface="Arial" panose="020B0604020202020204" pitchFamily="34" charset="0"/>
              </a:defRPr>
            </a:lvl5pPr>
            <a:lvl6pPr marL="25098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670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42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14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r>
              <a:rPr lang="en-US" altLang="en-US" sz="1300" smtClean="0">
                <a:latin typeface="Arial" panose="020B0604020202020204" pitchFamily="34" charset="0"/>
                <a:cs typeface="Times New Roman" panose="02020603050405020304" pitchFamily="18" charset="0"/>
              </a:rPr>
              <a:t>Jeff Patton, jpatton@acm.org</a:t>
            </a:r>
          </a:p>
        </p:txBody>
      </p:sp>
      <p:sp>
        <p:nvSpPr>
          <p:cNvPr id="6042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cs typeface="Arial" panose="020B0604020202020204" pitchFamily="34" charset="0"/>
              </a:defRPr>
            </a:lvl1pPr>
            <a:lvl2pPr marL="741363" indent="-284163" defTabSz="963613">
              <a:spcBef>
                <a:spcPct val="30000"/>
              </a:spcBef>
              <a:defRPr sz="1200">
                <a:solidFill>
                  <a:schemeClr val="tx1"/>
                </a:solidFill>
                <a:latin typeface="Times New Roman" panose="02020603050405020304" pitchFamily="18" charset="0"/>
                <a:cs typeface="Arial" panose="020B0604020202020204" pitchFamily="34" charset="0"/>
              </a:defRPr>
            </a:lvl2pPr>
            <a:lvl3pPr marL="11398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3pPr>
            <a:lvl4pPr marL="15970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4pPr>
            <a:lvl5pPr marL="2052638" indent="-227013" defTabSz="963613">
              <a:spcBef>
                <a:spcPct val="30000"/>
              </a:spcBef>
              <a:defRPr sz="1200">
                <a:solidFill>
                  <a:schemeClr val="tx1"/>
                </a:solidFill>
                <a:latin typeface="Times New Roman" panose="02020603050405020304" pitchFamily="18" charset="0"/>
                <a:cs typeface="Arial" panose="020B0604020202020204" pitchFamily="34" charset="0"/>
              </a:defRPr>
            </a:lvl5pPr>
            <a:lvl6pPr marL="25098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670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42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14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A77E7250-CD04-4828-B0C7-BDED0D145274}" type="slidenum">
              <a:rPr lang="en-US" altLang="en-US" sz="1300" smtClean="0">
                <a:latin typeface="Arial" panose="020B0604020202020204" pitchFamily="34" charset="0"/>
                <a:cs typeface="Times New Roman" panose="02020603050405020304" pitchFamily="18" charset="0"/>
              </a:rPr>
              <a:pPr>
                <a:spcBef>
                  <a:spcPct val="0"/>
                </a:spcBef>
              </a:pPr>
              <a:t>43</a:t>
            </a:fld>
            <a:endParaRPr lang="en-US" altLang="en-US" sz="1300" smtClean="0">
              <a:latin typeface="Arial" panose="020B0604020202020204" pitchFamily="34" charset="0"/>
              <a:cs typeface="Times New Roman" panose="02020603050405020304" pitchFamily="18" charset="0"/>
            </a:endParaRPr>
          </a:p>
        </p:txBody>
      </p:sp>
      <p:sp>
        <p:nvSpPr>
          <p:cNvPr id="60421" name="Rectangle 2"/>
          <p:cNvSpPr>
            <a:spLocks noGrp="1" noRot="1" noChangeAspect="1" noChangeArrowheads="1" noTextEdit="1"/>
          </p:cNvSpPr>
          <p:nvPr>
            <p:ph type="sldImg"/>
          </p:nvPr>
        </p:nvSpPr>
        <p:spPr>
          <a:ln/>
        </p:spPr>
      </p:sp>
      <p:sp>
        <p:nvSpPr>
          <p:cNvPr id="6042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159612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A32C17-A472-4774-AAA4-7C42DB4D94B6}" type="slidenum">
              <a:rPr lang="en-US" smtClean="0"/>
              <a:pPr/>
              <a:t>45</a:t>
            </a:fld>
            <a:endParaRPr lang="en-US"/>
          </a:p>
        </p:txBody>
      </p:sp>
    </p:spTree>
    <p:extLst>
      <p:ext uri="{BB962C8B-B14F-4D97-AF65-F5344CB8AC3E}">
        <p14:creationId xmlns:p14="http://schemas.microsoft.com/office/powerpoint/2010/main" val="19531245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p:spPr>
        <p:txBody>
          <a:bodyPr/>
          <a:lstStyle/>
          <a:p>
            <a:endParaRPr lang="en-US" altLang="en-US" smtClean="0"/>
          </a:p>
        </p:txBody>
      </p:sp>
      <p:sp>
        <p:nvSpPr>
          <p:cNvPr id="65540" name="Slide Number Placeholder 3"/>
          <p:cNvSpPr>
            <a:spLocks noGrp="1"/>
          </p:cNvSpPr>
          <p:nvPr>
            <p:ph type="sldNum" sz="quarter" idx="5"/>
          </p:nvPr>
        </p:nvSpPr>
        <p:spPr>
          <a:noFill/>
        </p:spPr>
        <p:txBody>
          <a:bodyPr/>
          <a:lstStyle>
            <a:lvl1pPr defTabSz="941388">
              <a:defRPr sz="2800">
                <a:solidFill>
                  <a:srgbClr val="CC3300"/>
                </a:solidFill>
                <a:latin typeface="Arial" panose="020B0604020202020204" pitchFamily="34" charset="0"/>
                <a:cs typeface="Times New Roman" panose="02020603050405020304" pitchFamily="18" charset="0"/>
              </a:defRPr>
            </a:lvl1pPr>
            <a:lvl2pPr marL="742950" indent="-285750" defTabSz="941388">
              <a:defRPr sz="2800">
                <a:solidFill>
                  <a:srgbClr val="CC3300"/>
                </a:solidFill>
                <a:latin typeface="Arial" panose="020B0604020202020204" pitchFamily="34" charset="0"/>
                <a:cs typeface="Times New Roman" panose="02020603050405020304" pitchFamily="18" charset="0"/>
              </a:defRPr>
            </a:lvl2pPr>
            <a:lvl3pPr marL="1143000" indent="-228600" defTabSz="941388">
              <a:defRPr sz="2800">
                <a:solidFill>
                  <a:srgbClr val="CC3300"/>
                </a:solidFill>
                <a:latin typeface="Arial" panose="020B0604020202020204" pitchFamily="34" charset="0"/>
                <a:cs typeface="Times New Roman" panose="02020603050405020304" pitchFamily="18" charset="0"/>
              </a:defRPr>
            </a:lvl3pPr>
            <a:lvl4pPr marL="1600200" indent="-228600" defTabSz="941388">
              <a:defRPr sz="2800">
                <a:solidFill>
                  <a:srgbClr val="CC3300"/>
                </a:solidFill>
                <a:latin typeface="Arial" panose="020B0604020202020204" pitchFamily="34" charset="0"/>
                <a:cs typeface="Times New Roman" panose="02020603050405020304" pitchFamily="18" charset="0"/>
              </a:defRPr>
            </a:lvl4pPr>
            <a:lvl5pPr marL="2057400" indent="-228600" defTabSz="941388">
              <a:defRPr sz="2800">
                <a:solidFill>
                  <a:srgbClr val="CC3300"/>
                </a:solidFill>
                <a:latin typeface="Arial" panose="020B0604020202020204" pitchFamily="34" charset="0"/>
                <a:cs typeface="Times New Roman" panose="02020603050405020304" pitchFamily="18" charset="0"/>
              </a:defRPr>
            </a:lvl5pPr>
            <a:lvl6pPr marL="25146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fld id="{426040AD-415A-4338-9C0A-419F90D2ACEE}" type="slidenum">
              <a:rPr lang="en-US" altLang="en-US" sz="1300" smtClean="0">
                <a:solidFill>
                  <a:schemeClr val="tx1"/>
                </a:solidFill>
                <a:latin typeface="Times New Roman" panose="02020603050405020304" pitchFamily="18" charset="0"/>
              </a:rPr>
              <a:pPr/>
              <a:t>47</a:t>
            </a:fld>
            <a:endParaRPr lang="en-US" altLang="en-US" sz="1300" smtClean="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42074822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p:spPr>
        <p:txBody>
          <a:bodyPr/>
          <a:lstStyle/>
          <a:p>
            <a:endParaRPr lang="en-US" altLang="en-US" smtClean="0"/>
          </a:p>
        </p:txBody>
      </p:sp>
      <p:sp>
        <p:nvSpPr>
          <p:cNvPr id="62468" name="Slide Number Placeholder 3"/>
          <p:cNvSpPr>
            <a:spLocks noGrp="1"/>
          </p:cNvSpPr>
          <p:nvPr>
            <p:ph type="sldNum" sz="quarter" idx="5"/>
          </p:nvPr>
        </p:nvSpPr>
        <p:spPr>
          <a:noFill/>
        </p:spPr>
        <p:txBody>
          <a:bodyPr/>
          <a:lstStyle>
            <a:lvl1pPr defTabSz="941388">
              <a:defRPr sz="2800">
                <a:solidFill>
                  <a:srgbClr val="CC3300"/>
                </a:solidFill>
                <a:latin typeface="Arial" panose="020B0604020202020204" pitchFamily="34" charset="0"/>
                <a:cs typeface="Times New Roman" panose="02020603050405020304" pitchFamily="18" charset="0"/>
              </a:defRPr>
            </a:lvl1pPr>
            <a:lvl2pPr marL="742950" indent="-285750" defTabSz="941388">
              <a:defRPr sz="2800">
                <a:solidFill>
                  <a:srgbClr val="CC3300"/>
                </a:solidFill>
                <a:latin typeface="Arial" panose="020B0604020202020204" pitchFamily="34" charset="0"/>
                <a:cs typeface="Times New Roman" panose="02020603050405020304" pitchFamily="18" charset="0"/>
              </a:defRPr>
            </a:lvl2pPr>
            <a:lvl3pPr marL="1143000" indent="-228600" defTabSz="941388">
              <a:defRPr sz="2800">
                <a:solidFill>
                  <a:srgbClr val="CC3300"/>
                </a:solidFill>
                <a:latin typeface="Arial" panose="020B0604020202020204" pitchFamily="34" charset="0"/>
                <a:cs typeface="Times New Roman" panose="02020603050405020304" pitchFamily="18" charset="0"/>
              </a:defRPr>
            </a:lvl3pPr>
            <a:lvl4pPr marL="1600200" indent="-228600" defTabSz="941388">
              <a:defRPr sz="2800">
                <a:solidFill>
                  <a:srgbClr val="CC3300"/>
                </a:solidFill>
                <a:latin typeface="Arial" panose="020B0604020202020204" pitchFamily="34" charset="0"/>
                <a:cs typeface="Times New Roman" panose="02020603050405020304" pitchFamily="18" charset="0"/>
              </a:defRPr>
            </a:lvl4pPr>
            <a:lvl5pPr marL="2057400" indent="-228600" defTabSz="941388">
              <a:defRPr sz="2800">
                <a:solidFill>
                  <a:srgbClr val="CC3300"/>
                </a:solidFill>
                <a:latin typeface="Arial" panose="020B0604020202020204" pitchFamily="34" charset="0"/>
                <a:cs typeface="Times New Roman" panose="02020603050405020304" pitchFamily="18" charset="0"/>
              </a:defRPr>
            </a:lvl5pPr>
            <a:lvl6pPr marL="25146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fld id="{53B15882-A5EB-44FB-918C-B28C9C04ACC6}" type="slidenum">
              <a:rPr lang="en-US" altLang="en-US" sz="1300" smtClean="0">
                <a:solidFill>
                  <a:schemeClr val="tx1"/>
                </a:solidFill>
                <a:latin typeface="Times New Roman" panose="02020603050405020304" pitchFamily="18" charset="0"/>
              </a:rPr>
              <a:pPr/>
              <a:t>48</a:t>
            </a:fld>
            <a:endParaRPr lang="en-US" altLang="en-US" sz="1300" smtClean="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5694163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a:spcBef>
                <a:spcPct val="30000"/>
              </a:spcBef>
              <a:defRPr sz="1200">
                <a:solidFill>
                  <a:schemeClr val="tx1"/>
                </a:solidFill>
                <a:latin typeface="Times New Roman" panose="02020603050405020304" pitchFamily="18" charset="0"/>
                <a:cs typeface="Arial" panose="020B0604020202020204" pitchFamily="34" charset="0"/>
              </a:defRPr>
            </a:lvl1pPr>
            <a:lvl2pPr marL="765175" indent="-293688" defTabSz="941388">
              <a:spcBef>
                <a:spcPct val="30000"/>
              </a:spcBef>
              <a:defRPr sz="1200">
                <a:solidFill>
                  <a:schemeClr val="tx1"/>
                </a:solidFill>
                <a:latin typeface="Times New Roman" panose="02020603050405020304" pitchFamily="18" charset="0"/>
                <a:cs typeface="Arial" panose="020B0604020202020204" pitchFamily="34" charset="0"/>
              </a:defRPr>
            </a:lvl2pPr>
            <a:lvl3pPr marL="1176338" indent="-234950" defTabSz="941388">
              <a:spcBef>
                <a:spcPct val="30000"/>
              </a:spcBef>
              <a:defRPr sz="1200">
                <a:solidFill>
                  <a:schemeClr val="tx1"/>
                </a:solidFill>
                <a:latin typeface="Times New Roman" panose="02020603050405020304" pitchFamily="18" charset="0"/>
                <a:cs typeface="Arial" panose="020B0604020202020204" pitchFamily="34" charset="0"/>
              </a:defRPr>
            </a:lvl3pPr>
            <a:lvl4pPr marL="1647825" indent="-234950" defTabSz="941388">
              <a:spcBef>
                <a:spcPct val="30000"/>
              </a:spcBef>
              <a:defRPr sz="1200">
                <a:solidFill>
                  <a:schemeClr val="tx1"/>
                </a:solidFill>
                <a:latin typeface="Times New Roman" panose="02020603050405020304" pitchFamily="18" charset="0"/>
                <a:cs typeface="Arial" panose="020B0604020202020204" pitchFamily="34" charset="0"/>
              </a:defRPr>
            </a:lvl4pPr>
            <a:lvl5pPr marL="2119313" indent="-234950" defTabSz="941388">
              <a:spcBef>
                <a:spcPct val="30000"/>
              </a:spcBef>
              <a:defRPr sz="1200">
                <a:solidFill>
                  <a:schemeClr val="tx1"/>
                </a:solidFill>
                <a:latin typeface="Times New Roman" panose="02020603050405020304" pitchFamily="18" charset="0"/>
                <a:cs typeface="Arial" panose="020B0604020202020204" pitchFamily="34" charset="0"/>
              </a:defRPr>
            </a:lvl5pPr>
            <a:lvl6pPr marL="2576513" indent="-234950" defTabSz="941388"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3033713" indent="-234950" defTabSz="941388"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90913" indent="-234950" defTabSz="941388"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948113" indent="-234950" defTabSz="941388"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E6E208AB-FE89-4A7A-9C03-EC6355F9D2DC}" type="slidenum">
              <a:rPr lang="en-CA" altLang="en-US" sz="1300" smtClean="0">
                <a:latin typeface="Arial" panose="020B0604020202020204" pitchFamily="34" charset="0"/>
              </a:rPr>
              <a:pPr>
                <a:spcBef>
                  <a:spcPct val="0"/>
                </a:spcBef>
              </a:pPr>
              <a:t>51</a:t>
            </a:fld>
            <a:endParaRPr lang="en-CA" altLang="en-US" sz="1300" smtClean="0">
              <a:latin typeface="Arial" panose="020B0604020202020204" pitchFamily="34" charset="0"/>
            </a:endParaRPr>
          </a:p>
        </p:txBody>
      </p:sp>
      <p:sp>
        <p:nvSpPr>
          <p:cNvPr id="69635" name="Rectangle 6"/>
          <p:cNvSpPr>
            <a:spLocks noGrp="1" noRot="1" noChangeAspect="1" noChangeArrowheads="1" noTextEdit="1"/>
          </p:cNvSpPr>
          <p:nvPr>
            <p:ph type="sldImg"/>
          </p:nvPr>
        </p:nvSpPr>
        <p:spPr>
          <a:xfrm>
            <a:off x="1149350" y="173038"/>
            <a:ext cx="2305050" cy="1730375"/>
          </a:xfrm>
          <a:ln/>
        </p:spPr>
      </p:sp>
      <p:sp>
        <p:nvSpPr>
          <p:cNvPr id="69636" name="Rectangle 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CA" altLang="en-US" smtClean="0"/>
              <a:t>[Purpose of slide]	[#]</a:t>
            </a:r>
          </a:p>
          <a:p>
            <a:pPr lvl="1" eaLnBrk="1" hangingPunct="1"/>
            <a:r>
              <a:rPr lang="en-CA" altLang="en-US" smtClean="0"/>
              <a:t>[Information]</a:t>
            </a:r>
          </a:p>
          <a:p>
            <a:pPr eaLnBrk="1" hangingPunct="1"/>
            <a:endParaRPr lang="en-CA" altLang="en-US" smtClean="0"/>
          </a:p>
        </p:txBody>
      </p:sp>
      <p:sp>
        <p:nvSpPr>
          <p:cNvPr id="69637" name="Rectangle 6"/>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a:spcBef>
                <a:spcPct val="30000"/>
              </a:spcBef>
              <a:defRPr sz="1200">
                <a:solidFill>
                  <a:schemeClr val="tx1"/>
                </a:solidFill>
                <a:latin typeface="Times New Roman" panose="02020603050405020304" pitchFamily="18" charset="0"/>
                <a:cs typeface="Arial" panose="020B0604020202020204" pitchFamily="34" charset="0"/>
              </a:defRPr>
            </a:lvl1pPr>
            <a:lvl2pPr marL="765175" indent="-293688" defTabSz="941388">
              <a:spcBef>
                <a:spcPct val="30000"/>
              </a:spcBef>
              <a:defRPr sz="1200">
                <a:solidFill>
                  <a:schemeClr val="tx1"/>
                </a:solidFill>
                <a:latin typeface="Times New Roman" panose="02020603050405020304" pitchFamily="18" charset="0"/>
                <a:cs typeface="Arial" panose="020B0604020202020204" pitchFamily="34" charset="0"/>
              </a:defRPr>
            </a:lvl2pPr>
            <a:lvl3pPr marL="1176338" indent="-234950" defTabSz="941388">
              <a:spcBef>
                <a:spcPct val="30000"/>
              </a:spcBef>
              <a:defRPr sz="1200">
                <a:solidFill>
                  <a:schemeClr val="tx1"/>
                </a:solidFill>
                <a:latin typeface="Times New Roman" panose="02020603050405020304" pitchFamily="18" charset="0"/>
                <a:cs typeface="Arial" panose="020B0604020202020204" pitchFamily="34" charset="0"/>
              </a:defRPr>
            </a:lvl3pPr>
            <a:lvl4pPr marL="1647825" indent="-234950" defTabSz="941388">
              <a:spcBef>
                <a:spcPct val="30000"/>
              </a:spcBef>
              <a:defRPr sz="1200">
                <a:solidFill>
                  <a:schemeClr val="tx1"/>
                </a:solidFill>
                <a:latin typeface="Times New Roman" panose="02020603050405020304" pitchFamily="18" charset="0"/>
                <a:cs typeface="Arial" panose="020B0604020202020204" pitchFamily="34" charset="0"/>
              </a:defRPr>
            </a:lvl4pPr>
            <a:lvl5pPr marL="2119313" indent="-234950" defTabSz="941388">
              <a:spcBef>
                <a:spcPct val="30000"/>
              </a:spcBef>
              <a:defRPr sz="1200">
                <a:solidFill>
                  <a:schemeClr val="tx1"/>
                </a:solidFill>
                <a:latin typeface="Times New Roman" panose="02020603050405020304" pitchFamily="18" charset="0"/>
                <a:cs typeface="Arial" panose="020B0604020202020204" pitchFamily="34" charset="0"/>
              </a:defRPr>
            </a:lvl5pPr>
            <a:lvl6pPr marL="2576513" indent="-234950" defTabSz="941388"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3033713" indent="-234950" defTabSz="941388"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90913" indent="-234950" defTabSz="941388"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948113" indent="-234950" defTabSz="941388"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r>
              <a:rPr lang="en-CA" altLang="en-US" sz="1300" smtClean="0">
                <a:latin typeface="Arial" panose="020B0604020202020204" pitchFamily="34" charset="0"/>
              </a:rPr>
              <a:t>© International Institute of Business Analysis</a:t>
            </a:r>
            <a:r>
              <a:rPr lang="en-CA" altLang="en-US" sz="1300" baseline="30000" smtClean="0">
                <a:latin typeface="Arial" panose="020B0604020202020204" pitchFamily="34" charset="0"/>
              </a:rPr>
              <a:t>®</a:t>
            </a:r>
          </a:p>
        </p:txBody>
      </p:sp>
    </p:spTree>
    <p:extLst>
      <p:ext uri="{BB962C8B-B14F-4D97-AF65-F5344CB8AC3E}">
        <p14:creationId xmlns:p14="http://schemas.microsoft.com/office/powerpoint/2010/main" val="35242094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a:spcBef>
                <a:spcPct val="30000"/>
              </a:spcBef>
              <a:defRPr sz="1200">
                <a:solidFill>
                  <a:schemeClr val="tx1"/>
                </a:solidFill>
                <a:latin typeface="Times New Roman" panose="02020603050405020304" pitchFamily="18" charset="0"/>
                <a:cs typeface="Arial" panose="020B0604020202020204" pitchFamily="34" charset="0"/>
              </a:defRPr>
            </a:lvl1pPr>
            <a:lvl2pPr marL="765175" indent="-293688" defTabSz="941388">
              <a:spcBef>
                <a:spcPct val="30000"/>
              </a:spcBef>
              <a:defRPr sz="1200">
                <a:solidFill>
                  <a:schemeClr val="tx1"/>
                </a:solidFill>
                <a:latin typeface="Times New Roman" panose="02020603050405020304" pitchFamily="18" charset="0"/>
                <a:cs typeface="Arial" panose="020B0604020202020204" pitchFamily="34" charset="0"/>
              </a:defRPr>
            </a:lvl2pPr>
            <a:lvl3pPr marL="1176338" indent="-234950" defTabSz="941388">
              <a:spcBef>
                <a:spcPct val="30000"/>
              </a:spcBef>
              <a:defRPr sz="1200">
                <a:solidFill>
                  <a:schemeClr val="tx1"/>
                </a:solidFill>
                <a:latin typeface="Times New Roman" panose="02020603050405020304" pitchFamily="18" charset="0"/>
                <a:cs typeface="Arial" panose="020B0604020202020204" pitchFamily="34" charset="0"/>
              </a:defRPr>
            </a:lvl3pPr>
            <a:lvl4pPr marL="1647825" indent="-234950" defTabSz="941388">
              <a:spcBef>
                <a:spcPct val="30000"/>
              </a:spcBef>
              <a:defRPr sz="1200">
                <a:solidFill>
                  <a:schemeClr val="tx1"/>
                </a:solidFill>
                <a:latin typeface="Times New Roman" panose="02020603050405020304" pitchFamily="18" charset="0"/>
                <a:cs typeface="Arial" panose="020B0604020202020204" pitchFamily="34" charset="0"/>
              </a:defRPr>
            </a:lvl4pPr>
            <a:lvl5pPr marL="2119313" indent="-234950" defTabSz="941388">
              <a:spcBef>
                <a:spcPct val="30000"/>
              </a:spcBef>
              <a:defRPr sz="1200">
                <a:solidFill>
                  <a:schemeClr val="tx1"/>
                </a:solidFill>
                <a:latin typeface="Times New Roman" panose="02020603050405020304" pitchFamily="18" charset="0"/>
                <a:cs typeface="Arial" panose="020B0604020202020204" pitchFamily="34" charset="0"/>
              </a:defRPr>
            </a:lvl5pPr>
            <a:lvl6pPr marL="2576513" indent="-234950" defTabSz="941388"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3033713" indent="-234950" defTabSz="941388"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90913" indent="-234950" defTabSz="941388"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948113" indent="-234950" defTabSz="941388"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D4DBE009-618F-4D84-9E0F-4FD7B91019F8}" type="slidenum">
              <a:rPr lang="en-CA" altLang="en-US" sz="1300" smtClean="0">
                <a:latin typeface="Arial" panose="020B0604020202020204" pitchFamily="34" charset="0"/>
              </a:rPr>
              <a:pPr>
                <a:spcBef>
                  <a:spcPct val="0"/>
                </a:spcBef>
              </a:pPr>
              <a:t>52</a:t>
            </a:fld>
            <a:endParaRPr lang="en-CA" altLang="en-US" sz="1300" smtClean="0">
              <a:latin typeface="Arial" panose="020B0604020202020204" pitchFamily="34" charset="0"/>
            </a:endParaRPr>
          </a:p>
        </p:txBody>
      </p:sp>
      <p:sp>
        <p:nvSpPr>
          <p:cNvPr id="71683" name="Rectangle 6"/>
          <p:cNvSpPr>
            <a:spLocks noGrp="1" noRot="1" noChangeAspect="1" noChangeArrowheads="1" noTextEdit="1"/>
          </p:cNvSpPr>
          <p:nvPr>
            <p:ph type="sldImg"/>
          </p:nvPr>
        </p:nvSpPr>
        <p:spPr>
          <a:xfrm>
            <a:off x="1149350" y="173038"/>
            <a:ext cx="2305050" cy="1730375"/>
          </a:xfrm>
          <a:ln/>
        </p:spPr>
      </p:sp>
      <p:sp>
        <p:nvSpPr>
          <p:cNvPr id="71684" name="Rectangle 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CA" altLang="en-US" smtClean="0"/>
              <a:t>[Purpose of slide]	[#]</a:t>
            </a:r>
          </a:p>
          <a:p>
            <a:pPr lvl="1" eaLnBrk="1" hangingPunct="1"/>
            <a:r>
              <a:rPr lang="en-CA" altLang="en-US" smtClean="0"/>
              <a:t>[Information]</a:t>
            </a:r>
          </a:p>
          <a:p>
            <a:pPr eaLnBrk="1" hangingPunct="1"/>
            <a:endParaRPr lang="en-CA" altLang="en-US" smtClean="0"/>
          </a:p>
        </p:txBody>
      </p:sp>
      <p:sp>
        <p:nvSpPr>
          <p:cNvPr id="71685" name="Rectangle 6"/>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a:spcBef>
                <a:spcPct val="30000"/>
              </a:spcBef>
              <a:defRPr sz="1200">
                <a:solidFill>
                  <a:schemeClr val="tx1"/>
                </a:solidFill>
                <a:latin typeface="Times New Roman" panose="02020603050405020304" pitchFamily="18" charset="0"/>
                <a:cs typeface="Arial" panose="020B0604020202020204" pitchFamily="34" charset="0"/>
              </a:defRPr>
            </a:lvl1pPr>
            <a:lvl2pPr marL="765175" indent="-293688" defTabSz="941388">
              <a:spcBef>
                <a:spcPct val="30000"/>
              </a:spcBef>
              <a:defRPr sz="1200">
                <a:solidFill>
                  <a:schemeClr val="tx1"/>
                </a:solidFill>
                <a:latin typeface="Times New Roman" panose="02020603050405020304" pitchFamily="18" charset="0"/>
                <a:cs typeface="Arial" panose="020B0604020202020204" pitchFamily="34" charset="0"/>
              </a:defRPr>
            </a:lvl2pPr>
            <a:lvl3pPr marL="1176338" indent="-234950" defTabSz="941388">
              <a:spcBef>
                <a:spcPct val="30000"/>
              </a:spcBef>
              <a:defRPr sz="1200">
                <a:solidFill>
                  <a:schemeClr val="tx1"/>
                </a:solidFill>
                <a:latin typeface="Times New Roman" panose="02020603050405020304" pitchFamily="18" charset="0"/>
                <a:cs typeface="Arial" panose="020B0604020202020204" pitchFamily="34" charset="0"/>
              </a:defRPr>
            </a:lvl3pPr>
            <a:lvl4pPr marL="1647825" indent="-234950" defTabSz="941388">
              <a:spcBef>
                <a:spcPct val="30000"/>
              </a:spcBef>
              <a:defRPr sz="1200">
                <a:solidFill>
                  <a:schemeClr val="tx1"/>
                </a:solidFill>
                <a:latin typeface="Times New Roman" panose="02020603050405020304" pitchFamily="18" charset="0"/>
                <a:cs typeface="Arial" panose="020B0604020202020204" pitchFamily="34" charset="0"/>
              </a:defRPr>
            </a:lvl4pPr>
            <a:lvl5pPr marL="2119313" indent="-234950" defTabSz="941388">
              <a:spcBef>
                <a:spcPct val="30000"/>
              </a:spcBef>
              <a:defRPr sz="1200">
                <a:solidFill>
                  <a:schemeClr val="tx1"/>
                </a:solidFill>
                <a:latin typeface="Times New Roman" panose="02020603050405020304" pitchFamily="18" charset="0"/>
                <a:cs typeface="Arial" panose="020B0604020202020204" pitchFamily="34" charset="0"/>
              </a:defRPr>
            </a:lvl5pPr>
            <a:lvl6pPr marL="2576513" indent="-234950" defTabSz="941388"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3033713" indent="-234950" defTabSz="941388"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90913" indent="-234950" defTabSz="941388"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948113" indent="-234950" defTabSz="941388"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r>
              <a:rPr lang="en-CA" altLang="en-US" sz="1300" smtClean="0">
                <a:latin typeface="Arial" panose="020B0604020202020204" pitchFamily="34" charset="0"/>
              </a:rPr>
              <a:t>© International Institute of Business Analysis</a:t>
            </a:r>
            <a:r>
              <a:rPr lang="en-CA" altLang="en-US" sz="1300" baseline="30000" smtClean="0">
                <a:latin typeface="Arial" panose="020B0604020202020204" pitchFamily="34" charset="0"/>
              </a:rPr>
              <a:t>®</a:t>
            </a:r>
          </a:p>
        </p:txBody>
      </p:sp>
    </p:spTree>
    <p:extLst>
      <p:ext uri="{BB962C8B-B14F-4D97-AF65-F5344CB8AC3E}">
        <p14:creationId xmlns:p14="http://schemas.microsoft.com/office/powerpoint/2010/main" val="18647051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xfrm>
            <a:off x="2300288" y="139700"/>
            <a:ext cx="1843087" cy="1382713"/>
          </a:xfrm>
          <a:ln/>
        </p:spPr>
      </p:sp>
      <p:sp>
        <p:nvSpPr>
          <p:cNvPr id="7373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1135177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txBox="1">
            <a:spLocks noGrp="1" noChangeArrowheads="1"/>
          </p:cNvSpPr>
          <p:nvPr/>
        </p:nvSpPr>
        <p:spPr bwMode="auto">
          <a:xfrm>
            <a:off x="11430000" y="5297488"/>
            <a:ext cx="171132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90" tIns="48795" rIns="97590" bIns="48795" anchor="b"/>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r" eaLnBrk="1" hangingPunct="1">
              <a:spcBef>
                <a:spcPct val="0"/>
              </a:spcBef>
            </a:pPr>
            <a:fld id="{ABDCF7E1-EFB6-4709-A5D7-9AB05861123F}" type="slidenum">
              <a:rPr lang="en-CA" altLang="en-US" sz="2800">
                <a:latin typeface="Arial" panose="020B0604020202020204" pitchFamily="34" charset="0"/>
              </a:rPr>
              <a:pPr algn="r" eaLnBrk="1" hangingPunct="1">
                <a:spcBef>
                  <a:spcPct val="0"/>
                </a:spcBef>
              </a:pPr>
              <a:t>54</a:t>
            </a:fld>
            <a:endParaRPr lang="en-CA" altLang="en-US" sz="2800">
              <a:latin typeface="Arial" panose="020B0604020202020204" pitchFamily="34" charset="0"/>
            </a:endParaRPr>
          </a:p>
        </p:txBody>
      </p:sp>
      <p:sp>
        <p:nvSpPr>
          <p:cNvPr id="75779" name="Rectangle 6"/>
          <p:cNvSpPr>
            <a:spLocks noGrp="1" noRot="1" noChangeAspect="1" noChangeArrowheads="1" noTextEdit="1"/>
          </p:cNvSpPr>
          <p:nvPr>
            <p:ph type="sldImg"/>
          </p:nvPr>
        </p:nvSpPr>
        <p:spPr>
          <a:xfrm>
            <a:off x="2300288" y="139700"/>
            <a:ext cx="1843087" cy="1382713"/>
          </a:xfrm>
          <a:ln/>
        </p:spPr>
      </p:sp>
      <p:sp>
        <p:nvSpPr>
          <p:cNvPr id="75780" name="Rectangle 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CA" altLang="en-US" smtClean="0"/>
              <a:t>[Purpose of slide]	[#]</a:t>
            </a:r>
          </a:p>
          <a:p>
            <a:pPr lvl="1" eaLnBrk="1" hangingPunct="1"/>
            <a:r>
              <a:rPr lang="en-CA" altLang="en-US" smtClean="0"/>
              <a:t>[Information]</a:t>
            </a:r>
          </a:p>
          <a:p>
            <a:pPr eaLnBrk="1" hangingPunct="1"/>
            <a:endParaRPr lang="en-CA" altLang="en-US" smtClean="0"/>
          </a:p>
        </p:txBody>
      </p:sp>
      <p:sp>
        <p:nvSpPr>
          <p:cNvPr id="75781" name="Rectangle 6"/>
          <p:cNvSpPr txBox="1">
            <a:spLocks noGrp="1" noChangeArrowheads="1"/>
          </p:cNvSpPr>
          <p:nvPr/>
        </p:nvSpPr>
        <p:spPr bwMode="auto">
          <a:xfrm>
            <a:off x="0" y="5378450"/>
            <a:ext cx="11209338"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90" tIns="48795" rIns="97590" bIns="48795" anchor="b"/>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r>
              <a:rPr lang="en-CA" altLang="en-US" sz="1300">
                <a:latin typeface="Arial" panose="020B0604020202020204" pitchFamily="34" charset="0"/>
              </a:rPr>
              <a:t>© International Institute of Business Analysis</a:t>
            </a:r>
            <a:r>
              <a:rPr lang="en-CA" altLang="en-US" sz="1300" baseline="30000">
                <a:latin typeface="Arial" panose="020B0604020202020204" pitchFamily="34" charset="0"/>
              </a:rPr>
              <a:t>®</a:t>
            </a:r>
          </a:p>
        </p:txBody>
      </p:sp>
    </p:spTree>
    <p:extLst>
      <p:ext uri="{BB962C8B-B14F-4D97-AF65-F5344CB8AC3E}">
        <p14:creationId xmlns:p14="http://schemas.microsoft.com/office/powerpoint/2010/main" val="8215098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defTabSz="941388">
              <a:defRPr sz="2800">
                <a:solidFill>
                  <a:srgbClr val="CC3300"/>
                </a:solidFill>
                <a:latin typeface="Arial" panose="020B0604020202020204" pitchFamily="34" charset="0"/>
                <a:cs typeface="Times New Roman" panose="02020603050405020304" pitchFamily="18" charset="0"/>
              </a:defRPr>
            </a:lvl1pPr>
            <a:lvl2pPr marL="742950" indent="-285750" defTabSz="941388">
              <a:defRPr sz="2800">
                <a:solidFill>
                  <a:srgbClr val="CC3300"/>
                </a:solidFill>
                <a:latin typeface="Arial" panose="020B0604020202020204" pitchFamily="34" charset="0"/>
                <a:cs typeface="Times New Roman" panose="02020603050405020304" pitchFamily="18" charset="0"/>
              </a:defRPr>
            </a:lvl2pPr>
            <a:lvl3pPr marL="1143000" indent="-228600" defTabSz="941388">
              <a:defRPr sz="2800">
                <a:solidFill>
                  <a:srgbClr val="CC3300"/>
                </a:solidFill>
                <a:latin typeface="Arial" panose="020B0604020202020204" pitchFamily="34" charset="0"/>
                <a:cs typeface="Times New Roman" panose="02020603050405020304" pitchFamily="18" charset="0"/>
              </a:defRPr>
            </a:lvl3pPr>
            <a:lvl4pPr marL="1600200" indent="-228600" defTabSz="941388">
              <a:defRPr sz="2800">
                <a:solidFill>
                  <a:srgbClr val="CC3300"/>
                </a:solidFill>
                <a:latin typeface="Arial" panose="020B0604020202020204" pitchFamily="34" charset="0"/>
                <a:cs typeface="Times New Roman" panose="02020603050405020304" pitchFamily="18" charset="0"/>
              </a:defRPr>
            </a:lvl4pPr>
            <a:lvl5pPr marL="2057400" indent="-228600" defTabSz="941388">
              <a:defRPr sz="2800">
                <a:solidFill>
                  <a:srgbClr val="CC3300"/>
                </a:solidFill>
                <a:latin typeface="Arial" panose="020B0604020202020204" pitchFamily="34" charset="0"/>
                <a:cs typeface="Times New Roman" panose="02020603050405020304" pitchFamily="18" charset="0"/>
              </a:defRPr>
            </a:lvl5pPr>
            <a:lvl6pPr marL="25146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fld id="{87E9FCAD-28B1-4D55-BBAC-8A6EAEDF20E8}" type="slidenum">
              <a:rPr lang="en-US" altLang="en-US" sz="1300" smtClean="0">
                <a:solidFill>
                  <a:schemeClr val="tx1"/>
                </a:solidFill>
                <a:latin typeface="Times New Roman" panose="02020603050405020304" pitchFamily="18" charset="0"/>
              </a:rPr>
              <a:pPr/>
              <a:t>55</a:t>
            </a:fld>
            <a:endParaRPr lang="en-US" altLang="en-US" sz="1300" smtClean="0">
              <a:solidFill>
                <a:schemeClr val="tx1"/>
              </a:solidFill>
              <a:latin typeface="Times New Roman" panose="02020603050405020304" pitchFamily="18"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31693936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A32C17-A472-4774-AAA4-7C42DB4D94B6}" type="slidenum">
              <a:rPr lang="en-US" smtClean="0"/>
              <a:pPr/>
              <a:t>59</a:t>
            </a:fld>
            <a:endParaRPr lang="en-US"/>
          </a:p>
        </p:txBody>
      </p:sp>
    </p:spTree>
    <p:extLst>
      <p:ext uri="{BB962C8B-B14F-4D97-AF65-F5344CB8AC3E}">
        <p14:creationId xmlns:p14="http://schemas.microsoft.com/office/powerpoint/2010/main" val="501622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defTabSz="941388">
              <a:defRPr sz="2800">
                <a:solidFill>
                  <a:srgbClr val="CC3300"/>
                </a:solidFill>
                <a:latin typeface="Arial" panose="020B0604020202020204" pitchFamily="34" charset="0"/>
                <a:cs typeface="Times New Roman" panose="02020603050405020304" pitchFamily="18" charset="0"/>
              </a:defRPr>
            </a:lvl1pPr>
            <a:lvl2pPr marL="742950" indent="-285750" defTabSz="941388">
              <a:defRPr sz="2800">
                <a:solidFill>
                  <a:srgbClr val="CC3300"/>
                </a:solidFill>
                <a:latin typeface="Arial" panose="020B0604020202020204" pitchFamily="34" charset="0"/>
                <a:cs typeface="Times New Roman" panose="02020603050405020304" pitchFamily="18" charset="0"/>
              </a:defRPr>
            </a:lvl2pPr>
            <a:lvl3pPr marL="1143000" indent="-228600" defTabSz="941388">
              <a:defRPr sz="2800">
                <a:solidFill>
                  <a:srgbClr val="CC3300"/>
                </a:solidFill>
                <a:latin typeface="Arial" panose="020B0604020202020204" pitchFamily="34" charset="0"/>
                <a:cs typeface="Times New Roman" panose="02020603050405020304" pitchFamily="18" charset="0"/>
              </a:defRPr>
            </a:lvl3pPr>
            <a:lvl4pPr marL="1600200" indent="-228600" defTabSz="941388">
              <a:defRPr sz="2800">
                <a:solidFill>
                  <a:srgbClr val="CC3300"/>
                </a:solidFill>
                <a:latin typeface="Arial" panose="020B0604020202020204" pitchFamily="34" charset="0"/>
                <a:cs typeface="Times New Roman" panose="02020603050405020304" pitchFamily="18" charset="0"/>
              </a:defRPr>
            </a:lvl4pPr>
            <a:lvl5pPr marL="2057400" indent="-228600" defTabSz="941388">
              <a:defRPr sz="2800">
                <a:solidFill>
                  <a:srgbClr val="CC3300"/>
                </a:solidFill>
                <a:latin typeface="Arial" panose="020B0604020202020204" pitchFamily="34" charset="0"/>
                <a:cs typeface="Times New Roman" panose="02020603050405020304" pitchFamily="18" charset="0"/>
              </a:defRPr>
            </a:lvl5pPr>
            <a:lvl6pPr marL="25146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fld id="{3E12F638-1E5F-4215-9B50-E674423C9AD8}" type="slidenum">
              <a:rPr lang="en-US" altLang="en-US" sz="1300" smtClean="0">
                <a:solidFill>
                  <a:schemeClr val="tx1"/>
                </a:solidFill>
                <a:latin typeface="Times New Roman" panose="02020603050405020304" pitchFamily="18" charset="0"/>
              </a:rPr>
              <a:pPr/>
              <a:t>7</a:t>
            </a:fld>
            <a:endParaRPr lang="en-US" altLang="en-US" sz="1300" smtClean="0">
              <a:solidFill>
                <a:schemeClr val="tx1"/>
              </a:solidFill>
              <a:latin typeface="Times New Roman" panose="02020603050405020304" pitchFamily="18" charset="0"/>
            </a:endParaRPr>
          </a:p>
        </p:txBody>
      </p:sp>
      <p:sp>
        <p:nvSpPr>
          <p:cNvPr id="16387" name="Rectangle 2"/>
          <p:cNvSpPr>
            <a:spLocks noGrp="1" noRot="1" noChangeAspect="1" noChangeArrowheads="1" noTextEdit="1"/>
          </p:cNvSpPr>
          <p:nvPr>
            <p:ph type="sldImg"/>
          </p:nvPr>
        </p:nvSpPr>
        <p:spPr>
          <a:xfrm>
            <a:off x="2882900" y="514350"/>
            <a:ext cx="3517900" cy="2640013"/>
          </a:xfrm>
          <a:ln/>
        </p:spPr>
      </p:sp>
      <p:sp>
        <p:nvSpPr>
          <p:cNvPr id="16388" name="Rectangle 3"/>
          <p:cNvSpPr>
            <a:spLocks noGrp="1" noChangeArrowheads="1"/>
          </p:cNvSpPr>
          <p:nvPr>
            <p:ph type="body" idx="1"/>
          </p:nvPr>
        </p:nvSpPr>
        <p:spPr>
          <a:xfrm>
            <a:off x="1238250" y="3330575"/>
            <a:ext cx="6804025" cy="3154363"/>
          </a:xfrm>
          <a:noFill/>
        </p:spPr>
        <p:txBody>
          <a:bodyPr/>
          <a:lstStyle/>
          <a:p>
            <a:endParaRPr lang="en-US" altLang="en-US" smtClean="0"/>
          </a:p>
        </p:txBody>
      </p:sp>
    </p:spTree>
    <p:extLst>
      <p:ext uri="{BB962C8B-B14F-4D97-AF65-F5344CB8AC3E}">
        <p14:creationId xmlns:p14="http://schemas.microsoft.com/office/powerpoint/2010/main" val="7396261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42160012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19289449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A32C17-A472-4774-AAA4-7C42DB4D94B6}" type="slidenum">
              <a:rPr lang="en-US" smtClean="0"/>
              <a:pPr/>
              <a:t>66</a:t>
            </a:fld>
            <a:endParaRPr lang="en-US"/>
          </a:p>
        </p:txBody>
      </p:sp>
    </p:spTree>
    <p:extLst>
      <p:ext uri="{BB962C8B-B14F-4D97-AF65-F5344CB8AC3E}">
        <p14:creationId xmlns:p14="http://schemas.microsoft.com/office/powerpoint/2010/main" val="20197938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p:spPr>
        <p:txBody>
          <a:bodyPr/>
          <a:lstStyle/>
          <a:p>
            <a:endParaRPr lang="en-US" altLang="en-US" smtClean="0"/>
          </a:p>
        </p:txBody>
      </p:sp>
      <p:sp>
        <p:nvSpPr>
          <p:cNvPr id="92164" name="Slide Number Placeholder 3"/>
          <p:cNvSpPr>
            <a:spLocks noGrp="1"/>
          </p:cNvSpPr>
          <p:nvPr>
            <p:ph type="sldNum" sz="quarter" idx="5"/>
          </p:nvPr>
        </p:nvSpPr>
        <p:spPr>
          <a:noFill/>
        </p:spPr>
        <p:txBody>
          <a:bodyPr/>
          <a:lstStyle>
            <a:lvl1pPr defTabSz="941388">
              <a:defRPr sz="2800">
                <a:solidFill>
                  <a:srgbClr val="CC3300"/>
                </a:solidFill>
                <a:latin typeface="Arial" panose="020B0604020202020204" pitchFamily="34" charset="0"/>
                <a:cs typeface="Times New Roman" panose="02020603050405020304" pitchFamily="18" charset="0"/>
              </a:defRPr>
            </a:lvl1pPr>
            <a:lvl2pPr marL="742950" indent="-285750" defTabSz="941388">
              <a:defRPr sz="2800">
                <a:solidFill>
                  <a:srgbClr val="CC3300"/>
                </a:solidFill>
                <a:latin typeface="Arial" panose="020B0604020202020204" pitchFamily="34" charset="0"/>
                <a:cs typeface="Times New Roman" panose="02020603050405020304" pitchFamily="18" charset="0"/>
              </a:defRPr>
            </a:lvl2pPr>
            <a:lvl3pPr marL="1143000" indent="-228600" defTabSz="941388">
              <a:defRPr sz="2800">
                <a:solidFill>
                  <a:srgbClr val="CC3300"/>
                </a:solidFill>
                <a:latin typeface="Arial" panose="020B0604020202020204" pitchFamily="34" charset="0"/>
                <a:cs typeface="Times New Roman" panose="02020603050405020304" pitchFamily="18" charset="0"/>
              </a:defRPr>
            </a:lvl3pPr>
            <a:lvl4pPr marL="1600200" indent="-228600" defTabSz="941388">
              <a:defRPr sz="2800">
                <a:solidFill>
                  <a:srgbClr val="CC3300"/>
                </a:solidFill>
                <a:latin typeface="Arial" panose="020B0604020202020204" pitchFamily="34" charset="0"/>
                <a:cs typeface="Times New Roman" panose="02020603050405020304" pitchFamily="18" charset="0"/>
              </a:defRPr>
            </a:lvl4pPr>
            <a:lvl5pPr marL="2057400" indent="-228600" defTabSz="941388">
              <a:defRPr sz="2800">
                <a:solidFill>
                  <a:srgbClr val="CC3300"/>
                </a:solidFill>
                <a:latin typeface="Arial" panose="020B0604020202020204" pitchFamily="34" charset="0"/>
                <a:cs typeface="Times New Roman" panose="02020603050405020304" pitchFamily="18" charset="0"/>
              </a:defRPr>
            </a:lvl5pPr>
            <a:lvl6pPr marL="25146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fld id="{6F2E0D68-64FE-4BCF-B4DE-297965BB5E76}" type="slidenum">
              <a:rPr lang="en-US" altLang="en-US" sz="1300" smtClean="0">
                <a:solidFill>
                  <a:schemeClr val="tx1"/>
                </a:solidFill>
                <a:latin typeface="Times New Roman" panose="02020603050405020304" pitchFamily="18" charset="0"/>
              </a:rPr>
              <a:pPr/>
              <a:t>71</a:t>
            </a:fld>
            <a:endParaRPr lang="en-US" altLang="en-US" sz="1300" smtClean="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1584932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76</a:t>
            </a:fld>
            <a:endParaRPr lang="en-US"/>
          </a:p>
        </p:txBody>
      </p:sp>
    </p:spTree>
    <p:extLst>
      <p:ext uri="{BB962C8B-B14F-4D97-AF65-F5344CB8AC3E}">
        <p14:creationId xmlns:p14="http://schemas.microsoft.com/office/powerpoint/2010/main" val="39344291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A32C17-A472-4774-AAA4-7C42DB4D94B6}" type="slidenum">
              <a:rPr lang="en-US" smtClean="0"/>
              <a:pPr/>
              <a:t>77</a:t>
            </a:fld>
            <a:endParaRPr lang="en-US"/>
          </a:p>
        </p:txBody>
      </p:sp>
    </p:spTree>
    <p:extLst>
      <p:ext uri="{BB962C8B-B14F-4D97-AF65-F5344CB8AC3E}">
        <p14:creationId xmlns:p14="http://schemas.microsoft.com/office/powerpoint/2010/main" val="29041355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95FB37-FCC8-4928-A3D1-11140F7E5F33}" type="slidenum">
              <a:rPr lang="en-US" smtClean="0"/>
              <a:pPr/>
              <a:t>81</a:t>
            </a:fld>
            <a:endParaRPr lang="en-US"/>
          </a:p>
        </p:txBody>
      </p:sp>
    </p:spTree>
    <p:extLst>
      <p:ext uri="{BB962C8B-B14F-4D97-AF65-F5344CB8AC3E}">
        <p14:creationId xmlns:p14="http://schemas.microsoft.com/office/powerpoint/2010/main" val="30167546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A32C17-A472-4774-AAA4-7C42DB4D94B6}" type="slidenum">
              <a:rPr lang="en-US" smtClean="0"/>
              <a:pPr/>
              <a:t>83</a:t>
            </a:fld>
            <a:endParaRPr lang="en-US"/>
          </a:p>
        </p:txBody>
      </p:sp>
    </p:spTree>
    <p:extLst>
      <p:ext uri="{BB962C8B-B14F-4D97-AF65-F5344CB8AC3E}">
        <p14:creationId xmlns:p14="http://schemas.microsoft.com/office/powerpoint/2010/main" val="426247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cs typeface="Arial" panose="020B0604020202020204" pitchFamily="34" charset="0"/>
              </a:defRPr>
            </a:lvl1pPr>
            <a:lvl2pPr marL="741363" indent="-284163" defTabSz="963613">
              <a:spcBef>
                <a:spcPct val="30000"/>
              </a:spcBef>
              <a:defRPr sz="1200">
                <a:solidFill>
                  <a:schemeClr val="tx1"/>
                </a:solidFill>
                <a:latin typeface="Times New Roman" panose="02020603050405020304" pitchFamily="18" charset="0"/>
                <a:cs typeface="Arial" panose="020B0604020202020204" pitchFamily="34" charset="0"/>
              </a:defRPr>
            </a:lvl2pPr>
            <a:lvl3pPr marL="11398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3pPr>
            <a:lvl4pPr marL="15970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4pPr>
            <a:lvl5pPr marL="2052638" indent="-227013" defTabSz="963613">
              <a:spcBef>
                <a:spcPct val="30000"/>
              </a:spcBef>
              <a:defRPr sz="1200">
                <a:solidFill>
                  <a:schemeClr val="tx1"/>
                </a:solidFill>
                <a:latin typeface="Times New Roman" panose="02020603050405020304" pitchFamily="18" charset="0"/>
                <a:cs typeface="Arial" panose="020B0604020202020204" pitchFamily="34" charset="0"/>
              </a:defRPr>
            </a:lvl5pPr>
            <a:lvl6pPr marL="25098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670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42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14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r>
              <a:rPr lang="en-US" altLang="en-US" sz="1300" smtClean="0">
                <a:latin typeface="Arial" panose="020B0604020202020204" pitchFamily="34" charset="0"/>
                <a:cs typeface="Times New Roman" panose="02020603050405020304" pitchFamily="18" charset="0"/>
              </a:rPr>
              <a:t>Incremental Releases Users &amp; Stakeholders Will Love</a:t>
            </a:r>
          </a:p>
        </p:txBody>
      </p:sp>
      <p:sp>
        <p:nvSpPr>
          <p:cNvPr id="60419" name="Rectangle 6"/>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cs typeface="Arial" panose="020B0604020202020204" pitchFamily="34" charset="0"/>
              </a:defRPr>
            </a:lvl1pPr>
            <a:lvl2pPr marL="741363" indent="-284163" defTabSz="963613">
              <a:spcBef>
                <a:spcPct val="30000"/>
              </a:spcBef>
              <a:defRPr sz="1200">
                <a:solidFill>
                  <a:schemeClr val="tx1"/>
                </a:solidFill>
                <a:latin typeface="Times New Roman" panose="02020603050405020304" pitchFamily="18" charset="0"/>
                <a:cs typeface="Arial" panose="020B0604020202020204" pitchFamily="34" charset="0"/>
              </a:defRPr>
            </a:lvl2pPr>
            <a:lvl3pPr marL="11398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3pPr>
            <a:lvl4pPr marL="15970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4pPr>
            <a:lvl5pPr marL="2052638" indent="-227013" defTabSz="963613">
              <a:spcBef>
                <a:spcPct val="30000"/>
              </a:spcBef>
              <a:defRPr sz="1200">
                <a:solidFill>
                  <a:schemeClr val="tx1"/>
                </a:solidFill>
                <a:latin typeface="Times New Roman" panose="02020603050405020304" pitchFamily="18" charset="0"/>
                <a:cs typeface="Arial" panose="020B0604020202020204" pitchFamily="34" charset="0"/>
              </a:defRPr>
            </a:lvl5pPr>
            <a:lvl6pPr marL="25098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670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42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14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r>
              <a:rPr lang="en-US" altLang="en-US" sz="1300" smtClean="0">
                <a:latin typeface="Arial" panose="020B0604020202020204" pitchFamily="34" charset="0"/>
                <a:cs typeface="Times New Roman" panose="02020603050405020304" pitchFamily="18" charset="0"/>
              </a:rPr>
              <a:t>Jeff Patton, jpatton@acm.org</a:t>
            </a:r>
          </a:p>
        </p:txBody>
      </p:sp>
      <p:sp>
        <p:nvSpPr>
          <p:cNvPr id="6042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cs typeface="Arial" panose="020B0604020202020204" pitchFamily="34" charset="0"/>
              </a:defRPr>
            </a:lvl1pPr>
            <a:lvl2pPr marL="741363" indent="-284163" defTabSz="963613">
              <a:spcBef>
                <a:spcPct val="30000"/>
              </a:spcBef>
              <a:defRPr sz="1200">
                <a:solidFill>
                  <a:schemeClr val="tx1"/>
                </a:solidFill>
                <a:latin typeface="Times New Roman" panose="02020603050405020304" pitchFamily="18" charset="0"/>
                <a:cs typeface="Arial" panose="020B0604020202020204" pitchFamily="34" charset="0"/>
              </a:defRPr>
            </a:lvl2pPr>
            <a:lvl3pPr marL="11398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3pPr>
            <a:lvl4pPr marL="1597025" indent="-227013" defTabSz="963613">
              <a:spcBef>
                <a:spcPct val="30000"/>
              </a:spcBef>
              <a:defRPr sz="1200">
                <a:solidFill>
                  <a:schemeClr val="tx1"/>
                </a:solidFill>
                <a:latin typeface="Times New Roman" panose="02020603050405020304" pitchFamily="18" charset="0"/>
                <a:cs typeface="Arial" panose="020B0604020202020204" pitchFamily="34" charset="0"/>
              </a:defRPr>
            </a:lvl4pPr>
            <a:lvl5pPr marL="2052638" indent="-227013" defTabSz="963613">
              <a:spcBef>
                <a:spcPct val="30000"/>
              </a:spcBef>
              <a:defRPr sz="1200">
                <a:solidFill>
                  <a:schemeClr val="tx1"/>
                </a:solidFill>
                <a:latin typeface="Times New Roman" panose="02020603050405020304" pitchFamily="18" charset="0"/>
                <a:cs typeface="Arial" panose="020B0604020202020204" pitchFamily="34" charset="0"/>
              </a:defRPr>
            </a:lvl5pPr>
            <a:lvl6pPr marL="25098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670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42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1438" indent="-227013" defTabSz="96361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A77E7250-CD04-4828-B0C7-BDED0D145274}" type="slidenum">
              <a:rPr lang="en-US" altLang="en-US" sz="1300" smtClean="0">
                <a:latin typeface="Arial" panose="020B0604020202020204" pitchFamily="34" charset="0"/>
                <a:cs typeface="Times New Roman" panose="02020603050405020304" pitchFamily="18" charset="0"/>
              </a:rPr>
              <a:pPr>
                <a:spcBef>
                  <a:spcPct val="0"/>
                </a:spcBef>
              </a:pPr>
              <a:t>90</a:t>
            </a:fld>
            <a:endParaRPr lang="en-US" altLang="en-US" sz="1300" smtClean="0">
              <a:latin typeface="Arial" panose="020B0604020202020204" pitchFamily="34" charset="0"/>
              <a:cs typeface="Times New Roman" panose="02020603050405020304" pitchFamily="18" charset="0"/>
            </a:endParaRPr>
          </a:p>
        </p:txBody>
      </p:sp>
      <p:sp>
        <p:nvSpPr>
          <p:cNvPr id="60421" name="Rectangle 2"/>
          <p:cNvSpPr>
            <a:spLocks noGrp="1" noRot="1" noChangeAspect="1" noChangeArrowheads="1" noTextEdit="1"/>
          </p:cNvSpPr>
          <p:nvPr>
            <p:ph type="sldImg"/>
          </p:nvPr>
        </p:nvSpPr>
        <p:spPr>
          <a:ln/>
        </p:spPr>
      </p:sp>
      <p:sp>
        <p:nvSpPr>
          <p:cNvPr id="6042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776718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defTabSz="941388">
              <a:defRPr sz="2800">
                <a:solidFill>
                  <a:srgbClr val="CC3300"/>
                </a:solidFill>
                <a:latin typeface="Arial" panose="020B0604020202020204" pitchFamily="34" charset="0"/>
                <a:cs typeface="Times New Roman" panose="02020603050405020304" pitchFamily="18" charset="0"/>
              </a:defRPr>
            </a:lvl1pPr>
            <a:lvl2pPr marL="723900" indent="-277813" defTabSz="941388">
              <a:defRPr sz="2800">
                <a:solidFill>
                  <a:srgbClr val="CC3300"/>
                </a:solidFill>
                <a:latin typeface="Arial" panose="020B0604020202020204" pitchFamily="34" charset="0"/>
                <a:cs typeface="Times New Roman" panose="02020603050405020304" pitchFamily="18" charset="0"/>
              </a:defRPr>
            </a:lvl2pPr>
            <a:lvl3pPr marL="1112838" indent="-222250" defTabSz="941388">
              <a:defRPr sz="2800">
                <a:solidFill>
                  <a:srgbClr val="CC3300"/>
                </a:solidFill>
                <a:latin typeface="Arial" panose="020B0604020202020204" pitchFamily="34" charset="0"/>
                <a:cs typeface="Times New Roman" panose="02020603050405020304" pitchFamily="18" charset="0"/>
              </a:defRPr>
            </a:lvl3pPr>
            <a:lvl4pPr marL="1558925" indent="-222250" defTabSz="941388">
              <a:defRPr sz="2800">
                <a:solidFill>
                  <a:srgbClr val="CC3300"/>
                </a:solidFill>
                <a:latin typeface="Arial" panose="020B0604020202020204" pitchFamily="34" charset="0"/>
                <a:cs typeface="Times New Roman" panose="02020603050405020304" pitchFamily="18" charset="0"/>
              </a:defRPr>
            </a:lvl4pPr>
            <a:lvl5pPr marL="2005013" indent="-222250" defTabSz="941388">
              <a:defRPr sz="2800">
                <a:solidFill>
                  <a:srgbClr val="CC3300"/>
                </a:solidFill>
                <a:latin typeface="Arial" panose="020B0604020202020204" pitchFamily="34" charset="0"/>
                <a:cs typeface="Times New Roman" panose="02020603050405020304" pitchFamily="18" charset="0"/>
              </a:defRPr>
            </a:lvl5pPr>
            <a:lvl6pPr marL="2462213" indent="-22225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19413" indent="-22225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376613" indent="-22225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33813" indent="-22225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fld id="{1FDE3743-4FC3-426E-BFD0-5B3EF635687F}" type="slidenum">
              <a:rPr lang="en-US" altLang="en-US" sz="1300" smtClean="0">
                <a:solidFill>
                  <a:schemeClr val="tx1"/>
                </a:solidFill>
                <a:latin typeface="Times New Roman" panose="02020603050405020304" pitchFamily="18" charset="0"/>
              </a:rPr>
              <a:pPr/>
              <a:t>92</a:t>
            </a:fld>
            <a:endParaRPr lang="en-US" altLang="en-US" sz="1300" smtClean="0">
              <a:solidFill>
                <a:schemeClr val="tx1"/>
              </a:solidFill>
              <a:latin typeface="Times New Roman" panose="02020603050405020304" pitchFamily="18"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287486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TextEdit="1"/>
          </p:cNvSpPr>
          <p:nvPr>
            <p:ph type="sldImg"/>
          </p:nvPr>
        </p:nvSpPr>
        <p:spPr>
          <a:ln/>
        </p:spPr>
      </p:sp>
      <p:sp>
        <p:nvSpPr>
          <p:cNvPr id="18435" name="Rectangle 3"/>
          <p:cNvSpPr>
            <a:spLocks noGrp="1"/>
          </p:cNvSpPr>
          <p:nvPr>
            <p:ph type="body" idx="1"/>
          </p:nvPr>
        </p:nvSpPr>
        <p:spPr>
          <a:xfrm>
            <a:off x="1239838" y="3330575"/>
            <a:ext cx="6816725" cy="3154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In the early days of software engineering, engineers wanted to look at software development as an assembly line.  Winston Royce wrote a famous paper where in the beginning of the paper he wrote about the ideal waterfall development process.  </a:t>
            </a:r>
          </a:p>
        </p:txBody>
      </p:sp>
    </p:spTree>
    <p:extLst>
      <p:ext uri="{BB962C8B-B14F-4D97-AF65-F5344CB8AC3E}">
        <p14:creationId xmlns:p14="http://schemas.microsoft.com/office/powerpoint/2010/main" val="3783969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defTabSz="941388">
              <a:defRPr sz="2800">
                <a:solidFill>
                  <a:srgbClr val="CC3300"/>
                </a:solidFill>
                <a:latin typeface="Arial" panose="020B0604020202020204" pitchFamily="34" charset="0"/>
                <a:cs typeface="Times New Roman" panose="02020603050405020304" pitchFamily="18" charset="0"/>
              </a:defRPr>
            </a:lvl1pPr>
            <a:lvl2pPr marL="723900" indent="-277813" defTabSz="941388">
              <a:defRPr sz="2800">
                <a:solidFill>
                  <a:srgbClr val="CC3300"/>
                </a:solidFill>
                <a:latin typeface="Arial" panose="020B0604020202020204" pitchFamily="34" charset="0"/>
                <a:cs typeface="Times New Roman" panose="02020603050405020304" pitchFamily="18" charset="0"/>
              </a:defRPr>
            </a:lvl2pPr>
            <a:lvl3pPr marL="1112838" indent="-222250" defTabSz="941388">
              <a:defRPr sz="2800">
                <a:solidFill>
                  <a:srgbClr val="CC3300"/>
                </a:solidFill>
                <a:latin typeface="Arial" panose="020B0604020202020204" pitchFamily="34" charset="0"/>
                <a:cs typeface="Times New Roman" panose="02020603050405020304" pitchFamily="18" charset="0"/>
              </a:defRPr>
            </a:lvl3pPr>
            <a:lvl4pPr marL="1558925" indent="-222250" defTabSz="941388">
              <a:defRPr sz="2800">
                <a:solidFill>
                  <a:srgbClr val="CC3300"/>
                </a:solidFill>
                <a:latin typeface="Arial" panose="020B0604020202020204" pitchFamily="34" charset="0"/>
                <a:cs typeface="Times New Roman" panose="02020603050405020304" pitchFamily="18" charset="0"/>
              </a:defRPr>
            </a:lvl4pPr>
            <a:lvl5pPr marL="2005013" indent="-222250" defTabSz="941388">
              <a:defRPr sz="2800">
                <a:solidFill>
                  <a:srgbClr val="CC3300"/>
                </a:solidFill>
                <a:latin typeface="Arial" panose="020B0604020202020204" pitchFamily="34" charset="0"/>
                <a:cs typeface="Times New Roman" panose="02020603050405020304" pitchFamily="18" charset="0"/>
              </a:defRPr>
            </a:lvl5pPr>
            <a:lvl6pPr marL="2462213" indent="-22225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19413" indent="-22225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376613" indent="-22225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33813" indent="-22225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fld id="{7AFCA064-5458-4517-83C7-1252295DFB62}" type="slidenum">
              <a:rPr lang="en-US" altLang="en-US" sz="1300" smtClean="0">
                <a:solidFill>
                  <a:schemeClr val="tx1"/>
                </a:solidFill>
                <a:latin typeface="Times New Roman" panose="02020603050405020304" pitchFamily="18" charset="0"/>
              </a:rPr>
              <a:pPr/>
              <a:t>93</a:t>
            </a:fld>
            <a:endParaRPr lang="en-US" altLang="en-US" sz="1300" smtClean="0">
              <a:solidFill>
                <a:schemeClr val="tx1"/>
              </a:solidFill>
              <a:latin typeface="Times New Roman" panose="02020603050405020304" pitchFamily="18" charset="0"/>
            </a:endParaRPr>
          </a:p>
        </p:txBody>
      </p:sp>
      <p:sp>
        <p:nvSpPr>
          <p:cNvPr id="98307" name="Rectangle 2"/>
          <p:cNvSpPr>
            <a:spLocks noGrp="1" noRot="1" noChangeAspect="1" noChangeArrowheads="1" noTextEdit="1"/>
          </p:cNvSpPr>
          <p:nvPr>
            <p:ph type="sldImg"/>
          </p:nvPr>
        </p:nvSpPr>
        <p:spPr>
          <a:xfrm>
            <a:off x="2962275" y="704850"/>
            <a:ext cx="3538538" cy="2652713"/>
          </a:xfrm>
          <a:ln/>
        </p:spPr>
      </p:sp>
      <p:sp>
        <p:nvSpPr>
          <p:cNvPr id="98308" name="Rectangle 3"/>
          <p:cNvSpPr>
            <a:spLocks noGrp="1" noChangeArrowheads="1"/>
          </p:cNvSpPr>
          <p:nvPr>
            <p:ph type="body" idx="1"/>
          </p:nvPr>
        </p:nvSpPr>
        <p:spPr>
          <a:xfrm>
            <a:off x="207963" y="3430588"/>
            <a:ext cx="8866187" cy="3375025"/>
          </a:xfrm>
          <a:noFill/>
        </p:spPr>
        <p:txBody>
          <a:bodyPr/>
          <a:lstStyle/>
          <a:p>
            <a:pPr eaLnBrk="1" hangingPunct="1"/>
            <a:endParaRPr lang="en-US" altLang="en-US" smtClean="0"/>
          </a:p>
        </p:txBody>
      </p:sp>
    </p:spTree>
    <p:extLst>
      <p:ext uri="{BB962C8B-B14F-4D97-AF65-F5344CB8AC3E}">
        <p14:creationId xmlns:p14="http://schemas.microsoft.com/office/powerpoint/2010/main" val="1171228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defTabSz="941388">
              <a:defRPr sz="2800">
                <a:solidFill>
                  <a:srgbClr val="CC3300"/>
                </a:solidFill>
                <a:latin typeface="Arial" panose="020B0604020202020204" pitchFamily="34" charset="0"/>
                <a:cs typeface="Times New Roman" panose="02020603050405020304" pitchFamily="18" charset="0"/>
              </a:defRPr>
            </a:lvl1pPr>
            <a:lvl2pPr marL="723900" indent="-277813" defTabSz="941388">
              <a:defRPr sz="2800">
                <a:solidFill>
                  <a:srgbClr val="CC3300"/>
                </a:solidFill>
                <a:latin typeface="Arial" panose="020B0604020202020204" pitchFamily="34" charset="0"/>
                <a:cs typeface="Times New Roman" panose="02020603050405020304" pitchFamily="18" charset="0"/>
              </a:defRPr>
            </a:lvl2pPr>
            <a:lvl3pPr marL="1112838" indent="-222250" defTabSz="941388">
              <a:defRPr sz="2800">
                <a:solidFill>
                  <a:srgbClr val="CC3300"/>
                </a:solidFill>
                <a:latin typeface="Arial" panose="020B0604020202020204" pitchFamily="34" charset="0"/>
                <a:cs typeface="Times New Roman" panose="02020603050405020304" pitchFamily="18" charset="0"/>
              </a:defRPr>
            </a:lvl3pPr>
            <a:lvl4pPr marL="1558925" indent="-222250" defTabSz="941388">
              <a:defRPr sz="2800">
                <a:solidFill>
                  <a:srgbClr val="CC3300"/>
                </a:solidFill>
                <a:latin typeface="Arial" panose="020B0604020202020204" pitchFamily="34" charset="0"/>
                <a:cs typeface="Times New Roman" panose="02020603050405020304" pitchFamily="18" charset="0"/>
              </a:defRPr>
            </a:lvl4pPr>
            <a:lvl5pPr marL="2005013" indent="-222250" defTabSz="941388">
              <a:defRPr sz="2800">
                <a:solidFill>
                  <a:srgbClr val="CC3300"/>
                </a:solidFill>
                <a:latin typeface="Arial" panose="020B0604020202020204" pitchFamily="34" charset="0"/>
                <a:cs typeface="Times New Roman" panose="02020603050405020304" pitchFamily="18" charset="0"/>
              </a:defRPr>
            </a:lvl5pPr>
            <a:lvl6pPr marL="2462213" indent="-22225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19413" indent="-22225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376613" indent="-22225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33813" indent="-22225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fld id="{B1C62A16-E8CE-44BA-8D80-34C5FC9C5026}" type="slidenum">
              <a:rPr lang="en-US" altLang="en-US" sz="1300" smtClean="0">
                <a:solidFill>
                  <a:schemeClr val="tx1"/>
                </a:solidFill>
                <a:latin typeface="Times New Roman" panose="02020603050405020304" pitchFamily="18" charset="0"/>
              </a:rPr>
              <a:pPr/>
              <a:t>94</a:t>
            </a:fld>
            <a:endParaRPr lang="en-US" altLang="en-US" sz="1300" smtClean="0">
              <a:solidFill>
                <a:schemeClr val="tx1"/>
              </a:solidFill>
              <a:latin typeface="Times New Roman" panose="02020603050405020304" pitchFamily="18" charset="0"/>
            </a:endParaRPr>
          </a:p>
        </p:txBody>
      </p:sp>
      <p:sp>
        <p:nvSpPr>
          <p:cNvPr id="100355" name="Rectangle 2"/>
          <p:cNvSpPr>
            <a:spLocks noGrp="1" noRot="1" noChangeAspect="1" noChangeArrowheads="1" noTextEdit="1"/>
          </p:cNvSpPr>
          <p:nvPr>
            <p:ph type="sldImg"/>
          </p:nvPr>
        </p:nvSpPr>
        <p:spPr>
          <a:xfrm>
            <a:off x="2962275" y="704850"/>
            <a:ext cx="3538538" cy="2652713"/>
          </a:xfrm>
          <a:ln/>
        </p:spPr>
      </p:sp>
      <p:sp>
        <p:nvSpPr>
          <p:cNvPr id="100356" name="Rectangle 3"/>
          <p:cNvSpPr>
            <a:spLocks noGrp="1" noChangeArrowheads="1"/>
          </p:cNvSpPr>
          <p:nvPr>
            <p:ph type="body" idx="1"/>
          </p:nvPr>
        </p:nvSpPr>
        <p:spPr>
          <a:xfrm>
            <a:off x="207963" y="3430588"/>
            <a:ext cx="8866187" cy="3375025"/>
          </a:xfrm>
          <a:noFill/>
        </p:spPr>
        <p:txBody>
          <a:bodyPr/>
          <a:lstStyle/>
          <a:p>
            <a:pPr eaLnBrk="1" hangingPunct="1"/>
            <a:endParaRPr lang="en-US" altLang="en-US" smtClean="0"/>
          </a:p>
        </p:txBody>
      </p:sp>
    </p:spTree>
    <p:extLst>
      <p:ext uri="{BB962C8B-B14F-4D97-AF65-F5344CB8AC3E}">
        <p14:creationId xmlns:p14="http://schemas.microsoft.com/office/powerpoint/2010/main" val="34939018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8787647-E234-483B-8620-3E04EA288C9C}" type="slidenum">
              <a:rPr lang="en-US" smtClean="0"/>
              <a:pPr>
                <a:defRPr/>
              </a:pPr>
              <a:t>97</a:t>
            </a:fld>
            <a:endParaRPr lang="en-US"/>
          </a:p>
        </p:txBody>
      </p:sp>
    </p:spTree>
    <p:extLst>
      <p:ext uri="{BB962C8B-B14F-4D97-AF65-F5344CB8AC3E}">
        <p14:creationId xmlns:p14="http://schemas.microsoft.com/office/powerpoint/2010/main" val="3105627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defTabSz="941388">
              <a:defRPr sz="2800">
                <a:solidFill>
                  <a:srgbClr val="CC3300"/>
                </a:solidFill>
                <a:latin typeface="Arial" panose="020B0604020202020204" pitchFamily="34" charset="0"/>
                <a:cs typeface="Times New Roman" panose="02020603050405020304" pitchFamily="18" charset="0"/>
              </a:defRPr>
            </a:lvl1pPr>
            <a:lvl2pPr marL="742950" indent="-285750" defTabSz="941388">
              <a:defRPr sz="2800">
                <a:solidFill>
                  <a:srgbClr val="CC3300"/>
                </a:solidFill>
                <a:latin typeface="Arial" panose="020B0604020202020204" pitchFamily="34" charset="0"/>
                <a:cs typeface="Times New Roman" panose="02020603050405020304" pitchFamily="18" charset="0"/>
              </a:defRPr>
            </a:lvl2pPr>
            <a:lvl3pPr marL="1143000" indent="-228600" defTabSz="941388">
              <a:defRPr sz="2800">
                <a:solidFill>
                  <a:srgbClr val="CC3300"/>
                </a:solidFill>
                <a:latin typeface="Arial" panose="020B0604020202020204" pitchFamily="34" charset="0"/>
                <a:cs typeface="Times New Roman" panose="02020603050405020304" pitchFamily="18" charset="0"/>
              </a:defRPr>
            </a:lvl3pPr>
            <a:lvl4pPr marL="1600200" indent="-228600" defTabSz="941388">
              <a:defRPr sz="2800">
                <a:solidFill>
                  <a:srgbClr val="CC3300"/>
                </a:solidFill>
                <a:latin typeface="Arial" panose="020B0604020202020204" pitchFamily="34" charset="0"/>
                <a:cs typeface="Times New Roman" panose="02020603050405020304" pitchFamily="18" charset="0"/>
              </a:defRPr>
            </a:lvl4pPr>
            <a:lvl5pPr marL="2057400" indent="-228600" defTabSz="941388">
              <a:defRPr sz="2800">
                <a:solidFill>
                  <a:srgbClr val="CC3300"/>
                </a:solidFill>
                <a:latin typeface="Arial" panose="020B0604020202020204" pitchFamily="34" charset="0"/>
                <a:cs typeface="Times New Roman" panose="02020603050405020304" pitchFamily="18" charset="0"/>
              </a:defRPr>
            </a:lvl5pPr>
            <a:lvl6pPr marL="25146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fld id="{32D75501-2E6A-4076-9514-B76ED1117B35}" type="slidenum">
              <a:rPr lang="en-US" altLang="en-US" sz="1300" smtClean="0">
                <a:solidFill>
                  <a:srgbClr val="000000"/>
                </a:solidFill>
                <a:latin typeface="Times New Roman" panose="02020603050405020304" pitchFamily="18" charset="0"/>
              </a:rPr>
              <a:pPr/>
              <a:t>9</a:t>
            </a:fld>
            <a:endParaRPr lang="en-US" altLang="en-US" sz="1300" smtClean="0">
              <a:solidFill>
                <a:srgbClr val="000000"/>
              </a:solidFill>
              <a:latin typeface="Times New Roman" panose="02020603050405020304" pitchFamily="18"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xfrm>
            <a:off x="1241425" y="3330575"/>
            <a:ext cx="6813550" cy="3154363"/>
          </a:xfrm>
          <a:noFill/>
        </p:spPr>
        <p:txBody>
          <a:bodyPr/>
          <a:lstStyle/>
          <a:p>
            <a:r>
              <a:rPr lang="en-US" altLang="en-US" smtClean="0"/>
              <a:t>This slide works best in animation mode.  There are some things that we know that we know.  This is essentially the spec.  If everything goes well, this is the best we could do.  There are some things that we know that we don’t know.  These are typical project risks.  There is another category of things that we don’t know that we don’t know.  Some of these might be knowable if we put more effort into planning, but some of these are fundamentally unknowable in advance.  (I ignore the Don’t know that we know.  Some people refer to this quadrant as intuition or reflexes.).  The unknowable section is what Fred Brooks refers to as the Werewolf.</a:t>
            </a:r>
          </a:p>
        </p:txBody>
      </p:sp>
    </p:spTree>
    <p:extLst>
      <p:ext uri="{BB962C8B-B14F-4D97-AF65-F5344CB8AC3E}">
        <p14:creationId xmlns:p14="http://schemas.microsoft.com/office/powerpoint/2010/main" val="3323876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TextEdit="1"/>
          </p:cNvSpPr>
          <p:nvPr>
            <p:ph type="sldImg"/>
          </p:nvPr>
        </p:nvSpPr>
        <p:spPr>
          <a:ln/>
        </p:spPr>
      </p:sp>
      <p:sp>
        <p:nvSpPr>
          <p:cNvPr id="22531" name="Rectangle 3"/>
          <p:cNvSpPr>
            <a:spLocks noGrp="1"/>
          </p:cNvSpPr>
          <p:nvPr>
            <p:ph type="body" idx="1"/>
          </p:nvPr>
        </p:nvSpPr>
        <p:spPr>
          <a:xfrm>
            <a:off x="1239838" y="3330575"/>
            <a:ext cx="6816725" cy="3154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But Royce went on to say that the idealized waterfall was impossible.  Many people ignored the second half of the paper because it was much more complicated.</a:t>
            </a:r>
          </a:p>
        </p:txBody>
      </p:sp>
    </p:spTree>
    <p:extLst>
      <p:ext uri="{BB962C8B-B14F-4D97-AF65-F5344CB8AC3E}">
        <p14:creationId xmlns:p14="http://schemas.microsoft.com/office/powerpoint/2010/main" val="709883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A32C17-A472-4774-AAA4-7C42DB4D94B6}" type="slidenum">
              <a:rPr lang="en-US" smtClean="0"/>
              <a:pPr/>
              <a:t>11</a:t>
            </a:fld>
            <a:endParaRPr lang="en-US"/>
          </a:p>
        </p:txBody>
      </p:sp>
    </p:spTree>
    <p:extLst>
      <p:ext uri="{BB962C8B-B14F-4D97-AF65-F5344CB8AC3E}">
        <p14:creationId xmlns:p14="http://schemas.microsoft.com/office/powerpoint/2010/main" val="3899481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A32C17-A472-4774-AAA4-7C42DB4D94B6}" type="slidenum">
              <a:rPr lang="en-US" smtClean="0"/>
              <a:pPr/>
              <a:t>12</a:t>
            </a:fld>
            <a:endParaRPr lang="en-US"/>
          </a:p>
        </p:txBody>
      </p:sp>
    </p:spTree>
    <p:extLst>
      <p:ext uri="{BB962C8B-B14F-4D97-AF65-F5344CB8AC3E}">
        <p14:creationId xmlns:p14="http://schemas.microsoft.com/office/powerpoint/2010/main" val="3782817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defTabSz="941388">
              <a:defRPr sz="2800">
                <a:solidFill>
                  <a:srgbClr val="CC3300"/>
                </a:solidFill>
                <a:latin typeface="Arial" panose="020B0604020202020204" pitchFamily="34" charset="0"/>
                <a:cs typeface="Times New Roman" panose="02020603050405020304" pitchFamily="18" charset="0"/>
              </a:defRPr>
            </a:lvl1pPr>
            <a:lvl2pPr marL="742950" indent="-285750" defTabSz="941388">
              <a:defRPr sz="2800">
                <a:solidFill>
                  <a:srgbClr val="CC3300"/>
                </a:solidFill>
                <a:latin typeface="Arial" panose="020B0604020202020204" pitchFamily="34" charset="0"/>
                <a:cs typeface="Times New Roman" panose="02020603050405020304" pitchFamily="18" charset="0"/>
              </a:defRPr>
            </a:lvl2pPr>
            <a:lvl3pPr marL="1143000" indent="-228600" defTabSz="941388">
              <a:defRPr sz="2800">
                <a:solidFill>
                  <a:srgbClr val="CC3300"/>
                </a:solidFill>
                <a:latin typeface="Arial" panose="020B0604020202020204" pitchFamily="34" charset="0"/>
                <a:cs typeface="Times New Roman" panose="02020603050405020304" pitchFamily="18" charset="0"/>
              </a:defRPr>
            </a:lvl3pPr>
            <a:lvl4pPr marL="1600200" indent="-228600" defTabSz="941388">
              <a:defRPr sz="2800">
                <a:solidFill>
                  <a:srgbClr val="CC3300"/>
                </a:solidFill>
                <a:latin typeface="Arial" panose="020B0604020202020204" pitchFamily="34" charset="0"/>
                <a:cs typeface="Times New Roman" panose="02020603050405020304" pitchFamily="18" charset="0"/>
              </a:defRPr>
            </a:lvl4pPr>
            <a:lvl5pPr marL="2057400" indent="-228600" defTabSz="941388">
              <a:defRPr sz="2800">
                <a:solidFill>
                  <a:srgbClr val="CC3300"/>
                </a:solidFill>
                <a:latin typeface="Arial" panose="020B0604020202020204" pitchFamily="34" charset="0"/>
                <a:cs typeface="Times New Roman" panose="02020603050405020304" pitchFamily="18" charset="0"/>
              </a:defRPr>
            </a:lvl5pPr>
            <a:lvl6pPr marL="25146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defTabSz="941388"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fld id="{4203DD2A-DC7E-4C5D-8143-F136170D4EC1}" type="slidenum">
              <a:rPr lang="en-US" altLang="en-US" sz="1300" smtClean="0">
                <a:solidFill>
                  <a:schemeClr val="tx1"/>
                </a:solidFill>
                <a:latin typeface="Times New Roman" panose="02020603050405020304" pitchFamily="18" charset="0"/>
              </a:rPr>
              <a:pPr/>
              <a:t>21</a:t>
            </a:fld>
            <a:endParaRPr lang="en-US" altLang="en-US" sz="1300" smtClean="0">
              <a:solidFill>
                <a:schemeClr val="tx1"/>
              </a:solidFill>
              <a:latin typeface="Times New Roman" panose="02020603050405020304" pitchFamily="18"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39972678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419856" y="3886200"/>
            <a:ext cx="4709160" cy="53035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8" name="Line 25"/>
          <p:cNvSpPr>
            <a:spLocks noChangeShapeType="1"/>
          </p:cNvSpPr>
          <p:nvPr userDrawn="1"/>
        </p:nvSpPr>
        <p:spPr bwMode="auto">
          <a:xfrm>
            <a:off x="0" y="1062038"/>
            <a:ext cx="9144000" cy="0"/>
          </a:xfrm>
          <a:prstGeom prst="line">
            <a:avLst/>
          </a:prstGeom>
          <a:noFill/>
          <a:ln w="6350">
            <a:solidFill>
              <a:schemeClr val="accent1"/>
            </a:solidFill>
            <a:round/>
            <a:headEnd/>
            <a:tailEnd/>
          </a:ln>
        </p:spPr>
        <p:txBody>
          <a:bodyPr/>
          <a:lstStyle/>
          <a:p>
            <a:endParaRPr lang="en-US"/>
          </a:p>
        </p:txBody>
      </p:sp>
      <p:sp>
        <p:nvSpPr>
          <p:cNvPr id="9" name="Title 8"/>
          <p:cNvSpPr>
            <a:spLocks noGrp="1"/>
          </p:cNvSpPr>
          <p:nvPr>
            <p:ph type="title"/>
          </p:nvPr>
        </p:nvSpPr>
        <p:spPr>
          <a:xfrm>
            <a:off x="3419856" y="2651760"/>
            <a:ext cx="4709160" cy="1371600"/>
          </a:xfrm>
        </p:spPr>
        <p:txBody>
          <a:bodyPr anchor="ctr"/>
          <a:lstStyle/>
          <a:p>
            <a:r>
              <a:rPr lang="en-US" smtClean="0"/>
              <a:t>Click to edit Master title style</a:t>
            </a:r>
            <a:endParaRPr lang="en-US"/>
          </a:p>
        </p:txBody>
      </p:sp>
      <p:sp>
        <p:nvSpPr>
          <p:cNvPr id="11" name="Line 26"/>
          <p:cNvSpPr>
            <a:spLocks noChangeShapeType="1"/>
          </p:cNvSpPr>
          <p:nvPr userDrawn="1"/>
        </p:nvSpPr>
        <p:spPr bwMode="auto">
          <a:xfrm>
            <a:off x="0" y="5788025"/>
            <a:ext cx="9144000" cy="0"/>
          </a:xfrm>
          <a:prstGeom prst="line">
            <a:avLst/>
          </a:prstGeom>
          <a:noFill/>
          <a:ln w="6350">
            <a:solidFill>
              <a:schemeClr val="accent1"/>
            </a:solidFill>
            <a:round/>
            <a:headEnd/>
            <a:tailEnd/>
          </a:ln>
        </p:spPr>
        <p:txBody>
          <a:bodyPr/>
          <a:lstStyle/>
          <a:p>
            <a:endParaRPr lang="en-US"/>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2350454"/>
            <a:ext cx="2524125" cy="952500"/>
          </a:xfrm>
          <a:prstGeom prst="rect">
            <a:avLst/>
          </a:prstGeom>
        </p:spPr>
      </p:pic>
      <p:sp>
        <p:nvSpPr>
          <p:cNvPr id="10" name="TextBox 9"/>
          <p:cNvSpPr txBox="1"/>
          <p:nvPr userDrawn="1"/>
        </p:nvSpPr>
        <p:spPr>
          <a:xfrm>
            <a:off x="2286000" y="6019800"/>
            <a:ext cx="4628148" cy="600164"/>
          </a:xfrm>
          <a:prstGeom prst="rect">
            <a:avLst/>
          </a:prstGeom>
          <a:noFill/>
        </p:spPr>
        <p:txBody>
          <a:bodyPr wrap="square" rtlCol="0">
            <a:spAutoFit/>
          </a:bodyPr>
          <a:lstStyle/>
          <a:p>
            <a:pPr algn="ctr"/>
            <a:r>
              <a:rPr lang="en-US" sz="1100" kern="1200" dirty="0" smtClean="0">
                <a:solidFill>
                  <a:schemeClr val="tx1"/>
                </a:solidFill>
                <a:latin typeface="Arial" panose="020B0604020202020204" pitchFamily="34" charset="0"/>
                <a:ea typeface="+mn-ea"/>
                <a:cs typeface="Arial" panose="020B0604020202020204" pitchFamily="34" charset="0"/>
              </a:rPr>
              <a:t>© 2016 </a:t>
            </a:r>
            <a:r>
              <a:rPr lang="en-US" sz="1100" kern="1200" dirty="0" err="1" smtClean="0">
                <a:solidFill>
                  <a:schemeClr val="tx1"/>
                </a:solidFill>
                <a:latin typeface="Arial" panose="020B0604020202020204" pitchFamily="34" charset="0"/>
                <a:ea typeface="+mn-ea"/>
                <a:cs typeface="Arial" panose="020B0604020202020204" pitchFamily="34" charset="0"/>
              </a:rPr>
              <a:t>Accelinnova</a:t>
            </a:r>
            <a:endParaRPr lang="en-US" sz="1100" kern="1200" dirty="0" smtClean="0">
              <a:solidFill>
                <a:schemeClr val="tx1"/>
              </a:solidFill>
              <a:latin typeface="Arial" panose="020B0604020202020204" pitchFamily="34" charset="0"/>
              <a:ea typeface="+mn-ea"/>
              <a:cs typeface="Arial" panose="020B0604020202020204" pitchFamily="34" charset="0"/>
            </a:endParaRPr>
          </a:p>
          <a:p>
            <a:pPr algn="ctr"/>
            <a:r>
              <a:rPr lang="en-US" sz="1100" kern="1200" dirty="0" smtClean="0">
                <a:solidFill>
                  <a:schemeClr val="tx1"/>
                </a:solidFill>
                <a:latin typeface="Arial" panose="020B0604020202020204" pitchFamily="34" charset="0"/>
                <a:ea typeface="+mn-ea"/>
                <a:cs typeface="Arial" panose="020B0604020202020204" pitchFamily="34" charset="0"/>
              </a:rPr>
              <a:t>© 2016 </a:t>
            </a:r>
            <a:r>
              <a:rPr lang="en-US" sz="1100" baseline="0" dirty="0" smtClean="0">
                <a:solidFill>
                  <a:schemeClr val="tx1"/>
                </a:solidFill>
                <a:latin typeface="Arial" panose="020B0604020202020204" pitchFamily="34" charset="0"/>
                <a:cs typeface="Arial" panose="020B0604020202020204" pitchFamily="34" charset="0"/>
              </a:rPr>
              <a:t>Stage-Gate International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Stage-Gate® is a registered trademark of Stage-Gate Inc. </a:t>
            </a:r>
            <a:r>
              <a:rPr lang="en-US" sz="1100" baseline="0" dirty="0" smtClean="0">
                <a:solidFill>
                  <a:schemeClr val="tx1"/>
                </a:solidFill>
                <a:latin typeface="Arial" panose="020B0604020202020204" pitchFamily="34" charset="0"/>
                <a:cs typeface="Arial" panose="020B0604020202020204" pitchFamily="34" charset="0"/>
              </a:rPr>
              <a:t> </a:t>
            </a:r>
            <a:endParaRPr lang="en-US" sz="1100" dirty="0">
              <a:solidFill>
                <a:schemeClr val="tx1"/>
              </a:solidFill>
              <a:latin typeface="Arial" panose="020B0604020202020204" pitchFamily="34" charset="0"/>
              <a:cs typeface="Arial" panose="020B0604020202020204" pitchFamily="34" charset="0"/>
            </a:endParaRPr>
          </a:p>
        </p:txBody>
      </p:sp>
      <p:pic>
        <p:nvPicPr>
          <p:cNvPr id="12" name="Picture 11"/>
          <p:cNvPicPr>
            <a:picLocks noChangeAspect="1" noChangeArrowheads="1"/>
          </p:cNvPicPr>
          <p:nvPr userDrawn="1"/>
        </p:nvPicPr>
        <p:blipFill>
          <a:blip r:embed="rId3" cstate="print"/>
          <a:srcRect/>
          <a:stretch>
            <a:fillRect/>
          </a:stretch>
        </p:blipFill>
        <p:spPr bwMode="auto">
          <a:xfrm>
            <a:off x="7952055" y="6019800"/>
            <a:ext cx="1191945" cy="756000"/>
          </a:xfrm>
          <a:prstGeom prst="rect">
            <a:avLst/>
          </a:prstGeom>
          <a:noFill/>
          <a:ln w="9525">
            <a:noFill/>
            <a:miter lim="800000"/>
            <a:headEnd/>
            <a:tailEnd/>
          </a:ln>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a:xfrm>
            <a:off x="8311896" y="6510528"/>
            <a:ext cx="832104" cy="219456"/>
          </a:xfrm>
          <a:prstGeom prst="rect">
            <a:avLst/>
          </a:prstGeom>
        </p:spPr>
        <p:txBody>
          <a:bodyPr/>
          <a:lstStyle/>
          <a:p>
            <a:fld id="{C1654822-CBA3-4BDF-80A9-3FE33B17E59A}" type="slidenum">
              <a:rPr lang="en-US" smtClean="0"/>
              <a:pPr/>
              <a:t>‹#›</a:t>
            </a:fld>
            <a:endParaRPr lang="en-US"/>
          </a:p>
        </p:txBody>
      </p:sp>
      <p:sp>
        <p:nvSpPr>
          <p:cNvPr id="8" name="Footer Placeholder 7"/>
          <p:cNvSpPr>
            <a:spLocks noGrp="1"/>
          </p:cNvSpPr>
          <p:nvPr>
            <p:ph type="ftr" sz="quarter" idx="11"/>
          </p:nvPr>
        </p:nvSpPr>
        <p:spPr>
          <a:xfrm>
            <a:off x="219456" y="6665976"/>
            <a:ext cx="2895600" cy="210312"/>
          </a:xfrm>
          <a:prstGeom prst="rect">
            <a:avLst/>
          </a:prstGeom>
        </p:spPr>
        <p:txBody>
          <a:bodyPr/>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a:xfrm>
            <a:off x="219456" y="6665976"/>
            <a:ext cx="2895600" cy="210312"/>
          </a:xfrm>
          <a:prstGeom prst="rect">
            <a:avLst/>
          </a:prstGeom>
        </p:spPr>
        <p:txBody>
          <a:bodyPr/>
          <a:lstStyle/>
          <a:p>
            <a:endParaRPr lang="en-US" dirty="0"/>
          </a:p>
        </p:txBody>
      </p:sp>
      <p:sp>
        <p:nvSpPr>
          <p:cNvPr id="4" name="Slide Number Placeholder 3"/>
          <p:cNvSpPr>
            <a:spLocks noGrp="1"/>
          </p:cNvSpPr>
          <p:nvPr>
            <p:ph type="sldNum" sz="quarter" idx="11"/>
          </p:nvPr>
        </p:nvSpPr>
        <p:spPr>
          <a:xfrm>
            <a:off x="8311896" y="6510528"/>
            <a:ext cx="832104" cy="219456"/>
          </a:xfrm>
          <a:prstGeom prst="rect">
            <a:avLst/>
          </a:prstGeom>
        </p:spPr>
        <p:txBody>
          <a:bodyPr/>
          <a:lstStyle/>
          <a:p>
            <a:fld id="{C1654822-CBA3-4BDF-80A9-3FE33B17E59A}" type="slidenum">
              <a:rPr lang="en-US" smtClean="0"/>
              <a:pPr/>
              <a:t>‹#›</a:t>
            </a:fld>
            <a:endParaRPr lang="en-US"/>
          </a:p>
        </p:txBody>
      </p:sp>
      <p:sp>
        <p:nvSpPr>
          <p:cNvPr id="5" name="Text Placeholder 2"/>
          <p:cNvSpPr>
            <a:spLocks noGrp="1"/>
          </p:cNvSpPr>
          <p:nvPr>
            <p:ph idx="1"/>
          </p:nvPr>
        </p:nvSpPr>
        <p:spPr>
          <a:xfrm>
            <a:off x="219456" y="1353312"/>
            <a:ext cx="8275320" cy="485546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05625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743200" y="0"/>
            <a:ext cx="6400800" cy="12954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0" y="1295400"/>
            <a:ext cx="44958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95400"/>
            <a:ext cx="44958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0" y="3924300"/>
            <a:ext cx="44958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24300"/>
            <a:ext cx="44958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xfrm>
            <a:off x="219456" y="6665976"/>
            <a:ext cx="2895600" cy="210312"/>
          </a:xfrm>
          <a:prstGeom prst="rect">
            <a:avLst/>
          </a:prstGeom>
          <a:ln/>
        </p:spPr>
        <p:txBody>
          <a:bodyPr/>
          <a:lstStyle>
            <a:lvl1pPr algn="l">
              <a:spcAft>
                <a:spcPct val="0"/>
              </a:spcAft>
              <a:defRPr sz="1400" b="0">
                <a:solidFill>
                  <a:srgbClr val="8EA3FA"/>
                </a:solidFill>
                <a:latin typeface="Arial" panose="020B0604020202020204" pitchFamily="34" charset="0"/>
              </a:defRPr>
            </a:lvl1pPr>
          </a:lstStyle>
          <a:p>
            <a:pPr>
              <a:defRPr/>
            </a:pPr>
            <a:endParaRPr lang="en-US" altLang="en-US" sz="1600">
              <a:solidFill>
                <a:srgbClr val="D5D5FF"/>
              </a:solidFill>
              <a:latin typeface="+mn-lt"/>
            </a:endParaRPr>
          </a:p>
          <a:p>
            <a:pPr>
              <a:defRPr/>
            </a:pPr>
            <a:endParaRPr lang="en-US" altLang="en-US" sz="1600">
              <a:solidFill>
                <a:srgbClr val="D5D5FF"/>
              </a:solidFill>
              <a:latin typeface="+mn-lt"/>
            </a:endParaRPr>
          </a:p>
          <a:p>
            <a:pPr algn="ctr">
              <a:spcAft>
                <a:spcPct val="30000"/>
              </a:spcAft>
              <a:defRPr/>
            </a:pPr>
            <a:endParaRPr lang="en-US" altLang="en-US" b="1">
              <a:latin typeface="Verdana" panose="020B0604030504040204" pitchFamily="34" charset="0"/>
            </a:endParaRPr>
          </a:p>
          <a:p>
            <a:pPr algn="ctr">
              <a:spcAft>
                <a:spcPct val="30000"/>
              </a:spcAft>
              <a:defRPr/>
            </a:pPr>
            <a:endParaRPr lang="en-US" altLang="en-US" sz="1000">
              <a:solidFill>
                <a:srgbClr val="3333CC"/>
              </a:solidFill>
            </a:endParaRPr>
          </a:p>
        </p:txBody>
      </p:sp>
    </p:spTree>
    <p:extLst>
      <p:ext uri="{BB962C8B-B14F-4D97-AF65-F5344CB8AC3E}">
        <p14:creationId xmlns:p14="http://schemas.microsoft.com/office/powerpoint/2010/main" val="34025504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743200" y="0"/>
            <a:ext cx="6400800" cy="1295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0" y="1295400"/>
            <a:ext cx="9144000" cy="5105400"/>
          </a:xfrm>
        </p:spPr>
        <p:txBody>
          <a:bodyPr/>
          <a:lstStyle/>
          <a:p>
            <a:pPr lvl="0"/>
            <a:endParaRPr lang="en-US" noProof="0"/>
          </a:p>
        </p:txBody>
      </p:sp>
      <p:sp>
        <p:nvSpPr>
          <p:cNvPr id="4" name="Footer Placeholder 3"/>
          <p:cNvSpPr>
            <a:spLocks noGrp="1"/>
          </p:cNvSpPr>
          <p:nvPr>
            <p:ph type="ftr" sz="quarter" idx="10"/>
          </p:nvPr>
        </p:nvSpPr>
        <p:spPr>
          <a:xfrm>
            <a:off x="219456" y="6665976"/>
            <a:ext cx="2895600" cy="210312"/>
          </a:xfrm>
          <a:prstGeom prst="rect">
            <a:avLst/>
          </a:prstGeom>
        </p:spPr>
        <p:txBody>
          <a:bodyPr/>
          <a:lstStyle>
            <a:lvl1pPr algn="ctr">
              <a:spcAft>
                <a:spcPct val="30000"/>
              </a:spcAft>
              <a:defRPr sz="1000" b="1">
                <a:solidFill>
                  <a:srgbClr val="3333CC"/>
                </a:solidFill>
                <a:latin typeface="Verdana" panose="020B0604030504040204" pitchFamily="34" charset="0"/>
              </a:defRPr>
            </a:lvl1pPr>
          </a:lstStyle>
          <a:p>
            <a:pPr algn="l">
              <a:spcAft>
                <a:spcPct val="0"/>
              </a:spcAft>
              <a:defRPr/>
            </a:pPr>
            <a:endParaRPr lang="en-US" altLang="en-US" sz="1600" b="0">
              <a:solidFill>
                <a:srgbClr val="D5D5FF"/>
              </a:solidFill>
              <a:latin typeface="+mn-lt"/>
            </a:endParaRPr>
          </a:p>
          <a:p>
            <a:pPr algn="l">
              <a:spcAft>
                <a:spcPct val="0"/>
              </a:spcAft>
              <a:defRPr/>
            </a:pPr>
            <a:endParaRPr lang="en-US" altLang="en-US" sz="1600" b="0">
              <a:solidFill>
                <a:srgbClr val="D5D5FF"/>
              </a:solidFill>
              <a:latin typeface="+mn-lt"/>
            </a:endParaRPr>
          </a:p>
          <a:p>
            <a:pPr>
              <a:defRPr/>
            </a:pPr>
            <a:endParaRPr lang="en-US" altLang="en-US" sz="1400">
              <a:solidFill>
                <a:srgbClr val="8EA3FA"/>
              </a:solidFill>
            </a:endParaRPr>
          </a:p>
          <a:p>
            <a:pPr>
              <a:defRPr/>
            </a:pPr>
            <a:endParaRPr lang="en-US" altLang="en-US" b="0">
              <a:latin typeface="Arial" panose="020B0604020202020204" pitchFamily="34" charset="0"/>
            </a:endParaRPr>
          </a:p>
        </p:txBody>
      </p:sp>
    </p:spTree>
    <p:extLst>
      <p:ext uri="{BB962C8B-B14F-4D97-AF65-F5344CB8AC3E}">
        <p14:creationId xmlns:p14="http://schemas.microsoft.com/office/powerpoint/2010/main" val="3764411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xfrm>
            <a:off x="219456" y="6665976"/>
            <a:ext cx="2895600" cy="210312"/>
          </a:xfrm>
          <a:prstGeom prst="rect">
            <a:avLst/>
          </a:prstGeom>
          <a:ln/>
        </p:spPr>
        <p:txBody>
          <a:bodyPr/>
          <a:lstStyle>
            <a:lvl1pPr algn="l">
              <a:spcAft>
                <a:spcPct val="0"/>
              </a:spcAft>
              <a:defRPr sz="1400" b="0">
                <a:solidFill>
                  <a:srgbClr val="8EA3FA"/>
                </a:solidFill>
                <a:latin typeface="Arial" panose="020B0604020202020204" pitchFamily="34" charset="0"/>
              </a:defRPr>
            </a:lvl1pPr>
          </a:lstStyle>
          <a:p>
            <a:pPr>
              <a:defRPr/>
            </a:pPr>
            <a:endParaRPr lang="en-US" altLang="en-US" sz="1600">
              <a:solidFill>
                <a:srgbClr val="D5D5FF"/>
              </a:solidFill>
              <a:latin typeface="+mn-lt"/>
            </a:endParaRPr>
          </a:p>
          <a:p>
            <a:pPr>
              <a:defRPr/>
            </a:pPr>
            <a:endParaRPr lang="en-US" altLang="en-US" sz="1600">
              <a:solidFill>
                <a:srgbClr val="D5D5FF"/>
              </a:solidFill>
              <a:latin typeface="+mn-lt"/>
            </a:endParaRPr>
          </a:p>
          <a:p>
            <a:pPr algn="ctr">
              <a:spcAft>
                <a:spcPct val="30000"/>
              </a:spcAft>
              <a:defRPr/>
            </a:pPr>
            <a:endParaRPr lang="en-US" altLang="en-US" b="1">
              <a:latin typeface="Verdana" panose="020B0604030504040204" pitchFamily="34" charset="0"/>
            </a:endParaRPr>
          </a:p>
          <a:p>
            <a:pPr algn="ctr">
              <a:spcAft>
                <a:spcPct val="30000"/>
              </a:spcAft>
              <a:defRPr/>
            </a:pPr>
            <a:endParaRPr lang="en-US" altLang="en-US" sz="1000">
              <a:solidFill>
                <a:srgbClr val="3333CC"/>
              </a:solidFill>
            </a:endParaRPr>
          </a:p>
        </p:txBody>
      </p:sp>
    </p:spTree>
    <p:extLst>
      <p:ext uri="{BB962C8B-B14F-4D97-AF65-F5344CB8AC3E}">
        <p14:creationId xmlns:p14="http://schemas.microsoft.com/office/powerpoint/2010/main" val="3407527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Slide Number">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419856" y="3886200"/>
            <a:ext cx="4709160" cy="53035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8" name="Line 25"/>
          <p:cNvSpPr>
            <a:spLocks noChangeShapeType="1"/>
          </p:cNvSpPr>
          <p:nvPr userDrawn="1"/>
        </p:nvSpPr>
        <p:spPr bwMode="auto">
          <a:xfrm>
            <a:off x="0" y="1062038"/>
            <a:ext cx="9144000" cy="0"/>
          </a:xfrm>
          <a:prstGeom prst="line">
            <a:avLst/>
          </a:prstGeom>
          <a:noFill/>
          <a:ln w="6350">
            <a:solidFill>
              <a:schemeClr val="accent1"/>
            </a:solidFill>
            <a:round/>
            <a:headEnd/>
            <a:tailEnd/>
          </a:ln>
        </p:spPr>
        <p:txBody>
          <a:bodyPr/>
          <a:lstStyle/>
          <a:p>
            <a:endParaRPr lang="en-US"/>
          </a:p>
        </p:txBody>
      </p:sp>
      <p:sp>
        <p:nvSpPr>
          <p:cNvPr id="9" name="Title 8"/>
          <p:cNvSpPr>
            <a:spLocks noGrp="1"/>
          </p:cNvSpPr>
          <p:nvPr>
            <p:ph type="title"/>
          </p:nvPr>
        </p:nvSpPr>
        <p:spPr>
          <a:xfrm>
            <a:off x="3419856" y="2651760"/>
            <a:ext cx="4709160" cy="1371600"/>
          </a:xfrm>
        </p:spPr>
        <p:txBody>
          <a:bodyPr anchor="ctr"/>
          <a:lstStyle/>
          <a:p>
            <a:r>
              <a:rPr lang="en-US" smtClean="0"/>
              <a:t>Click to edit Master title style</a:t>
            </a:r>
            <a:endParaRPr lang="en-US"/>
          </a:p>
        </p:txBody>
      </p:sp>
      <p:sp>
        <p:nvSpPr>
          <p:cNvPr id="11" name="Line 26"/>
          <p:cNvSpPr>
            <a:spLocks noChangeShapeType="1"/>
          </p:cNvSpPr>
          <p:nvPr userDrawn="1"/>
        </p:nvSpPr>
        <p:spPr bwMode="auto">
          <a:xfrm>
            <a:off x="0" y="5788025"/>
            <a:ext cx="9144000" cy="0"/>
          </a:xfrm>
          <a:prstGeom prst="line">
            <a:avLst/>
          </a:prstGeom>
          <a:noFill/>
          <a:ln w="6350">
            <a:solidFill>
              <a:schemeClr val="accent1"/>
            </a:solidFill>
            <a:round/>
            <a:headEnd/>
            <a:tailEnd/>
          </a:ln>
        </p:spPr>
        <p:txBody>
          <a:bodyPr/>
          <a:lstStyle/>
          <a:p>
            <a:endParaRPr lang="en-US"/>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400" y="2385060"/>
            <a:ext cx="2524125" cy="952500"/>
          </a:xfrm>
          <a:prstGeom prst="rect">
            <a:avLst/>
          </a:prstGeom>
        </p:spPr>
      </p:pic>
      <p:sp>
        <p:nvSpPr>
          <p:cNvPr id="10" name="TextBox 9"/>
          <p:cNvSpPr txBox="1"/>
          <p:nvPr userDrawn="1"/>
        </p:nvSpPr>
        <p:spPr>
          <a:xfrm>
            <a:off x="3220452" y="6400800"/>
            <a:ext cx="4628148" cy="430887"/>
          </a:xfrm>
          <a:prstGeom prst="rect">
            <a:avLst/>
          </a:prstGeom>
          <a:noFill/>
        </p:spPr>
        <p:txBody>
          <a:bodyPr wrap="square" rtlCol="0">
            <a:spAutoFit/>
          </a:bodyPr>
          <a:lstStyle/>
          <a:p>
            <a:r>
              <a:rPr lang="en-US" sz="1100" kern="1200" dirty="0" smtClean="0">
                <a:solidFill>
                  <a:schemeClr val="tx1"/>
                </a:solidFill>
                <a:latin typeface="Arial" panose="020B0604020202020204" pitchFamily="34" charset="0"/>
                <a:ea typeface="+mn-ea"/>
                <a:cs typeface="Arial" panose="020B0604020202020204" pitchFamily="34" charset="0"/>
              </a:rPr>
              <a:t>© 2016 </a:t>
            </a:r>
            <a:r>
              <a:rPr lang="en-US" sz="1100" kern="1200" dirty="0" err="1" smtClean="0">
                <a:solidFill>
                  <a:schemeClr val="tx1"/>
                </a:solidFill>
                <a:latin typeface="Arial" panose="020B0604020202020204" pitchFamily="34" charset="0"/>
                <a:ea typeface="+mn-ea"/>
                <a:cs typeface="Arial" panose="020B0604020202020204" pitchFamily="34" charset="0"/>
              </a:rPr>
              <a:t>Accelinnova</a:t>
            </a:r>
            <a:r>
              <a:rPr lang="en-US" sz="1100" kern="1200" dirty="0" smtClean="0">
                <a:solidFill>
                  <a:schemeClr val="tx1"/>
                </a:solidFill>
                <a:latin typeface="Arial" panose="020B0604020202020204" pitchFamily="34" charset="0"/>
                <a:ea typeface="+mn-ea"/>
                <a:cs typeface="Arial" panose="020B0604020202020204" pitchFamily="34" charset="0"/>
              </a:rPr>
              <a:t>.</a:t>
            </a:r>
          </a:p>
          <a:p>
            <a:r>
              <a:rPr lang="en-US" sz="1100" kern="1200" dirty="0" smtClean="0">
                <a:solidFill>
                  <a:schemeClr val="tx1"/>
                </a:solidFill>
                <a:latin typeface="Arial" panose="020B0604020202020204" pitchFamily="34" charset="0"/>
                <a:ea typeface="+mn-ea"/>
                <a:cs typeface="Arial" panose="020B0604020202020204" pitchFamily="34" charset="0"/>
              </a:rPr>
              <a:t>© 2016 </a:t>
            </a:r>
            <a:r>
              <a:rPr lang="en-US" sz="1100" baseline="0" dirty="0" smtClean="0">
                <a:solidFill>
                  <a:schemeClr val="tx1"/>
                </a:solidFill>
                <a:latin typeface="Arial" panose="020B0604020202020204" pitchFamily="34" charset="0"/>
                <a:cs typeface="Arial" panose="020B0604020202020204" pitchFamily="34" charset="0"/>
              </a:rPr>
              <a:t>Stage-Gate International  </a:t>
            </a:r>
            <a:endParaRPr lang="en-US" sz="1100" dirty="0">
              <a:solidFill>
                <a:schemeClr val="tx1"/>
              </a:solidFill>
              <a:latin typeface="Arial" panose="020B0604020202020204" pitchFamily="34" charset="0"/>
              <a:cs typeface="Arial" panose="020B0604020202020204" pitchFamily="34" charset="0"/>
            </a:endParaRPr>
          </a:p>
        </p:txBody>
      </p:sp>
      <p:pic>
        <p:nvPicPr>
          <p:cNvPr id="12" name="Picture 11"/>
          <p:cNvPicPr>
            <a:picLocks noChangeAspect="1" noChangeArrowheads="1"/>
          </p:cNvPicPr>
          <p:nvPr userDrawn="1"/>
        </p:nvPicPr>
        <p:blipFill>
          <a:blip r:embed="rId3" cstate="print"/>
          <a:srcRect/>
          <a:stretch>
            <a:fillRect/>
          </a:stretch>
        </p:blipFill>
        <p:spPr bwMode="auto">
          <a:xfrm>
            <a:off x="7952055" y="6019800"/>
            <a:ext cx="1191945" cy="756000"/>
          </a:xfrm>
          <a:prstGeom prst="rect">
            <a:avLst/>
          </a:prstGeom>
          <a:noFill/>
          <a:ln w="9525">
            <a:noFill/>
            <a:miter lim="800000"/>
            <a:headEnd/>
            <a:tailEnd/>
          </a:ln>
          <a:effec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19456" y="1353312"/>
            <a:ext cx="8275320" cy="4855464"/>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9456" y="1353311"/>
            <a:ext cx="4251960" cy="4855464"/>
          </a:xfrm>
        </p:spPr>
        <p:txBody>
          <a:bodyPr/>
          <a:lstStyle>
            <a:lvl1pPr>
              <a:defRPr sz="22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53312"/>
            <a:ext cx="4251960" cy="4855464"/>
          </a:xfrm>
        </p:spPr>
        <p:txBody>
          <a:bodyPr/>
          <a:lstStyle>
            <a:lvl1pPr>
              <a:defRPr sz="22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7"/>
          <p:cNvSpPr>
            <a:spLocks noGrp="1"/>
          </p:cNvSpPr>
          <p:nvPr>
            <p:ph type="sldNum" sz="quarter" idx="10"/>
          </p:nvPr>
        </p:nvSpPr>
        <p:spPr>
          <a:xfrm>
            <a:off x="8311896" y="6510528"/>
            <a:ext cx="832104" cy="219456"/>
          </a:xfrm>
          <a:prstGeom prst="rect">
            <a:avLst/>
          </a:prstGeom>
        </p:spPr>
        <p:txBody>
          <a:bodyPr/>
          <a:lstStyle/>
          <a:p>
            <a:fld id="{C1654822-CBA3-4BDF-80A9-3FE33B17E59A}" type="slidenum">
              <a:rPr lang="en-US" smtClean="0"/>
              <a:pPr/>
              <a:t>‹#›</a:t>
            </a:fld>
            <a:endParaRPr lang="en-US"/>
          </a:p>
        </p:txBody>
      </p:sp>
      <p:sp>
        <p:nvSpPr>
          <p:cNvPr id="9" name="Footer Placeholder 8"/>
          <p:cNvSpPr>
            <a:spLocks noGrp="1"/>
          </p:cNvSpPr>
          <p:nvPr>
            <p:ph type="ftr" sz="quarter" idx="11"/>
          </p:nvPr>
        </p:nvSpPr>
        <p:spPr>
          <a:xfrm>
            <a:off x="219456" y="6665976"/>
            <a:ext cx="2895600" cy="210312"/>
          </a:xfrm>
          <a:prstGeom prst="rect">
            <a:avLst/>
          </a:prstGeom>
        </p:spPr>
        <p:txBody>
          <a:body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4" name="Content Placeholder 3"/>
          <p:cNvSpPr>
            <a:spLocks noGrp="1"/>
          </p:cNvSpPr>
          <p:nvPr>
            <p:ph sz="half" idx="2"/>
          </p:nvPr>
        </p:nvSpPr>
        <p:spPr>
          <a:xfrm>
            <a:off x="219456" y="2174875"/>
            <a:ext cx="4251960" cy="3951288"/>
          </a:xfrm>
        </p:spPr>
        <p:txBody>
          <a:bodyPr>
            <a:normAutofit/>
          </a:bodyPr>
          <a:lstStyle>
            <a:lvl1pPr>
              <a:defRPr sz="22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645024" y="2174875"/>
            <a:ext cx="4251960" cy="3951288"/>
          </a:xfrm>
        </p:spPr>
        <p:txBody>
          <a:bodyPr>
            <a:normAutofit/>
          </a:bodyPr>
          <a:lstStyle>
            <a:lvl1pPr>
              <a:defRPr sz="22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9"/>
          <p:cNvSpPr>
            <a:spLocks noGrp="1"/>
          </p:cNvSpPr>
          <p:nvPr>
            <p:ph type="sldNum" sz="quarter" idx="10"/>
          </p:nvPr>
        </p:nvSpPr>
        <p:spPr>
          <a:xfrm>
            <a:off x="8311896" y="6510528"/>
            <a:ext cx="832104" cy="219456"/>
          </a:xfrm>
          <a:prstGeom prst="rect">
            <a:avLst/>
          </a:prstGeom>
        </p:spPr>
        <p:txBody>
          <a:bodyPr/>
          <a:lstStyle/>
          <a:p>
            <a:fld id="{C1654822-CBA3-4BDF-80A9-3FE33B17E59A}" type="slidenum">
              <a:rPr lang="en-US" smtClean="0"/>
              <a:pPr/>
              <a:t>‹#›</a:t>
            </a:fld>
            <a:endParaRPr lang="en-US"/>
          </a:p>
        </p:txBody>
      </p:sp>
      <p:sp>
        <p:nvSpPr>
          <p:cNvPr id="11" name="Footer Placeholder 10"/>
          <p:cNvSpPr>
            <a:spLocks noGrp="1"/>
          </p:cNvSpPr>
          <p:nvPr>
            <p:ph type="ftr" sz="quarter" idx="11"/>
          </p:nvPr>
        </p:nvSpPr>
        <p:spPr>
          <a:xfrm>
            <a:off x="219456" y="6665976"/>
            <a:ext cx="2895600" cy="210312"/>
          </a:xfrm>
          <a:prstGeom prst="rect">
            <a:avLst/>
          </a:prstGeom>
        </p:spPr>
        <p:txBody>
          <a:body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a:p>
        </p:txBody>
      </p:sp>
      <p:sp>
        <p:nvSpPr>
          <p:cNvPr id="4" name="Footer Placeholder 3"/>
          <p:cNvSpPr>
            <a:spLocks noGrp="1"/>
          </p:cNvSpPr>
          <p:nvPr>
            <p:ph type="ftr" sz="quarter" idx="11"/>
          </p:nvPr>
        </p:nvSpPr>
        <p:spPr>
          <a:xfrm>
            <a:off x="219456" y="6665976"/>
            <a:ext cx="2895600" cy="210312"/>
          </a:xfrm>
          <a:prstGeom prst="rect">
            <a:avLst/>
          </a:prstGeom>
        </p:spPr>
        <p:txBody>
          <a:bodyPr/>
          <a:lstStyle/>
          <a:p>
            <a:endParaRPr lang="en-US"/>
          </a:p>
        </p:txBody>
      </p:sp>
      <p:sp>
        <p:nvSpPr>
          <p:cNvPr id="5" name="Slide Number Placeholder 4"/>
          <p:cNvSpPr>
            <a:spLocks noGrp="1"/>
          </p:cNvSpPr>
          <p:nvPr>
            <p:ph type="sldNum" sz="quarter" idx="12"/>
          </p:nvPr>
        </p:nvSpPr>
        <p:spPr>
          <a:xfrm>
            <a:off x="8311896" y="6510528"/>
            <a:ext cx="832104" cy="219456"/>
          </a:xfrm>
          <a:prstGeom prst="rect">
            <a:avLst/>
          </a:prstGeom>
        </p:spPr>
        <p:txBody>
          <a:bodyPr/>
          <a:lstStyle/>
          <a:p>
            <a:fld id="{C1654822-CBA3-4BDF-80A9-3FE33B17E59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19456" y="6665976"/>
            <a:ext cx="2895600" cy="210312"/>
          </a:xfrm>
          <a:prstGeom prst="rect">
            <a:avLst/>
          </a:prstGeom>
        </p:spPr>
        <p:txBody>
          <a:bodyPr/>
          <a:lstStyle/>
          <a:p>
            <a:endParaRPr lang="en-US"/>
          </a:p>
        </p:txBody>
      </p:sp>
      <p:sp>
        <p:nvSpPr>
          <p:cNvPr id="4" name="Slide Number Placeholder 3"/>
          <p:cNvSpPr>
            <a:spLocks noGrp="1"/>
          </p:cNvSpPr>
          <p:nvPr>
            <p:ph type="sldNum" sz="quarter" idx="12"/>
          </p:nvPr>
        </p:nvSpPr>
        <p:spPr>
          <a:xfrm>
            <a:off x="8311896" y="6510528"/>
            <a:ext cx="832104" cy="219456"/>
          </a:xfrm>
          <a:prstGeom prst="rect">
            <a:avLst/>
          </a:prstGeom>
        </p:spPr>
        <p:txBody>
          <a:bodyPr/>
          <a:lstStyle/>
          <a:p>
            <a:fld id="{C1654822-CBA3-4BDF-80A9-3FE33B17E59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0"/>
            </a:lvl1pPr>
          </a:lstStyle>
          <a:p>
            <a:r>
              <a:rPr lang="en-US" smtClean="0"/>
              <a:t>Click to edit Master title style</a:t>
            </a:r>
            <a:endParaRPr lang="en-US" dirty="0"/>
          </a:p>
        </p:txBody>
      </p:sp>
      <p:sp>
        <p:nvSpPr>
          <p:cNvPr id="3" name="Picture Placeholder 2"/>
          <p:cNvSpPr>
            <a:spLocks noGrp="1"/>
          </p:cNvSpPr>
          <p:nvPr>
            <p:ph type="pic" idx="1"/>
          </p:nvPr>
        </p:nvSpPr>
        <p:spPr>
          <a:xfrm>
            <a:off x="291966" y="1474525"/>
            <a:ext cx="6986722" cy="3253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Rectangle 8"/>
          <p:cNvSpPr>
            <a:spLocks noGrp="1" noChangeArrowheads="1"/>
          </p:cNvSpPr>
          <p:nvPr>
            <p:ph type="sldNum" sz="quarter" idx="4"/>
          </p:nvPr>
        </p:nvSpPr>
        <p:spPr bwMode="auto">
          <a:xfrm>
            <a:off x="8313738" y="6506707"/>
            <a:ext cx="830262" cy="215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000">
                <a:solidFill>
                  <a:srgbClr val="666666"/>
                </a:solidFill>
              </a:defRPr>
            </a:lvl1pPr>
          </a:lstStyle>
          <a:p>
            <a:fld id="{05CD1B2F-D747-443E-9EEA-1B543DAE91A7}" type="slidenum">
              <a:rPr lang="en-US" smtClean="0"/>
              <a:pPr/>
              <a:t>‹#›</a:t>
            </a:fld>
            <a:endParaRPr lang="en-US" dirty="0"/>
          </a:p>
        </p:txBody>
      </p:sp>
      <p:sp>
        <p:nvSpPr>
          <p:cNvPr id="8" name="Footer Placeholder 8"/>
          <p:cNvSpPr>
            <a:spLocks noGrp="1"/>
          </p:cNvSpPr>
          <p:nvPr>
            <p:ph type="ftr" sz="quarter" idx="3"/>
          </p:nvPr>
        </p:nvSpPr>
        <p:spPr>
          <a:xfrm>
            <a:off x="220345" y="6664960"/>
            <a:ext cx="2895600" cy="213360"/>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a:xfrm>
            <a:off x="8311896" y="6510528"/>
            <a:ext cx="832104" cy="219456"/>
          </a:xfrm>
          <a:prstGeom prst="rect">
            <a:avLst/>
          </a:prstGeom>
        </p:spPr>
        <p:txBody>
          <a:bodyPr/>
          <a:lstStyle/>
          <a:p>
            <a:fld id="{C1654822-CBA3-4BDF-80A9-3FE33B17E59A}" type="slidenum">
              <a:rPr lang="en-US" smtClean="0"/>
              <a:pPr/>
              <a:t>‹#›</a:t>
            </a:fld>
            <a:endParaRPr lang="en-US"/>
          </a:p>
        </p:txBody>
      </p:sp>
      <p:sp>
        <p:nvSpPr>
          <p:cNvPr id="8" name="Footer Placeholder 7"/>
          <p:cNvSpPr>
            <a:spLocks noGrp="1"/>
          </p:cNvSpPr>
          <p:nvPr>
            <p:ph type="ftr" sz="quarter" idx="11"/>
          </p:nvPr>
        </p:nvSpPr>
        <p:spPr>
          <a:xfrm>
            <a:off x="219456" y="6665976"/>
            <a:ext cx="2895600" cy="210312"/>
          </a:xfrm>
          <a:prstGeom prst="rect">
            <a:avLst/>
          </a:prstGeom>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0312" y="137160"/>
            <a:ext cx="7571232" cy="859536"/>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19456" y="1353312"/>
            <a:ext cx="8275320" cy="485546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Line 25"/>
          <p:cNvSpPr>
            <a:spLocks noChangeShapeType="1"/>
          </p:cNvSpPr>
          <p:nvPr/>
        </p:nvSpPr>
        <p:spPr bwMode="auto">
          <a:xfrm>
            <a:off x="0" y="1062038"/>
            <a:ext cx="9144000" cy="0"/>
          </a:xfrm>
          <a:prstGeom prst="line">
            <a:avLst/>
          </a:prstGeom>
          <a:noFill/>
          <a:ln w="6350">
            <a:solidFill>
              <a:schemeClr val="accent1"/>
            </a:solidFill>
            <a:round/>
            <a:headEnd/>
            <a:tailEnd/>
          </a:ln>
        </p:spPr>
        <p:txBody>
          <a:bodyPr/>
          <a:lstStyle/>
          <a:p>
            <a:endParaRPr lang="en-US"/>
          </a:p>
        </p:txBody>
      </p:sp>
      <p:sp>
        <p:nvSpPr>
          <p:cNvPr id="9" name="Line 26"/>
          <p:cNvSpPr>
            <a:spLocks noChangeShapeType="1"/>
          </p:cNvSpPr>
          <p:nvPr userDrawn="1"/>
        </p:nvSpPr>
        <p:spPr bwMode="auto">
          <a:xfrm>
            <a:off x="0" y="6400800"/>
            <a:ext cx="9144000" cy="0"/>
          </a:xfrm>
          <a:prstGeom prst="line">
            <a:avLst/>
          </a:prstGeom>
          <a:noFill/>
          <a:ln w="6350">
            <a:solidFill>
              <a:schemeClr val="accent1"/>
            </a:solidFill>
            <a:round/>
            <a:headEnd/>
            <a:tailEnd/>
          </a:ln>
        </p:spPr>
        <p:txBody>
          <a:bodyPr/>
          <a:lstStyle/>
          <a:p>
            <a:endParaRPr lang="en-US"/>
          </a:p>
        </p:txBody>
      </p:sp>
      <p:pic>
        <p:nvPicPr>
          <p:cNvPr id="4" name="Picture 3"/>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603807" y="254571"/>
            <a:ext cx="1463993" cy="552450"/>
          </a:xfrm>
          <a:prstGeom prst="rect">
            <a:avLst/>
          </a:prstGeom>
        </p:spPr>
      </p:pic>
      <p:sp>
        <p:nvSpPr>
          <p:cNvPr id="10" name="TextBox 9"/>
          <p:cNvSpPr txBox="1"/>
          <p:nvPr userDrawn="1"/>
        </p:nvSpPr>
        <p:spPr>
          <a:xfrm>
            <a:off x="3220452" y="6400800"/>
            <a:ext cx="4628148" cy="430887"/>
          </a:xfrm>
          <a:prstGeom prst="rect">
            <a:avLst/>
          </a:prstGeom>
          <a:noFill/>
        </p:spPr>
        <p:txBody>
          <a:bodyPr wrap="square" rtlCol="0">
            <a:spAutoFit/>
          </a:bodyPr>
          <a:lstStyle/>
          <a:p>
            <a:r>
              <a:rPr lang="en-US" sz="1100" kern="1200" dirty="0" smtClean="0">
                <a:solidFill>
                  <a:schemeClr val="tx1"/>
                </a:solidFill>
                <a:latin typeface="Arial" panose="020B0604020202020204" pitchFamily="34" charset="0"/>
                <a:ea typeface="+mn-ea"/>
                <a:cs typeface="Arial" panose="020B0604020202020204" pitchFamily="34" charset="0"/>
              </a:rPr>
              <a:t>© 2016 </a:t>
            </a:r>
            <a:r>
              <a:rPr lang="en-US" sz="1100" kern="1200" dirty="0" err="1" smtClean="0">
                <a:solidFill>
                  <a:schemeClr val="tx1"/>
                </a:solidFill>
                <a:latin typeface="Arial" panose="020B0604020202020204" pitchFamily="34" charset="0"/>
                <a:ea typeface="+mn-ea"/>
                <a:cs typeface="Arial" panose="020B0604020202020204" pitchFamily="34" charset="0"/>
              </a:rPr>
              <a:t>Accelinnova</a:t>
            </a:r>
            <a:r>
              <a:rPr lang="en-US" sz="1100" kern="1200" dirty="0" smtClean="0">
                <a:solidFill>
                  <a:schemeClr val="tx1"/>
                </a:solidFill>
                <a:latin typeface="Arial" panose="020B0604020202020204" pitchFamily="34" charset="0"/>
                <a:ea typeface="+mn-ea"/>
                <a:cs typeface="Arial" panose="020B0604020202020204" pitchFamily="34" charset="0"/>
              </a:rPr>
              <a:t> </a:t>
            </a:r>
          </a:p>
          <a:p>
            <a:r>
              <a:rPr lang="en-US" sz="1100" kern="1200" dirty="0" smtClean="0">
                <a:solidFill>
                  <a:schemeClr val="tx1"/>
                </a:solidFill>
                <a:latin typeface="Arial" panose="020B0604020202020204" pitchFamily="34" charset="0"/>
                <a:ea typeface="+mn-ea"/>
                <a:cs typeface="Arial" panose="020B0604020202020204" pitchFamily="34" charset="0"/>
              </a:rPr>
              <a:t>© 2016 </a:t>
            </a:r>
            <a:r>
              <a:rPr lang="en-US" sz="1100" baseline="0" dirty="0" smtClean="0">
                <a:solidFill>
                  <a:schemeClr val="tx1"/>
                </a:solidFill>
                <a:latin typeface="Arial" panose="020B0604020202020204" pitchFamily="34" charset="0"/>
                <a:cs typeface="Arial" panose="020B0604020202020204" pitchFamily="34" charset="0"/>
              </a:rPr>
              <a:t>Stage-Gate International </a:t>
            </a:r>
            <a:endParaRPr lang="en-US" sz="1100" dirty="0">
              <a:solidFill>
                <a:schemeClr val="tx1"/>
              </a:solidFill>
              <a:latin typeface="Arial" panose="020B0604020202020204" pitchFamily="34" charset="0"/>
              <a:cs typeface="Arial" panose="020B0604020202020204" pitchFamily="34" charset="0"/>
            </a:endParaRPr>
          </a:p>
        </p:txBody>
      </p:sp>
      <p:pic>
        <p:nvPicPr>
          <p:cNvPr id="11" name="Picture 10"/>
          <p:cNvPicPr>
            <a:picLocks noChangeAspect="1" noChangeArrowheads="1"/>
          </p:cNvPicPr>
          <p:nvPr userDrawn="1"/>
        </p:nvPicPr>
        <p:blipFill>
          <a:blip r:embed="rId17" cstate="print"/>
          <a:srcRect/>
          <a:stretch>
            <a:fillRect/>
          </a:stretch>
        </p:blipFill>
        <p:spPr bwMode="auto">
          <a:xfrm>
            <a:off x="7952055" y="6019800"/>
            <a:ext cx="1191945" cy="756000"/>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2" r:id="rId4"/>
    <p:sldLayoutId id="2147483653" r:id="rId5"/>
    <p:sldLayoutId id="2147483654" r:id="rId6"/>
    <p:sldLayoutId id="2147483655" r:id="rId7"/>
    <p:sldLayoutId id="2147483661" r:id="rId8"/>
    <p:sldLayoutId id="2147483658" r:id="rId9"/>
    <p:sldLayoutId id="2147483659" r:id="rId10"/>
    <p:sldLayoutId id="2147483665" r:id="rId11"/>
    <p:sldLayoutId id="2147483666" r:id="rId12"/>
    <p:sldLayoutId id="2147483667" r:id="rId13"/>
    <p:sldLayoutId id="2147483668" r:id="rId14"/>
  </p:sldLayoutIdLst>
  <p:txStyles>
    <p:titleStyle>
      <a:lvl1pPr algn="l" defTabSz="914400" rtl="0" eaLnBrk="1" latinLnBrk="0" hangingPunct="1">
        <a:spcBef>
          <a:spcPct val="0"/>
        </a:spcBef>
        <a:buNone/>
        <a:defRPr sz="2400" kern="1200">
          <a:solidFill>
            <a:schemeClr val="accent1"/>
          </a:solidFill>
          <a:latin typeface="+mj-lt"/>
          <a:ea typeface="+mj-ea"/>
          <a:cs typeface="+mj-cs"/>
        </a:defRPr>
      </a:lvl1pPr>
    </p:titleStyle>
    <p:bodyStyle>
      <a:lvl1pPr marL="342900" indent="-342900" algn="l" defTabSz="914400" rtl="0" eaLnBrk="1" latinLnBrk="0" hangingPunct="1">
        <a:spcBef>
          <a:spcPct val="20000"/>
        </a:spcBef>
        <a:buClr>
          <a:srgbClr val="666666"/>
        </a:buClr>
        <a:buSzPct val="90000"/>
        <a:buFont typeface="Arial" pitchFamily="34" charset="0"/>
        <a:buChar char="•"/>
        <a:defRPr sz="2200" kern="1200">
          <a:solidFill>
            <a:schemeClr val="tx1"/>
          </a:solidFill>
          <a:latin typeface="+mn-lt"/>
          <a:ea typeface="+mn-ea"/>
          <a:cs typeface="+mn-cs"/>
        </a:defRPr>
      </a:lvl1pPr>
      <a:lvl2pPr marL="742950" indent="-285750" algn="l" defTabSz="914400" rtl="0" eaLnBrk="1" latinLnBrk="0" hangingPunct="1">
        <a:spcBef>
          <a:spcPct val="20000"/>
        </a:spcBef>
        <a:buClr>
          <a:srgbClr val="666666"/>
        </a:buClr>
        <a:buSzPct val="90000"/>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666666"/>
        </a:buClr>
        <a:buSzPct val="90000"/>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666666"/>
        </a:buClr>
        <a:buSzPct val="90000"/>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Clr>
          <a:srgbClr val="666666"/>
        </a:buClr>
        <a:buSzPct val="9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5.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5.pn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1.png"/><Relationship Id="rId4"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diagramLayout" Target="../diagrams/layout5.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diagramData" Target="../diagrams/data5.xml"/><Relationship Id="rId17" Type="http://schemas.openxmlformats.org/officeDocument/2006/relationships/image" Target="../media/image34.jpeg"/><Relationship Id="rId2" Type="http://schemas.openxmlformats.org/officeDocument/2006/relationships/diagramData" Target="../diagrams/data3.xml"/><Relationship Id="rId16" Type="http://schemas.microsoft.com/office/2007/relationships/diagramDrawing" Target="../diagrams/drawing5.xml"/><Relationship Id="rId1" Type="http://schemas.openxmlformats.org/officeDocument/2006/relationships/slideLayout" Target="../slideLayouts/slideLayout6.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5" Type="http://schemas.openxmlformats.org/officeDocument/2006/relationships/diagramColors" Target="../diagrams/colors5.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diagramQuickStyle" Target="../diagrams/quickStyle5.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37.png"/><Relationship Id="rId4" Type="http://schemas.openxmlformats.org/officeDocument/2006/relationships/oleObject" Target="../embeddings/oleObject1.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37.png"/><Relationship Id="rId4"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0.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notesSlide" Target="../notesSlides/notesSlide1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51.png"/><Relationship Id="rId4" Type="http://schemas.openxmlformats.org/officeDocument/2006/relationships/notesSlide" Target="../notesSlides/notesSlide23.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audio" Target="../media/audio4.wav"/><Relationship Id="rId11" Type="http://schemas.openxmlformats.org/officeDocument/2006/relationships/image" Target="../media/image17.png"/><Relationship Id="rId5" Type="http://schemas.openxmlformats.org/officeDocument/2006/relationships/audio" Target="../media/audio3.wav"/><Relationship Id="rId10" Type="http://schemas.openxmlformats.org/officeDocument/2006/relationships/image" Target="../media/image16.png"/><Relationship Id="rId4" Type="http://schemas.openxmlformats.org/officeDocument/2006/relationships/audio" Target="../media/audio2.wav"/><Relationship Id="rId9" Type="http://schemas.openxmlformats.org/officeDocument/2006/relationships/image" Target="../media/image15.png"/></Relationships>
</file>

<file path=ppt/slides/_rels/slide6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6.wav"/><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audio" Target="../media/audio9.wav"/><Relationship Id="rId11" Type="http://schemas.openxmlformats.org/officeDocument/2006/relationships/image" Target="../media/image16.png"/><Relationship Id="rId5" Type="http://schemas.openxmlformats.org/officeDocument/2006/relationships/audio" Target="../media/audio8.wav"/><Relationship Id="rId10" Type="http://schemas.openxmlformats.org/officeDocument/2006/relationships/image" Target="../media/image19.png"/><Relationship Id="rId4" Type="http://schemas.openxmlformats.org/officeDocument/2006/relationships/audio" Target="../media/audio7.wav"/><Relationship Id="rId9" Type="http://schemas.openxmlformats.org/officeDocument/2006/relationships/image" Target="../media/image18.png"/></Relationships>
</file>

<file path=ppt/slides/_rels/slide7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gif"/><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8" Type="http://schemas.openxmlformats.org/officeDocument/2006/relationships/diagramLayout" Target="../diagrams/layout9.xml"/><Relationship Id="rId13" Type="http://schemas.openxmlformats.org/officeDocument/2006/relationships/diagramLayout" Target="../diagrams/layout10.xml"/><Relationship Id="rId3" Type="http://schemas.openxmlformats.org/officeDocument/2006/relationships/diagramLayout" Target="../diagrams/layout8.xml"/><Relationship Id="rId7" Type="http://schemas.openxmlformats.org/officeDocument/2006/relationships/diagramData" Target="../diagrams/data9.xml"/><Relationship Id="rId12" Type="http://schemas.openxmlformats.org/officeDocument/2006/relationships/diagramData" Target="../diagrams/data10.xml"/><Relationship Id="rId17" Type="http://schemas.openxmlformats.org/officeDocument/2006/relationships/image" Target="../media/image34.jpeg"/><Relationship Id="rId2" Type="http://schemas.openxmlformats.org/officeDocument/2006/relationships/diagramData" Target="../diagrams/data8.xml"/><Relationship Id="rId16" Type="http://schemas.microsoft.com/office/2007/relationships/diagramDrawing" Target="../diagrams/drawing10.xml"/><Relationship Id="rId1" Type="http://schemas.openxmlformats.org/officeDocument/2006/relationships/slideLayout" Target="../slideLayouts/slideLayout6.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5" Type="http://schemas.openxmlformats.org/officeDocument/2006/relationships/diagramColors" Target="../diagrams/colors10.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 Id="rId14" Type="http://schemas.openxmlformats.org/officeDocument/2006/relationships/diagramQuickStyle" Target="../diagrams/quickStyle10.xml"/></Relationships>
</file>

<file path=ppt/slides/_rels/slide8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9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69.wmf"/><Relationship Id="rId7"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72.wmf"/><Relationship Id="rId5" Type="http://schemas.openxmlformats.org/officeDocument/2006/relationships/image" Target="../media/image71.wmf"/><Relationship Id="rId4" Type="http://schemas.openxmlformats.org/officeDocument/2006/relationships/image" Target="../media/image70.png"/></Relationships>
</file>

<file path=ppt/slides/_rels/slide94.xml.rels><?xml version="1.0" encoding="UTF-8" standalone="yes"?>
<Relationships xmlns="http://schemas.openxmlformats.org/package/2006/relationships"><Relationship Id="rId3" Type="http://schemas.openxmlformats.org/officeDocument/2006/relationships/image" Target="../media/image69.wmf"/><Relationship Id="rId7"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72.wmf"/><Relationship Id="rId5" Type="http://schemas.openxmlformats.org/officeDocument/2006/relationships/image" Target="../media/image71.wmf"/><Relationship Id="rId4" Type="http://schemas.openxmlformats.org/officeDocument/2006/relationships/image" Target="../media/image70.png"/></Relationships>
</file>

<file path=ppt/slides/_rels/slide9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hyperlink" Target="mailto:toddelittle@gmail.com" TargetMode="External"/><Relationship Id="rId7"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hyperlink" Target="http://www.toddlittleweb.com/Downloads/books/StandBackAndDeliver.pdf" TargetMode="External"/><Relationship Id="rId5" Type="http://schemas.openxmlformats.org/officeDocument/2006/relationships/hyperlink" Target="http://www.accelinnova.com/" TargetMode="External"/><Relationship Id="rId4" Type="http://schemas.openxmlformats.org/officeDocument/2006/relationships/hyperlink" Target="http://www.toddlittleweb.com/" TargetMode="External"/></Relationships>
</file>

<file path=ppt/slides/_rels/slide9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29000" y="2290762"/>
            <a:ext cx="5562600" cy="2387600"/>
          </a:xfrm>
        </p:spPr>
        <p:txBody>
          <a:bodyPr>
            <a:normAutofit fontScale="90000"/>
          </a:bodyPr>
          <a:lstStyle/>
          <a:p>
            <a:r>
              <a:rPr lang="en-US" sz="3600" b="1" dirty="0"/>
              <a:t>Six Key Lessons Learned from Agile and Lean Principles to Incorporate into a </a:t>
            </a:r>
            <a:r>
              <a:rPr lang="en-US" sz="3600" b="1" dirty="0" smtClean="0"/>
              <a:t>Stage-Gate</a:t>
            </a:r>
            <a:r>
              <a:rPr lang="en-US" sz="3600" b="1" dirty="0" smtClean="0">
                <a:latin typeface="Calibri"/>
                <a:cs typeface="Calibri"/>
              </a:rPr>
              <a:t>®</a:t>
            </a:r>
            <a:r>
              <a:rPr lang="en-US" sz="3600" b="1" dirty="0" smtClean="0"/>
              <a:t> </a:t>
            </a:r>
            <a:r>
              <a:rPr lang="en-US" sz="3600" b="1" dirty="0"/>
              <a:t>Idea-to-Launch </a:t>
            </a:r>
            <a:r>
              <a:rPr lang="en-US" sz="3600" b="1" dirty="0" smtClean="0"/>
              <a:t>Process</a:t>
            </a:r>
            <a:endParaRPr lang="en-US" sz="3600" dirty="0"/>
          </a:p>
        </p:txBody>
      </p:sp>
      <p:sp>
        <p:nvSpPr>
          <p:cNvPr id="3" name="Subtitle 2"/>
          <p:cNvSpPr>
            <a:spLocks noGrp="1"/>
          </p:cNvSpPr>
          <p:nvPr>
            <p:ph type="subTitle" idx="1"/>
          </p:nvPr>
        </p:nvSpPr>
        <p:spPr>
          <a:xfrm>
            <a:off x="1143000" y="4114800"/>
            <a:ext cx="6858000" cy="1655762"/>
          </a:xfrm>
        </p:spPr>
        <p:txBody>
          <a:bodyPr/>
          <a:lstStyle/>
          <a:p>
            <a:r>
              <a:rPr lang="en-US" dirty="0" smtClean="0"/>
              <a:t>Todd Little</a:t>
            </a:r>
            <a:endParaRPr lang="en-US" dirty="0"/>
          </a:p>
        </p:txBody>
      </p:sp>
    </p:spTree>
    <p:extLst>
      <p:ext uri="{BB962C8B-B14F-4D97-AF65-F5344CB8AC3E}">
        <p14:creationId xmlns:p14="http://schemas.microsoft.com/office/powerpoint/2010/main" val="262498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rIns="34290" anchor="t"/>
          <a:lstStyle/>
          <a:p>
            <a:pPr>
              <a:lnSpc>
                <a:spcPct val="70000"/>
              </a:lnSpc>
            </a:pPr>
            <a:r>
              <a:rPr lang="en-US" altLang="en-US" dirty="0" smtClean="0"/>
              <a:t>The Realized Waterfall</a:t>
            </a:r>
          </a:p>
        </p:txBody>
      </p:sp>
      <p:sp>
        <p:nvSpPr>
          <p:cNvPr id="21507" name="Rectangle 5"/>
          <p:cNvSpPr>
            <a:spLocks/>
          </p:cNvSpPr>
          <p:nvPr/>
        </p:nvSpPr>
        <p:spPr bwMode="auto">
          <a:xfrm>
            <a:off x="190500" y="1143000"/>
            <a:ext cx="2286000" cy="846137"/>
          </a:xfrm>
          <a:prstGeom prst="rect">
            <a:avLst/>
          </a:prstGeom>
          <a:blipFill dpi="0" rotWithShape="0">
            <a:blip r:embed="rId3" cstate="print"/>
            <a:srcRect/>
            <a:tile tx="0" ty="0" sx="100000" sy="100000" flip="none" algn="tl"/>
          </a:blipFill>
          <a:ln w="25400">
            <a:solidFill>
              <a:srgbClr val="003C83"/>
            </a:solidFill>
            <a:miter lim="800000"/>
            <a:headEnd/>
            <a:tailEnd/>
          </a:ln>
          <a:effectLst>
            <a:outerShdw dist="63500" dir="2700000" algn="ctr" rotWithShape="0">
              <a:schemeClr val="bg2">
                <a:alpha val="29999"/>
              </a:schemeClr>
            </a:outerShdw>
          </a:effectLst>
        </p:spPr>
        <p:txBody>
          <a:bodyPr lIns="0" tIns="0" rIns="0" bIns="0" anchor="ctr"/>
          <a:lstStyle>
            <a:lvl1pPr defTabSz="822325">
              <a:tabLst>
                <a:tab pos="960438" algn="l"/>
              </a:tabLst>
              <a:defRPr sz="2800">
                <a:solidFill>
                  <a:srgbClr val="CC3300"/>
                </a:solidFill>
                <a:latin typeface="Arial" panose="020B0604020202020204" pitchFamily="34" charset="0"/>
                <a:cs typeface="Times New Roman" panose="02020603050405020304" pitchFamily="18" charset="0"/>
              </a:defRPr>
            </a:lvl1pPr>
            <a:lvl2pPr marL="742950" indent="-285750" defTabSz="822325">
              <a:tabLst>
                <a:tab pos="960438" algn="l"/>
              </a:tabLst>
              <a:defRPr sz="2800">
                <a:solidFill>
                  <a:srgbClr val="CC3300"/>
                </a:solidFill>
                <a:latin typeface="Arial" panose="020B0604020202020204" pitchFamily="34" charset="0"/>
                <a:cs typeface="Times New Roman" panose="02020603050405020304" pitchFamily="18" charset="0"/>
              </a:defRPr>
            </a:lvl2pPr>
            <a:lvl3pPr marL="1143000" indent="-228600" defTabSz="822325">
              <a:tabLst>
                <a:tab pos="960438" algn="l"/>
              </a:tabLst>
              <a:defRPr sz="2800">
                <a:solidFill>
                  <a:srgbClr val="CC3300"/>
                </a:solidFill>
                <a:latin typeface="Arial" panose="020B0604020202020204" pitchFamily="34" charset="0"/>
                <a:cs typeface="Times New Roman" panose="02020603050405020304" pitchFamily="18" charset="0"/>
              </a:defRPr>
            </a:lvl3pPr>
            <a:lvl4pPr marL="1600200" indent="-228600" defTabSz="822325">
              <a:tabLst>
                <a:tab pos="960438" algn="l"/>
              </a:tabLst>
              <a:defRPr sz="2800">
                <a:solidFill>
                  <a:srgbClr val="CC3300"/>
                </a:solidFill>
                <a:latin typeface="Arial" panose="020B0604020202020204" pitchFamily="34" charset="0"/>
                <a:cs typeface="Times New Roman" panose="02020603050405020304" pitchFamily="18" charset="0"/>
              </a:defRPr>
            </a:lvl4pPr>
            <a:lvl5pPr marL="2057400" indent="-228600" defTabSz="822325">
              <a:tabLst>
                <a:tab pos="960438" algn="l"/>
              </a:tabLst>
              <a:defRPr sz="2800">
                <a:solidFill>
                  <a:srgbClr val="CC3300"/>
                </a:solidFill>
                <a:latin typeface="Arial" panose="020B0604020202020204" pitchFamily="34" charset="0"/>
                <a:cs typeface="Times New Roman" panose="02020603050405020304" pitchFamily="18" charset="0"/>
              </a:defRPr>
            </a:lvl5pPr>
            <a:lvl6pPr marL="2514600" indent="-228600" defTabSz="822325" eaLnBrk="0" fontAlgn="base" hangingPunct="0">
              <a:spcBef>
                <a:spcPct val="0"/>
              </a:spcBef>
              <a:spcAft>
                <a:spcPct val="0"/>
              </a:spcAft>
              <a:tabLst>
                <a:tab pos="960438" algn="l"/>
              </a:tabLst>
              <a:defRPr sz="2800">
                <a:solidFill>
                  <a:srgbClr val="CC3300"/>
                </a:solidFill>
                <a:latin typeface="Arial" panose="020B0604020202020204" pitchFamily="34" charset="0"/>
                <a:cs typeface="Times New Roman" panose="02020603050405020304" pitchFamily="18" charset="0"/>
              </a:defRPr>
            </a:lvl6pPr>
            <a:lvl7pPr marL="2971800" indent="-228600" defTabSz="822325" eaLnBrk="0" fontAlgn="base" hangingPunct="0">
              <a:spcBef>
                <a:spcPct val="0"/>
              </a:spcBef>
              <a:spcAft>
                <a:spcPct val="0"/>
              </a:spcAft>
              <a:tabLst>
                <a:tab pos="960438" algn="l"/>
              </a:tabLst>
              <a:defRPr sz="2800">
                <a:solidFill>
                  <a:srgbClr val="CC3300"/>
                </a:solidFill>
                <a:latin typeface="Arial" panose="020B0604020202020204" pitchFamily="34" charset="0"/>
                <a:cs typeface="Times New Roman" panose="02020603050405020304" pitchFamily="18" charset="0"/>
              </a:defRPr>
            </a:lvl7pPr>
            <a:lvl8pPr marL="3429000" indent="-228600" defTabSz="822325" eaLnBrk="0" fontAlgn="base" hangingPunct="0">
              <a:spcBef>
                <a:spcPct val="0"/>
              </a:spcBef>
              <a:spcAft>
                <a:spcPct val="0"/>
              </a:spcAft>
              <a:tabLst>
                <a:tab pos="960438" algn="l"/>
              </a:tabLst>
              <a:defRPr sz="2800">
                <a:solidFill>
                  <a:srgbClr val="CC3300"/>
                </a:solidFill>
                <a:latin typeface="Arial" panose="020B0604020202020204" pitchFamily="34" charset="0"/>
                <a:cs typeface="Times New Roman" panose="02020603050405020304" pitchFamily="18" charset="0"/>
              </a:defRPr>
            </a:lvl8pPr>
            <a:lvl9pPr marL="3886200" indent="-228600" defTabSz="822325" eaLnBrk="0" fontAlgn="base" hangingPunct="0">
              <a:spcBef>
                <a:spcPct val="0"/>
              </a:spcBef>
              <a:spcAft>
                <a:spcPct val="0"/>
              </a:spcAft>
              <a:tabLst>
                <a:tab pos="960438" algn="l"/>
              </a:tabLst>
              <a:defRPr sz="2800">
                <a:solidFill>
                  <a:srgbClr val="CC3300"/>
                </a:solidFill>
                <a:latin typeface="Arial" panose="020B0604020202020204" pitchFamily="34" charset="0"/>
                <a:cs typeface="Times New Roman" panose="02020603050405020304" pitchFamily="18" charset="0"/>
              </a:defRPr>
            </a:lvl9pPr>
          </a:lstStyle>
          <a:p>
            <a:pPr algn="ctr"/>
            <a:r>
              <a:rPr lang="en-US" altLang="en-US" sz="2700">
                <a:solidFill>
                  <a:srgbClr val="FFFFFF"/>
                </a:solidFill>
                <a:latin typeface="Gill Sans"/>
                <a:sym typeface="Gill Sans"/>
              </a:rPr>
              <a:t>Envisioning</a:t>
            </a:r>
          </a:p>
        </p:txBody>
      </p:sp>
      <p:sp>
        <p:nvSpPr>
          <p:cNvPr id="21508" name="Rectangle 9"/>
          <p:cNvSpPr>
            <a:spLocks/>
          </p:cNvSpPr>
          <p:nvPr/>
        </p:nvSpPr>
        <p:spPr bwMode="auto">
          <a:xfrm>
            <a:off x="4114800" y="4305300"/>
            <a:ext cx="2286000" cy="846137"/>
          </a:xfrm>
          <a:prstGeom prst="rect">
            <a:avLst/>
          </a:prstGeom>
          <a:blipFill dpi="0" rotWithShape="0">
            <a:blip r:embed="rId3" cstate="print"/>
            <a:srcRect/>
            <a:tile tx="0" ty="0" sx="100000" sy="100000" flip="none" algn="tl"/>
          </a:blipFill>
          <a:ln w="25400">
            <a:solidFill>
              <a:srgbClr val="003C83"/>
            </a:solidFill>
            <a:miter lim="800000"/>
            <a:headEnd/>
            <a:tailEnd/>
          </a:ln>
          <a:effectLst>
            <a:outerShdw dist="63500" dir="2700000" algn="ctr" rotWithShape="0">
              <a:schemeClr val="bg2">
                <a:alpha val="29999"/>
              </a:schemeClr>
            </a:outerShdw>
          </a:effectLst>
        </p:spPr>
        <p:txBody>
          <a:bodyPr lIns="0" tIns="0" rIns="0" bIns="0" anchor="ctr"/>
          <a:lstStyle>
            <a:lvl1pPr defTabSz="822325">
              <a:tabLst>
                <a:tab pos="960438" algn="l"/>
              </a:tabLst>
              <a:defRPr sz="2800">
                <a:solidFill>
                  <a:srgbClr val="CC3300"/>
                </a:solidFill>
                <a:latin typeface="Arial" panose="020B0604020202020204" pitchFamily="34" charset="0"/>
                <a:cs typeface="Times New Roman" panose="02020603050405020304" pitchFamily="18" charset="0"/>
              </a:defRPr>
            </a:lvl1pPr>
            <a:lvl2pPr marL="742950" indent="-285750" defTabSz="822325">
              <a:tabLst>
                <a:tab pos="960438" algn="l"/>
              </a:tabLst>
              <a:defRPr sz="2800">
                <a:solidFill>
                  <a:srgbClr val="CC3300"/>
                </a:solidFill>
                <a:latin typeface="Arial" panose="020B0604020202020204" pitchFamily="34" charset="0"/>
                <a:cs typeface="Times New Roman" panose="02020603050405020304" pitchFamily="18" charset="0"/>
              </a:defRPr>
            </a:lvl2pPr>
            <a:lvl3pPr marL="1143000" indent="-228600" defTabSz="822325">
              <a:tabLst>
                <a:tab pos="960438" algn="l"/>
              </a:tabLst>
              <a:defRPr sz="2800">
                <a:solidFill>
                  <a:srgbClr val="CC3300"/>
                </a:solidFill>
                <a:latin typeface="Arial" panose="020B0604020202020204" pitchFamily="34" charset="0"/>
                <a:cs typeface="Times New Roman" panose="02020603050405020304" pitchFamily="18" charset="0"/>
              </a:defRPr>
            </a:lvl3pPr>
            <a:lvl4pPr marL="1600200" indent="-228600" defTabSz="822325">
              <a:tabLst>
                <a:tab pos="960438" algn="l"/>
              </a:tabLst>
              <a:defRPr sz="2800">
                <a:solidFill>
                  <a:srgbClr val="CC3300"/>
                </a:solidFill>
                <a:latin typeface="Arial" panose="020B0604020202020204" pitchFamily="34" charset="0"/>
                <a:cs typeface="Times New Roman" panose="02020603050405020304" pitchFamily="18" charset="0"/>
              </a:defRPr>
            </a:lvl4pPr>
            <a:lvl5pPr marL="2057400" indent="-228600" defTabSz="822325">
              <a:tabLst>
                <a:tab pos="960438" algn="l"/>
              </a:tabLst>
              <a:defRPr sz="2800">
                <a:solidFill>
                  <a:srgbClr val="CC3300"/>
                </a:solidFill>
                <a:latin typeface="Arial" panose="020B0604020202020204" pitchFamily="34" charset="0"/>
                <a:cs typeface="Times New Roman" panose="02020603050405020304" pitchFamily="18" charset="0"/>
              </a:defRPr>
            </a:lvl5pPr>
            <a:lvl6pPr marL="2514600" indent="-228600" defTabSz="822325" eaLnBrk="0" fontAlgn="base" hangingPunct="0">
              <a:spcBef>
                <a:spcPct val="0"/>
              </a:spcBef>
              <a:spcAft>
                <a:spcPct val="0"/>
              </a:spcAft>
              <a:tabLst>
                <a:tab pos="960438" algn="l"/>
              </a:tabLst>
              <a:defRPr sz="2800">
                <a:solidFill>
                  <a:srgbClr val="CC3300"/>
                </a:solidFill>
                <a:latin typeface="Arial" panose="020B0604020202020204" pitchFamily="34" charset="0"/>
                <a:cs typeface="Times New Roman" panose="02020603050405020304" pitchFamily="18" charset="0"/>
              </a:defRPr>
            </a:lvl6pPr>
            <a:lvl7pPr marL="2971800" indent="-228600" defTabSz="822325" eaLnBrk="0" fontAlgn="base" hangingPunct="0">
              <a:spcBef>
                <a:spcPct val="0"/>
              </a:spcBef>
              <a:spcAft>
                <a:spcPct val="0"/>
              </a:spcAft>
              <a:tabLst>
                <a:tab pos="960438" algn="l"/>
              </a:tabLst>
              <a:defRPr sz="2800">
                <a:solidFill>
                  <a:srgbClr val="CC3300"/>
                </a:solidFill>
                <a:latin typeface="Arial" panose="020B0604020202020204" pitchFamily="34" charset="0"/>
                <a:cs typeface="Times New Roman" panose="02020603050405020304" pitchFamily="18" charset="0"/>
              </a:defRPr>
            </a:lvl7pPr>
            <a:lvl8pPr marL="3429000" indent="-228600" defTabSz="822325" eaLnBrk="0" fontAlgn="base" hangingPunct="0">
              <a:spcBef>
                <a:spcPct val="0"/>
              </a:spcBef>
              <a:spcAft>
                <a:spcPct val="0"/>
              </a:spcAft>
              <a:tabLst>
                <a:tab pos="960438" algn="l"/>
              </a:tabLst>
              <a:defRPr sz="2800">
                <a:solidFill>
                  <a:srgbClr val="CC3300"/>
                </a:solidFill>
                <a:latin typeface="Arial" panose="020B0604020202020204" pitchFamily="34" charset="0"/>
                <a:cs typeface="Times New Roman" panose="02020603050405020304" pitchFamily="18" charset="0"/>
              </a:defRPr>
            </a:lvl8pPr>
            <a:lvl9pPr marL="3886200" indent="-228600" defTabSz="822325" eaLnBrk="0" fontAlgn="base" hangingPunct="0">
              <a:spcBef>
                <a:spcPct val="0"/>
              </a:spcBef>
              <a:spcAft>
                <a:spcPct val="0"/>
              </a:spcAft>
              <a:tabLst>
                <a:tab pos="960438" algn="l"/>
              </a:tabLst>
              <a:defRPr sz="2800">
                <a:solidFill>
                  <a:srgbClr val="CC3300"/>
                </a:solidFill>
                <a:latin typeface="Arial" panose="020B0604020202020204" pitchFamily="34" charset="0"/>
                <a:cs typeface="Times New Roman" panose="02020603050405020304" pitchFamily="18" charset="0"/>
              </a:defRPr>
            </a:lvl9pPr>
          </a:lstStyle>
          <a:p>
            <a:pPr algn="ctr"/>
            <a:r>
              <a:rPr lang="en-US" altLang="en-US" sz="2700">
                <a:solidFill>
                  <a:srgbClr val="FFFFFF"/>
                </a:solidFill>
                <a:latin typeface="Gill Sans"/>
                <a:sym typeface="Gill Sans"/>
              </a:rPr>
              <a:t>Test</a:t>
            </a:r>
          </a:p>
        </p:txBody>
      </p:sp>
      <p:sp>
        <p:nvSpPr>
          <p:cNvPr id="21509" name="Rectangle 14"/>
          <p:cNvSpPr>
            <a:spLocks/>
          </p:cNvSpPr>
          <p:nvPr/>
        </p:nvSpPr>
        <p:spPr bwMode="auto">
          <a:xfrm>
            <a:off x="1638300" y="2171700"/>
            <a:ext cx="2286000" cy="846137"/>
          </a:xfrm>
          <a:prstGeom prst="rect">
            <a:avLst/>
          </a:prstGeom>
          <a:blipFill dpi="0" rotWithShape="0">
            <a:blip r:embed="rId3" cstate="print"/>
            <a:srcRect/>
            <a:tile tx="0" ty="0" sx="100000" sy="100000" flip="none" algn="tl"/>
          </a:blipFill>
          <a:ln w="25400">
            <a:solidFill>
              <a:srgbClr val="003C83"/>
            </a:solidFill>
            <a:miter lim="800000"/>
            <a:headEnd/>
            <a:tailEnd/>
          </a:ln>
          <a:effectLst>
            <a:outerShdw dist="63500" dir="2700000" algn="ctr" rotWithShape="0">
              <a:schemeClr val="bg2">
                <a:alpha val="29999"/>
              </a:schemeClr>
            </a:outerShdw>
          </a:effectLst>
        </p:spPr>
        <p:txBody>
          <a:bodyPr lIns="0" tIns="0" rIns="0" bIns="0" anchor="ctr"/>
          <a:lstStyle>
            <a:lvl1pPr defTabSz="822325">
              <a:tabLst>
                <a:tab pos="960438" algn="l"/>
              </a:tabLst>
              <a:defRPr sz="2800">
                <a:solidFill>
                  <a:srgbClr val="CC3300"/>
                </a:solidFill>
                <a:latin typeface="Arial" panose="020B0604020202020204" pitchFamily="34" charset="0"/>
                <a:cs typeface="Times New Roman" panose="02020603050405020304" pitchFamily="18" charset="0"/>
              </a:defRPr>
            </a:lvl1pPr>
            <a:lvl2pPr marL="742950" indent="-285750" defTabSz="822325">
              <a:tabLst>
                <a:tab pos="960438" algn="l"/>
              </a:tabLst>
              <a:defRPr sz="2800">
                <a:solidFill>
                  <a:srgbClr val="CC3300"/>
                </a:solidFill>
                <a:latin typeface="Arial" panose="020B0604020202020204" pitchFamily="34" charset="0"/>
                <a:cs typeface="Times New Roman" panose="02020603050405020304" pitchFamily="18" charset="0"/>
              </a:defRPr>
            </a:lvl2pPr>
            <a:lvl3pPr marL="1143000" indent="-228600" defTabSz="822325">
              <a:tabLst>
                <a:tab pos="960438" algn="l"/>
              </a:tabLst>
              <a:defRPr sz="2800">
                <a:solidFill>
                  <a:srgbClr val="CC3300"/>
                </a:solidFill>
                <a:latin typeface="Arial" panose="020B0604020202020204" pitchFamily="34" charset="0"/>
                <a:cs typeface="Times New Roman" panose="02020603050405020304" pitchFamily="18" charset="0"/>
              </a:defRPr>
            </a:lvl3pPr>
            <a:lvl4pPr marL="1600200" indent="-228600" defTabSz="822325">
              <a:tabLst>
                <a:tab pos="960438" algn="l"/>
              </a:tabLst>
              <a:defRPr sz="2800">
                <a:solidFill>
                  <a:srgbClr val="CC3300"/>
                </a:solidFill>
                <a:latin typeface="Arial" panose="020B0604020202020204" pitchFamily="34" charset="0"/>
                <a:cs typeface="Times New Roman" panose="02020603050405020304" pitchFamily="18" charset="0"/>
              </a:defRPr>
            </a:lvl4pPr>
            <a:lvl5pPr marL="2057400" indent="-228600" defTabSz="822325">
              <a:tabLst>
                <a:tab pos="960438" algn="l"/>
              </a:tabLst>
              <a:defRPr sz="2800">
                <a:solidFill>
                  <a:srgbClr val="CC3300"/>
                </a:solidFill>
                <a:latin typeface="Arial" panose="020B0604020202020204" pitchFamily="34" charset="0"/>
                <a:cs typeface="Times New Roman" panose="02020603050405020304" pitchFamily="18" charset="0"/>
              </a:defRPr>
            </a:lvl5pPr>
            <a:lvl6pPr marL="2514600" indent="-228600" defTabSz="822325" eaLnBrk="0" fontAlgn="base" hangingPunct="0">
              <a:spcBef>
                <a:spcPct val="0"/>
              </a:spcBef>
              <a:spcAft>
                <a:spcPct val="0"/>
              </a:spcAft>
              <a:tabLst>
                <a:tab pos="960438" algn="l"/>
              </a:tabLst>
              <a:defRPr sz="2800">
                <a:solidFill>
                  <a:srgbClr val="CC3300"/>
                </a:solidFill>
                <a:latin typeface="Arial" panose="020B0604020202020204" pitchFamily="34" charset="0"/>
                <a:cs typeface="Times New Roman" panose="02020603050405020304" pitchFamily="18" charset="0"/>
              </a:defRPr>
            </a:lvl6pPr>
            <a:lvl7pPr marL="2971800" indent="-228600" defTabSz="822325" eaLnBrk="0" fontAlgn="base" hangingPunct="0">
              <a:spcBef>
                <a:spcPct val="0"/>
              </a:spcBef>
              <a:spcAft>
                <a:spcPct val="0"/>
              </a:spcAft>
              <a:tabLst>
                <a:tab pos="960438" algn="l"/>
              </a:tabLst>
              <a:defRPr sz="2800">
                <a:solidFill>
                  <a:srgbClr val="CC3300"/>
                </a:solidFill>
                <a:latin typeface="Arial" panose="020B0604020202020204" pitchFamily="34" charset="0"/>
                <a:cs typeface="Times New Roman" panose="02020603050405020304" pitchFamily="18" charset="0"/>
              </a:defRPr>
            </a:lvl7pPr>
            <a:lvl8pPr marL="3429000" indent="-228600" defTabSz="822325" eaLnBrk="0" fontAlgn="base" hangingPunct="0">
              <a:spcBef>
                <a:spcPct val="0"/>
              </a:spcBef>
              <a:spcAft>
                <a:spcPct val="0"/>
              </a:spcAft>
              <a:tabLst>
                <a:tab pos="960438" algn="l"/>
              </a:tabLst>
              <a:defRPr sz="2800">
                <a:solidFill>
                  <a:srgbClr val="CC3300"/>
                </a:solidFill>
                <a:latin typeface="Arial" panose="020B0604020202020204" pitchFamily="34" charset="0"/>
                <a:cs typeface="Times New Roman" panose="02020603050405020304" pitchFamily="18" charset="0"/>
              </a:defRPr>
            </a:lvl8pPr>
            <a:lvl9pPr marL="3886200" indent="-228600" defTabSz="822325" eaLnBrk="0" fontAlgn="base" hangingPunct="0">
              <a:spcBef>
                <a:spcPct val="0"/>
              </a:spcBef>
              <a:spcAft>
                <a:spcPct val="0"/>
              </a:spcAft>
              <a:tabLst>
                <a:tab pos="960438" algn="l"/>
              </a:tabLst>
              <a:defRPr sz="2800">
                <a:solidFill>
                  <a:srgbClr val="CC3300"/>
                </a:solidFill>
                <a:latin typeface="Arial" panose="020B0604020202020204" pitchFamily="34" charset="0"/>
                <a:cs typeface="Times New Roman" panose="02020603050405020304" pitchFamily="18" charset="0"/>
              </a:defRPr>
            </a:lvl9pPr>
          </a:lstStyle>
          <a:p>
            <a:pPr algn="ctr"/>
            <a:r>
              <a:rPr lang="en-US" altLang="en-US" sz="2700">
                <a:solidFill>
                  <a:srgbClr val="FFFFFF"/>
                </a:solidFill>
                <a:latin typeface="Gill Sans"/>
                <a:sym typeface="Gill Sans"/>
              </a:rPr>
              <a:t>Plan/Design</a:t>
            </a:r>
          </a:p>
        </p:txBody>
      </p:sp>
      <p:sp>
        <p:nvSpPr>
          <p:cNvPr id="21510" name="Rectangle 18"/>
          <p:cNvSpPr>
            <a:spLocks/>
          </p:cNvSpPr>
          <p:nvPr/>
        </p:nvSpPr>
        <p:spPr bwMode="auto">
          <a:xfrm>
            <a:off x="2857500" y="3238500"/>
            <a:ext cx="2286000" cy="846137"/>
          </a:xfrm>
          <a:prstGeom prst="rect">
            <a:avLst/>
          </a:prstGeom>
          <a:blipFill dpi="0" rotWithShape="0">
            <a:blip r:embed="rId3" cstate="print"/>
            <a:srcRect/>
            <a:tile tx="0" ty="0" sx="100000" sy="100000" flip="none" algn="tl"/>
          </a:blipFill>
          <a:ln w="25400">
            <a:solidFill>
              <a:srgbClr val="003C83"/>
            </a:solidFill>
            <a:miter lim="800000"/>
            <a:headEnd/>
            <a:tailEnd/>
          </a:ln>
          <a:effectLst>
            <a:outerShdw dist="63500" dir="2700000" algn="ctr" rotWithShape="0">
              <a:schemeClr val="bg2">
                <a:alpha val="29999"/>
              </a:schemeClr>
            </a:outerShdw>
          </a:effectLst>
        </p:spPr>
        <p:txBody>
          <a:bodyPr lIns="0" tIns="0" rIns="0" bIns="0" anchor="ctr"/>
          <a:lstStyle>
            <a:lvl1pPr defTabSz="822325">
              <a:tabLst>
                <a:tab pos="960438" algn="l"/>
              </a:tabLst>
              <a:defRPr sz="2800">
                <a:solidFill>
                  <a:srgbClr val="CC3300"/>
                </a:solidFill>
                <a:latin typeface="Arial" panose="020B0604020202020204" pitchFamily="34" charset="0"/>
                <a:cs typeface="Times New Roman" panose="02020603050405020304" pitchFamily="18" charset="0"/>
              </a:defRPr>
            </a:lvl1pPr>
            <a:lvl2pPr marL="742950" indent="-285750" defTabSz="822325">
              <a:tabLst>
                <a:tab pos="960438" algn="l"/>
              </a:tabLst>
              <a:defRPr sz="2800">
                <a:solidFill>
                  <a:srgbClr val="CC3300"/>
                </a:solidFill>
                <a:latin typeface="Arial" panose="020B0604020202020204" pitchFamily="34" charset="0"/>
                <a:cs typeface="Times New Roman" panose="02020603050405020304" pitchFamily="18" charset="0"/>
              </a:defRPr>
            </a:lvl2pPr>
            <a:lvl3pPr marL="1143000" indent="-228600" defTabSz="822325">
              <a:tabLst>
                <a:tab pos="960438" algn="l"/>
              </a:tabLst>
              <a:defRPr sz="2800">
                <a:solidFill>
                  <a:srgbClr val="CC3300"/>
                </a:solidFill>
                <a:latin typeface="Arial" panose="020B0604020202020204" pitchFamily="34" charset="0"/>
                <a:cs typeface="Times New Roman" panose="02020603050405020304" pitchFamily="18" charset="0"/>
              </a:defRPr>
            </a:lvl3pPr>
            <a:lvl4pPr marL="1600200" indent="-228600" defTabSz="822325">
              <a:tabLst>
                <a:tab pos="960438" algn="l"/>
              </a:tabLst>
              <a:defRPr sz="2800">
                <a:solidFill>
                  <a:srgbClr val="CC3300"/>
                </a:solidFill>
                <a:latin typeface="Arial" panose="020B0604020202020204" pitchFamily="34" charset="0"/>
                <a:cs typeface="Times New Roman" panose="02020603050405020304" pitchFamily="18" charset="0"/>
              </a:defRPr>
            </a:lvl4pPr>
            <a:lvl5pPr marL="2057400" indent="-228600" defTabSz="822325">
              <a:tabLst>
                <a:tab pos="960438" algn="l"/>
              </a:tabLst>
              <a:defRPr sz="2800">
                <a:solidFill>
                  <a:srgbClr val="CC3300"/>
                </a:solidFill>
                <a:latin typeface="Arial" panose="020B0604020202020204" pitchFamily="34" charset="0"/>
                <a:cs typeface="Times New Roman" panose="02020603050405020304" pitchFamily="18" charset="0"/>
              </a:defRPr>
            </a:lvl5pPr>
            <a:lvl6pPr marL="2514600" indent="-228600" defTabSz="822325" eaLnBrk="0" fontAlgn="base" hangingPunct="0">
              <a:spcBef>
                <a:spcPct val="0"/>
              </a:spcBef>
              <a:spcAft>
                <a:spcPct val="0"/>
              </a:spcAft>
              <a:tabLst>
                <a:tab pos="960438" algn="l"/>
              </a:tabLst>
              <a:defRPr sz="2800">
                <a:solidFill>
                  <a:srgbClr val="CC3300"/>
                </a:solidFill>
                <a:latin typeface="Arial" panose="020B0604020202020204" pitchFamily="34" charset="0"/>
                <a:cs typeface="Times New Roman" panose="02020603050405020304" pitchFamily="18" charset="0"/>
              </a:defRPr>
            </a:lvl6pPr>
            <a:lvl7pPr marL="2971800" indent="-228600" defTabSz="822325" eaLnBrk="0" fontAlgn="base" hangingPunct="0">
              <a:spcBef>
                <a:spcPct val="0"/>
              </a:spcBef>
              <a:spcAft>
                <a:spcPct val="0"/>
              </a:spcAft>
              <a:tabLst>
                <a:tab pos="960438" algn="l"/>
              </a:tabLst>
              <a:defRPr sz="2800">
                <a:solidFill>
                  <a:srgbClr val="CC3300"/>
                </a:solidFill>
                <a:latin typeface="Arial" panose="020B0604020202020204" pitchFamily="34" charset="0"/>
                <a:cs typeface="Times New Roman" panose="02020603050405020304" pitchFamily="18" charset="0"/>
              </a:defRPr>
            </a:lvl7pPr>
            <a:lvl8pPr marL="3429000" indent="-228600" defTabSz="822325" eaLnBrk="0" fontAlgn="base" hangingPunct="0">
              <a:spcBef>
                <a:spcPct val="0"/>
              </a:spcBef>
              <a:spcAft>
                <a:spcPct val="0"/>
              </a:spcAft>
              <a:tabLst>
                <a:tab pos="960438" algn="l"/>
              </a:tabLst>
              <a:defRPr sz="2800">
                <a:solidFill>
                  <a:srgbClr val="CC3300"/>
                </a:solidFill>
                <a:latin typeface="Arial" panose="020B0604020202020204" pitchFamily="34" charset="0"/>
                <a:cs typeface="Times New Roman" panose="02020603050405020304" pitchFamily="18" charset="0"/>
              </a:defRPr>
            </a:lvl8pPr>
            <a:lvl9pPr marL="3886200" indent="-228600" defTabSz="822325" eaLnBrk="0" fontAlgn="base" hangingPunct="0">
              <a:spcBef>
                <a:spcPct val="0"/>
              </a:spcBef>
              <a:spcAft>
                <a:spcPct val="0"/>
              </a:spcAft>
              <a:tabLst>
                <a:tab pos="960438" algn="l"/>
              </a:tabLst>
              <a:defRPr sz="2800">
                <a:solidFill>
                  <a:srgbClr val="CC3300"/>
                </a:solidFill>
                <a:latin typeface="Arial" panose="020B0604020202020204" pitchFamily="34" charset="0"/>
                <a:cs typeface="Times New Roman" panose="02020603050405020304" pitchFamily="18" charset="0"/>
              </a:defRPr>
            </a:lvl9pPr>
          </a:lstStyle>
          <a:p>
            <a:pPr algn="ctr"/>
            <a:r>
              <a:rPr lang="en-US" altLang="en-US" sz="2700">
                <a:solidFill>
                  <a:srgbClr val="FFFFFF"/>
                </a:solidFill>
                <a:latin typeface="Gill Sans"/>
                <a:sym typeface="Gill Sans"/>
              </a:rPr>
              <a:t>Develop</a:t>
            </a:r>
          </a:p>
        </p:txBody>
      </p:sp>
      <p:sp>
        <p:nvSpPr>
          <p:cNvPr id="21511" name="AutoShape 77"/>
          <p:cNvSpPr>
            <a:spLocks noChangeArrowheads="1"/>
          </p:cNvSpPr>
          <p:nvPr/>
        </p:nvSpPr>
        <p:spPr bwMode="auto">
          <a:xfrm rot="5400000">
            <a:off x="2524125" y="1323975"/>
            <a:ext cx="806450" cy="7493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1512" name="AutoShape 78"/>
          <p:cNvSpPr>
            <a:spLocks noChangeArrowheads="1"/>
          </p:cNvSpPr>
          <p:nvPr/>
        </p:nvSpPr>
        <p:spPr bwMode="auto">
          <a:xfrm rot="5400000">
            <a:off x="3971925" y="2390775"/>
            <a:ext cx="806450" cy="7493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1513" name="AutoShape 79"/>
          <p:cNvSpPr>
            <a:spLocks noChangeArrowheads="1"/>
          </p:cNvSpPr>
          <p:nvPr/>
        </p:nvSpPr>
        <p:spPr bwMode="auto">
          <a:xfrm rot="5400000">
            <a:off x="5153025" y="3457575"/>
            <a:ext cx="806450" cy="7493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1514" name="Rectangle 9"/>
          <p:cNvSpPr>
            <a:spLocks/>
          </p:cNvSpPr>
          <p:nvPr/>
        </p:nvSpPr>
        <p:spPr bwMode="auto">
          <a:xfrm>
            <a:off x="5524500" y="5410200"/>
            <a:ext cx="2286000" cy="846137"/>
          </a:xfrm>
          <a:prstGeom prst="rect">
            <a:avLst/>
          </a:prstGeom>
          <a:blipFill dpi="0" rotWithShape="0">
            <a:blip r:embed="rId3" cstate="print"/>
            <a:srcRect/>
            <a:tile tx="0" ty="0" sx="100000" sy="100000" flip="none" algn="tl"/>
          </a:blipFill>
          <a:ln w="25400">
            <a:solidFill>
              <a:srgbClr val="003C83"/>
            </a:solidFill>
            <a:miter lim="800000"/>
            <a:headEnd/>
            <a:tailEnd/>
          </a:ln>
          <a:effectLst>
            <a:outerShdw dist="63500" dir="2700000" algn="ctr" rotWithShape="0">
              <a:schemeClr val="bg2">
                <a:alpha val="29999"/>
              </a:schemeClr>
            </a:outerShdw>
          </a:effectLst>
        </p:spPr>
        <p:txBody>
          <a:bodyPr lIns="0" tIns="0" rIns="0" bIns="0" anchor="ctr"/>
          <a:lstStyle>
            <a:lvl1pPr defTabSz="822325">
              <a:tabLst>
                <a:tab pos="960438" algn="l"/>
              </a:tabLst>
              <a:defRPr sz="2800">
                <a:solidFill>
                  <a:srgbClr val="CC3300"/>
                </a:solidFill>
                <a:latin typeface="Arial" panose="020B0604020202020204" pitchFamily="34" charset="0"/>
                <a:cs typeface="Times New Roman" panose="02020603050405020304" pitchFamily="18" charset="0"/>
              </a:defRPr>
            </a:lvl1pPr>
            <a:lvl2pPr marL="742950" indent="-285750" defTabSz="822325">
              <a:tabLst>
                <a:tab pos="960438" algn="l"/>
              </a:tabLst>
              <a:defRPr sz="2800">
                <a:solidFill>
                  <a:srgbClr val="CC3300"/>
                </a:solidFill>
                <a:latin typeface="Arial" panose="020B0604020202020204" pitchFamily="34" charset="0"/>
                <a:cs typeface="Times New Roman" panose="02020603050405020304" pitchFamily="18" charset="0"/>
              </a:defRPr>
            </a:lvl2pPr>
            <a:lvl3pPr marL="1143000" indent="-228600" defTabSz="822325">
              <a:tabLst>
                <a:tab pos="960438" algn="l"/>
              </a:tabLst>
              <a:defRPr sz="2800">
                <a:solidFill>
                  <a:srgbClr val="CC3300"/>
                </a:solidFill>
                <a:latin typeface="Arial" panose="020B0604020202020204" pitchFamily="34" charset="0"/>
                <a:cs typeface="Times New Roman" panose="02020603050405020304" pitchFamily="18" charset="0"/>
              </a:defRPr>
            </a:lvl3pPr>
            <a:lvl4pPr marL="1600200" indent="-228600" defTabSz="822325">
              <a:tabLst>
                <a:tab pos="960438" algn="l"/>
              </a:tabLst>
              <a:defRPr sz="2800">
                <a:solidFill>
                  <a:srgbClr val="CC3300"/>
                </a:solidFill>
                <a:latin typeface="Arial" panose="020B0604020202020204" pitchFamily="34" charset="0"/>
                <a:cs typeface="Times New Roman" panose="02020603050405020304" pitchFamily="18" charset="0"/>
              </a:defRPr>
            </a:lvl4pPr>
            <a:lvl5pPr marL="2057400" indent="-228600" defTabSz="822325">
              <a:tabLst>
                <a:tab pos="960438" algn="l"/>
              </a:tabLst>
              <a:defRPr sz="2800">
                <a:solidFill>
                  <a:srgbClr val="CC3300"/>
                </a:solidFill>
                <a:latin typeface="Arial" panose="020B0604020202020204" pitchFamily="34" charset="0"/>
                <a:cs typeface="Times New Roman" panose="02020603050405020304" pitchFamily="18" charset="0"/>
              </a:defRPr>
            </a:lvl5pPr>
            <a:lvl6pPr marL="2514600" indent="-228600" defTabSz="822325" eaLnBrk="0" fontAlgn="base" hangingPunct="0">
              <a:spcBef>
                <a:spcPct val="0"/>
              </a:spcBef>
              <a:spcAft>
                <a:spcPct val="0"/>
              </a:spcAft>
              <a:tabLst>
                <a:tab pos="960438" algn="l"/>
              </a:tabLst>
              <a:defRPr sz="2800">
                <a:solidFill>
                  <a:srgbClr val="CC3300"/>
                </a:solidFill>
                <a:latin typeface="Arial" panose="020B0604020202020204" pitchFamily="34" charset="0"/>
                <a:cs typeface="Times New Roman" panose="02020603050405020304" pitchFamily="18" charset="0"/>
              </a:defRPr>
            </a:lvl6pPr>
            <a:lvl7pPr marL="2971800" indent="-228600" defTabSz="822325" eaLnBrk="0" fontAlgn="base" hangingPunct="0">
              <a:spcBef>
                <a:spcPct val="0"/>
              </a:spcBef>
              <a:spcAft>
                <a:spcPct val="0"/>
              </a:spcAft>
              <a:tabLst>
                <a:tab pos="960438" algn="l"/>
              </a:tabLst>
              <a:defRPr sz="2800">
                <a:solidFill>
                  <a:srgbClr val="CC3300"/>
                </a:solidFill>
                <a:latin typeface="Arial" panose="020B0604020202020204" pitchFamily="34" charset="0"/>
                <a:cs typeface="Times New Roman" panose="02020603050405020304" pitchFamily="18" charset="0"/>
              </a:defRPr>
            </a:lvl7pPr>
            <a:lvl8pPr marL="3429000" indent="-228600" defTabSz="822325" eaLnBrk="0" fontAlgn="base" hangingPunct="0">
              <a:spcBef>
                <a:spcPct val="0"/>
              </a:spcBef>
              <a:spcAft>
                <a:spcPct val="0"/>
              </a:spcAft>
              <a:tabLst>
                <a:tab pos="960438" algn="l"/>
              </a:tabLst>
              <a:defRPr sz="2800">
                <a:solidFill>
                  <a:srgbClr val="CC3300"/>
                </a:solidFill>
                <a:latin typeface="Arial" panose="020B0604020202020204" pitchFamily="34" charset="0"/>
                <a:cs typeface="Times New Roman" panose="02020603050405020304" pitchFamily="18" charset="0"/>
              </a:defRPr>
            </a:lvl8pPr>
            <a:lvl9pPr marL="3886200" indent="-228600" defTabSz="822325" eaLnBrk="0" fontAlgn="base" hangingPunct="0">
              <a:spcBef>
                <a:spcPct val="0"/>
              </a:spcBef>
              <a:spcAft>
                <a:spcPct val="0"/>
              </a:spcAft>
              <a:tabLst>
                <a:tab pos="960438" algn="l"/>
              </a:tabLst>
              <a:defRPr sz="2800">
                <a:solidFill>
                  <a:srgbClr val="CC3300"/>
                </a:solidFill>
                <a:latin typeface="Arial" panose="020B0604020202020204" pitchFamily="34" charset="0"/>
                <a:cs typeface="Times New Roman" panose="02020603050405020304" pitchFamily="18" charset="0"/>
              </a:defRPr>
            </a:lvl9pPr>
          </a:lstStyle>
          <a:p>
            <a:pPr algn="ctr"/>
            <a:r>
              <a:rPr lang="en-US" altLang="en-US" sz="2700">
                <a:solidFill>
                  <a:srgbClr val="FFFFFF"/>
                </a:solidFill>
                <a:latin typeface="Gill Sans"/>
                <a:sym typeface="Gill Sans"/>
              </a:rPr>
              <a:t>Release</a:t>
            </a:r>
          </a:p>
        </p:txBody>
      </p:sp>
      <p:sp>
        <p:nvSpPr>
          <p:cNvPr id="21515" name="AutoShape 79"/>
          <p:cNvSpPr>
            <a:spLocks noChangeArrowheads="1"/>
          </p:cNvSpPr>
          <p:nvPr/>
        </p:nvSpPr>
        <p:spPr bwMode="auto">
          <a:xfrm rot="5400000">
            <a:off x="6410325" y="4562475"/>
            <a:ext cx="806450" cy="7493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2" name="AutoShape 77"/>
          <p:cNvSpPr>
            <a:spLocks noChangeArrowheads="1"/>
          </p:cNvSpPr>
          <p:nvPr/>
        </p:nvSpPr>
        <p:spPr bwMode="auto">
          <a:xfrm rot="-5400000">
            <a:off x="784225" y="2036762"/>
            <a:ext cx="806450" cy="7493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13" name="AutoShape 77"/>
          <p:cNvSpPr>
            <a:spLocks noChangeArrowheads="1"/>
          </p:cNvSpPr>
          <p:nvPr/>
        </p:nvSpPr>
        <p:spPr bwMode="auto">
          <a:xfrm rot="-5400000">
            <a:off x="2065338" y="3074987"/>
            <a:ext cx="806450" cy="7493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14" name="AutoShape 77"/>
          <p:cNvSpPr>
            <a:spLocks noChangeArrowheads="1"/>
          </p:cNvSpPr>
          <p:nvPr/>
        </p:nvSpPr>
        <p:spPr bwMode="auto">
          <a:xfrm rot="-5400000">
            <a:off x="3333750" y="4111625"/>
            <a:ext cx="806450" cy="7493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2" name="Bent Arrow 1"/>
          <p:cNvSpPr/>
          <p:nvPr/>
        </p:nvSpPr>
        <p:spPr>
          <a:xfrm rot="16200000">
            <a:off x="843756" y="1361281"/>
            <a:ext cx="4068763" cy="5292725"/>
          </a:xfrm>
          <a:prstGeom prst="bentArrow">
            <a:avLst>
              <a:gd name="adj1" fmla="val 5878"/>
              <a:gd name="adj2" fmla="val 9310"/>
              <a:gd name="adj3" fmla="val 25000"/>
              <a:gd name="adj4" fmla="val 4375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Tree>
    <p:extLst>
      <p:ext uri="{BB962C8B-B14F-4D97-AF65-F5344CB8AC3E}">
        <p14:creationId xmlns:p14="http://schemas.microsoft.com/office/powerpoint/2010/main" val="220785219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ormAutofit/>
          </a:bodyPr>
          <a:lstStyle/>
          <a:p>
            <a:r>
              <a:rPr lang="en-US" altLang="en-US" dirty="0" smtClean="0"/>
              <a:t>Foundation and Pillars of Agile</a:t>
            </a:r>
          </a:p>
        </p:txBody>
      </p:sp>
      <p:pic>
        <p:nvPicPr>
          <p:cNvPr id="23555" name="Picture 2" descr="http://www.clker.com/cliparts/N/2/H/q/t/B/marble-columns-md.png"/>
          <p:cNvPicPr>
            <a:picLocks noChangeAspect="1" noChangeArrowheads="1"/>
          </p:cNvPicPr>
          <p:nvPr/>
        </p:nvPicPr>
        <p:blipFill>
          <a:blip r:embed="rId3" cstate="print">
            <a:extLst>
              <a:ext uri="{28A0092B-C50C-407E-A947-70E740481C1C}">
                <a14:useLocalDpi xmlns:a14="http://schemas.microsoft.com/office/drawing/2010/main" val="0"/>
              </a:ext>
            </a:extLst>
          </a:blip>
          <a:srcRect l="64117"/>
          <a:stretch>
            <a:fillRect/>
          </a:stretch>
        </p:blipFill>
        <p:spPr bwMode="auto">
          <a:xfrm>
            <a:off x="1398588" y="2824163"/>
            <a:ext cx="963612"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2" descr="http://www.clker.com/cliparts/N/2/H/q/t/B/marble-columns-md.png"/>
          <p:cNvPicPr>
            <a:picLocks noChangeAspect="1" noChangeArrowheads="1"/>
          </p:cNvPicPr>
          <p:nvPr/>
        </p:nvPicPr>
        <p:blipFill>
          <a:blip r:embed="rId3" cstate="print">
            <a:extLst>
              <a:ext uri="{28A0092B-C50C-407E-A947-70E740481C1C}">
                <a14:useLocalDpi xmlns:a14="http://schemas.microsoft.com/office/drawing/2010/main" val="0"/>
              </a:ext>
            </a:extLst>
          </a:blip>
          <a:srcRect l="64117"/>
          <a:stretch>
            <a:fillRect/>
          </a:stretch>
        </p:blipFill>
        <p:spPr bwMode="auto">
          <a:xfrm>
            <a:off x="6732588" y="2824163"/>
            <a:ext cx="963612"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401762" y="2444750"/>
            <a:ext cx="6294438" cy="320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smtClean="0">
                <a:solidFill>
                  <a:schemeClr val="bg1"/>
                </a:solidFill>
              </a:rPr>
              <a:t>Learning (Inspect </a:t>
            </a:r>
            <a:r>
              <a:rPr lang="en-US" sz="2400" b="1" dirty="0">
                <a:solidFill>
                  <a:schemeClr val="bg1"/>
                </a:solidFill>
              </a:rPr>
              <a:t>and </a:t>
            </a:r>
            <a:r>
              <a:rPr lang="en-US" sz="2400" b="1" dirty="0" smtClean="0">
                <a:solidFill>
                  <a:schemeClr val="bg1"/>
                </a:solidFill>
              </a:rPr>
              <a:t>Adapt)</a:t>
            </a:r>
            <a:endParaRPr lang="en-US" sz="2400" b="1" dirty="0">
              <a:solidFill>
                <a:schemeClr val="bg1"/>
              </a:solidFill>
            </a:endParaRPr>
          </a:p>
        </p:txBody>
      </p:sp>
      <p:sp>
        <p:nvSpPr>
          <p:cNvPr id="15" name="Rectangle 14"/>
          <p:cNvSpPr/>
          <p:nvPr/>
        </p:nvSpPr>
        <p:spPr>
          <a:xfrm>
            <a:off x="1419225" y="5518150"/>
            <a:ext cx="6294438" cy="327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rPr>
              <a:t>Context</a:t>
            </a:r>
            <a:endParaRPr lang="en-US" b="1" dirty="0">
              <a:solidFill>
                <a:schemeClr val="bg1"/>
              </a:solidFill>
            </a:endParaRPr>
          </a:p>
        </p:txBody>
      </p:sp>
      <p:sp>
        <p:nvSpPr>
          <p:cNvPr id="16" name="Rectangle 15"/>
          <p:cNvSpPr/>
          <p:nvPr/>
        </p:nvSpPr>
        <p:spPr>
          <a:xfrm>
            <a:off x="1292225" y="5921375"/>
            <a:ext cx="6548438" cy="403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rPr>
              <a:t>Servant Leadership &amp; Sustaining Culture</a:t>
            </a:r>
          </a:p>
        </p:txBody>
      </p:sp>
      <p:sp>
        <p:nvSpPr>
          <p:cNvPr id="17" name="Isosceles Triangle 16"/>
          <p:cNvSpPr/>
          <p:nvPr/>
        </p:nvSpPr>
        <p:spPr>
          <a:xfrm>
            <a:off x="1419225" y="1181100"/>
            <a:ext cx="6294438" cy="118427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23562" name="TextBox 6"/>
          <p:cNvSpPr txBox="1">
            <a:spLocks noChangeArrowheads="1"/>
          </p:cNvSpPr>
          <p:nvPr/>
        </p:nvSpPr>
        <p:spPr bwMode="auto">
          <a:xfrm rot="-5400000">
            <a:off x="965994" y="3664744"/>
            <a:ext cx="1828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r>
              <a:rPr lang="en-US" altLang="en-US" dirty="0"/>
              <a:t>Build Quality In</a:t>
            </a:r>
          </a:p>
        </p:txBody>
      </p:sp>
      <p:sp>
        <p:nvSpPr>
          <p:cNvPr id="23563" name="TextBox 7"/>
          <p:cNvSpPr txBox="1">
            <a:spLocks noChangeArrowheads="1"/>
          </p:cNvSpPr>
          <p:nvPr/>
        </p:nvSpPr>
        <p:spPr bwMode="auto">
          <a:xfrm rot="-5400000">
            <a:off x="6242844" y="3625056"/>
            <a:ext cx="1905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r>
              <a:rPr lang="en-US" altLang="en-US"/>
              <a:t>Deliver Often</a:t>
            </a:r>
          </a:p>
        </p:txBody>
      </p:sp>
      <p:sp>
        <p:nvSpPr>
          <p:cNvPr id="20" name="TextBox 19"/>
          <p:cNvSpPr txBox="1"/>
          <p:nvPr/>
        </p:nvSpPr>
        <p:spPr>
          <a:xfrm>
            <a:off x="2667000" y="1830388"/>
            <a:ext cx="3962400" cy="557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a:solidFill>
                  <a:schemeClr val="tx1"/>
                </a:solidFill>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pPr>
              <a:defRPr/>
            </a:pPr>
            <a:r>
              <a:rPr lang="en-US" sz="2400" b="1" dirty="0" smtClean="0">
                <a:solidFill>
                  <a:schemeClr val="bg1"/>
                </a:solidFill>
              </a:rPr>
              <a:t>Lean Product Management Strategy</a:t>
            </a:r>
          </a:p>
          <a:p>
            <a:pPr>
              <a:defRPr/>
            </a:pPr>
            <a:endParaRPr lang="en-US" sz="2400" dirty="0" smtClean="0">
              <a:solidFill>
                <a:schemeClr val="bg1"/>
              </a:solidFill>
            </a:endParaRPr>
          </a:p>
        </p:txBody>
      </p:sp>
      <p:grpSp>
        <p:nvGrpSpPr>
          <p:cNvPr id="2" name="Group 1"/>
          <p:cNvGrpSpPr/>
          <p:nvPr/>
        </p:nvGrpSpPr>
        <p:grpSpPr>
          <a:xfrm>
            <a:off x="2286218" y="3112649"/>
            <a:ext cx="4580586" cy="2144828"/>
            <a:chOff x="246439" y="1454150"/>
            <a:chExt cx="8966226" cy="4630695"/>
          </a:xfrm>
        </p:grpSpPr>
        <p:sp>
          <p:nvSpPr>
            <p:cNvPr id="18" name="AutoShape 5"/>
            <p:cNvSpPr>
              <a:spLocks noChangeAspect="1" noChangeArrowheads="1"/>
            </p:cNvSpPr>
            <p:nvPr/>
          </p:nvSpPr>
          <p:spPr bwMode="auto">
            <a:xfrm rot="6109147" flipH="1" flipV="1">
              <a:off x="4462463" y="1557337"/>
              <a:ext cx="1784350" cy="1577975"/>
            </a:xfrm>
            <a:custGeom>
              <a:avLst/>
              <a:gdLst>
                <a:gd name="G0" fmla="+- 4261215 0 0"/>
                <a:gd name="G1" fmla="+- -10890144 0 0"/>
                <a:gd name="G2" fmla="+- 4261215 0 -10890144"/>
                <a:gd name="G3" fmla="+- 10800 0 0"/>
                <a:gd name="G4" fmla="+- 0 0 4261215"/>
                <a:gd name="T0" fmla="*/ 360 256 1"/>
                <a:gd name="T1" fmla="*/ 0 256 1"/>
                <a:gd name="G5" fmla="+- G2 T0 T1"/>
                <a:gd name="G6" fmla="?: G2 G2 G5"/>
                <a:gd name="G7" fmla="+- 0 0 G6"/>
                <a:gd name="G8" fmla="+- 7674 0 0"/>
                <a:gd name="G9" fmla="+- 0 0 -10890144"/>
                <a:gd name="G10" fmla="+- 7674 0 2700"/>
                <a:gd name="G11" fmla="cos G10 4261215"/>
                <a:gd name="G12" fmla="sin G10 4261215"/>
                <a:gd name="G13" fmla="cos 13500 4261215"/>
                <a:gd name="G14" fmla="sin 13500 4261215"/>
                <a:gd name="G15" fmla="+- G11 10800 0"/>
                <a:gd name="G16" fmla="+- G12 10800 0"/>
                <a:gd name="G17" fmla="+- G13 10800 0"/>
                <a:gd name="G18" fmla="+- G14 10800 0"/>
                <a:gd name="G19" fmla="*/ 7674 1 2"/>
                <a:gd name="G20" fmla="+- G19 5400 0"/>
                <a:gd name="G21" fmla="cos G20 4261215"/>
                <a:gd name="G22" fmla="sin G20 4261215"/>
                <a:gd name="G23" fmla="+- G21 10800 0"/>
                <a:gd name="G24" fmla="+- G12 G23 G22"/>
                <a:gd name="G25" fmla="+- G22 G23 G11"/>
                <a:gd name="G26" fmla="cos 10800 4261215"/>
                <a:gd name="G27" fmla="sin 10800 4261215"/>
                <a:gd name="G28" fmla="cos 7674 4261215"/>
                <a:gd name="G29" fmla="sin 7674 4261215"/>
                <a:gd name="G30" fmla="+- G26 10800 0"/>
                <a:gd name="G31" fmla="+- G27 10800 0"/>
                <a:gd name="G32" fmla="+- G28 10800 0"/>
                <a:gd name="G33" fmla="+- G29 10800 0"/>
                <a:gd name="G34" fmla="+- G19 5400 0"/>
                <a:gd name="G35" fmla="cos G34 -10890144"/>
                <a:gd name="G36" fmla="sin G34 -10890144"/>
                <a:gd name="G37" fmla="+/ -10890144 4261215 2"/>
                <a:gd name="T2" fmla="*/ 180 256 1"/>
                <a:gd name="T3" fmla="*/ 0 256 1"/>
                <a:gd name="G38" fmla="+- G37 T2 T3"/>
                <a:gd name="G39" fmla="?: G2 G37 G38"/>
                <a:gd name="G40" fmla="cos 10800 G39"/>
                <a:gd name="G41" fmla="sin 10800 G39"/>
                <a:gd name="G42" fmla="cos 7674 G39"/>
                <a:gd name="G43" fmla="sin 7674 G39"/>
                <a:gd name="G44" fmla="+- G40 10800 0"/>
                <a:gd name="G45" fmla="+- G41 10800 0"/>
                <a:gd name="G46" fmla="+- G42 10800 0"/>
                <a:gd name="G47" fmla="+- G43 10800 0"/>
                <a:gd name="G48" fmla="+- G35 10800 0"/>
                <a:gd name="G49" fmla="+- G36 10800 0"/>
                <a:gd name="T4" fmla="*/ 17658 w 21600"/>
                <a:gd name="T5" fmla="*/ 2457 h 21600"/>
                <a:gd name="T6" fmla="*/ 1830 w 21600"/>
                <a:gd name="T7" fmla="*/ 8592 h 21600"/>
                <a:gd name="T8" fmla="*/ 15673 w 21600"/>
                <a:gd name="T9" fmla="*/ 4872 h 21600"/>
                <a:gd name="T10" fmla="*/ 16500 w 21600"/>
                <a:gd name="T11" fmla="*/ 23037 h 21600"/>
                <a:gd name="T12" fmla="*/ 10836 w 21600"/>
                <a:gd name="T13" fmla="*/ 20972 h 21600"/>
                <a:gd name="T14" fmla="*/ 12900 w 21600"/>
                <a:gd name="T15" fmla="*/ 15308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4040" y="17756"/>
                  </a:moveTo>
                  <a:cubicBezTo>
                    <a:pt x="16744" y="16496"/>
                    <a:pt x="18474" y="13783"/>
                    <a:pt x="18474" y="10800"/>
                  </a:cubicBezTo>
                  <a:cubicBezTo>
                    <a:pt x="18474" y="6561"/>
                    <a:pt x="15038" y="3126"/>
                    <a:pt x="10800" y="3126"/>
                  </a:cubicBezTo>
                  <a:cubicBezTo>
                    <a:pt x="7268" y="3125"/>
                    <a:pt x="4192" y="5536"/>
                    <a:pt x="3348" y="8965"/>
                  </a:cubicBezTo>
                  <a:lnTo>
                    <a:pt x="313" y="8218"/>
                  </a:lnTo>
                  <a:cubicBezTo>
                    <a:pt x="1501" y="3392"/>
                    <a:pt x="5829" y="-1"/>
                    <a:pt x="10800" y="0"/>
                  </a:cubicBezTo>
                  <a:cubicBezTo>
                    <a:pt x="16764" y="0"/>
                    <a:pt x="21600" y="4835"/>
                    <a:pt x="21600" y="10800"/>
                  </a:cubicBezTo>
                  <a:cubicBezTo>
                    <a:pt x="21600" y="14998"/>
                    <a:pt x="19166" y="18816"/>
                    <a:pt x="15360" y="20589"/>
                  </a:cubicBezTo>
                  <a:lnTo>
                    <a:pt x="16500" y="23037"/>
                  </a:lnTo>
                  <a:lnTo>
                    <a:pt x="10836" y="20972"/>
                  </a:lnTo>
                  <a:lnTo>
                    <a:pt x="12900" y="15308"/>
                  </a:lnTo>
                  <a:lnTo>
                    <a:pt x="14040" y="17756"/>
                  </a:lnTo>
                  <a:close/>
                </a:path>
              </a:pathLst>
            </a:cu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sz="1600"/>
            </a:p>
          </p:txBody>
        </p:sp>
        <p:sp>
          <p:nvSpPr>
            <p:cNvPr id="19" name="Text Box 6"/>
            <p:cNvSpPr txBox="1">
              <a:spLocks noChangeAspect="1" noChangeArrowheads="1"/>
            </p:cNvSpPr>
            <p:nvPr/>
          </p:nvSpPr>
          <p:spPr bwMode="auto">
            <a:xfrm>
              <a:off x="4616731" y="1880592"/>
              <a:ext cx="1334186" cy="664492"/>
            </a:xfrm>
            <a:prstGeom prst="rect">
              <a:avLst/>
            </a:prstGeom>
            <a:noFill/>
            <a:ln w="31750" algn="ctr">
              <a:noFill/>
              <a:miter lim="800000"/>
              <a:headEnd/>
              <a:tailEnd/>
            </a:ln>
          </p:spPr>
          <p:txBody>
            <a:bodyPr wrap="none">
              <a:spAutoFit/>
            </a:bodyPr>
            <a:lstStyle/>
            <a:p>
              <a:pPr algn="ctr">
                <a:spcBef>
                  <a:spcPct val="50000"/>
                </a:spcBef>
              </a:pPr>
              <a:r>
                <a:rPr lang="en-US" sz="1400" dirty="0"/>
                <a:t>24 </a:t>
              </a:r>
              <a:r>
                <a:rPr lang="en-US" sz="1400" dirty="0" err="1" smtClean="0"/>
                <a:t>hrs</a:t>
              </a:r>
              <a:endParaRPr lang="en-US" sz="1400" dirty="0"/>
            </a:p>
          </p:txBody>
        </p:sp>
        <p:grpSp>
          <p:nvGrpSpPr>
            <p:cNvPr id="21" name="Group 7"/>
            <p:cNvGrpSpPr>
              <a:grpSpLocks noChangeAspect="1"/>
            </p:cNvGrpSpPr>
            <p:nvPr/>
          </p:nvGrpSpPr>
          <p:grpSpPr bwMode="auto">
            <a:xfrm>
              <a:off x="4924425" y="2468563"/>
              <a:ext cx="1878013" cy="2084387"/>
              <a:chOff x="2826" y="1486"/>
              <a:chExt cx="1314" cy="1458"/>
            </a:xfrm>
          </p:grpSpPr>
          <p:sp>
            <p:nvSpPr>
              <p:cNvPr id="22" name="Text Box 8"/>
              <p:cNvSpPr txBox="1">
                <a:spLocks noChangeAspect="1" noChangeArrowheads="1"/>
              </p:cNvSpPr>
              <p:nvPr/>
            </p:nvSpPr>
            <p:spPr bwMode="auto">
              <a:xfrm>
                <a:off x="2931" y="1965"/>
                <a:ext cx="1098" cy="465"/>
              </a:xfrm>
              <a:prstGeom prst="rect">
                <a:avLst/>
              </a:prstGeom>
              <a:noFill/>
              <a:ln w="31750" algn="ctr">
                <a:noFill/>
                <a:miter lim="800000"/>
                <a:headEnd/>
                <a:tailEnd/>
              </a:ln>
            </p:spPr>
            <p:txBody>
              <a:bodyPr wrap="none">
                <a:spAutoFit/>
              </a:bodyPr>
              <a:lstStyle/>
              <a:p>
                <a:pPr algn="ctr">
                  <a:spcBef>
                    <a:spcPct val="50000"/>
                  </a:spcBef>
                </a:pPr>
                <a:r>
                  <a:rPr lang="en-US" sz="1400" dirty="0"/>
                  <a:t>1-4 </a:t>
                </a:r>
                <a:r>
                  <a:rPr lang="en-US" sz="1400" dirty="0" err="1" smtClean="0"/>
                  <a:t>wks</a:t>
                </a:r>
                <a:endParaRPr lang="en-US" sz="1400" dirty="0"/>
              </a:p>
            </p:txBody>
          </p:sp>
          <p:grpSp>
            <p:nvGrpSpPr>
              <p:cNvPr id="23" name="Group 9"/>
              <p:cNvGrpSpPr>
                <a:grpSpLocks noChangeAspect="1"/>
              </p:cNvGrpSpPr>
              <p:nvPr/>
            </p:nvGrpSpPr>
            <p:grpSpPr bwMode="auto">
              <a:xfrm>
                <a:off x="2826" y="1486"/>
                <a:ext cx="1314" cy="1458"/>
                <a:chOff x="2826" y="1486"/>
                <a:chExt cx="1314" cy="1458"/>
              </a:xfrm>
            </p:grpSpPr>
            <p:sp>
              <p:nvSpPr>
                <p:cNvPr id="24" name="Rectangle 10"/>
                <p:cNvSpPr>
                  <a:spLocks noChangeAspect="1" noChangeArrowheads="1"/>
                </p:cNvSpPr>
                <p:nvPr/>
              </p:nvSpPr>
              <p:spPr bwMode="auto">
                <a:xfrm>
                  <a:off x="2892" y="2704"/>
                  <a:ext cx="528" cy="240"/>
                </a:xfrm>
                <a:prstGeom prst="rect">
                  <a:avLst/>
                </a:prstGeom>
                <a:solidFill>
                  <a:schemeClr val="accent1"/>
                </a:solidFill>
                <a:ln w="31750" algn="ctr">
                  <a:solidFill>
                    <a:schemeClr val="tx1"/>
                  </a:solidFill>
                  <a:miter lim="800000"/>
                  <a:headEnd/>
                  <a:tailEnd/>
                </a:ln>
              </p:spPr>
              <p:txBody>
                <a:bodyPr wrap="none" anchor="ctr"/>
                <a:lstStyle/>
                <a:p>
                  <a:endParaRPr lang="en-US" sz="1600"/>
                </a:p>
              </p:txBody>
            </p:sp>
            <p:sp>
              <p:nvSpPr>
                <p:cNvPr id="25" name="AutoShape 11"/>
                <p:cNvSpPr>
                  <a:spLocks noChangeAspect="1" noChangeArrowheads="1"/>
                </p:cNvSpPr>
                <p:nvPr/>
              </p:nvSpPr>
              <p:spPr bwMode="auto">
                <a:xfrm rot="15490853" flipV="1">
                  <a:off x="2760" y="1552"/>
                  <a:ext cx="1458" cy="1314"/>
                </a:xfrm>
                <a:custGeom>
                  <a:avLst/>
                  <a:gdLst>
                    <a:gd name="G0" fmla="+- 7802764 0 0"/>
                    <a:gd name="G1" fmla="+- 10969111 0 0"/>
                    <a:gd name="G2" fmla="+- 7802764 0 10969111"/>
                    <a:gd name="G3" fmla="+- 10800 0 0"/>
                    <a:gd name="G4" fmla="+- 0 0 7802764"/>
                    <a:gd name="T0" fmla="*/ 360 256 1"/>
                    <a:gd name="T1" fmla="*/ 0 256 1"/>
                    <a:gd name="G5" fmla="+- G2 T0 T1"/>
                    <a:gd name="G6" fmla="?: G2 G2 G5"/>
                    <a:gd name="G7" fmla="+- 0 0 G6"/>
                    <a:gd name="G8" fmla="+- 7261 0 0"/>
                    <a:gd name="G9" fmla="+- 0 0 10969111"/>
                    <a:gd name="G10" fmla="+- 7261 0 2700"/>
                    <a:gd name="G11" fmla="cos G10 7802764"/>
                    <a:gd name="G12" fmla="sin G10 7802764"/>
                    <a:gd name="G13" fmla="cos 13500 7802764"/>
                    <a:gd name="G14" fmla="sin 13500 7802764"/>
                    <a:gd name="G15" fmla="+- G11 10800 0"/>
                    <a:gd name="G16" fmla="+- G12 10800 0"/>
                    <a:gd name="G17" fmla="+- G13 10800 0"/>
                    <a:gd name="G18" fmla="+- G14 10800 0"/>
                    <a:gd name="G19" fmla="*/ 7261 1 2"/>
                    <a:gd name="G20" fmla="+- G19 5400 0"/>
                    <a:gd name="G21" fmla="cos G20 7802764"/>
                    <a:gd name="G22" fmla="sin G20 7802764"/>
                    <a:gd name="G23" fmla="+- G21 10800 0"/>
                    <a:gd name="G24" fmla="+- G12 G23 G22"/>
                    <a:gd name="G25" fmla="+- G22 G23 G11"/>
                    <a:gd name="G26" fmla="cos 10800 7802764"/>
                    <a:gd name="G27" fmla="sin 10800 7802764"/>
                    <a:gd name="G28" fmla="cos 7261 7802764"/>
                    <a:gd name="G29" fmla="sin 7261 7802764"/>
                    <a:gd name="G30" fmla="+- G26 10800 0"/>
                    <a:gd name="G31" fmla="+- G27 10800 0"/>
                    <a:gd name="G32" fmla="+- G28 10800 0"/>
                    <a:gd name="G33" fmla="+- G29 10800 0"/>
                    <a:gd name="G34" fmla="+- G19 5400 0"/>
                    <a:gd name="G35" fmla="cos G34 10969111"/>
                    <a:gd name="G36" fmla="sin G34 10969111"/>
                    <a:gd name="G37" fmla="+/ 10969111 7802764 2"/>
                    <a:gd name="T2" fmla="*/ 180 256 1"/>
                    <a:gd name="T3" fmla="*/ 0 256 1"/>
                    <a:gd name="G38" fmla="+- G37 T2 T3"/>
                    <a:gd name="G39" fmla="?: G2 G37 G38"/>
                    <a:gd name="G40" fmla="cos 10800 G39"/>
                    <a:gd name="G41" fmla="sin 10800 G39"/>
                    <a:gd name="G42" fmla="cos 7261 G39"/>
                    <a:gd name="G43" fmla="sin 7261 G39"/>
                    <a:gd name="G44" fmla="+- G40 10800 0"/>
                    <a:gd name="G45" fmla="+- G41 10800 0"/>
                    <a:gd name="G46" fmla="+- G42 10800 0"/>
                    <a:gd name="G47" fmla="+- G43 10800 0"/>
                    <a:gd name="G48" fmla="+- G35 10800 0"/>
                    <a:gd name="G49" fmla="+- G36 10800 0"/>
                    <a:gd name="T4" fmla="*/ 19449 w 21600"/>
                    <a:gd name="T5" fmla="*/ 4333 h 21600"/>
                    <a:gd name="T6" fmla="*/ 1987 w 21600"/>
                    <a:gd name="T7" fmla="*/ 12773 h 21600"/>
                    <a:gd name="T8" fmla="*/ 16615 w 21600"/>
                    <a:gd name="T9" fmla="*/ 6452 h 21600"/>
                    <a:gd name="T10" fmla="*/ 4242 w 21600"/>
                    <a:gd name="T11" fmla="*/ 22600 h 21600"/>
                    <a:gd name="T12" fmla="*/ 2505 w 21600"/>
                    <a:gd name="T13" fmla="*/ 16523 h 21600"/>
                    <a:gd name="T14" fmla="*/ 8584 w 21600"/>
                    <a:gd name="T15" fmla="*/ 14786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7273" y="17146"/>
                      </a:moveTo>
                      <a:cubicBezTo>
                        <a:pt x="8351" y="17746"/>
                        <a:pt x="9565" y="18061"/>
                        <a:pt x="10800" y="18061"/>
                      </a:cubicBezTo>
                      <a:cubicBezTo>
                        <a:pt x="14810" y="18061"/>
                        <a:pt x="18061" y="14810"/>
                        <a:pt x="18061" y="10800"/>
                      </a:cubicBezTo>
                      <a:cubicBezTo>
                        <a:pt x="18061" y="6789"/>
                        <a:pt x="14810" y="3539"/>
                        <a:pt x="10800" y="3539"/>
                      </a:cubicBezTo>
                      <a:cubicBezTo>
                        <a:pt x="6789" y="3539"/>
                        <a:pt x="3539" y="6789"/>
                        <a:pt x="3539" y="10800"/>
                      </a:cubicBezTo>
                      <a:cubicBezTo>
                        <a:pt x="3538" y="11333"/>
                        <a:pt x="3597" y="11866"/>
                        <a:pt x="3714" y="12386"/>
                      </a:cubicBezTo>
                      <a:lnTo>
                        <a:pt x="261" y="13160"/>
                      </a:lnTo>
                      <a:cubicBezTo>
                        <a:pt x="87" y="12385"/>
                        <a:pt x="0" y="11594"/>
                        <a:pt x="0" y="10800"/>
                      </a:cubicBezTo>
                      <a:cubicBezTo>
                        <a:pt x="0" y="4835"/>
                        <a:pt x="4835" y="0"/>
                        <a:pt x="10800" y="0"/>
                      </a:cubicBezTo>
                      <a:cubicBezTo>
                        <a:pt x="16764" y="0"/>
                        <a:pt x="21600" y="4835"/>
                        <a:pt x="21600" y="10800"/>
                      </a:cubicBezTo>
                      <a:cubicBezTo>
                        <a:pt x="21600" y="16764"/>
                        <a:pt x="16764" y="21600"/>
                        <a:pt x="10800" y="21600"/>
                      </a:cubicBezTo>
                      <a:cubicBezTo>
                        <a:pt x="8964" y="21600"/>
                        <a:pt x="7158" y="21132"/>
                        <a:pt x="5554" y="20240"/>
                      </a:cubicBezTo>
                      <a:lnTo>
                        <a:pt x="4242" y="22600"/>
                      </a:lnTo>
                      <a:lnTo>
                        <a:pt x="2505" y="16523"/>
                      </a:lnTo>
                      <a:lnTo>
                        <a:pt x="8584" y="14786"/>
                      </a:lnTo>
                      <a:lnTo>
                        <a:pt x="7273" y="17146"/>
                      </a:lnTo>
                      <a:close/>
                    </a:path>
                  </a:pathLst>
                </a:cu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sz="1600"/>
                </a:p>
              </p:txBody>
            </p:sp>
          </p:grpSp>
        </p:grpSp>
        <p:grpSp>
          <p:nvGrpSpPr>
            <p:cNvPr id="26" name="Group 12"/>
            <p:cNvGrpSpPr>
              <a:grpSpLocks noChangeAspect="1"/>
            </p:cNvGrpSpPr>
            <p:nvPr/>
          </p:nvGrpSpPr>
          <p:grpSpPr bwMode="auto">
            <a:xfrm>
              <a:off x="246439" y="4518025"/>
              <a:ext cx="2568445" cy="1566820"/>
              <a:chOff x="-445" y="2919"/>
              <a:chExt cx="1796" cy="1095"/>
            </a:xfrm>
          </p:grpSpPr>
          <p:sp>
            <p:nvSpPr>
              <p:cNvPr id="27" name="AutoShape 13"/>
              <p:cNvSpPr>
                <a:spLocks noChangeAspect="1" noChangeArrowheads="1"/>
              </p:cNvSpPr>
              <p:nvPr/>
            </p:nvSpPr>
            <p:spPr bwMode="auto">
              <a:xfrm>
                <a:off x="576" y="3434"/>
                <a:ext cx="579" cy="326"/>
              </a:xfrm>
              <a:prstGeom prst="cube">
                <a:avLst>
                  <a:gd name="adj" fmla="val 25000"/>
                </a:avLst>
              </a:prstGeom>
              <a:solidFill>
                <a:srgbClr val="99CCFF"/>
              </a:solidFill>
              <a:ln w="31750">
                <a:solidFill>
                  <a:srgbClr val="006CD8"/>
                </a:solidFill>
                <a:miter lim="800000"/>
                <a:headEnd/>
                <a:tailEnd/>
              </a:ln>
            </p:spPr>
            <p:txBody>
              <a:bodyPr wrap="none" anchor="ctr"/>
              <a:lstStyle/>
              <a:p>
                <a:endParaRPr lang="en-US" sz="1600"/>
              </a:p>
            </p:txBody>
          </p:sp>
          <p:sp>
            <p:nvSpPr>
              <p:cNvPr id="28" name="AutoShape 14"/>
              <p:cNvSpPr>
                <a:spLocks noChangeAspect="1" noChangeArrowheads="1"/>
              </p:cNvSpPr>
              <p:nvPr/>
            </p:nvSpPr>
            <p:spPr bwMode="auto">
              <a:xfrm>
                <a:off x="772" y="3172"/>
                <a:ext cx="579" cy="326"/>
              </a:xfrm>
              <a:prstGeom prst="cube">
                <a:avLst>
                  <a:gd name="adj" fmla="val 25000"/>
                </a:avLst>
              </a:prstGeom>
              <a:solidFill>
                <a:srgbClr val="99CCFF"/>
              </a:solidFill>
              <a:ln w="31750">
                <a:solidFill>
                  <a:srgbClr val="006CD8"/>
                </a:solidFill>
                <a:miter lim="800000"/>
                <a:headEnd/>
                <a:tailEnd/>
              </a:ln>
            </p:spPr>
            <p:txBody>
              <a:bodyPr wrap="none" anchor="ctr"/>
              <a:lstStyle/>
              <a:p>
                <a:endParaRPr lang="en-US" sz="1600"/>
              </a:p>
            </p:txBody>
          </p:sp>
          <p:sp>
            <p:nvSpPr>
              <p:cNvPr id="29" name="AutoShape 15"/>
              <p:cNvSpPr>
                <a:spLocks noChangeAspect="1" noChangeArrowheads="1"/>
              </p:cNvSpPr>
              <p:nvPr/>
            </p:nvSpPr>
            <p:spPr bwMode="auto">
              <a:xfrm>
                <a:off x="627" y="2919"/>
                <a:ext cx="579" cy="326"/>
              </a:xfrm>
              <a:prstGeom prst="cube">
                <a:avLst>
                  <a:gd name="adj" fmla="val 25000"/>
                </a:avLst>
              </a:prstGeom>
              <a:solidFill>
                <a:srgbClr val="99CCFF"/>
              </a:solidFill>
              <a:ln w="31750">
                <a:solidFill>
                  <a:srgbClr val="006CD8"/>
                </a:solidFill>
                <a:miter lim="800000"/>
                <a:headEnd/>
                <a:tailEnd/>
              </a:ln>
            </p:spPr>
            <p:txBody>
              <a:bodyPr wrap="none" anchor="ctr"/>
              <a:lstStyle/>
              <a:p>
                <a:endParaRPr lang="en-US" sz="1600"/>
              </a:p>
            </p:txBody>
          </p:sp>
          <p:sp>
            <p:nvSpPr>
              <p:cNvPr id="30" name="Text Box 16"/>
              <p:cNvSpPr txBox="1">
                <a:spLocks noChangeAspect="1" noChangeArrowheads="1"/>
              </p:cNvSpPr>
              <p:nvPr/>
            </p:nvSpPr>
            <p:spPr bwMode="auto">
              <a:xfrm>
                <a:off x="-445" y="2946"/>
                <a:ext cx="1093" cy="1068"/>
              </a:xfrm>
              <a:prstGeom prst="rect">
                <a:avLst/>
              </a:prstGeom>
              <a:noFill/>
              <a:ln w="31750" algn="ctr">
                <a:noFill/>
                <a:miter lim="800000"/>
                <a:headEnd/>
                <a:tailEnd/>
              </a:ln>
            </p:spPr>
            <p:txBody>
              <a:bodyPr wrap="none">
                <a:spAutoFit/>
              </a:bodyPr>
              <a:lstStyle/>
              <a:p>
                <a:r>
                  <a:rPr lang="en-US" sz="1400" b="1" i="1" dirty="0">
                    <a:latin typeface="Arial Narrow" pitchFamily="34" charset="0"/>
                  </a:rPr>
                  <a:t>Release </a:t>
                </a:r>
                <a:endParaRPr lang="en-US" sz="1400" b="1" i="1" dirty="0" smtClean="0">
                  <a:latin typeface="Arial Narrow" pitchFamily="34" charset="0"/>
                </a:endParaRPr>
              </a:p>
              <a:p>
                <a:r>
                  <a:rPr lang="en-US" sz="1400" b="1" i="1" dirty="0" smtClean="0">
                    <a:latin typeface="Arial Narrow" pitchFamily="34" charset="0"/>
                  </a:rPr>
                  <a:t>Backlog </a:t>
                </a:r>
                <a:endParaRPr lang="en-US" sz="1400" b="1" i="1" dirty="0">
                  <a:latin typeface="Arial Narrow" pitchFamily="34" charset="0"/>
                </a:endParaRPr>
              </a:p>
              <a:p>
                <a:endParaRPr lang="en-US" sz="1200" dirty="0">
                  <a:latin typeface="Arial Narrow" pitchFamily="34" charset="0"/>
                </a:endParaRPr>
              </a:p>
            </p:txBody>
          </p:sp>
        </p:grpSp>
        <p:grpSp>
          <p:nvGrpSpPr>
            <p:cNvPr id="31" name="Group 18"/>
            <p:cNvGrpSpPr>
              <a:grpSpLocks noChangeAspect="1"/>
            </p:cNvGrpSpPr>
            <p:nvPr/>
          </p:nvGrpSpPr>
          <p:grpSpPr bwMode="auto">
            <a:xfrm>
              <a:off x="4111625" y="4062413"/>
              <a:ext cx="806450" cy="600075"/>
              <a:chOff x="2550" y="2556"/>
              <a:chExt cx="810" cy="602"/>
            </a:xfrm>
          </p:grpSpPr>
          <p:sp>
            <p:nvSpPr>
              <p:cNvPr id="32" name="AutoShape 19"/>
              <p:cNvSpPr>
                <a:spLocks noChangeAspect="1" noChangeArrowheads="1"/>
              </p:cNvSpPr>
              <p:nvPr/>
            </p:nvSpPr>
            <p:spPr bwMode="auto">
              <a:xfrm>
                <a:off x="2688" y="2830"/>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sz="1600"/>
              </a:p>
            </p:txBody>
          </p:sp>
          <p:sp>
            <p:nvSpPr>
              <p:cNvPr id="33" name="AutoShape 20"/>
              <p:cNvSpPr>
                <a:spLocks noChangeAspect="1" noChangeArrowheads="1"/>
              </p:cNvSpPr>
              <p:nvPr/>
            </p:nvSpPr>
            <p:spPr bwMode="auto">
              <a:xfrm>
                <a:off x="2642" y="2739"/>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sz="1600"/>
              </a:p>
            </p:txBody>
          </p:sp>
          <p:sp>
            <p:nvSpPr>
              <p:cNvPr id="34" name="AutoShape 21"/>
              <p:cNvSpPr>
                <a:spLocks noChangeAspect="1" noChangeArrowheads="1"/>
              </p:cNvSpPr>
              <p:nvPr/>
            </p:nvSpPr>
            <p:spPr bwMode="auto">
              <a:xfrm>
                <a:off x="2596" y="2648"/>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sz="1600"/>
              </a:p>
            </p:txBody>
          </p:sp>
          <p:sp>
            <p:nvSpPr>
              <p:cNvPr id="35" name="AutoShape 22"/>
              <p:cNvSpPr>
                <a:spLocks noChangeAspect="1" noChangeArrowheads="1"/>
              </p:cNvSpPr>
              <p:nvPr/>
            </p:nvSpPr>
            <p:spPr bwMode="auto">
              <a:xfrm>
                <a:off x="2550" y="2556"/>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sz="1600"/>
              </a:p>
            </p:txBody>
          </p:sp>
        </p:grpSp>
        <p:sp>
          <p:nvSpPr>
            <p:cNvPr id="36" name="AutoShape 23"/>
            <p:cNvSpPr>
              <a:spLocks noChangeAspect="1" noChangeArrowheads="1"/>
            </p:cNvSpPr>
            <p:nvPr/>
          </p:nvSpPr>
          <p:spPr bwMode="auto">
            <a:xfrm>
              <a:off x="3082925" y="4002088"/>
              <a:ext cx="960438" cy="684212"/>
            </a:xfrm>
            <a:prstGeom prst="rightArrow">
              <a:avLst>
                <a:gd name="adj1" fmla="val 50000"/>
                <a:gd name="adj2" fmla="val 35093"/>
              </a:avLst>
            </a:pr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sz="1600"/>
            </a:p>
          </p:txBody>
        </p:sp>
        <p:sp>
          <p:nvSpPr>
            <p:cNvPr id="37" name="Text Box 24"/>
            <p:cNvSpPr txBox="1">
              <a:spLocks noChangeAspect="1" noChangeArrowheads="1"/>
            </p:cNvSpPr>
            <p:nvPr/>
          </p:nvSpPr>
          <p:spPr bwMode="auto">
            <a:xfrm>
              <a:off x="3994411" y="4773292"/>
              <a:ext cx="1563243" cy="1129635"/>
            </a:xfrm>
            <a:prstGeom prst="rect">
              <a:avLst/>
            </a:prstGeom>
            <a:noFill/>
            <a:ln w="31750" algn="ctr">
              <a:noFill/>
              <a:miter lim="800000"/>
              <a:headEnd/>
              <a:tailEnd/>
            </a:ln>
          </p:spPr>
          <p:txBody>
            <a:bodyPr wrap="none">
              <a:spAutoFit/>
            </a:bodyPr>
            <a:lstStyle/>
            <a:p>
              <a:pPr algn="ctr"/>
              <a:r>
                <a:rPr lang="en-US" sz="1400" b="1" i="1" dirty="0">
                  <a:latin typeface="Arial Narrow" pitchFamily="34" charset="0"/>
                </a:rPr>
                <a:t>Backlog </a:t>
              </a:r>
            </a:p>
            <a:p>
              <a:pPr algn="ctr"/>
              <a:r>
                <a:rPr lang="en-US" sz="1400" b="1" i="1" dirty="0" smtClean="0">
                  <a:latin typeface="Arial Narrow" pitchFamily="34" charset="0"/>
                </a:rPr>
                <a:t>tasks</a:t>
              </a:r>
              <a:endParaRPr lang="en-US" sz="1400" b="1" i="1" dirty="0">
                <a:latin typeface="Arial Narrow" pitchFamily="34" charset="0"/>
              </a:endParaRPr>
            </a:p>
          </p:txBody>
        </p:sp>
        <p:sp>
          <p:nvSpPr>
            <p:cNvPr id="38" name="AutoShape 26"/>
            <p:cNvSpPr>
              <a:spLocks noChangeAspect="1" noChangeArrowheads="1"/>
            </p:cNvSpPr>
            <p:nvPr/>
          </p:nvSpPr>
          <p:spPr bwMode="auto">
            <a:xfrm>
              <a:off x="6184900" y="4021138"/>
              <a:ext cx="1039813" cy="684212"/>
            </a:xfrm>
            <a:prstGeom prst="rightArrow">
              <a:avLst>
                <a:gd name="adj1" fmla="val 50000"/>
                <a:gd name="adj2" fmla="val 37993"/>
              </a:avLst>
            </a:pr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sz="1600"/>
            </a:p>
          </p:txBody>
        </p:sp>
        <p:sp>
          <p:nvSpPr>
            <p:cNvPr id="39" name="AutoShape 27"/>
            <p:cNvSpPr>
              <a:spLocks noChangeAspect="1" noChangeArrowheads="1"/>
            </p:cNvSpPr>
            <p:nvPr/>
          </p:nvSpPr>
          <p:spPr bwMode="auto">
            <a:xfrm>
              <a:off x="7375525" y="4051300"/>
              <a:ext cx="1003300" cy="565150"/>
            </a:xfrm>
            <a:prstGeom prst="cube">
              <a:avLst>
                <a:gd name="adj" fmla="val 25000"/>
              </a:avLst>
            </a:prstGeom>
            <a:solidFill>
              <a:srgbClr val="FF3300"/>
            </a:solidFill>
            <a:ln w="31750">
              <a:solidFill>
                <a:schemeClr val="tx1"/>
              </a:solidFill>
              <a:miter lim="800000"/>
              <a:headEnd/>
              <a:tailEnd/>
            </a:ln>
          </p:spPr>
          <p:txBody>
            <a:bodyPr wrap="none" anchor="ctr"/>
            <a:lstStyle/>
            <a:p>
              <a:endParaRPr lang="en-US" sz="1600"/>
            </a:p>
          </p:txBody>
        </p:sp>
        <p:sp>
          <p:nvSpPr>
            <p:cNvPr id="40" name="Text Box 28"/>
            <p:cNvSpPr txBox="1">
              <a:spLocks noChangeAspect="1" noChangeArrowheads="1"/>
            </p:cNvSpPr>
            <p:nvPr/>
          </p:nvSpPr>
          <p:spPr bwMode="auto">
            <a:xfrm>
              <a:off x="6607699" y="2862480"/>
              <a:ext cx="2604966" cy="2990211"/>
            </a:xfrm>
            <a:prstGeom prst="rect">
              <a:avLst/>
            </a:prstGeom>
            <a:noFill/>
            <a:ln w="31750" algn="ctr">
              <a:noFill/>
              <a:miter lim="800000"/>
              <a:headEnd/>
              <a:tailEnd/>
            </a:ln>
          </p:spPr>
          <p:txBody>
            <a:bodyPr wrap="square">
              <a:spAutoFit/>
            </a:bodyPr>
            <a:lstStyle/>
            <a:p>
              <a:pPr algn="ctr"/>
              <a:r>
                <a:rPr lang="en-US" sz="1400" b="1" i="1" dirty="0">
                  <a:latin typeface="Arial Narrow" pitchFamily="34" charset="0"/>
                </a:rPr>
                <a:t>Potentially </a:t>
              </a:r>
              <a:r>
                <a:rPr lang="en-US" sz="1400" b="1" i="1" dirty="0" smtClean="0">
                  <a:latin typeface="Arial Narrow" pitchFamily="34" charset="0"/>
                </a:rPr>
                <a:t>Shippable</a:t>
              </a:r>
            </a:p>
            <a:p>
              <a:pPr algn="ctr"/>
              <a:endParaRPr lang="en-US" sz="1400" b="1" i="1" dirty="0">
                <a:latin typeface="Arial Narrow" pitchFamily="34" charset="0"/>
              </a:endParaRPr>
            </a:p>
            <a:p>
              <a:pPr algn="ctr"/>
              <a:endParaRPr lang="en-US" sz="1400" b="1" i="1" dirty="0">
                <a:latin typeface="Arial Narrow" pitchFamily="34" charset="0"/>
              </a:endParaRPr>
            </a:p>
            <a:p>
              <a:pPr algn="ctr"/>
              <a:r>
                <a:rPr lang="en-US" sz="1400" b="1" i="1" dirty="0">
                  <a:latin typeface="Arial Narrow" pitchFamily="34" charset="0"/>
                </a:rPr>
                <a:t>Product Increment</a:t>
              </a:r>
            </a:p>
          </p:txBody>
        </p:sp>
        <p:sp>
          <p:nvSpPr>
            <p:cNvPr id="41" name="AutoShape 31"/>
            <p:cNvSpPr>
              <a:spLocks noChangeAspect="1" noChangeArrowheads="1"/>
            </p:cNvSpPr>
            <p:nvPr/>
          </p:nvSpPr>
          <p:spPr bwMode="auto">
            <a:xfrm>
              <a:off x="1968500" y="4162425"/>
              <a:ext cx="1017588" cy="465138"/>
            </a:xfrm>
            <a:prstGeom prst="cube">
              <a:avLst>
                <a:gd name="adj" fmla="val 25000"/>
              </a:avLst>
            </a:prstGeom>
            <a:solidFill>
              <a:srgbClr val="FF7C80"/>
            </a:solidFill>
            <a:ln w="31750">
              <a:solidFill>
                <a:srgbClr val="336666"/>
              </a:solidFill>
              <a:miter lim="800000"/>
              <a:headEnd/>
              <a:tailEnd/>
            </a:ln>
          </p:spPr>
          <p:txBody>
            <a:bodyPr wrap="none" anchor="ctr"/>
            <a:lstStyle/>
            <a:p>
              <a:endParaRPr lang="en-US" sz="1600"/>
            </a:p>
          </p:txBody>
        </p:sp>
        <p:sp>
          <p:nvSpPr>
            <p:cNvPr id="42" name="Text Box 32"/>
            <p:cNvSpPr txBox="1">
              <a:spLocks noChangeAspect="1" noChangeArrowheads="1"/>
            </p:cNvSpPr>
            <p:nvPr/>
          </p:nvSpPr>
          <p:spPr bwMode="auto">
            <a:xfrm>
              <a:off x="2706218" y="3506146"/>
              <a:ext cx="2227262" cy="1594780"/>
            </a:xfrm>
            <a:prstGeom prst="rect">
              <a:avLst/>
            </a:prstGeom>
            <a:noFill/>
            <a:ln w="31750" algn="ctr">
              <a:noFill/>
              <a:miter lim="800000"/>
              <a:headEnd/>
              <a:tailEnd/>
            </a:ln>
          </p:spPr>
          <p:txBody>
            <a:bodyPr>
              <a:spAutoFit/>
            </a:bodyPr>
            <a:lstStyle/>
            <a:p>
              <a:r>
                <a:rPr lang="en-US" sz="1400" b="1" i="1" dirty="0" smtClean="0">
                  <a:latin typeface="Arial Narrow" pitchFamily="34" charset="0"/>
                </a:rPr>
                <a:t>Iteration</a:t>
              </a:r>
            </a:p>
            <a:p>
              <a:endParaRPr lang="en-US" sz="1400" b="1" i="1" dirty="0">
                <a:latin typeface="Arial Narrow" pitchFamily="34" charset="0"/>
              </a:endParaRPr>
            </a:p>
            <a:p>
              <a:r>
                <a:rPr lang="en-US" sz="1400" b="1" i="1" dirty="0" smtClean="0">
                  <a:latin typeface="Arial Narrow" pitchFamily="34" charset="0"/>
                </a:rPr>
                <a:t>Backlog</a:t>
              </a:r>
              <a:endParaRPr lang="en-US" sz="1400" b="1" i="1" dirty="0">
                <a:latin typeface="Arial Narrow" pitchFamily="34" charset="0"/>
              </a:endParaRPr>
            </a:p>
          </p:txBody>
        </p:sp>
      </p:grpSp>
    </p:spTree>
    <p:extLst>
      <p:ext uri="{BB962C8B-B14F-4D97-AF65-F5344CB8AC3E}">
        <p14:creationId xmlns:p14="http://schemas.microsoft.com/office/powerpoint/2010/main" val="18081916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ormAutofit/>
          </a:bodyPr>
          <a:lstStyle/>
          <a:p>
            <a:r>
              <a:rPr lang="en-US" altLang="en-US" dirty="0" smtClean="0"/>
              <a:t>Foundation and Pillars of Agile</a:t>
            </a:r>
          </a:p>
        </p:txBody>
      </p:sp>
      <p:pic>
        <p:nvPicPr>
          <p:cNvPr id="23555" name="Picture 2" descr="http://www.clker.com/cliparts/N/2/H/q/t/B/marble-columns-md.png"/>
          <p:cNvPicPr>
            <a:picLocks noChangeAspect="1" noChangeArrowheads="1"/>
          </p:cNvPicPr>
          <p:nvPr/>
        </p:nvPicPr>
        <p:blipFill>
          <a:blip r:embed="rId3" cstate="print">
            <a:extLst>
              <a:ext uri="{28A0092B-C50C-407E-A947-70E740481C1C}">
                <a14:useLocalDpi xmlns:a14="http://schemas.microsoft.com/office/drawing/2010/main" val="0"/>
              </a:ext>
            </a:extLst>
          </a:blip>
          <a:srcRect l="64117"/>
          <a:stretch>
            <a:fillRect/>
          </a:stretch>
        </p:blipFill>
        <p:spPr bwMode="auto">
          <a:xfrm>
            <a:off x="1249363" y="2824163"/>
            <a:ext cx="963612"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2" descr="http://www.clker.com/cliparts/N/2/H/q/t/B/marble-columns-md.png"/>
          <p:cNvPicPr>
            <a:picLocks noChangeAspect="1" noChangeArrowheads="1"/>
          </p:cNvPicPr>
          <p:nvPr/>
        </p:nvPicPr>
        <p:blipFill>
          <a:blip r:embed="rId3" cstate="print">
            <a:extLst>
              <a:ext uri="{28A0092B-C50C-407E-A947-70E740481C1C}">
                <a14:useLocalDpi xmlns:a14="http://schemas.microsoft.com/office/drawing/2010/main" val="0"/>
              </a:ext>
            </a:extLst>
          </a:blip>
          <a:srcRect l="64117"/>
          <a:stretch>
            <a:fillRect/>
          </a:stretch>
        </p:blipFill>
        <p:spPr bwMode="auto">
          <a:xfrm>
            <a:off x="6583363" y="2824163"/>
            <a:ext cx="963612"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252537" y="2444750"/>
            <a:ext cx="6294438" cy="320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smtClean="0">
                <a:solidFill>
                  <a:schemeClr val="bg1"/>
                </a:solidFill>
              </a:rPr>
              <a:t>Learning (Inspect </a:t>
            </a:r>
            <a:r>
              <a:rPr lang="en-US" sz="2400" b="1" dirty="0">
                <a:solidFill>
                  <a:schemeClr val="bg1"/>
                </a:solidFill>
              </a:rPr>
              <a:t>and </a:t>
            </a:r>
            <a:r>
              <a:rPr lang="en-US" sz="2400" b="1" dirty="0" smtClean="0">
                <a:solidFill>
                  <a:schemeClr val="bg1"/>
                </a:solidFill>
              </a:rPr>
              <a:t>Adapt)</a:t>
            </a:r>
            <a:endParaRPr lang="en-US" sz="2400" b="1" dirty="0">
              <a:solidFill>
                <a:schemeClr val="bg1"/>
              </a:solidFill>
            </a:endParaRPr>
          </a:p>
        </p:txBody>
      </p:sp>
      <p:sp>
        <p:nvSpPr>
          <p:cNvPr id="15" name="Rectangle 14"/>
          <p:cNvSpPr/>
          <p:nvPr/>
        </p:nvSpPr>
        <p:spPr>
          <a:xfrm>
            <a:off x="1270000" y="5518150"/>
            <a:ext cx="6294438" cy="3270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rPr>
              <a:t>Context</a:t>
            </a:r>
            <a:endParaRPr lang="en-US" b="1" dirty="0">
              <a:solidFill>
                <a:schemeClr val="bg1"/>
              </a:solidFill>
            </a:endParaRPr>
          </a:p>
        </p:txBody>
      </p:sp>
      <p:sp>
        <p:nvSpPr>
          <p:cNvPr id="16" name="Rectangle 15"/>
          <p:cNvSpPr/>
          <p:nvPr/>
        </p:nvSpPr>
        <p:spPr>
          <a:xfrm>
            <a:off x="1143000" y="5921375"/>
            <a:ext cx="6548438" cy="403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rPr>
              <a:t>Servant Leadership &amp; Sustaining Culture</a:t>
            </a:r>
          </a:p>
        </p:txBody>
      </p:sp>
      <p:sp>
        <p:nvSpPr>
          <p:cNvPr id="17" name="Isosceles Triangle 16"/>
          <p:cNvSpPr/>
          <p:nvPr/>
        </p:nvSpPr>
        <p:spPr>
          <a:xfrm>
            <a:off x="1270000" y="1181100"/>
            <a:ext cx="6294438" cy="118427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23562" name="TextBox 6"/>
          <p:cNvSpPr txBox="1">
            <a:spLocks noChangeArrowheads="1"/>
          </p:cNvSpPr>
          <p:nvPr/>
        </p:nvSpPr>
        <p:spPr bwMode="auto">
          <a:xfrm rot="-5400000">
            <a:off x="816769" y="3664744"/>
            <a:ext cx="1828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r>
              <a:rPr lang="en-US" altLang="en-US" dirty="0"/>
              <a:t>Build Quality In</a:t>
            </a:r>
          </a:p>
        </p:txBody>
      </p:sp>
      <p:sp>
        <p:nvSpPr>
          <p:cNvPr id="23563" name="TextBox 7"/>
          <p:cNvSpPr txBox="1">
            <a:spLocks noChangeArrowheads="1"/>
          </p:cNvSpPr>
          <p:nvPr/>
        </p:nvSpPr>
        <p:spPr bwMode="auto">
          <a:xfrm rot="-5400000">
            <a:off x="6093619" y="3625056"/>
            <a:ext cx="1905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r>
              <a:rPr lang="en-US" altLang="en-US"/>
              <a:t>Deliver Often</a:t>
            </a:r>
          </a:p>
        </p:txBody>
      </p:sp>
      <p:sp>
        <p:nvSpPr>
          <p:cNvPr id="20" name="TextBox 19"/>
          <p:cNvSpPr txBox="1"/>
          <p:nvPr/>
        </p:nvSpPr>
        <p:spPr>
          <a:xfrm>
            <a:off x="2517775" y="1830388"/>
            <a:ext cx="3962400" cy="557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a:solidFill>
                  <a:schemeClr val="tx1"/>
                </a:solidFill>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pPr>
              <a:defRPr/>
            </a:pPr>
            <a:r>
              <a:rPr lang="en-US" sz="2400" b="1" dirty="0" smtClean="0">
                <a:solidFill>
                  <a:schemeClr val="bg1"/>
                </a:solidFill>
              </a:rPr>
              <a:t>Lean Product Management Strategy</a:t>
            </a:r>
          </a:p>
          <a:p>
            <a:pPr>
              <a:defRPr/>
            </a:pPr>
            <a:endParaRPr lang="en-US" sz="2400" dirty="0" smtClean="0">
              <a:solidFill>
                <a:schemeClr val="bg1"/>
              </a:solidFill>
            </a:endParaRPr>
          </a:p>
        </p:txBody>
      </p:sp>
      <p:grpSp>
        <p:nvGrpSpPr>
          <p:cNvPr id="2" name="Group 1"/>
          <p:cNvGrpSpPr/>
          <p:nvPr/>
        </p:nvGrpSpPr>
        <p:grpSpPr>
          <a:xfrm>
            <a:off x="2212975" y="3112649"/>
            <a:ext cx="4504604" cy="2107051"/>
            <a:chOff x="395169" y="1454150"/>
            <a:chExt cx="8817496" cy="4549134"/>
          </a:xfrm>
        </p:grpSpPr>
        <p:sp>
          <p:nvSpPr>
            <p:cNvPr id="18" name="AutoShape 5"/>
            <p:cNvSpPr>
              <a:spLocks noChangeAspect="1" noChangeArrowheads="1"/>
            </p:cNvSpPr>
            <p:nvPr/>
          </p:nvSpPr>
          <p:spPr bwMode="auto">
            <a:xfrm rot="6109147" flipH="1" flipV="1">
              <a:off x="4462463" y="1557337"/>
              <a:ext cx="1784350" cy="1577975"/>
            </a:xfrm>
            <a:custGeom>
              <a:avLst/>
              <a:gdLst>
                <a:gd name="G0" fmla="+- 4261215 0 0"/>
                <a:gd name="G1" fmla="+- -10890144 0 0"/>
                <a:gd name="G2" fmla="+- 4261215 0 -10890144"/>
                <a:gd name="G3" fmla="+- 10800 0 0"/>
                <a:gd name="G4" fmla="+- 0 0 4261215"/>
                <a:gd name="T0" fmla="*/ 360 256 1"/>
                <a:gd name="T1" fmla="*/ 0 256 1"/>
                <a:gd name="G5" fmla="+- G2 T0 T1"/>
                <a:gd name="G6" fmla="?: G2 G2 G5"/>
                <a:gd name="G7" fmla="+- 0 0 G6"/>
                <a:gd name="G8" fmla="+- 7674 0 0"/>
                <a:gd name="G9" fmla="+- 0 0 -10890144"/>
                <a:gd name="G10" fmla="+- 7674 0 2700"/>
                <a:gd name="G11" fmla="cos G10 4261215"/>
                <a:gd name="G12" fmla="sin G10 4261215"/>
                <a:gd name="G13" fmla="cos 13500 4261215"/>
                <a:gd name="G14" fmla="sin 13500 4261215"/>
                <a:gd name="G15" fmla="+- G11 10800 0"/>
                <a:gd name="G16" fmla="+- G12 10800 0"/>
                <a:gd name="G17" fmla="+- G13 10800 0"/>
                <a:gd name="G18" fmla="+- G14 10800 0"/>
                <a:gd name="G19" fmla="*/ 7674 1 2"/>
                <a:gd name="G20" fmla="+- G19 5400 0"/>
                <a:gd name="G21" fmla="cos G20 4261215"/>
                <a:gd name="G22" fmla="sin G20 4261215"/>
                <a:gd name="G23" fmla="+- G21 10800 0"/>
                <a:gd name="G24" fmla="+- G12 G23 G22"/>
                <a:gd name="G25" fmla="+- G22 G23 G11"/>
                <a:gd name="G26" fmla="cos 10800 4261215"/>
                <a:gd name="G27" fmla="sin 10800 4261215"/>
                <a:gd name="G28" fmla="cos 7674 4261215"/>
                <a:gd name="G29" fmla="sin 7674 4261215"/>
                <a:gd name="G30" fmla="+- G26 10800 0"/>
                <a:gd name="G31" fmla="+- G27 10800 0"/>
                <a:gd name="G32" fmla="+- G28 10800 0"/>
                <a:gd name="G33" fmla="+- G29 10800 0"/>
                <a:gd name="G34" fmla="+- G19 5400 0"/>
                <a:gd name="G35" fmla="cos G34 -10890144"/>
                <a:gd name="G36" fmla="sin G34 -10890144"/>
                <a:gd name="G37" fmla="+/ -10890144 4261215 2"/>
                <a:gd name="T2" fmla="*/ 180 256 1"/>
                <a:gd name="T3" fmla="*/ 0 256 1"/>
                <a:gd name="G38" fmla="+- G37 T2 T3"/>
                <a:gd name="G39" fmla="?: G2 G37 G38"/>
                <a:gd name="G40" fmla="cos 10800 G39"/>
                <a:gd name="G41" fmla="sin 10800 G39"/>
                <a:gd name="G42" fmla="cos 7674 G39"/>
                <a:gd name="G43" fmla="sin 7674 G39"/>
                <a:gd name="G44" fmla="+- G40 10800 0"/>
                <a:gd name="G45" fmla="+- G41 10800 0"/>
                <a:gd name="G46" fmla="+- G42 10800 0"/>
                <a:gd name="G47" fmla="+- G43 10800 0"/>
                <a:gd name="G48" fmla="+- G35 10800 0"/>
                <a:gd name="G49" fmla="+- G36 10800 0"/>
                <a:gd name="T4" fmla="*/ 17658 w 21600"/>
                <a:gd name="T5" fmla="*/ 2457 h 21600"/>
                <a:gd name="T6" fmla="*/ 1830 w 21600"/>
                <a:gd name="T7" fmla="*/ 8592 h 21600"/>
                <a:gd name="T8" fmla="*/ 15673 w 21600"/>
                <a:gd name="T9" fmla="*/ 4872 h 21600"/>
                <a:gd name="T10" fmla="*/ 16500 w 21600"/>
                <a:gd name="T11" fmla="*/ 23037 h 21600"/>
                <a:gd name="T12" fmla="*/ 10836 w 21600"/>
                <a:gd name="T13" fmla="*/ 20972 h 21600"/>
                <a:gd name="T14" fmla="*/ 12900 w 21600"/>
                <a:gd name="T15" fmla="*/ 15308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4040" y="17756"/>
                  </a:moveTo>
                  <a:cubicBezTo>
                    <a:pt x="16744" y="16496"/>
                    <a:pt x="18474" y="13783"/>
                    <a:pt x="18474" y="10800"/>
                  </a:cubicBezTo>
                  <a:cubicBezTo>
                    <a:pt x="18474" y="6561"/>
                    <a:pt x="15038" y="3126"/>
                    <a:pt x="10800" y="3126"/>
                  </a:cubicBezTo>
                  <a:cubicBezTo>
                    <a:pt x="7268" y="3125"/>
                    <a:pt x="4192" y="5536"/>
                    <a:pt x="3348" y="8965"/>
                  </a:cubicBezTo>
                  <a:lnTo>
                    <a:pt x="313" y="8218"/>
                  </a:lnTo>
                  <a:cubicBezTo>
                    <a:pt x="1501" y="3392"/>
                    <a:pt x="5829" y="-1"/>
                    <a:pt x="10800" y="0"/>
                  </a:cubicBezTo>
                  <a:cubicBezTo>
                    <a:pt x="16764" y="0"/>
                    <a:pt x="21600" y="4835"/>
                    <a:pt x="21600" y="10800"/>
                  </a:cubicBezTo>
                  <a:cubicBezTo>
                    <a:pt x="21600" y="14998"/>
                    <a:pt x="19166" y="18816"/>
                    <a:pt x="15360" y="20589"/>
                  </a:cubicBezTo>
                  <a:lnTo>
                    <a:pt x="16500" y="23037"/>
                  </a:lnTo>
                  <a:lnTo>
                    <a:pt x="10836" y="20972"/>
                  </a:lnTo>
                  <a:lnTo>
                    <a:pt x="12900" y="15308"/>
                  </a:lnTo>
                  <a:lnTo>
                    <a:pt x="14040" y="17756"/>
                  </a:lnTo>
                  <a:close/>
                </a:path>
              </a:pathLst>
            </a:cu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sz="1600"/>
            </a:p>
          </p:txBody>
        </p:sp>
        <p:sp>
          <p:nvSpPr>
            <p:cNvPr id="19" name="Text Box 6"/>
            <p:cNvSpPr txBox="1">
              <a:spLocks noChangeAspect="1" noChangeArrowheads="1"/>
            </p:cNvSpPr>
            <p:nvPr/>
          </p:nvSpPr>
          <p:spPr bwMode="auto">
            <a:xfrm>
              <a:off x="4616731" y="1880592"/>
              <a:ext cx="1334186" cy="664492"/>
            </a:xfrm>
            <a:prstGeom prst="rect">
              <a:avLst/>
            </a:prstGeom>
            <a:noFill/>
            <a:ln w="31750" algn="ctr">
              <a:noFill/>
              <a:miter lim="800000"/>
              <a:headEnd/>
              <a:tailEnd/>
            </a:ln>
          </p:spPr>
          <p:txBody>
            <a:bodyPr wrap="none">
              <a:spAutoFit/>
            </a:bodyPr>
            <a:lstStyle/>
            <a:p>
              <a:pPr algn="ctr">
                <a:spcBef>
                  <a:spcPct val="50000"/>
                </a:spcBef>
              </a:pPr>
              <a:r>
                <a:rPr lang="en-US" sz="1400" dirty="0"/>
                <a:t>24 </a:t>
              </a:r>
              <a:r>
                <a:rPr lang="en-US" sz="1400" dirty="0" err="1" smtClean="0"/>
                <a:t>hrs</a:t>
              </a:r>
              <a:endParaRPr lang="en-US" sz="1400" dirty="0"/>
            </a:p>
          </p:txBody>
        </p:sp>
        <p:grpSp>
          <p:nvGrpSpPr>
            <p:cNvPr id="21" name="Group 7"/>
            <p:cNvGrpSpPr>
              <a:grpSpLocks noChangeAspect="1"/>
            </p:cNvGrpSpPr>
            <p:nvPr/>
          </p:nvGrpSpPr>
          <p:grpSpPr bwMode="auto">
            <a:xfrm>
              <a:off x="4924425" y="2468563"/>
              <a:ext cx="1878013" cy="2084387"/>
              <a:chOff x="2826" y="1486"/>
              <a:chExt cx="1314" cy="1458"/>
            </a:xfrm>
          </p:grpSpPr>
          <p:sp>
            <p:nvSpPr>
              <p:cNvPr id="22" name="Text Box 8"/>
              <p:cNvSpPr txBox="1">
                <a:spLocks noChangeAspect="1" noChangeArrowheads="1"/>
              </p:cNvSpPr>
              <p:nvPr/>
            </p:nvSpPr>
            <p:spPr bwMode="auto">
              <a:xfrm>
                <a:off x="2931" y="1965"/>
                <a:ext cx="1098" cy="465"/>
              </a:xfrm>
              <a:prstGeom prst="rect">
                <a:avLst/>
              </a:prstGeom>
              <a:noFill/>
              <a:ln w="31750" algn="ctr">
                <a:noFill/>
                <a:miter lim="800000"/>
                <a:headEnd/>
                <a:tailEnd/>
              </a:ln>
            </p:spPr>
            <p:txBody>
              <a:bodyPr wrap="none">
                <a:spAutoFit/>
              </a:bodyPr>
              <a:lstStyle/>
              <a:p>
                <a:pPr algn="ctr">
                  <a:spcBef>
                    <a:spcPct val="50000"/>
                  </a:spcBef>
                </a:pPr>
                <a:r>
                  <a:rPr lang="en-US" sz="1400" dirty="0"/>
                  <a:t>1-4 </a:t>
                </a:r>
                <a:r>
                  <a:rPr lang="en-US" sz="1400" dirty="0" err="1" smtClean="0"/>
                  <a:t>wks</a:t>
                </a:r>
                <a:endParaRPr lang="en-US" sz="1400" dirty="0"/>
              </a:p>
            </p:txBody>
          </p:sp>
          <p:grpSp>
            <p:nvGrpSpPr>
              <p:cNvPr id="23" name="Group 9"/>
              <p:cNvGrpSpPr>
                <a:grpSpLocks noChangeAspect="1"/>
              </p:cNvGrpSpPr>
              <p:nvPr/>
            </p:nvGrpSpPr>
            <p:grpSpPr bwMode="auto">
              <a:xfrm>
                <a:off x="2826" y="1486"/>
                <a:ext cx="1314" cy="1458"/>
                <a:chOff x="2826" y="1486"/>
                <a:chExt cx="1314" cy="1458"/>
              </a:xfrm>
            </p:grpSpPr>
            <p:sp>
              <p:nvSpPr>
                <p:cNvPr id="24" name="Rectangle 10"/>
                <p:cNvSpPr>
                  <a:spLocks noChangeAspect="1" noChangeArrowheads="1"/>
                </p:cNvSpPr>
                <p:nvPr/>
              </p:nvSpPr>
              <p:spPr bwMode="auto">
                <a:xfrm>
                  <a:off x="2892" y="2704"/>
                  <a:ext cx="528" cy="240"/>
                </a:xfrm>
                <a:prstGeom prst="rect">
                  <a:avLst/>
                </a:prstGeom>
                <a:solidFill>
                  <a:schemeClr val="accent1"/>
                </a:solidFill>
                <a:ln w="31750" algn="ctr">
                  <a:solidFill>
                    <a:schemeClr val="tx1"/>
                  </a:solidFill>
                  <a:miter lim="800000"/>
                  <a:headEnd/>
                  <a:tailEnd/>
                </a:ln>
              </p:spPr>
              <p:txBody>
                <a:bodyPr wrap="none" anchor="ctr"/>
                <a:lstStyle/>
                <a:p>
                  <a:endParaRPr lang="en-US" sz="1600"/>
                </a:p>
              </p:txBody>
            </p:sp>
            <p:sp>
              <p:nvSpPr>
                <p:cNvPr id="25" name="AutoShape 11"/>
                <p:cNvSpPr>
                  <a:spLocks noChangeAspect="1" noChangeArrowheads="1"/>
                </p:cNvSpPr>
                <p:nvPr/>
              </p:nvSpPr>
              <p:spPr bwMode="auto">
                <a:xfrm rot="15490853" flipV="1">
                  <a:off x="2760" y="1552"/>
                  <a:ext cx="1458" cy="1314"/>
                </a:xfrm>
                <a:custGeom>
                  <a:avLst/>
                  <a:gdLst>
                    <a:gd name="G0" fmla="+- 7802764 0 0"/>
                    <a:gd name="G1" fmla="+- 10969111 0 0"/>
                    <a:gd name="G2" fmla="+- 7802764 0 10969111"/>
                    <a:gd name="G3" fmla="+- 10800 0 0"/>
                    <a:gd name="G4" fmla="+- 0 0 7802764"/>
                    <a:gd name="T0" fmla="*/ 360 256 1"/>
                    <a:gd name="T1" fmla="*/ 0 256 1"/>
                    <a:gd name="G5" fmla="+- G2 T0 T1"/>
                    <a:gd name="G6" fmla="?: G2 G2 G5"/>
                    <a:gd name="G7" fmla="+- 0 0 G6"/>
                    <a:gd name="G8" fmla="+- 7261 0 0"/>
                    <a:gd name="G9" fmla="+- 0 0 10969111"/>
                    <a:gd name="G10" fmla="+- 7261 0 2700"/>
                    <a:gd name="G11" fmla="cos G10 7802764"/>
                    <a:gd name="G12" fmla="sin G10 7802764"/>
                    <a:gd name="G13" fmla="cos 13500 7802764"/>
                    <a:gd name="G14" fmla="sin 13500 7802764"/>
                    <a:gd name="G15" fmla="+- G11 10800 0"/>
                    <a:gd name="G16" fmla="+- G12 10800 0"/>
                    <a:gd name="G17" fmla="+- G13 10800 0"/>
                    <a:gd name="G18" fmla="+- G14 10800 0"/>
                    <a:gd name="G19" fmla="*/ 7261 1 2"/>
                    <a:gd name="G20" fmla="+- G19 5400 0"/>
                    <a:gd name="G21" fmla="cos G20 7802764"/>
                    <a:gd name="G22" fmla="sin G20 7802764"/>
                    <a:gd name="G23" fmla="+- G21 10800 0"/>
                    <a:gd name="G24" fmla="+- G12 G23 G22"/>
                    <a:gd name="G25" fmla="+- G22 G23 G11"/>
                    <a:gd name="G26" fmla="cos 10800 7802764"/>
                    <a:gd name="G27" fmla="sin 10800 7802764"/>
                    <a:gd name="G28" fmla="cos 7261 7802764"/>
                    <a:gd name="G29" fmla="sin 7261 7802764"/>
                    <a:gd name="G30" fmla="+- G26 10800 0"/>
                    <a:gd name="G31" fmla="+- G27 10800 0"/>
                    <a:gd name="G32" fmla="+- G28 10800 0"/>
                    <a:gd name="G33" fmla="+- G29 10800 0"/>
                    <a:gd name="G34" fmla="+- G19 5400 0"/>
                    <a:gd name="G35" fmla="cos G34 10969111"/>
                    <a:gd name="G36" fmla="sin G34 10969111"/>
                    <a:gd name="G37" fmla="+/ 10969111 7802764 2"/>
                    <a:gd name="T2" fmla="*/ 180 256 1"/>
                    <a:gd name="T3" fmla="*/ 0 256 1"/>
                    <a:gd name="G38" fmla="+- G37 T2 T3"/>
                    <a:gd name="G39" fmla="?: G2 G37 G38"/>
                    <a:gd name="G40" fmla="cos 10800 G39"/>
                    <a:gd name="G41" fmla="sin 10800 G39"/>
                    <a:gd name="G42" fmla="cos 7261 G39"/>
                    <a:gd name="G43" fmla="sin 7261 G39"/>
                    <a:gd name="G44" fmla="+- G40 10800 0"/>
                    <a:gd name="G45" fmla="+- G41 10800 0"/>
                    <a:gd name="G46" fmla="+- G42 10800 0"/>
                    <a:gd name="G47" fmla="+- G43 10800 0"/>
                    <a:gd name="G48" fmla="+- G35 10800 0"/>
                    <a:gd name="G49" fmla="+- G36 10800 0"/>
                    <a:gd name="T4" fmla="*/ 19449 w 21600"/>
                    <a:gd name="T5" fmla="*/ 4333 h 21600"/>
                    <a:gd name="T6" fmla="*/ 1987 w 21600"/>
                    <a:gd name="T7" fmla="*/ 12773 h 21600"/>
                    <a:gd name="T8" fmla="*/ 16615 w 21600"/>
                    <a:gd name="T9" fmla="*/ 6452 h 21600"/>
                    <a:gd name="T10" fmla="*/ 4242 w 21600"/>
                    <a:gd name="T11" fmla="*/ 22600 h 21600"/>
                    <a:gd name="T12" fmla="*/ 2505 w 21600"/>
                    <a:gd name="T13" fmla="*/ 16523 h 21600"/>
                    <a:gd name="T14" fmla="*/ 8584 w 21600"/>
                    <a:gd name="T15" fmla="*/ 14786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7273" y="17146"/>
                      </a:moveTo>
                      <a:cubicBezTo>
                        <a:pt x="8351" y="17746"/>
                        <a:pt x="9565" y="18061"/>
                        <a:pt x="10800" y="18061"/>
                      </a:cubicBezTo>
                      <a:cubicBezTo>
                        <a:pt x="14810" y="18061"/>
                        <a:pt x="18061" y="14810"/>
                        <a:pt x="18061" y="10800"/>
                      </a:cubicBezTo>
                      <a:cubicBezTo>
                        <a:pt x="18061" y="6789"/>
                        <a:pt x="14810" y="3539"/>
                        <a:pt x="10800" y="3539"/>
                      </a:cubicBezTo>
                      <a:cubicBezTo>
                        <a:pt x="6789" y="3539"/>
                        <a:pt x="3539" y="6789"/>
                        <a:pt x="3539" y="10800"/>
                      </a:cubicBezTo>
                      <a:cubicBezTo>
                        <a:pt x="3538" y="11333"/>
                        <a:pt x="3597" y="11866"/>
                        <a:pt x="3714" y="12386"/>
                      </a:cubicBezTo>
                      <a:lnTo>
                        <a:pt x="261" y="13160"/>
                      </a:lnTo>
                      <a:cubicBezTo>
                        <a:pt x="87" y="12385"/>
                        <a:pt x="0" y="11594"/>
                        <a:pt x="0" y="10800"/>
                      </a:cubicBezTo>
                      <a:cubicBezTo>
                        <a:pt x="0" y="4835"/>
                        <a:pt x="4835" y="0"/>
                        <a:pt x="10800" y="0"/>
                      </a:cubicBezTo>
                      <a:cubicBezTo>
                        <a:pt x="16764" y="0"/>
                        <a:pt x="21600" y="4835"/>
                        <a:pt x="21600" y="10800"/>
                      </a:cubicBezTo>
                      <a:cubicBezTo>
                        <a:pt x="21600" y="16764"/>
                        <a:pt x="16764" y="21600"/>
                        <a:pt x="10800" y="21600"/>
                      </a:cubicBezTo>
                      <a:cubicBezTo>
                        <a:pt x="8964" y="21600"/>
                        <a:pt x="7158" y="21132"/>
                        <a:pt x="5554" y="20240"/>
                      </a:cubicBezTo>
                      <a:lnTo>
                        <a:pt x="4242" y="22600"/>
                      </a:lnTo>
                      <a:lnTo>
                        <a:pt x="2505" y="16523"/>
                      </a:lnTo>
                      <a:lnTo>
                        <a:pt x="8584" y="14786"/>
                      </a:lnTo>
                      <a:lnTo>
                        <a:pt x="7273" y="17146"/>
                      </a:lnTo>
                      <a:close/>
                    </a:path>
                  </a:pathLst>
                </a:cu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sz="1600"/>
                </a:p>
              </p:txBody>
            </p:sp>
          </p:grpSp>
        </p:grpSp>
        <p:grpSp>
          <p:nvGrpSpPr>
            <p:cNvPr id="26" name="Group 12"/>
            <p:cNvGrpSpPr>
              <a:grpSpLocks noChangeAspect="1"/>
            </p:cNvGrpSpPr>
            <p:nvPr/>
          </p:nvGrpSpPr>
          <p:grpSpPr bwMode="auto">
            <a:xfrm>
              <a:off x="395169" y="4475098"/>
              <a:ext cx="2419715" cy="1528186"/>
              <a:chOff x="-341" y="2889"/>
              <a:chExt cx="1692" cy="1068"/>
            </a:xfrm>
          </p:grpSpPr>
          <p:sp>
            <p:nvSpPr>
              <p:cNvPr id="27" name="AutoShape 13"/>
              <p:cNvSpPr>
                <a:spLocks noChangeAspect="1" noChangeArrowheads="1"/>
              </p:cNvSpPr>
              <p:nvPr/>
            </p:nvSpPr>
            <p:spPr bwMode="auto">
              <a:xfrm>
                <a:off x="576" y="3434"/>
                <a:ext cx="579" cy="326"/>
              </a:xfrm>
              <a:prstGeom prst="cube">
                <a:avLst>
                  <a:gd name="adj" fmla="val 25000"/>
                </a:avLst>
              </a:prstGeom>
              <a:solidFill>
                <a:srgbClr val="99CCFF"/>
              </a:solidFill>
              <a:ln w="31750">
                <a:solidFill>
                  <a:srgbClr val="006CD8"/>
                </a:solidFill>
                <a:miter lim="800000"/>
                <a:headEnd/>
                <a:tailEnd/>
              </a:ln>
            </p:spPr>
            <p:txBody>
              <a:bodyPr wrap="none" anchor="ctr"/>
              <a:lstStyle/>
              <a:p>
                <a:endParaRPr lang="en-US" sz="1600"/>
              </a:p>
            </p:txBody>
          </p:sp>
          <p:sp>
            <p:nvSpPr>
              <p:cNvPr id="28" name="AutoShape 14"/>
              <p:cNvSpPr>
                <a:spLocks noChangeAspect="1" noChangeArrowheads="1"/>
              </p:cNvSpPr>
              <p:nvPr/>
            </p:nvSpPr>
            <p:spPr bwMode="auto">
              <a:xfrm>
                <a:off x="772" y="3172"/>
                <a:ext cx="579" cy="326"/>
              </a:xfrm>
              <a:prstGeom prst="cube">
                <a:avLst>
                  <a:gd name="adj" fmla="val 25000"/>
                </a:avLst>
              </a:prstGeom>
              <a:solidFill>
                <a:srgbClr val="99CCFF"/>
              </a:solidFill>
              <a:ln w="31750">
                <a:solidFill>
                  <a:srgbClr val="006CD8"/>
                </a:solidFill>
                <a:miter lim="800000"/>
                <a:headEnd/>
                <a:tailEnd/>
              </a:ln>
            </p:spPr>
            <p:txBody>
              <a:bodyPr wrap="none" anchor="ctr"/>
              <a:lstStyle/>
              <a:p>
                <a:endParaRPr lang="en-US" sz="1600"/>
              </a:p>
            </p:txBody>
          </p:sp>
          <p:sp>
            <p:nvSpPr>
              <p:cNvPr id="29" name="AutoShape 15"/>
              <p:cNvSpPr>
                <a:spLocks noChangeAspect="1" noChangeArrowheads="1"/>
              </p:cNvSpPr>
              <p:nvPr/>
            </p:nvSpPr>
            <p:spPr bwMode="auto">
              <a:xfrm>
                <a:off x="627" y="2919"/>
                <a:ext cx="579" cy="326"/>
              </a:xfrm>
              <a:prstGeom prst="cube">
                <a:avLst>
                  <a:gd name="adj" fmla="val 25000"/>
                </a:avLst>
              </a:prstGeom>
              <a:solidFill>
                <a:srgbClr val="99CCFF"/>
              </a:solidFill>
              <a:ln w="31750">
                <a:solidFill>
                  <a:srgbClr val="006CD8"/>
                </a:solidFill>
                <a:miter lim="800000"/>
                <a:headEnd/>
                <a:tailEnd/>
              </a:ln>
            </p:spPr>
            <p:txBody>
              <a:bodyPr wrap="none" anchor="ctr"/>
              <a:lstStyle/>
              <a:p>
                <a:endParaRPr lang="en-US" sz="1600"/>
              </a:p>
            </p:txBody>
          </p:sp>
          <p:sp>
            <p:nvSpPr>
              <p:cNvPr id="30" name="Text Box 16"/>
              <p:cNvSpPr txBox="1">
                <a:spLocks noChangeAspect="1" noChangeArrowheads="1"/>
              </p:cNvSpPr>
              <p:nvPr/>
            </p:nvSpPr>
            <p:spPr bwMode="auto">
              <a:xfrm>
                <a:off x="-341" y="2889"/>
                <a:ext cx="1093" cy="1068"/>
              </a:xfrm>
              <a:prstGeom prst="rect">
                <a:avLst/>
              </a:prstGeom>
              <a:noFill/>
              <a:ln w="31750" algn="ctr">
                <a:noFill/>
                <a:miter lim="800000"/>
                <a:headEnd/>
                <a:tailEnd/>
              </a:ln>
            </p:spPr>
            <p:txBody>
              <a:bodyPr wrap="none">
                <a:spAutoFit/>
              </a:bodyPr>
              <a:lstStyle/>
              <a:p>
                <a:r>
                  <a:rPr lang="en-US" sz="1400" b="1" i="1" dirty="0">
                    <a:latin typeface="Arial Narrow" pitchFamily="34" charset="0"/>
                  </a:rPr>
                  <a:t>Release </a:t>
                </a:r>
                <a:endParaRPr lang="en-US" sz="1400" b="1" i="1" dirty="0" smtClean="0">
                  <a:latin typeface="Arial Narrow" pitchFamily="34" charset="0"/>
                </a:endParaRPr>
              </a:p>
              <a:p>
                <a:r>
                  <a:rPr lang="en-US" sz="1400" b="1" i="1" dirty="0" smtClean="0">
                    <a:latin typeface="Arial Narrow" pitchFamily="34" charset="0"/>
                  </a:rPr>
                  <a:t>Backlog </a:t>
                </a:r>
                <a:endParaRPr lang="en-US" sz="1400" b="1" i="1" dirty="0">
                  <a:latin typeface="Arial Narrow" pitchFamily="34" charset="0"/>
                </a:endParaRPr>
              </a:p>
              <a:p>
                <a:endParaRPr lang="en-US" sz="1200" dirty="0">
                  <a:latin typeface="Arial Narrow" pitchFamily="34" charset="0"/>
                </a:endParaRPr>
              </a:p>
            </p:txBody>
          </p:sp>
        </p:grpSp>
        <p:grpSp>
          <p:nvGrpSpPr>
            <p:cNvPr id="31" name="Group 18"/>
            <p:cNvGrpSpPr>
              <a:grpSpLocks noChangeAspect="1"/>
            </p:cNvGrpSpPr>
            <p:nvPr/>
          </p:nvGrpSpPr>
          <p:grpSpPr bwMode="auto">
            <a:xfrm>
              <a:off x="4111625" y="4062413"/>
              <a:ext cx="806450" cy="600075"/>
              <a:chOff x="2550" y="2556"/>
              <a:chExt cx="810" cy="602"/>
            </a:xfrm>
          </p:grpSpPr>
          <p:sp>
            <p:nvSpPr>
              <p:cNvPr id="32" name="AutoShape 19"/>
              <p:cNvSpPr>
                <a:spLocks noChangeAspect="1" noChangeArrowheads="1"/>
              </p:cNvSpPr>
              <p:nvPr/>
            </p:nvSpPr>
            <p:spPr bwMode="auto">
              <a:xfrm>
                <a:off x="2688" y="2830"/>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sz="1600"/>
              </a:p>
            </p:txBody>
          </p:sp>
          <p:sp>
            <p:nvSpPr>
              <p:cNvPr id="33" name="AutoShape 20"/>
              <p:cNvSpPr>
                <a:spLocks noChangeAspect="1" noChangeArrowheads="1"/>
              </p:cNvSpPr>
              <p:nvPr/>
            </p:nvSpPr>
            <p:spPr bwMode="auto">
              <a:xfrm>
                <a:off x="2642" y="2739"/>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sz="1600"/>
              </a:p>
            </p:txBody>
          </p:sp>
          <p:sp>
            <p:nvSpPr>
              <p:cNvPr id="34" name="AutoShape 21"/>
              <p:cNvSpPr>
                <a:spLocks noChangeAspect="1" noChangeArrowheads="1"/>
              </p:cNvSpPr>
              <p:nvPr/>
            </p:nvSpPr>
            <p:spPr bwMode="auto">
              <a:xfrm>
                <a:off x="2596" y="2648"/>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sz="1600"/>
              </a:p>
            </p:txBody>
          </p:sp>
          <p:sp>
            <p:nvSpPr>
              <p:cNvPr id="35" name="AutoShape 22"/>
              <p:cNvSpPr>
                <a:spLocks noChangeAspect="1" noChangeArrowheads="1"/>
              </p:cNvSpPr>
              <p:nvPr/>
            </p:nvSpPr>
            <p:spPr bwMode="auto">
              <a:xfrm>
                <a:off x="2550" y="2556"/>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sz="1600"/>
              </a:p>
            </p:txBody>
          </p:sp>
        </p:grpSp>
        <p:sp>
          <p:nvSpPr>
            <p:cNvPr id="36" name="AutoShape 23"/>
            <p:cNvSpPr>
              <a:spLocks noChangeAspect="1" noChangeArrowheads="1"/>
            </p:cNvSpPr>
            <p:nvPr/>
          </p:nvSpPr>
          <p:spPr bwMode="auto">
            <a:xfrm>
              <a:off x="3082925" y="4002088"/>
              <a:ext cx="960438" cy="684212"/>
            </a:xfrm>
            <a:prstGeom prst="rightArrow">
              <a:avLst>
                <a:gd name="adj1" fmla="val 50000"/>
                <a:gd name="adj2" fmla="val 35093"/>
              </a:avLst>
            </a:pr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sz="1600"/>
            </a:p>
          </p:txBody>
        </p:sp>
        <p:sp>
          <p:nvSpPr>
            <p:cNvPr id="37" name="Text Box 24"/>
            <p:cNvSpPr txBox="1">
              <a:spLocks noChangeAspect="1" noChangeArrowheads="1"/>
            </p:cNvSpPr>
            <p:nvPr/>
          </p:nvSpPr>
          <p:spPr bwMode="auto">
            <a:xfrm>
              <a:off x="3994411" y="4773292"/>
              <a:ext cx="1563243" cy="1129635"/>
            </a:xfrm>
            <a:prstGeom prst="rect">
              <a:avLst/>
            </a:prstGeom>
            <a:noFill/>
            <a:ln w="31750" algn="ctr">
              <a:noFill/>
              <a:miter lim="800000"/>
              <a:headEnd/>
              <a:tailEnd/>
            </a:ln>
          </p:spPr>
          <p:txBody>
            <a:bodyPr wrap="none">
              <a:spAutoFit/>
            </a:bodyPr>
            <a:lstStyle/>
            <a:p>
              <a:pPr algn="ctr"/>
              <a:r>
                <a:rPr lang="en-US" sz="1400" b="1" i="1" dirty="0">
                  <a:latin typeface="Arial Narrow" pitchFamily="34" charset="0"/>
                </a:rPr>
                <a:t>Backlog </a:t>
              </a:r>
            </a:p>
            <a:p>
              <a:pPr algn="ctr"/>
              <a:r>
                <a:rPr lang="en-US" sz="1400" b="1" i="1" dirty="0" smtClean="0">
                  <a:latin typeface="Arial Narrow" pitchFamily="34" charset="0"/>
                </a:rPr>
                <a:t>tasks</a:t>
              </a:r>
              <a:endParaRPr lang="en-US" sz="1400" b="1" i="1" dirty="0">
                <a:latin typeface="Arial Narrow" pitchFamily="34" charset="0"/>
              </a:endParaRPr>
            </a:p>
          </p:txBody>
        </p:sp>
        <p:sp>
          <p:nvSpPr>
            <p:cNvPr id="38" name="AutoShape 26"/>
            <p:cNvSpPr>
              <a:spLocks noChangeAspect="1" noChangeArrowheads="1"/>
            </p:cNvSpPr>
            <p:nvPr/>
          </p:nvSpPr>
          <p:spPr bwMode="auto">
            <a:xfrm>
              <a:off x="6184900" y="4021138"/>
              <a:ext cx="1039813" cy="684212"/>
            </a:xfrm>
            <a:prstGeom prst="rightArrow">
              <a:avLst>
                <a:gd name="adj1" fmla="val 50000"/>
                <a:gd name="adj2" fmla="val 37993"/>
              </a:avLst>
            </a:pr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sz="1600"/>
            </a:p>
          </p:txBody>
        </p:sp>
        <p:sp>
          <p:nvSpPr>
            <p:cNvPr id="39" name="AutoShape 27"/>
            <p:cNvSpPr>
              <a:spLocks noChangeAspect="1" noChangeArrowheads="1"/>
            </p:cNvSpPr>
            <p:nvPr/>
          </p:nvSpPr>
          <p:spPr bwMode="auto">
            <a:xfrm>
              <a:off x="7375525" y="4051300"/>
              <a:ext cx="1003300" cy="565150"/>
            </a:xfrm>
            <a:prstGeom prst="cube">
              <a:avLst>
                <a:gd name="adj" fmla="val 25000"/>
              </a:avLst>
            </a:prstGeom>
            <a:solidFill>
              <a:srgbClr val="FF3300"/>
            </a:solidFill>
            <a:ln w="31750">
              <a:solidFill>
                <a:schemeClr val="tx1"/>
              </a:solidFill>
              <a:miter lim="800000"/>
              <a:headEnd/>
              <a:tailEnd/>
            </a:ln>
          </p:spPr>
          <p:txBody>
            <a:bodyPr wrap="none" anchor="ctr"/>
            <a:lstStyle/>
            <a:p>
              <a:endParaRPr lang="en-US" sz="1600"/>
            </a:p>
          </p:txBody>
        </p:sp>
        <p:sp>
          <p:nvSpPr>
            <p:cNvPr id="40" name="Text Box 28"/>
            <p:cNvSpPr txBox="1">
              <a:spLocks noChangeAspect="1" noChangeArrowheads="1"/>
            </p:cNvSpPr>
            <p:nvPr/>
          </p:nvSpPr>
          <p:spPr bwMode="auto">
            <a:xfrm>
              <a:off x="6607699" y="2862480"/>
              <a:ext cx="2604966" cy="2990211"/>
            </a:xfrm>
            <a:prstGeom prst="rect">
              <a:avLst/>
            </a:prstGeom>
            <a:noFill/>
            <a:ln w="31750" algn="ctr">
              <a:noFill/>
              <a:miter lim="800000"/>
              <a:headEnd/>
              <a:tailEnd/>
            </a:ln>
          </p:spPr>
          <p:txBody>
            <a:bodyPr wrap="square">
              <a:spAutoFit/>
            </a:bodyPr>
            <a:lstStyle/>
            <a:p>
              <a:pPr algn="ctr"/>
              <a:r>
                <a:rPr lang="en-US" sz="1400" b="1" i="1" dirty="0">
                  <a:latin typeface="Arial Narrow" pitchFamily="34" charset="0"/>
                </a:rPr>
                <a:t>Potentially </a:t>
              </a:r>
              <a:r>
                <a:rPr lang="en-US" sz="1400" b="1" i="1" dirty="0" smtClean="0">
                  <a:latin typeface="Arial Narrow" pitchFamily="34" charset="0"/>
                </a:rPr>
                <a:t>Shippable</a:t>
              </a:r>
            </a:p>
            <a:p>
              <a:pPr algn="ctr"/>
              <a:endParaRPr lang="en-US" sz="1400" b="1" i="1" dirty="0">
                <a:latin typeface="Arial Narrow" pitchFamily="34" charset="0"/>
              </a:endParaRPr>
            </a:p>
            <a:p>
              <a:pPr algn="ctr"/>
              <a:endParaRPr lang="en-US" sz="1400" b="1" i="1" dirty="0">
                <a:latin typeface="Arial Narrow" pitchFamily="34" charset="0"/>
              </a:endParaRPr>
            </a:p>
            <a:p>
              <a:pPr algn="ctr"/>
              <a:r>
                <a:rPr lang="en-US" sz="1400" b="1" i="1" dirty="0">
                  <a:latin typeface="Arial Narrow" pitchFamily="34" charset="0"/>
                </a:rPr>
                <a:t>Product Increment</a:t>
              </a:r>
            </a:p>
          </p:txBody>
        </p:sp>
        <p:sp>
          <p:nvSpPr>
            <p:cNvPr id="41" name="AutoShape 31"/>
            <p:cNvSpPr>
              <a:spLocks noChangeAspect="1" noChangeArrowheads="1"/>
            </p:cNvSpPr>
            <p:nvPr/>
          </p:nvSpPr>
          <p:spPr bwMode="auto">
            <a:xfrm>
              <a:off x="1968500" y="4162425"/>
              <a:ext cx="1017588" cy="465138"/>
            </a:xfrm>
            <a:prstGeom prst="cube">
              <a:avLst>
                <a:gd name="adj" fmla="val 25000"/>
              </a:avLst>
            </a:prstGeom>
            <a:solidFill>
              <a:srgbClr val="FF7C80"/>
            </a:solidFill>
            <a:ln w="31750">
              <a:solidFill>
                <a:srgbClr val="336666"/>
              </a:solidFill>
              <a:miter lim="800000"/>
              <a:headEnd/>
              <a:tailEnd/>
            </a:ln>
          </p:spPr>
          <p:txBody>
            <a:bodyPr wrap="none" anchor="ctr"/>
            <a:lstStyle/>
            <a:p>
              <a:endParaRPr lang="en-US" sz="1600"/>
            </a:p>
          </p:txBody>
        </p:sp>
        <p:sp>
          <p:nvSpPr>
            <p:cNvPr id="42" name="Text Box 32"/>
            <p:cNvSpPr txBox="1">
              <a:spLocks noChangeAspect="1" noChangeArrowheads="1"/>
            </p:cNvSpPr>
            <p:nvPr/>
          </p:nvSpPr>
          <p:spPr bwMode="auto">
            <a:xfrm>
              <a:off x="2706218" y="3506146"/>
              <a:ext cx="2227262" cy="1594780"/>
            </a:xfrm>
            <a:prstGeom prst="rect">
              <a:avLst/>
            </a:prstGeom>
            <a:noFill/>
            <a:ln w="31750" algn="ctr">
              <a:noFill/>
              <a:miter lim="800000"/>
              <a:headEnd/>
              <a:tailEnd/>
            </a:ln>
          </p:spPr>
          <p:txBody>
            <a:bodyPr>
              <a:spAutoFit/>
            </a:bodyPr>
            <a:lstStyle/>
            <a:p>
              <a:r>
                <a:rPr lang="en-US" sz="1400" b="1" i="1" dirty="0" smtClean="0">
                  <a:latin typeface="Arial Narrow" pitchFamily="34" charset="0"/>
                </a:rPr>
                <a:t>Iteration</a:t>
              </a:r>
            </a:p>
            <a:p>
              <a:endParaRPr lang="en-US" sz="1400" b="1" i="1" dirty="0">
                <a:latin typeface="Arial Narrow" pitchFamily="34" charset="0"/>
              </a:endParaRPr>
            </a:p>
            <a:p>
              <a:r>
                <a:rPr lang="en-US" sz="1400" b="1" i="1" dirty="0" smtClean="0">
                  <a:latin typeface="Arial Narrow" pitchFamily="34" charset="0"/>
                </a:rPr>
                <a:t>Backlog</a:t>
              </a:r>
              <a:endParaRPr lang="en-US" sz="1400" b="1" i="1" dirty="0">
                <a:latin typeface="Arial Narrow" pitchFamily="34" charset="0"/>
              </a:endParaRPr>
            </a:p>
          </p:txBody>
        </p:sp>
      </p:grpSp>
    </p:spTree>
    <p:extLst>
      <p:ext uri="{BB962C8B-B14F-4D97-AF65-F5344CB8AC3E}">
        <p14:creationId xmlns:p14="http://schemas.microsoft.com/office/powerpoint/2010/main" val="29400920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smtClean="0"/>
              <a:t>Context</a:t>
            </a:r>
          </a:p>
        </p:txBody>
      </p:sp>
      <p:sp>
        <p:nvSpPr>
          <p:cNvPr id="4" name="Footer Placeholder 3"/>
          <p:cNvSpPr>
            <a:spLocks noGrp="1"/>
          </p:cNvSpPr>
          <p:nvPr>
            <p:ph type="ftr" sz="quarter" idx="11"/>
          </p:nvPr>
        </p:nvSpPr>
        <p:spPr/>
        <p:txBody>
          <a:bodyPr/>
          <a:lstStyle/>
          <a:p>
            <a:pPr>
              <a:defRPr/>
            </a:pPr>
            <a:endParaRPr lang="en-US" altLang="en-US" sz="1600" smtClean="0">
              <a:solidFill>
                <a:srgbClr val="D5D5FF"/>
              </a:solidFill>
              <a:latin typeface="+mn-lt"/>
            </a:endParaRPr>
          </a:p>
          <a:p>
            <a:pPr>
              <a:defRPr/>
            </a:pPr>
            <a:endParaRPr lang="en-US" altLang="en-US" sz="1600" smtClean="0">
              <a:solidFill>
                <a:srgbClr val="D5D5FF"/>
              </a:solidFill>
              <a:latin typeface="+mn-lt"/>
            </a:endParaRPr>
          </a:p>
          <a:p>
            <a:pPr algn="ctr">
              <a:spcAft>
                <a:spcPct val="30000"/>
              </a:spcAft>
              <a:defRPr/>
            </a:pPr>
            <a:endParaRPr lang="en-US" altLang="en-US" b="1" smtClean="0">
              <a:latin typeface="Verdana" panose="020B0604030504040204" pitchFamily="34" charset="0"/>
            </a:endParaRPr>
          </a:p>
          <a:p>
            <a:pPr algn="ctr">
              <a:spcAft>
                <a:spcPct val="30000"/>
              </a:spcAft>
              <a:defRPr/>
            </a:pPr>
            <a:endParaRPr lang="en-US" altLang="en-US" sz="1000">
              <a:solidFill>
                <a:srgbClr val="3333CC"/>
              </a:solidFill>
            </a:endParaRPr>
          </a:p>
        </p:txBody>
      </p:sp>
      <p:sp>
        <p:nvSpPr>
          <p:cNvPr id="24579" name="Content Placeholder 2"/>
          <p:cNvSpPr>
            <a:spLocks noGrp="1"/>
          </p:cNvSpPr>
          <p:nvPr>
            <p:ph idx="4294967295"/>
          </p:nvPr>
        </p:nvSpPr>
        <p:spPr>
          <a:xfrm>
            <a:off x="0" y="1352550"/>
            <a:ext cx="8275638" cy="4856163"/>
          </a:xfrm>
        </p:spPr>
        <p:txBody>
          <a:bodyPr/>
          <a:lstStyle/>
          <a:p>
            <a:r>
              <a:rPr lang="en-US" altLang="en-US" dirty="0" smtClean="0"/>
              <a:t>One size does not fit all</a:t>
            </a:r>
          </a:p>
        </p:txBody>
      </p:sp>
      <p:pic>
        <p:nvPicPr>
          <p:cNvPr id="24581" name="Picture 4" descr="http://hackerboss.com/pics/hammer-screw.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3000" y="3124200"/>
            <a:ext cx="34496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 y="3124200"/>
            <a:ext cx="296227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25493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normAutofit fontScale="90000"/>
          </a:bodyPr>
          <a:lstStyle/>
          <a:p>
            <a:r>
              <a:rPr lang="en-US" altLang="en-US" smtClean="0"/>
              <a:t>Cynefin Framework</a:t>
            </a:r>
            <a:br>
              <a:rPr lang="en-US" altLang="en-US" smtClean="0"/>
            </a:br>
            <a:r>
              <a:rPr lang="en-US" altLang="en-US" smtClean="0"/>
              <a:t>(Snowden)</a:t>
            </a:r>
          </a:p>
        </p:txBody>
      </p:sp>
      <p:sp>
        <p:nvSpPr>
          <p:cNvPr id="4" name="Footer Placeholder 3"/>
          <p:cNvSpPr>
            <a:spLocks noGrp="1"/>
          </p:cNvSpPr>
          <p:nvPr>
            <p:ph type="ftr" sz="quarter" idx="11"/>
          </p:nvPr>
        </p:nvSpPr>
        <p:spPr/>
        <p:txBody>
          <a:bodyPr/>
          <a:lstStyle/>
          <a:p>
            <a:pPr>
              <a:defRPr/>
            </a:pPr>
            <a:endParaRPr lang="en-US" altLang="en-US" sz="1600" smtClean="0">
              <a:solidFill>
                <a:srgbClr val="D5D5FF"/>
              </a:solidFill>
              <a:latin typeface="+mn-lt"/>
            </a:endParaRPr>
          </a:p>
          <a:p>
            <a:pPr>
              <a:defRPr/>
            </a:pPr>
            <a:endParaRPr lang="en-US" altLang="en-US" sz="1600" smtClean="0">
              <a:solidFill>
                <a:srgbClr val="D5D5FF"/>
              </a:solidFill>
              <a:latin typeface="+mn-lt"/>
            </a:endParaRPr>
          </a:p>
          <a:p>
            <a:pPr algn="ctr">
              <a:spcAft>
                <a:spcPct val="30000"/>
              </a:spcAft>
              <a:defRPr/>
            </a:pPr>
            <a:endParaRPr lang="en-US" altLang="en-US" b="1" smtClean="0">
              <a:latin typeface="Verdana" panose="020B0604030504040204" pitchFamily="34" charset="0"/>
            </a:endParaRPr>
          </a:p>
          <a:p>
            <a:pPr algn="ctr">
              <a:spcAft>
                <a:spcPct val="30000"/>
              </a:spcAft>
              <a:defRPr/>
            </a:pPr>
            <a:endParaRPr lang="en-US" altLang="en-US" sz="1000">
              <a:solidFill>
                <a:srgbClr val="3333CC"/>
              </a:solidFill>
            </a:endParaRPr>
          </a:p>
        </p:txBody>
      </p:sp>
      <p:pic>
        <p:nvPicPr>
          <p:cNvPr id="25603" name="Content Placeholder 4"/>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2133600" y="1295400"/>
            <a:ext cx="4660344" cy="4846320"/>
          </a:xfrm>
        </p:spPr>
      </p:pic>
    </p:spTree>
    <p:extLst>
      <p:ext uri="{BB962C8B-B14F-4D97-AF65-F5344CB8AC3E}">
        <p14:creationId xmlns:p14="http://schemas.microsoft.com/office/powerpoint/2010/main" val="25178825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smtClean="0"/>
              <a:t>Obvious</a:t>
            </a:r>
          </a:p>
        </p:txBody>
      </p:sp>
      <p:sp>
        <p:nvSpPr>
          <p:cNvPr id="4" name="Footer Placeholder 3"/>
          <p:cNvSpPr>
            <a:spLocks noGrp="1"/>
          </p:cNvSpPr>
          <p:nvPr>
            <p:ph type="ftr" sz="quarter" idx="11"/>
          </p:nvPr>
        </p:nvSpPr>
        <p:spPr/>
        <p:txBody>
          <a:bodyPr/>
          <a:lstStyle/>
          <a:p>
            <a:pPr>
              <a:defRPr/>
            </a:pPr>
            <a:endParaRPr lang="en-US" altLang="en-US" sz="1600" smtClean="0">
              <a:solidFill>
                <a:srgbClr val="D5D5FF"/>
              </a:solidFill>
              <a:latin typeface="+mn-lt"/>
            </a:endParaRPr>
          </a:p>
          <a:p>
            <a:pPr>
              <a:defRPr/>
            </a:pPr>
            <a:endParaRPr lang="en-US" altLang="en-US" sz="1600" smtClean="0">
              <a:solidFill>
                <a:srgbClr val="D5D5FF"/>
              </a:solidFill>
              <a:latin typeface="+mn-lt"/>
            </a:endParaRPr>
          </a:p>
          <a:p>
            <a:pPr algn="ctr">
              <a:spcAft>
                <a:spcPct val="30000"/>
              </a:spcAft>
              <a:defRPr/>
            </a:pPr>
            <a:endParaRPr lang="en-US" altLang="en-US" b="1" smtClean="0">
              <a:latin typeface="Verdana" panose="020B0604030504040204" pitchFamily="34" charset="0"/>
            </a:endParaRPr>
          </a:p>
          <a:p>
            <a:pPr algn="ctr">
              <a:spcAft>
                <a:spcPct val="30000"/>
              </a:spcAft>
              <a:defRPr/>
            </a:pPr>
            <a:endParaRPr lang="en-US" altLang="en-US" sz="1000">
              <a:solidFill>
                <a:srgbClr val="3333CC"/>
              </a:solidFill>
            </a:endParaRPr>
          </a:p>
        </p:txBody>
      </p:sp>
      <p:grpSp>
        <p:nvGrpSpPr>
          <p:cNvPr id="26628" name="Group 13"/>
          <p:cNvGrpSpPr>
            <a:grpSpLocks/>
          </p:cNvGrpSpPr>
          <p:nvPr/>
        </p:nvGrpSpPr>
        <p:grpSpPr bwMode="auto">
          <a:xfrm>
            <a:off x="1295400" y="1512887"/>
            <a:ext cx="4191000" cy="1289050"/>
            <a:chOff x="1295400" y="1707362"/>
            <a:chExt cx="4191000" cy="1289838"/>
          </a:xfrm>
        </p:grpSpPr>
        <p:sp>
          <p:nvSpPr>
            <p:cNvPr id="26634" name="Rectangle 4"/>
            <p:cNvSpPr>
              <a:spLocks noChangeArrowheads="1"/>
            </p:cNvSpPr>
            <p:nvPr/>
          </p:nvSpPr>
          <p:spPr bwMode="auto">
            <a:xfrm>
              <a:off x="2514600" y="1828800"/>
              <a:ext cx="1524000" cy="1168400"/>
            </a:xfrm>
            <a:prstGeom prst="rect">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graphicFrame>
          <p:nvGraphicFramePr>
            <p:cNvPr id="6" name="Diagram 5"/>
            <p:cNvGraphicFramePr/>
            <p:nvPr/>
          </p:nvGraphicFramePr>
          <p:xfrm>
            <a:off x="2590800" y="1905000"/>
            <a:ext cx="1219200" cy="96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636" name="Right Arrow 6"/>
            <p:cNvSpPr>
              <a:spLocks noChangeArrowheads="1"/>
            </p:cNvSpPr>
            <p:nvPr/>
          </p:nvSpPr>
          <p:spPr bwMode="auto">
            <a:xfrm>
              <a:off x="1295400" y="2209800"/>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6637" name="Right Arrow 7"/>
            <p:cNvSpPr>
              <a:spLocks noChangeArrowheads="1"/>
            </p:cNvSpPr>
            <p:nvPr/>
          </p:nvSpPr>
          <p:spPr bwMode="auto">
            <a:xfrm>
              <a:off x="4152900" y="2209800"/>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6638" name="TextBox 8"/>
            <p:cNvSpPr txBox="1">
              <a:spLocks noChangeArrowheads="1"/>
            </p:cNvSpPr>
            <p:nvPr/>
          </p:nvSpPr>
          <p:spPr bwMode="auto">
            <a:xfrm>
              <a:off x="1314450" y="1707362"/>
              <a:ext cx="10477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Input</a:t>
              </a:r>
            </a:p>
          </p:txBody>
        </p:sp>
        <p:sp>
          <p:nvSpPr>
            <p:cNvPr id="26639" name="TextBox 9"/>
            <p:cNvSpPr txBox="1">
              <a:spLocks noChangeArrowheads="1"/>
            </p:cNvSpPr>
            <p:nvPr/>
          </p:nvSpPr>
          <p:spPr bwMode="auto">
            <a:xfrm>
              <a:off x="4152900" y="1707362"/>
              <a:ext cx="1333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Output</a:t>
              </a:r>
            </a:p>
          </p:txBody>
        </p:sp>
      </p:grpSp>
      <p:sp>
        <p:nvSpPr>
          <p:cNvPr id="26629" name="TextBox 10"/>
          <p:cNvSpPr txBox="1">
            <a:spLocks noChangeArrowheads="1"/>
          </p:cNvSpPr>
          <p:nvPr/>
        </p:nvSpPr>
        <p:spPr bwMode="auto">
          <a:xfrm>
            <a:off x="1295400" y="3081337"/>
            <a:ext cx="5638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Cause and Effect Obvious to all</a:t>
            </a:r>
          </a:p>
          <a:p>
            <a:endParaRPr lang="en-US" altLang="en-US"/>
          </a:p>
          <a:p>
            <a:r>
              <a:rPr lang="en-US" altLang="en-US"/>
              <a:t>Known - Knowns</a:t>
            </a:r>
          </a:p>
        </p:txBody>
      </p:sp>
      <p:sp>
        <p:nvSpPr>
          <p:cNvPr id="26630" name="TextBox 11"/>
          <p:cNvSpPr txBox="1">
            <a:spLocks noChangeArrowheads="1"/>
          </p:cNvSpPr>
          <p:nvPr/>
        </p:nvSpPr>
        <p:spPr bwMode="auto">
          <a:xfrm>
            <a:off x="1284288" y="4656137"/>
            <a:ext cx="5257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i="1"/>
              <a:t>Sense - Categorize - Respond</a:t>
            </a:r>
            <a:r>
              <a:rPr lang="en-US" altLang="en-US"/>
              <a:t> </a:t>
            </a:r>
          </a:p>
          <a:p>
            <a:r>
              <a:rPr lang="en-US" altLang="en-US"/>
              <a:t>apply </a:t>
            </a:r>
            <a:r>
              <a:rPr lang="en-US" altLang="en-US" i="1"/>
              <a:t>best</a:t>
            </a:r>
            <a:r>
              <a:rPr lang="en-US" altLang="en-US"/>
              <a:t> practice</a:t>
            </a:r>
          </a:p>
        </p:txBody>
      </p:sp>
      <p:pic>
        <p:nvPicPr>
          <p:cNvPr id="26631" name="Picture 12"/>
          <p:cNvPicPr>
            <a:picLocks noChangeAspect="1"/>
          </p:cNvPicPr>
          <p:nvPr/>
        </p:nvPicPr>
        <p:blipFill>
          <a:blip r:embed="rId7" cstate="print">
            <a:extLst>
              <a:ext uri="{28A0092B-C50C-407E-A947-70E740481C1C}">
                <a14:useLocalDpi xmlns:a14="http://schemas.microsoft.com/office/drawing/2010/main" val="0"/>
              </a:ext>
            </a:extLst>
          </a:blip>
          <a:srcRect l="60948" t="35799" r="29826" b="52313"/>
          <a:stretch>
            <a:fillRect/>
          </a:stretch>
        </p:blipFill>
        <p:spPr bwMode="auto">
          <a:xfrm>
            <a:off x="5867400" y="1773237"/>
            <a:ext cx="55245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TextBox 14"/>
          <p:cNvSpPr txBox="1">
            <a:spLocks noChangeArrowheads="1"/>
          </p:cNvSpPr>
          <p:nvPr/>
        </p:nvSpPr>
        <p:spPr bwMode="auto">
          <a:xfrm>
            <a:off x="5562600" y="1371600"/>
            <a:ext cx="1333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1800"/>
              <a:t>Distribution</a:t>
            </a:r>
          </a:p>
        </p:txBody>
      </p:sp>
      <p:sp>
        <p:nvSpPr>
          <p:cNvPr id="26633" name="TextBox 15"/>
          <p:cNvSpPr txBox="1">
            <a:spLocks noChangeArrowheads="1"/>
          </p:cNvSpPr>
          <p:nvPr/>
        </p:nvSpPr>
        <p:spPr bwMode="auto">
          <a:xfrm>
            <a:off x="1314450" y="5824537"/>
            <a:ext cx="6534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Example: Manufacturing</a:t>
            </a:r>
          </a:p>
        </p:txBody>
      </p:sp>
    </p:spTree>
    <p:extLst>
      <p:ext uri="{BB962C8B-B14F-4D97-AF65-F5344CB8AC3E}">
        <p14:creationId xmlns:p14="http://schemas.microsoft.com/office/powerpoint/2010/main" val="32848400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2119313" y="1828800"/>
            <a:ext cx="1528762" cy="11636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7651" name="Title 1"/>
          <p:cNvSpPr>
            <a:spLocks noGrp="1"/>
          </p:cNvSpPr>
          <p:nvPr>
            <p:ph type="title"/>
          </p:nvPr>
        </p:nvSpPr>
        <p:spPr/>
        <p:txBody>
          <a:bodyPr/>
          <a:lstStyle/>
          <a:p>
            <a:r>
              <a:rPr lang="en-US" altLang="en-US" smtClean="0"/>
              <a:t>Complicated</a:t>
            </a:r>
          </a:p>
        </p:txBody>
      </p:sp>
      <p:sp>
        <p:nvSpPr>
          <p:cNvPr id="4" name="Footer Placeholder 3"/>
          <p:cNvSpPr>
            <a:spLocks noGrp="1"/>
          </p:cNvSpPr>
          <p:nvPr>
            <p:ph type="ftr" sz="quarter" idx="11"/>
          </p:nvPr>
        </p:nvSpPr>
        <p:spPr/>
        <p:txBody>
          <a:bodyPr/>
          <a:lstStyle/>
          <a:p>
            <a:pPr>
              <a:defRPr/>
            </a:pPr>
            <a:endParaRPr lang="en-US" altLang="en-US" sz="1600" smtClean="0">
              <a:solidFill>
                <a:srgbClr val="D5D5FF"/>
              </a:solidFill>
              <a:latin typeface="+mn-lt"/>
            </a:endParaRPr>
          </a:p>
          <a:p>
            <a:pPr>
              <a:defRPr/>
            </a:pPr>
            <a:endParaRPr lang="en-US" altLang="en-US" sz="1600" smtClean="0">
              <a:solidFill>
                <a:srgbClr val="D5D5FF"/>
              </a:solidFill>
              <a:latin typeface="+mn-lt"/>
            </a:endParaRPr>
          </a:p>
          <a:p>
            <a:pPr algn="ctr">
              <a:spcAft>
                <a:spcPct val="30000"/>
              </a:spcAft>
              <a:defRPr/>
            </a:pPr>
            <a:endParaRPr lang="en-US" altLang="en-US" b="1" smtClean="0">
              <a:latin typeface="Verdana" panose="020B0604030504040204" pitchFamily="34" charset="0"/>
            </a:endParaRPr>
          </a:p>
          <a:p>
            <a:pPr algn="ctr">
              <a:spcAft>
                <a:spcPct val="30000"/>
              </a:spcAft>
              <a:defRPr/>
            </a:pPr>
            <a:endParaRPr lang="en-US" altLang="en-US" sz="1000">
              <a:solidFill>
                <a:srgbClr val="3333CC"/>
              </a:solidFill>
            </a:endParaRPr>
          </a:p>
        </p:txBody>
      </p:sp>
      <p:grpSp>
        <p:nvGrpSpPr>
          <p:cNvPr id="27653" name="Group 16"/>
          <p:cNvGrpSpPr>
            <a:grpSpLocks/>
          </p:cNvGrpSpPr>
          <p:nvPr/>
        </p:nvGrpSpPr>
        <p:grpSpPr bwMode="auto">
          <a:xfrm>
            <a:off x="2133600" y="1828800"/>
            <a:ext cx="1524000" cy="1168400"/>
            <a:chOff x="2514600" y="1828800"/>
            <a:chExt cx="1524000" cy="1168400"/>
          </a:xfrm>
        </p:grpSpPr>
        <p:sp>
          <p:nvSpPr>
            <p:cNvPr id="27665" name="Rectangle 4"/>
            <p:cNvSpPr>
              <a:spLocks noChangeArrowheads="1"/>
            </p:cNvSpPr>
            <p:nvPr/>
          </p:nvSpPr>
          <p:spPr bwMode="auto">
            <a:xfrm>
              <a:off x="2514600" y="1828800"/>
              <a:ext cx="1524000" cy="1168400"/>
            </a:xfrm>
            <a:prstGeom prst="rect">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graphicFrame>
          <p:nvGraphicFramePr>
            <p:cNvPr id="6" name="Diagram 5"/>
            <p:cNvGraphicFramePr/>
            <p:nvPr/>
          </p:nvGraphicFramePr>
          <p:xfrm>
            <a:off x="2590800" y="1905000"/>
            <a:ext cx="1219200" cy="96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sp>
        <p:nvSpPr>
          <p:cNvPr id="27654" name="Right Arrow 6"/>
          <p:cNvSpPr>
            <a:spLocks noChangeArrowheads="1"/>
          </p:cNvSpPr>
          <p:nvPr/>
        </p:nvSpPr>
        <p:spPr bwMode="auto">
          <a:xfrm>
            <a:off x="914400" y="2286000"/>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7655" name="Right Arrow 7"/>
          <p:cNvSpPr>
            <a:spLocks noChangeArrowheads="1"/>
          </p:cNvSpPr>
          <p:nvPr/>
        </p:nvSpPr>
        <p:spPr bwMode="auto">
          <a:xfrm rot="-1373065">
            <a:off x="4267200" y="2075754"/>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7656" name="TextBox 8"/>
          <p:cNvSpPr txBox="1">
            <a:spLocks noChangeArrowheads="1"/>
          </p:cNvSpPr>
          <p:nvPr/>
        </p:nvSpPr>
        <p:spPr bwMode="auto">
          <a:xfrm>
            <a:off x="933450" y="1708150"/>
            <a:ext cx="10477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Input</a:t>
            </a:r>
          </a:p>
        </p:txBody>
      </p:sp>
      <p:sp>
        <p:nvSpPr>
          <p:cNvPr id="27657" name="TextBox 9"/>
          <p:cNvSpPr txBox="1">
            <a:spLocks noChangeArrowheads="1"/>
          </p:cNvSpPr>
          <p:nvPr/>
        </p:nvSpPr>
        <p:spPr bwMode="auto">
          <a:xfrm>
            <a:off x="3657600" y="1708150"/>
            <a:ext cx="13335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Output</a:t>
            </a:r>
          </a:p>
        </p:txBody>
      </p:sp>
      <p:sp>
        <p:nvSpPr>
          <p:cNvPr id="27658" name="TextBox 10"/>
          <p:cNvSpPr txBox="1">
            <a:spLocks noChangeArrowheads="1"/>
          </p:cNvSpPr>
          <p:nvPr/>
        </p:nvSpPr>
        <p:spPr bwMode="auto">
          <a:xfrm>
            <a:off x="1295400" y="3276600"/>
            <a:ext cx="7543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Cause and Effect Requires Analysis</a:t>
            </a:r>
          </a:p>
          <a:p>
            <a:endParaRPr lang="en-US" altLang="en-US" sz="1600" dirty="0"/>
          </a:p>
          <a:p>
            <a:r>
              <a:rPr lang="en-US" altLang="en-US" dirty="0"/>
              <a:t>Known - Unknowns</a:t>
            </a:r>
          </a:p>
        </p:txBody>
      </p:sp>
      <p:sp>
        <p:nvSpPr>
          <p:cNvPr id="27659" name="TextBox 11"/>
          <p:cNvSpPr txBox="1">
            <a:spLocks noChangeArrowheads="1"/>
          </p:cNvSpPr>
          <p:nvPr/>
        </p:nvSpPr>
        <p:spPr bwMode="auto">
          <a:xfrm>
            <a:off x="1284288" y="4572000"/>
            <a:ext cx="5257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i="1" dirty="0"/>
              <a:t>Sense - Analyze – Respond</a:t>
            </a:r>
            <a:endParaRPr lang="en-US" altLang="en-US" dirty="0"/>
          </a:p>
          <a:p>
            <a:r>
              <a:rPr lang="en-US" altLang="en-US" dirty="0"/>
              <a:t>apply </a:t>
            </a:r>
            <a:r>
              <a:rPr lang="en-US" altLang="en-US" i="1" dirty="0"/>
              <a:t>good</a:t>
            </a:r>
            <a:r>
              <a:rPr lang="en-US" altLang="en-US" dirty="0"/>
              <a:t> practice</a:t>
            </a:r>
          </a:p>
        </p:txBody>
      </p:sp>
      <p:pic>
        <p:nvPicPr>
          <p:cNvPr id="27660" name="Picture 12"/>
          <p:cNvPicPr>
            <a:picLocks noChangeAspect="1"/>
          </p:cNvPicPr>
          <p:nvPr/>
        </p:nvPicPr>
        <p:blipFill>
          <a:blip r:embed="rId7" cstate="print">
            <a:extLst>
              <a:ext uri="{28A0092B-C50C-407E-A947-70E740481C1C}">
                <a14:useLocalDpi xmlns:a14="http://schemas.microsoft.com/office/drawing/2010/main" val="0"/>
              </a:ext>
            </a:extLst>
          </a:blip>
          <a:srcRect l="40189" t="35799" r="41360" b="52313"/>
          <a:stretch>
            <a:fillRect/>
          </a:stretch>
        </p:blipFill>
        <p:spPr bwMode="auto">
          <a:xfrm>
            <a:off x="5562600" y="1980504"/>
            <a:ext cx="19812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1" name="TextBox 14"/>
          <p:cNvSpPr txBox="1">
            <a:spLocks noChangeArrowheads="1"/>
          </p:cNvSpPr>
          <p:nvPr/>
        </p:nvSpPr>
        <p:spPr bwMode="auto">
          <a:xfrm>
            <a:off x="5638800" y="1642367"/>
            <a:ext cx="1333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1800"/>
              <a:t>Distribution</a:t>
            </a:r>
          </a:p>
        </p:txBody>
      </p:sp>
      <p:sp>
        <p:nvSpPr>
          <p:cNvPr id="27662" name="Right Arrow 15"/>
          <p:cNvSpPr>
            <a:spLocks noChangeArrowheads="1"/>
          </p:cNvSpPr>
          <p:nvPr/>
        </p:nvSpPr>
        <p:spPr bwMode="auto">
          <a:xfrm rot="1373065" flipV="1">
            <a:off x="4281488" y="2456754"/>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7663" name="TextBox 17"/>
          <p:cNvSpPr txBox="1">
            <a:spLocks noChangeArrowheads="1"/>
          </p:cNvSpPr>
          <p:nvPr/>
        </p:nvSpPr>
        <p:spPr bwMode="auto">
          <a:xfrm>
            <a:off x="1295400" y="5638800"/>
            <a:ext cx="7524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Example: Incremental Product Development</a:t>
            </a:r>
          </a:p>
        </p:txBody>
      </p:sp>
      <p:sp>
        <p:nvSpPr>
          <p:cNvPr id="27664" name="TextBox 18"/>
          <p:cNvSpPr txBox="1">
            <a:spLocks noChangeArrowheads="1"/>
          </p:cNvSpPr>
          <p:nvPr/>
        </p:nvSpPr>
        <p:spPr bwMode="auto">
          <a:xfrm>
            <a:off x="2119313" y="1287463"/>
            <a:ext cx="15763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Analysis</a:t>
            </a:r>
          </a:p>
        </p:txBody>
      </p:sp>
    </p:spTree>
    <p:extLst>
      <p:ext uri="{BB962C8B-B14F-4D97-AF65-F5344CB8AC3E}">
        <p14:creationId xmlns:p14="http://schemas.microsoft.com/office/powerpoint/2010/main" val="38647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6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smtClean="0"/>
              <a:t>Complex</a:t>
            </a:r>
          </a:p>
        </p:txBody>
      </p:sp>
      <p:sp>
        <p:nvSpPr>
          <p:cNvPr id="4" name="Footer Placeholder 3"/>
          <p:cNvSpPr>
            <a:spLocks noGrp="1"/>
          </p:cNvSpPr>
          <p:nvPr>
            <p:ph type="ftr" sz="quarter" idx="11"/>
          </p:nvPr>
        </p:nvSpPr>
        <p:spPr/>
        <p:txBody>
          <a:bodyPr/>
          <a:lstStyle/>
          <a:p>
            <a:pPr>
              <a:defRPr/>
            </a:pPr>
            <a:endParaRPr lang="en-US" altLang="en-US" sz="1600" smtClean="0">
              <a:solidFill>
                <a:srgbClr val="D5D5FF"/>
              </a:solidFill>
              <a:latin typeface="+mn-lt"/>
            </a:endParaRPr>
          </a:p>
          <a:p>
            <a:pPr>
              <a:defRPr/>
            </a:pPr>
            <a:endParaRPr lang="en-US" altLang="en-US" sz="1600" smtClean="0">
              <a:solidFill>
                <a:srgbClr val="D5D5FF"/>
              </a:solidFill>
              <a:latin typeface="+mn-lt"/>
            </a:endParaRPr>
          </a:p>
          <a:p>
            <a:pPr algn="ctr">
              <a:spcAft>
                <a:spcPct val="30000"/>
              </a:spcAft>
              <a:defRPr/>
            </a:pPr>
            <a:endParaRPr lang="en-US" altLang="en-US" b="1" smtClean="0">
              <a:latin typeface="Verdana" panose="020B0604030504040204" pitchFamily="34" charset="0"/>
            </a:endParaRPr>
          </a:p>
          <a:p>
            <a:pPr algn="ctr">
              <a:spcAft>
                <a:spcPct val="30000"/>
              </a:spcAft>
              <a:defRPr/>
            </a:pPr>
            <a:endParaRPr lang="en-US" altLang="en-US" sz="1000">
              <a:solidFill>
                <a:srgbClr val="3333CC"/>
              </a:solidFill>
            </a:endParaRPr>
          </a:p>
        </p:txBody>
      </p:sp>
      <p:sp>
        <p:nvSpPr>
          <p:cNvPr id="28676" name="Rectangle 4"/>
          <p:cNvSpPr>
            <a:spLocks noChangeArrowheads="1"/>
          </p:cNvSpPr>
          <p:nvPr/>
        </p:nvSpPr>
        <p:spPr bwMode="auto">
          <a:xfrm>
            <a:off x="2514600" y="1828800"/>
            <a:ext cx="1524000" cy="1168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8677" name="Right Arrow 6"/>
          <p:cNvSpPr>
            <a:spLocks noChangeArrowheads="1"/>
          </p:cNvSpPr>
          <p:nvPr/>
        </p:nvSpPr>
        <p:spPr bwMode="auto">
          <a:xfrm>
            <a:off x="1295400" y="2209800"/>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8678" name="Right Arrow 7"/>
          <p:cNvSpPr>
            <a:spLocks noChangeArrowheads="1"/>
          </p:cNvSpPr>
          <p:nvPr/>
        </p:nvSpPr>
        <p:spPr bwMode="auto">
          <a:xfrm rot="-3039098">
            <a:off x="4194969" y="1726407"/>
            <a:ext cx="822325" cy="388937"/>
          </a:xfrm>
          <a:prstGeom prst="rightArrow">
            <a:avLst>
              <a:gd name="adj1" fmla="val 50000"/>
              <a:gd name="adj2" fmla="val 50019"/>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8679" name="TextBox 8"/>
          <p:cNvSpPr txBox="1">
            <a:spLocks noChangeArrowheads="1"/>
          </p:cNvSpPr>
          <p:nvPr/>
        </p:nvSpPr>
        <p:spPr bwMode="auto">
          <a:xfrm>
            <a:off x="1314450" y="1708150"/>
            <a:ext cx="10477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Input</a:t>
            </a:r>
          </a:p>
        </p:txBody>
      </p:sp>
      <p:sp>
        <p:nvSpPr>
          <p:cNvPr id="28680" name="TextBox 10"/>
          <p:cNvSpPr txBox="1">
            <a:spLocks noChangeArrowheads="1"/>
          </p:cNvSpPr>
          <p:nvPr/>
        </p:nvSpPr>
        <p:spPr bwMode="auto">
          <a:xfrm>
            <a:off x="1295400" y="3276600"/>
            <a:ext cx="74676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Cause and Effect perceived in retrospect</a:t>
            </a:r>
          </a:p>
          <a:p>
            <a:endParaRPr lang="en-US" altLang="en-US" sz="1800" dirty="0"/>
          </a:p>
          <a:p>
            <a:r>
              <a:rPr lang="en-US" altLang="en-US" dirty="0"/>
              <a:t>Unknown - Unknowns</a:t>
            </a:r>
          </a:p>
        </p:txBody>
      </p:sp>
      <p:sp>
        <p:nvSpPr>
          <p:cNvPr id="28681" name="TextBox 11"/>
          <p:cNvSpPr txBox="1">
            <a:spLocks noChangeArrowheads="1"/>
          </p:cNvSpPr>
          <p:nvPr/>
        </p:nvSpPr>
        <p:spPr bwMode="auto">
          <a:xfrm>
            <a:off x="1371600" y="4648200"/>
            <a:ext cx="5257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i="1" dirty="0"/>
              <a:t>Probe - Sense – Respond</a:t>
            </a:r>
            <a:endParaRPr lang="en-US" altLang="en-US" dirty="0"/>
          </a:p>
          <a:p>
            <a:r>
              <a:rPr lang="en-US" altLang="en-US" dirty="0"/>
              <a:t>sense </a:t>
            </a:r>
            <a:r>
              <a:rPr lang="en-US" altLang="en-US" i="1" dirty="0"/>
              <a:t>emergent</a:t>
            </a:r>
            <a:r>
              <a:rPr lang="en-US" altLang="en-US" dirty="0"/>
              <a:t> practice</a:t>
            </a:r>
          </a:p>
        </p:txBody>
      </p:sp>
      <p:pic>
        <p:nvPicPr>
          <p:cNvPr id="28682" name="Picture 12"/>
          <p:cNvPicPr>
            <a:picLocks noChangeAspect="1"/>
          </p:cNvPicPr>
          <p:nvPr/>
        </p:nvPicPr>
        <p:blipFill>
          <a:blip r:embed="rId2" cstate="print">
            <a:extLst>
              <a:ext uri="{28A0092B-C50C-407E-A947-70E740481C1C}">
                <a14:useLocalDpi xmlns:a14="http://schemas.microsoft.com/office/drawing/2010/main" val="0"/>
              </a:ext>
            </a:extLst>
          </a:blip>
          <a:srcRect l="59811" t="41113" r="20317" b="42915"/>
          <a:stretch>
            <a:fillRect/>
          </a:stretch>
        </p:blipFill>
        <p:spPr bwMode="auto">
          <a:xfrm>
            <a:off x="5500688" y="1849438"/>
            <a:ext cx="2133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3" name="TextBox 14"/>
          <p:cNvSpPr txBox="1">
            <a:spLocks noChangeArrowheads="1"/>
          </p:cNvSpPr>
          <p:nvPr/>
        </p:nvSpPr>
        <p:spPr bwMode="auto">
          <a:xfrm>
            <a:off x="5562600" y="1566863"/>
            <a:ext cx="1333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1800"/>
              <a:t>Distribution</a:t>
            </a:r>
          </a:p>
        </p:txBody>
      </p:sp>
      <p:sp>
        <p:nvSpPr>
          <p:cNvPr id="28684" name="TextBox 9"/>
          <p:cNvSpPr txBox="1">
            <a:spLocks noChangeArrowheads="1"/>
          </p:cNvSpPr>
          <p:nvPr/>
        </p:nvSpPr>
        <p:spPr bwMode="auto">
          <a:xfrm>
            <a:off x="4114800" y="2154238"/>
            <a:ext cx="1333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Output</a:t>
            </a:r>
          </a:p>
        </p:txBody>
      </p:sp>
      <p:sp>
        <p:nvSpPr>
          <p:cNvPr id="28685" name="Right Arrow 16"/>
          <p:cNvSpPr>
            <a:spLocks noChangeArrowheads="1"/>
          </p:cNvSpPr>
          <p:nvPr/>
        </p:nvSpPr>
        <p:spPr bwMode="auto">
          <a:xfrm rot="3039098" flipV="1">
            <a:off x="4184650" y="2741613"/>
            <a:ext cx="858837" cy="388938"/>
          </a:xfrm>
          <a:prstGeom prst="rightArrow">
            <a:avLst>
              <a:gd name="adj1" fmla="val 50000"/>
              <a:gd name="adj2" fmla="val 50021"/>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8686" name="TextBox 17"/>
          <p:cNvSpPr txBox="1">
            <a:spLocks noChangeArrowheads="1"/>
          </p:cNvSpPr>
          <p:nvPr/>
        </p:nvSpPr>
        <p:spPr bwMode="auto">
          <a:xfrm>
            <a:off x="1314450" y="5715000"/>
            <a:ext cx="6534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Example: New Product Development</a:t>
            </a:r>
          </a:p>
        </p:txBody>
      </p:sp>
    </p:spTree>
    <p:extLst>
      <p:ext uri="{BB962C8B-B14F-4D97-AF65-F5344CB8AC3E}">
        <p14:creationId xmlns:p14="http://schemas.microsoft.com/office/powerpoint/2010/main" val="25591675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smtClean="0"/>
              <a:t>Chaotic</a:t>
            </a:r>
          </a:p>
        </p:txBody>
      </p:sp>
      <p:sp>
        <p:nvSpPr>
          <p:cNvPr id="4" name="Footer Placeholder 3"/>
          <p:cNvSpPr>
            <a:spLocks noGrp="1"/>
          </p:cNvSpPr>
          <p:nvPr>
            <p:ph type="ftr" sz="quarter" idx="11"/>
          </p:nvPr>
        </p:nvSpPr>
        <p:spPr/>
        <p:txBody>
          <a:bodyPr/>
          <a:lstStyle/>
          <a:p>
            <a:pPr>
              <a:defRPr/>
            </a:pPr>
            <a:endParaRPr lang="en-US" altLang="en-US" sz="1600" smtClean="0">
              <a:solidFill>
                <a:srgbClr val="D5D5FF"/>
              </a:solidFill>
              <a:latin typeface="+mn-lt"/>
            </a:endParaRPr>
          </a:p>
          <a:p>
            <a:pPr>
              <a:defRPr/>
            </a:pPr>
            <a:endParaRPr lang="en-US" altLang="en-US" sz="1600" smtClean="0">
              <a:solidFill>
                <a:srgbClr val="D5D5FF"/>
              </a:solidFill>
              <a:latin typeface="+mn-lt"/>
            </a:endParaRPr>
          </a:p>
          <a:p>
            <a:pPr algn="ctr">
              <a:spcAft>
                <a:spcPct val="30000"/>
              </a:spcAft>
              <a:defRPr/>
            </a:pPr>
            <a:endParaRPr lang="en-US" altLang="en-US" b="1" smtClean="0">
              <a:latin typeface="Verdana" panose="020B0604030504040204" pitchFamily="34" charset="0"/>
            </a:endParaRPr>
          </a:p>
          <a:p>
            <a:pPr algn="ctr">
              <a:spcAft>
                <a:spcPct val="30000"/>
              </a:spcAft>
              <a:defRPr/>
            </a:pPr>
            <a:endParaRPr lang="en-US" altLang="en-US" sz="1000">
              <a:solidFill>
                <a:srgbClr val="3333CC"/>
              </a:solidFill>
            </a:endParaRPr>
          </a:p>
        </p:txBody>
      </p:sp>
      <p:sp>
        <p:nvSpPr>
          <p:cNvPr id="29700" name="Rectangle 4"/>
          <p:cNvSpPr>
            <a:spLocks noChangeArrowheads="1"/>
          </p:cNvSpPr>
          <p:nvPr/>
        </p:nvSpPr>
        <p:spPr bwMode="auto">
          <a:xfrm>
            <a:off x="2286000" y="1797050"/>
            <a:ext cx="1524000" cy="1168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9701" name="Right Arrow 6"/>
          <p:cNvSpPr>
            <a:spLocks noChangeArrowheads="1"/>
          </p:cNvSpPr>
          <p:nvPr/>
        </p:nvSpPr>
        <p:spPr bwMode="auto">
          <a:xfrm>
            <a:off x="1066800" y="2178050"/>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9702" name="Right Arrow 7"/>
          <p:cNvSpPr>
            <a:spLocks noChangeArrowheads="1"/>
          </p:cNvSpPr>
          <p:nvPr/>
        </p:nvSpPr>
        <p:spPr bwMode="auto">
          <a:xfrm rot="-1373065">
            <a:off x="4191000" y="2000250"/>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9703" name="TextBox 8"/>
          <p:cNvSpPr txBox="1">
            <a:spLocks noChangeArrowheads="1"/>
          </p:cNvSpPr>
          <p:nvPr/>
        </p:nvSpPr>
        <p:spPr bwMode="auto">
          <a:xfrm>
            <a:off x="1085850" y="1676400"/>
            <a:ext cx="10477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Input</a:t>
            </a:r>
          </a:p>
        </p:txBody>
      </p:sp>
      <p:sp>
        <p:nvSpPr>
          <p:cNvPr id="29704" name="TextBox 9"/>
          <p:cNvSpPr txBox="1">
            <a:spLocks noChangeArrowheads="1"/>
          </p:cNvSpPr>
          <p:nvPr/>
        </p:nvSpPr>
        <p:spPr bwMode="auto">
          <a:xfrm>
            <a:off x="4000500" y="1524000"/>
            <a:ext cx="1333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Output</a:t>
            </a:r>
          </a:p>
        </p:txBody>
      </p:sp>
      <p:sp>
        <p:nvSpPr>
          <p:cNvPr id="29705" name="TextBox 10"/>
          <p:cNvSpPr txBox="1">
            <a:spLocks noChangeArrowheads="1"/>
          </p:cNvSpPr>
          <p:nvPr/>
        </p:nvSpPr>
        <p:spPr bwMode="auto">
          <a:xfrm>
            <a:off x="1295400" y="3276600"/>
            <a:ext cx="74676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No Relationship between Cause and Effect</a:t>
            </a:r>
          </a:p>
          <a:p>
            <a:endParaRPr lang="en-US" altLang="en-US" sz="1800" dirty="0"/>
          </a:p>
          <a:p>
            <a:r>
              <a:rPr lang="en-US" altLang="en-US" dirty="0" err="1"/>
              <a:t>Unknowables</a:t>
            </a:r>
            <a:endParaRPr lang="en-US" altLang="en-US" dirty="0"/>
          </a:p>
        </p:txBody>
      </p:sp>
      <p:sp>
        <p:nvSpPr>
          <p:cNvPr id="29706" name="TextBox 11"/>
          <p:cNvSpPr txBox="1">
            <a:spLocks noChangeArrowheads="1"/>
          </p:cNvSpPr>
          <p:nvPr/>
        </p:nvSpPr>
        <p:spPr bwMode="auto">
          <a:xfrm>
            <a:off x="1284288" y="4608512"/>
            <a:ext cx="5257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i="1" dirty="0"/>
              <a:t>Act - Sense - Respond</a:t>
            </a:r>
            <a:endParaRPr lang="en-US" altLang="en-US" dirty="0"/>
          </a:p>
          <a:p>
            <a:r>
              <a:rPr lang="en-US" altLang="en-US" dirty="0"/>
              <a:t>discover </a:t>
            </a:r>
            <a:r>
              <a:rPr lang="en-US" altLang="en-US" i="1" dirty="0"/>
              <a:t>novel</a:t>
            </a:r>
            <a:r>
              <a:rPr lang="en-US" altLang="en-US" dirty="0"/>
              <a:t> practice.</a:t>
            </a:r>
          </a:p>
        </p:txBody>
      </p:sp>
      <p:pic>
        <p:nvPicPr>
          <p:cNvPr id="29707" name="Picture 12"/>
          <p:cNvPicPr>
            <a:picLocks noChangeAspect="1"/>
          </p:cNvPicPr>
          <p:nvPr/>
        </p:nvPicPr>
        <p:blipFill>
          <a:blip r:embed="rId2" cstate="print">
            <a:extLst>
              <a:ext uri="{28A0092B-C50C-407E-A947-70E740481C1C}">
                <a14:useLocalDpi xmlns:a14="http://schemas.microsoft.com/office/drawing/2010/main" val="0"/>
              </a:ext>
            </a:extLst>
          </a:blip>
          <a:srcRect l="21355" t="72763" r="50967" b="14461"/>
          <a:stretch>
            <a:fillRect/>
          </a:stretch>
        </p:blipFill>
        <p:spPr bwMode="auto">
          <a:xfrm>
            <a:off x="5410200" y="1933575"/>
            <a:ext cx="2971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8" name="TextBox 14"/>
          <p:cNvSpPr txBox="1">
            <a:spLocks noChangeArrowheads="1"/>
          </p:cNvSpPr>
          <p:nvPr/>
        </p:nvSpPr>
        <p:spPr bwMode="auto">
          <a:xfrm>
            <a:off x="5562600" y="1566863"/>
            <a:ext cx="1333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1800"/>
              <a:t>Distribution</a:t>
            </a:r>
          </a:p>
        </p:txBody>
      </p:sp>
      <p:sp>
        <p:nvSpPr>
          <p:cNvPr id="29709" name="Right Arrow 15"/>
          <p:cNvSpPr>
            <a:spLocks noChangeArrowheads="1"/>
          </p:cNvSpPr>
          <p:nvPr/>
        </p:nvSpPr>
        <p:spPr bwMode="auto">
          <a:xfrm rot="1373065" flipV="1">
            <a:off x="4205288" y="2381250"/>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9710" name="Right Arrow 13"/>
          <p:cNvSpPr>
            <a:spLocks noChangeArrowheads="1"/>
          </p:cNvSpPr>
          <p:nvPr/>
        </p:nvSpPr>
        <p:spPr bwMode="auto">
          <a:xfrm rot="8596000" flipV="1">
            <a:off x="3257550" y="2552700"/>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9711" name="TextBox 16"/>
          <p:cNvSpPr txBox="1">
            <a:spLocks noChangeArrowheads="1"/>
          </p:cNvSpPr>
          <p:nvPr/>
        </p:nvSpPr>
        <p:spPr bwMode="auto">
          <a:xfrm>
            <a:off x="1295400" y="5724525"/>
            <a:ext cx="6534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Example: Medical Emergency</a:t>
            </a:r>
          </a:p>
        </p:txBody>
      </p:sp>
    </p:spTree>
    <p:extLst>
      <p:ext uri="{BB962C8B-B14F-4D97-AF65-F5344CB8AC3E}">
        <p14:creationId xmlns:p14="http://schemas.microsoft.com/office/powerpoint/2010/main" val="29191685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23" name="Picture 2"/>
          <p:cNvPicPr>
            <a:picLocks noChangeAspect="1"/>
          </p:cNvPicPr>
          <p:nvPr/>
        </p:nvPicPr>
        <p:blipFill>
          <a:blip r:embed="rId2" cstate="print">
            <a:extLst>
              <a:ext uri="{28A0092B-C50C-407E-A947-70E740481C1C}">
                <a14:useLocalDpi xmlns:a14="http://schemas.microsoft.com/office/drawing/2010/main" val="0"/>
              </a:ext>
            </a:extLst>
          </a:blip>
          <a:srcRect l="16945" t="12548" r="15638" b="13994"/>
          <a:stretch>
            <a:fillRect/>
          </a:stretch>
        </p:blipFill>
        <p:spPr bwMode="auto">
          <a:xfrm>
            <a:off x="304800" y="1111468"/>
            <a:ext cx="7239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3"/>
          <p:cNvSpPr txBox="1">
            <a:spLocks noChangeArrowheads="1"/>
          </p:cNvSpPr>
          <p:nvPr/>
        </p:nvSpPr>
        <p:spPr bwMode="auto">
          <a:xfrm>
            <a:off x="7010400" y="5562600"/>
            <a:ext cx="1600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1800" dirty="0"/>
              <a:t>John Helm</a:t>
            </a:r>
          </a:p>
          <a:p>
            <a:r>
              <a:rPr lang="en-US" altLang="en-US" sz="1800" dirty="0"/>
              <a:t>Agile 2013</a:t>
            </a:r>
          </a:p>
        </p:txBody>
      </p:sp>
    </p:spTree>
    <p:extLst>
      <p:ext uri="{BB962C8B-B14F-4D97-AF65-F5344CB8AC3E}">
        <p14:creationId xmlns:p14="http://schemas.microsoft.com/office/powerpoint/2010/main" val="4209524046"/>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Todd</a:t>
            </a:r>
            <a:endParaRPr lang="en-US" dirty="0"/>
          </a:p>
        </p:txBody>
      </p:sp>
      <p:sp>
        <p:nvSpPr>
          <p:cNvPr id="3" name="Content Placeholder 2"/>
          <p:cNvSpPr>
            <a:spLocks noGrp="1"/>
          </p:cNvSpPr>
          <p:nvPr>
            <p:ph idx="1"/>
          </p:nvPr>
        </p:nvSpPr>
        <p:spPr>
          <a:xfrm>
            <a:off x="1880314" y="1492485"/>
            <a:ext cx="6349286" cy="5027908"/>
          </a:xfrm>
        </p:spPr>
        <p:txBody>
          <a:bodyPr>
            <a:normAutofit/>
          </a:bodyPr>
          <a:lstStyle/>
          <a:p>
            <a:pPr marL="0" indent="0">
              <a:buNone/>
            </a:pPr>
            <a:r>
              <a:rPr lang="en-US" sz="1800" dirty="0" smtClean="0"/>
              <a:t>Executive roles as VP Product Development, Director of Software &amp; Technology</a:t>
            </a:r>
          </a:p>
          <a:p>
            <a:pPr marL="0" indent="0">
              <a:buNone/>
            </a:pPr>
            <a:r>
              <a:rPr lang="en-US" sz="1800" b="1" dirty="0" smtClean="0"/>
              <a:t>@</a:t>
            </a:r>
            <a:r>
              <a:rPr lang="en-US" sz="1800" b="1" dirty="0" err="1" smtClean="0"/>
              <a:t>toddelittle</a:t>
            </a:r>
            <a:endParaRPr lang="en-US" sz="1800" b="1" dirty="0"/>
          </a:p>
        </p:txBody>
      </p:sp>
      <p:pic>
        <p:nvPicPr>
          <p:cNvPr id="5" name="Picture 4" descr="Pollyanna 102"/>
          <p:cNvPicPr>
            <a:picLocks noChangeAspect="1"/>
          </p:cNvPicPr>
          <p:nvPr/>
        </p:nvPicPr>
        <p:blipFill>
          <a:blip r:embed="rId3" cstate="print"/>
          <a:srcRect/>
          <a:stretch>
            <a:fillRect/>
          </a:stretch>
        </p:blipFill>
        <p:spPr bwMode="auto">
          <a:xfrm>
            <a:off x="203914" y="1457461"/>
            <a:ext cx="1633451" cy="2238202"/>
          </a:xfrm>
          <a:prstGeom prst="rect">
            <a:avLst/>
          </a:prstGeom>
          <a:noFill/>
          <a:ln w="9525">
            <a:noFill/>
            <a:miter lim="800000"/>
            <a:headEnd/>
            <a:tailEnd/>
          </a:ln>
        </p:spPr>
      </p:pic>
      <p:pic>
        <p:nvPicPr>
          <p:cNvPr id="6" name="Picture 5" descr="51sOIwJFqRL"/>
          <p:cNvPicPr>
            <a:picLocks noChangeAspect="1" noChangeArrowheads="1"/>
          </p:cNvPicPr>
          <p:nvPr/>
        </p:nvPicPr>
        <p:blipFill>
          <a:blip r:embed="rId4" cstate="print"/>
          <a:srcRect l="12202" r="12228"/>
          <a:stretch>
            <a:fillRect/>
          </a:stretch>
        </p:blipFill>
        <p:spPr bwMode="auto">
          <a:xfrm>
            <a:off x="167949" y="3815352"/>
            <a:ext cx="1658039" cy="2194140"/>
          </a:xfrm>
          <a:prstGeom prst="rect">
            <a:avLst/>
          </a:prstGeom>
          <a:noFill/>
          <a:ln w="9525">
            <a:solidFill>
              <a:schemeClr val="tx1"/>
            </a:solidFill>
            <a:miter lim="800000"/>
            <a:headEnd/>
            <a:tailEnd/>
          </a:ln>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7599" y="3986985"/>
            <a:ext cx="1727202" cy="655146"/>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80379" y="4764382"/>
            <a:ext cx="1739113" cy="1191173"/>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5000" y="4781635"/>
            <a:ext cx="2352538" cy="1156665"/>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34695" y="2507020"/>
            <a:ext cx="1744442" cy="1308332"/>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61869" y="2729383"/>
            <a:ext cx="1045864" cy="1045864"/>
          </a:xfrm>
          <a:prstGeom prst="rect">
            <a:avLst/>
          </a:prstGeom>
        </p:spPr>
      </p:pic>
    </p:spTree>
    <p:extLst>
      <p:ext uri="{BB962C8B-B14F-4D97-AF65-F5344CB8AC3E}">
        <p14:creationId xmlns:p14="http://schemas.microsoft.com/office/powerpoint/2010/main" val="77997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normAutofit fontScale="90000"/>
          </a:bodyPr>
          <a:lstStyle/>
          <a:p>
            <a:r>
              <a:rPr lang="en-US" altLang="en-US" sz="3200" dirty="0" smtClean="0"/>
              <a:t>Managing Complexity and Uncertainty</a:t>
            </a:r>
            <a:br>
              <a:rPr lang="en-US" altLang="en-US" sz="3200" dirty="0" smtClean="0"/>
            </a:br>
            <a:r>
              <a:rPr lang="en-US" altLang="en-US" sz="3200" dirty="0" smtClean="0"/>
              <a:t>Context Leadership Model</a:t>
            </a:r>
          </a:p>
        </p:txBody>
      </p:sp>
      <p:pic>
        <p:nvPicPr>
          <p:cNvPr id="31747" name="Content Placeholder 4"/>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1752600" y="1600200"/>
            <a:ext cx="5540375" cy="4508500"/>
          </a:xfrm>
        </p:spPr>
      </p:pic>
    </p:spTree>
    <p:extLst>
      <p:ext uri="{BB962C8B-B14F-4D97-AF65-F5344CB8AC3E}">
        <p14:creationId xmlns:p14="http://schemas.microsoft.com/office/powerpoint/2010/main" val="2497929855"/>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p:txBody>
          <a:bodyPr/>
          <a:lstStyle/>
          <a:p>
            <a:r>
              <a:rPr lang="en-US" altLang="en-US" sz="3600" dirty="0" smtClean="0"/>
              <a:t>Reduce Uncertainty or Complexity</a:t>
            </a:r>
          </a:p>
        </p:txBody>
      </p:sp>
      <p:sp>
        <p:nvSpPr>
          <p:cNvPr id="32770" name="Footer Placeholder 3"/>
          <p:cNvSpPr>
            <a:spLocks noGrp="1"/>
          </p:cNvSpPr>
          <p:nvPr>
            <p:ph type="ftr" sz="quarter" idx="11"/>
          </p:nvPr>
        </p:nvSpPr>
        <p:spPr/>
        <p:txBody>
          <a:bodyPr/>
          <a:lstStyle>
            <a:lvl1pPr>
              <a:tabLst>
                <a:tab pos="8915400" algn="r"/>
              </a:tabLst>
              <a:defRPr sz="2800">
                <a:solidFill>
                  <a:srgbClr val="CC3300"/>
                </a:solidFill>
                <a:latin typeface="Arial" panose="020B0604020202020204" pitchFamily="34" charset="0"/>
                <a:cs typeface="Times New Roman" panose="02020603050405020304" pitchFamily="18" charset="0"/>
              </a:defRPr>
            </a:lvl1pPr>
            <a:lvl2pPr marL="742950" indent="-285750">
              <a:tabLst>
                <a:tab pos="8915400" algn="r"/>
              </a:tabLst>
              <a:defRPr sz="2800">
                <a:solidFill>
                  <a:srgbClr val="CC3300"/>
                </a:solidFill>
                <a:latin typeface="Arial" panose="020B0604020202020204" pitchFamily="34" charset="0"/>
                <a:cs typeface="Times New Roman" panose="02020603050405020304" pitchFamily="18" charset="0"/>
              </a:defRPr>
            </a:lvl2pPr>
            <a:lvl3pPr marL="1143000" indent="-228600">
              <a:tabLst>
                <a:tab pos="8915400" algn="r"/>
              </a:tabLst>
              <a:defRPr sz="2800">
                <a:solidFill>
                  <a:srgbClr val="CC3300"/>
                </a:solidFill>
                <a:latin typeface="Arial" panose="020B0604020202020204" pitchFamily="34" charset="0"/>
                <a:cs typeface="Times New Roman" panose="02020603050405020304" pitchFamily="18" charset="0"/>
              </a:defRPr>
            </a:lvl3pPr>
            <a:lvl4pPr marL="1600200" indent="-228600">
              <a:tabLst>
                <a:tab pos="8915400" algn="r"/>
              </a:tabLst>
              <a:defRPr sz="2800">
                <a:solidFill>
                  <a:srgbClr val="CC3300"/>
                </a:solidFill>
                <a:latin typeface="Arial" panose="020B0604020202020204" pitchFamily="34" charset="0"/>
                <a:cs typeface="Times New Roman" panose="02020603050405020304" pitchFamily="18" charset="0"/>
              </a:defRPr>
            </a:lvl4pPr>
            <a:lvl5pPr marL="2057400" indent="-228600">
              <a:tabLst>
                <a:tab pos="8915400" algn="r"/>
              </a:tabLst>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tabLst>
                <a:tab pos="8915400" algn="r"/>
              </a:tabLs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tabLst>
                <a:tab pos="8915400" algn="r"/>
              </a:tabLs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tabLst>
                <a:tab pos="8915400" algn="r"/>
              </a:tabLs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tabLst>
                <a:tab pos="8915400" algn="r"/>
              </a:tabLst>
              <a:defRPr sz="2800">
                <a:solidFill>
                  <a:srgbClr val="CC3300"/>
                </a:solidFill>
                <a:latin typeface="Arial" panose="020B0604020202020204" pitchFamily="34" charset="0"/>
                <a:cs typeface="Times New Roman" panose="02020603050405020304" pitchFamily="18" charset="0"/>
              </a:defRPr>
            </a:lvl9pPr>
          </a:lstStyle>
          <a:p>
            <a:pPr algn="l">
              <a:spcAft>
                <a:spcPct val="0"/>
              </a:spcAft>
            </a:pPr>
            <a:endParaRPr lang="en-US" altLang="en-US" sz="1600" b="0" smtClean="0">
              <a:solidFill>
                <a:srgbClr val="D5D5FF"/>
              </a:solidFill>
              <a:latin typeface="Book Antiqua" panose="02040602050305030304" pitchFamily="18" charset="0"/>
            </a:endParaRPr>
          </a:p>
          <a:p>
            <a:pPr algn="l">
              <a:spcAft>
                <a:spcPct val="0"/>
              </a:spcAft>
            </a:pPr>
            <a:endParaRPr lang="en-US" altLang="en-US" sz="1600" b="0" smtClean="0">
              <a:solidFill>
                <a:srgbClr val="D5D5FF"/>
              </a:solidFill>
              <a:latin typeface="Book Antiqua" panose="02040602050305030304" pitchFamily="18" charset="0"/>
            </a:endParaRPr>
          </a:p>
          <a:p>
            <a:endParaRPr lang="en-US" altLang="en-US" sz="1400" smtClean="0">
              <a:solidFill>
                <a:srgbClr val="8EA3FA"/>
              </a:solidFill>
              <a:latin typeface="Verdana" panose="020B0604030504040204" pitchFamily="34" charset="0"/>
            </a:endParaRPr>
          </a:p>
          <a:p>
            <a:endParaRPr lang="en-US" altLang="en-US" sz="1000" b="0" smtClean="0">
              <a:solidFill>
                <a:srgbClr val="3333CC"/>
              </a:solidFill>
            </a:endParaRPr>
          </a:p>
        </p:txBody>
      </p:sp>
      <p:graphicFrame>
        <p:nvGraphicFramePr>
          <p:cNvPr id="504271" name="Group 463"/>
          <p:cNvGraphicFramePr>
            <a:graphicFrameLocks noGrp="1"/>
          </p:cNvGraphicFramePr>
          <p:nvPr>
            <p:ph idx="4294967295"/>
            <p:extLst>
              <p:ext uri="{D42A27DB-BD31-4B8C-83A1-F6EECF244321}">
                <p14:modId xmlns:p14="http://schemas.microsoft.com/office/powerpoint/2010/main" val="52658236"/>
              </p:ext>
            </p:extLst>
          </p:nvPr>
        </p:nvGraphicFramePr>
        <p:xfrm>
          <a:off x="4648200" y="2065536"/>
          <a:ext cx="4114800" cy="2895602"/>
        </p:xfrm>
        <a:graphic>
          <a:graphicData uri="http://schemas.openxmlformats.org/drawingml/2006/table">
            <a:tbl>
              <a:tblPr/>
              <a:tblGrid>
                <a:gridCol w="2135188"/>
                <a:gridCol w="1979612"/>
              </a:tblGrid>
              <a:tr h="414338">
                <a:tc>
                  <a:txBody>
                    <a:bodyPr/>
                    <a:lstStyle>
                      <a:lvl1pPr>
                        <a:buClr>
                          <a:srgbClr val="3C3CB4"/>
                        </a:buClr>
                        <a:defRPr sz="2800">
                          <a:solidFill>
                            <a:srgbClr val="3C3CB4"/>
                          </a:solidFill>
                          <a:latin typeface="Book Antiqua" panose="02040602050305030304" pitchFamily="18" charset="0"/>
                          <a:cs typeface="Arial" panose="020B0604020202020204" pitchFamily="34" charset="0"/>
                        </a:defRPr>
                      </a:lvl1pPr>
                      <a:lvl2pPr marL="1028700">
                        <a:buClr>
                          <a:srgbClr val="8EA3FA"/>
                        </a:buClr>
                        <a:defRPr sz="2400">
                          <a:solidFill>
                            <a:srgbClr val="3C3CB4"/>
                          </a:solidFill>
                          <a:latin typeface="Book Antiqua" panose="02040602050305030304" pitchFamily="18" charset="0"/>
                          <a:cs typeface="Arial" panose="020B0604020202020204" pitchFamily="34" charset="0"/>
                        </a:defRPr>
                      </a:lvl2pPr>
                      <a:lvl3pPr marL="1428750">
                        <a:buClr>
                          <a:schemeClr val="bg1"/>
                        </a:buClr>
                        <a:defRPr sz="2000">
                          <a:solidFill>
                            <a:srgbClr val="3C3CB4"/>
                          </a:solidFill>
                          <a:latin typeface="Book Antiqua" panose="02040602050305030304" pitchFamily="18" charset="0"/>
                          <a:cs typeface="Arial" panose="020B0604020202020204" pitchFamily="34" charset="0"/>
                        </a:defRPr>
                      </a:lvl3pPr>
                      <a:lvl4pPr marL="1771650">
                        <a:defRPr>
                          <a:solidFill>
                            <a:srgbClr val="3C3CB4"/>
                          </a:solidFill>
                          <a:latin typeface="Book Antiqua" panose="02040602050305030304" pitchFamily="18" charset="0"/>
                          <a:cs typeface="Arial" panose="020B0604020202020204" pitchFamily="34" charset="0"/>
                        </a:defRPr>
                      </a:lvl4pPr>
                      <a:lvl5pPr marL="2114550">
                        <a:defRPr>
                          <a:solidFill>
                            <a:srgbClr val="3C3CB4"/>
                          </a:solidFill>
                          <a:latin typeface="Book Antiqua" panose="02040602050305030304" pitchFamily="18" charset="0"/>
                          <a:cs typeface="Arial" panose="020B0604020202020204" pitchFamily="34" charset="0"/>
                        </a:defRPr>
                      </a:lvl5pPr>
                      <a:lvl6pPr marL="25717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6pPr>
                      <a:lvl7pPr marL="30289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7pPr>
                      <a:lvl8pPr marL="34861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8pPr>
                      <a:lvl9pPr marL="39433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anose="05000000000000000000" pitchFamily="2" charset="2"/>
                        <a:buNone/>
                        <a:tabLst/>
                      </a:pPr>
                      <a:r>
                        <a:rPr kumimoji="0" lang="en-US" altLang="en-US" sz="2000" b="1" i="0" u="none" strike="noStrike" cap="none" normalizeH="0" baseline="0" smtClean="0">
                          <a:ln>
                            <a:noFill/>
                          </a:ln>
                          <a:solidFill>
                            <a:srgbClr val="3C3CB4"/>
                          </a:solidFill>
                          <a:effectLst/>
                          <a:latin typeface="Book Antiqua" panose="02040602050305030304" pitchFamily="18" charset="0"/>
                          <a:cs typeface="Arial" panose="020B0604020202020204" pitchFamily="34" charset="0"/>
                        </a:rPr>
                        <a:t>Attribute</a:t>
                      </a: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solidFill>
                      <a:srgbClr val="D7DEFD"/>
                    </a:solidFill>
                  </a:tcPr>
                </a:tc>
                <a:tc>
                  <a:txBody>
                    <a:bodyPr/>
                    <a:lstStyle>
                      <a:lvl1pPr>
                        <a:buClr>
                          <a:srgbClr val="3C3CB4"/>
                        </a:buClr>
                        <a:defRPr sz="2800">
                          <a:solidFill>
                            <a:srgbClr val="3C3CB4"/>
                          </a:solidFill>
                          <a:latin typeface="Book Antiqua" panose="02040602050305030304" pitchFamily="18" charset="0"/>
                          <a:cs typeface="Arial" panose="020B0604020202020204" pitchFamily="34" charset="0"/>
                        </a:defRPr>
                      </a:lvl1pPr>
                      <a:lvl2pPr marL="1028700">
                        <a:buClr>
                          <a:srgbClr val="8EA3FA"/>
                        </a:buClr>
                        <a:defRPr sz="2400">
                          <a:solidFill>
                            <a:srgbClr val="3C3CB4"/>
                          </a:solidFill>
                          <a:latin typeface="Book Antiqua" panose="02040602050305030304" pitchFamily="18" charset="0"/>
                          <a:cs typeface="Arial" panose="020B0604020202020204" pitchFamily="34" charset="0"/>
                        </a:defRPr>
                      </a:lvl2pPr>
                      <a:lvl3pPr marL="1428750">
                        <a:buClr>
                          <a:schemeClr val="bg1"/>
                        </a:buClr>
                        <a:defRPr sz="2000">
                          <a:solidFill>
                            <a:srgbClr val="3C3CB4"/>
                          </a:solidFill>
                          <a:latin typeface="Book Antiqua" panose="02040602050305030304" pitchFamily="18" charset="0"/>
                          <a:cs typeface="Arial" panose="020B0604020202020204" pitchFamily="34" charset="0"/>
                        </a:defRPr>
                      </a:lvl3pPr>
                      <a:lvl4pPr marL="1771650">
                        <a:defRPr>
                          <a:solidFill>
                            <a:srgbClr val="3C3CB4"/>
                          </a:solidFill>
                          <a:latin typeface="Book Antiqua" panose="02040602050305030304" pitchFamily="18" charset="0"/>
                          <a:cs typeface="Arial" panose="020B0604020202020204" pitchFamily="34" charset="0"/>
                        </a:defRPr>
                      </a:lvl4pPr>
                      <a:lvl5pPr marL="2114550">
                        <a:defRPr>
                          <a:solidFill>
                            <a:srgbClr val="3C3CB4"/>
                          </a:solidFill>
                          <a:latin typeface="Book Antiqua" panose="02040602050305030304" pitchFamily="18" charset="0"/>
                          <a:cs typeface="Arial" panose="020B0604020202020204" pitchFamily="34" charset="0"/>
                        </a:defRPr>
                      </a:lvl5pPr>
                      <a:lvl6pPr marL="25717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6pPr>
                      <a:lvl7pPr marL="30289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7pPr>
                      <a:lvl8pPr marL="34861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8pPr>
                      <a:lvl9pPr marL="39433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anose="05000000000000000000" pitchFamily="2" charset="2"/>
                        <a:buNone/>
                        <a:tabLst/>
                      </a:pPr>
                      <a:r>
                        <a:rPr kumimoji="0" lang="en-US" altLang="en-US" sz="2000" b="1" i="0" u="none" strike="noStrike" cap="none" normalizeH="0" baseline="0" smtClean="0">
                          <a:ln>
                            <a:noFill/>
                          </a:ln>
                          <a:solidFill>
                            <a:srgbClr val="3C3CB4"/>
                          </a:solidFill>
                          <a:effectLst/>
                          <a:latin typeface="Book Antiqua" panose="02040602050305030304" pitchFamily="18" charset="0"/>
                          <a:cs typeface="Arial" panose="020B0604020202020204" pitchFamily="34" charset="0"/>
                        </a:rPr>
                        <a:t>Score</a:t>
                      </a:r>
                    </a:p>
                  </a:txBody>
                  <a:tcP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rgbClr val="D7DEFD"/>
                    </a:solidFill>
                  </a:tcPr>
                </a:tc>
              </a:tr>
              <a:tr h="412750">
                <a:tc>
                  <a:txBody>
                    <a:bodyPr/>
                    <a:lstStyle>
                      <a:lvl1pPr>
                        <a:buClr>
                          <a:srgbClr val="3C3CB4"/>
                        </a:buClr>
                        <a:defRPr sz="2800">
                          <a:solidFill>
                            <a:srgbClr val="3C3CB4"/>
                          </a:solidFill>
                          <a:latin typeface="Book Antiqua" panose="02040602050305030304" pitchFamily="18" charset="0"/>
                          <a:cs typeface="Arial" panose="020B0604020202020204" pitchFamily="34" charset="0"/>
                        </a:defRPr>
                      </a:lvl1pPr>
                      <a:lvl2pPr marL="1028700">
                        <a:buClr>
                          <a:srgbClr val="8EA3FA"/>
                        </a:buClr>
                        <a:defRPr sz="2400">
                          <a:solidFill>
                            <a:srgbClr val="3C3CB4"/>
                          </a:solidFill>
                          <a:latin typeface="Book Antiqua" panose="02040602050305030304" pitchFamily="18" charset="0"/>
                          <a:cs typeface="Arial" panose="020B0604020202020204" pitchFamily="34" charset="0"/>
                        </a:defRPr>
                      </a:lvl2pPr>
                      <a:lvl3pPr marL="1428750">
                        <a:buClr>
                          <a:schemeClr val="bg1"/>
                        </a:buClr>
                        <a:defRPr sz="2000">
                          <a:solidFill>
                            <a:srgbClr val="3C3CB4"/>
                          </a:solidFill>
                          <a:latin typeface="Book Antiqua" panose="02040602050305030304" pitchFamily="18" charset="0"/>
                          <a:cs typeface="Arial" panose="020B0604020202020204" pitchFamily="34" charset="0"/>
                        </a:defRPr>
                      </a:lvl3pPr>
                      <a:lvl4pPr marL="1771650">
                        <a:defRPr>
                          <a:solidFill>
                            <a:srgbClr val="3C3CB4"/>
                          </a:solidFill>
                          <a:latin typeface="Book Antiqua" panose="02040602050305030304" pitchFamily="18" charset="0"/>
                          <a:cs typeface="Arial" panose="020B0604020202020204" pitchFamily="34" charset="0"/>
                        </a:defRPr>
                      </a:lvl4pPr>
                      <a:lvl5pPr marL="2114550">
                        <a:defRPr>
                          <a:solidFill>
                            <a:srgbClr val="3C3CB4"/>
                          </a:solidFill>
                          <a:latin typeface="Book Antiqua" panose="02040602050305030304" pitchFamily="18" charset="0"/>
                          <a:cs typeface="Arial" panose="020B0604020202020204" pitchFamily="34" charset="0"/>
                        </a:defRPr>
                      </a:lvl5pPr>
                      <a:lvl6pPr marL="25717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6pPr>
                      <a:lvl7pPr marL="30289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7pPr>
                      <a:lvl8pPr marL="34861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8pPr>
                      <a:lvl9pPr marL="39433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anose="05000000000000000000" pitchFamily="2" charset="2"/>
                        <a:buNone/>
                        <a:tabLst/>
                      </a:pPr>
                      <a:r>
                        <a:rPr kumimoji="0" lang="en-US" altLang="en-US" sz="2000" b="0" i="0" u="none" strike="noStrike" cap="none" normalizeH="0" baseline="0" smtClean="0">
                          <a:ln>
                            <a:noFill/>
                          </a:ln>
                          <a:solidFill>
                            <a:srgbClr val="3C3CB4"/>
                          </a:solidFill>
                          <a:effectLst/>
                          <a:latin typeface="Book Antiqua" panose="02040602050305030304" pitchFamily="18" charset="0"/>
                          <a:cs typeface="Arial" panose="020B0604020202020204" pitchFamily="34" charset="0"/>
                        </a:rPr>
                        <a:t>Team Size</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buClr>
                          <a:srgbClr val="3C3CB4"/>
                        </a:buClr>
                        <a:defRPr sz="2800">
                          <a:solidFill>
                            <a:srgbClr val="3C3CB4"/>
                          </a:solidFill>
                          <a:latin typeface="Book Antiqua" panose="02040602050305030304" pitchFamily="18" charset="0"/>
                          <a:cs typeface="Arial" panose="020B0604020202020204" pitchFamily="34" charset="0"/>
                        </a:defRPr>
                      </a:lvl1pPr>
                      <a:lvl2pPr marL="1028700">
                        <a:buClr>
                          <a:srgbClr val="8EA3FA"/>
                        </a:buClr>
                        <a:defRPr sz="2400">
                          <a:solidFill>
                            <a:srgbClr val="3C3CB4"/>
                          </a:solidFill>
                          <a:latin typeface="Book Antiqua" panose="02040602050305030304" pitchFamily="18" charset="0"/>
                          <a:cs typeface="Arial" panose="020B0604020202020204" pitchFamily="34" charset="0"/>
                        </a:defRPr>
                      </a:lvl2pPr>
                      <a:lvl3pPr marL="1428750">
                        <a:buClr>
                          <a:schemeClr val="bg1"/>
                        </a:buClr>
                        <a:defRPr sz="2000">
                          <a:solidFill>
                            <a:srgbClr val="3C3CB4"/>
                          </a:solidFill>
                          <a:latin typeface="Book Antiqua" panose="02040602050305030304" pitchFamily="18" charset="0"/>
                          <a:cs typeface="Arial" panose="020B0604020202020204" pitchFamily="34" charset="0"/>
                        </a:defRPr>
                      </a:lvl3pPr>
                      <a:lvl4pPr marL="1771650">
                        <a:defRPr>
                          <a:solidFill>
                            <a:srgbClr val="3C3CB4"/>
                          </a:solidFill>
                          <a:latin typeface="Book Antiqua" panose="02040602050305030304" pitchFamily="18" charset="0"/>
                          <a:cs typeface="Arial" panose="020B0604020202020204" pitchFamily="34" charset="0"/>
                        </a:defRPr>
                      </a:lvl4pPr>
                      <a:lvl5pPr marL="2114550">
                        <a:defRPr>
                          <a:solidFill>
                            <a:srgbClr val="3C3CB4"/>
                          </a:solidFill>
                          <a:latin typeface="Book Antiqua" panose="02040602050305030304" pitchFamily="18" charset="0"/>
                          <a:cs typeface="Arial" panose="020B0604020202020204" pitchFamily="34" charset="0"/>
                        </a:defRPr>
                      </a:lvl5pPr>
                      <a:lvl6pPr marL="25717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6pPr>
                      <a:lvl7pPr marL="30289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7pPr>
                      <a:lvl8pPr marL="34861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8pPr>
                      <a:lvl9pPr marL="39433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anose="05000000000000000000" pitchFamily="2" charset="2"/>
                        <a:buNone/>
                        <a:tabLst/>
                      </a:pPr>
                      <a:r>
                        <a:rPr kumimoji="0" lang="en-US" altLang="en-US" sz="2000" b="0" i="0" u="none" strike="noStrike" cap="none" normalizeH="0" baseline="0" smtClean="0">
                          <a:ln>
                            <a:noFill/>
                          </a:ln>
                          <a:solidFill>
                            <a:srgbClr val="3C3CB4"/>
                          </a:solidFill>
                          <a:effectLst/>
                          <a:latin typeface="Book Antiqua" panose="02040602050305030304" pitchFamily="18" charset="0"/>
                          <a:cs typeface="Arial" panose="020B0604020202020204" pitchFamily="34" charset="0"/>
                        </a:rPr>
                        <a:t>█████████ </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4338">
                <a:tc>
                  <a:txBody>
                    <a:bodyPr/>
                    <a:lstStyle>
                      <a:lvl1pPr>
                        <a:buClr>
                          <a:srgbClr val="3C3CB4"/>
                        </a:buClr>
                        <a:defRPr sz="2800">
                          <a:solidFill>
                            <a:srgbClr val="3C3CB4"/>
                          </a:solidFill>
                          <a:latin typeface="Book Antiqua" panose="02040602050305030304" pitchFamily="18" charset="0"/>
                          <a:cs typeface="Arial" panose="020B0604020202020204" pitchFamily="34" charset="0"/>
                        </a:defRPr>
                      </a:lvl1pPr>
                      <a:lvl2pPr marL="1028700">
                        <a:buClr>
                          <a:srgbClr val="8EA3FA"/>
                        </a:buClr>
                        <a:defRPr sz="2400">
                          <a:solidFill>
                            <a:srgbClr val="3C3CB4"/>
                          </a:solidFill>
                          <a:latin typeface="Book Antiqua" panose="02040602050305030304" pitchFamily="18" charset="0"/>
                          <a:cs typeface="Arial" panose="020B0604020202020204" pitchFamily="34" charset="0"/>
                        </a:defRPr>
                      </a:lvl2pPr>
                      <a:lvl3pPr marL="1428750">
                        <a:buClr>
                          <a:schemeClr val="bg1"/>
                        </a:buClr>
                        <a:defRPr sz="2000">
                          <a:solidFill>
                            <a:srgbClr val="3C3CB4"/>
                          </a:solidFill>
                          <a:latin typeface="Book Antiqua" panose="02040602050305030304" pitchFamily="18" charset="0"/>
                          <a:cs typeface="Arial" panose="020B0604020202020204" pitchFamily="34" charset="0"/>
                        </a:defRPr>
                      </a:lvl3pPr>
                      <a:lvl4pPr marL="1771650">
                        <a:defRPr>
                          <a:solidFill>
                            <a:srgbClr val="3C3CB4"/>
                          </a:solidFill>
                          <a:latin typeface="Book Antiqua" panose="02040602050305030304" pitchFamily="18" charset="0"/>
                          <a:cs typeface="Arial" panose="020B0604020202020204" pitchFamily="34" charset="0"/>
                        </a:defRPr>
                      </a:lvl4pPr>
                      <a:lvl5pPr marL="2114550">
                        <a:defRPr>
                          <a:solidFill>
                            <a:srgbClr val="3C3CB4"/>
                          </a:solidFill>
                          <a:latin typeface="Book Antiqua" panose="02040602050305030304" pitchFamily="18" charset="0"/>
                          <a:cs typeface="Arial" panose="020B0604020202020204" pitchFamily="34" charset="0"/>
                        </a:defRPr>
                      </a:lvl5pPr>
                      <a:lvl6pPr marL="25717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6pPr>
                      <a:lvl7pPr marL="30289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7pPr>
                      <a:lvl8pPr marL="34861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8pPr>
                      <a:lvl9pPr marL="39433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anose="05000000000000000000" pitchFamily="2" charset="2"/>
                        <a:buNone/>
                        <a:tabLst/>
                      </a:pPr>
                      <a:r>
                        <a:rPr kumimoji="0" lang="en-US" altLang="en-US" sz="2000" b="0" i="0" u="none" strike="noStrike" cap="none" normalizeH="0" baseline="0" smtClean="0">
                          <a:ln>
                            <a:noFill/>
                          </a:ln>
                          <a:solidFill>
                            <a:srgbClr val="3C3CB4"/>
                          </a:solidFill>
                          <a:effectLst/>
                          <a:latin typeface="Book Antiqua" panose="02040602050305030304" pitchFamily="18" charset="0"/>
                          <a:cs typeface="Arial" panose="020B0604020202020204" pitchFamily="34" charset="0"/>
                        </a:rPr>
                        <a:t>Mission Critical</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buClr>
                          <a:srgbClr val="3C3CB4"/>
                        </a:buClr>
                        <a:defRPr sz="2800">
                          <a:solidFill>
                            <a:srgbClr val="3C3CB4"/>
                          </a:solidFill>
                          <a:latin typeface="Book Antiqua" panose="02040602050305030304" pitchFamily="18" charset="0"/>
                          <a:cs typeface="Arial" panose="020B0604020202020204" pitchFamily="34" charset="0"/>
                        </a:defRPr>
                      </a:lvl1pPr>
                      <a:lvl2pPr marL="1028700">
                        <a:buClr>
                          <a:srgbClr val="8EA3FA"/>
                        </a:buClr>
                        <a:defRPr sz="2400">
                          <a:solidFill>
                            <a:srgbClr val="3C3CB4"/>
                          </a:solidFill>
                          <a:latin typeface="Book Antiqua" panose="02040602050305030304" pitchFamily="18" charset="0"/>
                          <a:cs typeface="Arial" panose="020B0604020202020204" pitchFamily="34" charset="0"/>
                        </a:defRPr>
                      </a:lvl2pPr>
                      <a:lvl3pPr marL="1428750">
                        <a:buClr>
                          <a:schemeClr val="bg1"/>
                        </a:buClr>
                        <a:defRPr sz="2000">
                          <a:solidFill>
                            <a:srgbClr val="3C3CB4"/>
                          </a:solidFill>
                          <a:latin typeface="Book Antiqua" panose="02040602050305030304" pitchFamily="18" charset="0"/>
                          <a:cs typeface="Arial" panose="020B0604020202020204" pitchFamily="34" charset="0"/>
                        </a:defRPr>
                      </a:lvl3pPr>
                      <a:lvl4pPr marL="1771650">
                        <a:defRPr>
                          <a:solidFill>
                            <a:srgbClr val="3C3CB4"/>
                          </a:solidFill>
                          <a:latin typeface="Book Antiqua" panose="02040602050305030304" pitchFamily="18" charset="0"/>
                          <a:cs typeface="Arial" panose="020B0604020202020204" pitchFamily="34" charset="0"/>
                        </a:defRPr>
                      </a:lvl4pPr>
                      <a:lvl5pPr marL="2114550">
                        <a:defRPr>
                          <a:solidFill>
                            <a:srgbClr val="3C3CB4"/>
                          </a:solidFill>
                          <a:latin typeface="Book Antiqua" panose="02040602050305030304" pitchFamily="18" charset="0"/>
                          <a:cs typeface="Arial" panose="020B0604020202020204" pitchFamily="34" charset="0"/>
                        </a:defRPr>
                      </a:lvl5pPr>
                      <a:lvl6pPr marL="25717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6pPr>
                      <a:lvl7pPr marL="30289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7pPr>
                      <a:lvl8pPr marL="34861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8pPr>
                      <a:lvl9pPr marL="39433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anose="05000000000000000000" pitchFamily="2" charset="2"/>
                        <a:buNone/>
                        <a:tabLst/>
                      </a:pPr>
                      <a:r>
                        <a:rPr kumimoji="0" lang="en-US" altLang="en-US" sz="2000" b="0" i="0" u="none" strike="noStrike" cap="none" normalizeH="0" baseline="0" smtClean="0">
                          <a:ln>
                            <a:noFill/>
                          </a:ln>
                          <a:solidFill>
                            <a:srgbClr val="3C3CB4"/>
                          </a:solidFill>
                          <a:effectLst/>
                          <a:latin typeface="Book Antiqua" panose="02040602050305030304" pitchFamily="18" charset="0"/>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2750">
                <a:tc>
                  <a:txBody>
                    <a:bodyPr/>
                    <a:lstStyle>
                      <a:lvl1pPr>
                        <a:buClr>
                          <a:srgbClr val="3C3CB4"/>
                        </a:buClr>
                        <a:defRPr sz="2800">
                          <a:solidFill>
                            <a:srgbClr val="3C3CB4"/>
                          </a:solidFill>
                          <a:latin typeface="Book Antiqua" panose="02040602050305030304" pitchFamily="18" charset="0"/>
                          <a:cs typeface="Arial" panose="020B0604020202020204" pitchFamily="34" charset="0"/>
                        </a:defRPr>
                      </a:lvl1pPr>
                      <a:lvl2pPr marL="1028700">
                        <a:buClr>
                          <a:srgbClr val="8EA3FA"/>
                        </a:buClr>
                        <a:defRPr sz="2400">
                          <a:solidFill>
                            <a:srgbClr val="3C3CB4"/>
                          </a:solidFill>
                          <a:latin typeface="Book Antiqua" panose="02040602050305030304" pitchFamily="18" charset="0"/>
                          <a:cs typeface="Arial" panose="020B0604020202020204" pitchFamily="34" charset="0"/>
                        </a:defRPr>
                      </a:lvl2pPr>
                      <a:lvl3pPr marL="1428750">
                        <a:buClr>
                          <a:schemeClr val="bg1"/>
                        </a:buClr>
                        <a:defRPr sz="2000">
                          <a:solidFill>
                            <a:srgbClr val="3C3CB4"/>
                          </a:solidFill>
                          <a:latin typeface="Book Antiqua" panose="02040602050305030304" pitchFamily="18" charset="0"/>
                          <a:cs typeface="Arial" panose="020B0604020202020204" pitchFamily="34" charset="0"/>
                        </a:defRPr>
                      </a:lvl3pPr>
                      <a:lvl4pPr marL="1771650">
                        <a:defRPr>
                          <a:solidFill>
                            <a:srgbClr val="3C3CB4"/>
                          </a:solidFill>
                          <a:latin typeface="Book Antiqua" panose="02040602050305030304" pitchFamily="18" charset="0"/>
                          <a:cs typeface="Arial" panose="020B0604020202020204" pitchFamily="34" charset="0"/>
                        </a:defRPr>
                      </a:lvl4pPr>
                      <a:lvl5pPr marL="2114550">
                        <a:defRPr>
                          <a:solidFill>
                            <a:srgbClr val="3C3CB4"/>
                          </a:solidFill>
                          <a:latin typeface="Book Antiqua" panose="02040602050305030304" pitchFamily="18" charset="0"/>
                          <a:cs typeface="Arial" panose="020B0604020202020204" pitchFamily="34" charset="0"/>
                        </a:defRPr>
                      </a:lvl5pPr>
                      <a:lvl6pPr marL="25717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6pPr>
                      <a:lvl7pPr marL="30289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7pPr>
                      <a:lvl8pPr marL="34861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8pPr>
                      <a:lvl9pPr marL="39433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anose="05000000000000000000" pitchFamily="2" charset="2"/>
                        <a:buNone/>
                        <a:tabLst/>
                      </a:pPr>
                      <a:r>
                        <a:rPr kumimoji="0" lang="en-US" altLang="en-US" sz="2000" b="0" i="0" u="none" strike="noStrike" cap="none" normalizeH="0" baseline="0" smtClean="0">
                          <a:ln>
                            <a:noFill/>
                          </a:ln>
                          <a:solidFill>
                            <a:srgbClr val="3C3CB4"/>
                          </a:solidFill>
                          <a:effectLst/>
                          <a:latin typeface="Book Antiqua" panose="02040602050305030304" pitchFamily="18" charset="0"/>
                          <a:cs typeface="Arial" panose="020B0604020202020204" pitchFamily="34" charset="0"/>
                        </a:rPr>
                        <a:t>Team Location</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buClr>
                          <a:srgbClr val="3C3CB4"/>
                        </a:buClr>
                        <a:defRPr sz="2800">
                          <a:solidFill>
                            <a:srgbClr val="3C3CB4"/>
                          </a:solidFill>
                          <a:latin typeface="Book Antiqua" panose="02040602050305030304" pitchFamily="18" charset="0"/>
                          <a:cs typeface="Arial" panose="020B0604020202020204" pitchFamily="34" charset="0"/>
                        </a:defRPr>
                      </a:lvl1pPr>
                      <a:lvl2pPr marL="1028700">
                        <a:buClr>
                          <a:srgbClr val="8EA3FA"/>
                        </a:buClr>
                        <a:defRPr sz="2400">
                          <a:solidFill>
                            <a:srgbClr val="3C3CB4"/>
                          </a:solidFill>
                          <a:latin typeface="Book Antiqua" panose="02040602050305030304" pitchFamily="18" charset="0"/>
                          <a:cs typeface="Arial" panose="020B0604020202020204" pitchFamily="34" charset="0"/>
                        </a:defRPr>
                      </a:lvl2pPr>
                      <a:lvl3pPr marL="1428750">
                        <a:buClr>
                          <a:schemeClr val="bg1"/>
                        </a:buClr>
                        <a:defRPr sz="2000">
                          <a:solidFill>
                            <a:srgbClr val="3C3CB4"/>
                          </a:solidFill>
                          <a:latin typeface="Book Antiqua" panose="02040602050305030304" pitchFamily="18" charset="0"/>
                          <a:cs typeface="Arial" panose="020B0604020202020204" pitchFamily="34" charset="0"/>
                        </a:defRPr>
                      </a:lvl3pPr>
                      <a:lvl4pPr marL="1771650">
                        <a:defRPr>
                          <a:solidFill>
                            <a:srgbClr val="3C3CB4"/>
                          </a:solidFill>
                          <a:latin typeface="Book Antiqua" panose="02040602050305030304" pitchFamily="18" charset="0"/>
                          <a:cs typeface="Arial" panose="020B0604020202020204" pitchFamily="34" charset="0"/>
                        </a:defRPr>
                      </a:lvl4pPr>
                      <a:lvl5pPr marL="2114550">
                        <a:defRPr>
                          <a:solidFill>
                            <a:srgbClr val="3C3CB4"/>
                          </a:solidFill>
                          <a:latin typeface="Book Antiqua" panose="02040602050305030304" pitchFamily="18" charset="0"/>
                          <a:cs typeface="Arial" panose="020B0604020202020204" pitchFamily="34" charset="0"/>
                        </a:defRPr>
                      </a:lvl5pPr>
                      <a:lvl6pPr marL="25717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6pPr>
                      <a:lvl7pPr marL="30289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7pPr>
                      <a:lvl8pPr marL="34861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8pPr>
                      <a:lvl9pPr marL="39433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anose="05000000000000000000" pitchFamily="2" charset="2"/>
                        <a:buNone/>
                        <a:tabLst/>
                      </a:pPr>
                      <a:r>
                        <a:rPr kumimoji="0" lang="en-US" altLang="en-US" sz="2000" b="0" i="0" u="none" strike="noStrike" cap="none" normalizeH="0" baseline="0" smtClean="0">
                          <a:ln>
                            <a:noFill/>
                          </a:ln>
                          <a:solidFill>
                            <a:srgbClr val="3C3CB4"/>
                          </a:solidFill>
                          <a:effectLst/>
                          <a:latin typeface="Book Antiqua" panose="02040602050305030304" pitchFamily="18" charset="0"/>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4338">
                <a:tc>
                  <a:txBody>
                    <a:bodyPr/>
                    <a:lstStyle>
                      <a:lvl1pPr>
                        <a:buClr>
                          <a:srgbClr val="3C3CB4"/>
                        </a:buClr>
                        <a:defRPr sz="2800">
                          <a:solidFill>
                            <a:srgbClr val="3C3CB4"/>
                          </a:solidFill>
                          <a:latin typeface="Book Antiqua" panose="02040602050305030304" pitchFamily="18" charset="0"/>
                          <a:cs typeface="Arial" panose="020B0604020202020204" pitchFamily="34" charset="0"/>
                        </a:defRPr>
                      </a:lvl1pPr>
                      <a:lvl2pPr marL="1028700">
                        <a:buClr>
                          <a:srgbClr val="8EA3FA"/>
                        </a:buClr>
                        <a:defRPr sz="2400">
                          <a:solidFill>
                            <a:srgbClr val="3C3CB4"/>
                          </a:solidFill>
                          <a:latin typeface="Book Antiqua" panose="02040602050305030304" pitchFamily="18" charset="0"/>
                          <a:cs typeface="Arial" panose="020B0604020202020204" pitchFamily="34" charset="0"/>
                        </a:defRPr>
                      </a:lvl2pPr>
                      <a:lvl3pPr marL="1428750">
                        <a:buClr>
                          <a:schemeClr val="bg1"/>
                        </a:buClr>
                        <a:defRPr sz="2000">
                          <a:solidFill>
                            <a:srgbClr val="3C3CB4"/>
                          </a:solidFill>
                          <a:latin typeface="Book Antiqua" panose="02040602050305030304" pitchFamily="18" charset="0"/>
                          <a:cs typeface="Arial" panose="020B0604020202020204" pitchFamily="34" charset="0"/>
                        </a:defRPr>
                      </a:lvl3pPr>
                      <a:lvl4pPr marL="1771650">
                        <a:defRPr>
                          <a:solidFill>
                            <a:srgbClr val="3C3CB4"/>
                          </a:solidFill>
                          <a:latin typeface="Book Antiqua" panose="02040602050305030304" pitchFamily="18" charset="0"/>
                          <a:cs typeface="Arial" panose="020B0604020202020204" pitchFamily="34" charset="0"/>
                        </a:defRPr>
                      </a:lvl4pPr>
                      <a:lvl5pPr marL="2114550">
                        <a:defRPr>
                          <a:solidFill>
                            <a:srgbClr val="3C3CB4"/>
                          </a:solidFill>
                          <a:latin typeface="Book Antiqua" panose="02040602050305030304" pitchFamily="18" charset="0"/>
                          <a:cs typeface="Arial" panose="020B0604020202020204" pitchFamily="34" charset="0"/>
                        </a:defRPr>
                      </a:lvl5pPr>
                      <a:lvl6pPr marL="25717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6pPr>
                      <a:lvl7pPr marL="30289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7pPr>
                      <a:lvl8pPr marL="34861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8pPr>
                      <a:lvl9pPr marL="39433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anose="05000000000000000000" pitchFamily="2" charset="2"/>
                        <a:buNone/>
                        <a:tabLst/>
                      </a:pPr>
                      <a:r>
                        <a:rPr kumimoji="0" lang="en-US" altLang="en-US" sz="2000" b="0" i="0" u="none" strike="noStrike" cap="none" normalizeH="0" baseline="0" smtClean="0">
                          <a:ln>
                            <a:noFill/>
                          </a:ln>
                          <a:solidFill>
                            <a:srgbClr val="3C3CB4"/>
                          </a:solidFill>
                          <a:effectLst/>
                          <a:latin typeface="Book Antiqua" panose="02040602050305030304" pitchFamily="18" charset="0"/>
                          <a:cs typeface="Arial" panose="020B0604020202020204" pitchFamily="34" charset="0"/>
                        </a:rPr>
                        <a:t>Team Maturity</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buClr>
                          <a:srgbClr val="3C3CB4"/>
                        </a:buClr>
                        <a:defRPr sz="2800">
                          <a:solidFill>
                            <a:srgbClr val="3C3CB4"/>
                          </a:solidFill>
                          <a:latin typeface="Book Antiqua" panose="02040602050305030304" pitchFamily="18" charset="0"/>
                          <a:cs typeface="Arial" panose="020B0604020202020204" pitchFamily="34" charset="0"/>
                        </a:defRPr>
                      </a:lvl1pPr>
                      <a:lvl2pPr marL="1028700">
                        <a:buClr>
                          <a:srgbClr val="8EA3FA"/>
                        </a:buClr>
                        <a:defRPr sz="2400">
                          <a:solidFill>
                            <a:srgbClr val="3C3CB4"/>
                          </a:solidFill>
                          <a:latin typeface="Book Antiqua" panose="02040602050305030304" pitchFamily="18" charset="0"/>
                          <a:cs typeface="Arial" panose="020B0604020202020204" pitchFamily="34" charset="0"/>
                        </a:defRPr>
                      </a:lvl2pPr>
                      <a:lvl3pPr marL="1428750">
                        <a:buClr>
                          <a:schemeClr val="bg1"/>
                        </a:buClr>
                        <a:defRPr sz="2000">
                          <a:solidFill>
                            <a:srgbClr val="3C3CB4"/>
                          </a:solidFill>
                          <a:latin typeface="Book Antiqua" panose="02040602050305030304" pitchFamily="18" charset="0"/>
                          <a:cs typeface="Arial" panose="020B0604020202020204" pitchFamily="34" charset="0"/>
                        </a:defRPr>
                      </a:lvl3pPr>
                      <a:lvl4pPr marL="1771650">
                        <a:defRPr>
                          <a:solidFill>
                            <a:srgbClr val="3C3CB4"/>
                          </a:solidFill>
                          <a:latin typeface="Book Antiqua" panose="02040602050305030304" pitchFamily="18" charset="0"/>
                          <a:cs typeface="Arial" panose="020B0604020202020204" pitchFamily="34" charset="0"/>
                        </a:defRPr>
                      </a:lvl4pPr>
                      <a:lvl5pPr marL="2114550">
                        <a:defRPr>
                          <a:solidFill>
                            <a:srgbClr val="3C3CB4"/>
                          </a:solidFill>
                          <a:latin typeface="Book Antiqua" panose="02040602050305030304" pitchFamily="18" charset="0"/>
                          <a:cs typeface="Arial" panose="020B0604020202020204" pitchFamily="34" charset="0"/>
                        </a:defRPr>
                      </a:lvl5pPr>
                      <a:lvl6pPr marL="25717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6pPr>
                      <a:lvl7pPr marL="30289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7pPr>
                      <a:lvl8pPr marL="34861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8pPr>
                      <a:lvl9pPr marL="39433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anose="05000000000000000000" pitchFamily="2" charset="2"/>
                        <a:buNone/>
                        <a:tabLst/>
                      </a:pPr>
                      <a:r>
                        <a:rPr kumimoji="0" lang="en-US" altLang="en-US" sz="2000" b="0" i="0" u="none" strike="noStrike" cap="none" normalizeH="0" baseline="0" smtClean="0">
                          <a:ln>
                            <a:noFill/>
                          </a:ln>
                          <a:solidFill>
                            <a:srgbClr val="3C3CB4"/>
                          </a:solidFill>
                          <a:effectLst/>
                          <a:latin typeface="Book Antiqua" panose="02040602050305030304" pitchFamily="18" charset="0"/>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2750">
                <a:tc>
                  <a:txBody>
                    <a:bodyPr/>
                    <a:lstStyle>
                      <a:lvl1pPr>
                        <a:buClr>
                          <a:srgbClr val="3C3CB4"/>
                        </a:buClr>
                        <a:defRPr sz="2800">
                          <a:solidFill>
                            <a:srgbClr val="3C3CB4"/>
                          </a:solidFill>
                          <a:latin typeface="Book Antiqua" panose="02040602050305030304" pitchFamily="18" charset="0"/>
                          <a:cs typeface="Arial" panose="020B0604020202020204" pitchFamily="34" charset="0"/>
                        </a:defRPr>
                      </a:lvl1pPr>
                      <a:lvl2pPr marL="1028700">
                        <a:buClr>
                          <a:srgbClr val="8EA3FA"/>
                        </a:buClr>
                        <a:defRPr sz="2400">
                          <a:solidFill>
                            <a:srgbClr val="3C3CB4"/>
                          </a:solidFill>
                          <a:latin typeface="Book Antiqua" panose="02040602050305030304" pitchFamily="18" charset="0"/>
                          <a:cs typeface="Arial" panose="020B0604020202020204" pitchFamily="34" charset="0"/>
                        </a:defRPr>
                      </a:lvl2pPr>
                      <a:lvl3pPr marL="1428750">
                        <a:buClr>
                          <a:schemeClr val="bg1"/>
                        </a:buClr>
                        <a:defRPr sz="2000">
                          <a:solidFill>
                            <a:srgbClr val="3C3CB4"/>
                          </a:solidFill>
                          <a:latin typeface="Book Antiqua" panose="02040602050305030304" pitchFamily="18" charset="0"/>
                          <a:cs typeface="Arial" panose="020B0604020202020204" pitchFamily="34" charset="0"/>
                        </a:defRPr>
                      </a:lvl3pPr>
                      <a:lvl4pPr marL="1771650">
                        <a:defRPr>
                          <a:solidFill>
                            <a:srgbClr val="3C3CB4"/>
                          </a:solidFill>
                          <a:latin typeface="Book Antiqua" panose="02040602050305030304" pitchFamily="18" charset="0"/>
                          <a:cs typeface="Arial" panose="020B0604020202020204" pitchFamily="34" charset="0"/>
                        </a:defRPr>
                      </a:lvl4pPr>
                      <a:lvl5pPr marL="2114550">
                        <a:defRPr>
                          <a:solidFill>
                            <a:srgbClr val="3C3CB4"/>
                          </a:solidFill>
                          <a:latin typeface="Book Antiqua" panose="02040602050305030304" pitchFamily="18" charset="0"/>
                          <a:cs typeface="Arial" panose="020B0604020202020204" pitchFamily="34" charset="0"/>
                        </a:defRPr>
                      </a:lvl5pPr>
                      <a:lvl6pPr marL="25717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6pPr>
                      <a:lvl7pPr marL="30289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7pPr>
                      <a:lvl8pPr marL="34861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8pPr>
                      <a:lvl9pPr marL="39433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anose="05000000000000000000" pitchFamily="2" charset="2"/>
                        <a:buNone/>
                        <a:tabLst/>
                      </a:pPr>
                      <a:r>
                        <a:rPr kumimoji="0" lang="en-US" altLang="en-US" sz="2000" b="0" i="0" u="none" strike="noStrike" cap="none" normalizeH="0" baseline="0" smtClean="0">
                          <a:ln>
                            <a:noFill/>
                          </a:ln>
                          <a:solidFill>
                            <a:srgbClr val="3C3CB4"/>
                          </a:solidFill>
                          <a:effectLst/>
                          <a:latin typeface="Book Antiqua" panose="02040602050305030304" pitchFamily="18" charset="0"/>
                          <a:cs typeface="Arial" panose="020B0604020202020204" pitchFamily="34" charset="0"/>
                        </a:rPr>
                        <a:t>Domain Gaps</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buClr>
                          <a:srgbClr val="3C3CB4"/>
                        </a:buClr>
                        <a:defRPr sz="2800">
                          <a:solidFill>
                            <a:srgbClr val="3C3CB4"/>
                          </a:solidFill>
                          <a:latin typeface="Book Antiqua" panose="02040602050305030304" pitchFamily="18" charset="0"/>
                          <a:cs typeface="Arial" panose="020B0604020202020204" pitchFamily="34" charset="0"/>
                        </a:defRPr>
                      </a:lvl1pPr>
                      <a:lvl2pPr marL="1028700">
                        <a:buClr>
                          <a:srgbClr val="8EA3FA"/>
                        </a:buClr>
                        <a:defRPr sz="2400">
                          <a:solidFill>
                            <a:srgbClr val="3C3CB4"/>
                          </a:solidFill>
                          <a:latin typeface="Book Antiqua" panose="02040602050305030304" pitchFamily="18" charset="0"/>
                          <a:cs typeface="Arial" panose="020B0604020202020204" pitchFamily="34" charset="0"/>
                        </a:defRPr>
                      </a:lvl2pPr>
                      <a:lvl3pPr marL="1428750">
                        <a:buClr>
                          <a:schemeClr val="bg1"/>
                        </a:buClr>
                        <a:defRPr sz="2000">
                          <a:solidFill>
                            <a:srgbClr val="3C3CB4"/>
                          </a:solidFill>
                          <a:latin typeface="Book Antiqua" panose="02040602050305030304" pitchFamily="18" charset="0"/>
                          <a:cs typeface="Arial" panose="020B0604020202020204" pitchFamily="34" charset="0"/>
                        </a:defRPr>
                      </a:lvl3pPr>
                      <a:lvl4pPr marL="1771650">
                        <a:defRPr>
                          <a:solidFill>
                            <a:srgbClr val="3C3CB4"/>
                          </a:solidFill>
                          <a:latin typeface="Book Antiqua" panose="02040602050305030304" pitchFamily="18" charset="0"/>
                          <a:cs typeface="Arial" panose="020B0604020202020204" pitchFamily="34" charset="0"/>
                        </a:defRPr>
                      </a:lvl4pPr>
                      <a:lvl5pPr marL="2114550">
                        <a:defRPr>
                          <a:solidFill>
                            <a:srgbClr val="3C3CB4"/>
                          </a:solidFill>
                          <a:latin typeface="Book Antiqua" panose="02040602050305030304" pitchFamily="18" charset="0"/>
                          <a:cs typeface="Arial" panose="020B0604020202020204" pitchFamily="34" charset="0"/>
                        </a:defRPr>
                      </a:lvl5pPr>
                      <a:lvl6pPr marL="25717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6pPr>
                      <a:lvl7pPr marL="30289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7pPr>
                      <a:lvl8pPr marL="34861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8pPr>
                      <a:lvl9pPr marL="39433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anose="05000000000000000000" pitchFamily="2" charset="2"/>
                        <a:buNone/>
                        <a:tabLst/>
                      </a:pPr>
                      <a:r>
                        <a:rPr kumimoji="0" lang="en-US" altLang="en-US" sz="2000" b="0" i="0" u="none" strike="noStrike" cap="none" normalizeH="0" baseline="0" smtClean="0">
                          <a:ln>
                            <a:noFill/>
                          </a:ln>
                          <a:solidFill>
                            <a:srgbClr val="3C3CB4"/>
                          </a:solidFill>
                          <a:effectLst/>
                          <a:latin typeface="Book Antiqua" panose="02040602050305030304" pitchFamily="18" charset="0"/>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4338">
                <a:tc>
                  <a:txBody>
                    <a:bodyPr/>
                    <a:lstStyle>
                      <a:lvl1pPr>
                        <a:buClr>
                          <a:srgbClr val="3C3CB4"/>
                        </a:buClr>
                        <a:defRPr sz="2800">
                          <a:solidFill>
                            <a:srgbClr val="3C3CB4"/>
                          </a:solidFill>
                          <a:latin typeface="Book Antiqua" panose="02040602050305030304" pitchFamily="18" charset="0"/>
                          <a:cs typeface="Arial" panose="020B0604020202020204" pitchFamily="34" charset="0"/>
                        </a:defRPr>
                      </a:lvl1pPr>
                      <a:lvl2pPr marL="1028700">
                        <a:buClr>
                          <a:srgbClr val="8EA3FA"/>
                        </a:buClr>
                        <a:defRPr sz="2400">
                          <a:solidFill>
                            <a:srgbClr val="3C3CB4"/>
                          </a:solidFill>
                          <a:latin typeface="Book Antiqua" panose="02040602050305030304" pitchFamily="18" charset="0"/>
                          <a:cs typeface="Arial" panose="020B0604020202020204" pitchFamily="34" charset="0"/>
                        </a:defRPr>
                      </a:lvl2pPr>
                      <a:lvl3pPr marL="1428750">
                        <a:buClr>
                          <a:schemeClr val="bg1"/>
                        </a:buClr>
                        <a:defRPr sz="2000">
                          <a:solidFill>
                            <a:srgbClr val="3C3CB4"/>
                          </a:solidFill>
                          <a:latin typeface="Book Antiqua" panose="02040602050305030304" pitchFamily="18" charset="0"/>
                          <a:cs typeface="Arial" panose="020B0604020202020204" pitchFamily="34" charset="0"/>
                        </a:defRPr>
                      </a:lvl3pPr>
                      <a:lvl4pPr marL="1771650">
                        <a:defRPr>
                          <a:solidFill>
                            <a:srgbClr val="3C3CB4"/>
                          </a:solidFill>
                          <a:latin typeface="Book Antiqua" panose="02040602050305030304" pitchFamily="18" charset="0"/>
                          <a:cs typeface="Arial" panose="020B0604020202020204" pitchFamily="34" charset="0"/>
                        </a:defRPr>
                      </a:lvl4pPr>
                      <a:lvl5pPr marL="2114550">
                        <a:defRPr>
                          <a:solidFill>
                            <a:srgbClr val="3C3CB4"/>
                          </a:solidFill>
                          <a:latin typeface="Book Antiqua" panose="02040602050305030304" pitchFamily="18" charset="0"/>
                          <a:cs typeface="Arial" panose="020B0604020202020204" pitchFamily="34" charset="0"/>
                        </a:defRPr>
                      </a:lvl5pPr>
                      <a:lvl6pPr marL="25717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6pPr>
                      <a:lvl7pPr marL="30289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7pPr>
                      <a:lvl8pPr marL="34861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8pPr>
                      <a:lvl9pPr marL="39433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anose="05000000000000000000" pitchFamily="2" charset="2"/>
                        <a:buNone/>
                        <a:tabLst/>
                      </a:pPr>
                      <a:r>
                        <a:rPr kumimoji="0" lang="en-US" altLang="en-US" sz="2000" b="0" i="0" u="none" strike="noStrike" cap="none" normalizeH="0" baseline="0" smtClean="0">
                          <a:ln>
                            <a:noFill/>
                          </a:ln>
                          <a:solidFill>
                            <a:srgbClr val="3C3CB4"/>
                          </a:solidFill>
                          <a:effectLst/>
                          <a:latin typeface="Book Antiqua" panose="02040602050305030304" pitchFamily="18" charset="0"/>
                          <a:cs typeface="Arial" panose="020B0604020202020204" pitchFamily="34" charset="0"/>
                        </a:rPr>
                        <a:t>Dependencies</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buClr>
                          <a:srgbClr val="3C3CB4"/>
                        </a:buClr>
                        <a:defRPr sz="2800">
                          <a:solidFill>
                            <a:srgbClr val="3C3CB4"/>
                          </a:solidFill>
                          <a:latin typeface="Book Antiqua" panose="02040602050305030304" pitchFamily="18" charset="0"/>
                          <a:cs typeface="Arial" panose="020B0604020202020204" pitchFamily="34" charset="0"/>
                        </a:defRPr>
                      </a:lvl1pPr>
                      <a:lvl2pPr marL="1028700">
                        <a:buClr>
                          <a:srgbClr val="8EA3FA"/>
                        </a:buClr>
                        <a:defRPr sz="2400">
                          <a:solidFill>
                            <a:srgbClr val="3C3CB4"/>
                          </a:solidFill>
                          <a:latin typeface="Book Antiqua" panose="02040602050305030304" pitchFamily="18" charset="0"/>
                          <a:cs typeface="Arial" panose="020B0604020202020204" pitchFamily="34" charset="0"/>
                        </a:defRPr>
                      </a:lvl2pPr>
                      <a:lvl3pPr marL="1428750">
                        <a:buClr>
                          <a:schemeClr val="bg1"/>
                        </a:buClr>
                        <a:defRPr sz="2000">
                          <a:solidFill>
                            <a:srgbClr val="3C3CB4"/>
                          </a:solidFill>
                          <a:latin typeface="Book Antiqua" panose="02040602050305030304" pitchFamily="18" charset="0"/>
                          <a:cs typeface="Arial" panose="020B0604020202020204" pitchFamily="34" charset="0"/>
                        </a:defRPr>
                      </a:lvl3pPr>
                      <a:lvl4pPr marL="1771650">
                        <a:defRPr>
                          <a:solidFill>
                            <a:srgbClr val="3C3CB4"/>
                          </a:solidFill>
                          <a:latin typeface="Book Antiqua" panose="02040602050305030304" pitchFamily="18" charset="0"/>
                          <a:cs typeface="Arial" panose="020B0604020202020204" pitchFamily="34" charset="0"/>
                        </a:defRPr>
                      </a:lvl4pPr>
                      <a:lvl5pPr marL="2114550">
                        <a:defRPr>
                          <a:solidFill>
                            <a:srgbClr val="3C3CB4"/>
                          </a:solidFill>
                          <a:latin typeface="Book Antiqua" panose="02040602050305030304" pitchFamily="18" charset="0"/>
                          <a:cs typeface="Arial" panose="020B0604020202020204" pitchFamily="34" charset="0"/>
                        </a:defRPr>
                      </a:lvl5pPr>
                      <a:lvl6pPr marL="25717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6pPr>
                      <a:lvl7pPr marL="30289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7pPr>
                      <a:lvl8pPr marL="34861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8pPr>
                      <a:lvl9pPr marL="39433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anose="05000000000000000000" pitchFamily="2" charset="2"/>
                        <a:buNone/>
                        <a:tabLst/>
                      </a:pPr>
                      <a:r>
                        <a:rPr kumimoji="0" lang="en-US" altLang="en-US" sz="2000" b="0" i="0" u="none" strike="noStrike" cap="none" normalizeH="0" baseline="0" dirty="0" smtClean="0">
                          <a:ln>
                            <a:noFill/>
                          </a:ln>
                          <a:solidFill>
                            <a:srgbClr val="3C3CB4"/>
                          </a:solidFill>
                          <a:effectLst/>
                          <a:latin typeface="Book Antiqua" panose="02040602050305030304" pitchFamily="18" charset="0"/>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
        <p:nvSpPr>
          <p:cNvPr id="32772" name="Rectangle 3"/>
          <p:cNvSpPr>
            <a:spLocks noChangeArrowheads="1"/>
          </p:cNvSpPr>
          <p:nvPr/>
        </p:nvSpPr>
        <p:spPr bwMode="auto">
          <a:xfrm>
            <a:off x="1760538" y="2260801"/>
            <a:ext cx="2811462"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endParaRPr lang="en-US" altLang="en-US"/>
          </a:p>
        </p:txBody>
      </p:sp>
      <p:sp>
        <p:nvSpPr>
          <p:cNvPr id="32773" name="Rectangle 4"/>
          <p:cNvSpPr>
            <a:spLocks noChangeArrowheads="1"/>
          </p:cNvSpPr>
          <p:nvPr/>
        </p:nvSpPr>
        <p:spPr bwMode="auto">
          <a:xfrm>
            <a:off x="1760538" y="2260801"/>
            <a:ext cx="2811462"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endParaRPr lang="en-US" altLang="en-US"/>
          </a:p>
        </p:txBody>
      </p:sp>
      <p:graphicFrame>
        <p:nvGraphicFramePr>
          <p:cNvPr id="503833" name="Group 25"/>
          <p:cNvGraphicFramePr>
            <a:graphicFrameLocks noGrp="1"/>
          </p:cNvGraphicFramePr>
          <p:nvPr>
            <p:extLst>
              <p:ext uri="{D42A27DB-BD31-4B8C-83A1-F6EECF244321}">
                <p14:modId xmlns:p14="http://schemas.microsoft.com/office/powerpoint/2010/main" val="3837479963"/>
              </p:ext>
            </p:extLst>
          </p:nvPr>
        </p:nvGraphicFramePr>
        <p:xfrm>
          <a:off x="152400" y="1447800"/>
          <a:ext cx="8763000" cy="4656338"/>
        </p:xfrm>
        <a:graphic>
          <a:graphicData uri="http://schemas.openxmlformats.org/drawingml/2006/table">
            <a:tbl>
              <a:tblPr/>
              <a:tblGrid>
                <a:gridCol w="4381500"/>
                <a:gridCol w="4381500"/>
              </a:tblGrid>
              <a:tr h="627383">
                <a:tc>
                  <a:txBody>
                    <a:bodyPr/>
                    <a:lstStyle>
                      <a:lvl1pPr>
                        <a:buClr>
                          <a:srgbClr val="3C3CB4"/>
                        </a:buClr>
                        <a:defRPr sz="2800">
                          <a:solidFill>
                            <a:srgbClr val="3C3CB4"/>
                          </a:solidFill>
                          <a:latin typeface="Book Antiqua" panose="02040602050305030304" pitchFamily="18" charset="0"/>
                          <a:cs typeface="Arial" panose="020B0604020202020204" pitchFamily="34" charset="0"/>
                        </a:defRPr>
                      </a:lvl1pPr>
                      <a:lvl2pPr>
                        <a:buClr>
                          <a:srgbClr val="8EA3FA"/>
                        </a:buClr>
                        <a:defRPr sz="2400">
                          <a:solidFill>
                            <a:srgbClr val="3C3CB4"/>
                          </a:solidFill>
                          <a:latin typeface="Book Antiqua" panose="02040602050305030304" pitchFamily="18" charset="0"/>
                          <a:cs typeface="Arial" panose="020B0604020202020204" pitchFamily="34" charset="0"/>
                        </a:defRPr>
                      </a:lvl2pPr>
                      <a:lvl3pPr>
                        <a:buClr>
                          <a:schemeClr val="bg1"/>
                        </a:buClr>
                        <a:defRPr sz="2000">
                          <a:solidFill>
                            <a:srgbClr val="3C3CB4"/>
                          </a:solidFill>
                          <a:latin typeface="Book Antiqua" panose="02040602050305030304" pitchFamily="18" charset="0"/>
                          <a:cs typeface="Arial" panose="020B0604020202020204" pitchFamily="34" charset="0"/>
                        </a:defRPr>
                      </a:lvl3pPr>
                      <a:lvl4pPr>
                        <a:defRPr>
                          <a:solidFill>
                            <a:srgbClr val="3C3CB4"/>
                          </a:solidFill>
                          <a:latin typeface="Book Antiqua" panose="02040602050305030304" pitchFamily="18" charset="0"/>
                          <a:cs typeface="Arial" panose="020B0604020202020204" pitchFamily="34" charset="0"/>
                        </a:defRPr>
                      </a:lvl4pPr>
                      <a:lvl5pPr>
                        <a:defRPr>
                          <a:solidFill>
                            <a:srgbClr val="3C3CB4"/>
                          </a:solidFill>
                          <a:latin typeface="Book Antiqua" panose="02040602050305030304" pitchFamily="18" charset="0"/>
                          <a:cs typeface="Arial" panose="020B0604020202020204" pitchFamily="34" charset="0"/>
                        </a:defRPr>
                      </a:lvl5pPr>
                      <a:lvl6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6pPr>
                      <a:lvl7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7pPr>
                      <a:lvl8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8pPr>
                      <a:lvl9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3C3CB4"/>
                        </a:buClr>
                        <a:buSzTx/>
                        <a:buFont typeface="Wingdings" panose="05000000000000000000" pitchFamily="2" charset="2"/>
                        <a:buNone/>
                        <a:tabLst/>
                      </a:pPr>
                      <a:r>
                        <a:rPr kumimoji="0" lang="en-US" altLang="en-US" sz="2400" b="1" i="0" u="none" strike="noStrike" cap="none" normalizeH="0" baseline="0" dirty="0" smtClean="0">
                          <a:ln>
                            <a:noFill/>
                          </a:ln>
                          <a:solidFill>
                            <a:schemeClr val="tx1"/>
                          </a:solidFill>
                          <a:effectLst/>
                          <a:latin typeface="Book Antiqua" panose="02040602050305030304" pitchFamily="18" charset="0"/>
                          <a:cs typeface="Arial" panose="020B0604020202020204" pitchFamily="34" charset="0"/>
                        </a:rPr>
                        <a:t>Uncertainty</a:t>
                      </a: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buClr>
                          <a:srgbClr val="3C3CB4"/>
                        </a:buClr>
                        <a:defRPr sz="2800">
                          <a:solidFill>
                            <a:srgbClr val="3C3CB4"/>
                          </a:solidFill>
                          <a:latin typeface="Book Antiqua" panose="02040602050305030304" pitchFamily="18" charset="0"/>
                          <a:cs typeface="Arial" panose="020B0604020202020204" pitchFamily="34" charset="0"/>
                        </a:defRPr>
                      </a:lvl1pPr>
                      <a:lvl2pPr>
                        <a:buClr>
                          <a:srgbClr val="8EA3FA"/>
                        </a:buClr>
                        <a:defRPr sz="2400">
                          <a:solidFill>
                            <a:srgbClr val="3C3CB4"/>
                          </a:solidFill>
                          <a:latin typeface="Book Antiqua" panose="02040602050305030304" pitchFamily="18" charset="0"/>
                          <a:cs typeface="Arial" panose="020B0604020202020204" pitchFamily="34" charset="0"/>
                        </a:defRPr>
                      </a:lvl2pPr>
                      <a:lvl3pPr>
                        <a:buClr>
                          <a:schemeClr val="bg1"/>
                        </a:buClr>
                        <a:defRPr sz="2000">
                          <a:solidFill>
                            <a:srgbClr val="3C3CB4"/>
                          </a:solidFill>
                          <a:latin typeface="Book Antiqua" panose="02040602050305030304" pitchFamily="18" charset="0"/>
                          <a:cs typeface="Arial" panose="020B0604020202020204" pitchFamily="34" charset="0"/>
                        </a:defRPr>
                      </a:lvl3pPr>
                      <a:lvl4pPr>
                        <a:defRPr>
                          <a:solidFill>
                            <a:srgbClr val="3C3CB4"/>
                          </a:solidFill>
                          <a:latin typeface="Book Antiqua" panose="02040602050305030304" pitchFamily="18" charset="0"/>
                          <a:cs typeface="Arial" panose="020B0604020202020204" pitchFamily="34" charset="0"/>
                        </a:defRPr>
                      </a:lvl4pPr>
                      <a:lvl5pPr>
                        <a:defRPr>
                          <a:solidFill>
                            <a:srgbClr val="3C3CB4"/>
                          </a:solidFill>
                          <a:latin typeface="Book Antiqua" panose="02040602050305030304" pitchFamily="18" charset="0"/>
                          <a:cs typeface="Arial" panose="020B0604020202020204" pitchFamily="34" charset="0"/>
                        </a:defRPr>
                      </a:lvl5pPr>
                      <a:lvl6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6pPr>
                      <a:lvl7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7pPr>
                      <a:lvl8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8pPr>
                      <a:lvl9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3C3CB4"/>
                        </a:buClr>
                        <a:buSzTx/>
                        <a:buFont typeface="Wingdings" panose="05000000000000000000" pitchFamily="2" charset="2"/>
                        <a:buNone/>
                        <a:tabLst/>
                      </a:pPr>
                      <a:r>
                        <a:rPr kumimoji="0" lang="en-US" altLang="en-US" sz="2400" b="1" i="0" u="none" strike="noStrike" cap="none" normalizeH="0" baseline="0" dirty="0" smtClean="0">
                          <a:ln>
                            <a:noFill/>
                          </a:ln>
                          <a:solidFill>
                            <a:schemeClr val="tx1"/>
                          </a:solidFill>
                          <a:effectLst/>
                          <a:latin typeface="Book Antiqua" panose="02040602050305030304" pitchFamily="18" charset="0"/>
                          <a:cs typeface="Arial" panose="020B0604020202020204" pitchFamily="34" charset="0"/>
                        </a:rPr>
                        <a:t>Complexity</a:t>
                      </a: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70703">
                <a:tc>
                  <a:txBody>
                    <a:bodyPr/>
                    <a:lstStyle>
                      <a:lvl1pPr>
                        <a:buClr>
                          <a:srgbClr val="3C3CB4"/>
                        </a:buClr>
                        <a:defRPr sz="2800">
                          <a:solidFill>
                            <a:srgbClr val="3C3CB4"/>
                          </a:solidFill>
                          <a:latin typeface="Book Antiqua" panose="02040602050305030304" pitchFamily="18" charset="0"/>
                          <a:cs typeface="Arial" panose="020B0604020202020204" pitchFamily="34" charset="0"/>
                        </a:defRPr>
                      </a:lvl1pPr>
                      <a:lvl2pPr>
                        <a:buClr>
                          <a:srgbClr val="8EA3FA"/>
                        </a:buClr>
                        <a:defRPr sz="2400">
                          <a:solidFill>
                            <a:srgbClr val="3C3CB4"/>
                          </a:solidFill>
                          <a:latin typeface="Book Antiqua" panose="02040602050305030304" pitchFamily="18" charset="0"/>
                          <a:cs typeface="Arial" panose="020B0604020202020204" pitchFamily="34" charset="0"/>
                        </a:defRPr>
                      </a:lvl2pPr>
                      <a:lvl3pPr>
                        <a:buClr>
                          <a:schemeClr val="bg1"/>
                        </a:buClr>
                        <a:defRPr sz="2000">
                          <a:solidFill>
                            <a:srgbClr val="3C3CB4"/>
                          </a:solidFill>
                          <a:latin typeface="Book Antiqua" panose="02040602050305030304" pitchFamily="18" charset="0"/>
                          <a:cs typeface="Arial" panose="020B0604020202020204" pitchFamily="34" charset="0"/>
                        </a:defRPr>
                      </a:lvl3pPr>
                      <a:lvl4pPr>
                        <a:defRPr>
                          <a:solidFill>
                            <a:srgbClr val="3C3CB4"/>
                          </a:solidFill>
                          <a:latin typeface="Book Antiqua" panose="02040602050305030304" pitchFamily="18" charset="0"/>
                          <a:cs typeface="Arial" panose="020B0604020202020204" pitchFamily="34" charset="0"/>
                        </a:defRPr>
                      </a:lvl4pPr>
                      <a:lvl5pPr>
                        <a:defRPr>
                          <a:solidFill>
                            <a:srgbClr val="3C3CB4"/>
                          </a:solidFill>
                          <a:latin typeface="Book Antiqua" panose="02040602050305030304" pitchFamily="18" charset="0"/>
                          <a:cs typeface="Arial" panose="020B0604020202020204" pitchFamily="34" charset="0"/>
                        </a:defRPr>
                      </a:lvl5pPr>
                      <a:lvl6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6pPr>
                      <a:lvl7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7pPr>
                      <a:lvl8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8pPr>
                      <a:lvl9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anose="05000000000000000000" pitchFamily="2" charset="2"/>
                        <a:buNone/>
                        <a:tabLst/>
                      </a:pPr>
                      <a:endParaRPr kumimoji="0" lang="en-US" altLang="en-US" sz="2800" b="0" i="0" u="none" strike="noStrike" cap="none" normalizeH="0" baseline="0" smtClean="0">
                        <a:ln>
                          <a:noFill/>
                        </a:ln>
                        <a:solidFill>
                          <a:srgbClr val="3C3CB4"/>
                        </a:solidFill>
                        <a:effectLst/>
                        <a:latin typeface="Book Antiqua" panose="02040602050305030304" pitchFamily="18" charset="0"/>
                        <a:cs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buClr>
                          <a:srgbClr val="3C3CB4"/>
                        </a:buClr>
                        <a:defRPr sz="2800">
                          <a:solidFill>
                            <a:srgbClr val="3C3CB4"/>
                          </a:solidFill>
                          <a:latin typeface="Book Antiqua" panose="02040602050305030304" pitchFamily="18" charset="0"/>
                          <a:cs typeface="Arial" panose="020B0604020202020204" pitchFamily="34" charset="0"/>
                        </a:defRPr>
                      </a:lvl1pPr>
                      <a:lvl2pPr>
                        <a:buClr>
                          <a:srgbClr val="8EA3FA"/>
                        </a:buClr>
                        <a:defRPr sz="2400">
                          <a:solidFill>
                            <a:srgbClr val="3C3CB4"/>
                          </a:solidFill>
                          <a:latin typeface="Book Antiqua" panose="02040602050305030304" pitchFamily="18" charset="0"/>
                          <a:cs typeface="Arial" panose="020B0604020202020204" pitchFamily="34" charset="0"/>
                        </a:defRPr>
                      </a:lvl2pPr>
                      <a:lvl3pPr>
                        <a:buClr>
                          <a:schemeClr val="bg1"/>
                        </a:buClr>
                        <a:defRPr sz="2000">
                          <a:solidFill>
                            <a:srgbClr val="3C3CB4"/>
                          </a:solidFill>
                          <a:latin typeface="Book Antiqua" panose="02040602050305030304" pitchFamily="18" charset="0"/>
                          <a:cs typeface="Arial" panose="020B0604020202020204" pitchFamily="34" charset="0"/>
                        </a:defRPr>
                      </a:lvl3pPr>
                      <a:lvl4pPr>
                        <a:defRPr>
                          <a:solidFill>
                            <a:srgbClr val="3C3CB4"/>
                          </a:solidFill>
                          <a:latin typeface="Book Antiqua" panose="02040602050305030304" pitchFamily="18" charset="0"/>
                          <a:cs typeface="Arial" panose="020B0604020202020204" pitchFamily="34" charset="0"/>
                        </a:defRPr>
                      </a:lvl4pPr>
                      <a:lvl5pPr>
                        <a:defRPr>
                          <a:solidFill>
                            <a:srgbClr val="3C3CB4"/>
                          </a:solidFill>
                          <a:latin typeface="Book Antiqua" panose="02040602050305030304" pitchFamily="18" charset="0"/>
                          <a:cs typeface="Arial" panose="020B0604020202020204" pitchFamily="34" charset="0"/>
                        </a:defRPr>
                      </a:lvl5pPr>
                      <a:lvl6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6pPr>
                      <a:lvl7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7pPr>
                      <a:lvl8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8pPr>
                      <a:lvl9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anose="05000000000000000000" pitchFamily="2" charset="2"/>
                        <a:buNone/>
                        <a:tabLst/>
                      </a:pPr>
                      <a:endParaRPr kumimoji="0" lang="en-US" altLang="en-US" sz="2800" b="0" i="0" u="none" strike="noStrike" cap="none" normalizeH="0" baseline="0" dirty="0" smtClean="0">
                        <a:ln>
                          <a:noFill/>
                        </a:ln>
                        <a:solidFill>
                          <a:srgbClr val="3C3CB4"/>
                        </a:solidFill>
                        <a:effectLst/>
                        <a:latin typeface="Book Antiqua" panose="02040602050305030304" pitchFamily="18" charset="0"/>
                        <a:cs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35826">
                <a:tc>
                  <a:txBody>
                    <a:bodyPr/>
                    <a:lstStyle>
                      <a:lvl1pPr>
                        <a:buClr>
                          <a:srgbClr val="3C3CB4"/>
                        </a:buClr>
                        <a:defRPr sz="2800">
                          <a:solidFill>
                            <a:srgbClr val="3C3CB4"/>
                          </a:solidFill>
                          <a:latin typeface="Book Antiqua" panose="02040602050305030304" pitchFamily="18" charset="0"/>
                          <a:cs typeface="Arial" panose="020B0604020202020204" pitchFamily="34" charset="0"/>
                        </a:defRPr>
                      </a:lvl1pPr>
                      <a:lvl2pPr>
                        <a:buClr>
                          <a:srgbClr val="8EA3FA"/>
                        </a:buClr>
                        <a:defRPr sz="2400">
                          <a:solidFill>
                            <a:srgbClr val="3C3CB4"/>
                          </a:solidFill>
                          <a:latin typeface="Book Antiqua" panose="02040602050305030304" pitchFamily="18" charset="0"/>
                          <a:cs typeface="Arial" panose="020B0604020202020204" pitchFamily="34" charset="0"/>
                        </a:defRPr>
                      </a:lvl2pPr>
                      <a:lvl3pPr>
                        <a:buClr>
                          <a:schemeClr val="bg1"/>
                        </a:buClr>
                        <a:defRPr sz="2000">
                          <a:solidFill>
                            <a:srgbClr val="3C3CB4"/>
                          </a:solidFill>
                          <a:latin typeface="Book Antiqua" panose="02040602050305030304" pitchFamily="18" charset="0"/>
                          <a:cs typeface="Arial" panose="020B0604020202020204" pitchFamily="34" charset="0"/>
                        </a:defRPr>
                      </a:lvl3pPr>
                      <a:lvl4pPr>
                        <a:defRPr>
                          <a:solidFill>
                            <a:srgbClr val="3C3CB4"/>
                          </a:solidFill>
                          <a:latin typeface="Book Antiqua" panose="02040602050305030304" pitchFamily="18" charset="0"/>
                          <a:cs typeface="Arial" panose="020B0604020202020204" pitchFamily="34" charset="0"/>
                        </a:defRPr>
                      </a:lvl4pPr>
                      <a:lvl5pPr>
                        <a:defRPr>
                          <a:solidFill>
                            <a:srgbClr val="3C3CB4"/>
                          </a:solidFill>
                          <a:latin typeface="Book Antiqua" panose="02040602050305030304" pitchFamily="18" charset="0"/>
                          <a:cs typeface="Arial" panose="020B0604020202020204" pitchFamily="34" charset="0"/>
                        </a:defRPr>
                      </a:lvl5pPr>
                      <a:lvl6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6pPr>
                      <a:lvl7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7pPr>
                      <a:lvl8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8pPr>
                      <a:lvl9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3C3CB4"/>
                        </a:buClr>
                        <a:buSzTx/>
                        <a:buFont typeface="Wingdings" panose="05000000000000000000" pitchFamily="2" charset="2"/>
                        <a:buNone/>
                        <a:tabLst/>
                      </a:pPr>
                      <a:r>
                        <a:rPr kumimoji="0" lang="en-US" altLang="en-US" sz="16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Opportunities to Reduce Uncertainty:</a:t>
                      </a:r>
                    </a:p>
                    <a:p>
                      <a:pPr marL="0" marR="0" lvl="0" indent="0" algn="l" defTabSz="914400" rtl="0" eaLnBrk="1" fontAlgn="base" latinLnBrk="0" hangingPunct="1">
                        <a:lnSpc>
                          <a:spcPct val="100000"/>
                        </a:lnSpc>
                        <a:spcBef>
                          <a:spcPct val="0"/>
                        </a:spcBef>
                        <a:spcAft>
                          <a:spcPct val="0"/>
                        </a:spcAft>
                        <a:buClr>
                          <a:srgbClr val="3C3CB4"/>
                        </a:buClr>
                        <a:buSzTx/>
                        <a:buFont typeface="Wingdings" panose="05000000000000000000" pitchFamily="2" charset="2"/>
                        <a:buChar char="§"/>
                        <a:tabLst/>
                      </a:pPr>
                      <a:r>
                        <a:rPr kumimoji="0" lang="en-US" altLang="en-US" sz="1800" b="0" i="0" u="none" strike="noStrike" cap="none" normalizeH="0" baseline="0" dirty="0" smtClean="0">
                          <a:ln>
                            <a:noFill/>
                          </a:ln>
                          <a:solidFill>
                            <a:srgbClr val="3C3CB4"/>
                          </a:solidFill>
                          <a:effectLst/>
                          <a:latin typeface="Book Antiqua" panose="02040602050305030304" pitchFamily="18" charset="0"/>
                          <a:cs typeface="Arial" panose="020B0604020202020204" pitchFamily="34" charset="0"/>
                        </a:rPr>
                        <a:t>  </a:t>
                      </a:r>
                      <a:r>
                        <a:rPr kumimoji="0" lang="en-US" altLang="en-US" sz="1800" b="1" i="0" u="none" strike="noStrike" cap="none" normalizeH="0" baseline="0" dirty="0" smtClean="0">
                          <a:ln>
                            <a:noFill/>
                          </a:ln>
                          <a:solidFill>
                            <a:srgbClr val="3C3CB4"/>
                          </a:solidFill>
                          <a:effectLst/>
                          <a:latin typeface="Arial" panose="020B0604020202020204" pitchFamily="34" charset="0"/>
                          <a:cs typeface="Arial" panose="020B0604020202020204" pitchFamily="34" charset="0"/>
                        </a:rPr>
                        <a:t>Use proven technologies</a:t>
                      </a:r>
                    </a:p>
                    <a:p>
                      <a:pPr marL="0" marR="0" lvl="0" indent="0" algn="l" defTabSz="914400" rtl="0" eaLnBrk="1" fontAlgn="base" latinLnBrk="0" hangingPunct="1">
                        <a:lnSpc>
                          <a:spcPct val="100000"/>
                        </a:lnSpc>
                        <a:spcBef>
                          <a:spcPct val="0"/>
                        </a:spcBef>
                        <a:spcAft>
                          <a:spcPct val="0"/>
                        </a:spcAft>
                        <a:buClr>
                          <a:srgbClr val="3C3CB4"/>
                        </a:buClr>
                        <a:buSzTx/>
                        <a:buFont typeface="Wingdings" panose="05000000000000000000" pitchFamily="2" charset="2"/>
                        <a:buChar char="§"/>
                        <a:tabLst/>
                      </a:pPr>
                      <a:r>
                        <a:rPr kumimoji="0" lang="en-US" altLang="en-US" sz="1800" b="1" i="0" u="none" strike="noStrike" cap="none" normalizeH="0" baseline="0" dirty="0" smtClean="0">
                          <a:ln>
                            <a:noFill/>
                          </a:ln>
                          <a:solidFill>
                            <a:srgbClr val="3C3CB4"/>
                          </a:solidFill>
                          <a:effectLst/>
                          <a:latin typeface="Arial" panose="020B0604020202020204" pitchFamily="34" charset="0"/>
                          <a:cs typeface="Arial" panose="020B0604020202020204" pitchFamily="34" charset="0"/>
                        </a:rPr>
                        <a:t>  Reduce project duration</a:t>
                      </a:r>
                    </a:p>
                    <a:p>
                      <a:pPr marL="0" marR="0" lvl="0" indent="0" algn="l" defTabSz="914400" rtl="0" eaLnBrk="1" fontAlgn="base" latinLnBrk="0" hangingPunct="1">
                        <a:lnSpc>
                          <a:spcPct val="100000"/>
                        </a:lnSpc>
                        <a:spcBef>
                          <a:spcPct val="0"/>
                        </a:spcBef>
                        <a:spcAft>
                          <a:spcPct val="0"/>
                        </a:spcAft>
                        <a:buClr>
                          <a:srgbClr val="3C3CB4"/>
                        </a:buClr>
                        <a:buSzTx/>
                        <a:buFont typeface="Wingdings" panose="05000000000000000000" pitchFamily="2" charset="2"/>
                        <a:buNone/>
                        <a:tabLst/>
                      </a:pPr>
                      <a:endParaRPr kumimoji="0" lang="en-US" altLang="en-US" sz="1800" b="0" i="0" u="none" strike="noStrike" cap="none" normalizeH="0" baseline="0" dirty="0" smtClean="0">
                        <a:ln>
                          <a:noFill/>
                        </a:ln>
                        <a:solidFill>
                          <a:srgbClr val="3C3CB4"/>
                        </a:solidFill>
                        <a:effectLst/>
                        <a:latin typeface="Book Antiqua" panose="02040602050305030304" pitchFamily="18" charset="0"/>
                        <a:cs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buClr>
                          <a:srgbClr val="3C3CB4"/>
                        </a:buClr>
                        <a:defRPr sz="2800">
                          <a:solidFill>
                            <a:srgbClr val="3C3CB4"/>
                          </a:solidFill>
                          <a:latin typeface="Book Antiqua" panose="02040602050305030304" pitchFamily="18" charset="0"/>
                          <a:cs typeface="Arial" panose="020B0604020202020204" pitchFamily="34" charset="0"/>
                        </a:defRPr>
                      </a:lvl1pPr>
                      <a:lvl2pPr>
                        <a:buClr>
                          <a:srgbClr val="8EA3FA"/>
                        </a:buClr>
                        <a:defRPr sz="2400">
                          <a:solidFill>
                            <a:srgbClr val="3C3CB4"/>
                          </a:solidFill>
                          <a:latin typeface="Book Antiqua" panose="02040602050305030304" pitchFamily="18" charset="0"/>
                          <a:cs typeface="Arial" panose="020B0604020202020204" pitchFamily="34" charset="0"/>
                        </a:defRPr>
                      </a:lvl2pPr>
                      <a:lvl3pPr>
                        <a:buClr>
                          <a:schemeClr val="bg1"/>
                        </a:buClr>
                        <a:defRPr sz="2000">
                          <a:solidFill>
                            <a:srgbClr val="3C3CB4"/>
                          </a:solidFill>
                          <a:latin typeface="Book Antiqua" panose="02040602050305030304" pitchFamily="18" charset="0"/>
                          <a:cs typeface="Arial" panose="020B0604020202020204" pitchFamily="34" charset="0"/>
                        </a:defRPr>
                      </a:lvl3pPr>
                      <a:lvl4pPr>
                        <a:defRPr>
                          <a:solidFill>
                            <a:srgbClr val="3C3CB4"/>
                          </a:solidFill>
                          <a:latin typeface="Book Antiqua" panose="02040602050305030304" pitchFamily="18" charset="0"/>
                          <a:cs typeface="Arial" panose="020B0604020202020204" pitchFamily="34" charset="0"/>
                        </a:defRPr>
                      </a:lvl4pPr>
                      <a:lvl5pPr>
                        <a:defRPr>
                          <a:solidFill>
                            <a:srgbClr val="3C3CB4"/>
                          </a:solidFill>
                          <a:latin typeface="Book Antiqua" panose="02040602050305030304" pitchFamily="18" charset="0"/>
                          <a:cs typeface="Arial" panose="020B0604020202020204" pitchFamily="34" charset="0"/>
                        </a:defRPr>
                      </a:lvl5pPr>
                      <a:lvl6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6pPr>
                      <a:lvl7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7pPr>
                      <a:lvl8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8pPr>
                      <a:lvl9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3C3CB4"/>
                        </a:buClr>
                        <a:buSzTx/>
                        <a:buFont typeface="Wingdings" panose="05000000000000000000" pitchFamily="2" charset="2"/>
                        <a:buNone/>
                        <a:tabLst/>
                      </a:pPr>
                      <a:r>
                        <a:rPr kumimoji="0" lang="en-US" altLang="en-US" sz="16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Opportunities to Reduce Complexity:</a:t>
                      </a:r>
                    </a:p>
                    <a:p>
                      <a:pPr marL="0" marR="0" lvl="0" indent="0" algn="l" defTabSz="914400" rtl="0" eaLnBrk="1" fontAlgn="base" latinLnBrk="0" hangingPunct="1">
                        <a:lnSpc>
                          <a:spcPct val="100000"/>
                        </a:lnSpc>
                        <a:spcBef>
                          <a:spcPct val="0"/>
                        </a:spcBef>
                        <a:spcAft>
                          <a:spcPct val="0"/>
                        </a:spcAft>
                        <a:buClr>
                          <a:srgbClr val="3C3CB4"/>
                        </a:buClr>
                        <a:buSzTx/>
                        <a:buFont typeface="Wingdings" panose="05000000000000000000" pitchFamily="2" charset="2"/>
                        <a:buChar char="§"/>
                        <a:tabLst/>
                      </a:pPr>
                      <a:r>
                        <a:rPr kumimoji="0" lang="en-US" altLang="en-US" sz="1800" b="0" i="0" u="none" strike="noStrike" cap="none" normalizeH="0" baseline="0" dirty="0" smtClean="0">
                          <a:ln>
                            <a:noFill/>
                          </a:ln>
                          <a:solidFill>
                            <a:srgbClr val="3C3CB4"/>
                          </a:solidFill>
                          <a:effectLst/>
                          <a:latin typeface="Book Antiqua" panose="02040602050305030304" pitchFamily="18" charset="0"/>
                          <a:cs typeface="Arial" panose="020B0604020202020204" pitchFamily="34" charset="0"/>
                        </a:rPr>
                        <a:t>  </a:t>
                      </a:r>
                      <a:r>
                        <a:rPr kumimoji="0" lang="en-US" altLang="en-US" sz="1800" b="1" i="0" u="none" strike="noStrike" cap="none" normalizeH="0" baseline="0" dirty="0" smtClean="0">
                          <a:ln>
                            <a:noFill/>
                          </a:ln>
                          <a:solidFill>
                            <a:srgbClr val="3C3CB4"/>
                          </a:solidFill>
                          <a:effectLst/>
                          <a:latin typeface="Arial" panose="020B0604020202020204" pitchFamily="34" charset="0"/>
                          <a:cs typeface="Arial" panose="020B0604020202020204" pitchFamily="34" charset="0"/>
                        </a:rPr>
                        <a:t>Collocate the team</a:t>
                      </a:r>
                    </a:p>
                    <a:p>
                      <a:pPr marL="0" marR="0" lvl="0" indent="0" algn="l" defTabSz="914400" rtl="0" eaLnBrk="1" fontAlgn="base" latinLnBrk="0" hangingPunct="1">
                        <a:lnSpc>
                          <a:spcPct val="100000"/>
                        </a:lnSpc>
                        <a:spcBef>
                          <a:spcPct val="0"/>
                        </a:spcBef>
                        <a:spcAft>
                          <a:spcPct val="0"/>
                        </a:spcAft>
                        <a:buClr>
                          <a:srgbClr val="3C3CB4"/>
                        </a:buClr>
                        <a:buSzTx/>
                        <a:buFont typeface="Wingdings" panose="05000000000000000000" pitchFamily="2" charset="2"/>
                        <a:buChar char="§"/>
                        <a:tabLst/>
                      </a:pPr>
                      <a:r>
                        <a:rPr kumimoji="0" lang="en-US" altLang="en-US" sz="1800" b="1" i="0" u="none" strike="noStrike" cap="none" normalizeH="0" baseline="0" dirty="0" smtClean="0">
                          <a:ln>
                            <a:noFill/>
                          </a:ln>
                          <a:solidFill>
                            <a:srgbClr val="3C3CB4"/>
                          </a:solidFill>
                          <a:effectLst/>
                          <a:latin typeface="Arial" panose="020B0604020202020204" pitchFamily="34" charset="0"/>
                          <a:cs typeface="Arial" panose="020B0604020202020204" pitchFamily="34" charset="0"/>
                        </a:rPr>
                        <a:t>  Break project into sub-projects</a:t>
                      </a:r>
                    </a:p>
                    <a:p>
                      <a:pPr marL="0" marR="0" lvl="0" indent="0" algn="l" defTabSz="914400" rtl="0" eaLnBrk="1" fontAlgn="base" latinLnBrk="0" hangingPunct="1">
                        <a:lnSpc>
                          <a:spcPct val="100000"/>
                        </a:lnSpc>
                        <a:spcBef>
                          <a:spcPct val="0"/>
                        </a:spcBef>
                        <a:spcAft>
                          <a:spcPct val="0"/>
                        </a:spcAft>
                        <a:buClr>
                          <a:srgbClr val="3C3CB4"/>
                        </a:buClr>
                        <a:buSzTx/>
                        <a:buFont typeface="Wingdings" panose="05000000000000000000" pitchFamily="2" charset="2"/>
                        <a:buNone/>
                        <a:tabLst/>
                      </a:pPr>
                      <a:endParaRPr kumimoji="0" lang="en-US" altLang="en-US" sz="1800" b="0" i="0" u="none" strike="noStrike" cap="none" normalizeH="0" baseline="0" dirty="0" smtClean="0">
                        <a:ln>
                          <a:noFill/>
                        </a:ln>
                        <a:solidFill>
                          <a:srgbClr val="3C3CB4"/>
                        </a:solidFill>
                        <a:effectLst/>
                        <a:latin typeface="Book Antiqua" panose="02040602050305030304" pitchFamily="18" charset="0"/>
                        <a:cs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504272" name="Group 464"/>
          <p:cNvGraphicFramePr>
            <a:graphicFrameLocks noGrp="1"/>
          </p:cNvGraphicFramePr>
          <p:nvPr>
            <p:extLst>
              <p:ext uri="{D42A27DB-BD31-4B8C-83A1-F6EECF244321}">
                <p14:modId xmlns:p14="http://schemas.microsoft.com/office/powerpoint/2010/main" val="1695675953"/>
              </p:ext>
            </p:extLst>
          </p:nvPr>
        </p:nvGraphicFramePr>
        <p:xfrm>
          <a:off x="292100" y="2133599"/>
          <a:ext cx="3746500" cy="2895601"/>
        </p:xfrm>
        <a:graphic>
          <a:graphicData uri="http://schemas.openxmlformats.org/drawingml/2006/table">
            <a:tbl>
              <a:tblPr/>
              <a:tblGrid>
                <a:gridCol w="1884778"/>
                <a:gridCol w="1861722"/>
              </a:tblGrid>
              <a:tr h="414338">
                <a:tc>
                  <a:txBody>
                    <a:bodyPr/>
                    <a:lstStyle>
                      <a:lvl1pPr>
                        <a:buClr>
                          <a:srgbClr val="3C3CB4"/>
                        </a:buClr>
                        <a:defRPr sz="2800">
                          <a:solidFill>
                            <a:srgbClr val="3C3CB4"/>
                          </a:solidFill>
                          <a:latin typeface="Book Antiqua" panose="02040602050305030304" pitchFamily="18" charset="0"/>
                          <a:cs typeface="Arial" panose="020B0604020202020204" pitchFamily="34" charset="0"/>
                        </a:defRPr>
                      </a:lvl1pPr>
                      <a:lvl2pPr marL="1028700">
                        <a:buClr>
                          <a:srgbClr val="8EA3FA"/>
                        </a:buClr>
                        <a:defRPr sz="2400">
                          <a:solidFill>
                            <a:srgbClr val="3C3CB4"/>
                          </a:solidFill>
                          <a:latin typeface="Book Antiqua" panose="02040602050305030304" pitchFamily="18" charset="0"/>
                          <a:cs typeface="Arial" panose="020B0604020202020204" pitchFamily="34" charset="0"/>
                        </a:defRPr>
                      </a:lvl2pPr>
                      <a:lvl3pPr marL="1428750">
                        <a:buClr>
                          <a:schemeClr val="bg1"/>
                        </a:buClr>
                        <a:defRPr sz="2000">
                          <a:solidFill>
                            <a:srgbClr val="3C3CB4"/>
                          </a:solidFill>
                          <a:latin typeface="Book Antiqua" panose="02040602050305030304" pitchFamily="18" charset="0"/>
                          <a:cs typeface="Arial" panose="020B0604020202020204" pitchFamily="34" charset="0"/>
                        </a:defRPr>
                      </a:lvl3pPr>
                      <a:lvl4pPr marL="1771650">
                        <a:defRPr>
                          <a:solidFill>
                            <a:srgbClr val="3C3CB4"/>
                          </a:solidFill>
                          <a:latin typeface="Book Antiqua" panose="02040602050305030304" pitchFamily="18" charset="0"/>
                          <a:cs typeface="Arial" panose="020B0604020202020204" pitchFamily="34" charset="0"/>
                        </a:defRPr>
                      </a:lvl4pPr>
                      <a:lvl5pPr marL="2114550">
                        <a:defRPr>
                          <a:solidFill>
                            <a:srgbClr val="3C3CB4"/>
                          </a:solidFill>
                          <a:latin typeface="Book Antiqua" panose="02040602050305030304" pitchFamily="18" charset="0"/>
                          <a:cs typeface="Arial" panose="020B0604020202020204" pitchFamily="34" charset="0"/>
                        </a:defRPr>
                      </a:lvl5pPr>
                      <a:lvl6pPr marL="25717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6pPr>
                      <a:lvl7pPr marL="30289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7pPr>
                      <a:lvl8pPr marL="34861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8pPr>
                      <a:lvl9pPr marL="39433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anose="05000000000000000000" pitchFamily="2" charset="2"/>
                        <a:buNone/>
                        <a:tabLst/>
                      </a:pPr>
                      <a:r>
                        <a:rPr kumimoji="0" lang="en-US" altLang="en-US" sz="2000" b="1" i="0" u="none" strike="noStrike" cap="none" normalizeH="0" baseline="0" dirty="0" smtClean="0">
                          <a:ln>
                            <a:noFill/>
                          </a:ln>
                          <a:solidFill>
                            <a:srgbClr val="3C3CB4"/>
                          </a:solidFill>
                          <a:effectLst/>
                          <a:latin typeface="Book Antiqua" panose="02040602050305030304" pitchFamily="18" charset="0"/>
                          <a:cs typeface="Arial" panose="020B0604020202020204" pitchFamily="34" charset="0"/>
                        </a:rPr>
                        <a:t>Attribute</a:t>
                      </a: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solidFill>
                      <a:srgbClr val="D7DEFD"/>
                    </a:solidFill>
                  </a:tcPr>
                </a:tc>
                <a:tc>
                  <a:txBody>
                    <a:bodyPr/>
                    <a:lstStyle>
                      <a:lvl1pPr>
                        <a:buClr>
                          <a:srgbClr val="3C3CB4"/>
                        </a:buClr>
                        <a:defRPr sz="2800">
                          <a:solidFill>
                            <a:srgbClr val="3C3CB4"/>
                          </a:solidFill>
                          <a:latin typeface="Book Antiqua" panose="02040602050305030304" pitchFamily="18" charset="0"/>
                          <a:cs typeface="Arial" panose="020B0604020202020204" pitchFamily="34" charset="0"/>
                        </a:defRPr>
                      </a:lvl1pPr>
                      <a:lvl2pPr marL="1028700">
                        <a:buClr>
                          <a:srgbClr val="8EA3FA"/>
                        </a:buClr>
                        <a:defRPr sz="2400">
                          <a:solidFill>
                            <a:srgbClr val="3C3CB4"/>
                          </a:solidFill>
                          <a:latin typeface="Book Antiqua" panose="02040602050305030304" pitchFamily="18" charset="0"/>
                          <a:cs typeface="Arial" panose="020B0604020202020204" pitchFamily="34" charset="0"/>
                        </a:defRPr>
                      </a:lvl2pPr>
                      <a:lvl3pPr marL="1428750">
                        <a:buClr>
                          <a:schemeClr val="bg1"/>
                        </a:buClr>
                        <a:defRPr sz="2000">
                          <a:solidFill>
                            <a:srgbClr val="3C3CB4"/>
                          </a:solidFill>
                          <a:latin typeface="Book Antiqua" panose="02040602050305030304" pitchFamily="18" charset="0"/>
                          <a:cs typeface="Arial" panose="020B0604020202020204" pitchFamily="34" charset="0"/>
                        </a:defRPr>
                      </a:lvl3pPr>
                      <a:lvl4pPr marL="1771650">
                        <a:defRPr>
                          <a:solidFill>
                            <a:srgbClr val="3C3CB4"/>
                          </a:solidFill>
                          <a:latin typeface="Book Antiqua" panose="02040602050305030304" pitchFamily="18" charset="0"/>
                          <a:cs typeface="Arial" panose="020B0604020202020204" pitchFamily="34" charset="0"/>
                        </a:defRPr>
                      </a:lvl4pPr>
                      <a:lvl5pPr marL="2114550">
                        <a:defRPr>
                          <a:solidFill>
                            <a:srgbClr val="3C3CB4"/>
                          </a:solidFill>
                          <a:latin typeface="Book Antiqua" panose="02040602050305030304" pitchFamily="18" charset="0"/>
                          <a:cs typeface="Arial" panose="020B0604020202020204" pitchFamily="34" charset="0"/>
                        </a:defRPr>
                      </a:lvl5pPr>
                      <a:lvl6pPr marL="25717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6pPr>
                      <a:lvl7pPr marL="30289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7pPr>
                      <a:lvl8pPr marL="34861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8pPr>
                      <a:lvl9pPr marL="39433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anose="05000000000000000000" pitchFamily="2" charset="2"/>
                        <a:buNone/>
                        <a:tabLst/>
                      </a:pPr>
                      <a:r>
                        <a:rPr kumimoji="0" lang="en-US" altLang="en-US" sz="2000" b="1" i="0" u="none" strike="noStrike" cap="none" normalizeH="0" baseline="0" dirty="0" smtClean="0">
                          <a:ln>
                            <a:noFill/>
                          </a:ln>
                          <a:solidFill>
                            <a:srgbClr val="3C3CB4"/>
                          </a:solidFill>
                          <a:effectLst/>
                          <a:latin typeface="Book Antiqua" panose="02040602050305030304" pitchFamily="18" charset="0"/>
                          <a:cs typeface="Arial" panose="020B0604020202020204" pitchFamily="34" charset="0"/>
                        </a:rPr>
                        <a:t>Score</a:t>
                      </a:r>
                    </a:p>
                  </a:txBody>
                  <a:tcP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rgbClr val="D7DEFD"/>
                    </a:solidFill>
                  </a:tcPr>
                </a:tc>
              </a:tr>
              <a:tr h="415925">
                <a:tc>
                  <a:txBody>
                    <a:bodyPr/>
                    <a:lstStyle>
                      <a:lvl1pPr>
                        <a:buClr>
                          <a:srgbClr val="3C3CB4"/>
                        </a:buClr>
                        <a:defRPr sz="2800">
                          <a:solidFill>
                            <a:srgbClr val="3C3CB4"/>
                          </a:solidFill>
                          <a:latin typeface="Book Antiqua" panose="02040602050305030304" pitchFamily="18" charset="0"/>
                          <a:cs typeface="Arial" panose="020B0604020202020204" pitchFamily="34" charset="0"/>
                        </a:defRPr>
                      </a:lvl1pPr>
                      <a:lvl2pPr marL="1028700">
                        <a:buClr>
                          <a:srgbClr val="8EA3FA"/>
                        </a:buClr>
                        <a:defRPr sz="2400">
                          <a:solidFill>
                            <a:srgbClr val="3C3CB4"/>
                          </a:solidFill>
                          <a:latin typeface="Book Antiqua" panose="02040602050305030304" pitchFamily="18" charset="0"/>
                          <a:cs typeface="Arial" panose="020B0604020202020204" pitchFamily="34" charset="0"/>
                        </a:defRPr>
                      </a:lvl2pPr>
                      <a:lvl3pPr marL="1428750">
                        <a:buClr>
                          <a:schemeClr val="bg1"/>
                        </a:buClr>
                        <a:defRPr sz="2000">
                          <a:solidFill>
                            <a:srgbClr val="3C3CB4"/>
                          </a:solidFill>
                          <a:latin typeface="Book Antiqua" panose="02040602050305030304" pitchFamily="18" charset="0"/>
                          <a:cs typeface="Arial" panose="020B0604020202020204" pitchFamily="34" charset="0"/>
                        </a:defRPr>
                      </a:lvl3pPr>
                      <a:lvl4pPr marL="1771650">
                        <a:defRPr>
                          <a:solidFill>
                            <a:srgbClr val="3C3CB4"/>
                          </a:solidFill>
                          <a:latin typeface="Book Antiqua" panose="02040602050305030304" pitchFamily="18" charset="0"/>
                          <a:cs typeface="Arial" panose="020B0604020202020204" pitchFamily="34" charset="0"/>
                        </a:defRPr>
                      </a:lvl4pPr>
                      <a:lvl5pPr marL="2114550">
                        <a:defRPr>
                          <a:solidFill>
                            <a:srgbClr val="3C3CB4"/>
                          </a:solidFill>
                          <a:latin typeface="Book Antiqua" panose="02040602050305030304" pitchFamily="18" charset="0"/>
                          <a:cs typeface="Arial" panose="020B0604020202020204" pitchFamily="34" charset="0"/>
                        </a:defRPr>
                      </a:lvl5pPr>
                      <a:lvl6pPr marL="25717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6pPr>
                      <a:lvl7pPr marL="30289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7pPr>
                      <a:lvl8pPr marL="34861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8pPr>
                      <a:lvl9pPr marL="39433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anose="05000000000000000000" pitchFamily="2" charset="2"/>
                        <a:buNone/>
                        <a:tabLst/>
                      </a:pPr>
                      <a:r>
                        <a:rPr kumimoji="0" lang="en-US" altLang="en-US" sz="2000" b="0" i="0" u="none" strike="noStrike" cap="none" normalizeH="0" baseline="0" dirty="0" smtClean="0">
                          <a:ln>
                            <a:noFill/>
                          </a:ln>
                          <a:solidFill>
                            <a:srgbClr val="3C3CB4"/>
                          </a:solidFill>
                          <a:effectLst/>
                          <a:latin typeface="Book Antiqua" panose="02040602050305030304" pitchFamily="18" charset="0"/>
                          <a:cs typeface="Arial" panose="020B0604020202020204" pitchFamily="34" charset="0"/>
                        </a:rPr>
                        <a:t>Market</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buClr>
                          <a:srgbClr val="3C3CB4"/>
                        </a:buClr>
                        <a:defRPr sz="2800">
                          <a:solidFill>
                            <a:srgbClr val="3C3CB4"/>
                          </a:solidFill>
                          <a:latin typeface="Book Antiqua" panose="02040602050305030304" pitchFamily="18" charset="0"/>
                          <a:cs typeface="Arial" panose="020B0604020202020204" pitchFamily="34" charset="0"/>
                        </a:defRPr>
                      </a:lvl1pPr>
                      <a:lvl2pPr marL="1028700">
                        <a:buClr>
                          <a:srgbClr val="8EA3FA"/>
                        </a:buClr>
                        <a:defRPr sz="2400">
                          <a:solidFill>
                            <a:srgbClr val="3C3CB4"/>
                          </a:solidFill>
                          <a:latin typeface="Book Antiqua" panose="02040602050305030304" pitchFamily="18" charset="0"/>
                          <a:cs typeface="Arial" panose="020B0604020202020204" pitchFamily="34" charset="0"/>
                        </a:defRPr>
                      </a:lvl2pPr>
                      <a:lvl3pPr marL="1428750">
                        <a:buClr>
                          <a:schemeClr val="bg1"/>
                        </a:buClr>
                        <a:defRPr sz="2000">
                          <a:solidFill>
                            <a:srgbClr val="3C3CB4"/>
                          </a:solidFill>
                          <a:latin typeface="Book Antiqua" panose="02040602050305030304" pitchFamily="18" charset="0"/>
                          <a:cs typeface="Arial" panose="020B0604020202020204" pitchFamily="34" charset="0"/>
                        </a:defRPr>
                      </a:lvl3pPr>
                      <a:lvl4pPr marL="1771650">
                        <a:defRPr>
                          <a:solidFill>
                            <a:srgbClr val="3C3CB4"/>
                          </a:solidFill>
                          <a:latin typeface="Book Antiqua" panose="02040602050305030304" pitchFamily="18" charset="0"/>
                          <a:cs typeface="Arial" panose="020B0604020202020204" pitchFamily="34" charset="0"/>
                        </a:defRPr>
                      </a:lvl4pPr>
                      <a:lvl5pPr marL="2114550">
                        <a:defRPr>
                          <a:solidFill>
                            <a:srgbClr val="3C3CB4"/>
                          </a:solidFill>
                          <a:latin typeface="Book Antiqua" panose="02040602050305030304" pitchFamily="18" charset="0"/>
                          <a:cs typeface="Arial" panose="020B0604020202020204" pitchFamily="34" charset="0"/>
                        </a:defRPr>
                      </a:lvl5pPr>
                      <a:lvl6pPr marL="25717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6pPr>
                      <a:lvl7pPr marL="30289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7pPr>
                      <a:lvl8pPr marL="34861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8pPr>
                      <a:lvl9pPr marL="39433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anose="05000000000000000000" pitchFamily="2" charset="2"/>
                        <a:buNone/>
                        <a:tabLst/>
                      </a:pPr>
                      <a:r>
                        <a:rPr kumimoji="0" lang="en-US" altLang="en-US" sz="2000" b="0" i="0" u="none" strike="noStrike" cap="none" normalizeH="0" baseline="0" dirty="0" smtClean="0">
                          <a:ln>
                            <a:noFill/>
                          </a:ln>
                          <a:solidFill>
                            <a:srgbClr val="3C3CB4"/>
                          </a:solidFill>
                          <a:effectLst/>
                          <a:latin typeface="Book Antiqua" panose="02040602050305030304" pitchFamily="18" charset="0"/>
                          <a:cs typeface="Arial" panose="020B0604020202020204" pitchFamily="34" charset="0"/>
                        </a:rPr>
                        <a:t>███</a:t>
                      </a:r>
                      <a:endParaRPr kumimoji="0" lang="en-US" altLang="en-US" sz="1600" b="0" i="0" u="none" strike="noStrike" cap="none" normalizeH="0" baseline="0" dirty="0" smtClean="0">
                        <a:ln>
                          <a:noFill/>
                        </a:ln>
                        <a:solidFill>
                          <a:srgbClr val="3C3CB4"/>
                        </a:solidFill>
                        <a:effectLst/>
                        <a:latin typeface="Book Antiqua" panose="02040602050305030304" pitchFamily="18"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4338">
                <a:tc>
                  <a:txBody>
                    <a:bodyPr/>
                    <a:lstStyle>
                      <a:lvl1pPr>
                        <a:buClr>
                          <a:srgbClr val="3C3CB4"/>
                        </a:buClr>
                        <a:defRPr sz="2800">
                          <a:solidFill>
                            <a:srgbClr val="3C3CB4"/>
                          </a:solidFill>
                          <a:latin typeface="Book Antiqua" panose="02040602050305030304" pitchFamily="18" charset="0"/>
                          <a:cs typeface="Arial" panose="020B0604020202020204" pitchFamily="34" charset="0"/>
                        </a:defRPr>
                      </a:lvl1pPr>
                      <a:lvl2pPr marL="1028700">
                        <a:buClr>
                          <a:srgbClr val="8EA3FA"/>
                        </a:buClr>
                        <a:defRPr sz="2400">
                          <a:solidFill>
                            <a:srgbClr val="3C3CB4"/>
                          </a:solidFill>
                          <a:latin typeface="Book Antiqua" panose="02040602050305030304" pitchFamily="18" charset="0"/>
                          <a:cs typeface="Arial" panose="020B0604020202020204" pitchFamily="34" charset="0"/>
                        </a:defRPr>
                      </a:lvl2pPr>
                      <a:lvl3pPr marL="1428750">
                        <a:buClr>
                          <a:schemeClr val="bg1"/>
                        </a:buClr>
                        <a:defRPr sz="2000">
                          <a:solidFill>
                            <a:srgbClr val="3C3CB4"/>
                          </a:solidFill>
                          <a:latin typeface="Book Antiqua" panose="02040602050305030304" pitchFamily="18" charset="0"/>
                          <a:cs typeface="Arial" panose="020B0604020202020204" pitchFamily="34" charset="0"/>
                        </a:defRPr>
                      </a:lvl3pPr>
                      <a:lvl4pPr marL="1771650">
                        <a:defRPr>
                          <a:solidFill>
                            <a:srgbClr val="3C3CB4"/>
                          </a:solidFill>
                          <a:latin typeface="Book Antiqua" panose="02040602050305030304" pitchFamily="18" charset="0"/>
                          <a:cs typeface="Arial" panose="020B0604020202020204" pitchFamily="34" charset="0"/>
                        </a:defRPr>
                      </a:lvl4pPr>
                      <a:lvl5pPr marL="2114550">
                        <a:defRPr>
                          <a:solidFill>
                            <a:srgbClr val="3C3CB4"/>
                          </a:solidFill>
                          <a:latin typeface="Book Antiqua" panose="02040602050305030304" pitchFamily="18" charset="0"/>
                          <a:cs typeface="Arial" panose="020B0604020202020204" pitchFamily="34" charset="0"/>
                        </a:defRPr>
                      </a:lvl5pPr>
                      <a:lvl6pPr marL="25717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6pPr>
                      <a:lvl7pPr marL="30289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7pPr>
                      <a:lvl8pPr marL="34861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8pPr>
                      <a:lvl9pPr marL="39433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anose="05000000000000000000" pitchFamily="2" charset="2"/>
                        <a:buNone/>
                        <a:tabLst/>
                      </a:pPr>
                      <a:r>
                        <a:rPr kumimoji="0" lang="en-US" altLang="en-US" sz="2000" b="0" i="0" u="none" strike="noStrike" cap="none" normalizeH="0" baseline="0" smtClean="0">
                          <a:ln>
                            <a:noFill/>
                          </a:ln>
                          <a:solidFill>
                            <a:srgbClr val="3C3CB4"/>
                          </a:solidFill>
                          <a:effectLst/>
                          <a:latin typeface="Book Antiqua" panose="02040602050305030304" pitchFamily="18" charset="0"/>
                          <a:cs typeface="Arial" panose="020B0604020202020204" pitchFamily="34" charset="0"/>
                        </a:rPr>
                        <a:t>Technical</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buClr>
                          <a:srgbClr val="3C3CB4"/>
                        </a:buClr>
                        <a:defRPr sz="2800">
                          <a:solidFill>
                            <a:srgbClr val="3C3CB4"/>
                          </a:solidFill>
                          <a:latin typeface="Book Antiqua" panose="02040602050305030304" pitchFamily="18" charset="0"/>
                          <a:cs typeface="Arial" panose="020B0604020202020204" pitchFamily="34" charset="0"/>
                        </a:defRPr>
                      </a:lvl1pPr>
                      <a:lvl2pPr marL="1028700">
                        <a:buClr>
                          <a:srgbClr val="8EA3FA"/>
                        </a:buClr>
                        <a:defRPr sz="2400">
                          <a:solidFill>
                            <a:srgbClr val="3C3CB4"/>
                          </a:solidFill>
                          <a:latin typeface="Book Antiqua" panose="02040602050305030304" pitchFamily="18" charset="0"/>
                          <a:cs typeface="Arial" panose="020B0604020202020204" pitchFamily="34" charset="0"/>
                        </a:defRPr>
                      </a:lvl2pPr>
                      <a:lvl3pPr marL="1428750">
                        <a:buClr>
                          <a:schemeClr val="bg1"/>
                        </a:buClr>
                        <a:defRPr sz="2000">
                          <a:solidFill>
                            <a:srgbClr val="3C3CB4"/>
                          </a:solidFill>
                          <a:latin typeface="Book Antiqua" panose="02040602050305030304" pitchFamily="18" charset="0"/>
                          <a:cs typeface="Arial" panose="020B0604020202020204" pitchFamily="34" charset="0"/>
                        </a:defRPr>
                      </a:lvl3pPr>
                      <a:lvl4pPr marL="1771650">
                        <a:defRPr>
                          <a:solidFill>
                            <a:srgbClr val="3C3CB4"/>
                          </a:solidFill>
                          <a:latin typeface="Book Antiqua" panose="02040602050305030304" pitchFamily="18" charset="0"/>
                          <a:cs typeface="Arial" panose="020B0604020202020204" pitchFamily="34" charset="0"/>
                        </a:defRPr>
                      </a:lvl4pPr>
                      <a:lvl5pPr marL="2114550">
                        <a:defRPr>
                          <a:solidFill>
                            <a:srgbClr val="3C3CB4"/>
                          </a:solidFill>
                          <a:latin typeface="Book Antiqua" panose="02040602050305030304" pitchFamily="18" charset="0"/>
                          <a:cs typeface="Arial" panose="020B0604020202020204" pitchFamily="34" charset="0"/>
                        </a:defRPr>
                      </a:lvl5pPr>
                      <a:lvl6pPr marL="25717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6pPr>
                      <a:lvl7pPr marL="30289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7pPr>
                      <a:lvl8pPr marL="34861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8pPr>
                      <a:lvl9pPr marL="39433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anose="05000000000000000000" pitchFamily="2" charset="2"/>
                        <a:buNone/>
                        <a:tabLst/>
                      </a:pPr>
                      <a:r>
                        <a:rPr kumimoji="0" lang="en-US" altLang="en-US" sz="2000" b="0" i="0" u="none" strike="noStrike" cap="none" normalizeH="0" baseline="0" smtClean="0">
                          <a:ln>
                            <a:noFill/>
                          </a:ln>
                          <a:solidFill>
                            <a:srgbClr val="3C3CB4"/>
                          </a:solidFill>
                          <a:effectLst/>
                          <a:latin typeface="Book Antiqua" panose="02040602050305030304" pitchFamily="18" charset="0"/>
                          <a:cs typeface="Arial" panose="020B0604020202020204" pitchFamily="34" charset="0"/>
                        </a:rPr>
                        <a:t>███</a:t>
                      </a:r>
                      <a:endParaRPr kumimoji="0" lang="en-US" altLang="en-US" sz="1600" b="0" i="0" u="none" strike="noStrike" cap="none" normalizeH="0" baseline="0" smtClean="0">
                        <a:ln>
                          <a:noFill/>
                        </a:ln>
                        <a:solidFill>
                          <a:srgbClr val="3C3CB4"/>
                        </a:solidFill>
                        <a:effectLst/>
                        <a:latin typeface="Book Antiqua" panose="02040602050305030304" pitchFamily="18"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lvl1pPr>
                        <a:buClr>
                          <a:srgbClr val="3C3CB4"/>
                        </a:buClr>
                        <a:defRPr sz="2800">
                          <a:solidFill>
                            <a:srgbClr val="3C3CB4"/>
                          </a:solidFill>
                          <a:latin typeface="Book Antiqua" panose="02040602050305030304" pitchFamily="18" charset="0"/>
                          <a:cs typeface="Arial" panose="020B0604020202020204" pitchFamily="34" charset="0"/>
                        </a:defRPr>
                      </a:lvl1pPr>
                      <a:lvl2pPr marL="1028700">
                        <a:buClr>
                          <a:srgbClr val="8EA3FA"/>
                        </a:buClr>
                        <a:defRPr sz="2400">
                          <a:solidFill>
                            <a:srgbClr val="3C3CB4"/>
                          </a:solidFill>
                          <a:latin typeface="Book Antiqua" panose="02040602050305030304" pitchFamily="18" charset="0"/>
                          <a:cs typeface="Arial" panose="020B0604020202020204" pitchFamily="34" charset="0"/>
                        </a:defRPr>
                      </a:lvl2pPr>
                      <a:lvl3pPr marL="1428750">
                        <a:buClr>
                          <a:schemeClr val="bg1"/>
                        </a:buClr>
                        <a:defRPr sz="2000">
                          <a:solidFill>
                            <a:srgbClr val="3C3CB4"/>
                          </a:solidFill>
                          <a:latin typeface="Book Antiqua" panose="02040602050305030304" pitchFamily="18" charset="0"/>
                          <a:cs typeface="Arial" panose="020B0604020202020204" pitchFamily="34" charset="0"/>
                        </a:defRPr>
                      </a:lvl3pPr>
                      <a:lvl4pPr marL="1771650">
                        <a:defRPr>
                          <a:solidFill>
                            <a:srgbClr val="3C3CB4"/>
                          </a:solidFill>
                          <a:latin typeface="Book Antiqua" panose="02040602050305030304" pitchFamily="18" charset="0"/>
                          <a:cs typeface="Arial" panose="020B0604020202020204" pitchFamily="34" charset="0"/>
                        </a:defRPr>
                      </a:lvl4pPr>
                      <a:lvl5pPr marL="2114550">
                        <a:defRPr>
                          <a:solidFill>
                            <a:srgbClr val="3C3CB4"/>
                          </a:solidFill>
                          <a:latin typeface="Book Antiqua" panose="02040602050305030304" pitchFamily="18" charset="0"/>
                          <a:cs typeface="Arial" panose="020B0604020202020204" pitchFamily="34" charset="0"/>
                        </a:defRPr>
                      </a:lvl5pPr>
                      <a:lvl6pPr marL="25717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6pPr>
                      <a:lvl7pPr marL="30289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7pPr>
                      <a:lvl8pPr marL="34861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8pPr>
                      <a:lvl9pPr marL="39433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anose="05000000000000000000" pitchFamily="2" charset="2"/>
                        <a:buNone/>
                        <a:tabLst/>
                      </a:pPr>
                      <a:r>
                        <a:rPr kumimoji="0" lang="en-US" altLang="en-US" sz="2000" b="0" i="0" u="none" strike="noStrike" cap="none" normalizeH="0" baseline="0" smtClean="0">
                          <a:ln>
                            <a:noFill/>
                          </a:ln>
                          <a:solidFill>
                            <a:srgbClr val="3C3CB4"/>
                          </a:solidFill>
                          <a:effectLst/>
                          <a:latin typeface="Book Antiqua" panose="02040602050305030304" pitchFamily="18" charset="0"/>
                          <a:cs typeface="Arial" panose="020B0604020202020204" pitchFamily="34" charset="0"/>
                        </a:rPr>
                        <a:t># Customers</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buClr>
                          <a:srgbClr val="3C3CB4"/>
                        </a:buClr>
                        <a:defRPr sz="2800">
                          <a:solidFill>
                            <a:srgbClr val="3C3CB4"/>
                          </a:solidFill>
                          <a:latin typeface="Book Antiqua" panose="02040602050305030304" pitchFamily="18" charset="0"/>
                          <a:cs typeface="Arial" panose="020B0604020202020204" pitchFamily="34" charset="0"/>
                        </a:defRPr>
                      </a:lvl1pPr>
                      <a:lvl2pPr marL="1028700">
                        <a:buClr>
                          <a:srgbClr val="8EA3FA"/>
                        </a:buClr>
                        <a:defRPr sz="2400">
                          <a:solidFill>
                            <a:srgbClr val="3C3CB4"/>
                          </a:solidFill>
                          <a:latin typeface="Book Antiqua" panose="02040602050305030304" pitchFamily="18" charset="0"/>
                          <a:cs typeface="Arial" panose="020B0604020202020204" pitchFamily="34" charset="0"/>
                        </a:defRPr>
                      </a:lvl2pPr>
                      <a:lvl3pPr marL="1428750">
                        <a:buClr>
                          <a:schemeClr val="bg1"/>
                        </a:buClr>
                        <a:defRPr sz="2000">
                          <a:solidFill>
                            <a:srgbClr val="3C3CB4"/>
                          </a:solidFill>
                          <a:latin typeface="Book Antiqua" panose="02040602050305030304" pitchFamily="18" charset="0"/>
                          <a:cs typeface="Arial" panose="020B0604020202020204" pitchFamily="34" charset="0"/>
                        </a:defRPr>
                      </a:lvl3pPr>
                      <a:lvl4pPr marL="1771650">
                        <a:defRPr>
                          <a:solidFill>
                            <a:srgbClr val="3C3CB4"/>
                          </a:solidFill>
                          <a:latin typeface="Book Antiqua" panose="02040602050305030304" pitchFamily="18" charset="0"/>
                          <a:cs typeface="Arial" panose="020B0604020202020204" pitchFamily="34" charset="0"/>
                        </a:defRPr>
                      </a:lvl4pPr>
                      <a:lvl5pPr marL="2114550">
                        <a:defRPr>
                          <a:solidFill>
                            <a:srgbClr val="3C3CB4"/>
                          </a:solidFill>
                          <a:latin typeface="Book Antiqua" panose="02040602050305030304" pitchFamily="18" charset="0"/>
                          <a:cs typeface="Arial" panose="020B0604020202020204" pitchFamily="34" charset="0"/>
                        </a:defRPr>
                      </a:lvl5pPr>
                      <a:lvl6pPr marL="25717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6pPr>
                      <a:lvl7pPr marL="30289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7pPr>
                      <a:lvl8pPr marL="34861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8pPr>
                      <a:lvl9pPr marL="39433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anose="05000000000000000000" pitchFamily="2" charset="2"/>
                        <a:buNone/>
                        <a:tabLst/>
                      </a:pPr>
                      <a:r>
                        <a:rPr kumimoji="0" lang="en-US" altLang="en-US" sz="2000" b="0" i="0" u="none" strike="noStrike" cap="none" normalizeH="0" baseline="0" smtClean="0">
                          <a:ln>
                            <a:noFill/>
                          </a:ln>
                          <a:solidFill>
                            <a:srgbClr val="3C3CB4"/>
                          </a:solidFill>
                          <a:effectLst/>
                          <a:latin typeface="Book Antiqua" panose="02040602050305030304" pitchFamily="18" charset="0"/>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4338">
                <a:tc>
                  <a:txBody>
                    <a:bodyPr/>
                    <a:lstStyle>
                      <a:lvl1pPr>
                        <a:buClr>
                          <a:srgbClr val="3C3CB4"/>
                        </a:buClr>
                        <a:defRPr sz="2800">
                          <a:solidFill>
                            <a:srgbClr val="3C3CB4"/>
                          </a:solidFill>
                          <a:latin typeface="Book Antiqua" panose="02040602050305030304" pitchFamily="18" charset="0"/>
                          <a:cs typeface="Arial" panose="020B0604020202020204" pitchFamily="34" charset="0"/>
                        </a:defRPr>
                      </a:lvl1pPr>
                      <a:lvl2pPr marL="1028700">
                        <a:buClr>
                          <a:srgbClr val="8EA3FA"/>
                        </a:buClr>
                        <a:defRPr sz="2400">
                          <a:solidFill>
                            <a:srgbClr val="3C3CB4"/>
                          </a:solidFill>
                          <a:latin typeface="Book Antiqua" panose="02040602050305030304" pitchFamily="18" charset="0"/>
                          <a:cs typeface="Arial" panose="020B0604020202020204" pitchFamily="34" charset="0"/>
                        </a:defRPr>
                      </a:lvl2pPr>
                      <a:lvl3pPr marL="1428750">
                        <a:buClr>
                          <a:schemeClr val="bg1"/>
                        </a:buClr>
                        <a:defRPr sz="2000">
                          <a:solidFill>
                            <a:srgbClr val="3C3CB4"/>
                          </a:solidFill>
                          <a:latin typeface="Book Antiqua" panose="02040602050305030304" pitchFamily="18" charset="0"/>
                          <a:cs typeface="Arial" panose="020B0604020202020204" pitchFamily="34" charset="0"/>
                        </a:defRPr>
                      </a:lvl3pPr>
                      <a:lvl4pPr marL="1771650">
                        <a:defRPr>
                          <a:solidFill>
                            <a:srgbClr val="3C3CB4"/>
                          </a:solidFill>
                          <a:latin typeface="Book Antiqua" panose="02040602050305030304" pitchFamily="18" charset="0"/>
                          <a:cs typeface="Arial" panose="020B0604020202020204" pitchFamily="34" charset="0"/>
                        </a:defRPr>
                      </a:lvl4pPr>
                      <a:lvl5pPr marL="2114550">
                        <a:defRPr>
                          <a:solidFill>
                            <a:srgbClr val="3C3CB4"/>
                          </a:solidFill>
                          <a:latin typeface="Book Antiqua" panose="02040602050305030304" pitchFamily="18" charset="0"/>
                          <a:cs typeface="Arial" panose="020B0604020202020204" pitchFamily="34" charset="0"/>
                        </a:defRPr>
                      </a:lvl5pPr>
                      <a:lvl6pPr marL="25717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6pPr>
                      <a:lvl7pPr marL="30289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7pPr>
                      <a:lvl8pPr marL="34861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8pPr>
                      <a:lvl9pPr marL="39433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anose="05000000000000000000" pitchFamily="2" charset="2"/>
                        <a:buNone/>
                        <a:tabLst/>
                      </a:pPr>
                      <a:r>
                        <a:rPr kumimoji="0" lang="en-US" altLang="en-US" sz="2000" b="0" i="0" u="none" strike="noStrike" cap="none" normalizeH="0" baseline="0" dirty="0" smtClean="0">
                          <a:ln>
                            <a:noFill/>
                          </a:ln>
                          <a:solidFill>
                            <a:srgbClr val="3C3CB4"/>
                          </a:solidFill>
                          <a:effectLst/>
                          <a:latin typeface="Book Antiqua" panose="02040602050305030304" pitchFamily="18" charset="0"/>
                          <a:cs typeface="Arial" panose="020B0604020202020204" pitchFamily="34" charset="0"/>
                        </a:rPr>
                        <a:t>Duration</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buClr>
                          <a:srgbClr val="3C3CB4"/>
                        </a:buClr>
                        <a:defRPr sz="2800">
                          <a:solidFill>
                            <a:srgbClr val="3C3CB4"/>
                          </a:solidFill>
                          <a:latin typeface="Book Antiqua" panose="02040602050305030304" pitchFamily="18" charset="0"/>
                          <a:cs typeface="Arial" panose="020B0604020202020204" pitchFamily="34" charset="0"/>
                        </a:defRPr>
                      </a:lvl1pPr>
                      <a:lvl2pPr marL="1028700">
                        <a:buClr>
                          <a:srgbClr val="8EA3FA"/>
                        </a:buClr>
                        <a:defRPr sz="2400">
                          <a:solidFill>
                            <a:srgbClr val="3C3CB4"/>
                          </a:solidFill>
                          <a:latin typeface="Book Antiqua" panose="02040602050305030304" pitchFamily="18" charset="0"/>
                          <a:cs typeface="Arial" panose="020B0604020202020204" pitchFamily="34" charset="0"/>
                        </a:defRPr>
                      </a:lvl2pPr>
                      <a:lvl3pPr marL="1428750">
                        <a:buClr>
                          <a:schemeClr val="bg1"/>
                        </a:buClr>
                        <a:defRPr sz="2000">
                          <a:solidFill>
                            <a:srgbClr val="3C3CB4"/>
                          </a:solidFill>
                          <a:latin typeface="Book Antiqua" panose="02040602050305030304" pitchFamily="18" charset="0"/>
                          <a:cs typeface="Arial" panose="020B0604020202020204" pitchFamily="34" charset="0"/>
                        </a:defRPr>
                      </a:lvl3pPr>
                      <a:lvl4pPr marL="1771650">
                        <a:defRPr>
                          <a:solidFill>
                            <a:srgbClr val="3C3CB4"/>
                          </a:solidFill>
                          <a:latin typeface="Book Antiqua" panose="02040602050305030304" pitchFamily="18" charset="0"/>
                          <a:cs typeface="Arial" panose="020B0604020202020204" pitchFamily="34" charset="0"/>
                        </a:defRPr>
                      </a:lvl4pPr>
                      <a:lvl5pPr marL="2114550">
                        <a:defRPr>
                          <a:solidFill>
                            <a:srgbClr val="3C3CB4"/>
                          </a:solidFill>
                          <a:latin typeface="Book Antiqua" panose="02040602050305030304" pitchFamily="18" charset="0"/>
                          <a:cs typeface="Arial" panose="020B0604020202020204" pitchFamily="34" charset="0"/>
                        </a:defRPr>
                      </a:lvl5pPr>
                      <a:lvl6pPr marL="25717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6pPr>
                      <a:lvl7pPr marL="30289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7pPr>
                      <a:lvl8pPr marL="34861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8pPr>
                      <a:lvl9pPr marL="39433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anose="05000000000000000000" pitchFamily="2" charset="2"/>
                        <a:buNone/>
                        <a:tabLst/>
                      </a:pPr>
                      <a:r>
                        <a:rPr kumimoji="0" lang="en-US" altLang="en-US" sz="2000" b="0" i="0" u="none" strike="noStrike" cap="none" normalizeH="0" baseline="0" smtClean="0">
                          <a:ln>
                            <a:noFill/>
                          </a:ln>
                          <a:solidFill>
                            <a:srgbClr val="3C3CB4"/>
                          </a:solidFill>
                          <a:effectLst/>
                          <a:latin typeface="Book Antiqua" panose="02040602050305030304" pitchFamily="18" charset="0"/>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30262">
                <a:tc>
                  <a:txBody>
                    <a:bodyPr/>
                    <a:lstStyle>
                      <a:lvl1pPr>
                        <a:buClr>
                          <a:srgbClr val="3C3CB4"/>
                        </a:buClr>
                        <a:defRPr sz="2800">
                          <a:solidFill>
                            <a:srgbClr val="3C3CB4"/>
                          </a:solidFill>
                          <a:latin typeface="Book Antiqua" panose="02040602050305030304" pitchFamily="18" charset="0"/>
                          <a:cs typeface="Arial" panose="020B0604020202020204" pitchFamily="34" charset="0"/>
                        </a:defRPr>
                      </a:lvl1pPr>
                      <a:lvl2pPr marL="1028700">
                        <a:buClr>
                          <a:srgbClr val="8EA3FA"/>
                        </a:buClr>
                        <a:defRPr sz="2400">
                          <a:solidFill>
                            <a:srgbClr val="3C3CB4"/>
                          </a:solidFill>
                          <a:latin typeface="Book Antiqua" panose="02040602050305030304" pitchFamily="18" charset="0"/>
                          <a:cs typeface="Arial" panose="020B0604020202020204" pitchFamily="34" charset="0"/>
                        </a:defRPr>
                      </a:lvl2pPr>
                      <a:lvl3pPr marL="1428750">
                        <a:buClr>
                          <a:schemeClr val="bg1"/>
                        </a:buClr>
                        <a:defRPr sz="2000">
                          <a:solidFill>
                            <a:srgbClr val="3C3CB4"/>
                          </a:solidFill>
                          <a:latin typeface="Book Antiqua" panose="02040602050305030304" pitchFamily="18" charset="0"/>
                          <a:cs typeface="Arial" panose="020B0604020202020204" pitchFamily="34" charset="0"/>
                        </a:defRPr>
                      </a:lvl3pPr>
                      <a:lvl4pPr marL="1771650">
                        <a:defRPr>
                          <a:solidFill>
                            <a:srgbClr val="3C3CB4"/>
                          </a:solidFill>
                          <a:latin typeface="Book Antiqua" panose="02040602050305030304" pitchFamily="18" charset="0"/>
                          <a:cs typeface="Arial" panose="020B0604020202020204" pitchFamily="34" charset="0"/>
                        </a:defRPr>
                      </a:lvl4pPr>
                      <a:lvl5pPr marL="2114550">
                        <a:defRPr>
                          <a:solidFill>
                            <a:srgbClr val="3C3CB4"/>
                          </a:solidFill>
                          <a:latin typeface="Book Antiqua" panose="02040602050305030304" pitchFamily="18" charset="0"/>
                          <a:cs typeface="Arial" panose="020B0604020202020204" pitchFamily="34" charset="0"/>
                        </a:defRPr>
                      </a:lvl5pPr>
                      <a:lvl6pPr marL="25717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6pPr>
                      <a:lvl7pPr marL="30289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7pPr>
                      <a:lvl8pPr marL="34861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8pPr>
                      <a:lvl9pPr marL="39433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anose="05000000000000000000" pitchFamily="2" charset="2"/>
                        <a:buNone/>
                        <a:tabLst/>
                      </a:pPr>
                      <a:r>
                        <a:rPr kumimoji="0" lang="en-US" altLang="en-US" sz="2000" b="0" i="0" u="none" strike="noStrike" cap="none" normalizeH="0" baseline="0" smtClean="0">
                          <a:ln>
                            <a:noFill/>
                          </a:ln>
                          <a:solidFill>
                            <a:srgbClr val="3C3CB4"/>
                          </a:solidFill>
                          <a:effectLst/>
                          <a:latin typeface="Book Antiqua" panose="02040602050305030304" pitchFamily="18" charset="0"/>
                          <a:cs typeface="Arial" panose="020B0604020202020204" pitchFamily="34" charset="0"/>
                        </a:rPr>
                        <a:t>Change</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buClr>
                          <a:srgbClr val="3C3CB4"/>
                        </a:buClr>
                        <a:defRPr sz="2800">
                          <a:solidFill>
                            <a:srgbClr val="3C3CB4"/>
                          </a:solidFill>
                          <a:latin typeface="Book Antiqua" panose="02040602050305030304" pitchFamily="18" charset="0"/>
                          <a:cs typeface="Arial" panose="020B0604020202020204" pitchFamily="34" charset="0"/>
                        </a:defRPr>
                      </a:lvl1pPr>
                      <a:lvl2pPr marL="1028700">
                        <a:buClr>
                          <a:srgbClr val="8EA3FA"/>
                        </a:buClr>
                        <a:defRPr sz="2400">
                          <a:solidFill>
                            <a:srgbClr val="3C3CB4"/>
                          </a:solidFill>
                          <a:latin typeface="Book Antiqua" panose="02040602050305030304" pitchFamily="18" charset="0"/>
                          <a:cs typeface="Arial" panose="020B0604020202020204" pitchFamily="34" charset="0"/>
                        </a:defRPr>
                      </a:lvl2pPr>
                      <a:lvl3pPr marL="1428750">
                        <a:buClr>
                          <a:schemeClr val="bg1"/>
                        </a:buClr>
                        <a:defRPr sz="2000">
                          <a:solidFill>
                            <a:srgbClr val="3C3CB4"/>
                          </a:solidFill>
                          <a:latin typeface="Book Antiqua" panose="02040602050305030304" pitchFamily="18" charset="0"/>
                          <a:cs typeface="Arial" panose="020B0604020202020204" pitchFamily="34" charset="0"/>
                        </a:defRPr>
                      </a:lvl3pPr>
                      <a:lvl4pPr marL="1771650">
                        <a:defRPr>
                          <a:solidFill>
                            <a:srgbClr val="3C3CB4"/>
                          </a:solidFill>
                          <a:latin typeface="Book Antiqua" panose="02040602050305030304" pitchFamily="18" charset="0"/>
                          <a:cs typeface="Arial" panose="020B0604020202020204" pitchFamily="34" charset="0"/>
                        </a:defRPr>
                      </a:lvl4pPr>
                      <a:lvl5pPr marL="2114550">
                        <a:defRPr>
                          <a:solidFill>
                            <a:srgbClr val="3C3CB4"/>
                          </a:solidFill>
                          <a:latin typeface="Book Antiqua" panose="02040602050305030304" pitchFamily="18" charset="0"/>
                          <a:cs typeface="Arial" panose="020B0604020202020204" pitchFamily="34" charset="0"/>
                        </a:defRPr>
                      </a:lvl5pPr>
                      <a:lvl6pPr marL="25717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6pPr>
                      <a:lvl7pPr marL="30289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7pPr>
                      <a:lvl8pPr marL="34861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8pPr>
                      <a:lvl9pPr marL="3943350"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anose="05000000000000000000" pitchFamily="2" charset="2"/>
                        <a:buNone/>
                        <a:tabLst/>
                      </a:pPr>
                      <a:r>
                        <a:rPr kumimoji="0" lang="en-US" altLang="en-US" sz="2000" b="0" i="0" u="none" strike="noStrike" cap="none" normalizeH="0" baseline="0" dirty="0" smtClean="0">
                          <a:ln>
                            <a:noFill/>
                          </a:ln>
                          <a:solidFill>
                            <a:srgbClr val="3C3CB4"/>
                          </a:solidFill>
                          <a:effectLst/>
                          <a:latin typeface="Book Antiqua" panose="02040602050305030304" pitchFamily="18" charset="0"/>
                          <a:cs typeface="Arial" panose="020B0604020202020204" pitchFamily="34" charset="0"/>
                        </a:rPr>
                        <a:t>███</a:t>
                      </a:r>
                      <a:endParaRPr kumimoji="0" lang="en-US" altLang="en-US" sz="1600" b="0" i="0" u="none" strike="noStrike" cap="none" normalizeH="0" baseline="0" dirty="0" smtClean="0">
                        <a:ln>
                          <a:noFill/>
                        </a:ln>
                        <a:solidFill>
                          <a:srgbClr val="3C3CB4"/>
                        </a:solidFill>
                        <a:effectLst/>
                        <a:latin typeface="Book Antiqua" panose="02040602050305030304" pitchFamily="18"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Tree>
    <p:extLst>
      <p:ext uri="{BB962C8B-B14F-4D97-AF65-F5344CB8AC3E}">
        <p14:creationId xmlns:p14="http://schemas.microsoft.com/office/powerpoint/2010/main" val="6988272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normAutofit fontScale="90000"/>
          </a:bodyPr>
          <a:lstStyle/>
          <a:p>
            <a:r>
              <a:rPr lang="en-US" altLang="en-US" dirty="0" smtClean="0"/>
              <a:t>Managing Complexity and Uncertainty</a:t>
            </a:r>
          </a:p>
        </p:txBody>
      </p:sp>
      <p:pic>
        <p:nvPicPr>
          <p:cNvPr id="34820" name="Content Placeholder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0850" y="1562100"/>
            <a:ext cx="5514975"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592784957"/>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smtClean="0"/>
              <a:t>Portfolio Distribution</a:t>
            </a:r>
          </a:p>
        </p:txBody>
      </p:sp>
      <p:pic>
        <p:nvPicPr>
          <p:cNvPr id="36867" name="Content Placeholder 4"/>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1246378" y="1600200"/>
            <a:ext cx="5499100" cy="4508500"/>
          </a:xfrm>
        </p:spPr>
      </p:pic>
    </p:spTree>
    <p:extLst>
      <p:ext uri="{BB962C8B-B14F-4D97-AF65-F5344CB8AC3E}">
        <p14:creationId xmlns:p14="http://schemas.microsoft.com/office/powerpoint/2010/main" val="2087701430"/>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smtClean="0"/>
              <a:t>Product Lifecycle</a:t>
            </a:r>
          </a:p>
        </p:txBody>
      </p:sp>
      <p:pic>
        <p:nvPicPr>
          <p:cNvPr id="37891" name="Content Placeholder 4"/>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1600200" y="1676400"/>
            <a:ext cx="5311775" cy="4508500"/>
          </a:xfrm>
        </p:spPr>
      </p:pic>
    </p:spTree>
    <p:extLst>
      <p:ext uri="{BB962C8B-B14F-4D97-AF65-F5344CB8AC3E}">
        <p14:creationId xmlns:p14="http://schemas.microsoft.com/office/powerpoint/2010/main" val="2819977707"/>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p:cNvSpPr>
            <a:spLocks noGrp="1" noChangeArrowheads="1"/>
          </p:cNvSpPr>
          <p:nvPr>
            <p:ph type="title"/>
          </p:nvPr>
        </p:nvSpPr>
        <p:spPr/>
        <p:txBody>
          <a:bodyPr/>
          <a:lstStyle/>
          <a:p>
            <a:r>
              <a:rPr lang="en-US" altLang="en-US" smtClean="0"/>
              <a:t>Not all dogs are the same</a:t>
            </a:r>
          </a:p>
        </p:txBody>
      </p:sp>
      <p:sp>
        <p:nvSpPr>
          <p:cNvPr id="43010" name="Footer Placeholder 3"/>
          <p:cNvSpPr>
            <a:spLocks noGrp="1"/>
          </p:cNvSpPr>
          <p:nvPr>
            <p:ph type="ftr" sz="quarter" idx="11"/>
          </p:nvPr>
        </p:nvSpPr>
        <p:spPr/>
        <p:txBody>
          <a:bodyPr/>
          <a:lstStyle>
            <a:lvl1pPr>
              <a:tabLst>
                <a:tab pos="8915400" algn="r"/>
              </a:tabLst>
              <a:defRPr sz="2800">
                <a:solidFill>
                  <a:srgbClr val="CC3300"/>
                </a:solidFill>
                <a:latin typeface="Arial" panose="020B0604020202020204" pitchFamily="34" charset="0"/>
                <a:cs typeface="Times New Roman" panose="02020603050405020304" pitchFamily="18" charset="0"/>
              </a:defRPr>
            </a:lvl1pPr>
            <a:lvl2pPr marL="742950" indent="-285750">
              <a:tabLst>
                <a:tab pos="8915400" algn="r"/>
              </a:tabLst>
              <a:defRPr sz="2800">
                <a:solidFill>
                  <a:srgbClr val="CC3300"/>
                </a:solidFill>
                <a:latin typeface="Arial" panose="020B0604020202020204" pitchFamily="34" charset="0"/>
                <a:cs typeface="Times New Roman" panose="02020603050405020304" pitchFamily="18" charset="0"/>
              </a:defRPr>
            </a:lvl2pPr>
            <a:lvl3pPr marL="1143000" indent="-228600">
              <a:tabLst>
                <a:tab pos="8915400" algn="r"/>
              </a:tabLst>
              <a:defRPr sz="2800">
                <a:solidFill>
                  <a:srgbClr val="CC3300"/>
                </a:solidFill>
                <a:latin typeface="Arial" panose="020B0604020202020204" pitchFamily="34" charset="0"/>
                <a:cs typeface="Times New Roman" panose="02020603050405020304" pitchFamily="18" charset="0"/>
              </a:defRPr>
            </a:lvl3pPr>
            <a:lvl4pPr marL="1600200" indent="-228600">
              <a:tabLst>
                <a:tab pos="8915400" algn="r"/>
              </a:tabLst>
              <a:defRPr sz="2800">
                <a:solidFill>
                  <a:srgbClr val="CC3300"/>
                </a:solidFill>
                <a:latin typeface="Arial" panose="020B0604020202020204" pitchFamily="34" charset="0"/>
                <a:cs typeface="Times New Roman" panose="02020603050405020304" pitchFamily="18" charset="0"/>
              </a:defRPr>
            </a:lvl4pPr>
            <a:lvl5pPr marL="2057400" indent="-228600">
              <a:tabLst>
                <a:tab pos="8915400" algn="r"/>
              </a:tabLst>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tabLst>
                <a:tab pos="8915400" algn="r"/>
              </a:tabLs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tabLst>
                <a:tab pos="8915400" algn="r"/>
              </a:tabLs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tabLst>
                <a:tab pos="8915400" algn="r"/>
              </a:tabLs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tabLst>
                <a:tab pos="8915400" algn="r"/>
              </a:tabLst>
              <a:defRPr sz="2800">
                <a:solidFill>
                  <a:srgbClr val="CC3300"/>
                </a:solidFill>
                <a:latin typeface="Arial" panose="020B0604020202020204" pitchFamily="34" charset="0"/>
                <a:cs typeface="Times New Roman" panose="02020603050405020304" pitchFamily="18" charset="0"/>
              </a:defRPr>
            </a:lvl9pPr>
          </a:lstStyle>
          <a:p>
            <a:pPr algn="ctr">
              <a:spcAft>
                <a:spcPct val="30000"/>
              </a:spcAft>
            </a:pPr>
            <a:endParaRPr lang="en-US" altLang="en-US" sz="1600" b="1" smtClean="0">
              <a:solidFill>
                <a:srgbClr val="D5D5FF"/>
              </a:solidFill>
              <a:latin typeface="Book Antiqua" panose="02040602050305030304" pitchFamily="18" charset="0"/>
            </a:endParaRPr>
          </a:p>
          <a:p>
            <a:pPr algn="ctr">
              <a:spcAft>
                <a:spcPct val="30000"/>
              </a:spcAft>
            </a:pPr>
            <a:endParaRPr lang="en-US" altLang="en-US" sz="1600" b="1" smtClean="0">
              <a:solidFill>
                <a:srgbClr val="D5D5FF"/>
              </a:solidFill>
              <a:latin typeface="Book Antiqua" panose="02040602050305030304" pitchFamily="18" charset="0"/>
            </a:endParaRPr>
          </a:p>
          <a:p>
            <a:pPr algn="ctr">
              <a:spcAft>
                <a:spcPct val="30000"/>
              </a:spcAft>
            </a:pPr>
            <a:endParaRPr lang="en-US" altLang="en-US" sz="1000" b="1" smtClean="0">
              <a:solidFill>
                <a:srgbClr val="3333CC"/>
              </a:solidFill>
              <a:latin typeface="Verdana" panose="020B0604030504040204" pitchFamily="34" charset="0"/>
            </a:endParaRPr>
          </a:p>
          <a:p>
            <a:pPr algn="ctr">
              <a:spcAft>
                <a:spcPct val="30000"/>
              </a:spcAft>
            </a:pPr>
            <a:endParaRPr lang="en-US" altLang="en-US" sz="1000" b="1" smtClean="0">
              <a:solidFill>
                <a:srgbClr val="3333CC"/>
              </a:solidFill>
              <a:latin typeface="Verdana" panose="020B0604030504040204" pitchFamily="34" charset="0"/>
            </a:endParaRPr>
          </a:p>
        </p:txBody>
      </p:sp>
      <p:pic>
        <p:nvPicPr>
          <p:cNvPr id="6" name="GoodDo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47664" y="1555809"/>
            <a:ext cx="5871476" cy="4403607"/>
          </a:xfrm>
          <a:prstGeom prst="rect">
            <a:avLst/>
          </a:prstGeom>
        </p:spPr>
      </p:pic>
    </p:spTree>
    <p:extLst>
      <p:ext uri="{BB962C8B-B14F-4D97-AF65-F5344CB8AC3E}">
        <p14:creationId xmlns:p14="http://schemas.microsoft.com/office/powerpoint/2010/main" val="8632952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1547813" y="4801758"/>
            <a:ext cx="6781800" cy="769441"/>
          </a:xfrm>
          <a:prstGeom prst="rect">
            <a:avLst/>
          </a:prstGeom>
          <a:noFill/>
        </p:spPr>
        <p:txBody>
          <a:bodyPr wrap="square" rtlCol="0">
            <a:spAutoFit/>
          </a:bodyPr>
          <a:lstStyle/>
          <a:p>
            <a:r>
              <a:rPr lang="en-US" sz="4400" dirty="0" smtClean="0">
                <a:solidFill>
                  <a:schemeClr val="bg1"/>
                </a:solidFill>
                <a:latin typeface="Smudger LET" pitchFamily="2" charset="0"/>
              </a:rPr>
              <a:t>Pay Attention to Context!</a:t>
            </a:r>
            <a:endParaRPr lang="en-US" sz="4400" dirty="0">
              <a:solidFill>
                <a:schemeClr val="bg1"/>
              </a:solidFill>
              <a:latin typeface="Smudger LET" pitchFamily="2" charset="0"/>
            </a:endParaRPr>
          </a:p>
        </p:txBody>
      </p:sp>
      <p:sp>
        <p:nvSpPr>
          <p:cNvPr id="7" name="TextBox 6"/>
          <p:cNvSpPr txBox="1"/>
          <p:nvPr/>
        </p:nvSpPr>
        <p:spPr>
          <a:xfrm>
            <a:off x="1371600" y="996696"/>
            <a:ext cx="1295400" cy="769441"/>
          </a:xfrm>
          <a:prstGeom prst="rect">
            <a:avLst/>
          </a:prstGeom>
          <a:noFill/>
        </p:spPr>
        <p:txBody>
          <a:bodyPr wrap="square" rtlCol="0">
            <a:spAutoFit/>
          </a:bodyPr>
          <a:lstStyle/>
          <a:p>
            <a:r>
              <a:rPr lang="en-US" sz="4400" dirty="0" smtClean="0">
                <a:solidFill>
                  <a:schemeClr val="bg1"/>
                </a:solidFill>
                <a:latin typeface="Forte" panose="03060902040502070203" pitchFamily="66" charset="0"/>
              </a:rPr>
              <a:t>#1</a:t>
            </a:r>
            <a:endParaRPr lang="en-US" sz="4400" dirty="0">
              <a:solidFill>
                <a:schemeClr val="bg1"/>
              </a:solidFill>
              <a:latin typeface="Forte" panose="03060902040502070203" pitchFamily="66" charset="0"/>
            </a:endParaRPr>
          </a:p>
        </p:txBody>
      </p:sp>
    </p:spTree>
    <p:extLst>
      <p:ext uri="{BB962C8B-B14F-4D97-AF65-F5344CB8AC3E}">
        <p14:creationId xmlns:p14="http://schemas.microsoft.com/office/powerpoint/2010/main" val="5947970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1371600" y="1143000"/>
            <a:ext cx="5538787" cy="4154984"/>
          </a:xfrm>
          <a:prstGeom prst="rect">
            <a:avLst/>
          </a:prstGeom>
          <a:noFill/>
        </p:spPr>
        <p:txBody>
          <a:bodyPr wrap="square" rtlCol="0">
            <a:spAutoFit/>
          </a:bodyPr>
          <a:lstStyle/>
          <a:p>
            <a:r>
              <a:rPr lang="en-US" sz="7200" b="1" dirty="0">
                <a:solidFill>
                  <a:schemeClr val="bg1"/>
                </a:solidFill>
                <a:latin typeface="Smudger LET" pitchFamily="2" charset="0"/>
              </a:rPr>
              <a:t>Exercise:  </a:t>
            </a:r>
          </a:p>
          <a:p>
            <a:r>
              <a:rPr lang="en-US" sz="4800" dirty="0" err="1" smtClean="0">
                <a:solidFill>
                  <a:schemeClr val="bg1"/>
                </a:solidFill>
                <a:latin typeface="Smudger LET" pitchFamily="2" charset="0"/>
              </a:rPr>
              <a:t>Cynefin</a:t>
            </a:r>
            <a:r>
              <a:rPr lang="en-US" sz="4800" dirty="0" smtClean="0">
                <a:solidFill>
                  <a:schemeClr val="bg1"/>
                </a:solidFill>
                <a:latin typeface="Smudger LET" pitchFamily="2" charset="0"/>
              </a:rPr>
              <a:t> Framework</a:t>
            </a:r>
          </a:p>
          <a:p>
            <a:endParaRPr lang="en-US" sz="4800" dirty="0">
              <a:solidFill>
                <a:schemeClr val="bg1"/>
              </a:solidFill>
              <a:latin typeface="Smudger LET" pitchFamily="2" charset="0"/>
            </a:endParaRPr>
          </a:p>
          <a:p>
            <a:r>
              <a:rPr lang="en-US" sz="4800" dirty="0" smtClean="0">
                <a:solidFill>
                  <a:schemeClr val="bg1"/>
                </a:solidFill>
                <a:latin typeface="Smudger LET" pitchFamily="2" charset="0"/>
              </a:rPr>
              <a:t>Context Leadership Model</a:t>
            </a:r>
            <a:endParaRPr lang="en-US" sz="4800" dirty="0">
              <a:solidFill>
                <a:schemeClr val="bg1"/>
              </a:solidFill>
              <a:latin typeface="Smudger LET" pitchFamily="2" charset="0"/>
            </a:endParaRPr>
          </a:p>
        </p:txBody>
      </p:sp>
    </p:spTree>
    <p:extLst>
      <p:ext uri="{BB962C8B-B14F-4D97-AF65-F5344CB8AC3E}">
        <p14:creationId xmlns:p14="http://schemas.microsoft.com/office/powerpoint/2010/main" val="21799297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Estimate the # of Jelly Beans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235" y="1547155"/>
            <a:ext cx="5149735" cy="5149735"/>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1660" r="18679"/>
          <a:stretch/>
        </p:blipFill>
        <p:spPr>
          <a:xfrm>
            <a:off x="5570530" y="1547154"/>
            <a:ext cx="3072400" cy="5149735"/>
          </a:xfrm>
          <a:prstGeom prst="rect">
            <a:avLst/>
          </a:prstGeom>
        </p:spPr>
      </p:pic>
    </p:spTree>
    <p:extLst>
      <p:ext uri="{BB962C8B-B14F-4D97-AF65-F5344CB8AC3E}">
        <p14:creationId xmlns:p14="http://schemas.microsoft.com/office/powerpoint/2010/main" val="33559182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Content Placeholder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81000" y="1219200"/>
            <a:ext cx="3517241" cy="3657600"/>
          </a:xfrm>
          <a:prstGeom prst="rect">
            <a:avLst/>
          </a:prstGeom>
        </p:spPr>
      </p:pic>
      <p:pic>
        <p:nvPicPr>
          <p:cNvPr id="4" name="Content Placeholder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2761" y="995559"/>
            <a:ext cx="4697827" cy="384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444386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Estimate the # of Jelly Beans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235" y="1547155"/>
            <a:ext cx="5149735" cy="5149735"/>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1660" r="18679"/>
          <a:stretch/>
        </p:blipFill>
        <p:spPr>
          <a:xfrm>
            <a:off x="5570530" y="1547154"/>
            <a:ext cx="3072400" cy="5149735"/>
          </a:xfrm>
          <a:prstGeom prst="rect">
            <a:avLst/>
          </a:prstGeom>
        </p:spPr>
      </p:pic>
    </p:spTree>
    <p:extLst>
      <p:ext uri="{BB962C8B-B14F-4D97-AF65-F5344CB8AC3E}">
        <p14:creationId xmlns:p14="http://schemas.microsoft.com/office/powerpoint/2010/main" val="8209379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ormAutofit/>
          </a:bodyPr>
          <a:lstStyle/>
          <a:p>
            <a:r>
              <a:rPr lang="en-US" altLang="en-US" dirty="0" smtClean="0"/>
              <a:t>Foundation and Pillars of Agile</a:t>
            </a:r>
          </a:p>
        </p:txBody>
      </p:sp>
      <p:pic>
        <p:nvPicPr>
          <p:cNvPr id="23555" name="Picture 2" descr="http://www.clker.com/cliparts/N/2/H/q/t/B/marble-columns-md.png"/>
          <p:cNvPicPr>
            <a:picLocks noChangeAspect="1" noChangeArrowheads="1"/>
          </p:cNvPicPr>
          <p:nvPr/>
        </p:nvPicPr>
        <p:blipFill>
          <a:blip r:embed="rId3" cstate="print">
            <a:extLst>
              <a:ext uri="{28A0092B-C50C-407E-A947-70E740481C1C}">
                <a14:useLocalDpi xmlns:a14="http://schemas.microsoft.com/office/drawing/2010/main" val="0"/>
              </a:ext>
            </a:extLst>
          </a:blip>
          <a:srcRect l="64117"/>
          <a:stretch>
            <a:fillRect/>
          </a:stretch>
        </p:blipFill>
        <p:spPr bwMode="auto">
          <a:xfrm>
            <a:off x="1398588" y="2786063"/>
            <a:ext cx="963612" cy="263525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3556" name="Picture 2" descr="http://www.clker.com/cliparts/N/2/H/q/t/B/marble-columns-md.png"/>
          <p:cNvPicPr>
            <a:picLocks noChangeAspect="1" noChangeArrowheads="1"/>
          </p:cNvPicPr>
          <p:nvPr/>
        </p:nvPicPr>
        <p:blipFill>
          <a:blip r:embed="rId3" cstate="print">
            <a:extLst>
              <a:ext uri="{28A0092B-C50C-407E-A947-70E740481C1C}">
                <a14:useLocalDpi xmlns:a14="http://schemas.microsoft.com/office/drawing/2010/main" val="0"/>
              </a:ext>
            </a:extLst>
          </a:blip>
          <a:srcRect l="64117"/>
          <a:stretch>
            <a:fillRect/>
          </a:stretch>
        </p:blipFill>
        <p:spPr bwMode="auto">
          <a:xfrm>
            <a:off x="6732588" y="2786063"/>
            <a:ext cx="963612"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401762" y="2406650"/>
            <a:ext cx="6294438" cy="320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smtClean="0">
                <a:solidFill>
                  <a:schemeClr val="bg1"/>
                </a:solidFill>
              </a:rPr>
              <a:t>Learning (Inspect </a:t>
            </a:r>
            <a:r>
              <a:rPr lang="en-US" sz="2400" b="1" dirty="0">
                <a:solidFill>
                  <a:schemeClr val="bg1"/>
                </a:solidFill>
              </a:rPr>
              <a:t>and </a:t>
            </a:r>
            <a:r>
              <a:rPr lang="en-US" sz="2400" b="1" dirty="0" smtClean="0">
                <a:solidFill>
                  <a:schemeClr val="bg1"/>
                </a:solidFill>
              </a:rPr>
              <a:t>Adapt)</a:t>
            </a:r>
            <a:endParaRPr lang="en-US" sz="2400" b="1" dirty="0">
              <a:solidFill>
                <a:schemeClr val="bg1"/>
              </a:solidFill>
            </a:endParaRPr>
          </a:p>
        </p:txBody>
      </p:sp>
      <p:sp>
        <p:nvSpPr>
          <p:cNvPr id="15" name="Rectangle 14"/>
          <p:cNvSpPr/>
          <p:nvPr/>
        </p:nvSpPr>
        <p:spPr>
          <a:xfrm>
            <a:off x="1419225" y="5480050"/>
            <a:ext cx="6294438" cy="327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rPr>
              <a:t>Context</a:t>
            </a:r>
            <a:endParaRPr lang="en-US" b="1" dirty="0">
              <a:solidFill>
                <a:schemeClr val="bg1"/>
              </a:solidFill>
            </a:endParaRPr>
          </a:p>
        </p:txBody>
      </p:sp>
      <p:sp>
        <p:nvSpPr>
          <p:cNvPr id="16" name="Rectangle 15"/>
          <p:cNvSpPr/>
          <p:nvPr/>
        </p:nvSpPr>
        <p:spPr>
          <a:xfrm>
            <a:off x="1292225" y="5883275"/>
            <a:ext cx="6548438" cy="403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rPr>
              <a:t>Servant Leadership &amp; Sustaining Culture</a:t>
            </a:r>
          </a:p>
        </p:txBody>
      </p:sp>
      <p:sp>
        <p:nvSpPr>
          <p:cNvPr id="17" name="Isosceles Triangle 16"/>
          <p:cNvSpPr/>
          <p:nvPr/>
        </p:nvSpPr>
        <p:spPr>
          <a:xfrm>
            <a:off x="1419225" y="1143000"/>
            <a:ext cx="6294438" cy="118427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23562" name="TextBox 6"/>
          <p:cNvSpPr txBox="1">
            <a:spLocks noChangeArrowheads="1"/>
          </p:cNvSpPr>
          <p:nvPr/>
        </p:nvSpPr>
        <p:spPr bwMode="auto">
          <a:xfrm rot="-5400000">
            <a:off x="965994" y="3626644"/>
            <a:ext cx="1828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r>
              <a:rPr lang="en-US" altLang="en-US" dirty="0"/>
              <a:t>Build Quality In</a:t>
            </a:r>
          </a:p>
        </p:txBody>
      </p:sp>
      <p:sp>
        <p:nvSpPr>
          <p:cNvPr id="23563" name="TextBox 7"/>
          <p:cNvSpPr txBox="1">
            <a:spLocks noChangeArrowheads="1"/>
          </p:cNvSpPr>
          <p:nvPr/>
        </p:nvSpPr>
        <p:spPr bwMode="auto">
          <a:xfrm rot="-5400000">
            <a:off x="6242844" y="3586956"/>
            <a:ext cx="1905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r>
              <a:rPr lang="en-US" altLang="en-US"/>
              <a:t>Deliver Often</a:t>
            </a:r>
          </a:p>
        </p:txBody>
      </p:sp>
      <p:sp>
        <p:nvSpPr>
          <p:cNvPr id="20" name="TextBox 19"/>
          <p:cNvSpPr txBox="1"/>
          <p:nvPr/>
        </p:nvSpPr>
        <p:spPr>
          <a:xfrm>
            <a:off x="2667000" y="1792288"/>
            <a:ext cx="3962400" cy="557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a:solidFill>
                  <a:schemeClr val="tx1"/>
                </a:solidFill>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pPr>
              <a:defRPr/>
            </a:pPr>
            <a:r>
              <a:rPr lang="en-US" sz="2400" b="1" dirty="0" smtClean="0">
                <a:solidFill>
                  <a:schemeClr val="bg1"/>
                </a:solidFill>
              </a:rPr>
              <a:t>Lean Product Management Strategy</a:t>
            </a:r>
          </a:p>
          <a:p>
            <a:pPr>
              <a:defRPr/>
            </a:pPr>
            <a:endParaRPr lang="en-US" sz="2400" dirty="0" smtClean="0">
              <a:solidFill>
                <a:schemeClr val="bg1"/>
              </a:solidFill>
            </a:endParaRPr>
          </a:p>
        </p:txBody>
      </p:sp>
      <p:grpSp>
        <p:nvGrpSpPr>
          <p:cNvPr id="2" name="Group 1"/>
          <p:cNvGrpSpPr/>
          <p:nvPr/>
        </p:nvGrpSpPr>
        <p:grpSpPr>
          <a:xfrm>
            <a:off x="2362200" y="3074549"/>
            <a:ext cx="4504604" cy="2107051"/>
            <a:chOff x="395169" y="1454150"/>
            <a:chExt cx="8817496" cy="4549134"/>
          </a:xfrm>
        </p:grpSpPr>
        <p:sp>
          <p:nvSpPr>
            <p:cNvPr id="18" name="AutoShape 5"/>
            <p:cNvSpPr>
              <a:spLocks noChangeAspect="1" noChangeArrowheads="1"/>
            </p:cNvSpPr>
            <p:nvPr/>
          </p:nvSpPr>
          <p:spPr bwMode="auto">
            <a:xfrm rot="6109147" flipH="1" flipV="1">
              <a:off x="4462463" y="1557337"/>
              <a:ext cx="1784350" cy="1577975"/>
            </a:xfrm>
            <a:custGeom>
              <a:avLst/>
              <a:gdLst>
                <a:gd name="G0" fmla="+- 4261215 0 0"/>
                <a:gd name="G1" fmla="+- -10890144 0 0"/>
                <a:gd name="G2" fmla="+- 4261215 0 -10890144"/>
                <a:gd name="G3" fmla="+- 10800 0 0"/>
                <a:gd name="G4" fmla="+- 0 0 4261215"/>
                <a:gd name="T0" fmla="*/ 360 256 1"/>
                <a:gd name="T1" fmla="*/ 0 256 1"/>
                <a:gd name="G5" fmla="+- G2 T0 T1"/>
                <a:gd name="G6" fmla="?: G2 G2 G5"/>
                <a:gd name="G7" fmla="+- 0 0 G6"/>
                <a:gd name="G8" fmla="+- 7674 0 0"/>
                <a:gd name="G9" fmla="+- 0 0 -10890144"/>
                <a:gd name="G10" fmla="+- 7674 0 2700"/>
                <a:gd name="G11" fmla="cos G10 4261215"/>
                <a:gd name="G12" fmla="sin G10 4261215"/>
                <a:gd name="G13" fmla="cos 13500 4261215"/>
                <a:gd name="G14" fmla="sin 13500 4261215"/>
                <a:gd name="G15" fmla="+- G11 10800 0"/>
                <a:gd name="G16" fmla="+- G12 10800 0"/>
                <a:gd name="G17" fmla="+- G13 10800 0"/>
                <a:gd name="G18" fmla="+- G14 10800 0"/>
                <a:gd name="G19" fmla="*/ 7674 1 2"/>
                <a:gd name="G20" fmla="+- G19 5400 0"/>
                <a:gd name="G21" fmla="cos G20 4261215"/>
                <a:gd name="G22" fmla="sin G20 4261215"/>
                <a:gd name="G23" fmla="+- G21 10800 0"/>
                <a:gd name="G24" fmla="+- G12 G23 G22"/>
                <a:gd name="G25" fmla="+- G22 G23 G11"/>
                <a:gd name="G26" fmla="cos 10800 4261215"/>
                <a:gd name="G27" fmla="sin 10800 4261215"/>
                <a:gd name="G28" fmla="cos 7674 4261215"/>
                <a:gd name="G29" fmla="sin 7674 4261215"/>
                <a:gd name="G30" fmla="+- G26 10800 0"/>
                <a:gd name="G31" fmla="+- G27 10800 0"/>
                <a:gd name="G32" fmla="+- G28 10800 0"/>
                <a:gd name="G33" fmla="+- G29 10800 0"/>
                <a:gd name="G34" fmla="+- G19 5400 0"/>
                <a:gd name="G35" fmla="cos G34 -10890144"/>
                <a:gd name="G36" fmla="sin G34 -10890144"/>
                <a:gd name="G37" fmla="+/ -10890144 4261215 2"/>
                <a:gd name="T2" fmla="*/ 180 256 1"/>
                <a:gd name="T3" fmla="*/ 0 256 1"/>
                <a:gd name="G38" fmla="+- G37 T2 T3"/>
                <a:gd name="G39" fmla="?: G2 G37 G38"/>
                <a:gd name="G40" fmla="cos 10800 G39"/>
                <a:gd name="G41" fmla="sin 10800 G39"/>
                <a:gd name="G42" fmla="cos 7674 G39"/>
                <a:gd name="G43" fmla="sin 7674 G39"/>
                <a:gd name="G44" fmla="+- G40 10800 0"/>
                <a:gd name="G45" fmla="+- G41 10800 0"/>
                <a:gd name="G46" fmla="+- G42 10800 0"/>
                <a:gd name="G47" fmla="+- G43 10800 0"/>
                <a:gd name="G48" fmla="+- G35 10800 0"/>
                <a:gd name="G49" fmla="+- G36 10800 0"/>
                <a:gd name="T4" fmla="*/ 17658 w 21600"/>
                <a:gd name="T5" fmla="*/ 2457 h 21600"/>
                <a:gd name="T6" fmla="*/ 1830 w 21600"/>
                <a:gd name="T7" fmla="*/ 8592 h 21600"/>
                <a:gd name="T8" fmla="*/ 15673 w 21600"/>
                <a:gd name="T9" fmla="*/ 4872 h 21600"/>
                <a:gd name="T10" fmla="*/ 16500 w 21600"/>
                <a:gd name="T11" fmla="*/ 23037 h 21600"/>
                <a:gd name="T12" fmla="*/ 10836 w 21600"/>
                <a:gd name="T13" fmla="*/ 20972 h 21600"/>
                <a:gd name="T14" fmla="*/ 12900 w 21600"/>
                <a:gd name="T15" fmla="*/ 15308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4040" y="17756"/>
                  </a:moveTo>
                  <a:cubicBezTo>
                    <a:pt x="16744" y="16496"/>
                    <a:pt x="18474" y="13783"/>
                    <a:pt x="18474" y="10800"/>
                  </a:cubicBezTo>
                  <a:cubicBezTo>
                    <a:pt x="18474" y="6561"/>
                    <a:pt x="15038" y="3126"/>
                    <a:pt x="10800" y="3126"/>
                  </a:cubicBezTo>
                  <a:cubicBezTo>
                    <a:pt x="7268" y="3125"/>
                    <a:pt x="4192" y="5536"/>
                    <a:pt x="3348" y="8965"/>
                  </a:cubicBezTo>
                  <a:lnTo>
                    <a:pt x="313" y="8218"/>
                  </a:lnTo>
                  <a:cubicBezTo>
                    <a:pt x="1501" y="3392"/>
                    <a:pt x="5829" y="-1"/>
                    <a:pt x="10800" y="0"/>
                  </a:cubicBezTo>
                  <a:cubicBezTo>
                    <a:pt x="16764" y="0"/>
                    <a:pt x="21600" y="4835"/>
                    <a:pt x="21600" y="10800"/>
                  </a:cubicBezTo>
                  <a:cubicBezTo>
                    <a:pt x="21600" y="14998"/>
                    <a:pt x="19166" y="18816"/>
                    <a:pt x="15360" y="20589"/>
                  </a:cubicBezTo>
                  <a:lnTo>
                    <a:pt x="16500" y="23037"/>
                  </a:lnTo>
                  <a:lnTo>
                    <a:pt x="10836" y="20972"/>
                  </a:lnTo>
                  <a:lnTo>
                    <a:pt x="12900" y="15308"/>
                  </a:lnTo>
                  <a:lnTo>
                    <a:pt x="14040" y="17756"/>
                  </a:lnTo>
                  <a:close/>
                </a:path>
              </a:pathLst>
            </a:cu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sz="1600"/>
            </a:p>
          </p:txBody>
        </p:sp>
        <p:sp>
          <p:nvSpPr>
            <p:cNvPr id="19" name="Text Box 6"/>
            <p:cNvSpPr txBox="1">
              <a:spLocks noChangeAspect="1" noChangeArrowheads="1"/>
            </p:cNvSpPr>
            <p:nvPr/>
          </p:nvSpPr>
          <p:spPr bwMode="auto">
            <a:xfrm>
              <a:off x="4616731" y="1880592"/>
              <a:ext cx="1334186" cy="664492"/>
            </a:xfrm>
            <a:prstGeom prst="rect">
              <a:avLst/>
            </a:prstGeom>
            <a:noFill/>
            <a:ln w="31750" algn="ctr">
              <a:noFill/>
              <a:miter lim="800000"/>
              <a:headEnd/>
              <a:tailEnd/>
            </a:ln>
          </p:spPr>
          <p:txBody>
            <a:bodyPr wrap="none">
              <a:spAutoFit/>
            </a:bodyPr>
            <a:lstStyle/>
            <a:p>
              <a:pPr algn="ctr">
                <a:spcBef>
                  <a:spcPct val="50000"/>
                </a:spcBef>
              </a:pPr>
              <a:r>
                <a:rPr lang="en-US" sz="1400" dirty="0"/>
                <a:t>24 </a:t>
              </a:r>
              <a:r>
                <a:rPr lang="en-US" sz="1400" dirty="0" err="1" smtClean="0"/>
                <a:t>hrs</a:t>
              </a:r>
              <a:endParaRPr lang="en-US" sz="1400" dirty="0"/>
            </a:p>
          </p:txBody>
        </p:sp>
        <p:grpSp>
          <p:nvGrpSpPr>
            <p:cNvPr id="21" name="Group 7"/>
            <p:cNvGrpSpPr>
              <a:grpSpLocks noChangeAspect="1"/>
            </p:cNvGrpSpPr>
            <p:nvPr/>
          </p:nvGrpSpPr>
          <p:grpSpPr bwMode="auto">
            <a:xfrm>
              <a:off x="4924425" y="2468563"/>
              <a:ext cx="1878013" cy="2084387"/>
              <a:chOff x="2826" y="1486"/>
              <a:chExt cx="1314" cy="1458"/>
            </a:xfrm>
          </p:grpSpPr>
          <p:sp>
            <p:nvSpPr>
              <p:cNvPr id="22" name="Text Box 8"/>
              <p:cNvSpPr txBox="1">
                <a:spLocks noChangeAspect="1" noChangeArrowheads="1"/>
              </p:cNvSpPr>
              <p:nvPr/>
            </p:nvSpPr>
            <p:spPr bwMode="auto">
              <a:xfrm>
                <a:off x="2931" y="1965"/>
                <a:ext cx="1098" cy="465"/>
              </a:xfrm>
              <a:prstGeom prst="rect">
                <a:avLst/>
              </a:prstGeom>
              <a:noFill/>
              <a:ln w="31750" algn="ctr">
                <a:noFill/>
                <a:miter lim="800000"/>
                <a:headEnd/>
                <a:tailEnd/>
              </a:ln>
            </p:spPr>
            <p:txBody>
              <a:bodyPr wrap="none">
                <a:spAutoFit/>
              </a:bodyPr>
              <a:lstStyle/>
              <a:p>
                <a:pPr algn="ctr">
                  <a:spcBef>
                    <a:spcPct val="50000"/>
                  </a:spcBef>
                </a:pPr>
                <a:r>
                  <a:rPr lang="en-US" sz="1400" dirty="0"/>
                  <a:t>1-4 </a:t>
                </a:r>
                <a:r>
                  <a:rPr lang="en-US" sz="1400" dirty="0" err="1" smtClean="0"/>
                  <a:t>wks</a:t>
                </a:r>
                <a:endParaRPr lang="en-US" sz="1400" dirty="0"/>
              </a:p>
            </p:txBody>
          </p:sp>
          <p:grpSp>
            <p:nvGrpSpPr>
              <p:cNvPr id="23" name="Group 9"/>
              <p:cNvGrpSpPr>
                <a:grpSpLocks noChangeAspect="1"/>
              </p:cNvGrpSpPr>
              <p:nvPr/>
            </p:nvGrpSpPr>
            <p:grpSpPr bwMode="auto">
              <a:xfrm>
                <a:off x="2826" y="1486"/>
                <a:ext cx="1314" cy="1458"/>
                <a:chOff x="2826" y="1486"/>
                <a:chExt cx="1314" cy="1458"/>
              </a:xfrm>
            </p:grpSpPr>
            <p:sp>
              <p:nvSpPr>
                <p:cNvPr id="24" name="Rectangle 10"/>
                <p:cNvSpPr>
                  <a:spLocks noChangeAspect="1" noChangeArrowheads="1"/>
                </p:cNvSpPr>
                <p:nvPr/>
              </p:nvSpPr>
              <p:spPr bwMode="auto">
                <a:xfrm>
                  <a:off x="2892" y="2704"/>
                  <a:ext cx="528" cy="240"/>
                </a:xfrm>
                <a:prstGeom prst="rect">
                  <a:avLst/>
                </a:prstGeom>
                <a:solidFill>
                  <a:schemeClr val="accent1"/>
                </a:solidFill>
                <a:ln w="31750" algn="ctr">
                  <a:solidFill>
                    <a:schemeClr val="tx1"/>
                  </a:solidFill>
                  <a:miter lim="800000"/>
                  <a:headEnd/>
                  <a:tailEnd/>
                </a:ln>
              </p:spPr>
              <p:txBody>
                <a:bodyPr wrap="none" anchor="ctr"/>
                <a:lstStyle/>
                <a:p>
                  <a:endParaRPr lang="en-US" sz="1600"/>
                </a:p>
              </p:txBody>
            </p:sp>
            <p:sp>
              <p:nvSpPr>
                <p:cNvPr id="25" name="AutoShape 11"/>
                <p:cNvSpPr>
                  <a:spLocks noChangeAspect="1" noChangeArrowheads="1"/>
                </p:cNvSpPr>
                <p:nvPr/>
              </p:nvSpPr>
              <p:spPr bwMode="auto">
                <a:xfrm rot="15490853" flipV="1">
                  <a:off x="2760" y="1552"/>
                  <a:ext cx="1458" cy="1314"/>
                </a:xfrm>
                <a:custGeom>
                  <a:avLst/>
                  <a:gdLst>
                    <a:gd name="G0" fmla="+- 7802764 0 0"/>
                    <a:gd name="G1" fmla="+- 10969111 0 0"/>
                    <a:gd name="G2" fmla="+- 7802764 0 10969111"/>
                    <a:gd name="G3" fmla="+- 10800 0 0"/>
                    <a:gd name="G4" fmla="+- 0 0 7802764"/>
                    <a:gd name="T0" fmla="*/ 360 256 1"/>
                    <a:gd name="T1" fmla="*/ 0 256 1"/>
                    <a:gd name="G5" fmla="+- G2 T0 T1"/>
                    <a:gd name="G6" fmla="?: G2 G2 G5"/>
                    <a:gd name="G7" fmla="+- 0 0 G6"/>
                    <a:gd name="G8" fmla="+- 7261 0 0"/>
                    <a:gd name="G9" fmla="+- 0 0 10969111"/>
                    <a:gd name="G10" fmla="+- 7261 0 2700"/>
                    <a:gd name="G11" fmla="cos G10 7802764"/>
                    <a:gd name="G12" fmla="sin G10 7802764"/>
                    <a:gd name="G13" fmla="cos 13500 7802764"/>
                    <a:gd name="G14" fmla="sin 13500 7802764"/>
                    <a:gd name="G15" fmla="+- G11 10800 0"/>
                    <a:gd name="G16" fmla="+- G12 10800 0"/>
                    <a:gd name="G17" fmla="+- G13 10800 0"/>
                    <a:gd name="G18" fmla="+- G14 10800 0"/>
                    <a:gd name="G19" fmla="*/ 7261 1 2"/>
                    <a:gd name="G20" fmla="+- G19 5400 0"/>
                    <a:gd name="G21" fmla="cos G20 7802764"/>
                    <a:gd name="G22" fmla="sin G20 7802764"/>
                    <a:gd name="G23" fmla="+- G21 10800 0"/>
                    <a:gd name="G24" fmla="+- G12 G23 G22"/>
                    <a:gd name="G25" fmla="+- G22 G23 G11"/>
                    <a:gd name="G26" fmla="cos 10800 7802764"/>
                    <a:gd name="G27" fmla="sin 10800 7802764"/>
                    <a:gd name="G28" fmla="cos 7261 7802764"/>
                    <a:gd name="G29" fmla="sin 7261 7802764"/>
                    <a:gd name="G30" fmla="+- G26 10800 0"/>
                    <a:gd name="G31" fmla="+- G27 10800 0"/>
                    <a:gd name="G32" fmla="+- G28 10800 0"/>
                    <a:gd name="G33" fmla="+- G29 10800 0"/>
                    <a:gd name="G34" fmla="+- G19 5400 0"/>
                    <a:gd name="G35" fmla="cos G34 10969111"/>
                    <a:gd name="G36" fmla="sin G34 10969111"/>
                    <a:gd name="G37" fmla="+/ 10969111 7802764 2"/>
                    <a:gd name="T2" fmla="*/ 180 256 1"/>
                    <a:gd name="T3" fmla="*/ 0 256 1"/>
                    <a:gd name="G38" fmla="+- G37 T2 T3"/>
                    <a:gd name="G39" fmla="?: G2 G37 G38"/>
                    <a:gd name="G40" fmla="cos 10800 G39"/>
                    <a:gd name="G41" fmla="sin 10800 G39"/>
                    <a:gd name="G42" fmla="cos 7261 G39"/>
                    <a:gd name="G43" fmla="sin 7261 G39"/>
                    <a:gd name="G44" fmla="+- G40 10800 0"/>
                    <a:gd name="G45" fmla="+- G41 10800 0"/>
                    <a:gd name="G46" fmla="+- G42 10800 0"/>
                    <a:gd name="G47" fmla="+- G43 10800 0"/>
                    <a:gd name="G48" fmla="+- G35 10800 0"/>
                    <a:gd name="G49" fmla="+- G36 10800 0"/>
                    <a:gd name="T4" fmla="*/ 19449 w 21600"/>
                    <a:gd name="T5" fmla="*/ 4333 h 21600"/>
                    <a:gd name="T6" fmla="*/ 1987 w 21600"/>
                    <a:gd name="T7" fmla="*/ 12773 h 21600"/>
                    <a:gd name="T8" fmla="*/ 16615 w 21600"/>
                    <a:gd name="T9" fmla="*/ 6452 h 21600"/>
                    <a:gd name="T10" fmla="*/ 4242 w 21600"/>
                    <a:gd name="T11" fmla="*/ 22600 h 21600"/>
                    <a:gd name="T12" fmla="*/ 2505 w 21600"/>
                    <a:gd name="T13" fmla="*/ 16523 h 21600"/>
                    <a:gd name="T14" fmla="*/ 8584 w 21600"/>
                    <a:gd name="T15" fmla="*/ 14786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7273" y="17146"/>
                      </a:moveTo>
                      <a:cubicBezTo>
                        <a:pt x="8351" y="17746"/>
                        <a:pt x="9565" y="18061"/>
                        <a:pt x="10800" y="18061"/>
                      </a:cubicBezTo>
                      <a:cubicBezTo>
                        <a:pt x="14810" y="18061"/>
                        <a:pt x="18061" y="14810"/>
                        <a:pt x="18061" y="10800"/>
                      </a:cubicBezTo>
                      <a:cubicBezTo>
                        <a:pt x="18061" y="6789"/>
                        <a:pt x="14810" y="3539"/>
                        <a:pt x="10800" y="3539"/>
                      </a:cubicBezTo>
                      <a:cubicBezTo>
                        <a:pt x="6789" y="3539"/>
                        <a:pt x="3539" y="6789"/>
                        <a:pt x="3539" y="10800"/>
                      </a:cubicBezTo>
                      <a:cubicBezTo>
                        <a:pt x="3538" y="11333"/>
                        <a:pt x="3597" y="11866"/>
                        <a:pt x="3714" y="12386"/>
                      </a:cubicBezTo>
                      <a:lnTo>
                        <a:pt x="261" y="13160"/>
                      </a:lnTo>
                      <a:cubicBezTo>
                        <a:pt x="87" y="12385"/>
                        <a:pt x="0" y="11594"/>
                        <a:pt x="0" y="10800"/>
                      </a:cubicBezTo>
                      <a:cubicBezTo>
                        <a:pt x="0" y="4835"/>
                        <a:pt x="4835" y="0"/>
                        <a:pt x="10800" y="0"/>
                      </a:cubicBezTo>
                      <a:cubicBezTo>
                        <a:pt x="16764" y="0"/>
                        <a:pt x="21600" y="4835"/>
                        <a:pt x="21600" y="10800"/>
                      </a:cubicBezTo>
                      <a:cubicBezTo>
                        <a:pt x="21600" y="16764"/>
                        <a:pt x="16764" y="21600"/>
                        <a:pt x="10800" y="21600"/>
                      </a:cubicBezTo>
                      <a:cubicBezTo>
                        <a:pt x="8964" y="21600"/>
                        <a:pt x="7158" y="21132"/>
                        <a:pt x="5554" y="20240"/>
                      </a:cubicBezTo>
                      <a:lnTo>
                        <a:pt x="4242" y="22600"/>
                      </a:lnTo>
                      <a:lnTo>
                        <a:pt x="2505" y="16523"/>
                      </a:lnTo>
                      <a:lnTo>
                        <a:pt x="8584" y="14786"/>
                      </a:lnTo>
                      <a:lnTo>
                        <a:pt x="7273" y="17146"/>
                      </a:lnTo>
                      <a:close/>
                    </a:path>
                  </a:pathLst>
                </a:cu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sz="1600"/>
                </a:p>
              </p:txBody>
            </p:sp>
          </p:grpSp>
        </p:grpSp>
        <p:grpSp>
          <p:nvGrpSpPr>
            <p:cNvPr id="26" name="Group 12"/>
            <p:cNvGrpSpPr>
              <a:grpSpLocks noChangeAspect="1"/>
            </p:cNvGrpSpPr>
            <p:nvPr/>
          </p:nvGrpSpPr>
          <p:grpSpPr bwMode="auto">
            <a:xfrm>
              <a:off x="395169" y="4475098"/>
              <a:ext cx="2419715" cy="1528186"/>
              <a:chOff x="-341" y="2889"/>
              <a:chExt cx="1692" cy="1068"/>
            </a:xfrm>
          </p:grpSpPr>
          <p:sp>
            <p:nvSpPr>
              <p:cNvPr id="27" name="AutoShape 13"/>
              <p:cNvSpPr>
                <a:spLocks noChangeAspect="1" noChangeArrowheads="1"/>
              </p:cNvSpPr>
              <p:nvPr/>
            </p:nvSpPr>
            <p:spPr bwMode="auto">
              <a:xfrm>
                <a:off x="576" y="3434"/>
                <a:ext cx="579" cy="326"/>
              </a:xfrm>
              <a:prstGeom prst="cube">
                <a:avLst>
                  <a:gd name="adj" fmla="val 25000"/>
                </a:avLst>
              </a:prstGeom>
              <a:solidFill>
                <a:srgbClr val="99CCFF"/>
              </a:solidFill>
              <a:ln w="31750">
                <a:solidFill>
                  <a:srgbClr val="006CD8"/>
                </a:solidFill>
                <a:miter lim="800000"/>
                <a:headEnd/>
                <a:tailEnd/>
              </a:ln>
            </p:spPr>
            <p:txBody>
              <a:bodyPr wrap="none" anchor="ctr"/>
              <a:lstStyle/>
              <a:p>
                <a:endParaRPr lang="en-US" sz="1600"/>
              </a:p>
            </p:txBody>
          </p:sp>
          <p:sp>
            <p:nvSpPr>
              <p:cNvPr id="28" name="AutoShape 14"/>
              <p:cNvSpPr>
                <a:spLocks noChangeAspect="1" noChangeArrowheads="1"/>
              </p:cNvSpPr>
              <p:nvPr/>
            </p:nvSpPr>
            <p:spPr bwMode="auto">
              <a:xfrm>
                <a:off x="772" y="3172"/>
                <a:ext cx="579" cy="326"/>
              </a:xfrm>
              <a:prstGeom prst="cube">
                <a:avLst>
                  <a:gd name="adj" fmla="val 25000"/>
                </a:avLst>
              </a:prstGeom>
              <a:solidFill>
                <a:srgbClr val="99CCFF"/>
              </a:solidFill>
              <a:ln w="31750">
                <a:solidFill>
                  <a:srgbClr val="006CD8"/>
                </a:solidFill>
                <a:miter lim="800000"/>
                <a:headEnd/>
                <a:tailEnd/>
              </a:ln>
            </p:spPr>
            <p:txBody>
              <a:bodyPr wrap="none" anchor="ctr"/>
              <a:lstStyle/>
              <a:p>
                <a:endParaRPr lang="en-US" sz="1600"/>
              </a:p>
            </p:txBody>
          </p:sp>
          <p:sp>
            <p:nvSpPr>
              <p:cNvPr id="29" name="AutoShape 15"/>
              <p:cNvSpPr>
                <a:spLocks noChangeAspect="1" noChangeArrowheads="1"/>
              </p:cNvSpPr>
              <p:nvPr/>
            </p:nvSpPr>
            <p:spPr bwMode="auto">
              <a:xfrm>
                <a:off x="627" y="2919"/>
                <a:ext cx="579" cy="326"/>
              </a:xfrm>
              <a:prstGeom prst="cube">
                <a:avLst>
                  <a:gd name="adj" fmla="val 25000"/>
                </a:avLst>
              </a:prstGeom>
              <a:solidFill>
                <a:srgbClr val="99CCFF"/>
              </a:solidFill>
              <a:ln w="31750">
                <a:solidFill>
                  <a:srgbClr val="006CD8"/>
                </a:solidFill>
                <a:miter lim="800000"/>
                <a:headEnd/>
                <a:tailEnd/>
              </a:ln>
            </p:spPr>
            <p:txBody>
              <a:bodyPr wrap="none" anchor="ctr"/>
              <a:lstStyle/>
              <a:p>
                <a:endParaRPr lang="en-US" sz="1600"/>
              </a:p>
            </p:txBody>
          </p:sp>
          <p:sp>
            <p:nvSpPr>
              <p:cNvPr id="30" name="Text Box 16"/>
              <p:cNvSpPr txBox="1">
                <a:spLocks noChangeAspect="1" noChangeArrowheads="1"/>
              </p:cNvSpPr>
              <p:nvPr/>
            </p:nvSpPr>
            <p:spPr bwMode="auto">
              <a:xfrm>
                <a:off x="-341" y="2889"/>
                <a:ext cx="1093" cy="1068"/>
              </a:xfrm>
              <a:prstGeom prst="rect">
                <a:avLst/>
              </a:prstGeom>
              <a:noFill/>
              <a:ln w="31750" algn="ctr">
                <a:noFill/>
                <a:miter lim="800000"/>
                <a:headEnd/>
                <a:tailEnd/>
              </a:ln>
            </p:spPr>
            <p:txBody>
              <a:bodyPr wrap="none">
                <a:spAutoFit/>
              </a:bodyPr>
              <a:lstStyle/>
              <a:p>
                <a:r>
                  <a:rPr lang="en-US" sz="1400" b="1" i="1" dirty="0">
                    <a:latin typeface="Arial Narrow" pitchFamily="34" charset="0"/>
                  </a:rPr>
                  <a:t>Release </a:t>
                </a:r>
                <a:endParaRPr lang="en-US" sz="1400" b="1" i="1" dirty="0" smtClean="0">
                  <a:latin typeface="Arial Narrow" pitchFamily="34" charset="0"/>
                </a:endParaRPr>
              </a:p>
              <a:p>
                <a:r>
                  <a:rPr lang="en-US" sz="1400" b="1" i="1" dirty="0" smtClean="0">
                    <a:latin typeface="Arial Narrow" pitchFamily="34" charset="0"/>
                  </a:rPr>
                  <a:t>Backlog </a:t>
                </a:r>
                <a:endParaRPr lang="en-US" sz="1400" b="1" i="1" dirty="0">
                  <a:latin typeface="Arial Narrow" pitchFamily="34" charset="0"/>
                </a:endParaRPr>
              </a:p>
              <a:p>
                <a:endParaRPr lang="en-US" sz="1200" dirty="0">
                  <a:latin typeface="Arial Narrow" pitchFamily="34" charset="0"/>
                </a:endParaRPr>
              </a:p>
            </p:txBody>
          </p:sp>
        </p:grpSp>
        <p:grpSp>
          <p:nvGrpSpPr>
            <p:cNvPr id="31" name="Group 18"/>
            <p:cNvGrpSpPr>
              <a:grpSpLocks noChangeAspect="1"/>
            </p:cNvGrpSpPr>
            <p:nvPr/>
          </p:nvGrpSpPr>
          <p:grpSpPr bwMode="auto">
            <a:xfrm>
              <a:off x="4111625" y="4062413"/>
              <a:ext cx="806450" cy="600075"/>
              <a:chOff x="2550" y="2556"/>
              <a:chExt cx="810" cy="602"/>
            </a:xfrm>
          </p:grpSpPr>
          <p:sp>
            <p:nvSpPr>
              <p:cNvPr id="32" name="AutoShape 19"/>
              <p:cNvSpPr>
                <a:spLocks noChangeAspect="1" noChangeArrowheads="1"/>
              </p:cNvSpPr>
              <p:nvPr/>
            </p:nvSpPr>
            <p:spPr bwMode="auto">
              <a:xfrm>
                <a:off x="2688" y="2830"/>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sz="1600"/>
              </a:p>
            </p:txBody>
          </p:sp>
          <p:sp>
            <p:nvSpPr>
              <p:cNvPr id="33" name="AutoShape 20"/>
              <p:cNvSpPr>
                <a:spLocks noChangeAspect="1" noChangeArrowheads="1"/>
              </p:cNvSpPr>
              <p:nvPr/>
            </p:nvSpPr>
            <p:spPr bwMode="auto">
              <a:xfrm>
                <a:off x="2642" y="2739"/>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sz="1600"/>
              </a:p>
            </p:txBody>
          </p:sp>
          <p:sp>
            <p:nvSpPr>
              <p:cNvPr id="34" name="AutoShape 21"/>
              <p:cNvSpPr>
                <a:spLocks noChangeAspect="1" noChangeArrowheads="1"/>
              </p:cNvSpPr>
              <p:nvPr/>
            </p:nvSpPr>
            <p:spPr bwMode="auto">
              <a:xfrm>
                <a:off x="2596" y="2648"/>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sz="1600"/>
              </a:p>
            </p:txBody>
          </p:sp>
          <p:sp>
            <p:nvSpPr>
              <p:cNvPr id="35" name="AutoShape 22"/>
              <p:cNvSpPr>
                <a:spLocks noChangeAspect="1" noChangeArrowheads="1"/>
              </p:cNvSpPr>
              <p:nvPr/>
            </p:nvSpPr>
            <p:spPr bwMode="auto">
              <a:xfrm>
                <a:off x="2550" y="2556"/>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sz="1600"/>
              </a:p>
            </p:txBody>
          </p:sp>
        </p:grpSp>
        <p:sp>
          <p:nvSpPr>
            <p:cNvPr id="36" name="AutoShape 23"/>
            <p:cNvSpPr>
              <a:spLocks noChangeAspect="1" noChangeArrowheads="1"/>
            </p:cNvSpPr>
            <p:nvPr/>
          </p:nvSpPr>
          <p:spPr bwMode="auto">
            <a:xfrm>
              <a:off x="3082925" y="4002088"/>
              <a:ext cx="960438" cy="684212"/>
            </a:xfrm>
            <a:prstGeom prst="rightArrow">
              <a:avLst>
                <a:gd name="adj1" fmla="val 50000"/>
                <a:gd name="adj2" fmla="val 35093"/>
              </a:avLst>
            </a:pr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sz="1600"/>
            </a:p>
          </p:txBody>
        </p:sp>
        <p:sp>
          <p:nvSpPr>
            <p:cNvPr id="37" name="Text Box 24"/>
            <p:cNvSpPr txBox="1">
              <a:spLocks noChangeAspect="1" noChangeArrowheads="1"/>
            </p:cNvSpPr>
            <p:nvPr/>
          </p:nvSpPr>
          <p:spPr bwMode="auto">
            <a:xfrm>
              <a:off x="3994411" y="4773292"/>
              <a:ext cx="1563243" cy="1129635"/>
            </a:xfrm>
            <a:prstGeom prst="rect">
              <a:avLst/>
            </a:prstGeom>
            <a:noFill/>
            <a:ln w="31750" algn="ctr">
              <a:noFill/>
              <a:miter lim="800000"/>
              <a:headEnd/>
              <a:tailEnd/>
            </a:ln>
          </p:spPr>
          <p:txBody>
            <a:bodyPr wrap="none">
              <a:spAutoFit/>
            </a:bodyPr>
            <a:lstStyle/>
            <a:p>
              <a:pPr algn="ctr"/>
              <a:r>
                <a:rPr lang="en-US" sz="1400" b="1" i="1" dirty="0">
                  <a:latin typeface="Arial Narrow" pitchFamily="34" charset="0"/>
                </a:rPr>
                <a:t>Backlog </a:t>
              </a:r>
            </a:p>
            <a:p>
              <a:pPr algn="ctr"/>
              <a:r>
                <a:rPr lang="en-US" sz="1400" b="1" i="1" dirty="0" smtClean="0">
                  <a:latin typeface="Arial Narrow" pitchFamily="34" charset="0"/>
                </a:rPr>
                <a:t>tasks</a:t>
              </a:r>
              <a:endParaRPr lang="en-US" sz="1400" b="1" i="1" dirty="0">
                <a:latin typeface="Arial Narrow" pitchFamily="34" charset="0"/>
              </a:endParaRPr>
            </a:p>
          </p:txBody>
        </p:sp>
        <p:sp>
          <p:nvSpPr>
            <p:cNvPr id="38" name="AutoShape 26"/>
            <p:cNvSpPr>
              <a:spLocks noChangeAspect="1" noChangeArrowheads="1"/>
            </p:cNvSpPr>
            <p:nvPr/>
          </p:nvSpPr>
          <p:spPr bwMode="auto">
            <a:xfrm>
              <a:off x="6184900" y="4021138"/>
              <a:ext cx="1039813" cy="684212"/>
            </a:xfrm>
            <a:prstGeom prst="rightArrow">
              <a:avLst>
                <a:gd name="adj1" fmla="val 50000"/>
                <a:gd name="adj2" fmla="val 37993"/>
              </a:avLst>
            </a:pr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sz="1600"/>
            </a:p>
          </p:txBody>
        </p:sp>
        <p:sp>
          <p:nvSpPr>
            <p:cNvPr id="39" name="AutoShape 27"/>
            <p:cNvSpPr>
              <a:spLocks noChangeAspect="1" noChangeArrowheads="1"/>
            </p:cNvSpPr>
            <p:nvPr/>
          </p:nvSpPr>
          <p:spPr bwMode="auto">
            <a:xfrm>
              <a:off x="7375525" y="4051300"/>
              <a:ext cx="1003300" cy="565150"/>
            </a:xfrm>
            <a:prstGeom prst="cube">
              <a:avLst>
                <a:gd name="adj" fmla="val 25000"/>
              </a:avLst>
            </a:prstGeom>
            <a:solidFill>
              <a:srgbClr val="FF3300"/>
            </a:solidFill>
            <a:ln w="31750">
              <a:solidFill>
                <a:schemeClr val="tx1"/>
              </a:solidFill>
              <a:miter lim="800000"/>
              <a:headEnd/>
              <a:tailEnd/>
            </a:ln>
          </p:spPr>
          <p:txBody>
            <a:bodyPr wrap="none" anchor="ctr"/>
            <a:lstStyle/>
            <a:p>
              <a:endParaRPr lang="en-US" sz="1600"/>
            </a:p>
          </p:txBody>
        </p:sp>
        <p:sp>
          <p:nvSpPr>
            <p:cNvPr id="40" name="Text Box 28"/>
            <p:cNvSpPr txBox="1">
              <a:spLocks noChangeAspect="1" noChangeArrowheads="1"/>
            </p:cNvSpPr>
            <p:nvPr/>
          </p:nvSpPr>
          <p:spPr bwMode="auto">
            <a:xfrm>
              <a:off x="6607699" y="2862480"/>
              <a:ext cx="2604966" cy="2990211"/>
            </a:xfrm>
            <a:prstGeom prst="rect">
              <a:avLst/>
            </a:prstGeom>
            <a:noFill/>
            <a:ln w="31750" algn="ctr">
              <a:noFill/>
              <a:miter lim="800000"/>
              <a:headEnd/>
              <a:tailEnd/>
            </a:ln>
          </p:spPr>
          <p:txBody>
            <a:bodyPr wrap="square">
              <a:spAutoFit/>
            </a:bodyPr>
            <a:lstStyle/>
            <a:p>
              <a:pPr algn="ctr"/>
              <a:r>
                <a:rPr lang="en-US" sz="1400" b="1" i="1" dirty="0">
                  <a:latin typeface="Arial Narrow" pitchFamily="34" charset="0"/>
                </a:rPr>
                <a:t>Potentially </a:t>
              </a:r>
              <a:r>
                <a:rPr lang="en-US" sz="1400" b="1" i="1" dirty="0" smtClean="0">
                  <a:latin typeface="Arial Narrow" pitchFamily="34" charset="0"/>
                </a:rPr>
                <a:t>Shippable</a:t>
              </a:r>
            </a:p>
            <a:p>
              <a:pPr algn="ctr"/>
              <a:endParaRPr lang="en-US" sz="1400" b="1" i="1" dirty="0">
                <a:latin typeface="Arial Narrow" pitchFamily="34" charset="0"/>
              </a:endParaRPr>
            </a:p>
            <a:p>
              <a:pPr algn="ctr"/>
              <a:endParaRPr lang="en-US" sz="1400" b="1" i="1" dirty="0">
                <a:latin typeface="Arial Narrow" pitchFamily="34" charset="0"/>
              </a:endParaRPr>
            </a:p>
            <a:p>
              <a:pPr algn="ctr"/>
              <a:r>
                <a:rPr lang="en-US" sz="1400" b="1" i="1" dirty="0">
                  <a:latin typeface="Arial Narrow" pitchFamily="34" charset="0"/>
                </a:rPr>
                <a:t>Product Increment</a:t>
              </a:r>
            </a:p>
          </p:txBody>
        </p:sp>
        <p:sp>
          <p:nvSpPr>
            <p:cNvPr id="41" name="AutoShape 31"/>
            <p:cNvSpPr>
              <a:spLocks noChangeAspect="1" noChangeArrowheads="1"/>
            </p:cNvSpPr>
            <p:nvPr/>
          </p:nvSpPr>
          <p:spPr bwMode="auto">
            <a:xfrm>
              <a:off x="1968500" y="4162425"/>
              <a:ext cx="1017588" cy="465138"/>
            </a:xfrm>
            <a:prstGeom prst="cube">
              <a:avLst>
                <a:gd name="adj" fmla="val 25000"/>
              </a:avLst>
            </a:prstGeom>
            <a:solidFill>
              <a:srgbClr val="FF7C80"/>
            </a:solidFill>
            <a:ln w="31750">
              <a:solidFill>
                <a:srgbClr val="336666"/>
              </a:solidFill>
              <a:miter lim="800000"/>
              <a:headEnd/>
              <a:tailEnd/>
            </a:ln>
          </p:spPr>
          <p:txBody>
            <a:bodyPr wrap="none" anchor="ctr"/>
            <a:lstStyle/>
            <a:p>
              <a:endParaRPr lang="en-US" sz="1600"/>
            </a:p>
          </p:txBody>
        </p:sp>
        <p:sp>
          <p:nvSpPr>
            <p:cNvPr id="42" name="Text Box 32"/>
            <p:cNvSpPr txBox="1">
              <a:spLocks noChangeAspect="1" noChangeArrowheads="1"/>
            </p:cNvSpPr>
            <p:nvPr/>
          </p:nvSpPr>
          <p:spPr bwMode="auto">
            <a:xfrm>
              <a:off x="2706218" y="3506146"/>
              <a:ext cx="2227262" cy="1594780"/>
            </a:xfrm>
            <a:prstGeom prst="rect">
              <a:avLst/>
            </a:prstGeom>
            <a:noFill/>
            <a:ln w="31750" algn="ctr">
              <a:noFill/>
              <a:miter lim="800000"/>
              <a:headEnd/>
              <a:tailEnd/>
            </a:ln>
          </p:spPr>
          <p:txBody>
            <a:bodyPr>
              <a:spAutoFit/>
            </a:bodyPr>
            <a:lstStyle/>
            <a:p>
              <a:r>
                <a:rPr lang="en-US" sz="1400" b="1" i="1" dirty="0" smtClean="0">
                  <a:latin typeface="Arial Narrow" pitchFamily="34" charset="0"/>
                </a:rPr>
                <a:t>Iteration</a:t>
              </a:r>
            </a:p>
            <a:p>
              <a:endParaRPr lang="en-US" sz="1400" b="1" i="1" dirty="0">
                <a:latin typeface="Arial Narrow" pitchFamily="34" charset="0"/>
              </a:endParaRPr>
            </a:p>
            <a:p>
              <a:r>
                <a:rPr lang="en-US" sz="1400" b="1" i="1" dirty="0" smtClean="0">
                  <a:latin typeface="Arial Narrow" pitchFamily="34" charset="0"/>
                </a:rPr>
                <a:t>Backlog</a:t>
              </a:r>
              <a:endParaRPr lang="en-US" sz="1400" b="1" i="1" dirty="0">
                <a:latin typeface="Arial Narrow" pitchFamily="34" charset="0"/>
              </a:endParaRPr>
            </a:p>
          </p:txBody>
        </p:sp>
      </p:grpSp>
    </p:spTree>
    <p:extLst>
      <p:ext uri="{BB962C8B-B14F-4D97-AF65-F5344CB8AC3E}">
        <p14:creationId xmlns:p14="http://schemas.microsoft.com/office/powerpoint/2010/main" val="18768401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tLang="en-US" smtClean="0"/>
              <a:t>Build Quality In</a:t>
            </a:r>
          </a:p>
        </p:txBody>
      </p:sp>
      <p:sp>
        <p:nvSpPr>
          <p:cNvPr id="4" name="Footer Placeholder 3"/>
          <p:cNvSpPr>
            <a:spLocks noGrp="1"/>
          </p:cNvSpPr>
          <p:nvPr>
            <p:ph type="ftr" sz="quarter" idx="11"/>
          </p:nvPr>
        </p:nvSpPr>
        <p:spPr/>
        <p:txBody>
          <a:bodyPr/>
          <a:lstStyle/>
          <a:p>
            <a:pPr>
              <a:defRPr/>
            </a:pPr>
            <a:endParaRPr lang="en-US" altLang="en-US" sz="1600" smtClean="0">
              <a:solidFill>
                <a:srgbClr val="D5D5FF"/>
              </a:solidFill>
              <a:latin typeface="+mn-lt"/>
            </a:endParaRPr>
          </a:p>
          <a:p>
            <a:pPr>
              <a:defRPr/>
            </a:pPr>
            <a:endParaRPr lang="en-US" altLang="en-US" sz="1600" smtClean="0">
              <a:solidFill>
                <a:srgbClr val="D5D5FF"/>
              </a:solidFill>
              <a:latin typeface="+mn-lt"/>
            </a:endParaRPr>
          </a:p>
          <a:p>
            <a:pPr algn="ctr">
              <a:spcAft>
                <a:spcPct val="30000"/>
              </a:spcAft>
              <a:defRPr/>
            </a:pPr>
            <a:endParaRPr lang="en-US" altLang="en-US" b="1" smtClean="0">
              <a:latin typeface="Verdana" panose="020B0604030504040204" pitchFamily="34" charset="0"/>
            </a:endParaRPr>
          </a:p>
          <a:p>
            <a:pPr algn="ctr">
              <a:spcAft>
                <a:spcPct val="30000"/>
              </a:spcAft>
              <a:defRPr/>
            </a:pPr>
            <a:endParaRPr lang="en-US" altLang="en-US" sz="1000">
              <a:solidFill>
                <a:srgbClr val="3333CC"/>
              </a:solidFill>
            </a:endParaRPr>
          </a:p>
        </p:txBody>
      </p:sp>
      <p:graphicFrame>
        <p:nvGraphicFramePr>
          <p:cNvPr id="5" name="Diagram 4"/>
          <p:cNvGraphicFramePr/>
          <p:nvPr/>
        </p:nvGraphicFramePr>
        <p:xfrm>
          <a:off x="3238500" y="2514600"/>
          <a:ext cx="3200400" cy="210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p:cNvGraphicFramePr/>
          <p:nvPr/>
        </p:nvGraphicFramePr>
        <p:xfrm>
          <a:off x="685800" y="2514600"/>
          <a:ext cx="3200400" cy="2108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Diagram 6"/>
          <p:cNvGraphicFramePr/>
          <p:nvPr/>
        </p:nvGraphicFramePr>
        <p:xfrm>
          <a:off x="5791200" y="2514600"/>
          <a:ext cx="3200400" cy="21082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8" name="Right Arrow 7"/>
          <p:cNvSpPr/>
          <p:nvPr/>
        </p:nvSpPr>
        <p:spPr bwMode="auto">
          <a:xfrm>
            <a:off x="838200" y="1219200"/>
            <a:ext cx="7772400" cy="1143000"/>
          </a:xfrm>
          <a:prstGeom prst="rightArrow">
            <a:avLst/>
          </a:prstGeom>
          <a:solidFill>
            <a:schemeClr val="accent5">
              <a:lumMod val="60000"/>
              <a:lumOff val="40000"/>
            </a:schemeClr>
          </a:solidFill>
          <a:ln>
            <a:noFill/>
          </a:ln>
          <a:effectLst/>
          <a:extLst/>
        </p:spPr>
        <p:txBody>
          <a:bodyPr/>
          <a:lstStyle/>
          <a:p>
            <a:pPr marL="914400" indent="-342900" eaLnBrk="1" hangingPunct="1">
              <a:spcBef>
                <a:spcPct val="20000"/>
              </a:spcBef>
              <a:buClr>
                <a:srgbClr val="333399"/>
              </a:buClr>
              <a:buFont typeface="Wingdings" panose="05000000000000000000" pitchFamily="2" charset="2"/>
              <a:buNone/>
              <a:defRPr/>
            </a:pPr>
            <a:r>
              <a:rPr lang="en-US" sz="2000" dirty="0"/>
              <a:t>Functional Acceptance Tests</a:t>
            </a:r>
          </a:p>
        </p:txBody>
      </p:sp>
      <p:pic>
        <p:nvPicPr>
          <p:cNvPr id="45064" name="Picture 8"/>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90500" y="4876800"/>
            <a:ext cx="8763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95013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1547813" y="4801758"/>
            <a:ext cx="6781800" cy="830997"/>
          </a:xfrm>
          <a:prstGeom prst="rect">
            <a:avLst/>
          </a:prstGeom>
          <a:noFill/>
        </p:spPr>
        <p:txBody>
          <a:bodyPr wrap="square" rtlCol="0">
            <a:spAutoFit/>
          </a:bodyPr>
          <a:lstStyle/>
          <a:p>
            <a:r>
              <a:rPr lang="en-US" sz="4800" dirty="0" smtClean="0">
                <a:solidFill>
                  <a:schemeClr val="bg1"/>
                </a:solidFill>
                <a:latin typeface="Smudger LET" pitchFamily="2" charset="0"/>
              </a:rPr>
              <a:t>Build Quality In!</a:t>
            </a:r>
            <a:endParaRPr lang="en-US" sz="4800" dirty="0">
              <a:solidFill>
                <a:schemeClr val="bg1"/>
              </a:solidFill>
              <a:latin typeface="Smudger LET" pitchFamily="2" charset="0"/>
            </a:endParaRPr>
          </a:p>
        </p:txBody>
      </p:sp>
      <p:sp>
        <p:nvSpPr>
          <p:cNvPr id="5" name="TextBox 4"/>
          <p:cNvSpPr txBox="1"/>
          <p:nvPr/>
        </p:nvSpPr>
        <p:spPr>
          <a:xfrm>
            <a:off x="1371600" y="996696"/>
            <a:ext cx="1295400" cy="769441"/>
          </a:xfrm>
          <a:prstGeom prst="rect">
            <a:avLst/>
          </a:prstGeom>
          <a:noFill/>
        </p:spPr>
        <p:txBody>
          <a:bodyPr wrap="square" rtlCol="0">
            <a:spAutoFit/>
          </a:bodyPr>
          <a:lstStyle/>
          <a:p>
            <a:r>
              <a:rPr lang="en-US" sz="4400" dirty="0" smtClean="0">
                <a:solidFill>
                  <a:schemeClr val="bg1"/>
                </a:solidFill>
                <a:latin typeface="Forte" panose="03060902040502070203" pitchFamily="66" charset="0"/>
              </a:rPr>
              <a:t>#2</a:t>
            </a:r>
            <a:endParaRPr lang="en-US" sz="4400" dirty="0">
              <a:solidFill>
                <a:schemeClr val="bg1"/>
              </a:solidFill>
              <a:latin typeface="Forte" panose="03060902040502070203" pitchFamily="66" charset="0"/>
            </a:endParaRPr>
          </a:p>
        </p:txBody>
      </p:sp>
    </p:spTree>
    <p:extLst>
      <p:ext uri="{BB962C8B-B14F-4D97-AF65-F5344CB8AC3E}">
        <p14:creationId xmlns:p14="http://schemas.microsoft.com/office/powerpoint/2010/main" val="13311221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ormAutofit/>
          </a:bodyPr>
          <a:lstStyle/>
          <a:p>
            <a:r>
              <a:rPr lang="en-US" altLang="en-US" dirty="0" smtClean="0"/>
              <a:t>Foundation and Pillars of Agile</a:t>
            </a:r>
          </a:p>
        </p:txBody>
      </p:sp>
      <p:pic>
        <p:nvPicPr>
          <p:cNvPr id="23555" name="Picture 2" descr="http://www.clker.com/cliparts/N/2/H/q/t/B/marble-columns-md.png"/>
          <p:cNvPicPr>
            <a:picLocks noChangeAspect="1" noChangeArrowheads="1"/>
          </p:cNvPicPr>
          <p:nvPr/>
        </p:nvPicPr>
        <p:blipFill>
          <a:blip r:embed="rId3" cstate="print">
            <a:extLst>
              <a:ext uri="{28A0092B-C50C-407E-A947-70E740481C1C}">
                <a14:useLocalDpi xmlns:a14="http://schemas.microsoft.com/office/drawing/2010/main" val="0"/>
              </a:ext>
            </a:extLst>
          </a:blip>
          <a:srcRect l="64117"/>
          <a:stretch>
            <a:fillRect/>
          </a:stretch>
        </p:blipFill>
        <p:spPr bwMode="auto">
          <a:xfrm>
            <a:off x="1398588" y="2786063"/>
            <a:ext cx="963612"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2" descr="http://www.clker.com/cliparts/N/2/H/q/t/B/marble-columns-md.png"/>
          <p:cNvPicPr>
            <a:picLocks noChangeAspect="1" noChangeArrowheads="1"/>
          </p:cNvPicPr>
          <p:nvPr/>
        </p:nvPicPr>
        <p:blipFill>
          <a:blip r:embed="rId3" cstate="print">
            <a:extLst>
              <a:ext uri="{28A0092B-C50C-407E-A947-70E740481C1C}">
                <a14:useLocalDpi xmlns:a14="http://schemas.microsoft.com/office/drawing/2010/main" val="0"/>
              </a:ext>
            </a:extLst>
          </a:blip>
          <a:srcRect l="64117"/>
          <a:stretch>
            <a:fillRect/>
          </a:stretch>
        </p:blipFill>
        <p:spPr bwMode="auto">
          <a:xfrm>
            <a:off x="6732588" y="2786063"/>
            <a:ext cx="963612" cy="263525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p:nvSpPr>
        <p:spPr>
          <a:xfrm>
            <a:off x="1401762" y="2406650"/>
            <a:ext cx="6294438" cy="320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smtClean="0">
                <a:solidFill>
                  <a:schemeClr val="bg1"/>
                </a:solidFill>
              </a:rPr>
              <a:t>Learning (Inspect </a:t>
            </a:r>
            <a:r>
              <a:rPr lang="en-US" sz="2400" b="1" dirty="0">
                <a:solidFill>
                  <a:schemeClr val="bg1"/>
                </a:solidFill>
              </a:rPr>
              <a:t>and </a:t>
            </a:r>
            <a:r>
              <a:rPr lang="en-US" sz="2400" b="1" dirty="0" smtClean="0">
                <a:solidFill>
                  <a:schemeClr val="bg1"/>
                </a:solidFill>
              </a:rPr>
              <a:t>Adapt)</a:t>
            </a:r>
            <a:endParaRPr lang="en-US" sz="2400" b="1" dirty="0">
              <a:solidFill>
                <a:schemeClr val="bg1"/>
              </a:solidFill>
            </a:endParaRPr>
          </a:p>
        </p:txBody>
      </p:sp>
      <p:sp>
        <p:nvSpPr>
          <p:cNvPr id="15" name="Rectangle 14"/>
          <p:cNvSpPr/>
          <p:nvPr/>
        </p:nvSpPr>
        <p:spPr>
          <a:xfrm>
            <a:off x="1419225" y="5480050"/>
            <a:ext cx="6294438" cy="327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rPr>
              <a:t>Context</a:t>
            </a:r>
            <a:endParaRPr lang="en-US" b="1" dirty="0">
              <a:solidFill>
                <a:schemeClr val="bg1"/>
              </a:solidFill>
            </a:endParaRPr>
          </a:p>
        </p:txBody>
      </p:sp>
      <p:sp>
        <p:nvSpPr>
          <p:cNvPr id="16" name="Rectangle 15"/>
          <p:cNvSpPr/>
          <p:nvPr/>
        </p:nvSpPr>
        <p:spPr>
          <a:xfrm>
            <a:off x="1292225" y="5883275"/>
            <a:ext cx="6548438" cy="403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rPr>
              <a:t>Servant Leadership &amp; Sustaining Culture</a:t>
            </a:r>
          </a:p>
        </p:txBody>
      </p:sp>
      <p:sp>
        <p:nvSpPr>
          <p:cNvPr id="17" name="Isosceles Triangle 16"/>
          <p:cNvSpPr/>
          <p:nvPr/>
        </p:nvSpPr>
        <p:spPr>
          <a:xfrm>
            <a:off x="1419225" y="1143000"/>
            <a:ext cx="6294438" cy="118427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23562" name="TextBox 6"/>
          <p:cNvSpPr txBox="1">
            <a:spLocks noChangeArrowheads="1"/>
          </p:cNvSpPr>
          <p:nvPr/>
        </p:nvSpPr>
        <p:spPr bwMode="auto">
          <a:xfrm rot="-5400000">
            <a:off x="965994" y="3626644"/>
            <a:ext cx="1828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r>
              <a:rPr lang="en-US" altLang="en-US" dirty="0"/>
              <a:t>Build Quality In</a:t>
            </a:r>
          </a:p>
        </p:txBody>
      </p:sp>
      <p:sp>
        <p:nvSpPr>
          <p:cNvPr id="23563" name="TextBox 7"/>
          <p:cNvSpPr txBox="1">
            <a:spLocks noChangeArrowheads="1"/>
          </p:cNvSpPr>
          <p:nvPr/>
        </p:nvSpPr>
        <p:spPr bwMode="auto">
          <a:xfrm rot="-5400000">
            <a:off x="6242844" y="3586956"/>
            <a:ext cx="1905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r>
              <a:rPr lang="en-US" altLang="en-US"/>
              <a:t>Deliver Often</a:t>
            </a:r>
          </a:p>
        </p:txBody>
      </p:sp>
      <p:sp>
        <p:nvSpPr>
          <p:cNvPr id="20" name="TextBox 19"/>
          <p:cNvSpPr txBox="1"/>
          <p:nvPr/>
        </p:nvSpPr>
        <p:spPr>
          <a:xfrm>
            <a:off x="2667000" y="1792288"/>
            <a:ext cx="3962400" cy="557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a:solidFill>
                  <a:schemeClr val="tx1"/>
                </a:solidFill>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pPr>
              <a:defRPr/>
            </a:pPr>
            <a:r>
              <a:rPr lang="en-US" sz="2400" b="1" dirty="0" smtClean="0">
                <a:solidFill>
                  <a:schemeClr val="bg1"/>
                </a:solidFill>
              </a:rPr>
              <a:t>Lean Product Management Strategy</a:t>
            </a:r>
          </a:p>
          <a:p>
            <a:pPr>
              <a:defRPr/>
            </a:pPr>
            <a:endParaRPr lang="en-US" sz="2400" dirty="0" smtClean="0">
              <a:solidFill>
                <a:schemeClr val="bg1"/>
              </a:solidFill>
            </a:endParaRPr>
          </a:p>
        </p:txBody>
      </p:sp>
      <p:grpSp>
        <p:nvGrpSpPr>
          <p:cNvPr id="2" name="Group 1"/>
          <p:cNvGrpSpPr/>
          <p:nvPr/>
        </p:nvGrpSpPr>
        <p:grpSpPr>
          <a:xfrm>
            <a:off x="2362200" y="3074549"/>
            <a:ext cx="4504604" cy="2107051"/>
            <a:chOff x="395169" y="1454150"/>
            <a:chExt cx="8817496" cy="4549134"/>
          </a:xfrm>
        </p:grpSpPr>
        <p:sp>
          <p:nvSpPr>
            <p:cNvPr id="18" name="AutoShape 5"/>
            <p:cNvSpPr>
              <a:spLocks noChangeAspect="1" noChangeArrowheads="1"/>
            </p:cNvSpPr>
            <p:nvPr/>
          </p:nvSpPr>
          <p:spPr bwMode="auto">
            <a:xfrm rot="6109147" flipH="1" flipV="1">
              <a:off x="4462463" y="1557337"/>
              <a:ext cx="1784350" cy="1577975"/>
            </a:xfrm>
            <a:custGeom>
              <a:avLst/>
              <a:gdLst>
                <a:gd name="G0" fmla="+- 4261215 0 0"/>
                <a:gd name="G1" fmla="+- -10890144 0 0"/>
                <a:gd name="G2" fmla="+- 4261215 0 -10890144"/>
                <a:gd name="G3" fmla="+- 10800 0 0"/>
                <a:gd name="G4" fmla="+- 0 0 4261215"/>
                <a:gd name="T0" fmla="*/ 360 256 1"/>
                <a:gd name="T1" fmla="*/ 0 256 1"/>
                <a:gd name="G5" fmla="+- G2 T0 T1"/>
                <a:gd name="G6" fmla="?: G2 G2 G5"/>
                <a:gd name="G7" fmla="+- 0 0 G6"/>
                <a:gd name="G8" fmla="+- 7674 0 0"/>
                <a:gd name="G9" fmla="+- 0 0 -10890144"/>
                <a:gd name="G10" fmla="+- 7674 0 2700"/>
                <a:gd name="G11" fmla="cos G10 4261215"/>
                <a:gd name="G12" fmla="sin G10 4261215"/>
                <a:gd name="G13" fmla="cos 13500 4261215"/>
                <a:gd name="G14" fmla="sin 13500 4261215"/>
                <a:gd name="G15" fmla="+- G11 10800 0"/>
                <a:gd name="G16" fmla="+- G12 10800 0"/>
                <a:gd name="G17" fmla="+- G13 10800 0"/>
                <a:gd name="G18" fmla="+- G14 10800 0"/>
                <a:gd name="G19" fmla="*/ 7674 1 2"/>
                <a:gd name="G20" fmla="+- G19 5400 0"/>
                <a:gd name="G21" fmla="cos G20 4261215"/>
                <a:gd name="G22" fmla="sin G20 4261215"/>
                <a:gd name="G23" fmla="+- G21 10800 0"/>
                <a:gd name="G24" fmla="+- G12 G23 G22"/>
                <a:gd name="G25" fmla="+- G22 G23 G11"/>
                <a:gd name="G26" fmla="cos 10800 4261215"/>
                <a:gd name="G27" fmla="sin 10800 4261215"/>
                <a:gd name="G28" fmla="cos 7674 4261215"/>
                <a:gd name="G29" fmla="sin 7674 4261215"/>
                <a:gd name="G30" fmla="+- G26 10800 0"/>
                <a:gd name="G31" fmla="+- G27 10800 0"/>
                <a:gd name="G32" fmla="+- G28 10800 0"/>
                <a:gd name="G33" fmla="+- G29 10800 0"/>
                <a:gd name="G34" fmla="+- G19 5400 0"/>
                <a:gd name="G35" fmla="cos G34 -10890144"/>
                <a:gd name="G36" fmla="sin G34 -10890144"/>
                <a:gd name="G37" fmla="+/ -10890144 4261215 2"/>
                <a:gd name="T2" fmla="*/ 180 256 1"/>
                <a:gd name="T3" fmla="*/ 0 256 1"/>
                <a:gd name="G38" fmla="+- G37 T2 T3"/>
                <a:gd name="G39" fmla="?: G2 G37 G38"/>
                <a:gd name="G40" fmla="cos 10800 G39"/>
                <a:gd name="G41" fmla="sin 10800 G39"/>
                <a:gd name="G42" fmla="cos 7674 G39"/>
                <a:gd name="G43" fmla="sin 7674 G39"/>
                <a:gd name="G44" fmla="+- G40 10800 0"/>
                <a:gd name="G45" fmla="+- G41 10800 0"/>
                <a:gd name="G46" fmla="+- G42 10800 0"/>
                <a:gd name="G47" fmla="+- G43 10800 0"/>
                <a:gd name="G48" fmla="+- G35 10800 0"/>
                <a:gd name="G49" fmla="+- G36 10800 0"/>
                <a:gd name="T4" fmla="*/ 17658 w 21600"/>
                <a:gd name="T5" fmla="*/ 2457 h 21600"/>
                <a:gd name="T6" fmla="*/ 1830 w 21600"/>
                <a:gd name="T7" fmla="*/ 8592 h 21600"/>
                <a:gd name="T8" fmla="*/ 15673 w 21600"/>
                <a:gd name="T9" fmla="*/ 4872 h 21600"/>
                <a:gd name="T10" fmla="*/ 16500 w 21600"/>
                <a:gd name="T11" fmla="*/ 23037 h 21600"/>
                <a:gd name="T12" fmla="*/ 10836 w 21600"/>
                <a:gd name="T13" fmla="*/ 20972 h 21600"/>
                <a:gd name="T14" fmla="*/ 12900 w 21600"/>
                <a:gd name="T15" fmla="*/ 15308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4040" y="17756"/>
                  </a:moveTo>
                  <a:cubicBezTo>
                    <a:pt x="16744" y="16496"/>
                    <a:pt x="18474" y="13783"/>
                    <a:pt x="18474" y="10800"/>
                  </a:cubicBezTo>
                  <a:cubicBezTo>
                    <a:pt x="18474" y="6561"/>
                    <a:pt x="15038" y="3126"/>
                    <a:pt x="10800" y="3126"/>
                  </a:cubicBezTo>
                  <a:cubicBezTo>
                    <a:pt x="7268" y="3125"/>
                    <a:pt x="4192" y="5536"/>
                    <a:pt x="3348" y="8965"/>
                  </a:cubicBezTo>
                  <a:lnTo>
                    <a:pt x="313" y="8218"/>
                  </a:lnTo>
                  <a:cubicBezTo>
                    <a:pt x="1501" y="3392"/>
                    <a:pt x="5829" y="-1"/>
                    <a:pt x="10800" y="0"/>
                  </a:cubicBezTo>
                  <a:cubicBezTo>
                    <a:pt x="16764" y="0"/>
                    <a:pt x="21600" y="4835"/>
                    <a:pt x="21600" y="10800"/>
                  </a:cubicBezTo>
                  <a:cubicBezTo>
                    <a:pt x="21600" y="14998"/>
                    <a:pt x="19166" y="18816"/>
                    <a:pt x="15360" y="20589"/>
                  </a:cubicBezTo>
                  <a:lnTo>
                    <a:pt x="16500" y="23037"/>
                  </a:lnTo>
                  <a:lnTo>
                    <a:pt x="10836" y="20972"/>
                  </a:lnTo>
                  <a:lnTo>
                    <a:pt x="12900" y="15308"/>
                  </a:lnTo>
                  <a:lnTo>
                    <a:pt x="14040" y="17756"/>
                  </a:lnTo>
                  <a:close/>
                </a:path>
              </a:pathLst>
            </a:cu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sz="1600"/>
            </a:p>
          </p:txBody>
        </p:sp>
        <p:sp>
          <p:nvSpPr>
            <p:cNvPr id="19" name="Text Box 6"/>
            <p:cNvSpPr txBox="1">
              <a:spLocks noChangeAspect="1" noChangeArrowheads="1"/>
            </p:cNvSpPr>
            <p:nvPr/>
          </p:nvSpPr>
          <p:spPr bwMode="auto">
            <a:xfrm>
              <a:off x="4616731" y="1880592"/>
              <a:ext cx="1334186" cy="664492"/>
            </a:xfrm>
            <a:prstGeom prst="rect">
              <a:avLst/>
            </a:prstGeom>
            <a:noFill/>
            <a:ln w="31750" algn="ctr">
              <a:noFill/>
              <a:miter lim="800000"/>
              <a:headEnd/>
              <a:tailEnd/>
            </a:ln>
          </p:spPr>
          <p:txBody>
            <a:bodyPr wrap="none">
              <a:spAutoFit/>
            </a:bodyPr>
            <a:lstStyle/>
            <a:p>
              <a:pPr algn="ctr">
                <a:spcBef>
                  <a:spcPct val="50000"/>
                </a:spcBef>
              </a:pPr>
              <a:r>
                <a:rPr lang="en-US" sz="1400" dirty="0"/>
                <a:t>24 </a:t>
              </a:r>
              <a:r>
                <a:rPr lang="en-US" sz="1400" dirty="0" err="1" smtClean="0"/>
                <a:t>hrs</a:t>
              </a:r>
              <a:endParaRPr lang="en-US" sz="1400" dirty="0"/>
            </a:p>
          </p:txBody>
        </p:sp>
        <p:grpSp>
          <p:nvGrpSpPr>
            <p:cNvPr id="21" name="Group 7"/>
            <p:cNvGrpSpPr>
              <a:grpSpLocks noChangeAspect="1"/>
            </p:cNvGrpSpPr>
            <p:nvPr/>
          </p:nvGrpSpPr>
          <p:grpSpPr bwMode="auto">
            <a:xfrm>
              <a:off x="4924425" y="2468563"/>
              <a:ext cx="1878013" cy="2084387"/>
              <a:chOff x="2826" y="1486"/>
              <a:chExt cx="1314" cy="1458"/>
            </a:xfrm>
          </p:grpSpPr>
          <p:sp>
            <p:nvSpPr>
              <p:cNvPr id="22" name="Text Box 8"/>
              <p:cNvSpPr txBox="1">
                <a:spLocks noChangeAspect="1" noChangeArrowheads="1"/>
              </p:cNvSpPr>
              <p:nvPr/>
            </p:nvSpPr>
            <p:spPr bwMode="auto">
              <a:xfrm>
                <a:off x="2931" y="1965"/>
                <a:ext cx="1098" cy="465"/>
              </a:xfrm>
              <a:prstGeom prst="rect">
                <a:avLst/>
              </a:prstGeom>
              <a:noFill/>
              <a:ln w="31750" algn="ctr">
                <a:noFill/>
                <a:miter lim="800000"/>
                <a:headEnd/>
                <a:tailEnd/>
              </a:ln>
            </p:spPr>
            <p:txBody>
              <a:bodyPr wrap="none">
                <a:spAutoFit/>
              </a:bodyPr>
              <a:lstStyle/>
              <a:p>
                <a:pPr algn="ctr">
                  <a:spcBef>
                    <a:spcPct val="50000"/>
                  </a:spcBef>
                </a:pPr>
                <a:r>
                  <a:rPr lang="en-US" sz="1400" dirty="0"/>
                  <a:t>1-4 </a:t>
                </a:r>
                <a:r>
                  <a:rPr lang="en-US" sz="1400" dirty="0" err="1" smtClean="0"/>
                  <a:t>wks</a:t>
                </a:r>
                <a:endParaRPr lang="en-US" sz="1400" dirty="0"/>
              </a:p>
            </p:txBody>
          </p:sp>
          <p:grpSp>
            <p:nvGrpSpPr>
              <p:cNvPr id="23" name="Group 9"/>
              <p:cNvGrpSpPr>
                <a:grpSpLocks noChangeAspect="1"/>
              </p:cNvGrpSpPr>
              <p:nvPr/>
            </p:nvGrpSpPr>
            <p:grpSpPr bwMode="auto">
              <a:xfrm>
                <a:off x="2826" y="1486"/>
                <a:ext cx="1314" cy="1458"/>
                <a:chOff x="2826" y="1486"/>
                <a:chExt cx="1314" cy="1458"/>
              </a:xfrm>
            </p:grpSpPr>
            <p:sp>
              <p:nvSpPr>
                <p:cNvPr id="24" name="Rectangle 10"/>
                <p:cNvSpPr>
                  <a:spLocks noChangeAspect="1" noChangeArrowheads="1"/>
                </p:cNvSpPr>
                <p:nvPr/>
              </p:nvSpPr>
              <p:spPr bwMode="auto">
                <a:xfrm>
                  <a:off x="2892" y="2704"/>
                  <a:ext cx="528" cy="240"/>
                </a:xfrm>
                <a:prstGeom prst="rect">
                  <a:avLst/>
                </a:prstGeom>
                <a:solidFill>
                  <a:schemeClr val="accent1"/>
                </a:solidFill>
                <a:ln w="31750" algn="ctr">
                  <a:solidFill>
                    <a:schemeClr val="tx1"/>
                  </a:solidFill>
                  <a:miter lim="800000"/>
                  <a:headEnd/>
                  <a:tailEnd/>
                </a:ln>
              </p:spPr>
              <p:txBody>
                <a:bodyPr wrap="none" anchor="ctr"/>
                <a:lstStyle/>
                <a:p>
                  <a:endParaRPr lang="en-US" sz="1600"/>
                </a:p>
              </p:txBody>
            </p:sp>
            <p:sp>
              <p:nvSpPr>
                <p:cNvPr id="25" name="AutoShape 11"/>
                <p:cNvSpPr>
                  <a:spLocks noChangeAspect="1" noChangeArrowheads="1"/>
                </p:cNvSpPr>
                <p:nvPr/>
              </p:nvSpPr>
              <p:spPr bwMode="auto">
                <a:xfrm rot="15490853" flipV="1">
                  <a:off x="2760" y="1552"/>
                  <a:ext cx="1458" cy="1314"/>
                </a:xfrm>
                <a:custGeom>
                  <a:avLst/>
                  <a:gdLst>
                    <a:gd name="G0" fmla="+- 7802764 0 0"/>
                    <a:gd name="G1" fmla="+- 10969111 0 0"/>
                    <a:gd name="G2" fmla="+- 7802764 0 10969111"/>
                    <a:gd name="G3" fmla="+- 10800 0 0"/>
                    <a:gd name="G4" fmla="+- 0 0 7802764"/>
                    <a:gd name="T0" fmla="*/ 360 256 1"/>
                    <a:gd name="T1" fmla="*/ 0 256 1"/>
                    <a:gd name="G5" fmla="+- G2 T0 T1"/>
                    <a:gd name="G6" fmla="?: G2 G2 G5"/>
                    <a:gd name="G7" fmla="+- 0 0 G6"/>
                    <a:gd name="G8" fmla="+- 7261 0 0"/>
                    <a:gd name="G9" fmla="+- 0 0 10969111"/>
                    <a:gd name="G10" fmla="+- 7261 0 2700"/>
                    <a:gd name="G11" fmla="cos G10 7802764"/>
                    <a:gd name="G12" fmla="sin G10 7802764"/>
                    <a:gd name="G13" fmla="cos 13500 7802764"/>
                    <a:gd name="G14" fmla="sin 13500 7802764"/>
                    <a:gd name="G15" fmla="+- G11 10800 0"/>
                    <a:gd name="G16" fmla="+- G12 10800 0"/>
                    <a:gd name="G17" fmla="+- G13 10800 0"/>
                    <a:gd name="G18" fmla="+- G14 10800 0"/>
                    <a:gd name="G19" fmla="*/ 7261 1 2"/>
                    <a:gd name="G20" fmla="+- G19 5400 0"/>
                    <a:gd name="G21" fmla="cos G20 7802764"/>
                    <a:gd name="G22" fmla="sin G20 7802764"/>
                    <a:gd name="G23" fmla="+- G21 10800 0"/>
                    <a:gd name="G24" fmla="+- G12 G23 G22"/>
                    <a:gd name="G25" fmla="+- G22 G23 G11"/>
                    <a:gd name="G26" fmla="cos 10800 7802764"/>
                    <a:gd name="G27" fmla="sin 10800 7802764"/>
                    <a:gd name="G28" fmla="cos 7261 7802764"/>
                    <a:gd name="G29" fmla="sin 7261 7802764"/>
                    <a:gd name="G30" fmla="+- G26 10800 0"/>
                    <a:gd name="G31" fmla="+- G27 10800 0"/>
                    <a:gd name="G32" fmla="+- G28 10800 0"/>
                    <a:gd name="G33" fmla="+- G29 10800 0"/>
                    <a:gd name="G34" fmla="+- G19 5400 0"/>
                    <a:gd name="G35" fmla="cos G34 10969111"/>
                    <a:gd name="G36" fmla="sin G34 10969111"/>
                    <a:gd name="G37" fmla="+/ 10969111 7802764 2"/>
                    <a:gd name="T2" fmla="*/ 180 256 1"/>
                    <a:gd name="T3" fmla="*/ 0 256 1"/>
                    <a:gd name="G38" fmla="+- G37 T2 T3"/>
                    <a:gd name="G39" fmla="?: G2 G37 G38"/>
                    <a:gd name="G40" fmla="cos 10800 G39"/>
                    <a:gd name="G41" fmla="sin 10800 G39"/>
                    <a:gd name="G42" fmla="cos 7261 G39"/>
                    <a:gd name="G43" fmla="sin 7261 G39"/>
                    <a:gd name="G44" fmla="+- G40 10800 0"/>
                    <a:gd name="G45" fmla="+- G41 10800 0"/>
                    <a:gd name="G46" fmla="+- G42 10800 0"/>
                    <a:gd name="G47" fmla="+- G43 10800 0"/>
                    <a:gd name="G48" fmla="+- G35 10800 0"/>
                    <a:gd name="G49" fmla="+- G36 10800 0"/>
                    <a:gd name="T4" fmla="*/ 19449 w 21600"/>
                    <a:gd name="T5" fmla="*/ 4333 h 21600"/>
                    <a:gd name="T6" fmla="*/ 1987 w 21600"/>
                    <a:gd name="T7" fmla="*/ 12773 h 21600"/>
                    <a:gd name="T8" fmla="*/ 16615 w 21600"/>
                    <a:gd name="T9" fmla="*/ 6452 h 21600"/>
                    <a:gd name="T10" fmla="*/ 4242 w 21600"/>
                    <a:gd name="T11" fmla="*/ 22600 h 21600"/>
                    <a:gd name="T12" fmla="*/ 2505 w 21600"/>
                    <a:gd name="T13" fmla="*/ 16523 h 21600"/>
                    <a:gd name="T14" fmla="*/ 8584 w 21600"/>
                    <a:gd name="T15" fmla="*/ 14786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7273" y="17146"/>
                      </a:moveTo>
                      <a:cubicBezTo>
                        <a:pt x="8351" y="17746"/>
                        <a:pt x="9565" y="18061"/>
                        <a:pt x="10800" y="18061"/>
                      </a:cubicBezTo>
                      <a:cubicBezTo>
                        <a:pt x="14810" y="18061"/>
                        <a:pt x="18061" y="14810"/>
                        <a:pt x="18061" y="10800"/>
                      </a:cubicBezTo>
                      <a:cubicBezTo>
                        <a:pt x="18061" y="6789"/>
                        <a:pt x="14810" y="3539"/>
                        <a:pt x="10800" y="3539"/>
                      </a:cubicBezTo>
                      <a:cubicBezTo>
                        <a:pt x="6789" y="3539"/>
                        <a:pt x="3539" y="6789"/>
                        <a:pt x="3539" y="10800"/>
                      </a:cubicBezTo>
                      <a:cubicBezTo>
                        <a:pt x="3538" y="11333"/>
                        <a:pt x="3597" y="11866"/>
                        <a:pt x="3714" y="12386"/>
                      </a:cubicBezTo>
                      <a:lnTo>
                        <a:pt x="261" y="13160"/>
                      </a:lnTo>
                      <a:cubicBezTo>
                        <a:pt x="87" y="12385"/>
                        <a:pt x="0" y="11594"/>
                        <a:pt x="0" y="10800"/>
                      </a:cubicBezTo>
                      <a:cubicBezTo>
                        <a:pt x="0" y="4835"/>
                        <a:pt x="4835" y="0"/>
                        <a:pt x="10800" y="0"/>
                      </a:cubicBezTo>
                      <a:cubicBezTo>
                        <a:pt x="16764" y="0"/>
                        <a:pt x="21600" y="4835"/>
                        <a:pt x="21600" y="10800"/>
                      </a:cubicBezTo>
                      <a:cubicBezTo>
                        <a:pt x="21600" y="16764"/>
                        <a:pt x="16764" y="21600"/>
                        <a:pt x="10800" y="21600"/>
                      </a:cubicBezTo>
                      <a:cubicBezTo>
                        <a:pt x="8964" y="21600"/>
                        <a:pt x="7158" y="21132"/>
                        <a:pt x="5554" y="20240"/>
                      </a:cubicBezTo>
                      <a:lnTo>
                        <a:pt x="4242" y="22600"/>
                      </a:lnTo>
                      <a:lnTo>
                        <a:pt x="2505" y="16523"/>
                      </a:lnTo>
                      <a:lnTo>
                        <a:pt x="8584" y="14786"/>
                      </a:lnTo>
                      <a:lnTo>
                        <a:pt x="7273" y="17146"/>
                      </a:lnTo>
                      <a:close/>
                    </a:path>
                  </a:pathLst>
                </a:cu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sz="1600"/>
                </a:p>
              </p:txBody>
            </p:sp>
          </p:grpSp>
        </p:grpSp>
        <p:grpSp>
          <p:nvGrpSpPr>
            <p:cNvPr id="26" name="Group 12"/>
            <p:cNvGrpSpPr>
              <a:grpSpLocks noChangeAspect="1"/>
            </p:cNvGrpSpPr>
            <p:nvPr/>
          </p:nvGrpSpPr>
          <p:grpSpPr bwMode="auto">
            <a:xfrm>
              <a:off x="395169" y="4475098"/>
              <a:ext cx="2419715" cy="1528186"/>
              <a:chOff x="-341" y="2889"/>
              <a:chExt cx="1692" cy="1068"/>
            </a:xfrm>
          </p:grpSpPr>
          <p:sp>
            <p:nvSpPr>
              <p:cNvPr id="27" name="AutoShape 13"/>
              <p:cNvSpPr>
                <a:spLocks noChangeAspect="1" noChangeArrowheads="1"/>
              </p:cNvSpPr>
              <p:nvPr/>
            </p:nvSpPr>
            <p:spPr bwMode="auto">
              <a:xfrm>
                <a:off x="576" y="3434"/>
                <a:ext cx="579" cy="326"/>
              </a:xfrm>
              <a:prstGeom prst="cube">
                <a:avLst>
                  <a:gd name="adj" fmla="val 25000"/>
                </a:avLst>
              </a:prstGeom>
              <a:solidFill>
                <a:srgbClr val="99CCFF"/>
              </a:solidFill>
              <a:ln w="31750">
                <a:solidFill>
                  <a:srgbClr val="006CD8"/>
                </a:solidFill>
                <a:miter lim="800000"/>
                <a:headEnd/>
                <a:tailEnd/>
              </a:ln>
            </p:spPr>
            <p:txBody>
              <a:bodyPr wrap="none" anchor="ctr"/>
              <a:lstStyle/>
              <a:p>
                <a:endParaRPr lang="en-US" sz="1600"/>
              </a:p>
            </p:txBody>
          </p:sp>
          <p:sp>
            <p:nvSpPr>
              <p:cNvPr id="28" name="AutoShape 14"/>
              <p:cNvSpPr>
                <a:spLocks noChangeAspect="1" noChangeArrowheads="1"/>
              </p:cNvSpPr>
              <p:nvPr/>
            </p:nvSpPr>
            <p:spPr bwMode="auto">
              <a:xfrm>
                <a:off x="772" y="3172"/>
                <a:ext cx="579" cy="326"/>
              </a:xfrm>
              <a:prstGeom prst="cube">
                <a:avLst>
                  <a:gd name="adj" fmla="val 25000"/>
                </a:avLst>
              </a:prstGeom>
              <a:solidFill>
                <a:srgbClr val="99CCFF"/>
              </a:solidFill>
              <a:ln w="31750">
                <a:solidFill>
                  <a:srgbClr val="006CD8"/>
                </a:solidFill>
                <a:miter lim="800000"/>
                <a:headEnd/>
                <a:tailEnd/>
              </a:ln>
            </p:spPr>
            <p:txBody>
              <a:bodyPr wrap="none" anchor="ctr"/>
              <a:lstStyle/>
              <a:p>
                <a:endParaRPr lang="en-US" sz="1600"/>
              </a:p>
            </p:txBody>
          </p:sp>
          <p:sp>
            <p:nvSpPr>
              <p:cNvPr id="29" name="AutoShape 15"/>
              <p:cNvSpPr>
                <a:spLocks noChangeAspect="1" noChangeArrowheads="1"/>
              </p:cNvSpPr>
              <p:nvPr/>
            </p:nvSpPr>
            <p:spPr bwMode="auto">
              <a:xfrm>
                <a:off x="627" y="2919"/>
                <a:ext cx="579" cy="326"/>
              </a:xfrm>
              <a:prstGeom prst="cube">
                <a:avLst>
                  <a:gd name="adj" fmla="val 25000"/>
                </a:avLst>
              </a:prstGeom>
              <a:solidFill>
                <a:srgbClr val="99CCFF"/>
              </a:solidFill>
              <a:ln w="31750">
                <a:solidFill>
                  <a:srgbClr val="006CD8"/>
                </a:solidFill>
                <a:miter lim="800000"/>
                <a:headEnd/>
                <a:tailEnd/>
              </a:ln>
            </p:spPr>
            <p:txBody>
              <a:bodyPr wrap="none" anchor="ctr"/>
              <a:lstStyle/>
              <a:p>
                <a:endParaRPr lang="en-US" sz="1600"/>
              </a:p>
            </p:txBody>
          </p:sp>
          <p:sp>
            <p:nvSpPr>
              <p:cNvPr id="30" name="Text Box 16"/>
              <p:cNvSpPr txBox="1">
                <a:spLocks noChangeAspect="1" noChangeArrowheads="1"/>
              </p:cNvSpPr>
              <p:nvPr/>
            </p:nvSpPr>
            <p:spPr bwMode="auto">
              <a:xfrm>
                <a:off x="-341" y="2889"/>
                <a:ext cx="1093" cy="1068"/>
              </a:xfrm>
              <a:prstGeom prst="rect">
                <a:avLst/>
              </a:prstGeom>
              <a:noFill/>
              <a:ln w="31750" algn="ctr">
                <a:noFill/>
                <a:miter lim="800000"/>
                <a:headEnd/>
                <a:tailEnd/>
              </a:ln>
            </p:spPr>
            <p:txBody>
              <a:bodyPr wrap="none">
                <a:spAutoFit/>
              </a:bodyPr>
              <a:lstStyle/>
              <a:p>
                <a:r>
                  <a:rPr lang="en-US" sz="1400" b="1" i="1" dirty="0">
                    <a:latin typeface="Arial Narrow" pitchFamily="34" charset="0"/>
                  </a:rPr>
                  <a:t>Release </a:t>
                </a:r>
                <a:endParaRPr lang="en-US" sz="1400" b="1" i="1" dirty="0" smtClean="0">
                  <a:latin typeface="Arial Narrow" pitchFamily="34" charset="0"/>
                </a:endParaRPr>
              </a:p>
              <a:p>
                <a:r>
                  <a:rPr lang="en-US" sz="1400" b="1" i="1" dirty="0" smtClean="0">
                    <a:latin typeface="Arial Narrow" pitchFamily="34" charset="0"/>
                  </a:rPr>
                  <a:t>Backlog </a:t>
                </a:r>
                <a:endParaRPr lang="en-US" sz="1400" b="1" i="1" dirty="0">
                  <a:latin typeface="Arial Narrow" pitchFamily="34" charset="0"/>
                </a:endParaRPr>
              </a:p>
              <a:p>
                <a:endParaRPr lang="en-US" sz="1200" dirty="0">
                  <a:latin typeface="Arial Narrow" pitchFamily="34" charset="0"/>
                </a:endParaRPr>
              </a:p>
            </p:txBody>
          </p:sp>
        </p:grpSp>
        <p:grpSp>
          <p:nvGrpSpPr>
            <p:cNvPr id="31" name="Group 18"/>
            <p:cNvGrpSpPr>
              <a:grpSpLocks noChangeAspect="1"/>
            </p:cNvGrpSpPr>
            <p:nvPr/>
          </p:nvGrpSpPr>
          <p:grpSpPr bwMode="auto">
            <a:xfrm>
              <a:off x="4111625" y="4062413"/>
              <a:ext cx="806450" cy="600075"/>
              <a:chOff x="2550" y="2556"/>
              <a:chExt cx="810" cy="602"/>
            </a:xfrm>
          </p:grpSpPr>
          <p:sp>
            <p:nvSpPr>
              <p:cNvPr id="32" name="AutoShape 19"/>
              <p:cNvSpPr>
                <a:spLocks noChangeAspect="1" noChangeArrowheads="1"/>
              </p:cNvSpPr>
              <p:nvPr/>
            </p:nvSpPr>
            <p:spPr bwMode="auto">
              <a:xfrm>
                <a:off x="2688" y="2830"/>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sz="1600"/>
              </a:p>
            </p:txBody>
          </p:sp>
          <p:sp>
            <p:nvSpPr>
              <p:cNvPr id="33" name="AutoShape 20"/>
              <p:cNvSpPr>
                <a:spLocks noChangeAspect="1" noChangeArrowheads="1"/>
              </p:cNvSpPr>
              <p:nvPr/>
            </p:nvSpPr>
            <p:spPr bwMode="auto">
              <a:xfrm>
                <a:off x="2642" y="2739"/>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sz="1600"/>
              </a:p>
            </p:txBody>
          </p:sp>
          <p:sp>
            <p:nvSpPr>
              <p:cNvPr id="34" name="AutoShape 21"/>
              <p:cNvSpPr>
                <a:spLocks noChangeAspect="1" noChangeArrowheads="1"/>
              </p:cNvSpPr>
              <p:nvPr/>
            </p:nvSpPr>
            <p:spPr bwMode="auto">
              <a:xfrm>
                <a:off x="2596" y="2648"/>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sz="1600"/>
              </a:p>
            </p:txBody>
          </p:sp>
          <p:sp>
            <p:nvSpPr>
              <p:cNvPr id="35" name="AutoShape 22"/>
              <p:cNvSpPr>
                <a:spLocks noChangeAspect="1" noChangeArrowheads="1"/>
              </p:cNvSpPr>
              <p:nvPr/>
            </p:nvSpPr>
            <p:spPr bwMode="auto">
              <a:xfrm>
                <a:off x="2550" y="2556"/>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sz="1600"/>
              </a:p>
            </p:txBody>
          </p:sp>
        </p:grpSp>
        <p:sp>
          <p:nvSpPr>
            <p:cNvPr id="36" name="AutoShape 23"/>
            <p:cNvSpPr>
              <a:spLocks noChangeAspect="1" noChangeArrowheads="1"/>
            </p:cNvSpPr>
            <p:nvPr/>
          </p:nvSpPr>
          <p:spPr bwMode="auto">
            <a:xfrm>
              <a:off x="3082925" y="4002088"/>
              <a:ext cx="960438" cy="684212"/>
            </a:xfrm>
            <a:prstGeom prst="rightArrow">
              <a:avLst>
                <a:gd name="adj1" fmla="val 50000"/>
                <a:gd name="adj2" fmla="val 35093"/>
              </a:avLst>
            </a:pr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sz="1600"/>
            </a:p>
          </p:txBody>
        </p:sp>
        <p:sp>
          <p:nvSpPr>
            <p:cNvPr id="37" name="Text Box 24"/>
            <p:cNvSpPr txBox="1">
              <a:spLocks noChangeAspect="1" noChangeArrowheads="1"/>
            </p:cNvSpPr>
            <p:nvPr/>
          </p:nvSpPr>
          <p:spPr bwMode="auto">
            <a:xfrm>
              <a:off x="3994411" y="4773292"/>
              <a:ext cx="1563243" cy="1129635"/>
            </a:xfrm>
            <a:prstGeom prst="rect">
              <a:avLst/>
            </a:prstGeom>
            <a:noFill/>
            <a:ln w="31750" algn="ctr">
              <a:noFill/>
              <a:miter lim="800000"/>
              <a:headEnd/>
              <a:tailEnd/>
            </a:ln>
          </p:spPr>
          <p:txBody>
            <a:bodyPr wrap="none">
              <a:spAutoFit/>
            </a:bodyPr>
            <a:lstStyle/>
            <a:p>
              <a:pPr algn="ctr"/>
              <a:r>
                <a:rPr lang="en-US" sz="1400" b="1" i="1" dirty="0">
                  <a:latin typeface="Arial Narrow" pitchFamily="34" charset="0"/>
                </a:rPr>
                <a:t>Backlog </a:t>
              </a:r>
            </a:p>
            <a:p>
              <a:pPr algn="ctr"/>
              <a:r>
                <a:rPr lang="en-US" sz="1400" b="1" i="1" dirty="0" smtClean="0">
                  <a:latin typeface="Arial Narrow" pitchFamily="34" charset="0"/>
                </a:rPr>
                <a:t>tasks</a:t>
              </a:r>
              <a:endParaRPr lang="en-US" sz="1400" b="1" i="1" dirty="0">
                <a:latin typeface="Arial Narrow" pitchFamily="34" charset="0"/>
              </a:endParaRPr>
            </a:p>
          </p:txBody>
        </p:sp>
        <p:sp>
          <p:nvSpPr>
            <p:cNvPr id="38" name="AutoShape 26"/>
            <p:cNvSpPr>
              <a:spLocks noChangeAspect="1" noChangeArrowheads="1"/>
            </p:cNvSpPr>
            <p:nvPr/>
          </p:nvSpPr>
          <p:spPr bwMode="auto">
            <a:xfrm>
              <a:off x="6184900" y="4021138"/>
              <a:ext cx="1039813" cy="684212"/>
            </a:xfrm>
            <a:prstGeom prst="rightArrow">
              <a:avLst>
                <a:gd name="adj1" fmla="val 50000"/>
                <a:gd name="adj2" fmla="val 37993"/>
              </a:avLst>
            </a:pr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sz="1600"/>
            </a:p>
          </p:txBody>
        </p:sp>
        <p:sp>
          <p:nvSpPr>
            <p:cNvPr id="39" name="AutoShape 27"/>
            <p:cNvSpPr>
              <a:spLocks noChangeAspect="1" noChangeArrowheads="1"/>
            </p:cNvSpPr>
            <p:nvPr/>
          </p:nvSpPr>
          <p:spPr bwMode="auto">
            <a:xfrm>
              <a:off x="7375525" y="4051300"/>
              <a:ext cx="1003300" cy="565150"/>
            </a:xfrm>
            <a:prstGeom prst="cube">
              <a:avLst>
                <a:gd name="adj" fmla="val 25000"/>
              </a:avLst>
            </a:prstGeom>
            <a:solidFill>
              <a:srgbClr val="FF3300"/>
            </a:solidFill>
            <a:ln w="31750">
              <a:solidFill>
                <a:schemeClr val="tx1"/>
              </a:solidFill>
              <a:miter lim="800000"/>
              <a:headEnd/>
              <a:tailEnd/>
            </a:ln>
          </p:spPr>
          <p:txBody>
            <a:bodyPr wrap="none" anchor="ctr"/>
            <a:lstStyle/>
            <a:p>
              <a:endParaRPr lang="en-US" sz="1600"/>
            </a:p>
          </p:txBody>
        </p:sp>
        <p:sp>
          <p:nvSpPr>
            <p:cNvPr id="40" name="Text Box 28"/>
            <p:cNvSpPr txBox="1">
              <a:spLocks noChangeAspect="1" noChangeArrowheads="1"/>
            </p:cNvSpPr>
            <p:nvPr/>
          </p:nvSpPr>
          <p:spPr bwMode="auto">
            <a:xfrm>
              <a:off x="6607699" y="2862480"/>
              <a:ext cx="2604966" cy="2990211"/>
            </a:xfrm>
            <a:prstGeom prst="rect">
              <a:avLst/>
            </a:prstGeom>
            <a:noFill/>
            <a:ln w="31750" algn="ctr">
              <a:noFill/>
              <a:miter lim="800000"/>
              <a:headEnd/>
              <a:tailEnd/>
            </a:ln>
          </p:spPr>
          <p:txBody>
            <a:bodyPr wrap="square">
              <a:spAutoFit/>
            </a:bodyPr>
            <a:lstStyle/>
            <a:p>
              <a:pPr algn="ctr"/>
              <a:r>
                <a:rPr lang="en-US" sz="1400" b="1" i="1" dirty="0">
                  <a:latin typeface="Arial Narrow" pitchFamily="34" charset="0"/>
                </a:rPr>
                <a:t>Potentially </a:t>
              </a:r>
              <a:r>
                <a:rPr lang="en-US" sz="1400" b="1" i="1" dirty="0" smtClean="0">
                  <a:latin typeface="Arial Narrow" pitchFamily="34" charset="0"/>
                </a:rPr>
                <a:t>Shippable</a:t>
              </a:r>
            </a:p>
            <a:p>
              <a:pPr algn="ctr"/>
              <a:endParaRPr lang="en-US" sz="1400" b="1" i="1" dirty="0">
                <a:latin typeface="Arial Narrow" pitchFamily="34" charset="0"/>
              </a:endParaRPr>
            </a:p>
            <a:p>
              <a:pPr algn="ctr"/>
              <a:endParaRPr lang="en-US" sz="1400" b="1" i="1" dirty="0">
                <a:latin typeface="Arial Narrow" pitchFamily="34" charset="0"/>
              </a:endParaRPr>
            </a:p>
            <a:p>
              <a:pPr algn="ctr"/>
              <a:r>
                <a:rPr lang="en-US" sz="1400" b="1" i="1" dirty="0">
                  <a:latin typeface="Arial Narrow" pitchFamily="34" charset="0"/>
                </a:rPr>
                <a:t>Product Increment</a:t>
              </a:r>
            </a:p>
          </p:txBody>
        </p:sp>
        <p:sp>
          <p:nvSpPr>
            <p:cNvPr id="41" name="AutoShape 31"/>
            <p:cNvSpPr>
              <a:spLocks noChangeAspect="1" noChangeArrowheads="1"/>
            </p:cNvSpPr>
            <p:nvPr/>
          </p:nvSpPr>
          <p:spPr bwMode="auto">
            <a:xfrm>
              <a:off x="1968500" y="4162425"/>
              <a:ext cx="1017588" cy="465138"/>
            </a:xfrm>
            <a:prstGeom prst="cube">
              <a:avLst>
                <a:gd name="adj" fmla="val 25000"/>
              </a:avLst>
            </a:prstGeom>
            <a:solidFill>
              <a:srgbClr val="FF7C80"/>
            </a:solidFill>
            <a:ln w="31750">
              <a:solidFill>
                <a:srgbClr val="336666"/>
              </a:solidFill>
              <a:miter lim="800000"/>
              <a:headEnd/>
              <a:tailEnd/>
            </a:ln>
          </p:spPr>
          <p:txBody>
            <a:bodyPr wrap="none" anchor="ctr"/>
            <a:lstStyle/>
            <a:p>
              <a:endParaRPr lang="en-US" sz="1600"/>
            </a:p>
          </p:txBody>
        </p:sp>
        <p:sp>
          <p:nvSpPr>
            <p:cNvPr id="42" name="Text Box 32"/>
            <p:cNvSpPr txBox="1">
              <a:spLocks noChangeAspect="1" noChangeArrowheads="1"/>
            </p:cNvSpPr>
            <p:nvPr/>
          </p:nvSpPr>
          <p:spPr bwMode="auto">
            <a:xfrm>
              <a:off x="2706218" y="3506146"/>
              <a:ext cx="2227262" cy="1594780"/>
            </a:xfrm>
            <a:prstGeom prst="rect">
              <a:avLst/>
            </a:prstGeom>
            <a:noFill/>
            <a:ln w="31750" algn="ctr">
              <a:noFill/>
              <a:miter lim="800000"/>
              <a:headEnd/>
              <a:tailEnd/>
            </a:ln>
          </p:spPr>
          <p:txBody>
            <a:bodyPr>
              <a:spAutoFit/>
            </a:bodyPr>
            <a:lstStyle/>
            <a:p>
              <a:r>
                <a:rPr lang="en-US" sz="1400" b="1" i="1" dirty="0" smtClean="0">
                  <a:latin typeface="Arial Narrow" pitchFamily="34" charset="0"/>
                </a:rPr>
                <a:t>Iteration</a:t>
              </a:r>
            </a:p>
            <a:p>
              <a:endParaRPr lang="en-US" sz="1400" b="1" i="1" dirty="0">
                <a:latin typeface="Arial Narrow" pitchFamily="34" charset="0"/>
              </a:endParaRPr>
            </a:p>
            <a:p>
              <a:r>
                <a:rPr lang="en-US" sz="1400" b="1" i="1" dirty="0" smtClean="0">
                  <a:latin typeface="Arial Narrow" pitchFamily="34" charset="0"/>
                </a:rPr>
                <a:t>Backlog</a:t>
              </a:r>
              <a:endParaRPr lang="en-US" sz="1400" b="1" i="1" dirty="0">
                <a:latin typeface="Arial Narrow" pitchFamily="34" charset="0"/>
              </a:endParaRPr>
            </a:p>
          </p:txBody>
        </p:sp>
      </p:grpSp>
    </p:spTree>
    <p:extLst>
      <p:ext uri="{BB962C8B-B14F-4D97-AF65-F5344CB8AC3E}">
        <p14:creationId xmlns:p14="http://schemas.microsoft.com/office/powerpoint/2010/main" val="40828373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tLang="en-US" smtClean="0"/>
              <a:t>Deliver Frequently</a:t>
            </a:r>
          </a:p>
        </p:txBody>
      </p:sp>
      <p:sp>
        <p:nvSpPr>
          <p:cNvPr id="4" name="Footer Placeholder 3"/>
          <p:cNvSpPr>
            <a:spLocks noGrp="1"/>
          </p:cNvSpPr>
          <p:nvPr>
            <p:ph type="ftr" sz="quarter" idx="11"/>
          </p:nvPr>
        </p:nvSpPr>
        <p:spPr/>
        <p:txBody>
          <a:bodyPr/>
          <a:lstStyle/>
          <a:p>
            <a:pPr>
              <a:defRPr/>
            </a:pPr>
            <a:endParaRPr lang="en-US" altLang="en-US" sz="1600" smtClean="0">
              <a:solidFill>
                <a:srgbClr val="D5D5FF"/>
              </a:solidFill>
              <a:latin typeface="+mn-lt"/>
            </a:endParaRPr>
          </a:p>
          <a:p>
            <a:pPr>
              <a:defRPr/>
            </a:pPr>
            <a:endParaRPr lang="en-US" altLang="en-US" sz="1600" smtClean="0">
              <a:solidFill>
                <a:srgbClr val="D5D5FF"/>
              </a:solidFill>
              <a:latin typeface="+mn-lt"/>
            </a:endParaRPr>
          </a:p>
          <a:p>
            <a:pPr algn="ctr">
              <a:spcAft>
                <a:spcPct val="30000"/>
              </a:spcAft>
              <a:defRPr/>
            </a:pPr>
            <a:endParaRPr lang="en-US" altLang="en-US" b="1" smtClean="0">
              <a:latin typeface="Verdana" panose="020B0604030504040204" pitchFamily="34" charset="0"/>
            </a:endParaRPr>
          </a:p>
          <a:p>
            <a:pPr algn="ctr">
              <a:spcAft>
                <a:spcPct val="30000"/>
              </a:spcAft>
              <a:defRPr/>
            </a:pPr>
            <a:endParaRPr lang="en-US" altLang="en-US" sz="1000">
              <a:solidFill>
                <a:srgbClr val="3333CC"/>
              </a:solidFill>
            </a:endParaRPr>
          </a:p>
        </p:txBody>
      </p:sp>
      <p:pic>
        <p:nvPicPr>
          <p:cNvPr id="46083" name="Content Placeholder 4"/>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0" y="1981200"/>
            <a:ext cx="7727950" cy="3733800"/>
          </a:xfrm>
        </p:spPr>
      </p:pic>
    </p:spTree>
    <p:extLst>
      <p:ext uri="{BB962C8B-B14F-4D97-AF65-F5344CB8AC3E}">
        <p14:creationId xmlns:p14="http://schemas.microsoft.com/office/powerpoint/2010/main" val="5485037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1547813" y="4801758"/>
            <a:ext cx="6781800" cy="830997"/>
          </a:xfrm>
          <a:prstGeom prst="rect">
            <a:avLst/>
          </a:prstGeom>
          <a:noFill/>
        </p:spPr>
        <p:txBody>
          <a:bodyPr wrap="square" rtlCol="0">
            <a:spAutoFit/>
          </a:bodyPr>
          <a:lstStyle/>
          <a:p>
            <a:r>
              <a:rPr lang="en-US" sz="4800" dirty="0" smtClean="0">
                <a:solidFill>
                  <a:schemeClr val="bg1"/>
                </a:solidFill>
                <a:latin typeface="Smudger LET" pitchFamily="2" charset="0"/>
              </a:rPr>
              <a:t>Deliver Frequently!</a:t>
            </a:r>
            <a:endParaRPr lang="en-US" sz="4800" dirty="0">
              <a:solidFill>
                <a:schemeClr val="bg1"/>
              </a:solidFill>
              <a:latin typeface="Smudger LET" pitchFamily="2" charset="0"/>
            </a:endParaRPr>
          </a:p>
        </p:txBody>
      </p:sp>
      <p:sp>
        <p:nvSpPr>
          <p:cNvPr id="5" name="TextBox 4"/>
          <p:cNvSpPr txBox="1"/>
          <p:nvPr/>
        </p:nvSpPr>
        <p:spPr>
          <a:xfrm>
            <a:off x="1371600" y="996696"/>
            <a:ext cx="1295400" cy="769441"/>
          </a:xfrm>
          <a:prstGeom prst="rect">
            <a:avLst/>
          </a:prstGeom>
          <a:noFill/>
        </p:spPr>
        <p:txBody>
          <a:bodyPr wrap="square" rtlCol="0">
            <a:spAutoFit/>
          </a:bodyPr>
          <a:lstStyle/>
          <a:p>
            <a:r>
              <a:rPr lang="en-US" sz="4400" dirty="0" smtClean="0">
                <a:solidFill>
                  <a:schemeClr val="bg1"/>
                </a:solidFill>
                <a:latin typeface="Forte" panose="03060902040502070203" pitchFamily="66" charset="0"/>
              </a:rPr>
              <a:t>#3</a:t>
            </a:r>
            <a:endParaRPr lang="en-US" sz="4400" dirty="0">
              <a:solidFill>
                <a:schemeClr val="bg1"/>
              </a:solidFill>
              <a:latin typeface="Forte" panose="03060902040502070203" pitchFamily="66" charset="0"/>
            </a:endParaRPr>
          </a:p>
        </p:txBody>
      </p:sp>
    </p:spTree>
    <p:extLst>
      <p:ext uri="{BB962C8B-B14F-4D97-AF65-F5344CB8AC3E}">
        <p14:creationId xmlns:p14="http://schemas.microsoft.com/office/powerpoint/2010/main" val="12238067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ormAutofit/>
          </a:bodyPr>
          <a:lstStyle/>
          <a:p>
            <a:r>
              <a:rPr lang="en-US" altLang="en-US" dirty="0" smtClean="0"/>
              <a:t>Foundation and Pillars of Agile</a:t>
            </a:r>
          </a:p>
        </p:txBody>
      </p:sp>
      <p:pic>
        <p:nvPicPr>
          <p:cNvPr id="23555" name="Picture 2" descr="http://www.clker.com/cliparts/N/2/H/q/t/B/marble-columns-md.png"/>
          <p:cNvPicPr>
            <a:picLocks noChangeAspect="1" noChangeArrowheads="1"/>
          </p:cNvPicPr>
          <p:nvPr/>
        </p:nvPicPr>
        <p:blipFill>
          <a:blip r:embed="rId3" cstate="print">
            <a:extLst>
              <a:ext uri="{28A0092B-C50C-407E-A947-70E740481C1C}">
                <a14:useLocalDpi xmlns:a14="http://schemas.microsoft.com/office/drawing/2010/main" val="0"/>
              </a:ext>
            </a:extLst>
          </a:blip>
          <a:srcRect l="64117"/>
          <a:stretch>
            <a:fillRect/>
          </a:stretch>
        </p:blipFill>
        <p:spPr bwMode="auto">
          <a:xfrm>
            <a:off x="1398588" y="2786063"/>
            <a:ext cx="963612"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2" descr="http://www.clker.com/cliparts/N/2/H/q/t/B/marble-columns-md.png"/>
          <p:cNvPicPr>
            <a:picLocks noChangeAspect="1" noChangeArrowheads="1"/>
          </p:cNvPicPr>
          <p:nvPr/>
        </p:nvPicPr>
        <p:blipFill>
          <a:blip r:embed="rId3" cstate="print">
            <a:extLst>
              <a:ext uri="{28A0092B-C50C-407E-A947-70E740481C1C}">
                <a14:useLocalDpi xmlns:a14="http://schemas.microsoft.com/office/drawing/2010/main" val="0"/>
              </a:ext>
            </a:extLst>
          </a:blip>
          <a:srcRect l="64117"/>
          <a:stretch>
            <a:fillRect/>
          </a:stretch>
        </p:blipFill>
        <p:spPr bwMode="auto">
          <a:xfrm>
            <a:off x="6732588" y="2786063"/>
            <a:ext cx="963612"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401762" y="2406650"/>
            <a:ext cx="6294438" cy="32067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smtClean="0">
                <a:solidFill>
                  <a:schemeClr val="bg1"/>
                </a:solidFill>
              </a:rPr>
              <a:t>Learning (Inspect </a:t>
            </a:r>
            <a:r>
              <a:rPr lang="en-US" sz="2400" b="1" dirty="0">
                <a:solidFill>
                  <a:schemeClr val="bg1"/>
                </a:solidFill>
              </a:rPr>
              <a:t>and </a:t>
            </a:r>
            <a:r>
              <a:rPr lang="en-US" sz="2400" b="1" dirty="0" smtClean="0">
                <a:solidFill>
                  <a:schemeClr val="bg1"/>
                </a:solidFill>
              </a:rPr>
              <a:t>Adapt)</a:t>
            </a:r>
            <a:endParaRPr lang="en-US" sz="2400" b="1" dirty="0">
              <a:solidFill>
                <a:schemeClr val="bg1"/>
              </a:solidFill>
            </a:endParaRPr>
          </a:p>
        </p:txBody>
      </p:sp>
      <p:sp>
        <p:nvSpPr>
          <p:cNvPr id="15" name="Rectangle 14"/>
          <p:cNvSpPr/>
          <p:nvPr/>
        </p:nvSpPr>
        <p:spPr>
          <a:xfrm>
            <a:off x="1419225" y="5480050"/>
            <a:ext cx="6294438" cy="327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rPr>
              <a:t>Context</a:t>
            </a:r>
            <a:endParaRPr lang="en-US" b="1" dirty="0">
              <a:solidFill>
                <a:schemeClr val="bg1"/>
              </a:solidFill>
            </a:endParaRPr>
          </a:p>
        </p:txBody>
      </p:sp>
      <p:sp>
        <p:nvSpPr>
          <p:cNvPr id="16" name="Rectangle 15"/>
          <p:cNvSpPr/>
          <p:nvPr/>
        </p:nvSpPr>
        <p:spPr>
          <a:xfrm>
            <a:off x="1292225" y="5883275"/>
            <a:ext cx="6548438" cy="403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rPr>
              <a:t>Servant Leadership &amp; Sustaining Culture</a:t>
            </a:r>
          </a:p>
        </p:txBody>
      </p:sp>
      <p:sp>
        <p:nvSpPr>
          <p:cNvPr id="17" name="Isosceles Triangle 16"/>
          <p:cNvSpPr/>
          <p:nvPr/>
        </p:nvSpPr>
        <p:spPr>
          <a:xfrm>
            <a:off x="1419225" y="1143000"/>
            <a:ext cx="6294438" cy="118427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23562" name="TextBox 6"/>
          <p:cNvSpPr txBox="1">
            <a:spLocks noChangeArrowheads="1"/>
          </p:cNvSpPr>
          <p:nvPr/>
        </p:nvSpPr>
        <p:spPr bwMode="auto">
          <a:xfrm rot="-5400000">
            <a:off x="965994" y="3626644"/>
            <a:ext cx="1828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r>
              <a:rPr lang="en-US" altLang="en-US" dirty="0"/>
              <a:t>Build Quality In</a:t>
            </a:r>
          </a:p>
        </p:txBody>
      </p:sp>
      <p:sp>
        <p:nvSpPr>
          <p:cNvPr id="23563" name="TextBox 7"/>
          <p:cNvSpPr txBox="1">
            <a:spLocks noChangeArrowheads="1"/>
          </p:cNvSpPr>
          <p:nvPr/>
        </p:nvSpPr>
        <p:spPr bwMode="auto">
          <a:xfrm rot="-5400000">
            <a:off x="6242844" y="3586956"/>
            <a:ext cx="1905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r>
              <a:rPr lang="en-US" altLang="en-US"/>
              <a:t>Deliver Often</a:t>
            </a:r>
          </a:p>
        </p:txBody>
      </p:sp>
      <p:sp>
        <p:nvSpPr>
          <p:cNvPr id="20" name="TextBox 19"/>
          <p:cNvSpPr txBox="1"/>
          <p:nvPr/>
        </p:nvSpPr>
        <p:spPr>
          <a:xfrm>
            <a:off x="2667000" y="1792288"/>
            <a:ext cx="3962400" cy="557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a:solidFill>
                  <a:schemeClr val="tx1"/>
                </a:solidFill>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pPr>
              <a:defRPr/>
            </a:pPr>
            <a:r>
              <a:rPr lang="en-US" sz="2400" b="1" dirty="0" smtClean="0">
                <a:solidFill>
                  <a:schemeClr val="bg1"/>
                </a:solidFill>
              </a:rPr>
              <a:t>Lean Product Management Strategy</a:t>
            </a:r>
          </a:p>
          <a:p>
            <a:pPr>
              <a:defRPr/>
            </a:pPr>
            <a:endParaRPr lang="en-US" sz="2400" dirty="0" smtClean="0">
              <a:solidFill>
                <a:schemeClr val="bg1"/>
              </a:solidFill>
            </a:endParaRPr>
          </a:p>
        </p:txBody>
      </p:sp>
      <p:grpSp>
        <p:nvGrpSpPr>
          <p:cNvPr id="2" name="Group 1"/>
          <p:cNvGrpSpPr/>
          <p:nvPr/>
        </p:nvGrpSpPr>
        <p:grpSpPr>
          <a:xfrm>
            <a:off x="2362200" y="3074549"/>
            <a:ext cx="4504604" cy="2107051"/>
            <a:chOff x="395169" y="1454150"/>
            <a:chExt cx="8817496" cy="4549134"/>
          </a:xfrm>
        </p:grpSpPr>
        <p:sp>
          <p:nvSpPr>
            <p:cNvPr id="18" name="AutoShape 5"/>
            <p:cNvSpPr>
              <a:spLocks noChangeAspect="1" noChangeArrowheads="1"/>
            </p:cNvSpPr>
            <p:nvPr/>
          </p:nvSpPr>
          <p:spPr bwMode="auto">
            <a:xfrm rot="6109147" flipH="1" flipV="1">
              <a:off x="4462463" y="1557337"/>
              <a:ext cx="1784350" cy="1577975"/>
            </a:xfrm>
            <a:custGeom>
              <a:avLst/>
              <a:gdLst>
                <a:gd name="G0" fmla="+- 4261215 0 0"/>
                <a:gd name="G1" fmla="+- -10890144 0 0"/>
                <a:gd name="G2" fmla="+- 4261215 0 -10890144"/>
                <a:gd name="G3" fmla="+- 10800 0 0"/>
                <a:gd name="G4" fmla="+- 0 0 4261215"/>
                <a:gd name="T0" fmla="*/ 360 256 1"/>
                <a:gd name="T1" fmla="*/ 0 256 1"/>
                <a:gd name="G5" fmla="+- G2 T0 T1"/>
                <a:gd name="G6" fmla="?: G2 G2 G5"/>
                <a:gd name="G7" fmla="+- 0 0 G6"/>
                <a:gd name="G8" fmla="+- 7674 0 0"/>
                <a:gd name="G9" fmla="+- 0 0 -10890144"/>
                <a:gd name="G10" fmla="+- 7674 0 2700"/>
                <a:gd name="G11" fmla="cos G10 4261215"/>
                <a:gd name="G12" fmla="sin G10 4261215"/>
                <a:gd name="G13" fmla="cos 13500 4261215"/>
                <a:gd name="G14" fmla="sin 13500 4261215"/>
                <a:gd name="G15" fmla="+- G11 10800 0"/>
                <a:gd name="G16" fmla="+- G12 10800 0"/>
                <a:gd name="G17" fmla="+- G13 10800 0"/>
                <a:gd name="G18" fmla="+- G14 10800 0"/>
                <a:gd name="G19" fmla="*/ 7674 1 2"/>
                <a:gd name="G20" fmla="+- G19 5400 0"/>
                <a:gd name="G21" fmla="cos G20 4261215"/>
                <a:gd name="G22" fmla="sin G20 4261215"/>
                <a:gd name="G23" fmla="+- G21 10800 0"/>
                <a:gd name="G24" fmla="+- G12 G23 G22"/>
                <a:gd name="G25" fmla="+- G22 G23 G11"/>
                <a:gd name="G26" fmla="cos 10800 4261215"/>
                <a:gd name="G27" fmla="sin 10800 4261215"/>
                <a:gd name="G28" fmla="cos 7674 4261215"/>
                <a:gd name="G29" fmla="sin 7674 4261215"/>
                <a:gd name="G30" fmla="+- G26 10800 0"/>
                <a:gd name="G31" fmla="+- G27 10800 0"/>
                <a:gd name="G32" fmla="+- G28 10800 0"/>
                <a:gd name="G33" fmla="+- G29 10800 0"/>
                <a:gd name="G34" fmla="+- G19 5400 0"/>
                <a:gd name="G35" fmla="cos G34 -10890144"/>
                <a:gd name="G36" fmla="sin G34 -10890144"/>
                <a:gd name="G37" fmla="+/ -10890144 4261215 2"/>
                <a:gd name="T2" fmla="*/ 180 256 1"/>
                <a:gd name="T3" fmla="*/ 0 256 1"/>
                <a:gd name="G38" fmla="+- G37 T2 T3"/>
                <a:gd name="G39" fmla="?: G2 G37 G38"/>
                <a:gd name="G40" fmla="cos 10800 G39"/>
                <a:gd name="G41" fmla="sin 10800 G39"/>
                <a:gd name="G42" fmla="cos 7674 G39"/>
                <a:gd name="G43" fmla="sin 7674 G39"/>
                <a:gd name="G44" fmla="+- G40 10800 0"/>
                <a:gd name="G45" fmla="+- G41 10800 0"/>
                <a:gd name="G46" fmla="+- G42 10800 0"/>
                <a:gd name="G47" fmla="+- G43 10800 0"/>
                <a:gd name="G48" fmla="+- G35 10800 0"/>
                <a:gd name="G49" fmla="+- G36 10800 0"/>
                <a:gd name="T4" fmla="*/ 17658 w 21600"/>
                <a:gd name="T5" fmla="*/ 2457 h 21600"/>
                <a:gd name="T6" fmla="*/ 1830 w 21600"/>
                <a:gd name="T7" fmla="*/ 8592 h 21600"/>
                <a:gd name="T8" fmla="*/ 15673 w 21600"/>
                <a:gd name="T9" fmla="*/ 4872 h 21600"/>
                <a:gd name="T10" fmla="*/ 16500 w 21600"/>
                <a:gd name="T11" fmla="*/ 23037 h 21600"/>
                <a:gd name="T12" fmla="*/ 10836 w 21600"/>
                <a:gd name="T13" fmla="*/ 20972 h 21600"/>
                <a:gd name="T14" fmla="*/ 12900 w 21600"/>
                <a:gd name="T15" fmla="*/ 15308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4040" y="17756"/>
                  </a:moveTo>
                  <a:cubicBezTo>
                    <a:pt x="16744" y="16496"/>
                    <a:pt x="18474" y="13783"/>
                    <a:pt x="18474" y="10800"/>
                  </a:cubicBezTo>
                  <a:cubicBezTo>
                    <a:pt x="18474" y="6561"/>
                    <a:pt x="15038" y="3126"/>
                    <a:pt x="10800" y="3126"/>
                  </a:cubicBezTo>
                  <a:cubicBezTo>
                    <a:pt x="7268" y="3125"/>
                    <a:pt x="4192" y="5536"/>
                    <a:pt x="3348" y="8965"/>
                  </a:cubicBezTo>
                  <a:lnTo>
                    <a:pt x="313" y="8218"/>
                  </a:lnTo>
                  <a:cubicBezTo>
                    <a:pt x="1501" y="3392"/>
                    <a:pt x="5829" y="-1"/>
                    <a:pt x="10800" y="0"/>
                  </a:cubicBezTo>
                  <a:cubicBezTo>
                    <a:pt x="16764" y="0"/>
                    <a:pt x="21600" y="4835"/>
                    <a:pt x="21600" y="10800"/>
                  </a:cubicBezTo>
                  <a:cubicBezTo>
                    <a:pt x="21600" y="14998"/>
                    <a:pt x="19166" y="18816"/>
                    <a:pt x="15360" y="20589"/>
                  </a:cubicBezTo>
                  <a:lnTo>
                    <a:pt x="16500" y="23037"/>
                  </a:lnTo>
                  <a:lnTo>
                    <a:pt x="10836" y="20972"/>
                  </a:lnTo>
                  <a:lnTo>
                    <a:pt x="12900" y="15308"/>
                  </a:lnTo>
                  <a:lnTo>
                    <a:pt x="14040" y="17756"/>
                  </a:lnTo>
                  <a:close/>
                </a:path>
              </a:pathLst>
            </a:cu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sz="1600"/>
            </a:p>
          </p:txBody>
        </p:sp>
        <p:sp>
          <p:nvSpPr>
            <p:cNvPr id="19" name="Text Box 6"/>
            <p:cNvSpPr txBox="1">
              <a:spLocks noChangeAspect="1" noChangeArrowheads="1"/>
            </p:cNvSpPr>
            <p:nvPr/>
          </p:nvSpPr>
          <p:spPr bwMode="auto">
            <a:xfrm>
              <a:off x="4616731" y="1880592"/>
              <a:ext cx="1334186" cy="664492"/>
            </a:xfrm>
            <a:prstGeom prst="rect">
              <a:avLst/>
            </a:prstGeom>
            <a:noFill/>
            <a:ln w="31750" algn="ctr">
              <a:noFill/>
              <a:miter lim="800000"/>
              <a:headEnd/>
              <a:tailEnd/>
            </a:ln>
          </p:spPr>
          <p:txBody>
            <a:bodyPr wrap="none">
              <a:spAutoFit/>
            </a:bodyPr>
            <a:lstStyle/>
            <a:p>
              <a:pPr algn="ctr">
                <a:spcBef>
                  <a:spcPct val="50000"/>
                </a:spcBef>
              </a:pPr>
              <a:r>
                <a:rPr lang="en-US" sz="1400" dirty="0"/>
                <a:t>24 </a:t>
              </a:r>
              <a:r>
                <a:rPr lang="en-US" sz="1400" dirty="0" err="1" smtClean="0"/>
                <a:t>hrs</a:t>
              </a:r>
              <a:endParaRPr lang="en-US" sz="1400" dirty="0"/>
            </a:p>
          </p:txBody>
        </p:sp>
        <p:grpSp>
          <p:nvGrpSpPr>
            <p:cNvPr id="21" name="Group 7"/>
            <p:cNvGrpSpPr>
              <a:grpSpLocks noChangeAspect="1"/>
            </p:cNvGrpSpPr>
            <p:nvPr/>
          </p:nvGrpSpPr>
          <p:grpSpPr bwMode="auto">
            <a:xfrm>
              <a:off x="4924425" y="2468563"/>
              <a:ext cx="1878013" cy="2084387"/>
              <a:chOff x="2826" y="1486"/>
              <a:chExt cx="1314" cy="1458"/>
            </a:xfrm>
          </p:grpSpPr>
          <p:sp>
            <p:nvSpPr>
              <p:cNvPr id="22" name="Text Box 8"/>
              <p:cNvSpPr txBox="1">
                <a:spLocks noChangeAspect="1" noChangeArrowheads="1"/>
              </p:cNvSpPr>
              <p:nvPr/>
            </p:nvSpPr>
            <p:spPr bwMode="auto">
              <a:xfrm>
                <a:off x="2931" y="1965"/>
                <a:ext cx="1098" cy="465"/>
              </a:xfrm>
              <a:prstGeom prst="rect">
                <a:avLst/>
              </a:prstGeom>
              <a:noFill/>
              <a:ln w="31750" algn="ctr">
                <a:noFill/>
                <a:miter lim="800000"/>
                <a:headEnd/>
                <a:tailEnd/>
              </a:ln>
            </p:spPr>
            <p:txBody>
              <a:bodyPr wrap="none">
                <a:spAutoFit/>
              </a:bodyPr>
              <a:lstStyle/>
              <a:p>
                <a:pPr algn="ctr">
                  <a:spcBef>
                    <a:spcPct val="50000"/>
                  </a:spcBef>
                </a:pPr>
                <a:r>
                  <a:rPr lang="en-US" sz="1400" dirty="0"/>
                  <a:t>1-4 </a:t>
                </a:r>
                <a:r>
                  <a:rPr lang="en-US" sz="1400" dirty="0" err="1" smtClean="0"/>
                  <a:t>wks</a:t>
                </a:r>
                <a:endParaRPr lang="en-US" sz="1400" dirty="0"/>
              </a:p>
            </p:txBody>
          </p:sp>
          <p:grpSp>
            <p:nvGrpSpPr>
              <p:cNvPr id="23" name="Group 9"/>
              <p:cNvGrpSpPr>
                <a:grpSpLocks noChangeAspect="1"/>
              </p:cNvGrpSpPr>
              <p:nvPr/>
            </p:nvGrpSpPr>
            <p:grpSpPr bwMode="auto">
              <a:xfrm>
                <a:off x="2826" y="1486"/>
                <a:ext cx="1314" cy="1458"/>
                <a:chOff x="2826" y="1486"/>
                <a:chExt cx="1314" cy="1458"/>
              </a:xfrm>
            </p:grpSpPr>
            <p:sp>
              <p:nvSpPr>
                <p:cNvPr id="24" name="Rectangle 10"/>
                <p:cNvSpPr>
                  <a:spLocks noChangeAspect="1" noChangeArrowheads="1"/>
                </p:cNvSpPr>
                <p:nvPr/>
              </p:nvSpPr>
              <p:spPr bwMode="auto">
                <a:xfrm>
                  <a:off x="2892" y="2704"/>
                  <a:ext cx="528" cy="240"/>
                </a:xfrm>
                <a:prstGeom prst="rect">
                  <a:avLst/>
                </a:prstGeom>
                <a:solidFill>
                  <a:schemeClr val="accent1"/>
                </a:solidFill>
                <a:ln w="31750" algn="ctr">
                  <a:solidFill>
                    <a:schemeClr val="tx1"/>
                  </a:solidFill>
                  <a:miter lim="800000"/>
                  <a:headEnd/>
                  <a:tailEnd/>
                </a:ln>
              </p:spPr>
              <p:txBody>
                <a:bodyPr wrap="none" anchor="ctr"/>
                <a:lstStyle/>
                <a:p>
                  <a:endParaRPr lang="en-US" sz="1600"/>
                </a:p>
              </p:txBody>
            </p:sp>
            <p:sp>
              <p:nvSpPr>
                <p:cNvPr id="25" name="AutoShape 11"/>
                <p:cNvSpPr>
                  <a:spLocks noChangeAspect="1" noChangeArrowheads="1"/>
                </p:cNvSpPr>
                <p:nvPr/>
              </p:nvSpPr>
              <p:spPr bwMode="auto">
                <a:xfrm rot="15490853" flipV="1">
                  <a:off x="2760" y="1552"/>
                  <a:ext cx="1458" cy="1314"/>
                </a:xfrm>
                <a:custGeom>
                  <a:avLst/>
                  <a:gdLst>
                    <a:gd name="G0" fmla="+- 7802764 0 0"/>
                    <a:gd name="G1" fmla="+- 10969111 0 0"/>
                    <a:gd name="G2" fmla="+- 7802764 0 10969111"/>
                    <a:gd name="G3" fmla="+- 10800 0 0"/>
                    <a:gd name="G4" fmla="+- 0 0 7802764"/>
                    <a:gd name="T0" fmla="*/ 360 256 1"/>
                    <a:gd name="T1" fmla="*/ 0 256 1"/>
                    <a:gd name="G5" fmla="+- G2 T0 T1"/>
                    <a:gd name="G6" fmla="?: G2 G2 G5"/>
                    <a:gd name="G7" fmla="+- 0 0 G6"/>
                    <a:gd name="G8" fmla="+- 7261 0 0"/>
                    <a:gd name="G9" fmla="+- 0 0 10969111"/>
                    <a:gd name="G10" fmla="+- 7261 0 2700"/>
                    <a:gd name="G11" fmla="cos G10 7802764"/>
                    <a:gd name="G12" fmla="sin G10 7802764"/>
                    <a:gd name="G13" fmla="cos 13500 7802764"/>
                    <a:gd name="G14" fmla="sin 13500 7802764"/>
                    <a:gd name="G15" fmla="+- G11 10800 0"/>
                    <a:gd name="G16" fmla="+- G12 10800 0"/>
                    <a:gd name="G17" fmla="+- G13 10800 0"/>
                    <a:gd name="G18" fmla="+- G14 10800 0"/>
                    <a:gd name="G19" fmla="*/ 7261 1 2"/>
                    <a:gd name="G20" fmla="+- G19 5400 0"/>
                    <a:gd name="G21" fmla="cos G20 7802764"/>
                    <a:gd name="G22" fmla="sin G20 7802764"/>
                    <a:gd name="G23" fmla="+- G21 10800 0"/>
                    <a:gd name="G24" fmla="+- G12 G23 G22"/>
                    <a:gd name="G25" fmla="+- G22 G23 G11"/>
                    <a:gd name="G26" fmla="cos 10800 7802764"/>
                    <a:gd name="G27" fmla="sin 10800 7802764"/>
                    <a:gd name="G28" fmla="cos 7261 7802764"/>
                    <a:gd name="G29" fmla="sin 7261 7802764"/>
                    <a:gd name="G30" fmla="+- G26 10800 0"/>
                    <a:gd name="G31" fmla="+- G27 10800 0"/>
                    <a:gd name="G32" fmla="+- G28 10800 0"/>
                    <a:gd name="G33" fmla="+- G29 10800 0"/>
                    <a:gd name="G34" fmla="+- G19 5400 0"/>
                    <a:gd name="G35" fmla="cos G34 10969111"/>
                    <a:gd name="G36" fmla="sin G34 10969111"/>
                    <a:gd name="G37" fmla="+/ 10969111 7802764 2"/>
                    <a:gd name="T2" fmla="*/ 180 256 1"/>
                    <a:gd name="T3" fmla="*/ 0 256 1"/>
                    <a:gd name="G38" fmla="+- G37 T2 T3"/>
                    <a:gd name="G39" fmla="?: G2 G37 G38"/>
                    <a:gd name="G40" fmla="cos 10800 G39"/>
                    <a:gd name="G41" fmla="sin 10800 G39"/>
                    <a:gd name="G42" fmla="cos 7261 G39"/>
                    <a:gd name="G43" fmla="sin 7261 G39"/>
                    <a:gd name="G44" fmla="+- G40 10800 0"/>
                    <a:gd name="G45" fmla="+- G41 10800 0"/>
                    <a:gd name="G46" fmla="+- G42 10800 0"/>
                    <a:gd name="G47" fmla="+- G43 10800 0"/>
                    <a:gd name="G48" fmla="+- G35 10800 0"/>
                    <a:gd name="G49" fmla="+- G36 10800 0"/>
                    <a:gd name="T4" fmla="*/ 19449 w 21600"/>
                    <a:gd name="T5" fmla="*/ 4333 h 21600"/>
                    <a:gd name="T6" fmla="*/ 1987 w 21600"/>
                    <a:gd name="T7" fmla="*/ 12773 h 21600"/>
                    <a:gd name="T8" fmla="*/ 16615 w 21600"/>
                    <a:gd name="T9" fmla="*/ 6452 h 21600"/>
                    <a:gd name="T10" fmla="*/ 4242 w 21600"/>
                    <a:gd name="T11" fmla="*/ 22600 h 21600"/>
                    <a:gd name="T12" fmla="*/ 2505 w 21600"/>
                    <a:gd name="T13" fmla="*/ 16523 h 21600"/>
                    <a:gd name="T14" fmla="*/ 8584 w 21600"/>
                    <a:gd name="T15" fmla="*/ 14786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7273" y="17146"/>
                      </a:moveTo>
                      <a:cubicBezTo>
                        <a:pt x="8351" y="17746"/>
                        <a:pt x="9565" y="18061"/>
                        <a:pt x="10800" y="18061"/>
                      </a:cubicBezTo>
                      <a:cubicBezTo>
                        <a:pt x="14810" y="18061"/>
                        <a:pt x="18061" y="14810"/>
                        <a:pt x="18061" y="10800"/>
                      </a:cubicBezTo>
                      <a:cubicBezTo>
                        <a:pt x="18061" y="6789"/>
                        <a:pt x="14810" y="3539"/>
                        <a:pt x="10800" y="3539"/>
                      </a:cubicBezTo>
                      <a:cubicBezTo>
                        <a:pt x="6789" y="3539"/>
                        <a:pt x="3539" y="6789"/>
                        <a:pt x="3539" y="10800"/>
                      </a:cubicBezTo>
                      <a:cubicBezTo>
                        <a:pt x="3538" y="11333"/>
                        <a:pt x="3597" y="11866"/>
                        <a:pt x="3714" y="12386"/>
                      </a:cubicBezTo>
                      <a:lnTo>
                        <a:pt x="261" y="13160"/>
                      </a:lnTo>
                      <a:cubicBezTo>
                        <a:pt x="87" y="12385"/>
                        <a:pt x="0" y="11594"/>
                        <a:pt x="0" y="10800"/>
                      </a:cubicBezTo>
                      <a:cubicBezTo>
                        <a:pt x="0" y="4835"/>
                        <a:pt x="4835" y="0"/>
                        <a:pt x="10800" y="0"/>
                      </a:cubicBezTo>
                      <a:cubicBezTo>
                        <a:pt x="16764" y="0"/>
                        <a:pt x="21600" y="4835"/>
                        <a:pt x="21600" y="10800"/>
                      </a:cubicBezTo>
                      <a:cubicBezTo>
                        <a:pt x="21600" y="16764"/>
                        <a:pt x="16764" y="21600"/>
                        <a:pt x="10800" y="21600"/>
                      </a:cubicBezTo>
                      <a:cubicBezTo>
                        <a:pt x="8964" y="21600"/>
                        <a:pt x="7158" y="21132"/>
                        <a:pt x="5554" y="20240"/>
                      </a:cubicBezTo>
                      <a:lnTo>
                        <a:pt x="4242" y="22600"/>
                      </a:lnTo>
                      <a:lnTo>
                        <a:pt x="2505" y="16523"/>
                      </a:lnTo>
                      <a:lnTo>
                        <a:pt x="8584" y="14786"/>
                      </a:lnTo>
                      <a:lnTo>
                        <a:pt x="7273" y="17146"/>
                      </a:lnTo>
                      <a:close/>
                    </a:path>
                  </a:pathLst>
                </a:cu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sz="1600"/>
                </a:p>
              </p:txBody>
            </p:sp>
          </p:grpSp>
        </p:grpSp>
        <p:grpSp>
          <p:nvGrpSpPr>
            <p:cNvPr id="26" name="Group 12"/>
            <p:cNvGrpSpPr>
              <a:grpSpLocks noChangeAspect="1"/>
            </p:cNvGrpSpPr>
            <p:nvPr/>
          </p:nvGrpSpPr>
          <p:grpSpPr bwMode="auto">
            <a:xfrm>
              <a:off x="395169" y="4475098"/>
              <a:ext cx="2419715" cy="1528186"/>
              <a:chOff x="-341" y="2889"/>
              <a:chExt cx="1692" cy="1068"/>
            </a:xfrm>
          </p:grpSpPr>
          <p:sp>
            <p:nvSpPr>
              <p:cNvPr id="27" name="AutoShape 13"/>
              <p:cNvSpPr>
                <a:spLocks noChangeAspect="1" noChangeArrowheads="1"/>
              </p:cNvSpPr>
              <p:nvPr/>
            </p:nvSpPr>
            <p:spPr bwMode="auto">
              <a:xfrm>
                <a:off x="576" y="3434"/>
                <a:ext cx="579" cy="326"/>
              </a:xfrm>
              <a:prstGeom prst="cube">
                <a:avLst>
                  <a:gd name="adj" fmla="val 25000"/>
                </a:avLst>
              </a:prstGeom>
              <a:solidFill>
                <a:srgbClr val="99CCFF"/>
              </a:solidFill>
              <a:ln w="31750">
                <a:solidFill>
                  <a:srgbClr val="006CD8"/>
                </a:solidFill>
                <a:miter lim="800000"/>
                <a:headEnd/>
                <a:tailEnd/>
              </a:ln>
            </p:spPr>
            <p:txBody>
              <a:bodyPr wrap="none" anchor="ctr"/>
              <a:lstStyle/>
              <a:p>
                <a:endParaRPr lang="en-US" sz="1600"/>
              </a:p>
            </p:txBody>
          </p:sp>
          <p:sp>
            <p:nvSpPr>
              <p:cNvPr id="28" name="AutoShape 14"/>
              <p:cNvSpPr>
                <a:spLocks noChangeAspect="1" noChangeArrowheads="1"/>
              </p:cNvSpPr>
              <p:nvPr/>
            </p:nvSpPr>
            <p:spPr bwMode="auto">
              <a:xfrm>
                <a:off x="772" y="3172"/>
                <a:ext cx="579" cy="326"/>
              </a:xfrm>
              <a:prstGeom prst="cube">
                <a:avLst>
                  <a:gd name="adj" fmla="val 25000"/>
                </a:avLst>
              </a:prstGeom>
              <a:solidFill>
                <a:srgbClr val="99CCFF"/>
              </a:solidFill>
              <a:ln w="31750">
                <a:solidFill>
                  <a:srgbClr val="006CD8"/>
                </a:solidFill>
                <a:miter lim="800000"/>
                <a:headEnd/>
                <a:tailEnd/>
              </a:ln>
            </p:spPr>
            <p:txBody>
              <a:bodyPr wrap="none" anchor="ctr"/>
              <a:lstStyle/>
              <a:p>
                <a:endParaRPr lang="en-US" sz="1600"/>
              </a:p>
            </p:txBody>
          </p:sp>
          <p:sp>
            <p:nvSpPr>
              <p:cNvPr id="29" name="AutoShape 15"/>
              <p:cNvSpPr>
                <a:spLocks noChangeAspect="1" noChangeArrowheads="1"/>
              </p:cNvSpPr>
              <p:nvPr/>
            </p:nvSpPr>
            <p:spPr bwMode="auto">
              <a:xfrm>
                <a:off x="627" y="2919"/>
                <a:ext cx="579" cy="326"/>
              </a:xfrm>
              <a:prstGeom prst="cube">
                <a:avLst>
                  <a:gd name="adj" fmla="val 25000"/>
                </a:avLst>
              </a:prstGeom>
              <a:solidFill>
                <a:srgbClr val="99CCFF"/>
              </a:solidFill>
              <a:ln w="31750">
                <a:solidFill>
                  <a:srgbClr val="006CD8"/>
                </a:solidFill>
                <a:miter lim="800000"/>
                <a:headEnd/>
                <a:tailEnd/>
              </a:ln>
            </p:spPr>
            <p:txBody>
              <a:bodyPr wrap="none" anchor="ctr"/>
              <a:lstStyle/>
              <a:p>
                <a:endParaRPr lang="en-US" sz="1600"/>
              </a:p>
            </p:txBody>
          </p:sp>
          <p:sp>
            <p:nvSpPr>
              <p:cNvPr id="30" name="Text Box 16"/>
              <p:cNvSpPr txBox="1">
                <a:spLocks noChangeAspect="1" noChangeArrowheads="1"/>
              </p:cNvSpPr>
              <p:nvPr/>
            </p:nvSpPr>
            <p:spPr bwMode="auto">
              <a:xfrm>
                <a:off x="-341" y="2889"/>
                <a:ext cx="1093" cy="1068"/>
              </a:xfrm>
              <a:prstGeom prst="rect">
                <a:avLst/>
              </a:prstGeom>
              <a:noFill/>
              <a:ln w="31750" algn="ctr">
                <a:noFill/>
                <a:miter lim="800000"/>
                <a:headEnd/>
                <a:tailEnd/>
              </a:ln>
            </p:spPr>
            <p:txBody>
              <a:bodyPr wrap="none">
                <a:spAutoFit/>
              </a:bodyPr>
              <a:lstStyle/>
              <a:p>
                <a:r>
                  <a:rPr lang="en-US" sz="1400" b="1" i="1" dirty="0">
                    <a:latin typeface="Arial Narrow" pitchFamily="34" charset="0"/>
                  </a:rPr>
                  <a:t>Release </a:t>
                </a:r>
                <a:endParaRPr lang="en-US" sz="1400" b="1" i="1" dirty="0" smtClean="0">
                  <a:latin typeface="Arial Narrow" pitchFamily="34" charset="0"/>
                </a:endParaRPr>
              </a:p>
              <a:p>
                <a:r>
                  <a:rPr lang="en-US" sz="1400" b="1" i="1" dirty="0" smtClean="0">
                    <a:latin typeface="Arial Narrow" pitchFamily="34" charset="0"/>
                  </a:rPr>
                  <a:t>Backlog </a:t>
                </a:r>
                <a:endParaRPr lang="en-US" sz="1400" b="1" i="1" dirty="0">
                  <a:latin typeface="Arial Narrow" pitchFamily="34" charset="0"/>
                </a:endParaRPr>
              </a:p>
              <a:p>
                <a:endParaRPr lang="en-US" sz="1200" dirty="0">
                  <a:latin typeface="Arial Narrow" pitchFamily="34" charset="0"/>
                </a:endParaRPr>
              </a:p>
            </p:txBody>
          </p:sp>
        </p:grpSp>
        <p:grpSp>
          <p:nvGrpSpPr>
            <p:cNvPr id="31" name="Group 18"/>
            <p:cNvGrpSpPr>
              <a:grpSpLocks noChangeAspect="1"/>
            </p:cNvGrpSpPr>
            <p:nvPr/>
          </p:nvGrpSpPr>
          <p:grpSpPr bwMode="auto">
            <a:xfrm>
              <a:off x="4111625" y="4062413"/>
              <a:ext cx="806450" cy="600075"/>
              <a:chOff x="2550" y="2556"/>
              <a:chExt cx="810" cy="602"/>
            </a:xfrm>
          </p:grpSpPr>
          <p:sp>
            <p:nvSpPr>
              <p:cNvPr id="32" name="AutoShape 19"/>
              <p:cNvSpPr>
                <a:spLocks noChangeAspect="1" noChangeArrowheads="1"/>
              </p:cNvSpPr>
              <p:nvPr/>
            </p:nvSpPr>
            <p:spPr bwMode="auto">
              <a:xfrm>
                <a:off x="2688" y="2830"/>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sz="1600"/>
              </a:p>
            </p:txBody>
          </p:sp>
          <p:sp>
            <p:nvSpPr>
              <p:cNvPr id="33" name="AutoShape 20"/>
              <p:cNvSpPr>
                <a:spLocks noChangeAspect="1" noChangeArrowheads="1"/>
              </p:cNvSpPr>
              <p:nvPr/>
            </p:nvSpPr>
            <p:spPr bwMode="auto">
              <a:xfrm>
                <a:off x="2642" y="2739"/>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sz="1600"/>
              </a:p>
            </p:txBody>
          </p:sp>
          <p:sp>
            <p:nvSpPr>
              <p:cNvPr id="34" name="AutoShape 21"/>
              <p:cNvSpPr>
                <a:spLocks noChangeAspect="1" noChangeArrowheads="1"/>
              </p:cNvSpPr>
              <p:nvPr/>
            </p:nvSpPr>
            <p:spPr bwMode="auto">
              <a:xfrm>
                <a:off x="2596" y="2648"/>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sz="1600"/>
              </a:p>
            </p:txBody>
          </p:sp>
          <p:sp>
            <p:nvSpPr>
              <p:cNvPr id="35" name="AutoShape 22"/>
              <p:cNvSpPr>
                <a:spLocks noChangeAspect="1" noChangeArrowheads="1"/>
              </p:cNvSpPr>
              <p:nvPr/>
            </p:nvSpPr>
            <p:spPr bwMode="auto">
              <a:xfrm>
                <a:off x="2550" y="2556"/>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sz="1600"/>
              </a:p>
            </p:txBody>
          </p:sp>
        </p:grpSp>
        <p:sp>
          <p:nvSpPr>
            <p:cNvPr id="36" name="AutoShape 23"/>
            <p:cNvSpPr>
              <a:spLocks noChangeAspect="1" noChangeArrowheads="1"/>
            </p:cNvSpPr>
            <p:nvPr/>
          </p:nvSpPr>
          <p:spPr bwMode="auto">
            <a:xfrm>
              <a:off x="3082925" y="4002088"/>
              <a:ext cx="960438" cy="684212"/>
            </a:xfrm>
            <a:prstGeom prst="rightArrow">
              <a:avLst>
                <a:gd name="adj1" fmla="val 50000"/>
                <a:gd name="adj2" fmla="val 35093"/>
              </a:avLst>
            </a:pr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sz="1600"/>
            </a:p>
          </p:txBody>
        </p:sp>
        <p:sp>
          <p:nvSpPr>
            <p:cNvPr id="37" name="Text Box 24"/>
            <p:cNvSpPr txBox="1">
              <a:spLocks noChangeAspect="1" noChangeArrowheads="1"/>
            </p:cNvSpPr>
            <p:nvPr/>
          </p:nvSpPr>
          <p:spPr bwMode="auto">
            <a:xfrm>
              <a:off x="3994411" y="4773292"/>
              <a:ext cx="1563243" cy="1129635"/>
            </a:xfrm>
            <a:prstGeom prst="rect">
              <a:avLst/>
            </a:prstGeom>
            <a:noFill/>
            <a:ln w="31750" algn="ctr">
              <a:noFill/>
              <a:miter lim="800000"/>
              <a:headEnd/>
              <a:tailEnd/>
            </a:ln>
          </p:spPr>
          <p:txBody>
            <a:bodyPr wrap="none">
              <a:spAutoFit/>
            </a:bodyPr>
            <a:lstStyle/>
            <a:p>
              <a:pPr algn="ctr"/>
              <a:r>
                <a:rPr lang="en-US" sz="1400" b="1" i="1" dirty="0">
                  <a:latin typeface="Arial Narrow" pitchFamily="34" charset="0"/>
                </a:rPr>
                <a:t>Backlog </a:t>
              </a:r>
            </a:p>
            <a:p>
              <a:pPr algn="ctr"/>
              <a:r>
                <a:rPr lang="en-US" sz="1400" b="1" i="1" dirty="0" smtClean="0">
                  <a:latin typeface="Arial Narrow" pitchFamily="34" charset="0"/>
                </a:rPr>
                <a:t>tasks</a:t>
              </a:r>
              <a:endParaRPr lang="en-US" sz="1400" b="1" i="1" dirty="0">
                <a:latin typeface="Arial Narrow" pitchFamily="34" charset="0"/>
              </a:endParaRPr>
            </a:p>
          </p:txBody>
        </p:sp>
        <p:sp>
          <p:nvSpPr>
            <p:cNvPr id="38" name="AutoShape 26"/>
            <p:cNvSpPr>
              <a:spLocks noChangeAspect="1" noChangeArrowheads="1"/>
            </p:cNvSpPr>
            <p:nvPr/>
          </p:nvSpPr>
          <p:spPr bwMode="auto">
            <a:xfrm>
              <a:off x="6184900" y="4021138"/>
              <a:ext cx="1039813" cy="684212"/>
            </a:xfrm>
            <a:prstGeom prst="rightArrow">
              <a:avLst>
                <a:gd name="adj1" fmla="val 50000"/>
                <a:gd name="adj2" fmla="val 37993"/>
              </a:avLst>
            </a:pr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sz="1600"/>
            </a:p>
          </p:txBody>
        </p:sp>
        <p:sp>
          <p:nvSpPr>
            <p:cNvPr id="39" name="AutoShape 27"/>
            <p:cNvSpPr>
              <a:spLocks noChangeAspect="1" noChangeArrowheads="1"/>
            </p:cNvSpPr>
            <p:nvPr/>
          </p:nvSpPr>
          <p:spPr bwMode="auto">
            <a:xfrm>
              <a:off x="7375525" y="4051300"/>
              <a:ext cx="1003300" cy="565150"/>
            </a:xfrm>
            <a:prstGeom prst="cube">
              <a:avLst>
                <a:gd name="adj" fmla="val 25000"/>
              </a:avLst>
            </a:prstGeom>
            <a:solidFill>
              <a:srgbClr val="FF3300"/>
            </a:solidFill>
            <a:ln w="31750">
              <a:solidFill>
                <a:schemeClr val="tx1"/>
              </a:solidFill>
              <a:miter lim="800000"/>
              <a:headEnd/>
              <a:tailEnd/>
            </a:ln>
          </p:spPr>
          <p:txBody>
            <a:bodyPr wrap="none" anchor="ctr"/>
            <a:lstStyle/>
            <a:p>
              <a:endParaRPr lang="en-US" sz="1600"/>
            </a:p>
          </p:txBody>
        </p:sp>
        <p:sp>
          <p:nvSpPr>
            <p:cNvPr id="40" name="Text Box 28"/>
            <p:cNvSpPr txBox="1">
              <a:spLocks noChangeAspect="1" noChangeArrowheads="1"/>
            </p:cNvSpPr>
            <p:nvPr/>
          </p:nvSpPr>
          <p:spPr bwMode="auto">
            <a:xfrm>
              <a:off x="6607699" y="2862480"/>
              <a:ext cx="2604966" cy="2990211"/>
            </a:xfrm>
            <a:prstGeom prst="rect">
              <a:avLst/>
            </a:prstGeom>
            <a:noFill/>
            <a:ln w="31750" algn="ctr">
              <a:noFill/>
              <a:miter lim="800000"/>
              <a:headEnd/>
              <a:tailEnd/>
            </a:ln>
          </p:spPr>
          <p:txBody>
            <a:bodyPr wrap="square">
              <a:spAutoFit/>
            </a:bodyPr>
            <a:lstStyle/>
            <a:p>
              <a:pPr algn="ctr"/>
              <a:r>
                <a:rPr lang="en-US" sz="1400" b="1" i="1" dirty="0">
                  <a:latin typeface="Arial Narrow" pitchFamily="34" charset="0"/>
                </a:rPr>
                <a:t>Potentially </a:t>
              </a:r>
              <a:r>
                <a:rPr lang="en-US" sz="1400" b="1" i="1" dirty="0" smtClean="0">
                  <a:latin typeface="Arial Narrow" pitchFamily="34" charset="0"/>
                </a:rPr>
                <a:t>Shippable</a:t>
              </a:r>
            </a:p>
            <a:p>
              <a:pPr algn="ctr"/>
              <a:endParaRPr lang="en-US" sz="1400" b="1" i="1" dirty="0">
                <a:latin typeface="Arial Narrow" pitchFamily="34" charset="0"/>
              </a:endParaRPr>
            </a:p>
            <a:p>
              <a:pPr algn="ctr"/>
              <a:endParaRPr lang="en-US" sz="1400" b="1" i="1" dirty="0">
                <a:latin typeface="Arial Narrow" pitchFamily="34" charset="0"/>
              </a:endParaRPr>
            </a:p>
            <a:p>
              <a:pPr algn="ctr"/>
              <a:r>
                <a:rPr lang="en-US" sz="1400" b="1" i="1" dirty="0">
                  <a:latin typeface="Arial Narrow" pitchFamily="34" charset="0"/>
                </a:rPr>
                <a:t>Product Increment</a:t>
              </a:r>
            </a:p>
          </p:txBody>
        </p:sp>
        <p:sp>
          <p:nvSpPr>
            <p:cNvPr id="41" name="AutoShape 31"/>
            <p:cNvSpPr>
              <a:spLocks noChangeAspect="1" noChangeArrowheads="1"/>
            </p:cNvSpPr>
            <p:nvPr/>
          </p:nvSpPr>
          <p:spPr bwMode="auto">
            <a:xfrm>
              <a:off x="1968500" y="4162425"/>
              <a:ext cx="1017588" cy="465138"/>
            </a:xfrm>
            <a:prstGeom prst="cube">
              <a:avLst>
                <a:gd name="adj" fmla="val 25000"/>
              </a:avLst>
            </a:prstGeom>
            <a:solidFill>
              <a:srgbClr val="FF7C80"/>
            </a:solidFill>
            <a:ln w="31750">
              <a:solidFill>
                <a:srgbClr val="336666"/>
              </a:solidFill>
              <a:miter lim="800000"/>
              <a:headEnd/>
              <a:tailEnd/>
            </a:ln>
          </p:spPr>
          <p:txBody>
            <a:bodyPr wrap="none" anchor="ctr"/>
            <a:lstStyle/>
            <a:p>
              <a:endParaRPr lang="en-US" sz="1600"/>
            </a:p>
          </p:txBody>
        </p:sp>
        <p:sp>
          <p:nvSpPr>
            <p:cNvPr id="42" name="Text Box 32"/>
            <p:cNvSpPr txBox="1">
              <a:spLocks noChangeAspect="1" noChangeArrowheads="1"/>
            </p:cNvSpPr>
            <p:nvPr/>
          </p:nvSpPr>
          <p:spPr bwMode="auto">
            <a:xfrm>
              <a:off x="2706218" y="3506146"/>
              <a:ext cx="2227262" cy="1594780"/>
            </a:xfrm>
            <a:prstGeom prst="rect">
              <a:avLst/>
            </a:prstGeom>
            <a:noFill/>
            <a:ln w="31750" algn="ctr">
              <a:noFill/>
              <a:miter lim="800000"/>
              <a:headEnd/>
              <a:tailEnd/>
            </a:ln>
          </p:spPr>
          <p:txBody>
            <a:bodyPr>
              <a:spAutoFit/>
            </a:bodyPr>
            <a:lstStyle/>
            <a:p>
              <a:r>
                <a:rPr lang="en-US" sz="1400" b="1" i="1" dirty="0" smtClean="0">
                  <a:latin typeface="Arial Narrow" pitchFamily="34" charset="0"/>
                </a:rPr>
                <a:t>Iteration</a:t>
              </a:r>
            </a:p>
            <a:p>
              <a:endParaRPr lang="en-US" sz="1400" b="1" i="1" dirty="0">
                <a:latin typeface="Arial Narrow" pitchFamily="34" charset="0"/>
              </a:endParaRPr>
            </a:p>
            <a:p>
              <a:r>
                <a:rPr lang="en-US" sz="1400" b="1" i="1" dirty="0" smtClean="0">
                  <a:latin typeface="Arial Narrow" pitchFamily="34" charset="0"/>
                </a:rPr>
                <a:t>Backlog</a:t>
              </a:r>
              <a:endParaRPr lang="en-US" sz="1400" b="1" i="1" dirty="0">
                <a:latin typeface="Arial Narrow" pitchFamily="34" charset="0"/>
              </a:endParaRPr>
            </a:p>
          </p:txBody>
        </p:sp>
      </p:grpSp>
    </p:spTree>
    <p:extLst>
      <p:ext uri="{BB962C8B-B14F-4D97-AF65-F5344CB8AC3E}">
        <p14:creationId xmlns:p14="http://schemas.microsoft.com/office/powerpoint/2010/main" val="41203481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tLang="en-US" dirty="0" smtClean="0"/>
              <a:t>Learning</a:t>
            </a:r>
          </a:p>
        </p:txBody>
      </p:sp>
      <p:pic>
        <p:nvPicPr>
          <p:cNvPr id="47107" name="Picture 4" descr="http://www.healthtechnica.com/blogsphere/wp-content/uploads/2010/10/brainma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4400" y="1301750"/>
            <a:ext cx="4883150"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rved Down Arrow 6"/>
          <p:cNvSpPr/>
          <p:nvPr/>
        </p:nvSpPr>
        <p:spPr>
          <a:xfrm flipH="1">
            <a:off x="3535363" y="1857375"/>
            <a:ext cx="2457450" cy="768350"/>
          </a:xfrm>
          <a:prstGeom prst="curved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0" name="Curved Down Arrow 9"/>
          <p:cNvSpPr/>
          <p:nvPr/>
        </p:nvSpPr>
        <p:spPr>
          <a:xfrm flipV="1">
            <a:off x="3649663" y="2932113"/>
            <a:ext cx="2459037" cy="768350"/>
          </a:xfrm>
          <a:prstGeom prst="curved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47110" name="TextBox 7"/>
          <p:cNvSpPr txBox="1">
            <a:spLocks noChangeArrowheads="1"/>
          </p:cNvSpPr>
          <p:nvPr/>
        </p:nvSpPr>
        <p:spPr bwMode="auto">
          <a:xfrm>
            <a:off x="3881438" y="2524125"/>
            <a:ext cx="2073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solidFill>
                  <a:srgbClr val="FFFF00"/>
                </a:solidFill>
              </a:rPr>
              <a:t>Feedback Loop</a:t>
            </a:r>
          </a:p>
        </p:txBody>
      </p:sp>
    </p:spTree>
    <p:extLst>
      <p:ext uri="{BB962C8B-B14F-4D97-AF65-F5344CB8AC3E}">
        <p14:creationId xmlns:p14="http://schemas.microsoft.com/office/powerpoint/2010/main" val="27421764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tLang="en-US" dirty="0" smtClean="0"/>
              <a:t>Hurricane Rita</a:t>
            </a:r>
          </a:p>
        </p:txBody>
      </p:sp>
      <p:graphicFrame>
        <p:nvGraphicFramePr>
          <p:cNvPr id="49155" name="Object 3"/>
          <p:cNvGraphicFramePr>
            <a:graphicFrameLocks noGrp="1" noChangeAspect="1"/>
          </p:cNvGraphicFramePr>
          <p:nvPr>
            <p:ph idx="4294967295"/>
          </p:nvPr>
        </p:nvGraphicFramePr>
        <p:xfrm>
          <a:off x="1066800" y="819150"/>
          <a:ext cx="7202487" cy="5581650"/>
        </p:xfrm>
        <a:graphic>
          <a:graphicData uri="http://schemas.openxmlformats.org/presentationml/2006/ole">
            <mc:AlternateContent xmlns:mc="http://schemas.openxmlformats.org/markup-compatibility/2006">
              <mc:Choice xmlns:v="urn:schemas-microsoft-com:vml" Requires="v">
                <p:oleObj spid="_x0000_s6169" name="HiJaak" r:id="rId4" imgW="1800000" imgH="1395015" progId="">
                  <p:embed/>
                </p:oleObj>
              </mc:Choice>
              <mc:Fallback>
                <p:oleObj name="HiJaak" r:id="rId4" imgW="1800000" imgH="1395015" progId="">
                  <p:embed/>
                  <p:pic>
                    <p:nvPicPr>
                      <p:cNvPr id="0" name="Picture 19"/>
                      <p:cNvPicPr>
                        <a:picLocks noGrp="1"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800" y="819150"/>
                        <a:ext cx="7202487" cy="55816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110706200"/>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ltLang="en-US" dirty="0" smtClean="0"/>
              <a:t>Hurricane Rita</a:t>
            </a:r>
          </a:p>
        </p:txBody>
      </p:sp>
      <p:graphicFrame>
        <p:nvGraphicFramePr>
          <p:cNvPr id="51203" name="Object 3"/>
          <p:cNvGraphicFramePr>
            <a:graphicFrameLocks noGrp="1" noChangeAspect="1"/>
          </p:cNvGraphicFramePr>
          <p:nvPr>
            <p:ph idx="4294967295"/>
          </p:nvPr>
        </p:nvGraphicFramePr>
        <p:xfrm>
          <a:off x="1066800" y="817563"/>
          <a:ext cx="7202487" cy="5581650"/>
        </p:xfrm>
        <a:graphic>
          <a:graphicData uri="http://schemas.openxmlformats.org/presentationml/2006/ole">
            <mc:AlternateContent xmlns:mc="http://schemas.openxmlformats.org/markup-compatibility/2006">
              <mc:Choice xmlns:v="urn:schemas-microsoft-com:vml" Requires="v">
                <p:oleObj spid="_x0000_s7193" name="HiJaak" r:id="rId4" imgW="1800000" imgH="1395015" progId="">
                  <p:embed/>
                </p:oleObj>
              </mc:Choice>
              <mc:Fallback>
                <p:oleObj name="HiJaak" r:id="rId4" imgW="1800000" imgH="1395015" progId="">
                  <p:embed/>
                  <p:pic>
                    <p:nvPicPr>
                      <p:cNvPr id="0" name="Picture 19"/>
                      <p:cNvPicPr>
                        <a:picLocks noGrp="1"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800" y="817563"/>
                        <a:ext cx="7202487" cy="55816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04" name="Freeform 4"/>
          <p:cNvSpPr>
            <a:spLocks/>
          </p:cNvSpPr>
          <p:nvPr/>
        </p:nvSpPr>
        <p:spPr bwMode="auto">
          <a:xfrm>
            <a:off x="4859337" y="3403600"/>
            <a:ext cx="1181100" cy="1765300"/>
          </a:xfrm>
          <a:custGeom>
            <a:avLst/>
            <a:gdLst>
              <a:gd name="T0" fmla="*/ 2147483646 w 744"/>
              <a:gd name="T1" fmla="*/ 2147483646 h 1112"/>
              <a:gd name="T2" fmla="*/ 2147483646 w 744"/>
              <a:gd name="T3" fmla="*/ 2147483646 h 1112"/>
              <a:gd name="T4" fmla="*/ 2147483646 w 744"/>
              <a:gd name="T5" fmla="*/ 2147483646 h 1112"/>
              <a:gd name="T6" fmla="*/ 2147483646 w 744"/>
              <a:gd name="T7" fmla="*/ 2147483646 h 1112"/>
              <a:gd name="T8" fmla="*/ 2147483646 w 744"/>
              <a:gd name="T9" fmla="*/ 2147483646 h 1112"/>
              <a:gd name="T10" fmla="*/ 2147483646 w 744"/>
              <a:gd name="T11" fmla="*/ 2147483646 h 1112"/>
              <a:gd name="T12" fmla="*/ 2147483646 w 744"/>
              <a:gd name="T13" fmla="*/ 2147483646 h 1112"/>
              <a:gd name="T14" fmla="*/ 2147483646 w 744"/>
              <a:gd name="T15" fmla="*/ 2147483646 h 1112"/>
              <a:gd name="T16" fmla="*/ 2147483646 w 744"/>
              <a:gd name="T17" fmla="*/ 2147483646 h 1112"/>
              <a:gd name="T18" fmla="*/ 2147483646 w 744"/>
              <a:gd name="T19" fmla="*/ 2147483646 h 1112"/>
              <a:gd name="T20" fmla="*/ 2147483646 w 744"/>
              <a:gd name="T21" fmla="*/ 2147483646 h 1112"/>
              <a:gd name="T22" fmla="*/ 2147483646 w 744"/>
              <a:gd name="T23" fmla="*/ 2147483646 h 1112"/>
              <a:gd name="T24" fmla="*/ 2147483646 w 744"/>
              <a:gd name="T25" fmla="*/ 2147483646 h 1112"/>
              <a:gd name="T26" fmla="*/ 2147483646 w 744"/>
              <a:gd name="T27" fmla="*/ 2147483646 h 1112"/>
              <a:gd name="T28" fmla="*/ 2147483646 w 744"/>
              <a:gd name="T29" fmla="*/ 2147483646 h 1112"/>
              <a:gd name="T30" fmla="*/ 2147483646 w 744"/>
              <a:gd name="T31" fmla="*/ 2147483646 h 1112"/>
              <a:gd name="T32" fmla="*/ 2147483646 w 744"/>
              <a:gd name="T33" fmla="*/ 0 h 11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4"/>
              <a:gd name="T52" fmla="*/ 0 h 1112"/>
              <a:gd name="T53" fmla="*/ 744 w 744"/>
              <a:gd name="T54" fmla="*/ 1112 h 11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4" h="1112">
                <a:moveTo>
                  <a:pt x="744" y="1112"/>
                </a:moveTo>
                <a:cubicBezTo>
                  <a:pt x="705" y="1095"/>
                  <a:pt x="664" y="1085"/>
                  <a:pt x="624" y="1072"/>
                </a:cubicBezTo>
                <a:cubicBezTo>
                  <a:pt x="614" y="1069"/>
                  <a:pt x="602" y="1069"/>
                  <a:pt x="592" y="1064"/>
                </a:cubicBezTo>
                <a:cubicBezTo>
                  <a:pt x="559" y="1045"/>
                  <a:pt x="485" y="1014"/>
                  <a:pt x="452" y="992"/>
                </a:cubicBezTo>
                <a:cubicBezTo>
                  <a:pt x="428" y="980"/>
                  <a:pt x="388" y="937"/>
                  <a:pt x="372" y="932"/>
                </a:cubicBezTo>
                <a:cubicBezTo>
                  <a:pt x="344" y="904"/>
                  <a:pt x="331" y="894"/>
                  <a:pt x="300" y="872"/>
                </a:cubicBezTo>
                <a:cubicBezTo>
                  <a:pt x="287" y="863"/>
                  <a:pt x="276" y="850"/>
                  <a:pt x="264" y="840"/>
                </a:cubicBezTo>
                <a:cubicBezTo>
                  <a:pt x="246" y="825"/>
                  <a:pt x="212" y="786"/>
                  <a:pt x="192" y="760"/>
                </a:cubicBezTo>
                <a:cubicBezTo>
                  <a:pt x="181" y="741"/>
                  <a:pt x="157" y="711"/>
                  <a:pt x="140" y="688"/>
                </a:cubicBezTo>
                <a:cubicBezTo>
                  <a:pt x="125" y="665"/>
                  <a:pt x="115" y="657"/>
                  <a:pt x="100" y="620"/>
                </a:cubicBezTo>
                <a:cubicBezTo>
                  <a:pt x="96" y="596"/>
                  <a:pt x="70" y="486"/>
                  <a:pt x="52" y="468"/>
                </a:cubicBezTo>
                <a:cubicBezTo>
                  <a:pt x="34" y="415"/>
                  <a:pt x="39" y="399"/>
                  <a:pt x="28" y="344"/>
                </a:cubicBezTo>
                <a:cubicBezTo>
                  <a:pt x="32" y="285"/>
                  <a:pt x="0" y="268"/>
                  <a:pt x="20" y="220"/>
                </a:cubicBezTo>
                <a:cubicBezTo>
                  <a:pt x="29" y="203"/>
                  <a:pt x="72" y="143"/>
                  <a:pt x="88" y="132"/>
                </a:cubicBezTo>
                <a:cubicBezTo>
                  <a:pt x="136" y="60"/>
                  <a:pt x="132" y="95"/>
                  <a:pt x="200" y="44"/>
                </a:cubicBezTo>
                <a:cubicBezTo>
                  <a:pt x="220" y="29"/>
                  <a:pt x="237" y="20"/>
                  <a:pt x="260" y="8"/>
                </a:cubicBezTo>
                <a:cubicBezTo>
                  <a:pt x="277" y="1"/>
                  <a:pt x="297" y="1"/>
                  <a:pt x="304" y="0"/>
                </a:cubicBezTo>
              </a:path>
            </a:pathLst>
          </a:custGeom>
          <a:noFill/>
          <a:ln w="57150">
            <a:solidFill>
              <a:srgbClr val="F4FDA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1713946772"/>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dirty="0" smtClean="0"/>
              <a:t>What is Agile and Lean Development?</a:t>
            </a:r>
          </a:p>
        </p:txBody>
      </p:sp>
      <p:sp>
        <p:nvSpPr>
          <p:cNvPr id="4" name="Footer Placeholder 3"/>
          <p:cNvSpPr>
            <a:spLocks noGrp="1"/>
          </p:cNvSpPr>
          <p:nvPr>
            <p:ph type="ftr" sz="quarter" idx="4294967295"/>
          </p:nvPr>
        </p:nvSpPr>
        <p:spPr>
          <a:xfrm>
            <a:off x="8311896" y="6510528"/>
            <a:ext cx="832104" cy="219456"/>
          </a:xfrm>
          <a:prstGeom prst="rect">
            <a:avLst/>
          </a:prstGeom>
        </p:spPr>
        <p:txBody>
          <a:bodyPr/>
          <a:lstStyle/>
          <a:p>
            <a:pPr>
              <a:defRPr/>
            </a:pPr>
            <a:endParaRPr lang="en-US" altLang="en-US" sz="1600" smtClean="0">
              <a:solidFill>
                <a:srgbClr val="D5D5FF"/>
              </a:solidFill>
              <a:latin typeface="+mn-lt"/>
            </a:endParaRPr>
          </a:p>
          <a:p>
            <a:pPr>
              <a:defRPr/>
            </a:pPr>
            <a:endParaRPr lang="en-US" altLang="en-US" sz="1600" smtClean="0">
              <a:solidFill>
                <a:srgbClr val="D5D5FF"/>
              </a:solidFill>
              <a:latin typeface="+mn-lt"/>
            </a:endParaRPr>
          </a:p>
          <a:p>
            <a:pPr algn="ctr">
              <a:spcAft>
                <a:spcPct val="30000"/>
              </a:spcAft>
              <a:defRPr/>
            </a:pPr>
            <a:endParaRPr lang="en-US" altLang="en-US" b="1" smtClean="0">
              <a:latin typeface="Verdana" panose="020B0604030504040204" pitchFamily="34" charset="0"/>
            </a:endParaRPr>
          </a:p>
          <a:p>
            <a:pPr algn="ctr">
              <a:spcAft>
                <a:spcPct val="30000"/>
              </a:spcAft>
              <a:defRPr/>
            </a:pPr>
            <a:endParaRPr lang="en-US" altLang="en-US" sz="1000">
              <a:solidFill>
                <a:srgbClr val="3333CC"/>
              </a:solidFill>
            </a:endParaRPr>
          </a:p>
        </p:txBody>
      </p:sp>
      <p:pic>
        <p:nvPicPr>
          <p:cNvPr id="5" name="Picture 4" descr="agile-1pg"/>
          <p:cNvPicPr>
            <a:picLocks noChangeAspect="1" noChangeArrowheads="1"/>
          </p:cNvPicPr>
          <p:nvPr/>
        </p:nvPicPr>
        <p:blipFill>
          <a:blip r:embed="rId2" cstate="print"/>
          <a:srcRect/>
          <a:stretch>
            <a:fillRect/>
          </a:stretch>
        </p:blipFill>
        <p:spPr bwMode="auto">
          <a:xfrm>
            <a:off x="4825747" y="1353312"/>
            <a:ext cx="3986212" cy="4543425"/>
          </a:xfrm>
          <a:prstGeom prst="rect">
            <a:avLst/>
          </a:prstGeom>
          <a:noFill/>
          <a:ln w="9525">
            <a:noFill/>
            <a:miter lim="800000"/>
            <a:headEnd/>
            <a:tailEnd/>
          </a:ln>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438400"/>
            <a:ext cx="3971925"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21497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2133600" y="533400"/>
            <a:ext cx="4800600" cy="1143000"/>
          </a:xfrm>
        </p:spPr>
        <p:txBody>
          <a:bodyPr>
            <a:normAutofit/>
          </a:bodyPr>
          <a:lstStyle/>
          <a:p>
            <a:pPr>
              <a:defRPr/>
            </a:pPr>
            <a:r>
              <a:rPr lang="en-US" dirty="0" smtClean="0"/>
              <a:t>Gordon the Guided Missile</a:t>
            </a:r>
          </a:p>
        </p:txBody>
      </p:sp>
      <p:pic>
        <p:nvPicPr>
          <p:cNvPr id="53251" name="Picture 2" descr="http://www.tpub.com/content/aviation/14313/img/14313_79_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0" y="0"/>
            <a:ext cx="2286000"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4" descr="http://dreamsofspace.nfshost.com/spacebookdraft07July-webpage_files/image00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652588"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leese Gordon.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a:xfrm>
            <a:off x="1295400" y="2209800"/>
            <a:ext cx="6096000" cy="4572000"/>
          </a:xfrm>
        </p:spPr>
      </p:pic>
    </p:spTree>
    <p:extLst>
      <p:ext uri="{BB962C8B-B14F-4D97-AF65-F5344CB8AC3E}">
        <p14:creationId xmlns:p14="http://schemas.microsoft.com/office/powerpoint/2010/main" val="6968768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371600"/>
            <a:ext cx="3390900"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3"/>
          <p:cNvSpPr>
            <a:spLocks noGrp="1" noChangeArrowheads="1"/>
          </p:cNvSpPr>
          <p:nvPr>
            <p:ph type="title"/>
          </p:nvPr>
        </p:nvSpPr>
        <p:spPr/>
        <p:txBody>
          <a:bodyPr>
            <a:normAutofit/>
          </a:bodyPr>
          <a:lstStyle/>
          <a:p>
            <a:pPr eaLnBrk="1" hangingPunct="1">
              <a:defRPr/>
            </a:pPr>
            <a:r>
              <a:rPr lang="en-US" sz="2800" dirty="0" smtClean="0"/>
              <a:t>“Incrementing” Builds a Bit at a Time</a:t>
            </a:r>
            <a:r>
              <a:rPr lang="en-US" sz="4000" dirty="0" smtClean="0"/>
              <a:t> </a:t>
            </a:r>
          </a:p>
        </p:txBody>
      </p:sp>
      <p:pic>
        <p:nvPicPr>
          <p:cNvPr id="8806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4108450"/>
            <a:ext cx="1462088"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4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29100" y="4057650"/>
            <a:ext cx="1462088"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4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05000" y="4108450"/>
            <a:ext cx="1462088"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47" name="Rectangle 7"/>
          <p:cNvSpPr>
            <a:spLocks noChangeArrowheads="1"/>
          </p:cNvSpPr>
          <p:nvPr/>
        </p:nvSpPr>
        <p:spPr bwMode="auto">
          <a:xfrm>
            <a:off x="5495925" y="5029200"/>
            <a:ext cx="457200" cy="1295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endParaRPr lang="en-US" altLang="en-US"/>
          </a:p>
        </p:txBody>
      </p:sp>
      <p:sp>
        <p:nvSpPr>
          <p:cNvPr id="880648" name="Text Box 8"/>
          <p:cNvSpPr txBox="1">
            <a:spLocks noChangeArrowheads="1"/>
          </p:cNvSpPr>
          <p:nvPr/>
        </p:nvSpPr>
        <p:spPr bwMode="auto">
          <a:xfrm>
            <a:off x="1343025" y="400685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50000"/>
              </a:spcBef>
              <a:buClrTx/>
              <a:buFontTx/>
              <a:buNone/>
            </a:pPr>
            <a:r>
              <a:rPr lang="en-US" altLang="en-US" sz="4000">
                <a:solidFill>
                  <a:srgbClr val="907462"/>
                </a:solidFill>
                <a:latin typeface="Rockwell" panose="02060603020205020403" pitchFamily="18" charset="0"/>
              </a:rPr>
              <a:t>1</a:t>
            </a:r>
          </a:p>
        </p:txBody>
      </p:sp>
      <p:sp>
        <p:nvSpPr>
          <p:cNvPr id="880649" name="Text Box 9"/>
          <p:cNvSpPr txBox="1">
            <a:spLocks noChangeArrowheads="1"/>
          </p:cNvSpPr>
          <p:nvPr/>
        </p:nvSpPr>
        <p:spPr bwMode="auto">
          <a:xfrm>
            <a:off x="3657600" y="400685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50000"/>
              </a:spcBef>
              <a:buClrTx/>
              <a:buFontTx/>
              <a:buNone/>
            </a:pPr>
            <a:r>
              <a:rPr lang="en-US" altLang="en-US" sz="4000">
                <a:solidFill>
                  <a:srgbClr val="907462"/>
                </a:solidFill>
                <a:latin typeface="Rockwell" panose="02060603020205020403" pitchFamily="18" charset="0"/>
              </a:rPr>
              <a:t>2</a:t>
            </a:r>
          </a:p>
        </p:txBody>
      </p:sp>
      <p:sp>
        <p:nvSpPr>
          <p:cNvPr id="880650" name="Text Box 10"/>
          <p:cNvSpPr txBox="1">
            <a:spLocks noChangeArrowheads="1"/>
          </p:cNvSpPr>
          <p:nvPr/>
        </p:nvSpPr>
        <p:spPr bwMode="auto">
          <a:xfrm>
            <a:off x="6172200" y="400685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50000"/>
              </a:spcBef>
              <a:buClrTx/>
              <a:buFontTx/>
              <a:buNone/>
            </a:pPr>
            <a:r>
              <a:rPr lang="en-US" altLang="en-US" sz="4000">
                <a:solidFill>
                  <a:srgbClr val="907462"/>
                </a:solidFill>
                <a:latin typeface="Rockwell" panose="02060603020205020403" pitchFamily="18" charset="0"/>
              </a:rPr>
              <a:t>3</a:t>
            </a:r>
          </a:p>
        </p:txBody>
      </p:sp>
      <p:sp>
        <p:nvSpPr>
          <p:cNvPr id="880651" name="Text Box 11"/>
          <p:cNvSpPr txBox="1">
            <a:spLocks noChangeArrowheads="1"/>
          </p:cNvSpPr>
          <p:nvPr/>
        </p:nvSpPr>
        <p:spPr bwMode="auto">
          <a:xfrm>
            <a:off x="4114800" y="1447800"/>
            <a:ext cx="419100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50000"/>
              </a:spcBef>
              <a:buClrTx/>
              <a:buFontTx/>
              <a:buNone/>
            </a:pPr>
            <a:r>
              <a:rPr lang="en-US" altLang="en-US">
                <a:solidFill>
                  <a:schemeClr val="tx1"/>
                </a:solidFill>
                <a:latin typeface="Bookman Old Style" panose="02050604050505020204" pitchFamily="18" charset="0"/>
              </a:rPr>
              <a:t>But, incrementing calls for a fully formed idea</a:t>
            </a:r>
          </a:p>
        </p:txBody>
      </p:sp>
    </p:spTree>
    <p:extLst>
      <p:ext uri="{BB962C8B-B14F-4D97-AF65-F5344CB8AC3E}">
        <p14:creationId xmlns:p14="http://schemas.microsoft.com/office/powerpoint/2010/main" val="344030640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80642"/>
                                        </p:tgtEl>
                                        <p:attrNameLst>
                                          <p:attrName>style.visibility</p:attrName>
                                        </p:attrNameLst>
                                      </p:cBhvr>
                                      <p:to>
                                        <p:strVal val="visible"/>
                                      </p:to>
                                    </p:set>
                                    <p:animEffect transition="in" filter="fade">
                                      <p:cBhvr>
                                        <p:cTn id="7" dur="500"/>
                                        <p:tgtEl>
                                          <p:spTgt spid="8806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80648"/>
                                        </p:tgtEl>
                                        <p:attrNameLst>
                                          <p:attrName>style.visibility</p:attrName>
                                        </p:attrNameLst>
                                      </p:cBhvr>
                                      <p:to>
                                        <p:strVal val="visible"/>
                                      </p:to>
                                    </p:set>
                                    <p:animEffect transition="in" filter="fade">
                                      <p:cBhvr>
                                        <p:cTn id="12" dur="500"/>
                                        <p:tgtEl>
                                          <p:spTgt spid="880648"/>
                                        </p:tgtEl>
                                      </p:cBhvr>
                                    </p:animEffect>
                                  </p:childTnLst>
                                </p:cTn>
                              </p:par>
                              <p:par>
                                <p:cTn id="13" presetID="10" presetClass="entr" presetSubtype="0" fill="hold" nodeType="withEffect">
                                  <p:stCondLst>
                                    <p:cond delay="0"/>
                                  </p:stCondLst>
                                  <p:childTnLst>
                                    <p:set>
                                      <p:cBhvr>
                                        <p:cTn id="14" dur="1" fill="hold">
                                          <p:stCondLst>
                                            <p:cond delay="0"/>
                                          </p:stCondLst>
                                        </p:cTn>
                                        <p:tgtEl>
                                          <p:spTgt spid="880646"/>
                                        </p:tgtEl>
                                        <p:attrNameLst>
                                          <p:attrName>style.visibility</p:attrName>
                                        </p:attrNameLst>
                                      </p:cBhvr>
                                      <p:to>
                                        <p:strVal val="visible"/>
                                      </p:to>
                                    </p:set>
                                    <p:animEffect transition="in" filter="fade">
                                      <p:cBhvr>
                                        <p:cTn id="15" dur="500"/>
                                        <p:tgtEl>
                                          <p:spTgt spid="88064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880645"/>
                                        </p:tgtEl>
                                        <p:attrNameLst>
                                          <p:attrName>style.visibility</p:attrName>
                                        </p:attrNameLst>
                                      </p:cBhvr>
                                      <p:to>
                                        <p:strVal val="visible"/>
                                      </p:to>
                                    </p:set>
                                    <p:animEffect transition="in" filter="fade">
                                      <p:cBhvr>
                                        <p:cTn id="20" dur="500"/>
                                        <p:tgtEl>
                                          <p:spTgt spid="88064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80647"/>
                                        </p:tgtEl>
                                        <p:attrNameLst>
                                          <p:attrName>style.visibility</p:attrName>
                                        </p:attrNameLst>
                                      </p:cBhvr>
                                      <p:to>
                                        <p:strVal val="visible"/>
                                      </p:to>
                                    </p:set>
                                    <p:animEffect transition="in" filter="fade">
                                      <p:cBhvr>
                                        <p:cTn id="23" dur="500"/>
                                        <p:tgtEl>
                                          <p:spTgt spid="88064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80649"/>
                                        </p:tgtEl>
                                        <p:attrNameLst>
                                          <p:attrName>style.visibility</p:attrName>
                                        </p:attrNameLst>
                                      </p:cBhvr>
                                      <p:to>
                                        <p:strVal val="visible"/>
                                      </p:to>
                                    </p:set>
                                    <p:animEffect transition="in" filter="fade">
                                      <p:cBhvr>
                                        <p:cTn id="26" dur="500"/>
                                        <p:tgtEl>
                                          <p:spTgt spid="88064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880644"/>
                                        </p:tgtEl>
                                        <p:attrNameLst>
                                          <p:attrName>style.visibility</p:attrName>
                                        </p:attrNameLst>
                                      </p:cBhvr>
                                      <p:to>
                                        <p:strVal val="visible"/>
                                      </p:to>
                                    </p:set>
                                    <p:animEffect transition="in" filter="fade">
                                      <p:cBhvr>
                                        <p:cTn id="31" dur="500"/>
                                        <p:tgtEl>
                                          <p:spTgt spid="88064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80650"/>
                                        </p:tgtEl>
                                        <p:attrNameLst>
                                          <p:attrName>style.visibility</p:attrName>
                                        </p:attrNameLst>
                                      </p:cBhvr>
                                      <p:to>
                                        <p:strVal val="visible"/>
                                      </p:to>
                                    </p:set>
                                    <p:animEffect transition="in" filter="fade">
                                      <p:cBhvr>
                                        <p:cTn id="34" dur="500"/>
                                        <p:tgtEl>
                                          <p:spTgt spid="88065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80651"/>
                                        </p:tgtEl>
                                        <p:attrNameLst>
                                          <p:attrName>style.visibility</p:attrName>
                                        </p:attrNameLst>
                                      </p:cBhvr>
                                      <p:to>
                                        <p:strVal val="visible"/>
                                      </p:to>
                                    </p:set>
                                    <p:animEffect transition="in" filter="fade">
                                      <p:cBhvr>
                                        <p:cTn id="39" dur="500"/>
                                        <p:tgtEl>
                                          <p:spTgt spid="880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47" grpId="0" animBg="1"/>
      <p:bldP spid="880648" grpId="0"/>
      <p:bldP spid="880649" grpId="0"/>
      <p:bldP spid="880650" grpId="0"/>
      <p:bldP spid="88065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47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r="-107"/>
          <a:stretch>
            <a:fillRect/>
          </a:stretch>
        </p:blipFill>
        <p:spPr bwMode="auto">
          <a:xfrm>
            <a:off x="228600" y="1295400"/>
            <a:ext cx="33512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Rectangle 3"/>
          <p:cNvSpPr>
            <a:spLocks noGrp="1" noChangeArrowheads="1"/>
          </p:cNvSpPr>
          <p:nvPr>
            <p:ph type="title"/>
          </p:nvPr>
        </p:nvSpPr>
        <p:spPr>
          <a:xfrm>
            <a:off x="152401" y="46037"/>
            <a:ext cx="7696200" cy="1401763"/>
          </a:xfrm>
          <a:noFill/>
          <a:extLst>
            <a:ext uri="{909E8E84-426E-40DD-AFC4-6F175D3DCCD1}">
              <a14:hiddenFill xmlns:a14="http://schemas.microsoft.com/office/drawing/2010/main">
                <a:gradFill rotWithShape="1">
                  <a:gsLst>
                    <a:gs pos="0">
                      <a:srgbClr val="8EA3FA"/>
                    </a:gs>
                    <a:gs pos="100000">
                      <a:srgbClr val="ABBAFB"/>
                    </a:gs>
                  </a:gsLst>
                  <a:lin ang="5400000" scaled="1"/>
                </a:gradFill>
              </a14:hiddenFill>
            </a:ext>
          </a:extLst>
        </p:spPr>
        <p:txBody>
          <a:bodyPr anchor="t">
            <a:normAutofit/>
          </a:bodyPr>
          <a:lstStyle/>
          <a:p>
            <a:pPr eaLnBrk="1" hangingPunct="1"/>
            <a:r>
              <a:rPr lang="en-US" altLang="en-US" sz="2800" dirty="0" smtClean="0"/>
              <a:t>“Iterating” Builds a Rough Version, Validates it, Then Slowly Builds Up Quality</a:t>
            </a:r>
          </a:p>
        </p:txBody>
      </p:sp>
      <p:sp>
        <p:nvSpPr>
          <p:cNvPr id="884740" name="Text Box 4"/>
          <p:cNvSpPr txBox="1">
            <a:spLocks noChangeArrowheads="1"/>
          </p:cNvSpPr>
          <p:nvPr/>
        </p:nvSpPr>
        <p:spPr bwMode="auto">
          <a:xfrm>
            <a:off x="1343025" y="396240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50000"/>
              </a:spcBef>
              <a:buClrTx/>
              <a:buFontTx/>
              <a:buNone/>
            </a:pPr>
            <a:r>
              <a:rPr lang="en-US" altLang="en-US" sz="4000">
                <a:solidFill>
                  <a:srgbClr val="907462"/>
                </a:solidFill>
                <a:latin typeface="Rockwell" panose="02060603020205020403" pitchFamily="18" charset="0"/>
              </a:rPr>
              <a:t>1</a:t>
            </a:r>
          </a:p>
        </p:txBody>
      </p:sp>
      <p:sp>
        <p:nvSpPr>
          <p:cNvPr id="884741" name="Text Box 5"/>
          <p:cNvSpPr txBox="1">
            <a:spLocks noChangeArrowheads="1"/>
          </p:cNvSpPr>
          <p:nvPr/>
        </p:nvSpPr>
        <p:spPr bwMode="auto">
          <a:xfrm>
            <a:off x="3810000" y="396240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50000"/>
              </a:spcBef>
              <a:buClrTx/>
              <a:buFontTx/>
              <a:buNone/>
            </a:pPr>
            <a:r>
              <a:rPr lang="en-US" altLang="en-US" sz="4000" dirty="0">
                <a:solidFill>
                  <a:srgbClr val="907462"/>
                </a:solidFill>
                <a:latin typeface="Rockwell" panose="02060603020205020403" pitchFamily="18" charset="0"/>
              </a:rPr>
              <a:t>2</a:t>
            </a:r>
          </a:p>
        </p:txBody>
      </p:sp>
      <p:sp>
        <p:nvSpPr>
          <p:cNvPr id="884742" name="Text Box 6"/>
          <p:cNvSpPr txBox="1">
            <a:spLocks noChangeArrowheads="1"/>
          </p:cNvSpPr>
          <p:nvPr/>
        </p:nvSpPr>
        <p:spPr bwMode="auto">
          <a:xfrm>
            <a:off x="6400800" y="396240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50000"/>
              </a:spcBef>
              <a:buClrTx/>
              <a:buFontTx/>
              <a:buNone/>
            </a:pPr>
            <a:r>
              <a:rPr lang="en-US" altLang="en-US" sz="4000">
                <a:solidFill>
                  <a:srgbClr val="907462"/>
                </a:solidFill>
                <a:latin typeface="Rockwell" panose="02060603020205020403" pitchFamily="18" charset="0"/>
              </a:rPr>
              <a:t>3</a:t>
            </a:r>
          </a:p>
        </p:txBody>
      </p:sp>
      <p:pic>
        <p:nvPicPr>
          <p:cNvPr id="884743" name="Object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9763" y="4025900"/>
            <a:ext cx="1462087"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4744" name="Object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9600" y="4040188"/>
            <a:ext cx="1462087"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4745" name="Object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34200" y="4049713"/>
            <a:ext cx="1462088"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4746" name="Text Box 10"/>
          <p:cNvSpPr txBox="1">
            <a:spLocks noChangeArrowheads="1"/>
          </p:cNvSpPr>
          <p:nvPr/>
        </p:nvSpPr>
        <p:spPr bwMode="auto">
          <a:xfrm>
            <a:off x="4114800" y="1676400"/>
            <a:ext cx="419100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50000"/>
              </a:spcBef>
              <a:buClrTx/>
              <a:buFontTx/>
              <a:buNone/>
            </a:pPr>
            <a:r>
              <a:rPr lang="en-US" altLang="en-US">
                <a:solidFill>
                  <a:schemeClr val="tx1"/>
                </a:solidFill>
                <a:latin typeface="Bookman Old Style" panose="02050604050505020204" pitchFamily="18" charset="0"/>
              </a:rPr>
              <a:t>Iterating allows you to move from vague idea to realization</a:t>
            </a:r>
          </a:p>
        </p:txBody>
      </p:sp>
    </p:spTree>
    <p:extLst>
      <p:ext uri="{BB962C8B-B14F-4D97-AF65-F5344CB8AC3E}">
        <p14:creationId xmlns:p14="http://schemas.microsoft.com/office/powerpoint/2010/main" val="65759113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84738"/>
                                        </p:tgtEl>
                                        <p:attrNameLst>
                                          <p:attrName>style.visibility</p:attrName>
                                        </p:attrNameLst>
                                      </p:cBhvr>
                                      <p:to>
                                        <p:strVal val="visible"/>
                                      </p:to>
                                    </p:set>
                                    <p:animEffect transition="in" filter="fade">
                                      <p:cBhvr>
                                        <p:cTn id="7" dur="500"/>
                                        <p:tgtEl>
                                          <p:spTgt spid="8847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84740"/>
                                        </p:tgtEl>
                                        <p:attrNameLst>
                                          <p:attrName>style.visibility</p:attrName>
                                        </p:attrNameLst>
                                      </p:cBhvr>
                                      <p:to>
                                        <p:strVal val="visible"/>
                                      </p:to>
                                    </p:set>
                                    <p:animEffect transition="in" filter="fade">
                                      <p:cBhvr>
                                        <p:cTn id="12" dur="500"/>
                                        <p:tgtEl>
                                          <p:spTgt spid="884740"/>
                                        </p:tgtEl>
                                      </p:cBhvr>
                                    </p:animEffect>
                                  </p:childTnLst>
                                </p:cTn>
                              </p:par>
                              <p:par>
                                <p:cTn id="13" presetID="10" presetClass="entr" presetSubtype="0" fill="hold" nodeType="withEffect">
                                  <p:stCondLst>
                                    <p:cond delay="0"/>
                                  </p:stCondLst>
                                  <p:childTnLst>
                                    <p:set>
                                      <p:cBhvr>
                                        <p:cTn id="14" dur="1" fill="hold">
                                          <p:stCondLst>
                                            <p:cond delay="0"/>
                                          </p:stCondLst>
                                        </p:cTn>
                                        <p:tgtEl>
                                          <p:spTgt spid="884743"/>
                                        </p:tgtEl>
                                        <p:attrNameLst>
                                          <p:attrName>style.visibility</p:attrName>
                                        </p:attrNameLst>
                                      </p:cBhvr>
                                      <p:to>
                                        <p:strVal val="visible"/>
                                      </p:to>
                                    </p:set>
                                    <p:animEffect transition="in" filter="fade">
                                      <p:cBhvr>
                                        <p:cTn id="15" dur="500"/>
                                        <p:tgtEl>
                                          <p:spTgt spid="88474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84741"/>
                                        </p:tgtEl>
                                        <p:attrNameLst>
                                          <p:attrName>style.visibility</p:attrName>
                                        </p:attrNameLst>
                                      </p:cBhvr>
                                      <p:to>
                                        <p:strVal val="visible"/>
                                      </p:to>
                                    </p:set>
                                    <p:animEffect transition="in" filter="fade">
                                      <p:cBhvr>
                                        <p:cTn id="20" dur="500"/>
                                        <p:tgtEl>
                                          <p:spTgt spid="884741"/>
                                        </p:tgtEl>
                                      </p:cBhvr>
                                    </p:animEffect>
                                  </p:childTnLst>
                                </p:cTn>
                              </p:par>
                              <p:par>
                                <p:cTn id="21" presetID="10" presetClass="entr" presetSubtype="0" fill="hold" nodeType="withEffect">
                                  <p:stCondLst>
                                    <p:cond delay="0"/>
                                  </p:stCondLst>
                                  <p:childTnLst>
                                    <p:set>
                                      <p:cBhvr>
                                        <p:cTn id="22" dur="1" fill="hold">
                                          <p:stCondLst>
                                            <p:cond delay="0"/>
                                          </p:stCondLst>
                                        </p:cTn>
                                        <p:tgtEl>
                                          <p:spTgt spid="884744"/>
                                        </p:tgtEl>
                                        <p:attrNameLst>
                                          <p:attrName>style.visibility</p:attrName>
                                        </p:attrNameLst>
                                      </p:cBhvr>
                                      <p:to>
                                        <p:strVal val="visible"/>
                                      </p:to>
                                    </p:set>
                                    <p:animEffect transition="in" filter="fade">
                                      <p:cBhvr>
                                        <p:cTn id="23" dur="500"/>
                                        <p:tgtEl>
                                          <p:spTgt spid="88474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84742"/>
                                        </p:tgtEl>
                                        <p:attrNameLst>
                                          <p:attrName>style.visibility</p:attrName>
                                        </p:attrNameLst>
                                      </p:cBhvr>
                                      <p:to>
                                        <p:strVal val="visible"/>
                                      </p:to>
                                    </p:set>
                                    <p:animEffect transition="in" filter="fade">
                                      <p:cBhvr>
                                        <p:cTn id="28" dur="500"/>
                                        <p:tgtEl>
                                          <p:spTgt spid="884742"/>
                                        </p:tgtEl>
                                      </p:cBhvr>
                                    </p:animEffect>
                                  </p:childTnLst>
                                </p:cTn>
                              </p:par>
                              <p:par>
                                <p:cTn id="29" presetID="10" presetClass="entr" presetSubtype="0" fill="hold" nodeType="withEffect">
                                  <p:stCondLst>
                                    <p:cond delay="0"/>
                                  </p:stCondLst>
                                  <p:childTnLst>
                                    <p:set>
                                      <p:cBhvr>
                                        <p:cTn id="30" dur="1" fill="hold">
                                          <p:stCondLst>
                                            <p:cond delay="0"/>
                                          </p:stCondLst>
                                        </p:cTn>
                                        <p:tgtEl>
                                          <p:spTgt spid="884745"/>
                                        </p:tgtEl>
                                        <p:attrNameLst>
                                          <p:attrName>style.visibility</p:attrName>
                                        </p:attrNameLst>
                                      </p:cBhvr>
                                      <p:to>
                                        <p:strVal val="visible"/>
                                      </p:to>
                                    </p:set>
                                    <p:animEffect transition="in" filter="fade">
                                      <p:cBhvr>
                                        <p:cTn id="31" dur="500"/>
                                        <p:tgtEl>
                                          <p:spTgt spid="88474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84746"/>
                                        </p:tgtEl>
                                        <p:attrNameLst>
                                          <p:attrName>style.visibility</p:attrName>
                                        </p:attrNameLst>
                                      </p:cBhvr>
                                      <p:to>
                                        <p:strVal val="visible"/>
                                      </p:to>
                                    </p:set>
                                    <p:animEffect transition="in" filter="fade">
                                      <p:cBhvr>
                                        <p:cTn id="36" dur="500"/>
                                        <p:tgtEl>
                                          <p:spTgt spid="884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740" grpId="0"/>
      <p:bldP spid="884741" grpId="0"/>
      <p:bldP spid="884742" grpId="0"/>
      <p:bldP spid="88474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r="-107"/>
          <a:stretch>
            <a:fillRect/>
          </a:stretch>
        </p:blipFill>
        <p:spPr bwMode="auto">
          <a:xfrm>
            <a:off x="228600" y="1295400"/>
            <a:ext cx="33512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Rectangle 3"/>
          <p:cNvSpPr>
            <a:spLocks noGrp="1" noChangeArrowheads="1"/>
          </p:cNvSpPr>
          <p:nvPr>
            <p:ph type="title"/>
          </p:nvPr>
        </p:nvSpPr>
        <p:spPr>
          <a:xfrm>
            <a:off x="231775" y="381000"/>
            <a:ext cx="6169025" cy="685800"/>
          </a:xfrm>
          <a:noFill/>
          <a:extLst>
            <a:ext uri="{909E8E84-426E-40DD-AFC4-6F175D3DCCD1}">
              <a14:hiddenFill xmlns:a14="http://schemas.microsoft.com/office/drawing/2010/main">
                <a:gradFill rotWithShape="1">
                  <a:gsLst>
                    <a:gs pos="0">
                      <a:srgbClr val="8EA3FA"/>
                    </a:gs>
                    <a:gs pos="100000">
                      <a:srgbClr val="ABBAFB"/>
                    </a:gs>
                  </a:gsLst>
                  <a:lin ang="5400000" scaled="1"/>
                </a:gradFill>
              </a14:hiddenFill>
            </a:ext>
          </a:extLst>
        </p:spPr>
        <p:txBody>
          <a:bodyPr anchor="t">
            <a:normAutofit/>
          </a:bodyPr>
          <a:lstStyle/>
          <a:p>
            <a:pPr eaLnBrk="1" hangingPunct="1"/>
            <a:r>
              <a:rPr lang="en-US" altLang="en-US" sz="3200" dirty="0" smtClean="0"/>
              <a:t>Learning</a:t>
            </a:r>
          </a:p>
        </p:txBody>
      </p:sp>
      <p:sp>
        <p:nvSpPr>
          <p:cNvPr id="59397" name="Text Box 4"/>
          <p:cNvSpPr txBox="1">
            <a:spLocks noChangeArrowheads="1"/>
          </p:cNvSpPr>
          <p:nvPr/>
        </p:nvSpPr>
        <p:spPr bwMode="auto">
          <a:xfrm>
            <a:off x="1343025" y="400685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50000"/>
              </a:spcBef>
              <a:buClrTx/>
              <a:buFontTx/>
              <a:buNone/>
            </a:pPr>
            <a:r>
              <a:rPr lang="en-US" altLang="en-US" sz="4000">
                <a:solidFill>
                  <a:srgbClr val="907462"/>
                </a:solidFill>
                <a:latin typeface="Rockwell" panose="02060603020205020403" pitchFamily="18" charset="0"/>
              </a:rPr>
              <a:t>1</a:t>
            </a:r>
          </a:p>
        </p:txBody>
      </p:sp>
      <p:sp>
        <p:nvSpPr>
          <p:cNvPr id="59398" name="Text Box 5"/>
          <p:cNvSpPr txBox="1">
            <a:spLocks noChangeArrowheads="1"/>
          </p:cNvSpPr>
          <p:nvPr/>
        </p:nvSpPr>
        <p:spPr bwMode="auto">
          <a:xfrm>
            <a:off x="3810000" y="400685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50000"/>
              </a:spcBef>
              <a:buClrTx/>
              <a:buFontTx/>
              <a:buNone/>
            </a:pPr>
            <a:r>
              <a:rPr lang="en-US" altLang="en-US" sz="4000">
                <a:solidFill>
                  <a:srgbClr val="907462"/>
                </a:solidFill>
                <a:latin typeface="Rockwell" panose="02060603020205020403" pitchFamily="18" charset="0"/>
              </a:rPr>
              <a:t>2</a:t>
            </a:r>
          </a:p>
        </p:txBody>
      </p:sp>
      <p:sp>
        <p:nvSpPr>
          <p:cNvPr id="59399" name="Text Box 6"/>
          <p:cNvSpPr txBox="1">
            <a:spLocks noChangeArrowheads="1"/>
          </p:cNvSpPr>
          <p:nvPr/>
        </p:nvSpPr>
        <p:spPr bwMode="auto">
          <a:xfrm>
            <a:off x="6324600" y="400685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50000"/>
              </a:spcBef>
              <a:buClrTx/>
              <a:buFontTx/>
              <a:buNone/>
            </a:pPr>
            <a:r>
              <a:rPr lang="en-US" altLang="en-US" sz="4000">
                <a:solidFill>
                  <a:srgbClr val="907462"/>
                </a:solidFill>
                <a:latin typeface="Rockwell" panose="02060603020205020403" pitchFamily="18" charset="0"/>
              </a:rPr>
              <a:t>3</a:t>
            </a:r>
          </a:p>
        </p:txBody>
      </p:sp>
      <p:pic>
        <p:nvPicPr>
          <p:cNvPr id="59400" name="Object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9763" y="4070350"/>
            <a:ext cx="1462087"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Object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05313" y="4084638"/>
            <a:ext cx="1462087"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Object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8000" y="4094163"/>
            <a:ext cx="1462088"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3" name="TextBox 1"/>
          <p:cNvSpPr txBox="1">
            <a:spLocks noChangeArrowheads="1"/>
          </p:cNvSpPr>
          <p:nvPr/>
        </p:nvSpPr>
        <p:spPr bwMode="auto">
          <a:xfrm>
            <a:off x="3841750" y="1662113"/>
            <a:ext cx="46482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3200"/>
              <a:t>The objective is to get it right at the end</a:t>
            </a:r>
          </a:p>
        </p:txBody>
      </p:sp>
    </p:spTree>
    <p:extLst>
      <p:ext uri="{BB962C8B-B14F-4D97-AF65-F5344CB8AC3E}">
        <p14:creationId xmlns:p14="http://schemas.microsoft.com/office/powerpoint/2010/main" val="3905099814"/>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1219200" y="4801758"/>
            <a:ext cx="7110413" cy="646331"/>
          </a:xfrm>
          <a:prstGeom prst="rect">
            <a:avLst/>
          </a:prstGeom>
          <a:noFill/>
        </p:spPr>
        <p:txBody>
          <a:bodyPr wrap="square" rtlCol="0">
            <a:spAutoFit/>
          </a:bodyPr>
          <a:lstStyle/>
          <a:p>
            <a:pPr algn="ctr"/>
            <a:r>
              <a:rPr lang="en-US" sz="3600" dirty="0" smtClean="0">
                <a:solidFill>
                  <a:schemeClr val="bg1"/>
                </a:solidFill>
                <a:latin typeface="Smudger LET" pitchFamily="2" charset="0"/>
              </a:rPr>
              <a:t>Learn through Inspect &amp; Adapt!</a:t>
            </a:r>
            <a:endParaRPr lang="en-US" sz="3600" dirty="0">
              <a:solidFill>
                <a:schemeClr val="bg1"/>
              </a:solidFill>
              <a:latin typeface="Smudger LET" pitchFamily="2" charset="0"/>
            </a:endParaRPr>
          </a:p>
        </p:txBody>
      </p:sp>
      <p:sp>
        <p:nvSpPr>
          <p:cNvPr id="5" name="TextBox 4"/>
          <p:cNvSpPr txBox="1"/>
          <p:nvPr/>
        </p:nvSpPr>
        <p:spPr>
          <a:xfrm>
            <a:off x="1371600" y="996696"/>
            <a:ext cx="1295400" cy="769441"/>
          </a:xfrm>
          <a:prstGeom prst="rect">
            <a:avLst/>
          </a:prstGeom>
          <a:noFill/>
        </p:spPr>
        <p:txBody>
          <a:bodyPr wrap="square" rtlCol="0">
            <a:spAutoFit/>
          </a:bodyPr>
          <a:lstStyle/>
          <a:p>
            <a:r>
              <a:rPr lang="en-US" sz="4400" dirty="0" smtClean="0">
                <a:solidFill>
                  <a:schemeClr val="bg1"/>
                </a:solidFill>
                <a:latin typeface="Forte" panose="03060902040502070203" pitchFamily="66" charset="0"/>
              </a:rPr>
              <a:t>#4</a:t>
            </a:r>
            <a:endParaRPr lang="en-US" sz="4400" dirty="0">
              <a:solidFill>
                <a:schemeClr val="bg1"/>
              </a:solidFill>
              <a:latin typeface="Forte" panose="03060902040502070203" pitchFamily="66" charset="0"/>
            </a:endParaRPr>
          </a:p>
        </p:txBody>
      </p:sp>
    </p:spTree>
    <p:extLst>
      <p:ext uri="{BB962C8B-B14F-4D97-AF65-F5344CB8AC3E}">
        <p14:creationId xmlns:p14="http://schemas.microsoft.com/office/powerpoint/2010/main" val="34489974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ormAutofit/>
          </a:bodyPr>
          <a:lstStyle/>
          <a:p>
            <a:r>
              <a:rPr lang="en-US" altLang="en-US" sz="3200" dirty="0" smtClean="0"/>
              <a:t>Foundation and Pillars of Agile</a:t>
            </a:r>
          </a:p>
        </p:txBody>
      </p:sp>
      <p:pic>
        <p:nvPicPr>
          <p:cNvPr id="23555" name="Picture 2" descr="http://www.clker.com/cliparts/N/2/H/q/t/B/marble-columns-md.png"/>
          <p:cNvPicPr>
            <a:picLocks noChangeAspect="1" noChangeArrowheads="1"/>
          </p:cNvPicPr>
          <p:nvPr/>
        </p:nvPicPr>
        <p:blipFill>
          <a:blip r:embed="rId3" cstate="print">
            <a:extLst>
              <a:ext uri="{28A0092B-C50C-407E-A947-70E740481C1C}">
                <a14:useLocalDpi xmlns:a14="http://schemas.microsoft.com/office/drawing/2010/main" val="0"/>
              </a:ext>
            </a:extLst>
          </a:blip>
          <a:srcRect l="64117"/>
          <a:stretch>
            <a:fillRect/>
          </a:stretch>
        </p:blipFill>
        <p:spPr bwMode="auto">
          <a:xfrm>
            <a:off x="1325563" y="2786063"/>
            <a:ext cx="963612"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2" descr="http://www.clker.com/cliparts/N/2/H/q/t/B/marble-columns-md.png"/>
          <p:cNvPicPr>
            <a:picLocks noChangeAspect="1" noChangeArrowheads="1"/>
          </p:cNvPicPr>
          <p:nvPr/>
        </p:nvPicPr>
        <p:blipFill>
          <a:blip r:embed="rId3" cstate="print">
            <a:extLst>
              <a:ext uri="{28A0092B-C50C-407E-A947-70E740481C1C}">
                <a14:useLocalDpi xmlns:a14="http://schemas.microsoft.com/office/drawing/2010/main" val="0"/>
              </a:ext>
            </a:extLst>
          </a:blip>
          <a:srcRect l="64117"/>
          <a:stretch>
            <a:fillRect/>
          </a:stretch>
        </p:blipFill>
        <p:spPr bwMode="auto">
          <a:xfrm>
            <a:off x="6659563" y="2786063"/>
            <a:ext cx="963612"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328737" y="2406650"/>
            <a:ext cx="6294438" cy="320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smtClean="0">
                <a:solidFill>
                  <a:schemeClr val="bg1"/>
                </a:solidFill>
              </a:rPr>
              <a:t>Learning (Inspect </a:t>
            </a:r>
            <a:r>
              <a:rPr lang="en-US" sz="2400" b="1" dirty="0">
                <a:solidFill>
                  <a:schemeClr val="bg1"/>
                </a:solidFill>
              </a:rPr>
              <a:t>and </a:t>
            </a:r>
            <a:r>
              <a:rPr lang="en-US" sz="2400" b="1" dirty="0" smtClean="0">
                <a:solidFill>
                  <a:schemeClr val="bg1"/>
                </a:solidFill>
              </a:rPr>
              <a:t>Adapt)</a:t>
            </a:r>
            <a:endParaRPr lang="en-US" sz="2400" b="1" dirty="0">
              <a:solidFill>
                <a:schemeClr val="bg1"/>
              </a:solidFill>
            </a:endParaRPr>
          </a:p>
        </p:txBody>
      </p:sp>
      <p:sp>
        <p:nvSpPr>
          <p:cNvPr id="15" name="Rectangle 14"/>
          <p:cNvSpPr/>
          <p:nvPr/>
        </p:nvSpPr>
        <p:spPr>
          <a:xfrm>
            <a:off x="1346200" y="5480050"/>
            <a:ext cx="6294438" cy="327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rPr>
              <a:t>Context</a:t>
            </a:r>
            <a:endParaRPr lang="en-US" b="1" dirty="0">
              <a:solidFill>
                <a:schemeClr val="bg1"/>
              </a:solidFill>
            </a:endParaRPr>
          </a:p>
        </p:txBody>
      </p:sp>
      <p:sp>
        <p:nvSpPr>
          <p:cNvPr id="16" name="Rectangle 15"/>
          <p:cNvSpPr/>
          <p:nvPr/>
        </p:nvSpPr>
        <p:spPr>
          <a:xfrm>
            <a:off x="1219200" y="5883275"/>
            <a:ext cx="6548438" cy="403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rPr>
              <a:t>Servant Leadership &amp; Sustaining Culture</a:t>
            </a:r>
          </a:p>
        </p:txBody>
      </p:sp>
      <p:sp>
        <p:nvSpPr>
          <p:cNvPr id="17" name="Isosceles Triangle 16"/>
          <p:cNvSpPr/>
          <p:nvPr/>
        </p:nvSpPr>
        <p:spPr>
          <a:xfrm>
            <a:off x="1346200" y="1143000"/>
            <a:ext cx="6294438" cy="1184275"/>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23562" name="TextBox 6"/>
          <p:cNvSpPr txBox="1">
            <a:spLocks noChangeArrowheads="1"/>
          </p:cNvSpPr>
          <p:nvPr/>
        </p:nvSpPr>
        <p:spPr bwMode="auto">
          <a:xfrm rot="-5400000">
            <a:off x="892969" y="3626644"/>
            <a:ext cx="1828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r>
              <a:rPr lang="en-US" altLang="en-US" dirty="0"/>
              <a:t>Build Quality In</a:t>
            </a:r>
          </a:p>
        </p:txBody>
      </p:sp>
      <p:sp>
        <p:nvSpPr>
          <p:cNvPr id="23563" name="TextBox 7"/>
          <p:cNvSpPr txBox="1">
            <a:spLocks noChangeArrowheads="1"/>
          </p:cNvSpPr>
          <p:nvPr/>
        </p:nvSpPr>
        <p:spPr bwMode="auto">
          <a:xfrm rot="-5400000">
            <a:off x="6169819" y="3586956"/>
            <a:ext cx="1905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r>
              <a:rPr lang="en-US" altLang="en-US"/>
              <a:t>Deliver Often</a:t>
            </a:r>
          </a:p>
        </p:txBody>
      </p:sp>
      <p:sp>
        <p:nvSpPr>
          <p:cNvPr id="20" name="TextBox 19"/>
          <p:cNvSpPr txBox="1"/>
          <p:nvPr/>
        </p:nvSpPr>
        <p:spPr>
          <a:xfrm>
            <a:off x="2593975" y="1792288"/>
            <a:ext cx="3962400" cy="557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a:solidFill>
                  <a:schemeClr val="tx1"/>
                </a:solidFill>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pPr>
              <a:defRPr/>
            </a:pPr>
            <a:r>
              <a:rPr lang="en-US" sz="2400" b="1" dirty="0" smtClean="0">
                <a:solidFill>
                  <a:schemeClr val="bg1"/>
                </a:solidFill>
              </a:rPr>
              <a:t>Lean Product Management Strategy</a:t>
            </a:r>
          </a:p>
          <a:p>
            <a:pPr>
              <a:defRPr/>
            </a:pPr>
            <a:endParaRPr lang="en-US" sz="2400" dirty="0" smtClean="0">
              <a:solidFill>
                <a:schemeClr val="bg1"/>
              </a:solidFill>
            </a:endParaRPr>
          </a:p>
        </p:txBody>
      </p:sp>
      <p:grpSp>
        <p:nvGrpSpPr>
          <p:cNvPr id="2" name="Group 1"/>
          <p:cNvGrpSpPr/>
          <p:nvPr/>
        </p:nvGrpSpPr>
        <p:grpSpPr>
          <a:xfrm>
            <a:off x="2289175" y="3074549"/>
            <a:ext cx="4504604" cy="2107051"/>
            <a:chOff x="395169" y="1454150"/>
            <a:chExt cx="8817496" cy="4549134"/>
          </a:xfrm>
        </p:grpSpPr>
        <p:sp>
          <p:nvSpPr>
            <p:cNvPr id="18" name="AutoShape 5"/>
            <p:cNvSpPr>
              <a:spLocks noChangeAspect="1" noChangeArrowheads="1"/>
            </p:cNvSpPr>
            <p:nvPr/>
          </p:nvSpPr>
          <p:spPr bwMode="auto">
            <a:xfrm rot="6109147" flipH="1" flipV="1">
              <a:off x="4462463" y="1557337"/>
              <a:ext cx="1784350" cy="1577975"/>
            </a:xfrm>
            <a:custGeom>
              <a:avLst/>
              <a:gdLst>
                <a:gd name="G0" fmla="+- 4261215 0 0"/>
                <a:gd name="G1" fmla="+- -10890144 0 0"/>
                <a:gd name="G2" fmla="+- 4261215 0 -10890144"/>
                <a:gd name="G3" fmla="+- 10800 0 0"/>
                <a:gd name="G4" fmla="+- 0 0 4261215"/>
                <a:gd name="T0" fmla="*/ 360 256 1"/>
                <a:gd name="T1" fmla="*/ 0 256 1"/>
                <a:gd name="G5" fmla="+- G2 T0 T1"/>
                <a:gd name="G6" fmla="?: G2 G2 G5"/>
                <a:gd name="G7" fmla="+- 0 0 G6"/>
                <a:gd name="G8" fmla="+- 7674 0 0"/>
                <a:gd name="G9" fmla="+- 0 0 -10890144"/>
                <a:gd name="G10" fmla="+- 7674 0 2700"/>
                <a:gd name="G11" fmla="cos G10 4261215"/>
                <a:gd name="G12" fmla="sin G10 4261215"/>
                <a:gd name="G13" fmla="cos 13500 4261215"/>
                <a:gd name="G14" fmla="sin 13500 4261215"/>
                <a:gd name="G15" fmla="+- G11 10800 0"/>
                <a:gd name="G16" fmla="+- G12 10800 0"/>
                <a:gd name="G17" fmla="+- G13 10800 0"/>
                <a:gd name="G18" fmla="+- G14 10800 0"/>
                <a:gd name="G19" fmla="*/ 7674 1 2"/>
                <a:gd name="G20" fmla="+- G19 5400 0"/>
                <a:gd name="G21" fmla="cos G20 4261215"/>
                <a:gd name="G22" fmla="sin G20 4261215"/>
                <a:gd name="G23" fmla="+- G21 10800 0"/>
                <a:gd name="G24" fmla="+- G12 G23 G22"/>
                <a:gd name="G25" fmla="+- G22 G23 G11"/>
                <a:gd name="G26" fmla="cos 10800 4261215"/>
                <a:gd name="G27" fmla="sin 10800 4261215"/>
                <a:gd name="G28" fmla="cos 7674 4261215"/>
                <a:gd name="G29" fmla="sin 7674 4261215"/>
                <a:gd name="G30" fmla="+- G26 10800 0"/>
                <a:gd name="G31" fmla="+- G27 10800 0"/>
                <a:gd name="G32" fmla="+- G28 10800 0"/>
                <a:gd name="G33" fmla="+- G29 10800 0"/>
                <a:gd name="G34" fmla="+- G19 5400 0"/>
                <a:gd name="G35" fmla="cos G34 -10890144"/>
                <a:gd name="G36" fmla="sin G34 -10890144"/>
                <a:gd name="G37" fmla="+/ -10890144 4261215 2"/>
                <a:gd name="T2" fmla="*/ 180 256 1"/>
                <a:gd name="T3" fmla="*/ 0 256 1"/>
                <a:gd name="G38" fmla="+- G37 T2 T3"/>
                <a:gd name="G39" fmla="?: G2 G37 G38"/>
                <a:gd name="G40" fmla="cos 10800 G39"/>
                <a:gd name="G41" fmla="sin 10800 G39"/>
                <a:gd name="G42" fmla="cos 7674 G39"/>
                <a:gd name="G43" fmla="sin 7674 G39"/>
                <a:gd name="G44" fmla="+- G40 10800 0"/>
                <a:gd name="G45" fmla="+- G41 10800 0"/>
                <a:gd name="G46" fmla="+- G42 10800 0"/>
                <a:gd name="G47" fmla="+- G43 10800 0"/>
                <a:gd name="G48" fmla="+- G35 10800 0"/>
                <a:gd name="G49" fmla="+- G36 10800 0"/>
                <a:gd name="T4" fmla="*/ 17658 w 21600"/>
                <a:gd name="T5" fmla="*/ 2457 h 21600"/>
                <a:gd name="T6" fmla="*/ 1830 w 21600"/>
                <a:gd name="T7" fmla="*/ 8592 h 21600"/>
                <a:gd name="T8" fmla="*/ 15673 w 21600"/>
                <a:gd name="T9" fmla="*/ 4872 h 21600"/>
                <a:gd name="T10" fmla="*/ 16500 w 21600"/>
                <a:gd name="T11" fmla="*/ 23037 h 21600"/>
                <a:gd name="T12" fmla="*/ 10836 w 21600"/>
                <a:gd name="T13" fmla="*/ 20972 h 21600"/>
                <a:gd name="T14" fmla="*/ 12900 w 21600"/>
                <a:gd name="T15" fmla="*/ 15308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4040" y="17756"/>
                  </a:moveTo>
                  <a:cubicBezTo>
                    <a:pt x="16744" y="16496"/>
                    <a:pt x="18474" y="13783"/>
                    <a:pt x="18474" y="10800"/>
                  </a:cubicBezTo>
                  <a:cubicBezTo>
                    <a:pt x="18474" y="6561"/>
                    <a:pt x="15038" y="3126"/>
                    <a:pt x="10800" y="3126"/>
                  </a:cubicBezTo>
                  <a:cubicBezTo>
                    <a:pt x="7268" y="3125"/>
                    <a:pt x="4192" y="5536"/>
                    <a:pt x="3348" y="8965"/>
                  </a:cubicBezTo>
                  <a:lnTo>
                    <a:pt x="313" y="8218"/>
                  </a:lnTo>
                  <a:cubicBezTo>
                    <a:pt x="1501" y="3392"/>
                    <a:pt x="5829" y="-1"/>
                    <a:pt x="10800" y="0"/>
                  </a:cubicBezTo>
                  <a:cubicBezTo>
                    <a:pt x="16764" y="0"/>
                    <a:pt x="21600" y="4835"/>
                    <a:pt x="21600" y="10800"/>
                  </a:cubicBezTo>
                  <a:cubicBezTo>
                    <a:pt x="21600" y="14998"/>
                    <a:pt x="19166" y="18816"/>
                    <a:pt x="15360" y="20589"/>
                  </a:cubicBezTo>
                  <a:lnTo>
                    <a:pt x="16500" y="23037"/>
                  </a:lnTo>
                  <a:lnTo>
                    <a:pt x="10836" y="20972"/>
                  </a:lnTo>
                  <a:lnTo>
                    <a:pt x="12900" y="15308"/>
                  </a:lnTo>
                  <a:lnTo>
                    <a:pt x="14040" y="17756"/>
                  </a:lnTo>
                  <a:close/>
                </a:path>
              </a:pathLst>
            </a:cu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sz="1600"/>
            </a:p>
          </p:txBody>
        </p:sp>
        <p:sp>
          <p:nvSpPr>
            <p:cNvPr id="19" name="Text Box 6"/>
            <p:cNvSpPr txBox="1">
              <a:spLocks noChangeAspect="1" noChangeArrowheads="1"/>
            </p:cNvSpPr>
            <p:nvPr/>
          </p:nvSpPr>
          <p:spPr bwMode="auto">
            <a:xfrm>
              <a:off x="4616731" y="1880592"/>
              <a:ext cx="1334186" cy="664492"/>
            </a:xfrm>
            <a:prstGeom prst="rect">
              <a:avLst/>
            </a:prstGeom>
            <a:noFill/>
            <a:ln w="31750" algn="ctr">
              <a:noFill/>
              <a:miter lim="800000"/>
              <a:headEnd/>
              <a:tailEnd/>
            </a:ln>
          </p:spPr>
          <p:txBody>
            <a:bodyPr wrap="none">
              <a:spAutoFit/>
            </a:bodyPr>
            <a:lstStyle/>
            <a:p>
              <a:pPr algn="ctr">
                <a:spcBef>
                  <a:spcPct val="50000"/>
                </a:spcBef>
              </a:pPr>
              <a:r>
                <a:rPr lang="en-US" sz="1400" dirty="0"/>
                <a:t>24 </a:t>
              </a:r>
              <a:r>
                <a:rPr lang="en-US" sz="1400" dirty="0" err="1" smtClean="0"/>
                <a:t>hrs</a:t>
              </a:r>
              <a:endParaRPr lang="en-US" sz="1400" dirty="0"/>
            </a:p>
          </p:txBody>
        </p:sp>
        <p:grpSp>
          <p:nvGrpSpPr>
            <p:cNvPr id="21" name="Group 7"/>
            <p:cNvGrpSpPr>
              <a:grpSpLocks noChangeAspect="1"/>
            </p:cNvGrpSpPr>
            <p:nvPr/>
          </p:nvGrpSpPr>
          <p:grpSpPr bwMode="auto">
            <a:xfrm>
              <a:off x="4924425" y="2468563"/>
              <a:ext cx="1878013" cy="2084387"/>
              <a:chOff x="2826" y="1486"/>
              <a:chExt cx="1314" cy="1458"/>
            </a:xfrm>
          </p:grpSpPr>
          <p:sp>
            <p:nvSpPr>
              <p:cNvPr id="22" name="Text Box 8"/>
              <p:cNvSpPr txBox="1">
                <a:spLocks noChangeAspect="1" noChangeArrowheads="1"/>
              </p:cNvSpPr>
              <p:nvPr/>
            </p:nvSpPr>
            <p:spPr bwMode="auto">
              <a:xfrm>
                <a:off x="2931" y="1965"/>
                <a:ext cx="1098" cy="465"/>
              </a:xfrm>
              <a:prstGeom prst="rect">
                <a:avLst/>
              </a:prstGeom>
              <a:noFill/>
              <a:ln w="31750" algn="ctr">
                <a:noFill/>
                <a:miter lim="800000"/>
                <a:headEnd/>
                <a:tailEnd/>
              </a:ln>
            </p:spPr>
            <p:txBody>
              <a:bodyPr wrap="none">
                <a:spAutoFit/>
              </a:bodyPr>
              <a:lstStyle/>
              <a:p>
                <a:pPr algn="ctr">
                  <a:spcBef>
                    <a:spcPct val="50000"/>
                  </a:spcBef>
                </a:pPr>
                <a:r>
                  <a:rPr lang="en-US" sz="1400" dirty="0"/>
                  <a:t>1-4 </a:t>
                </a:r>
                <a:r>
                  <a:rPr lang="en-US" sz="1400" dirty="0" err="1" smtClean="0"/>
                  <a:t>wks</a:t>
                </a:r>
                <a:endParaRPr lang="en-US" sz="1400" dirty="0"/>
              </a:p>
            </p:txBody>
          </p:sp>
          <p:grpSp>
            <p:nvGrpSpPr>
              <p:cNvPr id="23" name="Group 9"/>
              <p:cNvGrpSpPr>
                <a:grpSpLocks noChangeAspect="1"/>
              </p:cNvGrpSpPr>
              <p:nvPr/>
            </p:nvGrpSpPr>
            <p:grpSpPr bwMode="auto">
              <a:xfrm>
                <a:off x="2826" y="1486"/>
                <a:ext cx="1314" cy="1458"/>
                <a:chOff x="2826" y="1486"/>
                <a:chExt cx="1314" cy="1458"/>
              </a:xfrm>
            </p:grpSpPr>
            <p:sp>
              <p:nvSpPr>
                <p:cNvPr id="24" name="Rectangle 10"/>
                <p:cNvSpPr>
                  <a:spLocks noChangeAspect="1" noChangeArrowheads="1"/>
                </p:cNvSpPr>
                <p:nvPr/>
              </p:nvSpPr>
              <p:spPr bwMode="auto">
                <a:xfrm>
                  <a:off x="2892" y="2704"/>
                  <a:ext cx="528" cy="240"/>
                </a:xfrm>
                <a:prstGeom prst="rect">
                  <a:avLst/>
                </a:prstGeom>
                <a:solidFill>
                  <a:schemeClr val="accent1"/>
                </a:solidFill>
                <a:ln w="31750" algn="ctr">
                  <a:solidFill>
                    <a:schemeClr val="tx1"/>
                  </a:solidFill>
                  <a:miter lim="800000"/>
                  <a:headEnd/>
                  <a:tailEnd/>
                </a:ln>
              </p:spPr>
              <p:txBody>
                <a:bodyPr wrap="none" anchor="ctr"/>
                <a:lstStyle/>
                <a:p>
                  <a:endParaRPr lang="en-US" sz="1600"/>
                </a:p>
              </p:txBody>
            </p:sp>
            <p:sp>
              <p:nvSpPr>
                <p:cNvPr id="25" name="AutoShape 11"/>
                <p:cNvSpPr>
                  <a:spLocks noChangeAspect="1" noChangeArrowheads="1"/>
                </p:cNvSpPr>
                <p:nvPr/>
              </p:nvSpPr>
              <p:spPr bwMode="auto">
                <a:xfrm rot="15490853" flipV="1">
                  <a:off x="2760" y="1552"/>
                  <a:ext cx="1458" cy="1314"/>
                </a:xfrm>
                <a:custGeom>
                  <a:avLst/>
                  <a:gdLst>
                    <a:gd name="G0" fmla="+- 7802764 0 0"/>
                    <a:gd name="G1" fmla="+- 10969111 0 0"/>
                    <a:gd name="G2" fmla="+- 7802764 0 10969111"/>
                    <a:gd name="G3" fmla="+- 10800 0 0"/>
                    <a:gd name="G4" fmla="+- 0 0 7802764"/>
                    <a:gd name="T0" fmla="*/ 360 256 1"/>
                    <a:gd name="T1" fmla="*/ 0 256 1"/>
                    <a:gd name="G5" fmla="+- G2 T0 T1"/>
                    <a:gd name="G6" fmla="?: G2 G2 G5"/>
                    <a:gd name="G7" fmla="+- 0 0 G6"/>
                    <a:gd name="G8" fmla="+- 7261 0 0"/>
                    <a:gd name="G9" fmla="+- 0 0 10969111"/>
                    <a:gd name="G10" fmla="+- 7261 0 2700"/>
                    <a:gd name="G11" fmla="cos G10 7802764"/>
                    <a:gd name="G12" fmla="sin G10 7802764"/>
                    <a:gd name="G13" fmla="cos 13500 7802764"/>
                    <a:gd name="G14" fmla="sin 13500 7802764"/>
                    <a:gd name="G15" fmla="+- G11 10800 0"/>
                    <a:gd name="G16" fmla="+- G12 10800 0"/>
                    <a:gd name="G17" fmla="+- G13 10800 0"/>
                    <a:gd name="G18" fmla="+- G14 10800 0"/>
                    <a:gd name="G19" fmla="*/ 7261 1 2"/>
                    <a:gd name="G20" fmla="+- G19 5400 0"/>
                    <a:gd name="G21" fmla="cos G20 7802764"/>
                    <a:gd name="G22" fmla="sin G20 7802764"/>
                    <a:gd name="G23" fmla="+- G21 10800 0"/>
                    <a:gd name="G24" fmla="+- G12 G23 G22"/>
                    <a:gd name="G25" fmla="+- G22 G23 G11"/>
                    <a:gd name="G26" fmla="cos 10800 7802764"/>
                    <a:gd name="G27" fmla="sin 10800 7802764"/>
                    <a:gd name="G28" fmla="cos 7261 7802764"/>
                    <a:gd name="G29" fmla="sin 7261 7802764"/>
                    <a:gd name="G30" fmla="+- G26 10800 0"/>
                    <a:gd name="G31" fmla="+- G27 10800 0"/>
                    <a:gd name="G32" fmla="+- G28 10800 0"/>
                    <a:gd name="G33" fmla="+- G29 10800 0"/>
                    <a:gd name="G34" fmla="+- G19 5400 0"/>
                    <a:gd name="G35" fmla="cos G34 10969111"/>
                    <a:gd name="G36" fmla="sin G34 10969111"/>
                    <a:gd name="G37" fmla="+/ 10969111 7802764 2"/>
                    <a:gd name="T2" fmla="*/ 180 256 1"/>
                    <a:gd name="T3" fmla="*/ 0 256 1"/>
                    <a:gd name="G38" fmla="+- G37 T2 T3"/>
                    <a:gd name="G39" fmla="?: G2 G37 G38"/>
                    <a:gd name="G40" fmla="cos 10800 G39"/>
                    <a:gd name="G41" fmla="sin 10800 G39"/>
                    <a:gd name="G42" fmla="cos 7261 G39"/>
                    <a:gd name="G43" fmla="sin 7261 G39"/>
                    <a:gd name="G44" fmla="+- G40 10800 0"/>
                    <a:gd name="G45" fmla="+- G41 10800 0"/>
                    <a:gd name="G46" fmla="+- G42 10800 0"/>
                    <a:gd name="G47" fmla="+- G43 10800 0"/>
                    <a:gd name="G48" fmla="+- G35 10800 0"/>
                    <a:gd name="G49" fmla="+- G36 10800 0"/>
                    <a:gd name="T4" fmla="*/ 19449 w 21600"/>
                    <a:gd name="T5" fmla="*/ 4333 h 21600"/>
                    <a:gd name="T6" fmla="*/ 1987 w 21600"/>
                    <a:gd name="T7" fmla="*/ 12773 h 21600"/>
                    <a:gd name="T8" fmla="*/ 16615 w 21600"/>
                    <a:gd name="T9" fmla="*/ 6452 h 21600"/>
                    <a:gd name="T10" fmla="*/ 4242 w 21600"/>
                    <a:gd name="T11" fmla="*/ 22600 h 21600"/>
                    <a:gd name="T12" fmla="*/ 2505 w 21600"/>
                    <a:gd name="T13" fmla="*/ 16523 h 21600"/>
                    <a:gd name="T14" fmla="*/ 8584 w 21600"/>
                    <a:gd name="T15" fmla="*/ 14786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7273" y="17146"/>
                      </a:moveTo>
                      <a:cubicBezTo>
                        <a:pt x="8351" y="17746"/>
                        <a:pt x="9565" y="18061"/>
                        <a:pt x="10800" y="18061"/>
                      </a:cubicBezTo>
                      <a:cubicBezTo>
                        <a:pt x="14810" y="18061"/>
                        <a:pt x="18061" y="14810"/>
                        <a:pt x="18061" y="10800"/>
                      </a:cubicBezTo>
                      <a:cubicBezTo>
                        <a:pt x="18061" y="6789"/>
                        <a:pt x="14810" y="3539"/>
                        <a:pt x="10800" y="3539"/>
                      </a:cubicBezTo>
                      <a:cubicBezTo>
                        <a:pt x="6789" y="3539"/>
                        <a:pt x="3539" y="6789"/>
                        <a:pt x="3539" y="10800"/>
                      </a:cubicBezTo>
                      <a:cubicBezTo>
                        <a:pt x="3538" y="11333"/>
                        <a:pt x="3597" y="11866"/>
                        <a:pt x="3714" y="12386"/>
                      </a:cubicBezTo>
                      <a:lnTo>
                        <a:pt x="261" y="13160"/>
                      </a:lnTo>
                      <a:cubicBezTo>
                        <a:pt x="87" y="12385"/>
                        <a:pt x="0" y="11594"/>
                        <a:pt x="0" y="10800"/>
                      </a:cubicBezTo>
                      <a:cubicBezTo>
                        <a:pt x="0" y="4835"/>
                        <a:pt x="4835" y="0"/>
                        <a:pt x="10800" y="0"/>
                      </a:cubicBezTo>
                      <a:cubicBezTo>
                        <a:pt x="16764" y="0"/>
                        <a:pt x="21600" y="4835"/>
                        <a:pt x="21600" y="10800"/>
                      </a:cubicBezTo>
                      <a:cubicBezTo>
                        <a:pt x="21600" y="16764"/>
                        <a:pt x="16764" y="21600"/>
                        <a:pt x="10800" y="21600"/>
                      </a:cubicBezTo>
                      <a:cubicBezTo>
                        <a:pt x="8964" y="21600"/>
                        <a:pt x="7158" y="21132"/>
                        <a:pt x="5554" y="20240"/>
                      </a:cubicBezTo>
                      <a:lnTo>
                        <a:pt x="4242" y="22600"/>
                      </a:lnTo>
                      <a:lnTo>
                        <a:pt x="2505" y="16523"/>
                      </a:lnTo>
                      <a:lnTo>
                        <a:pt x="8584" y="14786"/>
                      </a:lnTo>
                      <a:lnTo>
                        <a:pt x="7273" y="17146"/>
                      </a:lnTo>
                      <a:close/>
                    </a:path>
                  </a:pathLst>
                </a:cu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sz="1600"/>
                </a:p>
              </p:txBody>
            </p:sp>
          </p:grpSp>
        </p:grpSp>
        <p:grpSp>
          <p:nvGrpSpPr>
            <p:cNvPr id="26" name="Group 12"/>
            <p:cNvGrpSpPr>
              <a:grpSpLocks noChangeAspect="1"/>
            </p:cNvGrpSpPr>
            <p:nvPr/>
          </p:nvGrpSpPr>
          <p:grpSpPr bwMode="auto">
            <a:xfrm>
              <a:off x="395169" y="4475098"/>
              <a:ext cx="2419715" cy="1528186"/>
              <a:chOff x="-341" y="2889"/>
              <a:chExt cx="1692" cy="1068"/>
            </a:xfrm>
          </p:grpSpPr>
          <p:sp>
            <p:nvSpPr>
              <p:cNvPr id="27" name="AutoShape 13"/>
              <p:cNvSpPr>
                <a:spLocks noChangeAspect="1" noChangeArrowheads="1"/>
              </p:cNvSpPr>
              <p:nvPr/>
            </p:nvSpPr>
            <p:spPr bwMode="auto">
              <a:xfrm>
                <a:off x="576" y="3434"/>
                <a:ext cx="579" cy="326"/>
              </a:xfrm>
              <a:prstGeom prst="cube">
                <a:avLst>
                  <a:gd name="adj" fmla="val 25000"/>
                </a:avLst>
              </a:prstGeom>
              <a:solidFill>
                <a:srgbClr val="99CCFF"/>
              </a:solidFill>
              <a:ln w="31750">
                <a:solidFill>
                  <a:srgbClr val="006CD8"/>
                </a:solidFill>
                <a:miter lim="800000"/>
                <a:headEnd/>
                <a:tailEnd/>
              </a:ln>
            </p:spPr>
            <p:txBody>
              <a:bodyPr wrap="none" anchor="ctr"/>
              <a:lstStyle/>
              <a:p>
                <a:endParaRPr lang="en-US" sz="1600"/>
              </a:p>
            </p:txBody>
          </p:sp>
          <p:sp>
            <p:nvSpPr>
              <p:cNvPr id="28" name="AutoShape 14"/>
              <p:cNvSpPr>
                <a:spLocks noChangeAspect="1" noChangeArrowheads="1"/>
              </p:cNvSpPr>
              <p:nvPr/>
            </p:nvSpPr>
            <p:spPr bwMode="auto">
              <a:xfrm>
                <a:off x="772" y="3172"/>
                <a:ext cx="579" cy="326"/>
              </a:xfrm>
              <a:prstGeom prst="cube">
                <a:avLst>
                  <a:gd name="adj" fmla="val 25000"/>
                </a:avLst>
              </a:prstGeom>
              <a:solidFill>
                <a:srgbClr val="99CCFF"/>
              </a:solidFill>
              <a:ln w="31750">
                <a:solidFill>
                  <a:srgbClr val="006CD8"/>
                </a:solidFill>
                <a:miter lim="800000"/>
                <a:headEnd/>
                <a:tailEnd/>
              </a:ln>
            </p:spPr>
            <p:txBody>
              <a:bodyPr wrap="none" anchor="ctr"/>
              <a:lstStyle/>
              <a:p>
                <a:endParaRPr lang="en-US" sz="1600"/>
              </a:p>
            </p:txBody>
          </p:sp>
          <p:sp>
            <p:nvSpPr>
              <p:cNvPr id="29" name="AutoShape 15"/>
              <p:cNvSpPr>
                <a:spLocks noChangeAspect="1" noChangeArrowheads="1"/>
              </p:cNvSpPr>
              <p:nvPr/>
            </p:nvSpPr>
            <p:spPr bwMode="auto">
              <a:xfrm>
                <a:off x="627" y="2919"/>
                <a:ext cx="579" cy="326"/>
              </a:xfrm>
              <a:prstGeom prst="cube">
                <a:avLst>
                  <a:gd name="adj" fmla="val 25000"/>
                </a:avLst>
              </a:prstGeom>
              <a:solidFill>
                <a:srgbClr val="99CCFF"/>
              </a:solidFill>
              <a:ln w="31750">
                <a:solidFill>
                  <a:srgbClr val="006CD8"/>
                </a:solidFill>
                <a:miter lim="800000"/>
                <a:headEnd/>
                <a:tailEnd/>
              </a:ln>
            </p:spPr>
            <p:txBody>
              <a:bodyPr wrap="none" anchor="ctr"/>
              <a:lstStyle/>
              <a:p>
                <a:endParaRPr lang="en-US" sz="1600"/>
              </a:p>
            </p:txBody>
          </p:sp>
          <p:sp>
            <p:nvSpPr>
              <p:cNvPr id="30" name="Text Box 16"/>
              <p:cNvSpPr txBox="1">
                <a:spLocks noChangeAspect="1" noChangeArrowheads="1"/>
              </p:cNvSpPr>
              <p:nvPr/>
            </p:nvSpPr>
            <p:spPr bwMode="auto">
              <a:xfrm>
                <a:off x="-341" y="2889"/>
                <a:ext cx="1093" cy="1068"/>
              </a:xfrm>
              <a:prstGeom prst="rect">
                <a:avLst/>
              </a:prstGeom>
              <a:noFill/>
              <a:ln w="31750" algn="ctr">
                <a:noFill/>
                <a:miter lim="800000"/>
                <a:headEnd/>
                <a:tailEnd/>
              </a:ln>
            </p:spPr>
            <p:txBody>
              <a:bodyPr wrap="none">
                <a:spAutoFit/>
              </a:bodyPr>
              <a:lstStyle/>
              <a:p>
                <a:r>
                  <a:rPr lang="en-US" sz="1400" b="1" i="1" dirty="0">
                    <a:latin typeface="Arial Narrow" pitchFamily="34" charset="0"/>
                  </a:rPr>
                  <a:t>Release </a:t>
                </a:r>
                <a:endParaRPr lang="en-US" sz="1400" b="1" i="1" dirty="0" smtClean="0">
                  <a:latin typeface="Arial Narrow" pitchFamily="34" charset="0"/>
                </a:endParaRPr>
              </a:p>
              <a:p>
                <a:r>
                  <a:rPr lang="en-US" sz="1400" b="1" i="1" dirty="0" smtClean="0">
                    <a:latin typeface="Arial Narrow" pitchFamily="34" charset="0"/>
                  </a:rPr>
                  <a:t>Backlog </a:t>
                </a:r>
                <a:endParaRPr lang="en-US" sz="1400" b="1" i="1" dirty="0">
                  <a:latin typeface="Arial Narrow" pitchFamily="34" charset="0"/>
                </a:endParaRPr>
              </a:p>
              <a:p>
                <a:endParaRPr lang="en-US" sz="1200" dirty="0">
                  <a:latin typeface="Arial Narrow" pitchFamily="34" charset="0"/>
                </a:endParaRPr>
              </a:p>
            </p:txBody>
          </p:sp>
        </p:grpSp>
        <p:grpSp>
          <p:nvGrpSpPr>
            <p:cNvPr id="31" name="Group 18"/>
            <p:cNvGrpSpPr>
              <a:grpSpLocks noChangeAspect="1"/>
            </p:cNvGrpSpPr>
            <p:nvPr/>
          </p:nvGrpSpPr>
          <p:grpSpPr bwMode="auto">
            <a:xfrm>
              <a:off x="4111625" y="4062413"/>
              <a:ext cx="806450" cy="600075"/>
              <a:chOff x="2550" y="2556"/>
              <a:chExt cx="810" cy="602"/>
            </a:xfrm>
          </p:grpSpPr>
          <p:sp>
            <p:nvSpPr>
              <p:cNvPr id="32" name="AutoShape 19"/>
              <p:cNvSpPr>
                <a:spLocks noChangeAspect="1" noChangeArrowheads="1"/>
              </p:cNvSpPr>
              <p:nvPr/>
            </p:nvSpPr>
            <p:spPr bwMode="auto">
              <a:xfrm>
                <a:off x="2688" y="2830"/>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sz="1600"/>
              </a:p>
            </p:txBody>
          </p:sp>
          <p:sp>
            <p:nvSpPr>
              <p:cNvPr id="33" name="AutoShape 20"/>
              <p:cNvSpPr>
                <a:spLocks noChangeAspect="1" noChangeArrowheads="1"/>
              </p:cNvSpPr>
              <p:nvPr/>
            </p:nvSpPr>
            <p:spPr bwMode="auto">
              <a:xfrm>
                <a:off x="2642" y="2739"/>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sz="1600"/>
              </a:p>
            </p:txBody>
          </p:sp>
          <p:sp>
            <p:nvSpPr>
              <p:cNvPr id="34" name="AutoShape 21"/>
              <p:cNvSpPr>
                <a:spLocks noChangeAspect="1" noChangeArrowheads="1"/>
              </p:cNvSpPr>
              <p:nvPr/>
            </p:nvSpPr>
            <p:spPr bwMode="auto">
              <a:xfrm>
                <a:off x="2596" y="2648"/>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sz="1600"/>
              </a:p>
            </p:txBody>
          </p:sp>
          <p:sp>
            <p:nvSpPr>
              <p:cNvPr id="35" name="AutoShape 22"/>
              <p:cNvSpPr>
                <a:spLocks noChangeAspect="1" noChangeArrowheads="1"/>
              </p:cNvSpPr>
              <p:nvPr/>
            </p:nvSpPr>
            <p:spPr bwMode="auto">
              <a:xfrm>
                <a:off x="2550" y="2556"/>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sz="1600"/>
              </a:p>
            </p:txBody>
          </p:sp>
        </p:grpSp>
        <p:sp>
          <p:nvSpPr>
            <p:cNvPr id="36" name="AutoShape 23"/>
            <p:cNvSpPr>
              <a:spLocks noChangeAspect="1" noChangeArrowheads="1"/>
            </p:cNvSpPr>
            <p:nvPr/>
          </p:nvSpPr>
          <p:spPr bwMode="auto">
            <a:xfrm>
              <a:off x="3082925" y="4002088"/>
              <a:ext cx="960438" cy="684212"/>
            </a:xfrm>
            <a:prstGeom prst="rightArrow">
              <a:avLst>
                <a:gd name="adj1" fmla="val 50000"/>
                <a:gd name="adj2" fmla="val 35093"/>
              </a:avLst>
            </a:pr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sz="1600"/>
            </a:p>
          </p:txBody>
        </p:sp>
        <p:sp>
          <p:nvSpPr>
            <p:cNvPr id="37" name="Text Box 24"/>
            <p:cNvSpPr txBox="1">
              <a:spLocks noChangeAspect="1" noChangeArrowheads="1"/>
            </p:cNvSpPr>
            <p:nvPr/>
          </p:nvSpPr>
          <p:spPr bwMode="auto">
            <a:xfrm>
              <a:off x="3994411" y="4773292"/>
              <a:ext cx="1563243" cy="1129635"/>
            </a:xfrm>
            <a:prstGeom prst="rect">
              <a:avLst/>
            </a:prstGeom>
            <a:noFill/>
            <a:ln w="31750" algn="ctr">
              <a:noFill/>
              <a:miter lim="800000"/>
              <a:headEnd/>
              <a:tailEnd/>
            </a:ln>
          </p:spPr>
          <p:txBody>
            <a:bodyPr wrap="none">
              <a:spAutoFit/>
            </a:bodyPr>
            <a:lstStyle/>
            <a:p>
              <a:pPr algn="ctr"/>
              <a:r>
                <a:rPr lang="en-US" sz="1400" b="1" i="1" dirty="0">
                  <a:latin typeface="Arial Narrow" pitchFamily="34" charset="0"/>
                </a:rPr>
                <a:t>Backlog </a:t>
              </a:r>
            </a:p>
            <a:p>
              <a:pPr algn="ctr"/>
              <a:r>
                <a:rPr lang="en-US" sz="1400" b="1" i="1" dirty="0" smtClean="0">
                  <a:latin typeface="Arial Narrow" pitchFamily="34" charset="0"/>
                </a:rPr>
                <a:t>tasks</a:t>
              </a:r>
              <a:endParaRPr lang="en-US" sz="1400" b="1" i="1" dirty="0">
                <a:latin typeface="Arial Narrow" pitchFamily="34" charset="0"/>
              </a:endParaRPr>
            </a:p>
          </p:txBody>
        </p:sp>
        <p:sp>
          <p:nvSpPr>
            <p:cNvPr id="38" name="AutoShape 26"/>
            <p:cNvSpPr>
              <a:spLocks noChangeAspect="1" noChangeArrowheads="1"/>
            </p:cNvSpPr>
            <p:nvPr/>
          </p:nvSpPr>
          <p:spPr bwMode="auto">
            <a:xfrm>
              <a:off x="6184900" y="4021138"/>
              <a:ext cx="1039813" cy="684212"/>
            </a:xfrm>
            <a:prstGeom prst="rightArrow">
              <a:avLst>
                <a:gd name="adj1" fmla="val 50000"/>
                <a:gd name="adj2" fmla="val 37993"/>
              </a:avLst>
            </a:pr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sz="1600"/>
            </a:p>
          </p:txBody>
        </p:sp>
        <p:sp>
          <p:nvSpPr>
            <p:cNvPr id="39" name="AutoShape 27"/>
            <p:cNvSpPr>
              <a:spLocks noChangeAspect="1" noChangeArrowheads="1"/>
            </p:cNvSpPr>
            <p:nvPr/>
          </p:nvSpPr>
          <p:spPr bwMode="auto">
            <a:xfrm>
              <a:off x="7375525" y="4051300"/>
              <a:ext cx="1003300" cy="565150"/>
            </a:xfrm>
            <a:prstGeom prst="cube">
              <a:avLst>
                <a:gd name="adj" fmla="val 25000"/>
              </a:avLst>
            </a:prstGeom>
            <a:solidFill>
              <a:srgbClr val="FF3300"/>
            </a:solidFill>
            <a:ln w="31750">
              <a:solidFill>
                <a:schemeClr val="tx1"/>
              </a:solidFill>
              <a:miter lim="800000"/>
              <a:headEnd/>
              <a:tailEnd/>
            </a:ln>
          </p:spPr>
          <p:txBody>
            <a:bodyPr wrap="none" anchor="ctr"/>
            <a:lstStyle/>
            <a:p>
              <a:endParaRPr lang="en-US" sz="1600"/>
            </a:p>
          </p:txBody>
        </p:sp>
        <p:sp>
          <p:nvSpPr>
            <p:cNvPr id="40" name="Text Box 28"/>
            <p:cNvSpPr txBox="1">
              <a:spLocks noChangeAspect="1" noChangeArrowheads="1"/>
            </p:cNvSpPr>
            <p:nvPr/>
          </p:nvSpPr>
          <p:spPr bwMode="auto">
            <a:xfrm>
              <a:off x="6607699" y="2862480"/>
              <a:ext cx="2604966" cy="2990211"/>
            </a:xfrm>
            <a:prstGeom prst="rect">
              <a:avLst/>
            </a:prstGeom>
            <a:noFill/>
            <a:ln w="31750" algn="ctr">
              <a:noFill/>
              <a:miter lim="800000"/>
              <a:headEnd/>
              <a:tailEnd/>
            </a:ln>
          </p:spPr>
          <p:txBody>
            <a:bodyPr wrap="square">
              <a:spAutoFit/>
            </a:bodyPr>
            <a:lstStyle/>
            <a:p>
              <a:pPr algn="ctr"/>
              <a:r>
                <a:rPr lang="en-US" sz="1400" b="1" i="1" dirty="0">
                  <a:latin typeface="Arial Narrow" pitchFamily="34" charset="0"/>
                </a:rPr>
                <a:t>Potentially </a:t>
              </a:r>
              <a:r>
                <a:rPr lang="en-US" sz="1400" b="1" i="1" dirty="0" smtClean="0">
                  <a:latin typeface="Arial Narrow" pitchFamily="34" charset="0"/>
                </a:rPr>
                <a:t>Shippable</a:t>
              </a:r>
            </a:p>
            <a:p>
              <a:pPr algn="ctr"/>
              <a:endParaRPr lang="en-US" sz="1400" b="1" i="1" dirty="0">
                <a:latin typeface="Arial Narrow" pitchFamily="34" charset="0"/>
              </a:endParaRPr>
            </a:p>
            <a:p>
              <a:pPr algn="ctr"/>
              <a:endParaRPr lang="en-US" sz="1400" b="1" i="1" dirty="0">
                <a:latin typeface="Arial Narrow" pitchFamily="34" charset="0"/>
              </a:endParaRPr>
            </a:p>
            <a:p>
              <a:pPr algn="ctr"/>
              <a:r>
                <a:rPr lang="en-US" sz="1400" b="1" i="1" dirty="0">
                  <a:latin typeface="Arial Narrow" pitchFamily="34" charset="0"/>
                </a:rPr>
                <a:t>Product Increment</a:t>
              </a:r>
            </a:p>
          </p:txBody>
        </p:sp>
        <p:sp>
          <p:nvSpPr>
            <p:cNvPr id="41" name="AutoShape 31"/>
            <p:cNvSpPr>
              <a:spLocks noChangeAspect="1" noChangeArrowheads="1"/>
            </p:cNvSpPr>
            <p:nvPr/>
          </p:nvSpPr>
          <p:spPr bwMode="auto">
            <a:xfrm>
              <a:off x="1968500" y="4162425"/>
              <a:ext cx="1017588" cy="465138"/>
            </a:xfrm>
            <a:prstGeom prst="cube">
              <a:avLst>
                <a:gd name="adj" fmla="val 25000"/>
              </a:avLst>
            </a:prstGeom>
            <a:solidFill>
              <a:srgbClr val="FF7C80"/>
            </a:solidFill>
            <a:ln w="31750">
              <a:solidFill>
                <a:srgbClr val="336666"/>
              </a:solidFill>
              <a:miter lim="800000"/>
              <a:headEnd/>
              <a:tailEnd/>
            </a:ln>
          </p:spPr>
          <p:txBody>
            <a:bodyPr wrap="none" anchor="ctr"/>
            <a:lstStyle/>
            <a:p>
              <a:endParaRPr lang="en-US" sz="1600"/>
            </a:p>
          </p:txBody>
        </p:sp>
        <p:sp>
          <p:nvSpPr>
            <p:cNvPr id="42" name="Text Box 32"/>
            <p:cNvSpPr txBox="1">
              <a:spLocks noChangeAspect="1" noChangeArrowheads="1"/>
            </p:cNvSpPr>
            <p:nvPr/>
          </p:nvSpPr>
          <p:spPr bwMode="auto">
            <a:xfrm>
              <a:off x="2706218" y="3506146"/>
              <a:ext cx="2227262" cy="1594780"/>
            </a:xfrm>
            <a:prstGeom prst="rect">
              <a:avLst/>
            </a:prstGeom>
            <a:noFill/>
            <a:ln w="31750" algn="ctr">
              <a:noFill/>
              <a:miter lim="800000"/>
              <a:headEnd/>
              <a:tailEnd/>
            </a:ln>
          </p:spPr>
          <p:txBody>
            <a:bodyPr>
              <a:spAutoFit/>
            </a:bodyPr>
            <a:lstStyle/>
            <a:p>
              <a:r>
                <a:rPr lang="en-US" sz="1400" b="1" i="1" dirty="0" smtClean="0">
                  <a:latin typeface="Arial Narrow" pitchFamily="34" charset="0"/>
                </a:rPr>
                <a:t>Iteration</a:t>
              </a:r>
            </a:p>
            <a:p>
              <a:endParaRPr lang="en-US" sz="1400" b="1" i="1" dirty="0">
                <a:latin typeface="Arial Narrow" pitchFamily="34" charset="0"/>
              </a:endParaRPr>
            </a:p>
            <a:p>
              <a:r>
                <a:rPr lang="en-US" sz="1400" b="1" i="1" dirty="0" smtClean="0">
                  <a:latin typeface="Arial Narrow" pitchFamily="34" charset="0"/>
                </a:rPr>
                <a:t>Backlog</a:t>
              </a:r>
              <a:endParaRPr lang="en-US" sz="1400" b="1" i="1" dirty="0">
                <a:latin typeface="Arial Narrow" pitchFamily="34" charset="0"/>
              </a:endParaRPr>
            </a:p>
          </p:txBody>
        </p:sp>
      </p:grpSp>
    </p:spTree>
    <p:extLst>
      <p:ext uri="{BB962C8B-B14F-4D97-AF65-F5344CB8AC3E}">
        <p14:creationId xmlns:p14="http://schemas.microsoft.com/office/powerpoint/2010/main" val="16775332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normAutofit/>
          </a:bodyPr>
          <a:lstStyle/>
          <a:p>
            <a:r>
              <a:rPr lang="en-US" altLang="en-US" sz="3200" dirty="0" smtClean="0"/>
              <a:t>Lean Product Management Strategy</a:t>
            </a:r>
          </a:p>
        </p:txBody>
      </p:sp>
      <p:sp>
        <p:nvSpPr>
          <p:cNvPr id="4" name="Footer Placeholder 3"/>
          <p:cNvSpPr>
            <a:spLocks noGrp="1"/>
          </p:cNvSpPr>
          <p:nvPr>
            <p:ph type="ftr" sz="quarter" idx="4294967295"/>
          </p:nvPr>
        </p:nvSpPr>
        <p:spPr>
          <a:xfrm>
            <a:off x="8311896" y="6510528"/>
            <a:ext cx="832104" cy="219456"/>
          </a:xfrm>
          <a:prstGeom prst="rect">
            <a:avLst/>
          </a:prstGeom>
        </p:spPr>
        <p:txBody>
          <a:bodyPr/>
          <a:lstStyle/>
          <a:p>
            <a:pPr>
              <a:defRPr/>
            </a:pPr>
            <a:endParaRPr lang="en-US" altLang="en-US" sz="1600" smtClean="0">
              <a:solidFill>
                <a:srgbClr val="D5D5FF"/>
              </a:solidFill>
              <a:latin typeface="+mn-lt"/>
            </a:endParaRPr>
          </a:p>
          <a:p>
            <a:pPr>
              <a:defRPr/>
            </a:pPr>
            <a:endParaRPr lang="en-US" altLang="en-US" sz="1600" smtClean="0">
              <a:solidFill>
                <a:srgbClr val="D5D5FF"/>
              </a:solidFill>
              <a:latin typeface="+mn-lt"/>
            </a:endParaRPr>
          </a:p>
          <a:p>
            <a:pPr algn="ctr">
              <a:spcAft>
                <a:spcPct val="30000"/>
              </a:spcAft>
              <a:defRPr/>
            </a:pPr>
            <a:endParaRPr lang="en-US" altLang="en-US" b="1" smtClean="0">
              <a:latin typeface="Verdana" panose="020B0604030504040204" pitchFamily="34" charset="0"/>
            </a:endParaRPr>
          </a:p>
          <a:p>
            <a:pPr algn="ctr">
              <a:spcAft>
                <a:spcPct val="30000"/>
              </a:spcAft>
              <a:defRPr/>
            </a:pPr>
            <a:endParaRPr lang="en-US" altLang="en-US" sz="1000">
              <a:solidFill>
                <a:srgbClr val="3333CC"/>
              </a:solidFill>
            </a:endParaRPr>
          </a:p>
        </p:txBody>
      </p:sp>
      <p:pic>
        <p:nvPicPr>
          <p:cNvPr id="63492"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3938" y="1371600"/>
            <a:ext cx="7053262" cy="496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5"/>
          <p:cNvSpPr/>
          <p:nvPr/>
        </p:nvSpPr>
        <p:spPr>
          <a:xfrm>
            <a:off x="806450" y="2968625"/>
            <a:ext cx="871538" cy="584200"/>
          </a:xfrm>
          <a:custGeom>
            <a:avLst/>
            <a:gdLst>
              <a:gd name="connsiteX0" fmla="*/ 0 w 872224"/>
              <a:gd name="connsiteY0" fmla="*/ 0 h 584790"/>
              <a:gd name="connsiteX1" fmla="*/ 361507 w 872224"/>
              <a:gd name="connsiteY1" fmla="*/ 265814 h 584790"/>
              <a:gd name="connsiteX2" fmla="*/ 786810 w 872224"/>
              <a:gd name="connsiteY2" fmla="*/ 542260 h 584790"/>
              <a:gd name="connsiteX3" fmla="*/ 839972 w 872224"/>
              <a:gd name="connsiteY3" fmla="*/ 552893 h 584790"/>
              <a:gd name="connsiteX4" fmla="*/ 861237 w 872224"/>
              <a:gd name="connsiteY4" fmla="*/ 584790 h 584790"/>
              <a:gd name="connsiteX5" fmla="*/ 871870 w 872224"/>
              <a:gd name="connsiteY5" fmla="*/ 520995 h 58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2224" h="584790">
                <a:moveTo>
                  <a:pt x="0" y="0"/>
                </a:moveTo>
                <a:lnTo>
                  <a:pt x="361507" y="265814"/>
                </a:lnTo>
                <a:cubicBezTo>
                  <a:pt x="478210" y="353936"/>
                  <a:pt x="643699" y="513636"/>
                  <a:pt x="786810" y="542260"/>
                </a:cubicBezTo>
                <a:lnTo>
                  <a:pt x="839972" y="552893"/>
                </a:lnTo>
                <a:cubicBezTo>
                  <a:pt x="847060" y="563525"/>
                  <a:pt x="848458" y="584790"/>
                  <a:pt x="861237" y="584790"/>
                </a:cubicBezTo>
                <a:cubicBezTo>
                  <a:pt x="875233" y="584790"/>
                  <a:pt x="871870" y="524270"/>
                  <a:pt x="871870" y="520995"/>
                </a:cubicBez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2856767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3" y="1125220"/>
            <a:ext cx="6639315" cy="521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69921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ouseRisk1.wmv">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a:xfrm>
            <a:off x="0" y="0"/>
            <a:ext cx="9144000" cy="6856215"/>
          </a:xfrm>
          <a:prstGeom prst="rect">
            <a:avLst/>
          </a:prstGeom>
        </p:spPr>
      </p:pic>
    </p:spTree>
    <p:extLst>
      <p:ext uri="{BB962C8B-B14F-4D97-AF65-F5344CB8AC3E}">
        <p14:creationId xmlns:p14="http://schemas.microsoft.com/office/powerpoint/2010/main" val="3734892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normAutofit fontScale="90000"/>
          </a:bodyPr>
          <a:lstStyle/>
          <a:p>
            <a:r>
              <a:rPr lang="en-US" altLang="en-US" smtClean="0"/>
              <a:t>Is your Strategy a Bucket or a Filter?</a:t>
            </a:r>
          </a:p>
        </p:txBody>
      </p:sp>
      <p:pic>
        <p:nvPicPr>
          <p:cNvPr id="66564" name="Picture 3"/>
          <p:cNvPicPr>
            <a:picLocks noChangeAspect="1"/>
          </p:cNvPicPr>
          <p:nvPr/>
        </p:nvPicPr>
        <p:blipFill>
          <a:blip r:embed="rId2" cstate="print">
            <a:extLst>
              <a:ext uri="{28A0092B-C50C-407E-A947-70E740481C1C}">
                <a14:useLocalDpi xmlns:a14="http://schemas.microsoft.com/office/drawing/2010/main" val="0"/>
              </a:ext>
            </a:extLst>
          </a:blip>
          <a:srcRect r="9821"/>
          <a:stretch>
            <a:fillRect/>
          </a:stretch>
        </p:blipFill>
        <p:spPr bwMode="auto">
          <a:xfrm>
            <a:off x="381000" y="1752600"/>
            <a:ext cx="321151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6537" y="1752600"/>
            <a:ext cx="321786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8613063"/>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Agile Manifesto</a:t>
            </a:r>
            <a:endParaRPr lang="en-US" sz="4800" dirty="0"/>
          </a:p>
        </p:txBody>
      </p:sp>
      <p:graphicFrame>
        <p:nvGraphicFramePr>
          <p:cNvPr id="4" name="Content Placeholder 3"/>
          <p:cNvGraphicFramePr>
            <a:graphicFrameLocks noGrp="1"/>
          </p:cNvGraphicFramePr>
          <p:nvPr>
            <p:ph idx="1"/>
            <p:extLst/>
          </p:nvPr>
        </p:nvGraphicFramePr>
        <p:xfrm>
          <a:off x="219075" y="1352550"/>
          <a:ext cx="8543925" cy="2987040"/>
        </p:xfrm>
        <a:graphic>
          <a:graphicData uri="http://schemas.openxmlformats.org/drawingml/2006/table">
            <a:tbl>
              <a:tblPr firstRow="1" bandRow="1">
                <a:tableStyleId>{5C22544A-7EE6-4342-B048-85BDC9FD1C3A}</a:tableStyleId>
              </a:tblPr>
              <a:tblGrid>
                <a:gridCol w="3667125"/>
                <a:gridCol w="838200"/>
                <a:gridCol w="4038600"/>
              </a:tblGrid>
              <a:tr h="370840">
                <a:tc gridSpan="3">
                  <a:txBody>
                    <a:bodyPr/>
                    <a:lstStyle/>
                    <a:p>
                      <a:r>
                        <a:rPr lang="en-US" sz="2000" dirty="0" smtClean="0"/>
                        <a:t>We are uncovering better ways of developing software by doing it and helping others do it. Through this work we have come to value:</a:t>
                      </a:r>
                      <a:endParaRPr lang="en-US" sz="2000" dirty="0"/>
                    </a:p>
                  </a:txBody>
                  <a:tcPr/>
                </a:tc>
                <a:tc hMerge="1">
                  <a:txBody>
                    <a:bodyPr/>
                    <a:lstStyle/>
                    <a:p>
                      <a:endParaRPr lang="en-US" dirty="0"/>
                    </a:p>
                  </a:txBody>
                  <a:tcPr/>
                </a:tc>
                <a:tc hMerge="1">
                  <a:txBody>
                    <a:bodyPr/>
                    <a:lstStyle/>
                    <a:p>
                      <a:endParaRPr lang="en-US" dirty="0"/>
                    </a:p>
                  </a:txBody>
                  <a:tcPr/>
                </a:tc>
              </a:tr>
              <a:tr h="370840">
                <a:tc>
                  <a:txBody>
                    <a:bodyPr/>
                    <a:lstStyle/>
                    <a:p>
                      <a:r>
                        <a:rPr lang="en-US" sz="2000" dirty="0" smtClean="0"/>
                        <a:t>Individuals and interactions</a:t>
                      </a:r>
                      <a:endParaRPr lang="en-US" sz="2000" dirty="0"/>
                    </a:p>
                  </a:txBody>
                  <a:tcPr/>
                </a:tc>
                <a:tc>
                  <a:txBody>
                    <a:bodyPr/>
                    <a:lstStyle/>
                    <a:p>
                      <a:r>
                        <a:rPr lang="en-US" sz="2000" dirty="0" smtClean="0"/>
                        <a:t>over</a:t>
                      </a:r>
                      <a:endParaRPr lang="en-US" sz="2000" dirty="0"/>
                    </a:p>
                  </a:txBody>
                  <a:tcPr/>
                </a:tc>
                <a:tc>
                  <a:txBody>
                    <a:bodyPr/>
                    <a:lstStyle/>
                    <a:p>
                      <a:r>
                        <a:rPr lang="en-US" sz="2000" dirty="0" smtClean="0"/>
                        <a:t>processes and tools</a:t>
                      </a:r>
                      <a:endParaRPr lang="en-US" sz="2000" dirty="0"/>
                    </a:p>
                  </a:txBody>
                  <a:tcPr/>
                </a:tc>
              </a:tr>
              <a:tr h="370840">
                <a:tc>
                  <a:txBody>
                    <a:bodyPr/>
                    <a:lstStyle/>
                    <a:p>
                      <a:r>
                        <a:rPr lang="en-US" sz="2000" dirty="0" smtClean="0"/>
                        <a:t>Working software </a:t>
                      </a:r>
                      <a:endParaRPr lang="en-US" sz="2000" dirty="0"/>
                    </a:p>
                  </a:txBody>
                  <a:tcPr/>
                </a:tc>
                <a:tc>
                  <a:txBody>
                    <a:bodyPr/>
                    <a:lstStyle/>
                    <a:p>
                      <a:r>
                        <a:rPr lang="en-US" sz="2000" dirty="0" smtClean="0"/>
                        <a:t>over</a:t>
                      </a:r>
                      <a:endParaRPr lang="en-US" sz="2000" dirty="0"/>
                    </a:p>
                  </a:txBody>
                  <a:tcPr/>
                </a:tc>
                <a:tc>
                  <a:txBody>
                    <a:bodyPr/>
                    <a:lstStyle/>
                    <a:p>
                      <a:r>
                        <a:rPr lang="en-US" sz="2000" dirty="0" smtClean="0"/>
                        <a:t>comprehensive documentation</a:t>
                      </a:r>
                      <a:endParaRPr lang="en-US" sz="2000" dirty="0"/>
                    </a:p>
                  </a:txBody>
                  <a:tcPr/>
                </a:tc>
              </a:tr>
              <a:tr h="370840">
                <a:tc>
                  <a:txBody>
                    <a:bodyPr/>
                    <a:lstStyle/>
                    <a:p>
                      <a:r>
                        <a:rPr lang="en-US" sz="2000" dirty="0" smtClean="0"/>
                        <a:t>Customer collaboration </a:t>
                      </a:r>
                      <a:endParaRPr lang="en-US" sz="2000" dirty="0"/>
                    </a:p>
                  </a:txBody>
                  <a:tcPr/>
                </a:tc>
                <a:tc>
                  <a:txBody>
                    <a:bodyPr/>
                    <a:lstStyle/>
                    <a:p>
                      <a:r>
                        <a:rPr lang="en-US" sz="2000" dirty="0" smtClean="0"/>
                        <a:t>over</a:t>
                      </a:r>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contract negotiation</a:t>
                      </a:r>
                    </a:p>
                  </a:txBody>
                  <a:tcPr/>
                </a:tc>
              </a:tr>
              <a:tr h="370840">
                <a:tc>
                  <a:txBody>
                    <a:bodyPr/>
                    <a:lstStyle/>
                    <a:p>
                      <a:r>
                        <a:rPr lang="en-US" sz="2000" dirty="0" smtClean="0"/>
                        <a:t>Responding to change </a:t>
                      </a:r>
                      <a:endParaRPr lang="en-US" sz="2000" dirty="0"/>
                    </a:p>
                  </a:txBody>
                  <a:tcPr/>
                </a:tc>
                <a:tc>
                  <a:txBody>
                    <a:bodyPr/>
                    <a:lstStyle/>
                    <a:p>
                      <a:r>
                        <a:rPr lang="en-US" sz="2000" dirty="0" smtClean="0"/>
                        <a:t>over</a:t>
                      </a:r>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following a plan</a:t>
                      </a:r>
                    </a:p>
                  </a:txBody>
                  <a:tcPr/>
                </a:tc>
              </a:tr>
              <a:tr h="370840">
                <a:tc gridSpan="3">
                  <a:txBody>
                    <a:bodyPr/>
                    <a:lstStyle/>
                    <a:p>
                      <a:r>
                        <a:rPr lang="en-US" sz="2000" dirty="0" smtClean="0">
                          <a:solidFill>
                            <a:srgbClr val="FF0000"/>
                          </a:solidFill>
                        </a:rPr>
                        <a:t>That is, while there is value in the items on the right, we value the items on the left more.</a:t>
                      </a:r>
                      <a:endParaRPr lang="en-US" sz="2000" dirty="0">
                        <a:solidFill>
                          <a:srgbClr val="FF0000"/>
                        </a:solidFill>
                      </a:endParaRPr>
                    </a:p>
                  </a:txBody>
                  <a:tcPr/>
                </a:tc>
                <a:tc hMerge="1">
                  <a:txBody>
                    <a:bodyPr/>
                    <a:lstStyle/>
                    <a:p>
                      <a:endParaRPr lang="en-US" dirty="0"/>
                    </a:p>
                  </a:txBody>
                  <a:tcPr/>
                </a:tc>
                <a:tc hMerge="1">
                  <a:txBody>
                    <a:bodyPr/>
                    <a:lstStyle/>
                    <a:p>
                      <a:endParaRPr lang="en-US" dirty="0"/>
                    </a:p>
                  </a:txBody>
                  <a:tcPr/>
                </a:tc>
              </a:tr>
            </a:tbl>
          </a:graphicData>
        </a:graphic>
      </p:graphicFrame>
    </p:spTree>
    <p:extLst>
      <p:ext uri="{BB962C8B-B14F-4D97-AF65-F5344CB8AC3E}">
        <p14:creationId xmlns:p14="http://schemas.microsoft.com/office/powerpoint/2010/main" val="37482373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ltLang="en-US" smtClean="0"/>
              <a:t>Start with Market Positioning</a:t>
            </a:r>
          </a:p>
        </p:txBody>
      </p:sp>
      <p:pic>
        <p:nvPicPr>
          <p:cNvPr id="67588" name="Picture 3"/>
          <p:cNvPicPr>
            <a:picLocks noChangeAspect="1"/>
          </p:cNvPicPr>
          <p:nvPr/>
        </p:nvPicPr>
        <p:blipFill>
          <a:blip r:embed="rId2" cstate="print">
            <a:extLst>
              <a:ext uri="{28A0092B-C50C-407E-A947-70E740481C1C}">
                <a14:useLocalDpi xmlns:a14="http://schemas.microsoft.com/office/drawing/2010/main" val="0"/>
              </a:ext>
            </a:extLst>
          </a:blip>
          <a:srcRect b="5770"/>
          <a:stretch>
            <a:fillRect/>
          </a:stretch>
        </p:blipFill>
        <p:spPr bwMode="auto">
          <a:xfrm>
            <a:off x="457200" y="1219200"/>
            <a:ext cx="72358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6123103"/>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1" name="Rectangle 18"/>
          <p:cNvSpPr>
            <a:spLocks noGrp="1" noChangeArrowheads="1"/>
          </p:cNvSpPr>
          <p:nvPr>
            <p:ph type="title" idx="4294967295"/>
          </p:nvPr>
        </p:nvSpPr>
        <p:spPr/>
        <p:txBody>
          <a:bodyPr>
            <a:normAutofit/>
          </a:bodyPr>
          <a:lstStyle/>
          <a:p>
            <a:pPr eaLnBrk="1" hangingPunct="1"/>
            <a:r>
              <a:rPr lang="en-CA" altLang="en-US" sz="3600" dirty="0" smtClean="0"/>
              <a:t>Purpose Alignment Model</a:t>
            </a:r>
          </a:p>
        </p:txBody>
      </p:sp>
      <p:pic>
        <p:nvPicPr>
          <p:cNvPr id="68612" name="Picture 5" descr="SBDFig2-1.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143000"/>
            <a:ext cx="6466046" cy="512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4083781"/>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18"/>
          <p:cNvSpPr>
            <a:spLocks noGrp="1" noChangeArrowheads="1"/>
          </p:cNvSpPr>
          <p:nvPr>
            <p:ph type="title" idx="4294967295"/>
          </p:nvPr>
        </p:nvSpPr>
        <p:spPr/>
        <p:txBody>
          <a:bodyPr>
            <a:normAutofit/>
          </a:bodyPr>
          <a:lstStyle/>
          <a:p>
            <a:pPr eaLnBrk="1" hangingPunct="1"/>
            <a:r>
              <a:rPr lang="en-CA" altLang="en-US" sz="3600" dirty="0" smtClean="0"/>
              <a:t>Purpose Alignment Model</a:t>
            </a:r>
          </a:p>
        </p:txBody>
      </p:sp>
      <p:pic>
        <p:nvPicPr>
          <p:cNvPr id="70660" name="Picture 5" descr="SBDFig2-1.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0927" y="1108134"/>
            <a:ext cx="6615113" cy="5238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16"/>
          <p:cNvSpPr txBox="1">
            <a:spLocks noChangeArrowheads="1"/>
          </p:cNvSpPr>
          <p:nvPr/>
        </p:nvSpPr>
        <p:spPr bwMode="auto">
          <a:xfrm>
            <a:off x="1810036" y="1371600"/>
            <a:ext cx="2656341" cy="1569660"/>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algn="ctr">
              <a:spcBef>
                <a:spcPct val="0"/>
              </a:spcBef>
              <a:buClrTx/>
              <a:buFontTx/>
              <a:buNone/>
            </a:pPr>
            <a:r>
              <a:rPr lang="en-US" altLang="en-US" sz="2400" b="1" dirty="0">
                <a:solidFill>
                  <a:schemeClr val="tx1"/>
                </a:solidFill>
                <a:latin typeface="Bradley Hand ITC" panose="03070402050302030203" pitchFamily="66" charset="0"/>
                <a:cs typeface="Arial" panose="020B0604020202020204" pitchFamily="34" charset="0"/>
              </a:rPr>
              <a:t>CAN WE </a:t>
            </a:r>
          </a:p>
          <a:p>
            <a:pPr algn="ctr">
              <a:spcBef>
                <a:spcPct val="0"/>
              </a:spcBef>
              <a:buClrTx/>
              <a:buFontTx/>
              <a:buNone/>
            </a:pPr>
            <a:r>
              <a:rPr lang="en-US" altLang="en-US" sz="2400" b="1" dirty="0">
                <a:solidFill>
                  <a:schemeClr val="tx1"/>
                </a:solidFill>
                <a:latin typeface="Bradley Hand ITC" panose="03070402050302030203" pitchFamily="66" charset="0"/>
                <a:cs typeface="Arial" panose="020B0604020202020204" pitchFamily="34" charset="0"/>
              </a:rPr>
              <a:t>CREATE A</a:t>
            </a:r>
          </a:p>
          <a:p>
            <a:pPr algn="ctr">
              <a:spcBef>
                <a:spcPct val="0"/>
              </a:spcBef>
              <a:buClrTx/>
              <a:buFontTx/>
              <a:buNone/>
            </a:pPr>
            <a:r>
              <a:rPr lang="en-US" altLang="en-US" sz="2400" b="1" dirty="0">
                <a:solidFill>
                  <a:schemeClr val="tx1"/>
                </a:solidFill>
                <a:latin typeface="Bradley Hand ITC" panose="03070402050302030203" pitchFamily="66" charset="0"/>
                <a:cs typeface="Arial" panose="020B0604020202020204" pitchFamily="34" charset="0"/>
              </a:rPr>
              <a:t>DIFFERENTIATED</a:t>
            </a:r>
          </a:p>
          <a:p>
            <a:pPr algn="ctr">
              <a:spcBef>
                <a:spcPct val="0"/>
              </a:spcBef>
              <a:buClrTx/>
              <a:buFontTx/>
              <a:buNone/>
            </a:pPr>
            <a:r>
              <a:rPr lang="en-US" altLang="en-US" sz="2400" b="1" dirty="0">
                <a:solidFill>
                  <a:schemeClr val="tx1"/>
                </a:solidFill>
                <a:latin typeface="Bradley Hand ITC" panose="03070402050302030203" pitchFamily="66" charset="0"/>
                <a:cs typeface="Arial" panose="020B0604020202020204" pitchFamily="34" charset="0"/>
              </a:rPr>
              <a:t>PARTNERSHIP?</a:t>
            </a:r>
          </a:p>
        </p:txBody>
      </p:sp>
      <p:sp>
        <p:nvSpPr>
          <p:cNvPr id="37894" name="Text Box 17"/>
          <p:cNvSpPr txBox="1">
            <a:spLocks noChangeArrowheads="1"/>
          </p:cNvSpPr>
          <p:nvPr/>
        </p:nvSpPr>
        <p:spPr bwMode="auto">
          <a:xfrm>
            <a:off x="4753715" y="1940553"/>
            <a:ext cx="2614987" cy="954107"/>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algn="ctr">
              <a:spcBef>
                <a:spcPct val="0"/>
              </a:spcBef>
              <a:buClrTx/>
              <a:buFontTx/>
              <a:buNone/>
            </a:pPr>
            <a:r>
              <a:rPr lang="en-US" altLang="en-US" sz="2800" b="1">
                <a:solidFill>
                  <a:schemeClr val="tx1"/>
                </a:solidFill>
                <a:latin typeface="Bradley Hand ITC" panose="03070402050302030203" pitchFamily="66" charset="0"/>
                <a:cs typeface="Arial" panose="020B0604020202020204" pitchFamily="34" charset="0"/>
              </a:rPr>
              <a:t>INNOVATE, </a:t>
            </a:r>
          </a:p>
          <a:p>
            <a:pPr algn="ctr">
              <a:spcBef>
                <a:spcPct val="0"/>
              </a:spcBef>
              <a:buClrTx/>
              <a:buFontTx/>
              <a:buNone/>
            </a:pPr>
            <a:r>
              <a:rPr lang="en-US" altLang="en-US" sz="2800" b="1">
                <a:solidFill>
                  <a:schemeClr val="tx1"/>
                </a:solidFill>
                <a:latin typeface="Bradley Hand ITC" panose="03070402050302030203" pitchFamily="66" charset="0"/>
                <a:cs typeface="Arial" panose="020B0604020202020204" pitchFamily="34" charset="0"/>
              </a:rPr>
              <a:t>CREATE</a:t>
            </a:r>
          </a:p>
        </p:txBody>
      </p:sp>
      <p:sp>
        <p:nvSpPr>
          <p:cNvPr id="37895" name="Text Box 18"/>
          <p:cNvSpPr txBox="1">
            <a:spLocks noChangeArrowheads="1"/>
          </p:cNvSpPr>
          <p:nvPr/>
        </p:nvSpPr>
        <p:spPr bwMode="auto">
          <a:xfrm>
            <a:off x="1995782" y="3983666"/>
            <a:ext cx="2321745" cy="954107"/>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algn="ctr">
              <a:spcBef>
                <a:spcPct val="0"/>
              </a:spcBef>
              <a:buClrTx/>
              <a:buFontTx/>
              <a:buNone/>
            </a:pPr>
            <a:r>
              <a:rPr lang="en-US" altLang="en-US" sz="2800" b="1">
                <a:solidFill>
                  <a:schemeClr val="tx1"/>
                </a:solidFill>
                <a:latin typeface="Bradley Hand ITC" panose="03070402050302030203" pitchFamily="66" charset="0"/>
                <a:cs typeface="Arial" panose="020B0604020202020204" pitchFamily="34" charset="0"/>
              </a:rPr>
              <a:t>MINIMIZE /</a:t>
            </a:r>
          </a:p>
          <a:p>
            <a:pPr algn="ctr">
              <a:spcBef>
                <a:spcPct val="0"/>
              </a:spcBef>
              <a:buClrTx/>
              <a:buFontTx/>
              <a:buNone/>
            </a:pPr>
            <a:r>
              <a:rPr lang="en-US" altLang="en-US" sz="2800" b="1">
                <a:solidFill>
                  <a:schemeClr val="tx1"/>
                </a:solidFill>
                <a:latin typeface="Bradley Hand ITC" panose="03070402050302030203" pitchFamily="66" charset="0"/>
                <a:cs typeface="Arial" panose="020B0604020202020204" pitchFamily="34" charset="0"/>
              </a:rPr>
              <a:t>ELIMINATE</a:t>
            </a:r>
          </a:p>
        </p:txBody>
      </p:sp>
      <p:sp>
        <p:nvSpPr>
          <p:cNvPr id="37896" name="Text Box 19"/>
          <p:cNvSpPr txBox="1">
            <a:spLocks noChangeArrowheads="1"/>
          </p:cNvSpPr>
          <p:nvPr/>
        </p:nvSpPr>
        <p:spPr bwMode="auto">
          <a:xfrm>
            <a:off x="4749918" y="3556001"/>
            <a:ext cx="2565281" cy="2246769"/>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algn="ctr">
              <a:spcBef>
                <a:spcPct val="0"/>
              </a:spcBef>
              <a:buClrTx/>
              <a:buFontTx/>
              <a:buNone/>
            </a:pPr>
            <a:r>
              <a:rPr lang="en-US" altLang="en-US" sz="2800" b="1" dirty="0">
                <a:solidFill>
                  <a:schemeClr val="tx1"/>
                </a:solidFill>
                <a:latin typeface="Bradley Hand ITC" panose="03070402050302030203" pitchFamily="66" charset="0"/>
                <a:cs typeface="Arial" panose="020B0604020202020204" pitchFamily="34" charset="0"/>
              </a:rPr>
              <a:t>ACHIEVE AND</a:t>
            </a:r>
          </a:p>
          <a:p>
            <a:pPr algn="ctr">
              <a:spcBef>
                <a:spcPct val="0"/>
              </a:spcBef>
              <a:buClrTx/>
              <a:buFontTx/>
              <a:buNone/>
            </a:pPr>
            <a:r>
              <a:rPr lang="en-US" altLang="en-US" sz="2800" b="1" dirty="0">
                <a:solidFill>
                  <a:schemeClr val="tx1"/>
                </a:solidFill>
                <a:latin typeface="Bradley Hand ITC" panose="03070402050302030203" pitchFamily="66" charset="0"/>
                <a:cs typeface="Arial" panose="020B0604020202020204" pitchFamily="34" charset="0"/>
              </a:rPr>
              <a:t>MAINTAIN PARITY, MIMIC, SIMPLIFY</a:t>
            </a:r>
          </a:p>
        </p:txBody>
      </p:sp>
    </p:spTree>
    <p:extLst>
      <p:ext uri="{BB962C8B-B14F-4D97-AF65-F5344CB8AC3E}">
        <p14:creationId xmlns:p14="http://schemas.microsoft.com/office/powerpoint/2010/main" val="34248925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89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89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8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animBg="1"/>
      <p:bldP spid="37894" grpId="0" animBg="1"/>
      <p:bldP spid="37895" grpId="0" animBg="1"/>
      <p:bldP spid="3789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idx="4294967295"/>
          </p:nvPr>
        </p:nvSpPr>
        <p:spPr/>
        <p:txBody>
          <a:bodyPr>
            <a:normAutofit/>
          </a:bodyPr>
          <a:lstStyle/>
          <a:p>
            <a:r>
              <a:rPr lang="en-US" altLang="en-US" sz="3600" dirty="0" smtClean="0"/>
              <a:t>Applicable at all Levels</a:t>
            </a:r>
          </a:p>
        </p:txBody>
      </p:sp>
      <p:sp>
        <p:nvSpPr>
          <p:cNvPr id="72707" name="Rectangle 3"/>
          <p:cNvSpPr>
            <a:spLocks noGrp="1" noChangeArrowheads="1"/>
          </p:cNvSpPr>
          <p:nvPr>
            <p:ph type="body" idx="4294967295"/>
          </p:nvPr>
        </p:nvSpPr>
        <p:spPr>
          <a:xfrm>
            <a:off x="0" y="1571625"/>
            <a:ext cx="3886200" cy="5362575"/>
          </a:xfrm>
        </p:spPr>
        <p:txBody>
          <a:bodyPr/>
          <a:lstStyle/>
          <a:p>
            <a:r>
              <a:rPr lang="en-US" altLang="en-US" dirty="0" smtClean="0"/>
              <a:t>Corporate Strategy</a:t>
            </a:r>
          </a:p>
          <a:p>
            <a:endParaRPr lang="en-US" altLang="en-US" dirty="0" smtClean="0"/>
          </a:p>
          <a:p>
            <a:r>
              <a:rPr lang="en-US" altLang="en-US" dirty="0" smtClean="0"/>
              <a:t>Product Strategy</a:t>
            </a:r>
          </a:p>
          <a:p>
            <a:endParaRPr lang="en-US" altLang="en-US" dirty="0" smtClean="0"/>
          </a:p>
          <a:p>
            <a:r>
              <a:rPr lang="en-US" altLang="en-US" dirty="0" smtClean="0"/>
              <a:t>Feature</a:t>
            </a:r>
          </a:p>
        </p:txBody>
      </p:sp>
      <p:pic>
        <p:nvPicPr>
          <p:cNvPr id="72708" name="Picture 5" descr="home_img_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1181100"/>
            <a:ext cx="533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8852016"/>
      </p:ext>
    </p:extLst>
  </p:cSld>
  <p:clrMapOvr>
    <a:masterClrMapping/>
  </p:clrMapOvr>
  <p:transition advClick="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noGrp="1"/>
          </p:cNvSpPr>
          <p:nvPr/>
        </p:nvSpPr>
        <p:spPr bwMode="auto">
          <a:xfrm>
            <a:off x="8337550" y="0"/>
            <a:ext cx="806450" cy="457200"/>
          </a:xfrm>
          <a:prstGeom prst="rect">
            <a:avLst/>
          </a:prstGeom>
          <a:noFill/>
          <a:ln>
            <a:miter lim="800000"/>
            <a:headEnd/>
            <a:tailEnd/>
          </a:ln>
        </p:spPr>
        <p:txBody>
          <a:bodyPr anchor="b"/>
          <a:lstStyle/>
          <a:p>
            <a:pPr algn="r">
              <a:defRPr/>
            </a:pPr>
            <a:fld id="{8569CE8A-376F-4E26-B05E-E9BC986066E2}" type="slidenum">
              <a:rPr lang="en-US" sz="2400">
                <a:solidFill>
                  <a:schemeClr val="bg1"/>
                </a:solidFill>
                <a:effectLst>
                  <a:outerShdw blurRad="38100" dist="38100" dir="2700000" algn="tl">
                    <a:srgbClr val="C0C0C0"/>
                  </a:outerShdw>
                </a:effectLst>
                <a:cs typeface="+mn-cs"/>
              </a:rPr>
              <a:pPr algn="r">
                <a:defRPr/>
              </a:pPr>
              <a:t>54</a:t>
            </a:fld>
            <a:endParaRPr lang="en-US" sz="2400">
              <a:solidFill>
                <a:schemeClr val="bg1"/>
              </a:solidFill>
              <a:effectLst>
                <a:outerShdw blurRad="38100" dist="38100" dir="2700000" algn="tl">
                  <a:srgbClr val="C0C0C0"/>
                </a:outerShdw>
              </a:effectLst>
              <a:cs typeface="+mn-cs"/>
            </a:endParaRPr>
          </a:p>
        </p:txBody>
      </p:sp>
      <p:sp>
        <p:nvSpPr>
          <p:cNvPr id="74755" name="Rectangle 18"/>
          <p:cNvSpPr>
            <a:spLocks noGrp="1" noChangeArrowheads="1"/>
          </p:cNvSpPr>
          <p:nvPr>
            <p:ph type="title" idx="4294967295"/>
          </p:nvPr>
        </p:nvSpPr>
        <p:spPr/>
        <p:txBody>
          <a:bodyPr>
            <a:normAutofit/>
          </a:bodyPr>
          <a:lstStyle/>
          <a:p>
            <a:pPr eaLnBrk="1" hangingPunct="1"/>
            <a:r>
              <a:rPr lang="en-CA" altLang="en-US" sz="3600" dirty="0" smtClean="0"/>
              <a:t>A View of Strategy - Apple</a:t>
            </a:r>
          </a:p>
        </p:txBody>
      </p:sp>
      <p:pic>
        <p:nvPicPr>
          <p:cNvPr id="74756" name="Picture 5" descr="SBDFig2-1.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143000"/>
            <a:ext cx="6538913" cy="517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 Box 12"/>
          <p:cNvSpPr txBox="1">
            <a:spLocks noChangeArrowheads="1"/>
          </p:cNvSpPr>
          <p:nvPr/>
        </p:nvSpPr>
        <p:spPr bwMode="auto">
          <a:xfrm>
            <a:off x="2362200" y="2181225"/>
            <a:ext cx="1752600" cy="866775"/>
          </a:xfrm>
          <a:prstGeom prst="rect">
            <a:avLst/>
          </a:prstGeom>
          <a:solidFill>
            <a:schemeClr val="bg1"/>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lIns="64291" tIns="32146" rIns="0" bIns="32146">
            <a:spAutoFit/>
          </a:bodyPr>
          <a:lstStyle>
            <a:lvl1pPr defTabSz="642938">
              <a:spcBef>
                <a:spcPct val="20000"/>
              </a:spcBef>
              <a:buClr>
                <a:srgbClr val="3C3CB4"/>
              </a:buClr>
              <a:buFont typeface="Wingdings" panose="05000000000000000000" pitchFamily="2" charset="2"/>
              <a:buChar char="§"/>
              <a:tabLst>
                <a:tab pos="0" algn="l"/>
              </a:tabLst>
              <a:defRPr sz="3200">
                <a:solidFill>
                  <a:srgbClr val="3C3CB4"/>
                </a:solidFill>
                <a:latin typeface="Book Antiqua" panose="02040602050305030304" pitchFamily="18" charset="0"/>
                <a:cs typeface="Times New Roman" panose="02020603050405020304" pitchFamily="18" charset="0"/>
              </a:defRPr>
            </a:lvl1pPr>
            <a:lvl2pPr marL="742950" indent="-285750" defTabSz="642938">
              <a:spcBef>
                <a:spcPct val="20000"/>
              </a:spcBef>
              <a:buClr>
                <a:srgbClr val="8EA3FA"/>
              </a:buClr>
              <a:buFont typeface="Wingdings" panose="05000000000000000000" pitchFamily="2" charset="2"/>
              <a:buChar char="§"/>
              <a:tabLst>
                <a:tab pos="0" algn="l"/>
              </a:tabLst>
              <a:defRPr sz="2800">
                <a:solidFill>
                  <a:srgbClr val="3C3CB4"/>
                </a:solidFill>
                <a:latin typeface="Book Antiqua" panose="02040602050305030304" pitchFamily="18" charset="0"/>
                <a:cs typeface="Times New Roman" panose="02020603050405020304" pitchFamily="18" charset="0"/>
              </a:defRPr>
            </a:lvl2pPr>
            <a:lvl3pPr marL="1143000" indent="-228600" defTabSz="642938">
              <a:spcBef>
                <a:spcPct val="20000"/>
              </a:spcBef>
              <a:buClr>
                <a:schemeClr val="bg1"/>
              </a:buClr>
              <a:buChar char="•"/>
              <a:tabLst>
                <a:tab pos="0" algn="l"/>
              </a:tabLst>
              <a:defRPr sz="2400">
                <a:solidFill>
                  <a:srgbClr val="3C3CB4"/>
                </a:solidFill>
                <a:latin typeface="Book Antiqua" panose="02040602050305030304" pitchFamily="18" charset="0"/>
                <a:cs typeface="Times New Roman" panose="02020603050405020304" pitchFamily="18" charset="0"/>
              </a:defRPr>
            </a:lvl3pPr>
            <a:lvl4pPr marL="1600200" indent="-228600" defTabSz="642938">
              <a:spcBef>
                <a:spcPct val="20000"/>
              </a:spcBef>
              <a:buChar char="–"/>
              <a:tabLst>
                <a:tab pos="0" algn="l"/>
              </a:tabLst>
              <a:defRPr sz="2000">
                <a:solidFill>
                  <a:srgbClr val="3C3CB4"/>
                </a:solidFill>
                <a:latin typeface="Book Antiqua" panose="02040602050305030304" pitchFamily="18" charset="0"/>
                <a:cs typeface="Times New Roman" panose="02020603050405020304" pitchFamily="18" charset="0"/>
              </a:defRPr>
            </a:lvl4pPr>
            <a:lvl5pPr marL="2057400" indent="-228600" defTabSz="642938">
              <a:spcBef>
                <a:spcPct val="20000"/>
              </a:spcBef>
              <a:buChar char="»"/>
              <a:tabLst>
                <a:tab pos="0" algn="l"/>
              </a:tabLst>
              <a:defRPr sz="2000">
                <a:solidFill>
                  <a:srgbClr val="3C3CB4"/>
                </a:solidFill>
                <a:latin typeface="Book Antiqua" panose="02040602050305030304" pitchFamily="18" charset="0"/>
                <a:cs typeface="Times New Roman" panose="02020603050405020304" pitchFamily="18" charset="0"/>
              </a:defRPr>
            </a:lvl5pPr>
            <a:lvl6pPr marL="2514600" indent="-228600" defTabSz="642938" eaLnBrk="0" fontAlgn="base" hangingPunct="0">
              <a:spcBef>
                <a:spcPct val="20000"/>
              </a:spcBef>
              <a:spcAft>
                <a:spcPct val="0"/>
              </a:spcAft>
              <a:buChar char="»"/>
              <a:tabLst>
                <a:tab pos="0" algn="l"/>
              </a:tabLst>
              <a:defRPr sz="2000">
                <a:solidFill>
                  <a:srgbClr val="3C3CB4"/>
                </a:solidFill>
                <a:latin typeface="Book Antiqua" panose="02040602050305030304" pitchFamily="18" charset="0"/>
                <a:cs typeface="Times New Roman" panose="02020603050405020304" pitchFamily="18" charset="0"/>
              </a:defRPr>
            </a:lvl6pPr>
            <a:lvl7pPr marL="2971800" indent="-228600" defTabSz="642938" eaLnBrk="0" fontAlgn="base" hangingPunct="0">
              <a:spcBef>
                <a:spcPct val="20000"/>
              </a:spcBef>
              <a:spcAft>
                <a:spcPct val="0"/>
              </a:spcAft>
              <a:buChar char="»"/>
              <a:tabLst>
                <a:tab pos="0" algn="l"/>
              </a:tabLst>
              <a:defRPr sz="2000">
                <a:solidFill>
                  <a:srgbClr val="3C3CB4"/>
                </a:solidFill>
                <a:latin typeface="Book Antiqua" panose="02040602050305030304" pitchFamily="18" charset="0"/>
                <a:cs typeface="Times New Roman" panose="02020603050405020304" pitchFamily="18" charset="0"/>
              </a:defRPr>
            </a:lvl7pPr>
            <a:lvl8pPr marL="3429000" indent="-228600" defTabSz="642938" eaLnBrk="0" fontAlgn="base" hangingPunct="0">
              <a:spcBef>
                <a:spcPct val="20000"/>
              </a:spcBef>
              <a:spcAft>
                <a:spcPct val="0"/>
              </a:spcAft>
              <a:buChar char="»"/>
              <a:tabLst>
                <a:tab pos="0" algn="l"/>
              </a:tabLst>
              <a:defRPr sz="2000">
                <a:solidFill>
                  <a:srgbClr val="3C3CB4"/>
                </a:solidFill>
                <a:latin typeface="Book Antiqua" panose="02040602050305030304" pitchFamily="18" charset="0"/>
                <a:cs typeface="Times New Roman" panose="02020603050405020304" pitchFamily="18" charset="0"/>
              </a:defRPr>
            </a:lvl8pPr>
            <a:lvl9pPr marL="3886200" indent="-228600" defTabSz="642938" eaLnBrk="0" fontAlgn="base" hangingPunct="0">
              <a:spcBef>
                <a:spcPct val="20000"/>
              </a:spcBef>
              <a:spcAft>
                <a:spcPct val="0"/>
              </a:spcAft>
              <a:buChar char="»"/>
              <a:tabLst>
                <a:tab pos="0" algn="l"/>
              </a:tabLst>
              <a:defRPr sz="2000">
                <a:solidFill>
                  <a:srgbClr val="3C3CB4"/>
                </a:solidFill>
                <a:latin typeface="Book Antiqua" panose="02040602050305030304" pitchFamily="18" charset="0"/>
                <a:cs typeface="Times New Roman" panose="02020603050405020304" pitchFamily="18" charset="0"/>
              </a:defRPr>
            </a:lvl9pPr>
          </a:lstStyle>
          <a:p>
            <a:pPr eaLnBrk="1" hangingPunct="1">
              <a:buClrTx/>
              <a:buSzPct val="139000"/>
              <a:buFontTx/>
              <a:buNone/>
            </a:pPr>
            <a:r>
              <a:rPr lang="en-US" altLang="en-US" sz="2400" b="1" dirty="0">
                <a:solidFill>
                  <a:srgbClr val="000000"/>
                </a:solidFill>
                <a:latin typeface="Bradley Hand ITC" panose="03070402050302030203" pitchFamily="66" charset="0"/>
                <a:cs typeface="Arial" panose="020B0604020202020204" pitchFamily="34" charset="0"/>
                <a:sym typeface="Trebuchet MS" panose="020B0603020202020204" pitchFamily="34" charset="0"/>
              </a:rPr>
              <a:t>ATT</a:t>
            </a:r>
          </a:p>
          <a:p>
            <a:pPr eaLnBrk="1" hangingPunct="1">
              <a:buClrTx/>
              <a:buSzPct val="139000"/>
              <a:buFontTx/>
              <a:buNone/>
            </a:pPr>
            <a:endParaRPr lang="en-US" altLang="en-US" sz="2400" b="1" dirty="0">
              <a:solidFill>
                <a:srgbClr val="000000"/>
              </a:solidFill>
              <a:latin typeface="Bradley Hand ITC" panose="03070402050302030203" pitchFamily="66" charset="0"/>
              <a:cs typeface="Arial" panose="020B0604020202020204" pitchFamily="34" charset="0"/>
              <a:sym typeface="Trebuchet MS" panose="020B0603020202020204" pitchFamily="34" charset="0"/>
            </a:endParaRPr>
          </a:p>
        </p:txBody>
      </p:sp>
      <p:sp>
        <p:nvSpPr>
          <p:cNvPr id="39942" name="Text Box 11"/>
          <p:cNvSpPr txBox="1">
            <a:spLocks noChangeArrowheads="1"/>
          </p:cNvSpPr>
          <p:nvPr/>
        </p:nvSpPr>
        <p:spPr bwMode="auto">
          <a:xfrm>
            <a:off x="4724400" y="1376588"/>
            <a:ext cx="2819400" cy="1976212"/>
          </a:xfrm>
          <a:prstGeom prst="rect">
            <a:avLst/>
          </a:prstGeom>
          <a:solidFill>
            <a:schemeClr val="bg1"/>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square" lIns="64291" tIns="32146" rIns="0" bIns="32146">
            <a:spAutoFit/>
          </a:bodyPr>
          <a:lstStyle>
            <a:lvl1pPr defTabSz="642938">
              <a:spcBef>
                <a:spcPct val="20000"/>
              </a:spcBef>
              <a:buClr>
                <a:srgbClr val="3C3CB4"/>
              </a:buClr>
              <a:buFont typeface="Wingdings" panose="05000000000000000000" pitchFamily="2" charset="2"/>
              <a:buChar char="§"/>
              <a:tabLst>
                <a:tab pos="0" algn="l"/>
              </a:tabLst>
              <a:defRPr sz="3200">
                <a:solidFill>
                  <a:srgbClr val="3C3CB4"/>
                </a:solidFill>
                <a:latin typeface="Book Antiqua" panose="02040602050305030304" pitchFamily="18" charset="0"/>
                <a:cs typeface="Times New Roman" panose="02020603050405020304" pitchFamily="18" charset="0"/>
              </a:defRPr>
            </a:lvl1pPr>
            <a:lvl2pPr marL="742950" indent="-285750" defTabSz="642938">
              <a:spcBef>
                <a:spcPct val="20000"/>
              </a:spcBef>
              <a:buClr>
                <a:srgbClr val="8EA3FA"/>
              </a:buClr>
              <a:buFont typeface="Wingdings" panose="05000000000000000000" pitchFamily="2" charset="2"/>
              <a:buChar char="§"/>
              <a:tabLst>
                <a:tab pos="0" algn="l"/>
              </a:tabLst>
              <a:defRPr sz="2800">
                <a:solidFill>
                  <a:srgbClr val="3C3CB4"/>
                </a:solidFill>
                <a:latin typeface="Book Antiqua" panose="02040602050305030304" pitchFamily="18" charset="0"/>
                <a:cs typeface="Times New Roman" panose="02020603050405020304" pitchFamily="18" charset="0"/>
              </a:defRPr>
            </a:lvl2pPr>
            <a:lvl3pPr marL="1143000" indent="-228600" defTabSz="642938">
              <a:spcBef>
                <a:spcPct val="20000"/>
              </a:spcBef>
              <a:buClr>
                <a:schemeClr val="bg1"/>
              </a:buClr>
              <a:buChar char="•"/>
              <a:tabLst>
                <a:tab pos="0" algn="l"/>
              </a:tabLst>
              <a:defRPr sz="2400">
                <a:solidFill>
                  <a:srgbClr val="3C3CB4"/>
                </a:solidFill>
                <a:latin typeface="Book Antiqua" panose="02040602050305030304" pitchFamily="18" charset="0"/>
                <a:cs typeface="Times New Roman" panose="02020603050405020304" pitchFamily="18" charset="0"/>
              </a:defRPr>
            </a:lvl3pPr>
            <a:lvl4pPr marL="1600200" indent="-228600" defTabSz="642938">
              <a:spcBef>
                <a:spcPct val="20000"/>
              </a:spcBef>
              <a:buChar char="–"/>
              <a:tabLst>
                <a:tab pos="0" algn="l"/>
              </a:tabLst>
              <a:defRPr sz="2000">
                <a:solidFill>
                  <a:srgbClr val="3C3CB4"/>
                </a:solidFill>
                <a:latin typeface="Book Antiqua" panose="02040602050305030304" pitchFamily="18" charset="0"/>
                <a:cs typeface="Times New Roman" panose="02020603050405020304" pitchFamily="18" charset="0"/>
              </a:defRPr>
            </a:lvl4pPr>
            <a:lvl5pPr marL="2057400" indent="-228600" defTabSz="642938">
              <a:spcBef>
                <a:spcPct val="20000"/>
              </a:spcBef>
              <a:buChar char="»"/>
              <a:tabLst>
                <a:tab pos="0" algn="l"/>
              </a:tabLst>
              <a:defRPr sz="2000">
                <a:solidFill>
                  <a:srgbClr val="3C3CB4"/>
                </a:solidFill>
                <a:latin typeface="Book Antiqua" panose="02040602050305030304" pitchFamily="18" charset="0"/>
                <a:cs typeface="Times New Roman" panose="02020603050405020304" pitchFamily="18" charset="0"/>
              </a:defRPr>
            </a:lvl5pPr>
            <a:lvl6pPr marL="2514600" indent="-228600" defTabSz="642938" eaLnBrk="0" fontAlgn="base" hangingPunct="0">
              <a:spcBef>
                <a:spcPct val="20000"/>
              </a:spcBef>
              <a:spcAft>
                <a:spcPct val="0"/>
              </a:spcAft>
              <a:buChar char="»"/>
              <a:tabLst>
                <a:tab pos="0" algn="l"/>
              </a:tabLst>
              <a:defRPr sz="2000">
                <a:solidFill>
                  <a:srgbClr val="3C3CB4"/>
                </a:solidFill>
                <a:latin typeface="Book Antiqua" panose="02040602050305030304" pitchFamily="18" charset="0"/>
                <a:cs typeface="Times New Roman" panose="02020603050405020304" pitchFamily="18" charset="0"/>
              </a:defRPr>
            </a:lvl6pPr>
            <a:lvl7pPr marL="2971800" indent="-228600" defTabSz="642938" eaLnBrk="0" fontAlgn="base" hangingPunct="0">
              <a:spcBef>
                <a:spcPct val="20000"/>
              </a:spcBef>
              <a:spcAft>
                <a:spcPct val="0"/>
              </a:spcAft>
              <a:buChar char="»"/>
              <a:tabLst>
                <a:tab pos="0" algn="l"/>
              </a:tabLst>
              <a:defRPr sz="2000">
                <a:solidFill>
                  <a:srgbClr val="3C3CB4"/>
                </a:solidFill>
                <a:latin typeface="Book Antiqua" panose="02040602050305030304" pitchFamily="18" charset="0"/>
                <a:cs typeface="Times New Roman" panose="02020603050405020304" pitchFamily="18" charset="0"/>
              </a:defRPr>
            </a:lvl7pPr>
            <a:lvl8pPr marL="3429000" indent="-228600" defTabSz="642938" eaLnBrk="0" fontAlgn="base" hangingPunct="0">
              <a:spcBef>
                <a:spcPct val="20000"/>
              </a:spcBef>
              <a:spcAft>
                <a:spcPct val="0"/>
              </a:spcAft>
              <a:buChar char="»"/>
              <a:tabLst>
                <a:tab pos="0" algn="l"/>
              </a:tabLst>
              <a:defRPr sz="2000">
                <a:solidFill>
                  <a:srgbClr val="3C3CB4"/>
                </a:solidFill>
                <a:latin typeface="Book Antiqua" panose="02040602050305030304" pitchFamily="18" charset="0"/>
                <a:cs typeface="Times New Roman" panose="02020603050405020304" pitchFamily="18" charset="0"/>
              </a:defRPr>
            </a:lvl8pPr>
            <a:lvl9pPr marL="3886200" indent="-228600" defTabSz="642938" eaLnBrk="0" fontAlgn="base" hangingPunct="0">
              <a:spcBef>
                <a:spcPct val="20000"/>
              </a:spcBef>
              <a:spcAft>
                <a:spcPct val="0"/>
              </a:spcAft>
              <a:buChar char="»"/>
              <a:tabLst>
                <a:tab pos="0" algn="l"/>
              </a:tabLst>
              <a:defRPr sz="2000">
                <a:solidFill>
                  <a:srgbClr val="3C3CB4"/>
                </a:solidFill>
                <a:latin typeface="Book Antiqua" panose="02040602050305030304" pitchFamily="18" charset="0"/>
                <a:cs typeface="Times New Roman" panose="02020603050405020304" pitchFamily="18" charset="0"/>
              </a:defRPr>
            </a:lvl9pPr>
          </a:lstStyle>
          <a:p>
            <a:pPr eaLnBrk="1" hangingPunct="1">
              <a:buClrTx/>
              <a:buSzPct val="139000"/>
              <a:buFontTx/>
              <a:buNone/>
            </a:pPr>
            <a:r>
              <a:rPr lang="en-US" altLang="en-US" sz="2300" b="1" dirty="0">
                <a:solidFill>
                  <a:srgbClr val="000000"/>
                </a:solidFill>
                <a:latin typeface="Bradley Hand ITC" panose="03070402050302030203" pitchFamily="66" charset="0"/>
                <a:cs typeface="Arial" panose="020B0604020202020204" pitchFamily="34" charset="0"/>
                <a:sym typeface="Trebuchet MS" panose="020B0603020202020204" pitchFamily="34" charset="0"/>
              </a:rPr>
              <a:t>NEW PRODUCT DESIGN </a:t>
            </a:r>
          </a:p>
          <a:p>
            <a:pPr eaLnBrk="1" hangingPunct="1">
              <a:buClrTx/>
              <a:buSzPct val="139000"/>
              <a:buFontTx/>
              <a:buNone/>
            </a:pPr>
            <a:r>
              <a:rPr lang="en-US" altLang="en-US" sz="2300" b="1" dirty="0">
                <a:solidFill>
                  <a:srgbClr val="000000"/>
                </a:solidFill>
                <a:latin typeface="Bradley Hand ITC" panose="03070402050302030203" pitchFamily="66" charset="0"/>
                <a:cs typeface="Arial" panose="020B0604020202020204" pitchFamily="34" charset="0"/>
                <a:sym typeface="Trebuchet MS" panose="020B0603020202020204" pitchFamily="34" charset="0"/>
              </a:rPr>
              <a:t>USER EXPERIENCE</a:t>
            </a:r>
          </a:p>
          <a:p>
            <a:pPr eaLnBrk="1" hangingPunct="1">
              <a:buClrTx/>
              <a:buSzPct val="139000"/>
              <a:buFontTx/>
              <a:buNone/>
            </a:pPr>
            <a:r>
              <a:rPr lang="en-US" altLang="en-US" sz="2300" b="1" dirty="0">
                <a:solidFill>
                  <a:srgbClr val="000000"/>
                </a:solidFill>
                <a:latin typeface="Bradley Hand ITC" panose="03070402050302030203" pitchFamily="66" charset="0"/>
                <a:cs typeface="Arial" panose="020B0604020202020204" pitchFamily="34" charset="0"/>
                <a:sym typeface="Trebuchet MS" panose="020B0603020202020204" pitchFamily="34" charset="0"/>
              </a:rPr>
              <a:t>CONTENT DISTRIBUTION</a:t>
            </a:r>
          </a:p>
        </p:txBody>
      </p:sp>
      <p:sp>
        <p:nvSpPr>
          <p:cNvPr id="39943" name="Text Box 10"/>
          <p:cNvSpPr txBox="1">
            <a:spLocks noChangeArrowheads="1"/>
          </p:cNvSpPr>
          <p:nvPr/>
        </p:nvSpPr>
        <p:spPr bwMode="auto">
          <a:xfrm>
            <a:off x="4800600" y="3655688"/>
            <a:ext cx="2590800" cy="2059312"/>
          </a:xfrm>
          <a:prstGeom prst="rect">
            <a:avLst/>
          </a:prstGeom>
          <a:solidFill>
            <a:schemeClr val="bg1"/>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square" lIns="64291" tIns="32146" rIns="0" bIns="32146">
            <a:spAutoFit/>
          </a:bodyPr>
          <a:lstStyle>
            <a:lvl1pPr defTabSz="642938">
              <a:spcBef>
                <a:spcPct val="20000"/>
              </a:spcBef>
              <a:buClr>
                <a:srgbClr val="3C3CB4"/>
              </a:buClr>
              <a:buFont typeface="Wingdings" panose="05000000000000000000" pitchFamily="2" charset="2"/>
              <a:buChar char="§"/>
              <a:tabLst>
                <a:tab pos="0" algn="l"/>
              </a:tabLst>
              <a:defRPr sz="3200">
                <a:solidFill>
                  <a:srgbClr val="3C3CB4"/>
                </a:solidFill>
                <a:latin typeface="Book Antiqua" panose="02040602050305030304" pitchFamily="18" charset="0"/>
                <a:cs typeface="Times New Roman" panose="02020603050405020304" pitchFamily="18" charset="0"/>
              </a:defRPr>
            </a:lvl1pPr>
            <a:lvl2pPr marL="742950" indent="-285750" defTabSz="642938">
              <a:spcBef>
                <a:spcPct val="20000"/>
              </a:spcBef>
              <a:buClr>
                <a:srgbClr val="8EA3FA"/>
              </a:buClr>
              <a:buFont typeface="Wingdings" panose="05000000000000000000" pitchFamily="2" charset="2"/>
              <a:buChar char="§"/>
              <a:tabLst>
                <a:tab pos="0" algn="l"/>
              </a:tabLst>
              <a:defRPr sz="2800">
                <a:solidFill>
                  <a:srgbClr val="3C3CB4"/>
                </a:solidFill>
                <a:latin typeface="Book Antiqua" panose="02040602050305030304" pitchFamily="18" charset="0"/>
                <a:cs typeface="Times New Roman" panose="02020603050405020304" pitchFamily="18" charset="0"/>
              </a:defRPr>
            </a:lvl2pPr>
            <a:lvl3pPr marL="1143000" indent="-228600" defTabSz="642938">
              <a:spcBef>
                <a:spcPct val="20000"/>
              </a:spcBef>
              <a:buClr>
                <a:schemeClr val="bg1"/>
              </a:buClr>
              <a:buChar char="•"/>
              <a:tabLst>
                <a:tab pos="0" algn="l"/>
              </a:tabLst>
              <a:defRPr sz="2400">
                <a:solidFill>
                  <a:srgbClr val="3C3CB4"/>
                </a:solidFill>
                <a:latin typeface="Book Antiqua" panose="02040602050305030304" pitchFamily="18" charset="0"/>
                <a:cs typeface="Times New Roman" panose="02020603050405020304" pitchFamily="18" charset="0"/>
              </a:defRPr>
            </a:lvl3pPr>
            <a:lvl4pPr marL="1600200" indent="-228600" defTabSz="642938">
              <a:spcBef>
                <a:spcPct val="20000"/>
              </a:spcBef>
              <a:buChar char="–"/>
              <a:tabLst>
                <a:tab pos="0" algn="l"/>
              </a:tabLst>
              <a:defRPr sz="2000">
                <a:solidFill>
                  <a:srgbClr val="3C3CB4"/>
                </a:solidFill>
                <a:latin typeface="Book Antiqua" panose="02040602050305030304" pitchFamily="18" charset="0"/>
                <a:cs typeface="Times New Roman" panose="02020603050405020304" pitchFamily="18" charset="0"/>
              </a:defRPr>
            </a:lvl4pPr>
            <a:lvl5pPr marL="2057400" indent="-228600" defTabSz="642938">
              <a:spcBef>
                <a:spcPct val="20000"/>
              </a:spcBef>
              <a:buChar char="»"/>
              <a:tabLst>
                <a:tab pos="0" algn="l"/>
              </a:tabLst>
              <a:defRPr sz="2000">
                <a:solidFill>
                  <a:srgbClr val="3C3CB4"/>
                </a:solidFill>
                <a:latin typeface="Book Antiqua" panose="02040602050305030304" pitchFamily="18" charset="0"/>
                <a:cs typeface="Times New Roman" panose="02020603050405020304" pitchFamily="18" charset="0"/>
              </a:defRPr>
            </a:lvl5pPr>
            <a:lvl6pPr marL="2514600" indent="-228600" defTabSz="642938" eaLnBrk="0" fontAlgn="base" hangingPunct="0">
              <a:spcBef>
                <a:spcPct val="20000"/>
              </a:spcBef>
              <a:spcAft>
                <a:spcPct val="0"/>
              </a:spcAft>
              <a:buChar char="»"/>
              <a:tabLst>
                <a:tab pos="0" algn="l"/>
              </a:tabLst>
              <a:defRPr sz="2000">
                <a:solidFill>
                  <a:srgbClr val="3C3CB4"/>
                </a:solidFill>
                <a:latin typeface="Book Antiqua" panose="02040602050305030304" pitchFamily="18" charset="0"/>
                <a:cs typeface="Times New Roman" panose="02020603050405020304" pitchFamily="18" charset="0"/>
              </a:defRPr>
            </a:lvl6pPr>
            <a:lvl7pPr marL="2971800" indent="-228600" defTabSz="642938" eaLnBrk="0" fontAlgn="base" hangingPunct="0">
              <a:spcBef>
                <a:spcPct val="20000"/>
              </a:spcBef>
              <a:spcAft>
                <a:spcPct val="0"/>
              </a:spcAft>
              <a:buChar char="»"/>
              <a:tabLst>
                <a:tab pos="0" algn="l"/>
              </a:tabLst>
              <a:defRPr sz="2000">
                <a:solidFill>
                  <a:srgbClr val="3C3CB4"/>
                </a:solidFill>
                <a:latin typeface="Book Antiqua" panose="02040602050305030304" pitchFamily="18" charset="0"/>
                <a:cs typeface="Times New Roman" panose="02020603050405020304" pitchFamily="18" charset="0"/>
              </a:defRPr>
            </a:lvl7pPr>
            <a:lvl8pPr marL="3429000" indent="-228600" defTabSz="642938" eaLnBrk="0" fontAlgn="base" hangingPunct="0">
              <a:spcBef>
                <a:spcPct val="20000"/>
              </a:spcBef>
              <a:spcAft>
                <a:spcPct val="0"/>
              </a:spcAft>
              <a:buChar char="»"/>
              <a:tabLst>
                <a:tab pos="0" algn="l"/>
              </a:tabLst>
              <a:defRPr sz="2000">
                <a:solidFill>
                  <a:srgbClr val="3C3CB4"/>
                </a:solidFill>
                <a:latin typeface="Book Antiqua" panose="02040602050305030304" pitchFamily="18" charset="0"/>
                <a:cs typeface="Times New Roman" panose="02020603050405020304" pitchFamily="18" charset="0"/>
              </a:defRPr>
            </a:lvl8pPr>
            <a:lvl9pPr marL="3886200" indent="-228600" defTabSz="642938" eaLnBrk="0" fontAlgn="base" hangingPunct="0">
              <a:spcBef>
                <a:spcPct val="20000"/>
              </a:spcBef>
              <a:spcAft>
                <a:spcPct val="0"/>
              </a:spcAft>
              <a:buChar char="»"/>
              <a:tabLst>
                <a:tab pos="0" algn="l"/>
              </a:tabLst>
              <a:defRPr sz="2000">
                <a:solidFill>
                  <a:srgbClr val="3C3CB4"/>
                </a:solidFill>
                <a:latin typeface="Book Antiqua" panose="02040602050305030304" pitchFamily="18" charset="0"/>
                <a:cs typeface="Times New Roman" panose="02020603050405020304" pitchFamily="18" charset="0"/>
              </a:defRPr>
            </a:lvl9pPr>
          </a:lstStyle>
          <a:p>
            <a:pPr eaLnBrk="1" hangingPunct="1">
              <a:buClrTx/>
              <a:buSzPct val="139000"/>
              <a:buFontTx/>
              <a:buNone/>
            </a:pPr>
            <a:r>
              <a:rPr lang="en-US" altLang="en-US" sz="2400" b="1" dirty="0">
                <a:solidFill>
                  <a:srgbClr val="000000"/>
                </a:solidFill>
                <a:latin typeface="Bradley Hand ITC" panose="03070402050302030203" pitchFamily="66" charset="0"/>
                <a:cs typeface="Arial" panose="020B0604020202020204" pitchFamily="34" charset="0"/>
                <a:sym typeface="Trebuchet MS" panose="020B0603020202020204" pitchFamily="34" charset="0"/>
              </a:rPr>
              <a:t>MS OFFICE</a:t>
            </a:r>
          </a:p>
          <a:p>
            <a:pPr eaLnBrk="1" hangingPunct="1">
              <a:buClrTx/>
              <a:buSzPct val="139000"/>
              <a:buFontTx/>
              <a:buNone/>
            </a:pPr>
            <a:r>
              <a:rPr lang="en-US" altLang="en-US" sz="2400" b="1" dirty="0">
                <a:solidFill>
                  <a:srgbClr val="000000"/>
                </a:solidFill>
                <a:latin typeface="Bradley Hand ITC" panose="03070402050302030203" pitchFamily="66" charset="0"/>
                <a:cs typeface="Arial" panose="020B0604020202020204" pitchFamily="34" charset="0"/>
                <a:sym typeface="Trebuchet MS" panose="020B0603020202020204" pitchFamily="34" charset="0"/>
              </a:rPr>
              <a:t>INTEL HARDWARE</a:t>
            </a:r>
          </a:p>
          <a:p>
            <a:pPr eaLnBrk="1" hangingPunct="1">
              <a:buClrTx/>
              <a:buSzPct val="139000"/>
              <a:buFontTx/>
              <a:buNone/>
            </a:pPr>
            <a:r>
              <a:rPr lang="en-US" altLang="en-US" sz="2400" b="1" dirty="0">
                <a:solidFill>
                  <a:srgbClr val="000000"/>
                </a:solidFill>
                <a:latin typeface="Bradley Hand ITC" panose="03070402050302030203" pitchFamily="66" charset="0"/>
                <a:cs typeface="Arial" panose="020B0604020202020204" pitchFamily="34" charset="0"/>
                <a:sym typeface="Trebuchet MS" panose="020B0603020202020204" pitchFamily="34" charset="0"/>
              </a:rPr>
              <a:t>OTHER SOFTWARE</a:t>
            </a:r>
          </a:p>
        </p:txBody>
      </p:sp>
      <p:sp>
        <p:nvSpPr>
          <p:cNvPr id="39944" name="Text Box 12"/>
          <p:cNvSpPr txBox="1">
            <a:spLocks noChangeArrowheads="1"/>
          </p:cNvSpPr>
          <p:nvPr/>
        </p:nvSpPr>
        <p:spPr bwMode="auto">
          <a:xfrm>
            <a:off x="2057400" y="4238625"/>
            <a:ext cx="2362200" cy="866775"/>
          </a:xfrm>
          <a:prstGeom prst="rect">
            <a:avLst/>
          </a:prstGeom>
          <a:solidFill>
            <a:schemeClr val="bg1"/>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lIns="64291" tIns="32146" rIns="0" bIns="32146">
            <a:spAutoFit/>
          </a:bodyPr>
          <a:lstStyle>
            <a:lvl1pPr defTabSz="642938">
              <a:spcBef>
                <a:spcPct val="20000"/>
              </a:spcBef>
              <a:buClr>
                <a:srgbClr val="3C3CB4"/>
              </a:buClr>
              <a:buFont typeface="Wingdings" panose="05000000000000000000" pitchFamily="2" charset="2"/>
              <a:buChar char="§"/>
              <a:tabLst>
                <a:tab pos="0" algn="l"/>
              </a:tabLst>
              <a:defRPr sz="3200">
                <a:solidFill>
                  <a:srgbClr val="3C3CB4"/>
                </a:solidFill>
                <a:latin typeface="Book Antiqua" panose="02040602050305030304" pitchFamily="18" charset="0"/>
                <a:cs typeface="Times New Roman" panose="02020603050405020304" pitchFamily="18" charset="0"/>
              </a:defRPr>
            </a:lvl1pPr>
            <a:lvl2pPr marL="742950" indent="-285750" defTabSz="642938">
              <a:spcBef>
                <a:spcPct val="20000"/>
              </a:spcBef>
              <a:buClr>
                <a:srgbClr val="8EA3FA"/>
              </a:buClr>
              <a:buFont typeface="Wingdings" panose="05000000000000000000" pitchFamily="2" charset="2"/>
              <a:buChar char="§"/>
              <a:tabLst>
                <a:tab pos="0" algn="l"/>
              </a:tabLst>
              <a:defRPr sz="2800">
                <a:solidFill>
                  <a:srgbClr val="3C3CB4"/>
                </a:solidFill>
                <a:latin typeface="Book Antiqua" panose="02040602050305030304" pitchFamily="18" charset="0"/>
                <a:cs typeface="Times New Roman" panose="02020603050405020304" pitchFamily="18" charset="0"/>
              </a:defRPr>
            </a:lvl2pPr>
            <a:lvl3pPr marL="1143000" indent="-228600" defTabSz="642938">
              <a:spcBef>
                <a:spcPct val="20000"/>
              </a:spcBef>
              <a:buClr>
                <a:schemeClr val="bg1"/>
              </a:buClr>
              <a:buChar char="•"/>
              <a:tabLst>
                <a:tab pos="0" algn="l"/>
              </a:tabLst>
              <a:defRPr sz="2400">
                <a:solidFill>
                  <a:srgbClr val="3C3CB4"/>
                </a:solidFill>
                <a:latin typeface="Book Antiqua" panose="02040602050305030304" pitchFamily="18" charset="0"/>
                <a:cs typeface="Times New Roman" panose="02020603050405020304" pitchFamily="18" charset="0"/>
              </a:defRPr>
            </a:lvl3pPr>
            <a:lvl4pPr marL="1600200" indent="-228600" defTabSz="642938">
              <a:spcBef>
                <a:spcPct val="20000"/>
              </a:spcBef>
              <a:buChar char="–"/>
              <a:tabLst>
                <a:tab pos="0" algn="l"/>
              </a:tabLst>
              <a:defRPr sz="2000">
                <a:solidFill>
                  <a:srgbClr val="3C3CB4"/>
                </a:solidFill>
                <a:latin typeface="Book Antiqua" panose="02040602050305030304" pitchFamily="18" charset="0"/>
                <a:cs typeface="Times New Roman" panose="02020603050405020304" pitchFamily="18" charset="0"/>
              </a:defRPr>
            </a:lvl4pPr>
            <a:lvl5pPr marL="2057400" indent="-228600" defTabSz="642938">
              <a:spcBef>
                <a:spcPct val="20000"/>
              </a:spcBef>
              <a:buChar char="»"/>
              <a:tabLst>
                <a:tab pos="0" algn="l"/>
              </a:tabLst>
              <a:defRPr sz="2000">
                <a:solidFill>
                  <a:srgbClr val="3C3CB4"/>
                </a:solidFill>
                <a:latin typeface="Book Antiqua" panose="02040602050305030304" pitchFamily="18" charset="0"/>
                <a:cs typeface="Times New Roman" panose="02020603050405020304" pitchFamily="18" charset="0"/>
              </a:defRPr>
            </a:lvl5pPr>
            <a:lvl6pPr marL="2514600" indent="-228600" defTabSz="642938" eaLnBrk="0" fontAlgn="base" hangingPunct="0">
              <a:spcBef>
                <a:spcPct val="20000"/>
              </a:spcBef>
              <a:spcAft>
                <a:spcPct val="0"/>
              </a:spcAft>
              <a:buChar char="»"/>
              <a:tabLst>
                <a:tab pos="0" algn="l"/>
              </a:tabLst>
              <a:defRPr sz="2000">
                <a:solidFill>
                  <a:srgbClr val="3C3CB4"/>
                </a:solidFill>
                <a:latin typeface="Book Antiqua" panose="02040602050305030304" pitchFamily="18" charset="0"/>
                <a:cs typeface="Times New Roman" panose="02020603050405020304" pitchFamily="18" charset="0"/>
              </a:defRPr>
            </a:lvl6pPr>
            <a:lvl7pPr marL="2971800" indent="-228600" defTabSz="642938" eaLnBrk="0" fontAlgn="base" hangingPunct="0">
              <a:spcBef>
                <a:spcPct val="20000"/>
              </a:spcBef>
              <a:spcAft>
                <a:spcPct val="0"/>
              </a:spcAft>
              <a:buChar char="»"/>
              <a:tabLst>
                <a:tab pos="0" algn="l"/>
              </a:tabLst>
              <a:defRPr sz="2000">
                <a:solidFill>
                  <a:srgbClr val="3C3CB4"/>
                </a:solidFill>
                <a:latin typeface="Book Antiqua" panose="02040602050305030304" pitchFamily="18" charset="0"/>
                <a:cs typeface="Times New Roman" panose="02020603050405020304" pitchFamily="18" charset="0"/>
              </a:defRPr>
            </a:lvl7pPr>
            <a:lvl8pPr marL="3429000" indent="-228600" defTabSz="642938" eaLnBrk="0" fontAlgn="base" hangingPunct="0">
              <a:spcBef>
                <a:spcPct val="20000"/>
              </a:spcBef>
              <a:spcAft>
                <a:spcPct val="0"/>
              </a:spcAft>
              <a:buChar char="»"/>
              <a:tabLst>
                <a:tab pos="0" algn="l"/>
              </a:tabLst>
              <a:defRPr sz="2000">
                <a:solidFill>
                  <a:srgbClr val="3C3CB4"/>
                </a:solidFill>
                <a:latin typeface="Book Antiqua" panose="02040602050305030304" pitchFamily="18" charset="0"/>
                <a:cs typeface="Times New Roman" panose="02020603050405020304" pitchFamily="18" charset="0"/>
              </a:defRPr>
            </a:lvl8pPr>
            <a:lvl9pPr marL="3886200" indent="-228600" defTabSz="642938" eaLnBrk="0" fontAlgn="base" hangingPunct="0">
              <a:spcBef>
                <a:spcPct val="20000"/>
              </a:spcBef>
              <a:spcAft>
                <a:spcPct val="0"/>
              </a:spcAft>
              <a:buChar char="»"/>
              <a:tabLst>
                <a:tab pos="0" algn="l"/>
              </a:tabLst>
              <a:defRPr sz="2000">
                <a:solidFill>
                  <a:srgbClr val="3C3CB4"/>
                </a:solidFill>
                <a:latin typeface="Book Antiqua" panose="02040602050305030304" pitchFamily="18" charset="0"/>
                <a:cs typeface="Times New Roman" panose="02020603050405020304" pitchFamily="18" charset="0"/>
              </a:defRPr>
            </a:lvl9pPr>
          </a:lstStyle>
          <a:p>
            <a:pPr eaLnBrk="1" hangingPunct="1">
              <a:buClrTx/>
              <a:buSzPct val="139000"/>
              <a:buFontTx/>
              <a:buNone/>
            </a:pPr>
            <a:r>
              <a:rPr lang="en-US" altLang="en-US" sz="2400" b="1">
                <a:solidFill>
                  <a:srgbClr val="000000"/>
                </a:solidFill>
                <a:latin typeface="Bradley Hand ITC" panose="03070402050302030203" pitchFamily="66" charset="0"/>
                <a:cs typeface="Arial" panose="020B0604020202020204" pitchFamily="34" charset="0"/>
                <a:sym typeface="Trebuchet MS" panose="020B0603020202020204" pitchFamily="34" charset="0"/>
              </a:rPr>
              <a:t>PERIPHERALS</a:t>
            </a:r>
          </a:p>
          <a:p>
            <a:pPr eaLnBrk="1" hangingPunct="1">
              <a:buClrTx/>
              <a:buSzPct val="139000"/>
              <a:buFontTx/>
              <a:buNone/>
            </a:pPr>
            <a:endParaRPr lang="en-US" altLang="en-US" sz="2400" b="1">
              <a:solidFill>
                <a:srgbClr val="000000"/>
              </a:solidFill>
              <a:latin typeface="Bradley Hand ITC" panose="03070402050302030203" pitchFamily="66" charset="0"/>
              <a:cs typeface="Arial" panose="020B0604020202020204" pitchFamily="34" charset="0"/>
              <a:sym typeface="Trebuchet MS" panose="020B0603020202020204" pitchFamily="34" charset="0"/>
            </a:endParaRPr>
          </a:p>
        </p:txBody>
      </p:sp>
    </p:spTree>
    <p:extLst>
      <p:ext uri="{BB962C8B-B14F-4D97-AF65-F5344CB8AC3E}">
        <p14:creationId xmlns:p14="http://schemas.microsoft.com/office/powerpoint/2010/main" val="8320933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94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94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9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p:bldP spid="39942" grpId="0" animBg="1"/>
      <p:bldP spid="39943" grpId="0" animBg="1"/>
      <p:bldP spid="3994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AutoShape 22"/>
          <p:cNvSpPr>
            <a:spLocks noChangeArrowheads="1"/>
          </p:cNvSpPr>
          <p:nvPr/>
        </p:nvSpPr>
        <p:spPr bwMode="auto">
          <a:xfrm>
            <a:off x="3276600" y="4602163"/>
            <a:ext cx="381000" cy="685800"/>
          </a:xfrm>
          <a:custGeom>
            <a:avLst/>
            <a:gdLst>
              <a:gd name="T0" fmla="*/ 305823 w 21600"/>
              <a:gd name="T1" fmla="*/ 69977 h 21600"/>
              <a:gd name="T2" fmla="*/ 152365 w 21600"/>
              <a:gd name="T3" fmla="*/ 95028 h 21600"/>
              <a:gd name="T4" fmla="*/ 248162 w 21600"/>
              <a:gd name="T5" fmla="*/ 206439 h 21600"/>
              <a:gd name="T6" fmla="*/ 428625 w 21600"/>
              <a:gd name="T7" fmla="*/ 342900 h 21600"/>
              <a:gd name="T8" fmla="*/ 333375 w 21600"/>
              <a:gd name="T9" fmla="*/ 514350 h 21600"/>
              <a:gd name="T10" fmla="*/ 238125 w 21600"/>
              <a:gd name="T11" fmla="*/ 342900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10312" y="5400"/>
                  <a:pt x="9828" y="5465"/>
                  <a:pt x="9358" y="5595"/>
                </a:cubicBezTo>
                <a:lnTo>
                  <a:pt x="7917" y="391"/>
                </a:lnTo>
                <a:cubicBezTo>
                  <a:pt x="8856" y="131"/>
                  <a:pt x="9825" y="0"/>
                  <a:pt x="10800" y="0"/>
                </a:cubicBezTo>
                <a:cubicBezTo>
                  <a:pt x="16764" y="0"/>
                  <a:pt x="21600" y="4835"/>
                  <a:pt x="21600" y="10800"/>
                </a:cubicBez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03" name="AutoShape 24"/>
          <p:cNvSpPr>
            <a:spLocks noChangeArrowheads="1"/>
          </p:cNvSpPr>
          <p:nvPr/>
        </p:nvSpPr>
        <p:spPr bwMode="auto">
          <a:xfrm>
            <a:off x="6135688" y="4098925"/>
            <a:ext cx="381000" cy="685800"/>
          </a:xfrm>
          <a:custGeom>
            <a:avLst/>
            <a:gdLst>
              <a:gd name="T0" fmla="*/ 305823 w 21600"/>
              <a:gd name="T1" fmla="*/ 69977 h 21600"/>
              <a:gd name="T2" fmla="*/ 152365 w 21600"/>
              <a:gd name="T3" fmla="*/ 95028 h 21600"/>
              <a:gd name="T4" fmla="*/ 248162 w 21600"/>
              <a:gd name="T5" fmla="*/ 206439 h 21600"/>
              <a:gd name="T6" fmla="*/ 428625 w 21600"/>
              <a:gd name="T7" fmla="*/ 342900 h 21600"/>
              <a:gd name="T8" fmla="*/ 333375 w 21600"/>
              <a:gd name="T9" fmla="*/ 514350 h 21600"/>
              <a:gd name="T10" fmla="*/ 238125 w 21600"/>
              <a:gd name="T11" fmla="*/ 342900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10312" y="5400"/>
                  <a:pt x="9828" y="5465"/>
                  <a:pt x="9358" y="5595"/>
                </a:cubicBezTo>
                <a:lnTo>
                  <a:pt x="7917" y="391"/>
                </a:lnTo>
                <a:cubicBezTo>
                  <a:pt x="8856" y="131"/>
                  <a:pt x="9825" y="0"/>
                  <a:pt x="10800" y="0"/>
                </a:cubicBezTo>
                <a:cubicBezTo>
                  <a:pt x="16764" y="0"/>
                  <a:pt x="21600" y="4835"/>
                  <a:pt x="21600" y="10800"/>
                </a:cubicBez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04" name="AutoShape 24"/>
          <p:cNvSpPr>
            <a:spLocks noChangeArrowheads="1"/>
          </p:cNvSpPr>
          <p:nvPr/>
        </p:nvSpPr>
        <p:spPr bwMode="auto">
          <a:xfrm>
            <a:off x="7646988" y="3632200"/>
            <a:ext cx="381000" cy="685800"/>
          </a:xfrm>
          <a:custGeom>
            <a:avLst/>
            <a:gdLst>
              <a:gd name="T0" fmla="*/ 305823 w 21600"/>
              <a:gd name="T1" fmla="*/ 69977 h 21600"/>
              <a:gd name="T2" fmla="*/ 152365 w 21600"/>
              <a:gd name="T3" fmla="*/ 95028 h 21600"/>
              <a:gd name="T4" fmla="*/ 248162 w 21600"/>
              <a:gd name="T5" fmla="*/ 206439 h 21600"/>
              <a:gd name="T6" fmla="*/ 428625 w 21600"/>
              <a:gd name="T7" fmla="*/ 342900 h 21600"/>
              <a:gd name="T8" fmla="*/ 333375 w 21600"/>
              <a:gd name="T9" fmla="*/ 514350 h 21600"/>
              <a:gd name="T10" fmla="*/ 238125 w 21600"/>
              <a:gd name="T11" fmla="*/ 342900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10312" y="5400"/>
                  <a:pt x="9828" y="5465"/>
                  <a:pt x="9358" y="5595"/>
                </a:cubicBezTo>
                <a:lnTo>
                  <a:pt x="7917" y="391"/>
                </a:lnTo>
                <a:cubicBezTo>
                  <a:pt x="8856" y="131"/>
                  <a:pt x="9825" y="0"/>
                  <a:pt x="10800" y="0"/>
                </a:cubicBezTo>
                <a:cubicBezTo>
                  <a:pt x="16764" y="0"/>
                  <a:pt x="21600" y="4835"/>
                  <a:pt x="21600" y="10800"/>
                </a:cubicBez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05" name="AutoShape 24"/>
          <p:cNvSpPr>
            <a:spLocks noChangeArrowheads="1"/>
          </p:cNvSpPr>
          <p:nvPr/>
        </p:nvSpPr>
        <p:spPr bwMode="auto">
          <a:xfrm flipV="1">
            <a:off x="7631113" y="2913063"/>
            <a:ext cx="381000" cy="685800"/>
          </a:xfrm>
          <a:custGeom>
            <a:avLst/>
            <a:gdLst>
              <a:gd name="T0" fmla="*/ 305823 w 21600"/>
              <a:gd name="T1" fmla="*/ 69977 h 21600"/>
              <a:gd name="T2" fmla="*/ 152365 w 21600"/>
              <a:gd name="T3" fmla="*/ 95028 h 21600"/>
              <a:gd name="T4" fmla="*/ 248162 w 21600"/>
              <a:gd name="T5" fmla="*/ 206439 h 21600"/>
              <a:gd name="T6" fmla="*/ 428625 w 21600"/>
              <a:gd name="T7" fmla="*/ 342900 h 21600"/>
              <a:gd name="T8" fmla="*/ 333375 w 21600"/>
              <a:gd name="T9" fmla="*/ 514350 h 21600"/>
              <a:gd name="T10" fmla="*/ 238125 w 21600"/>
              <a:gd name="T11" fmla="*/ 342900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10312" y="5400"/>
                  <a:pt x="9828" y="5465"/>
                  <a:pt x="9358" y="5595"/>
                </a:cubicBezTo>
                <a:lnTo>
                  <a:pt x="7917" y="391"/>
                </a:lnTo>
                <a:cubicBezTo>
                  <a:pt x="8856" y="131"/>
                  <a:pt x="9825" y="0"/>
                  <a:pt x="10800" y="0"/>
                </a:cubicBezTo>
                <a:cubicBezTo>
                  <a:pt x="16764" y="0"/>
                  <a:pt x="21600" y="4835"/>
                  <a:pt x="21600" y="10800"/>
                </a:cubicBez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06" name="Footer Placeholder 2"/>
          <p:cNvSpPr>
            <a:spLocks noGrp="1"/>
          </p:cNvSpPr>
          <p:nvPr>
            <p:ph type="ftr" sz="quarter" idx="4294967295"/>
          </p:nvPr>
        </p:nvSpPr>
        <p:spPr>
          <a:xfrm>
            <a:off x="0" y="6172200"/>
            <a:ext cx="9144000" cy="457200"/>
          </a:xfrm>
          <a:prstGeom prst="rect">
            <a:avLst/>
          </a:prstGeom>
        </p:spPr>
        <p:txBody>
          <a:bodyPr/>
          <a:lstStyle>
            <a:lvl1pPr>
              <a:tabLst>
                <a:tab pos="8915400" algn="r"/>
              </a:tabLst>
              <a:defRPr sz="2800">
                <a:solidFill>
                  <a:srgbClr val="CC3300"/>
                </a:solidFill>
                <a:latin typeface="Arial" panose="020B0604020202020204" pitchFamily="34" charset="0"/>
                <a:cs typeface="Times New Roman" panose="02020603050405020304" pitchFamily="18" charset="0"/>
              </a:defRPr>
            </a:lvl1pPr>
            <a:lvl2pPr marL="742950" indent="-285750">
              <a:tabLst>
                <a:tab pos="8915400" algn="r"/>
              </a:tabLst>
              <a:defRPr sz="2800">
                <a:solidFill>
                  <a:srgbClr val="CC3300"/>
                </a:solidFill>
                <a:latin typeface="Arial" panose="020B0604020202020204" pitchFamily="34" charset="0"/>
                <a:cs typeface="Times New Roman" panose="02020603050405020304" pitchFamily="18" charset="0"/>
              </a:defRPr>
            </a:lvl2pPr>
            <a:lvl3pPr marL="1143000" indent="-228600">
              <a:tabLst>
                <a:tab pos="8915400" algn="r"/>
              </a:tabLst>
              <a:defRPr sz="2800">
                <a:solidFill>
                  <a:srgbClr val="CC3300"/>
                </a:solidFill>
                <a:latin typeface="Arial" panose="020B0604020202020204" pitchFamily="34" charset="0"/>
                <a:cs typeface="Times New Roman" panose="02020603050405020304" pitchFamily="18" charset="0"/>
              </a:defRPr>
            </a:lvl3pPr>
            <a:lvl4pPr marL="1600200" indent="-228600">
              <a:tabLst>
                <a:tab pos="8915400" algn="r"/>
              </a:tabLst>
              <a:defRPr sz="2800">
                <a:solidFill>
                  <a:srgbClr val="CC3300"/>
                </a:solidFill>
                <a:latin typeface="Arial" panose="020B0604020202020204" pitchFamily="34" charset="0"/>
                <a:cs typeface="Times New Roman" panose="02020603050405020304" pitchFamily="18" charset="0"/>
              </a:defRPr>
            </a:lvl4pPr>
            <a:lvl5pPr marL="2057400" indent="-228600">
              <a:tabLst>
                <a:tab pos="8915400" algn="r"/>
              </a:tabLst>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tabLst>
                <a:tab pos="8915400" algn="r"/>
              </a:tabLs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tabLst>
                <a:tab pos="8915400" algn="r"/>
              </a:tabLs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tabLst>
                <a:tab pos="8915400" algn="r"/>
              </a:tabLs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tabLst>
                <a:tab pos="8915400" algn="r"/>
              </a:tabLst>
              <a:defRPr sz="2800">
                <a:solidFill>
                  <a:srgbClr val="CC3300"/>
                </a:solidFill>
                <a:latin typeface="Arial" panose="020B0604020202020204" pitchFamily="34" charset="0"/>
                <a:cs typeface="Times New Roman" panose="02020603050405020304" pitchFamily="18" charset="0"/>
              </a:defRPr>
            </a:lvl9pPr>
          </a:lstStyle>
          <a:p>
            <a:pPr algn="ctr">
              <a:spcAft>
                <a:spcPct val="30000"/>
              </a:spcAft>
            </a:pPr>
            <a:endParaRPr lang="en-US" altLang="en-US" sz="1600" b="1" smtClean="0">
              <a:solidFill>
                <a:srgbClr val="D5D5FF"/>
              </a:solidFill>
              <a:latin typeface="Bradley Hand ITC" panose="03070402050302030203" pitchFamily="66" charset="0"/>
            </a:endParaRPr>
          </a:p>
          <a:p>
            <a:pPr algn="ctr">
              <a:spcAft>
                <a:spcPct val="30000"/>
              </a:spcAft>
            </a:pPr>
            <a:endParaRPr lang="en-US" altLang="en-US" sz="1600" b="1" smtClean="0">
              <a:solidFill>
                <a:srgbClr val="D5D5FF"/>
              </a:solidFill>
              <a:latin typeface="Bradley Hand ITC" panose="03070402050302030203" pitchFamily="66" charset="0"/>
            </a:endParaRPr>
          </a:p>
          <a:p>
            <a:pPr algn="ctr">
              <a:spcAft>
                <a:spcPct val="30000"/>
              </a:spcAft>
            </a:pPr>
            <a:endParaRPr lang="en-US" altLang="en-US" sz="1000" b="1" smtClean="0">
              <a:solidFill>
                <a:srgbClr val="3333CC"/>
              </a:solidFill>
              <a:latin typeface="Bradley Hand ITC" panose="03070402050302030203" pitchFamily="66" charset="0"/>
            </a:endParaRPr>
          </a:p>
          <a:p>
            <a:pPr algn="ctr">
              <a:spcAft>
                <a:spcPct val="30000"/>
              </a:spcAft>
            </a:pPr>
            <a:endParaRPr lang="en-US" altLang="en-US" sz="1000" b="1" smtClean="0">
              <a:solidFill>
                <a:srgbClr val="3333CC"/>
              </a:solidFill>
              <a:latin typeface="Bradley Hand ITC" panose="03070402050302030203" pitchFamily="66" charset="0"/>
            </a:endParaRPr>
          </a:p>
        </p:txBody>
      </p:sp>
      <p:sp>
        <p:nvSpPr>
          <p:cNvPr id="76807" name="AutoShape 2"/>
          <p:cNvSpPr>
            <a:spLocks noChangeArrowheads="1"/>
          </p:cNvSpPr>
          <p:nvPr/>
        </p:nvSpPr>
        <p:spPr bwMode="auto">
          <a:xfrm rot="-5400000">
            <a:off x="-342900" y="3086100"/>
            <a:ext cx="5105400" cy="1066800"/>
          </a:xfrm>
          <a:custGeom>
            <a:avLst/>
            <a:gdLst>
              <a:gd name="T0" fmla="*/ 4416407 w 21600"/>
              <a:gd name="T1" fmla="*/ 533400 h 21600"/>
              <a:gd name="T2" fmla="*/ 2552700 w 21600"/>
              <a:gd name="T3" fmla="*/ 1066800 h 21600"/>
              <a:gd name="T4" fmla="*/ 688993 w 21600"/>
              <a:gd name="T5" fmla="*/ 533400 h 21600"/>
              <a:gd name="T6" fmla="*/ 2552700 w 21600"/>
              <a:gd name="T7" fmla="*/ 0 h 21600"/>
              <a:gd name="T8" fmla="*/ 0 60000 65536"/>
              <a:gd name="T9" fmla="*/ 0 60000 65536"/>
              <a:gd name="T10" fmla="*/ 0 60000 65536"/>
              <a:gd name="T11" fmla="*/ 0 60000 65536"/>
              <a:gd name="T12" fmla="*/ 4715 w 21600"/>
              <a:gd name="T13" fmla="*/ 4715 h 21600"/>
              <a:gd name="T14" fmla="*/ 16885 w 21600"/>
              <a:gd name="T15" fmla="*/ 16885 h 21600"/>
            </a:gdLst>
            <a:ahLst/>
            <a:cxnLst>
              <a:cxn ang="T8">
                <a:pos x="T0" y="T1"/>
              </a:cxn>
              <a:cxn ang="T9">
                <a:pos x="T2" y="T3"/>
              </a:cxn>
              <a:cxn ang="T10">
                <a:pos x="T4" y="T5"/>
              </a:cxn>
              <a:cxn ang="T11">
                <a:pos x="T6" y="T7"/>
              </a:cxn>
            </a:cxnLst>
            <a:rect l="T12" t="T13" r="T14" b="T15"/>
            <a:pathLst>
              <a:path w="21600" h="21600">
                <a:moveTo>
                  <a:pt x="0" y="0"/>
                </a:moveTo>
                <a:lnTo>
                  <a:pt x="5829" y="21600"/>
                </a:lnTo>
                <a:lnTo>
                  <a:pt x="15771" y="21600"/>
                </a:lnTo>
                <a:lnTo>
                  <a:pt x="21600" y="0"/>
                </a:lnTo>
                <a:lnTo>
                  <a:pt x="0" y="0"/>
                </a:lnTo>
                <a:close/>
              </a:path>
            </a:pathLst>
          </a:custGeom>
          <a:solidFill>
            <a:srgbClr val="00BCB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r>
              <a:rPr lang="en-US" altLang="en-US">
                <a:solidFill>
                  <a:schemeClr val="tx1"/>
                </a:solidFill>
                <a:latin typeface="Bradley Hand ITC" panose="03070402050302030203" pitchFamily="66" charset="0"/>
                <a:cs typeface="Arial" panose="020B0604020202020204" pitchFamily="34" charset="0"/>
              </a:rPr>
              <a:t>Strategic</a:t>
            </a:r>
          </a:p>
          <a:p>
            <a:pPr algn="ctr"/>
            <a:r>
              <a:rPr lang="en-US" altLang="en-US">
                <a:solidFill>
                  <a:schemeClr val="tx1"/>
                </a:solidFill>
                <a:latin typeface="Bradley Hand ITC" panose="03070402050302030203" pitchFamily="66" charset="0"/>
                <a:cs typeface="Arial" panose="020B0604020202020204" pitchFamily="34" charset="0"/>
              </a:rPr>
              <a:t>Fit</a:t>
            </a:r>
          </a:p>
        </p:txBody>
      </p:sp>
      <p:sp>
        <p:nvSpPr>
          <p:cNvPr id="76808" name="AutoShape 3"/>
          <p:cNvSpPr>
            <a:spLocks noChangeArrowheads="1"/>
          </p:cNvSpPr>
          <p:nvPr/>
        </p:nvSpPr>
        <p:spPr bwMode="auto">
          <a:xfrm rot="-5400000">
            <a:off x="4572000" y="2857500"/>
            <a:ext cx="2286000" cy="1524000"/>
          </a:xfrm>
          <a:custGeom>
            <a:avLst/>
            <a:gdLst>
              <a:gd name="T0" fmla="*/ 2008928 w 21600"/>
              <a:gd name="T1" fmla="*/ 762000 h 21600"/>
              <a:gd name="T2" fmla="*/ 1143000 w 21600"/>
              <a:gd name="T3" fmla="*/ 1524000 h 21600"/>
              <a:gd name="T4" fmla="*/ 277072 w 21600"/>
              <a:gd name="T5" fmla="*/ 762000 h 21600"/>
              <a:gd name="T6" fmla="*/ 1143000 w 21600"/>
              <a:gd name="T7" fmla="*/ 0 h 21600"/>
              <a:gd name="T8" fmla="*/ 0 60000 65536"/>
              <a:gd name="T9" fmla="*/ 0 60000 65536"/>
              <a:gd name="T10" fmla="*/ 0 60000 65536"/>
              <a:gd name="T11" fmla="*/ 0 60000 65536"/>
              <a:gd name="T12" fmla="*/ 4418 w 21600"/>
              <a:gd name="T13" fmla="*/ 4418 h 21600"/>
              <a:gd name="T14" fmla="*/ 17182 w 21600"/>
              <a:gd name="T15" fmla="*/ 17182 h 21600"/>
            </a:gdLst>
            <a:ahLst/>
            <a:cxnLst>
              <a:cxn ang="T8">
                <a:pos x="T0" y="T1"/>
              </a:cxn>
              <a:cxn ang="T9">
                <a:pos x="T2" y="T3"/>
              </a:cxn>
              <a:cxn ang="T10">
                <a:pos x="T4" y="T5"/>
              </a:cxn>
              <a:cxn ang="T11">
                <a:pos x="T6" y="T7"/>
              </a:cxn>
            </a:cxnLst>
            <a:rect l="T12" t="T13" r="T14" b="T15"/>
            <a:pathLst>
              <a:path w="21600" h="21600">
                <a:moveTo>
                  <a:pt x="0" y="0"/>
                </a:moveTo>
                <a:lnTo>
                  <a:pt x="5236" y="21600"/>
                </a:lnTo>
                <a:lnTo>
                  <a:pt x="16364" y="21600"/>
                </a:lnTo>
                <a:lnTo>
                  <a:pt x="21600" y="0"/>
                </a:lnTo>
                <a:lnTo>
                  <a:pt x="0" y="0"/>
                </a:lnTo>
                <a:close/>
              </a:path>
            </a:pathLst>
          </a:cu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r>
              <a:rPr lang="en-US" altLang="en-US" sz="1800">
                <a:solidFill>
                  <a:schemeClr val="tx1"/>
                </a:solidFill>
                <a:latin typeface="Bradley Hand ITC" panose="03070402050302030203" pitchFamily="66" charset="0"/>
                <a:cs typeface="Arial" panose="020B0604020202020204" pitchFamily="34" charset="0"/>
              </a:rPr>
              <a:t>Roughly </a:t>
            </a:r>
          </a:p>
          <a:p>
            <a:pPr algn="ctr"/>
            <a:r>
              <a:rPr lang="en-US" altLang="en-US" sz="1800">
                <a:solidFill>
                  <a:schemeClr val="tx1"/>
                </a:solidFill>
                <a:latin typeface="Bradley Hand ITC" panose="03070402050302030203" pitchFamily="66" charset="0"/>
                <a:cs typeface="Arial" panose="020B0604020202020204" pitchFamily="34" charset="0"/>
              </a:rPr>
              <a:t>Estimate </a:t>
            </a:r>
          </a:p>
          <a:p>
            <a:pPr algn="ctr"/>
            <a:r>
              <a:rPr lang="en-US" altLang="en-US" sz="1800">
                <a:solidFill>
                  <a:schemeClr val="tx1"/>
                </a:solidFill>
                <a:latin typeface="Bradley Hand ITC" panose="03070402050302030203" pitchFamily="66" charset="0"/>
                <a:cs typeface="Arial" panose="020B0604020202020204" pitchFamily="34" charset="0"/>
              </a:rPr>
              <a:t>Values and </a:t>
            </a:r>
          </a:p>
          <a:p>
            <a:pPr algn="ctr"/>
            <a:r>
              <a:rPr lang="en-US" altLang="en-US" sz="1800">
                <a:solidFill>
                  <a:schemeClr val="tx1"/>
                </a:solidFill>
                <a:latin typeface="Bradley Hand ITC" panose="03070402050302030203" pitchFamily="66" charset="0"/>
                <a:cs typeface="Arial" panose="020B0604020202020204" pitchFamily="34" charset="0"/>
              </a:rPr>
              <a:t>Costs</a:t>
            </a:r>
          </a:p>
        </p:txBody>
      </p:sp>
      <p:sp>
        <p:nvSpPr>
          <p:cNvPr id="76809" name="AutoShape 4"/>
          <p:cNvSpPr>
            <a:spLocks noChangeArrowheads="1"/>
          </p:cNvSpPr>
          <p:nvPr/>
        </p:nvSpPr>
        <p:spPr bwMode="auto">
          <a:xfrm>
            <a:off x="152400" y="1524000"/>
            <a:ext cx="1295400" cy="1066800"/>
          </a:xfrm>
          <a:prstGeom prst="cloudCallout">
            <a:avLst>
              <a:gd name="adj1" fmla="val -43750"/>
              <a:gd name="adj2" fmla="val 700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r>
              <a:rPr lang="en-US" altLang="en-US" sz="1800">
                <a:solidFill>
                  <a:schemeClr val="tx1"/>
                </a:solidFill>
                <a:latin typeface="Bradley Hand ITC" panose="03070402050302030203" pitchFamily="66" charset="0"/>
                <a:cs typeface="Arial" panose="020B0604020202020204" pitchFamily="34" charset="0"/>
              </a:rPr>
              <a:t>Idea</a:t>
            </a:r>
          </a:p>
        </p:txBody>
      </p:sp>
      <p:graphicFrame>
        <p:nvGraphicFramePr>
          <p:cNvPr id="714757" name="Group 5"/>
          <p:cNvGraphicFramePr>
            <a:graphicFrameLocks noGrp="1"/>
          </p:cNvGraphicFramePr>
          <p:nvPr/>
        </p:nvGraphicFramePr>
        <p:xfrm>
          <a:off x="2755900" y="2476500"/>
          <a:ext cx="2209800" cy="2286000"/>
        </p:xfrm>
        <a:graphic>
          <a:graphicData uri="http://schemas.openxmlformats.org/drawingml/2006/table">
            <a:tbl>
              <a:tblPr/>
              <a:tblGrid>
                <a:gridCol w="1104900"/>
                <a:gridCol w="1104900"/>
              </a:tblGrid>
              <a:tr h="1143000">
                <a:tc>
                  <a:txBody>
                    <a:bodyPr/>
                    <a:lstStyle>
                      <a:lvl1pPr>
                        <a:buClr>
                          <a:srgbClr val="3C3CB4"/>
                        </a:buClr>
                        <a:defRPr sz="2800">
                          <a:solidFill>
                            <a:srgbClr val="3C3CB4"/>
                          </a:solidFill>
                          <a:latin typeface="Book Antiqua" panose="02040602050305030304" pitchFamily="18" charset="0"/>
                          <a:cs typeface="Arial" panose="020B0604020202020204" pitchFamily="34" charset="0"/>
                        </a:defRPr>
                      </a:lvl1pPr>
                      <a:lvl2pPr>
                        <a:buClr>
                          <a:srgbClr val="8EA3FA"/>
                        </a:buClr>
                        <a:defRPr sz="2400">
                          <a:solidFill>
                            <a:srgbClr val="3C3CB4"/>
                          </a:solidFill>
                          <a:latin typeface="Book Antiqua" panose="02040602050305030304" pitchFamily="18" charset="0"/>
                          <a:cs typeface="Arial" panose="020B0604020202020204" pitchFamily="34" charset="0"/>
                        </a:defRPr>
                      </a:lvl2pPr>
                      <a:lvl3pPr>
                        <a:buClr>
                          <a:schemeClr val="bg1"/>
                        </a:buClr>
                        <a:defRPr sz="2000">
                          <a:solidFill>
                            <a:srgbClr val="3C3CB4"/>
                          </a:solidFill>
                          <a:latin typeface="Book Antiqua" panose="02040602050305030304" pitchFamily="18" charset="0"/>
                          <a:cs typeface="Arial" panose="020B0604020202020204" pitchFamily="34" charset="0"/>
                        </a:defRPr>
                      </a:lvl3pPr>
                      <a:lvl4pPr>
                        <a:defRPr>
                          <a:solidFill>
                            <a:srgbClr val="3C3CB4"/>
                          </a:solidFill>
                          <a:latin typeface="Book Antiqua" panose="02040602050305030304" pitchFamily="18" charset="0"/>
                          <a:cs typeface="Arial" panose="020B0604020202020204" pitchFamily="34" charset="0"/>
                        </a:defRPr>
                      </a:lvl4pPr>
                      <a:lvl5pPr>
                        <a:defRPr>
                          <a:solidFill>
                            <a:srgbClr val="3C3CB4"/>
                          </a:solidFill>
                          <a:latin typeface="Book Antiqua" panose="02040602050305030304" pitchFamily="18" charset="0"/>
                          <a:cs typeface="Arial" panose="020B0604020202020204" pitchFamily="34" charset="0"/>
                        </a:defRPr>
                      </a:lvl5pPr>
                      <a:lvl6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6pPr>
                      <a:lvl7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7pPr>
                      <a:lvl8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8pPr>
                      <a:lvl9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C3CB4"/>
                        </a:buClr>
                        <a:buSzTx/>
                        <a:buFont typeface="Wingdings" panose="05000000000000000000" pitchFamily="2" charset="2"/>
                        <a:buNone/>
                        <a:tabLst/>
                      </a:pPr>
                      <a:r>
                        <a:rPr kumimoji="0" lang="en-US" altLang="en-US" sz="1800" b="0" i="0" u="none" strike="noStrike" cap="none" normalizeH="0" baseline="0" dirty="0" smtClean="0">
                          <a:ln>
                            <a:noFill/>
                          </a:ln>
                          <a:solidFill>
                            <a:srgbClr val="3C3CB4"/>
                          </a:solidFill>
                          <a:effectLst/>
                          <a:latin typeface="Bradley Hand ITC" panose="03070402050302030203" pitchFamily="66" charset="0"/>
                          <a:cs typeface="Arial" panose="020B0604020202020204" pitchFamily="34" charset="0"/>
                        </a:rPr>
                        <a:t>Partner</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buClr>
                          <a:srgbClr val="3C3CB4"/>
                        </a:buClr>
                        <a:defRPr sz="2800">
                          <a:solidFill>
                            <a:srgbClr val="3C3CB4"/>
                          </a:solidFill>
                          <a:latin typeface="Book Antiqua" panose="02040602050305030304" pitchFamily="18" charset="0"/>
                          <a:cs typeface="Arial" panose="020B0604020202020204" pitchFamily="34" charset="0"/>
                        </a:defRPr>
                      </a:lvl1pPr>
                      <a:lvl2pPr>
                        <a:buClr>
                          <a:srgbClr val="8EA3FA"/>
                        </a:buClr>
                        <a:defRPr sz="2400">
                          <a:solidFill>
                            <a:srgbClr val="3C3CB4"/>
                          </a:solidFill>
                          <a:latin typeface="Book Antiqua" panose="02040602050305030304" pitchFamily="18" charset="0"/>
                          <a:cs typeface="Arial" panose="020B0604020202020204" pitchFamily="34" charset="0"/>
                        </a:defRPr>
                      </a:lvl2pPr>
                      <a:lvl3pPr>
                        <a:buClr>
                          <a:schemeClr val="bg1"/>
                        </a:buClr>
                        <a:defRPr sz="2000">
                          <a:solidFill>
                            <a:srgbClr val="3C3CB4"/>
                          </a:solidFill>
                          <a:latin typeface="Book Antiqua" panose="02040602050305030304" pitchFamily="18" charset="0"/>
                          <a:cs typeface="Arial" panose="020B0604020202020204" pitchFamily="34" charset="0"/>
                        </a:defRPr>
                      </a:lvl3pPr>
                      <a:lvl4pPr>
                        <a:defRPr>
                          <a:solidFill>
                            <a:srgbClr val="3C3CB4"/>
                          </a:solidFill>
                          <a:latin typeface="Book Antiqua" panose="02040602050305030304" pitchFamily="18" charset="0"/>
                          <a:cs typeface="Arial" panose="020B0604020202020204" pitchFamily="34" charset="0"/>
                        </a:defRPr>
                      </a:lvl4pPr>
                      <a:lvl5pPr>
                        <a:defRPr>
                          <a:solidFill>
                            <a:srgbClr val="3C3CB4"/>
                          </a:solidFill>
                          <a:latin typeface="Book Antiqua" panose="02040602050305030304" pitchFamily="18" charset="0"/>
                          <a:cs typeface="Arial" panose="020B0604020202020204" pitchFamily="34" charset="0"/>
                        </a:defRPr>
                      </a:lvl5pPr>
                      <a:lvl6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6pPr>
                      <a:lvl7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7pPr>
                      <a:lvl8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8pPr>
                      <a:lvl9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C3CB4"/>
                        </a:buClr>
                        <a:buSzTx/>
                        <a:buFont typeface="Wingdings" panose="05000000000000000000" pitchFamily="2" charset="2"/>
                        <a:buNone/>
                        <a:tabLst/>
                      </a:pPr>
                      <a:r>
                        <a:rPr kumimoji="0" lang="en-US" altLang="en-US" sz="1800" b="0" i="0" u="none" strike="noStrike" cap="none" normalizeH="0" baseline="0" dirty="0" smtClean="0">
                          <a:ln>
                            <a:noFill/>
                          </a:ln>
                          <a:solidFill>
                            <a:srgbClr val="3C3CB4"/>
                          </a:solidFill>
                          <a:effectLst/>
                          <a:latin typeface="Bradley Hand ITC" panose="03070402050302030203" pitchFamily="66" charset="0"/>
                          <a:cs typeface="Arial" panose="020B0604020202020204" pitchFamily="34" charset="0"/>
                        </a:rPr>
                        <a:t>Invest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43000">
                <a:tc>
                  <a:txBody>
                    <a:bodyPr/>
                    <a:lstStyle>
                      <a:lvl1pPr>
                        <a:buClr>
                          <a:srgbClr val="3C3CB4"/>
                        </a:buClr>
                        <a:defRPr sz="2800">
                          <a:solidFill>
                            <a:srgbClr val="3C3CB4"/>
                          </a:solidFill>
                          <a:latin typeface="Book Antiqua" panose="02040602050305030304" pitchFamily="18" charset="0"/>
                          <a:cs typeface="Arial" panose="020B0604020202020204" pitchFamily="34" charset="0"/>
                        </a:defRPr>
                      </a:lvl1pPr>
                      <a:lvl2pPr>
                        <a:buClr>
                          <a:srgbClr val="8EA3FA"/>
                        </a:buClr>
                        <a:defRPr sz="2400">
                          <a:solidFill>
                            <a:srgbClr val="3C3CB4"/>
                          </a:solidFill>
                          <a:latin typeface="Book Antiqua" panose="02040602050305030304" pitchFamily="18" charset="0"/>
                          <a:cs typeface="Arial" panose="020B0604020202020204" pitchFamily="34" charset="0"/>
                        </a:defRPr>
                      </a:lvl2pPr>
                      <a:lvl3pPr>
                        <a:buClr>
                          <a:schemeClr val="bg1"/>
                        </a:buClr>
                        <a:defRPr sz="2000">
                          <a:solidFill>
                            <a:srgbClr val="3C3CB4"/>
                          </a:solidFill>
                          <a:latin typeface="Book Antiqua" panose="02040602050305030304" pitchFamily="18" charset="0"/>
                          <a:cs typeface="Arial" panose="020B0604020202020204" pitchFamily="34" charset="0"/>
                        </a:defRPr>
                      </a:lvl3pPr>
                      <a:lvl4pPr>
                        <a:defRPr>
                          <a:solidFill>
                            <a:srgbClr val="3C3CB4"/>
                          </a:solidFill>
                          <a:latin typeface="Book Antiqua" panose="02040602050305030304" pitchFamily="18" charset="0"/>
                          <a:cs typeface="Arial" panose="020B0604020202020204" pitchFamily="34" charset="0"/>
                        </a:defRPr>
                      </a:lvl4pPr>
                      <a:lvl5pPr>
                        <a:defRPr>
                          <a:solidFill>
                            <a:srgbClr val="3C3CB4"/>
                          </a:solidFill>
                          <a:latin typeface="Book Antiqua" panose="02040602050305030304" pitchFamily="18" charset="0"/>
                          <a:cs typeface="Arial" panose="020B0604020202020204" pitchFamily="34" charset="0"/>
                        </a:defRPr>
                      </a:lvl5pPr>
                      <a:lvl6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6pPr>
                      <a:lvl7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7pPr>
                      <a:lvl8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8pPr>
                      <a:lvl9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C3CB4"/>
                        </a:buClr>
                        <a:buSzTx/>
                        <a:buFont typeface="Wingdings" panose="05000000000000000000" pitchFamily="2" charset="2"/>
                        <a:buNone/>
                        <a:tabLst/>
                      </a:pPr>
                      <a:r>
                        <a:rPr kumimoji="0" lang="en-US" altLang="en-US" sz="1800" b="0" i="0" u="none" strike="noStrike" cap="none" normalizeH="0" baseline="0" dirty="0" smtClean="0">
                          <a:ln>
                            <a:noFill/>
                          </a:ln>
                          <a:solidFill>
                            <a:srgbClr val="3C3CB4"/>
                          </a:solidFill>
                          <a:effectLst/>
                          <a:latin typeface="Bradley Hand ITC" panose="03070402050302030203" pitchFamily="66" charset="0"/>
                          <a:cs typeface="Arial" panose="020B0604020202020204" pitchFamily="34" charset="0"/>
                        </a:rPr>
                        <a:t>Who Cares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buClr>
                          <a:srgbClr val="3C3CB4"/>
                        </a:buClr>
                        <a:defRPr sz="2800">
                          <a:solidFill>
                            <a:srgbClr val="3C3CB4"/>
                          </a:solidFill>
                          <a:latin typeface="Book Antiqua" panose="02040602050305030304" pitchFamily="18" charset="0"/>
                          <a:cs typeface="Arial" panose="020B0604020202020204" pitchFamily="34" charset="0"/>
                        </a:defRPr>
                      </a:lvl1pPr>
                      <a:lvl2pPr>
                        <a:buClr>
                          <a:srgbClr val="8EA3FA"/>
                        </a:buClr>
                        <a:defRPr sz="2400">
                          <a:solidFill>
                            <a:srgbClr val="3C3CB4"/>
                          </a:solidFill>
                          <a:latin typeface="Book Antiqua" panose="02040602050305030304" pitchFamily="18" charset="0"/>
                          <a:cs typeface="Arial" panose="020B0604020202020204" pitchFamily="34" charset="0"/>
                        </a:defRPr>
                      </a:lvl2pPr>
                      <a:lvl3pPr>
                        <a:buClr>
                          <a:schemeClr val="bg1"/>
                        </a:buClr>
                        <a:defRPr sz="2000">
                          <a:solidFill>
                            <a:srgbClr val="3C3CB4"/>
                          </a:solidFill>
                          <a:latin typeface="Book Antiqua" panose="02040602050305030304" pitchFamily="18" charset="0"/>
                          <a:cs typeface="Arial" panose="020B0604020202020204" pitchFamily="34" charset="0"/>
                        </a:defRPr>
                      </a:lvl3pPr>
                      <a:lvl4pPr>
                        <a:defRPr>
                          <a:solidFill>
                            <a:srgbClr val="3C3CB4"/>
                          </a:solidFill>
                          <a:latin typeface="Book Antiqua" panose="02040602050305030304" pitchFamily="18" charset="0"/>
                          <a:cs typeface="Arial" panose="020B0604020202020204" pitchFamily="34" charset="0"/>
                        </a:defRPr>
                      </a:lvl4pPr>
                      <a:lvl5pPr>
                        <a:defRPr>
                          <a:solidFill>
                            <a:srgbClr val="3C3CB4"/>
                          </a:solidFill>
                          <a:latin typeface="Book Antiqua" panose="02040602050305030304" pitchFamily="18" charset="0"/>
                          <a:cs typeface="Arial" panose="020B0604020202020204" pitchFamily="34" charset="0"/>
                        </a:defRPr>
                      </a:lvl5pPr>
                      <a:lvl6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6pPr>
                      <a:lvl7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7pPr>
                      <a:lvl8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8pPr>
                      <a:lvl9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C3CB4"/>
                        </a:buClr>
                        <a:buSzTx/>
                        <a:buFont typeface="Wingdings" panose="05000000000000000000" pitchFamily="2" charset="2"/>
                        <a:buNone/>
                        <a:tabLst/>
                      </a:pPr>
                      <a:r>
                        <a:rPr kumimoji="0" lang="en-US" altLang="en-US" sz="1800" b="0" i="0" u="none" strike="noStrike" cap="none" normalizeH="0" baseline="0" dirty="0" smtClean="0">
                          <a:ln>
                            <a:noFill/>
                          </a:ln>
                          <a:solidFill>
                            <a:srgbClr val="3C3CB4"/>
                          </a:solidFill>
                          <a:effectLst/>
                          <a:latin typeface="Bradley Hand ITC" panose="03070402050302030203" pitchFamily="66" charset="0"/>
                          <a:cs typeface="Arial" panose="020B0604020202020204" pitchFamily="34" charset="0"/>
                        </a:rPr>
                        <a:t>Parity</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6821" name="AutoShape 16"/>
          <p:cNvSpPr>
            <a:spLocks noChangeArrowheads="1"/>
          </p:cNvSpPr>
          <p:nvPr/>
        </p:nvSpPr>
        <p:spPr bwMode="auto">
          <a:xfrm>
            <a:off x="152400" y="3048000"/>
            <a:ext cx="1295400" cy="1066800"/>
          </a:xfrm>
          <a:prstGeom prst="cloudCallout">
            <a:avLst>
              <a:gd name="adj1" fmla="val -43750"/>
              <a:gd name="adj2" fmla="val 700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r>
              <a:rPr lang="en-US" altLang="en-US" sz="1800">
                <a:solidFill>
                  <a:schemeClr val="tx1"/>
                </a:solidFill>
                <a:latin typeface="Bradley Hand ITC" panose="03070402050302030203" pitchFamily="66" charset="0"/>
                <a:cs typeface="Arial" panose="020B0604020202020204" pitchFamily="34" charset="0"/>
              </a:rPr>
              <a:t>Idea</a:t>
            </a:r>
          </a:p>
        </p:txBody>
      </p:sp>
      <p:sp>
        <p:nvSpPr>
          <p:cNvPr id="76822" name="AutoShape 17"/>
          <p:cNvSpPr>
            <a:spLocks noChangeArrowheads="1"/>
          </p:cNvSpPr>
          <p:nvPr/>
        </p:nvSpPr>
        <p:spPr bwMode="auto">
          <a:xfrm>
            <a:off x="152400" y="4495800"/>
            <a:ext cx="1295400" cy="1066800"/>
          </a:xfrm>
          <a:prstGeom prst="cloudCallout">
            <a:avLst>
              <a:gd name="adj1" fmla="val -43750"/>
              <a:gd name="adj2" fmla="val 700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r>
              <a:rPr lang="en-US" altLang="en-US" sz="1800">
                <a:solidFill>
                  <a:schemeClr val="tx1"/>
                </a:solidFill>
                <a:latin typeface="Bradley Hand ITC" panose="03070402050302030203" pitchFamily="66" charset="0"/>
                <a:cs typeface="Arial" panose="020B0604020202020204" pitchFamily="34" charset="0"/>
              </a:rPr>
              <a:t>Idea</a:t>
            </a:r>
          </a:p>
        </p:txBody>
      </p:sp>
      <p:sp>
        <p:nvSpPr>
          <p:cNvPr id="76823" name="AutoShape 18"/>
          <p:cNvSpPr>
            <a:spLocks noChangeAspect="1" noChangeArrowheads="1"/>
          </p:cNvSpPr>
          <p:nvPr/>
        </p:nvSpPr>
        <p:spPr bwMode="auto">
          <a:xfrm>
            <a:off x="8050213" y="3581400"/>
            <a:ext cx="941387" cy="1309688"/>
          </a:xfrm>
          <a:prstGeom prst="can">
            <a:avLst>
              <a:gd name="adj" fmla="val 34781"/>
            </a:avLst>
          </a:prstGeom>
          <a:solidFill>
            <a:srgbClr val="F3FA6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r>
              <a:rPr lang="en-US" altLang="en-US" sz="1600">
                <a:solidFill>
                  <a:schemeClr val="tx1"/>
                </a:solidFill>
                <a:latin typeface="Bradley Hand ITC" panose="03070402050302030203" pitchFamily="66" charset="0"/>
                <a:cs typeface="Arial" panose="020B0604020202020204" pitchFamily="34" charset="0"/>
              </a:rPr>
              <a:t>Other</a:t>
            </a:r>
          </a:p>
          <a:p>
            <a:pPr algn="ctr">
              <a:lnSpc>
                <a:spcPct val="60000"/>
              </a:lnSpc>
              <a:spcBef>
                <a:spcPct val="50000"/>
              </a:spcBef>
            </a:pPr>
            <a:r>
              <a:rPr lang="en-US" altLang="en-US" sz="1600" b="1">
                <a:solidFill>
                  <a:schemeClr val="tx1"/>
                </a:solidFill>
                <a:latin typeface="Bradley Hand ITC" panose="03070402050302030203" pitchFamily="66" charset="0"/>
                <a:cs typeface="Arial" panose="020B0604020202020204" pitchFamily="34" charset="0"/>
              </a:rPr>
              <a:t>Release</a:t>
            </a:r>
          </a:p>
          <a:p>
            <a:pPr algn="ctr">
              <a:lnSpc>
                <a:spcPct val="60000"/>
              </a:lnSpc>
              <a:spcBef>
                <a:spcPct val="50000"/>
              </a:spcBef>
            </a:pPr>
            <a:r>
              <a:rPr lang="en-US" altLang="en-US" sz="1600" b="1">
                <a:solidFill>
                  <a:schemeClr val="tx1"/>
                </a:solidFill>
                <a:latin typeface="Bradley Hand ITC" panose="03070402050302030203" pitchFamily="66" charset="0"/>
                <a:cs typeface="Arial" panose="020B0604020202020204" pitchFamily="34" charset="0"/>
              </a:rPr>
              <a:t>Backlog</a:t>
            </a:r>
          </a:p>
        </p:txBody>
      </p:sp>
      <p:sp>
        <p:nvSpPr>
          <p:cNvPr id="76824" name="AutoShape 19"/>
          <p:cNvSpPr>
            <a:spLocks noChangeAspect="1" noChangeArrowheads="1"/>
          </p:cNvSpPr>
          <p:nvPr/>
        </p:nvSpPr>
        <p:spPr bwMode="auto">
          <a:xfrm>
            <a:off x="8050213" y="2590800"/>
            <a:ext cx="941387" cy="1309688"/>
          </a:xfrm>
          <a:prstGeom prst="can">
            <a:avLst>
              <a:gd name="adj" fmla="val 34781"/>
            </a:avLst>
          </a:prstGeom>
          <a:solidFill>
            <a:srgbClr val="7CFE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r>
              <a:rPr lang="en-US" altLang="en-US" sz="1600">
                <a:solidFill>
                  <a:schemeClr val="tx1"/>
                </a:solidFill>
                <a:latin typeface="Bradley Hand ITC" panose="03070402050302030203" pitchFamily="66" charset="0"/>
                <a:cs typeface="Arial" panose="020B0604020202020204" pitchFamily="34" charset="0"/>
              </a:rPr>
              <a:t>Critical </a:t>
            </a:r>
          </a:p>
          <a:p>
            <a:pPr algn="ctr"/>
            <a:r>
              <a:rPr lang="en-US" altLang="en-US" sz="1600">
                <a:solidFill>
                  <a:schemeClr val="tx1"/>
                </a:solidFill>
                <a:latin typeface="Bradley Hand ITC" panose="03070402050302030203" pitchFamily="66" charset="0"/>
                <a:cs typeface="Arial" panose="020B0604020202020204" pitchFamily="34" charset="0"/>
              </a:rPr>
              <a:t>Items</a:t>
            </a:r>
          </a:p>
        </p:txBody>
      </p:sp>
      <p:sp>
        <p:nvSpPr>
          <p:cNvPr id="76825" name="Rectangle 20"/>
          <p:cNvSpPr>
            <a:spLocks noChangeArrowheads="1"/>
          </p:cNvSpPr>
          <p:nvPr/>
        </p:nvSpPr>
        <p:spPr bwMode="auto">
          <a:xfrm>
            <a:off x="6477000" y="3022600"/>
            <a:ext cx="1066800" cy="1181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r>
              <a:rPr lang="en-US" altLang="en-US" sz="1600">
                <a:solidFill>
                  <a:schemeClr val="tx1"/>
                </a:solidFill>
                <a:latin typeface="Bradley Hand ITC" panose="03070402050302030203" pitchFamily="66" charset="0"/>
                <a:cs typeface="Arial" panose="020B0604020202020204" pitchFamily="34" charset="0"/>
              </a:rPr>
              <a:t>Prioritize</a:t>
            </a:r>
          </a:p>
          <a:p>
            <a:pPr algn="ctr"/>
            <a:r>
              <a:rPr lang="en-US" altLang="en-US" sz="1600">
                <a:solidFill>
                  <a:schemeClr val="tx1"/>
                </a:solidFill>
                <a:latin typeface="Bradley Hand ITC" panose="03070402050302030203" pitchFamily="66" charset="0"/>
                <a:cs typeface="Arial" panose="020B0604020202020204" pitchFamily="34" charset="0"/>
              </a:rPr>
              <a:t>By</a:t>
            </a:r>
          </a:p>
          <a:p>
            <a:pPr algn="ctr"/>
            <a:endParaRPr lang="en-US" altLang="en-US" sz="1600">
              <a:solidFill>
                <a:schemeClr val="tx1"/>
              </a:solidFill>
              <a:latin typeface="Bradley Hand ITC" panose="03070402050302030203" pitchFamily="66" charset="0"/>
              <a:cs typeface="Arial" panose="020B0604020202020204" pitchFamily="34" charset="0"/>
            </a:endParaRPr>
          </a:p>
          <a:p>
            <a:pPr algn="ctr"/>
            <a:r>
              <a:rPr lang="en-US" altLang="en-US" sz="1600">
                <a:solidFill>
                  <a:schemeClr val="tx1"/>
                </a:solidFill>
                <a:latin typeface="Bradley Hand ITC" panose="03070402050302030203" pitchFamily="66" charset="0"/>
                <a:cs typeface="Arial" panose="020B0604020202020204" pitchFamily="34" charset="0"/>
              </a:rPr>
              <a:t>Value/Cost</a:t>
            </a:r>
          </a:p>
        </p:txBody>
      </p:sp>
      <p:sp>
        <p:nvSpPr>
          <p:cNvPr id="76826" name="AutoShape 21"/>
          <p:cNvSpPr>
            <a:spLocks noChangeAspect="1" noChangeArrowheads="1"/>
          </p:cNvSpPr>
          <p:nvPr/>
        </p:nvSpPr>
        <p:spPr bwMode="auto">
          <a:xfrm>
            <a:off x="3200400" y="5105400"/>
            <a:ext cx="941388" cy="1309687"/>
          </a:xfrm>
          <a:prstGeom prst="can">
            <a:avLst>
              <a:gd name="adj" fmla="val 34781"/>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r>
              <a:rPr lang="en-US" altLang="en-US" sz="1400" b="1" dirty="0">
                <a:solidFill>
                  <a:schemeClr val="tx1"/>
                </a:solidFill>
                <a:latin typeface="Bradley Hand ITC" panose="03070402050302030203" pitchFamily="66" charset="0"/>
                <a:cs typeface="Arial" panose="020B0604020202020204" pitchFamily="34" charset="0"/>
              </a:rPr>
              <a:t>Non-</a:t>
            </a:r>
          </a:p>
          <a:p>
            <a:pPr algn="ctr"/>
            <a:r>
              <a:rPr lang="en-US" altLang="en-US" sz="1400" b="1" dirty="0">
                <a:solidFill>
                  <a:schemeClr val="tx1"/>
                </a:solidFill>
                <a:latin typeface="Bradley Hand ITC" panose="03070402050302030203" pitchFamily="66" charset="0"/>
                <a:cs typeface="Arial" panose="020B0604020202020204" pitchFamily="34" charset="0"/>
              </a:rPr>
              <a:t>Strategic</a:t>
            </a:r>
          </a:p>
        </p:txBody>
      </p:sp>
      <p:sp>
        <p:nvSpPr>
          <p:cNvPr id="76827" name="AutoShape 23"/>
          <p:cNvSpPr>
            <a:spLocks noChangeAspect="1" noChangeArrowheads="1"/>
          </p:cNvSpPr>
          <p:nvPr/>
        </p:nvSpPr>
        <p:spPr bwMode="auto">
          <a:xfrm>
            <a:off x="6172200" y="4640263"/>
            <a:ext cx="941388" cy="1309687"/>
          </a:xfrm>
          <a:prstGeom prst="can">
            <a:avLst>
              <a:gd name="adj" fmla="val 34781"/>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r>
              <a:rPr lang="en-US" altLang="en-US" sz="1400" b="1">
                <a:solidFill>
                  <a:schemeClr val="tx1"/>
                </a:solidFill>
                <a:latin typeface="Bradley Hand ITC" panose="03070402050302030203" pitchFamily="66" charset="0"/>
                <a:cs typeface="Arial" panose="020B0604020202020204" pitchFamily="34" charset="0"/>
              </a:rPr>
              <a:t>Non-</a:t>
            </a:r>
          </a:p>
          <a:p>
            <a:pPr algn="ctr"/>
            <a:r>
              <a:rPr lang="en-US" altLang="en-US" sz="1400" b="1">
                <a:solidFill>
                  <a:schemeClr val="tx1"/>
                </a:solidFill>
                <a:latin typeface="Bradley Hand ITC" panose="03070402050302030203" pitchFamily="66" charset="0"/>
                <a:cs typeface="Arial" panose="020B0604020202020204" pitchFamily="34" charset="0"/>
              </a:rPr>
              <a:t>Economic</a:t>
            </a:r>
          </a:p>
        </p:txBody>
      </p:sp>
      <p:sp>
        <p:nvSpPr>
          <p:cNvPr id="76828" name="AutoShape 25"/>
          <p:cNvSpPr>
            <a:spLocks noChangeArrowheads="1"/>
          </p:cNvSpPr>
          <p:nvPr/>
        </p:nvSpPr>
        <p:spPr bwMode="auto">
          <a:xfrm>
            <a:off x="457200" y="4267200"/>
            <a:ext cx="1143000" cy="152400"/>
          </a:xfrm>
          <a:custGeom>
            <a:avLst/>
            <a:gdLst>
              <a:gd name="T0" fmla="*/ 857250 w 21600"/>
              <a:gd name="T1" fmla="*/ 0 h 21600"/>
              <a:gd name="T2" fmla="*/ 0 w 21600"/>
              <a:gd name="T3" fmla="*/ 76200 h 21600"/>
              <a:gd name="T4" fmla="*/ 857250 w 21600"/>
              <a:gd name="T5" fmla="*/ 152400 h 21600"/>
              <a:gd name="T6" fmla="*/ 1143000 w 21600"/>
              <a:gd name="T7" fmla="*/ 762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29" name="AutoShape 26"/>
          <p:cNvSpPr>
            <a:spLocks noChangeArrowheads="1"/>
          </p:cNvSpPr>
          <p:nvPr/>
        </p:nvSpPr>
        <p:spPr bwMode="auto">
          <a:xfrm>
            <a:off x="457200" y="2743200"/>
            <a:ext cx="1143000" cy="152400"/>
          </a:xfrm>
          <a:custGeom>
            <a:avLst/>
            <a:gdLst>
              <a:gd name="T0" fmla="*/ 857250 w 21600"/>
              <a:gd name="T1" fmla="*/ 0 h 21600"/>
              <a:gd name="T2" fmla="*/ 0 w 21600"/>
              <a:gd name="T3" fmla="*/ 76200 h 21600"/>
              <a:gd name="T4" fmla="*/ 857250 w 21600"/>
              <a:gd name="T5" fmla="*/ 152400 h 21600"/>
              <a:gd name="T6" fmla="*/ 1143000 w 21600"/>
              <a:gd name="T7" fmla="*/ 762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30" name="Rectangle 27"/>
          <p:cNvSpPr>
            <a:spLocks noGrp="1" noChangeArrowheads="1"/>
          </p:cNvSpPr>
          <p:nvPr>
            <p:ph type="title"/>
          </p:nvPr>
        </p:nvSpPr>
        <p:spPr/>
        <p:txBody>
          <a:bodyPr/>
          <a:lstStyle/>
          <a:p>
            <a:r>
              <a:rPr lang="en-US" altLang="en-US" dirty="0" smtClean="0"/>
              <a:t>Purpose Filter</a:t>
            </a:r>
          </a:p>
        </p:txBody>
      </p:sp>
      <p:sp>
        <p:nvSpPr>
          <p:cNvPr id="76831" name="AutoShape 28"/>
          <p:cNvSpPr>
            <a:spLocks noChangeArrowheads="1"/>
          </p:cNvSpPr>
          <p:nvPr/>
        </p:nvSpPr>
        <p:spPr bwMode="auto">
          <a:xfrm rot="5400000">
            <a:off x="7143750" y="3409950"/>
            <a:ext cx="1219200" cy="419100"/>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endParaRPr lang="en-US" altLang="en-US">
              <a:latin typeface="Bradley Hand ITC" panose="03070402050302030203" pitchFamily="66" charset="0"/>
            </a:endParaRPr>
          </a:p>
        </p:txBody>
      </p:sp>
      <p:sp>
        <p:nvSpPr>
          <p:cNvPr id="76832" name="AutoShape 32"/>
          <p:cNvSpPr>
            <a:spLocks noChangeArrowheads="1"/>
          </p:cNvSpPr>
          <p:nvPr/>
        </p:nvSpPr>
        <p:spPr bwMode="auto">
          <a:xfrm>
            <a:off x="152400" y="1524000"/>
            <a:ext cx="1295400" cy="1066800"/>
          </a:xfrm>
          <a:prstGeom prst="cloudCallout">
            <a:avLst>
              <a:gd name="adj1" fmla="val -43750"/>
              <a:gd name="adj2" fmla="val 70000"/>
            </a:avLst>
          </a:prstGeom>
          <a:gradFill rotWithShape="1">
            <a:gsLst>
              <a:gs pos="0">
                <a:srgbClr val="99CCFF"/>
              </a:gs>
              <a:gs pos="100000">
                <a:schemeClr val="bg1"/>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r>
              <a:rPr lang="en-US" altLang="en-US" sz="1800">
                <a:solidFill>
                  <a:schemeClr val="tx1"/>
                </a:solidFill>
                <a:latin typeface="Bradley Hand ITC" panose="03070402050302030203" pitchFamily="66" charset="0"/>
                <a:cs typeface="Arial" panose="020B0604020202020204" pitchFamily="34" charset="0"/>
              </a:rPr>
              <a:t>Idea</a:t>
            </a:r>
          </a:p>
        </p:txBody>
      </p:sp>
      <p:sp>
        <p:nvSpPr>
          <p:cNvPr id="76833" name="AutoShape 33"/>
          <p:cNvSpPr>
            <a:spLocks noChangeArrowheads="1"/>
          </p:cNvSpPr>
          <p:nvPr/>
        </p:nvSpPr>
        <p:spPr bwMode="auto">
          <a:xfrm>
            <a:off x="152400" y="3048000"/>
            <a:ext cx="1295400" cy="1066800"/>
          </a:xfrm>
          <a:prstGeom prst="cloudCallout">
            <a:avLst>
              <a:gd name="adj1" fmla="val -43750"/>
              <a:gd name="adj2" fmla="val 70000"/>
            </a:avLst>
          </a:prstGeom>
          <a:gradFill rotWithShape="1">
            <a:gsLst>
              <a:gs pos="0">
                <a:srgbClr val="99CCFF"/>
              </a:gs>
              <a:gs pos="100000">
                <a:schemeClr val="bg1"/>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r>
              <a:rPr lang="en-US" altLang="en-US" sz="1800">
                <a:solidFill>
                  <a:schemeClr val="tx1"/>
                </a:solidFill>
                <a:latin typeface="Bradley Hand ITC" panose="03070402050302030203" pitchFamily="66" charset="0"/>
                <a:cs typeface="Arial" panose="020B0604020202020204" pitchFamily="34" charset="0"/>
              </a:rPr>
              <a:t>Idea</a:t>
            </a:r>
          </a:p>
        </p:txBody>
      </p:sp>
      <p:sp>
        <p:nvSpPr>
          <p:cNvPr id="76834" name="AutoShape 34"/>
          <p:cNvSpPr>
            <a:spLocks noChangeArrowheads="1"/>
          </p:cNvSpPr>
          <p:nvPr/>
        </p:nvSpPr>
        <p:spPr bwMode="auto">
          <a:xfrm>
            <a:off x="152400" y="4495800"/>
            <a:ext cx="1295400" cy="1066800"/>
          </a:xfrm>
          <a:prstGeom prst="cloudCallout">
            <a:avLst>
              <a:gd name="adj1" fmla="val -43750"/>
              <a:gd name="adj2" fmla="val 70000"/>
            </a:avLst>
          </a:prstGeom>
          <a:gradFill rotWithShape="1">
            <a:gsLst>
              <a:gs pos="0">
                <a:srgbClr val="99CCFF"/>
              </a:gs>
              <a:gs pos="100000">
                <a:schemeClr val="bg1"/>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r>
              <a:rPr lang="en-US" altLang="en-US" sz="1800">
                <a:solidFill>
                  <a:schemeClr val="tx1"/>
                </a:solidFill>
                <a:latin typeface="Bradley Hand ITC" panose="03070402050302030203" pitchFamily="66" charset="0"/>
                <a:cs typeface="Arial" panose="020B0604020202020204" pitchFamily="34" charset="0"/>
              </a:rPr>
              <a:t>Idea</a:t>
            </a:r>
          </a:p>
        </p:txBody>
      </p:sp>
      <p:sp>
        <p:nvSpPr>
          <p:cNvPr id="76835" name="Rectangle 35"/>
          <p:cNvSpPr>
            <a:spLocks noChangeArrowheads="1"/>
          </p:cNvSpPr>
          <p:nvPr/>
        </p:nvSpPr>
        <p:spPr bwMode="auto">
          <a:xfrm>
            <a:off x="6477000" y="3022600"/>
            <a:ext cx="1066800" cy="1181100"/>
          </a:xfrm>
          <a:prstGeom prst="rect">
            <a:avLst/>
          </a:prstGeom>
          <a:solidFill>
            <a:srgbClr val="99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r>
              <a:rPr lang="en-US" altLang="en-US" sz="1600">
                <a:solidFill>
                  <a:schemeClr val="tx1"/>
                </a:solidFill>
                <a:latin typeface="Bradley Hand ITC" panose="03070402050302030203" pitchFamily="66" charset="0"/>
                <a:cs typeface="Arial" panose="020B0604020202020204" pitchFamily="34" charset="0"/>
              </a:rPr>
              <a:t>Prioritize</a:t>
            </a:r>
          </a:p>
        </p:txBody>
      </p:sp>
      <p:sp>
        <p:nvSpPr>
          <p:cNvPr id="76836" name="AutoShape 36"/>
          <p:cNvSpPr>
            <a:spLocks noChangeArrowheads="1"/>
          </p:cNvSpPr>
          <p:nvPr/>
        </p:nvSpPr>
        <p:spPr bwMode="auto">
          <a:xfrm rot="5400000">
            <a:off x="7143750" y="3409950"/>
            <a:ext cx="1219200" cy="419100"/>
          </a:xfrm>
          <a:prstGeom prst="triangle">
            <a:avLst>
              <a:gd name="adj" fmla="val 50000"/>
            </a:avLst>
          </a:prstGeom>
          <a:solidFill>
            <a:srgbClr val="99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endParaRPr lang="en-US" altLang="en-US">
              <a:latin typeface="Bradley Hand ITC" panose="03070402050302030203" pitchFamily="66" charset="0"/>
            </a:endParaRPr>
          </a:p>
        </p:txBody>
      </p:sp>
    </p:spTree>
    <p:extLst>
      <p:ext uri="{BB962C8B-B14F-4D97-AF65-F5344CB8AC3E}">
        <p14:creationId xmlns:p14="http://schemas.microsoft.com/office/powerpoint/2010/main" val="1478359340"/>
      </p:ext>
    </p:extLst>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63235" cy="6858000"/>
          </a:xfrm>
          <a:prstGeom prst="rect">
            <a:avLst/>
          </a:prstGeom>
        </p:spPr>
      </p:pic>
      <p:sp>
        <p:nvSpPr>
          <p:cNvPr id="4" name="TextBox 3"/>
          <p:cNvSpPr txBox="1"/>
          <p:nvPr/>
        </p:nvSpPr>
        <p:spPr>
          <a:xfrm>
            <a:off x="1547813" y="4801758"/>
            <a:ext cx="6781800" cy="707886"/>
          </a:xfrm>
          <a:prstGeom prst="rect">
            <a:avLst/>
          </a:prstGeom>
          <a:noFill/>
        </p:spPr>
        <p:txBody>
          <a:bodyPr wrap="square" rtlCol="0">
            <a:spAutoFit/>
          </a:bodyPr>
          <a:lstStyle/>
          <a:p>
            <a:r>
              <a:rPr lang="en-US" sz="4000" dirty="0" smtClean="0">
                <a:solidFill>
                  <a:schemeClr val="bg1"/>
                </a:solidFill>
                <a:latin typeface="Smudger LET" pitchFamily="2" charset="0"/>
              </a:rPr>
              <a:t>Lean Product </a:t>
            </a:r>
            <a:r>
              <a:rPr lang="en-US" sz="4000" dirty="0" err="1" smtClean="0">
                <a:solidFill>
                  <a:schemeClr val="bg1"/>
                </a:solidFill>
                <a:latin typeface="Smudger LET" pitchFamily="2" charset="0"/>
              </a:rPr>
              <a:t>Mgt</a:t>
            </a:r>
            <a:r>
              <a:rPr lang="en-US" sz="4000" dirty="0" smtClean="0">
                <a:solidFill>
                  <a:schemeClr val="bg1"/>
                </a:solidFill>
                <a:latin typeface="Smudger LET" pitchFamily="2" charset="0"/>
              </a:rPr>
              <a:t> Strategy!</a:t>
            </a:r>
            <a:endParaRPr lang="en-US" sz="4000" dirty="0">
              <a:solidFill>
                <a:schemeClr val="bg1"/>
              </a:solidFill>
              <a:latin typeface="Smudger LET" pitchFamily="2" charset="0"/>
            </a:endParaRPr>
          </a:p>
        </p:txBody>
      </p:sp>
      <p:sp>
        <p:nvSpPr>
          <p:cNvPr id="5" name="TextBox 4"/>
          <p:cNvSpPr txBox="1"/>
          <p:nvPr/>
        </p:nvSpPr>
        <p:spPr>
          <a:xfrm>
            <a:off x="1371600" y="996696"/>
            <a:ext cx="1295400" cy="769441"/>
          </a:xfrm>
          <a:prstGeom prst="rect">
            <a:avLst/>
          </a:prstGeom>
          <a:noFill/>
        </p:spPr>
        <p:txBody>
          <a:bodyPr wrap="square" rtlCol="0">
            <a:spAutoFit/>
          </a:bodyPr>
          <a:lstStyle/>
          <a:p>
            <a:r>
              <a:rPr lang="en-US" sz="4400" dirty="0" smtClean="0">
                <a:solidFill>
                  <a:schemeClr val="bg1"/>
                </a:solidFill>
                <a:latin typeface="Forte" panose="03060902040502070203" pitchFamily="66" charset="0"/>
              </a:rPr>
              <a:t>#5</a:t>
            </a:r>
            <a:endParaRPr lang="en-US" sz="4400" dirty="0">
              <a:solidFill>
                <a:schemeClr val="bg1"/>
              </a:solidFill>
              <a:latin typeface="Forte" panose="03060902040502070203" pitchFamily="66" charset="0"/>
            </a:endParaRPr>
          </a:p>
        </p:txBody>
      </p:sp>
    </p:spTree>
    <p:extLst>
      <p:ext uri="{BB962C8B-B14F-4D97-AF65-F5344CB8AC3E}">
        <p14:creationId xmlns:p14="http://schemas.microsoft.com/office/powerpoint/2010/main" val="32208241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35" y="0"/>
            <a:ext cx="9163235" cy="6858000"/>
          </a:xfrm>
          <a:prstGeom prst="rect">
            <a:avLst/>
          </a:prstGeom>
        </p:spPr>
      </p:pic>
      <p:sp>
        <p:nvSpPr>
          <p:cNvPr id="4" name="TextBox 3"/>
          <p:cNvSpPr txBox="1"/>
          <p:nvPr/>
        </p:nvSpPr>
        <p:spPr>
          <a:xfrm>
            <a:off x="1219200" y="1143000"/>
            <a:ext cx="6172200" cy="4524315"/>
          </a:xfrm>
          <a:prstGeom prst="rect">
            <a:avLst/>
          </a:prstGeom>
          <a:noFill/>
        </p:spPr>
        <p:txBody>
          <a:bodyPr wrap="square" rtlCol="0">
            <a:spAutoFit/>
          </a:bodyPr>
          <a:lstStyle/>
          <a:p>
            <a:r>
              <a:rPr lang="en-US" sz="7200" b="1" dirty="0" smtClean="0">
                <a:solidFill>
                  <a:schemeClr val="bg1"/>
                </a:solidFill>
                <a:latin typeface="Smudger LET" pitchFamily="2" charset="0"/>
              </a:rPr>
              <a:t>Exercise:  </a:t>
            </a:r>
          </a:p>
          <a:p>
            <a:r>
              <a:rPr lang="en-US" sz="4400" dirty="0" smtClean="0">
                <a:solidFill>
                  <a:schemeClr val="bg1"/>
                </a:solidFill>
                <a:latin typeface="Smudger LET" pitchFamily="2" charset="0"/>
              </a:rPr>
              <a:t>Good and Bad Examples of Strategy (Buckets &amp; Filters)</a:t>
            </a:r>
          </a:p>
          <a:p>
            <a:endParaRPr lang="en-US" sz="4000" dirty="0">
              <a:solidFill>
                <a:schemeClr val="bg1"/>
              </a:solidFill>
              <a:latin typeface="Smudger LET" pitchFamily="2" charset="0"/>
            </a:endParaRPr>
          </a:p>
          <a:p>
            <a:r>
              <a:rPr lang="en-US" sz="4000" dirty="0" smtClean="0">
                <a:solidFill>
                  <a:schemeClr val="bg1"/>
                </a:solidFill>
                <a:latin typeface="Smudger LET" pitchFamily="2" charset="0"/>
              </a:rPr>
              <a:t>Purpose Alignment Model</a:t>
            </a:r>
            <a:endParaRPr lang="en-US" sz="4000" dirty="0">
              <a:solidFill>
                <a:schemeClr val="bg1"/>
              </a:solidFill>
              <a:latin typeface="Smudger LET" pitchFamily="2" charset="0"/>
            </a:endParaRPr>
          </a:p>
        </p:txBody>
      </p:sp>
    </p:spTree>
    <p:extLst>
      <p:ext uri="{BB962C8B-B14F-4D97-AF65-F5344CB8AC3E}">
        <p14:creationId xmlns:p14="http://schemas.microsoft.com/office/powerpoint/2010/main" val="426506006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377471" y="0"/>
            <a:ext cx="7571232" cy="859536"/>
          </a:xfrm>
        </p:spPr>
        <p:txBody>
          <a:bodyPr>
            <a:noAutofit/>
          </a:bodyPr>
          <a:lstStyle/>
          <a:p>
            <a:endParaRPr lang="en-US" altLang="en-US" sz="3200" dirty="0" smtClean="0"/>
          </a:p>
        </p:txBody>
      </p:sp>
      <p:pic>
        <p:nvPicPr>
          <p:cNvPr id="66564" name="Picture 3"/>
          <p:cNvPicPr>
            <a:picLocks noChangeAspect="1"/>
          </p:cNvPicPr>
          <p:nvPr/>
        </p:nvPicPr>
        <p:blipFill>
          <a:blip r:embed="rId2" cstate="print">
            <a:extLst>
              <a:ext uri="{28A0092B-C50C-407E-A947-70E740481C1C}">
                <a14:useLocalDpi xmlns:a14="http://schemas.microsoft.com/office/drawing/2010/main" val="0"/>
              </a:ext>
            </a:extLst>
          </a:blip>
          <a:srcRect r="9821"/>
          <a:stretch>
            <a:fillRect/>
          </a:stretch>
        </p:blipFill>
        <p:spPr bwMode="auto">
          <a:xfrm>
            <a:off x="201213" y="1295400"/>
            <a:ext cx="1873382"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1371600"/>
            <a:ext cx="187708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SBDFig2-1.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1219200"/>
            <a:ext cx="4541628" cy="3596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8944745"/>
      </p:ext>
    </p:extLst>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ormAutofit/>
          </a:bodyPr>
          <a:lstStyle/>
          <a:p>
            <a:r>
              <a:rPr lang="en-US" altLang="en-US" dirty="0" smtClean="0"/>
              <a:t>Foundation and Pillars of Agile</a:t>
            </a:r>
          </a:p>
        </p:txBody>
      </p:sp>
      <p:pic>
        <p:nvPicPr>
          <p:cNvPr id="23555" name="Picture 2" descr="http://www.clker.com/cliparts/N/2/H/q/t/B/marble-columns-md.png"/>
          <p:cNvPicPr>
            <a:picLocks noChangeAspect="1" noChangeArrowheads="1"/>
          </p:cNvPicPr>
          <p:nvPr/>
        </p:nvPicPr>
        <p:blipFill>
          <a:blip r:embed="rId3" cstate="print">
            <a:extLst>
              <a:ext uri="{28A0092B-C50C-407E-A947-70E740481C1C}">
                <a14:useLocalDpi xmlns:a14="http://schemas.microsoft.com/office/drawing/2010/main" val="0"/>
              </a:ext>
            </a:extLst>
          </a:blip>
          <a:srcRect l="64117"/>
          <a:stretch>
            <a:fillRect/>
          </a:stretch>
        </p:blipFill>
        <p:spPr bwMode="auto">
          <a:xfrm>
            <a:off x="1325563" y="2786063"/>
            <a:ext cx="963612"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2" descr="http://www.clker.com/cliparts/N/2/H/q/t/B/marble-columns-md.png"/>
          <p:cNvPicPr>
            <a:picLocks noChangeAspect="1" noChangeArrowheads="1"/>
          </p:cNvPicPr>
          <p:nvPr/>
        </p:nvPicPr>
        <p:blipFill>
          <a:blip r:embed="rId3" cstate="print">
            <a:extLst>
              <a:ext uri="{28A0092B-C50C-407E-A947-70E740481C1C}">
                <a14:useLocalDpi xmlns:a14="http://schemas.microsoft.com/office/drawing/2010/main" val="0"/>
              </a:ext>
            </a:extLst>
          </a:blip>
          <a:srcRect l="64117"/>
          <a:stretch>
            <a:fillRect/>
          </a:stretch>
        </p:blipFill>
        <p:spPr bwMode="auto">
          <a:xfrm>
            <a:off x="6659563" y="2786063"/>
            <a:ext cx="963612"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328737" y="2406650"/>
            <a:ext cx="6294438" cy="320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smtClean="0">
                <a:solidFill>
                  <a:schemeClr val="bg1"/>
                </a:solidFill>
              </a:rPr>
              <a:t>Learning (Inspect </a:t>
            </a:r>
            <a:r>
              <a:rPr lang="en-US" sz="2400" b="1" dirty="0">
                <a:solidFill>
                  <a:schemeClr val="bg1"/>
                </a:solidFill>
              </a:rPr>
              <a:t>and </a:t>
            </a:r>
            <a:r>
              <a:rPr lang="en-US" sz="2400" b="1" dirty="0" smtClean="0">
                <a:solidFill>
                  <a:schemeClr val="bg1"/>
                </a:solidFill>
              </a:rPr>
              <a:t>Adapt)</a:t>
            </a:r>
            <a:endParaRPr lang="en-US" sz="2400" b="1" dirty="0">
              <a:solidFill>
                <a:schemeClr val="bg1"/>
              </a:solidFill>
            </a:endParaRPr>
          </a:p>
        </p:txBody>
      </p:sp>
      <p:sp>
        <p:nvSpPr>
          <p:cNvPr id="15" name="Rectangle 14"/>
          <p:cNvSpPr/>
          <p:nvPr/>
        </p:nvSpPr>
        <p:spPr>
          <a:xfrm>
            <a:off x="1346200" y="5480050"/>
            <a:ext cx="6294438" cy="327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rPr>
              <a:t>Context</a:t>
            </a:r>
            <a:endParaRPr lang="en-US" b="1" dirty="0">
              <a:solidFill>
                <a:schemeClr val="bg1"/>
              </a:solidFill>
            </a:endParaRPr>
          </a:p>
        </p:txBody>
      </p:sp>
      <p:sp>
        <p:nvSpPr>
          <p:cNvPr id="16" name="Rectangle 15"/>
          <p:cNvSpPr/>
          <p:nvPr/>
        </p:nvSpPr>
        <p:spPr>
          <a:xfrm>
            <a:off x="1219200" y="5883275"/>
            <a:ext cx="6548438" cy="4032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rPr>
              <a:t>Servant Leadership &amp; Sustaining Culture</a:t>
            </a:r>
          </a:p>
        </p:txBody>
      </p:sp>
      <p:sp>
        <p:nvSpPr>
          <p:cNvPr id="17" name="Isosceles Triangle 16"/>
          <p:cNvSpPr/>
          <p:nvPr/>
        </p:nvSpPr>
        <p:spPr>
          <a:xfrm>
            <a:off x="1346200" y="1143000"/>
            <a:ext cx="6294438" cy="118427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23562" name="TextBox 6"/>
          <p:cNvSpPr txBox="1">
            <a:spLocks noChangeArrowheads="1"/>
          </p:cNvSpPr>
          <p:nvPr/>
        </p:nvSpPr>
        <p:spPr bwMode="auto">
          <a:xfrm rot="-5400000">
            <a:off x="892969" y="3626644"/>
            <a:ext cx="1828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r>
              <a:rPr lang="en-US" altLang="en-US" dirty="0"/>
              <a:t>Build Quality In</a:t>
            </a:r>
          </a:p>
        </p:txBody>
      </p:sp>
      <p:sp>
        <p:nvSpPr>
          <p:cNvPr id="23563" name="TextBox 7"/>
          <p:cNvSpPr txBox="1">
            <a:spLocks noChangeArrowheads="1"/>
          </p:cNvSpPr>
          <p:nvPr/>
        </p:nvSpPr>
        <p:spPr bwMode="auto">
          <a:xfrm rot="-5400000">
            <a:off x="6169819" y="3586956"/>
            <a:ext cx="1905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r>
              <a:rPr lang="en-US" altLang="en-US"/>
              <a:t>Deliver Often</a:t>
            </a:r>
          </a:p>
        </p:txBody>
      </p:sp>
      <p:sp>
        <p:nvSpPr>
          <p:cNvPr id="20" name="TextBox 19"/>
          <p:cNvSpPr txBox="1"/>
          <p:nvPr/>
        </p:nvSpPr>
        <p:spPr>
          <a:xfrm>
            <a:off x="2593975" y="1792288"/>
            <a:ext cx="3962400" cy="557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a:solidFill>
                  <a:schemeClr val="tx1"/>
                </a:solidFill>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pPr>
              <a:defRPr/>
            </a:pPr>
            <a:r>
              <a:rPr lang="en-US" sz="2400" b="1" dirty="0" smtClean="0">
                <a:solidFill>
                  <a:schemeClr val="bg1"/>
                </a:solidFill>
              </a:rPr>
              <a:t>Lean Product Management Strategy</a:t>
            </a:r>
          </a:p>
          <a:p>
            <a:pPr>
              <a:defRPr/>
            </a:pPr>
            <a:endParaRPr lang="en-US" sz="2400" dirty="0" smtClean="0">
              <a:solidFill>
                <a:schemeClr val="bg1"/>
              </a:solidFill>
            </a:endParaRPr>
          </a:p>
        </p:txBody>
      </p:sp>
      <p:grpSp>
        <p:nvGrpSpPr>
          <p:cNvPr id="2" name="Group 1"/>
          <p:cNvGrpSpPr/>
          <p:nvPr/>
        </p:nvGrpSpPr>
        <p:grpSpPr>
          <a:xfrm>
            <a:off x="2289175" y="3074549"/>
            <a:ext cx="4504604" cy="2107051"/>
            <a:chOff x="395169" y="1454150"/>
            <a:chExt cx="8817496" cy="4549134"/>
          </a:xfrm>
        </p:grpSpPr>
        <p:sp>
          <p:nvSpPr>
            <p:cNvPr id="18" name="AutoShape 5"/>
            <p:cNvSpPr>
              <a:spLocks noChangeAspect="1" noChangeArrowheads="1"/>
            </p:cNvSpPr>
            <p:nvPr/>
          </p:nvSpPr>
          <p:spPr bwMode="auto">
            <a:xfrm rot="6109147" flipH="1" flipV="1">
              <a:off x="4462463" y="1557337"/>
              <a:ext cx="1784350" cy="1577975"/>
            </a:xfrm>
            <a:custGeom>
              <a:avLst/>
              <a:gdLst>
                <a:gd name="G0" fmla="+- 4261215 0 0"/>
                <a:gd name="G1" fmla="+- -10890144 0 0"/>
                <a:gd name="G2" fmla="+- 4261215 0 -10890144"/>
                <a:gd name="G3" fmla="+- 10800 0 0"/>
                <a:gd name="G4" fmla="+- 0 0 4261215"/>
                <a:gd name="T0" fmla="*/ 360 256 1"/>
                <a:gd name="T1" fmla="*/ 0 256 1"/>
                <a:gd name="G5" fmla="+- G2 T0 T1"/>
                <a:gd name="G6" fmla="?: G2 G2 G5"/>
                <a:gd name="G7" fmla="+- 0 0 G6"/>
                <a:gd name="G8" fmla="+- 7674 0 0"/>
                <a:gd name="G9" fmla="+- 0 0 -10890144"/>
                <a:gd name="G10" fmla="+- 7674 0 2700"/>
                <a:gd name="G11" fmla="cos G10 4261215"/>
                <a:gd name="G12" fmla="sin G10 4261215"/>
                <a:gd name="G13" fmla="cos 13500 4261215"/>
                <a:gd name="G14" fmla="sin 13500 4261215"/>
                <a:gd name="G15" fmla="+- G11 10800 0"/>
                <a:gd name="G16" fmla="+- G12 10800 0"/>
                <a:gd name="G17" fmla="+- G13 10800 0"/>
                <a:gd name="G18" fmla="+- G14 10800 0"/>
                <a:gd name="G19" fmla="*/ 7674 1 2"/>
                <a:gd name="G20" fmla="+- G19 5400 0"/>
                <a:gd name="G21" fmla="cos G20 4261215"/>
                <a:gd name="G22" fmla="sin G20 4261215"/>
                <a:gd name="G23" fmla="+- G21 10800 0"/>
                <a:gd name="G24" fmla="+- G12 G23 G22"/>
                <a:gd name="G25" fmla="+- G22 G23 G11"/>
                <a:gd name="G26" fmla="cos 10800 4261215"/>
                <a:gd name="G27" fmla="sin 10800 4261215"/>
                <a:gd name="G28" fmla="cos 7674 4261215"/>
                <a:gd name="G29" fmla="sin 7674 4261215"/>
                <a:gd name="G30" fmla="+- G26 10800 0"/>
                <a:gd name="G31" fmla="+- G27 10800 0"/>
                <a:gd name="G32" fmla="+- G28 10800 0"/>
                <a:gd name="G33" fmla="+- G29 10800 0"/>
                <a:gd name="G34" fmla="+- G19 5400 0"/>
                <a:gd name="G35" fmla="cos G34 -10890144"/>
                <a:gd name="G36" fmla="sin G34 -10890144"/>
                <a:gd name="G37" fmla="+/ -10890144 4261215 2"/>
                <a:gd name="T2" fmla="*/ 180 256 1"/>
                <a:gd name="T3" fmla="*/ 0 256 1"/>
                <a:gd name="G38" fmla="+- G37 T2 T3"/>
                <a:gd name="G39" fmla="?: G2 G37 G38"/>
                <a:gd name="G40" fmla="cos 10800 G39"/>
                <a:gd name="G41" fmla="sin 10800 G39"/>
                <a:gd name="G42" fmla="cos 7674 G39"/>
                <a:gd name="G43" fmla="sin 7674 G39"/>
                <a:gd name="G44" fmla="+- G40 10800 0"/>
                <a:gd name="G45" fmla="+- G41 10800 0"/>
                <a:gd name="G46" fmla="+- G42 10800 0"/>
                <a:gd name="G47" fmla="+- G43 10800 0"/>
                <a:gd name="G48" fmla="+- G35 10800 0"/>
                <a:gd name="G49" fmla="+- G36 10800 0"/>
                <a:gd name="T4" fmla="*/ 17658 w 21600"/>
                <a:gd name="T5" fmla="*/ 2457 h 21600"/>
                <a:gd name="T6" fmla="*/ 1830 w 21600"/>
                <a:gd name="T7" fmla="*/ 8592 h 21600"/>
                <a:gd name="T8" fmla="*/ 15673 w 21600"/>
                <a:gd name="T9" fmla="*/ 4872 h 21600"/>
                <a:gd name="T10" fmla="*/ 16500 w 21600"/>
                <a:gd name="T11" fmla="*/ 23037 h 21600"/>
                <a:gd name="T12" fmla="*/ 10836 w 21600"/>
                <a:gd name="T13" fmla="*/ 20972 h 21600"/>
                <a:gd name="T14" fmla="*/ 12900 w 21600"/>
                <a:gd name="T15" fmla="*/ 15308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4040" y="17756"/>
                  </a:moveTo>
                  <a:cubicBezTo>
                    <a:pt x="16744" y="16496"/>
                    <a:pt x="18474" y="13783"/>
                    <a:pt x="18474" y="10800"/>
                  </a:cubicBezTo>
                  <a:cubicBezTo>
                    <a:pt x="18474" y="6561"/>
                    <a:pt x="15038" y="3126"/>
                    <a:pt x="10800" y="3126"/>
                  </a:cubicBezTo>
                  <a:cubicBezTo>
                    <a:pt x="7268" y="3125"/>
                    <a:pt x="4192" y="5536"/>
                    <a:pt x="3348" y="8965"/>
                  </a:cubicBezTo>
                  <a:lnTo>
                    <a:pt x="313" y="8218"/>
                  </a:lnTo>
                  <a:cubicBezTo>
                    <a:pt x="1501" y="3392"/>
                    <a:pt x="5829" y="-1"/>
                    <a:pt x="10800" y="0"/>
                  </a:cubicBezTo>
                  <a:cubicBezTo>
                    <a:pt x="16764" y="0"/>
                    <a:pt x="21600" y="4835"/>
                    <a:pt x="21600" y="10800"/>
                  </a:cubicBezTo>
                  <a:cubicBezTo>
                    <a:pt x="21600" y="14998"/>
                    <a:pt x="19166" y="18816"/>
                    <a:pt x="15360" y="20589"/>
                  </a:cubicBezTo>
                  <a:lnTo>
                    <a:pt x="16500" y="23037"/>
                  </a:lnTo>
                  <a:lnTo>
                    <a:pt x="10836" y="20972"/>
                  </a:lnTo>
                  <a:lnTo>
                    <a:pt x="12900" y="15308"/>
                  </a:lnTo>
                  <a:lnTo>
                    <a:pt x="14040" y="17756"/>
                  </a:lnTo>
                  <a:close/>
                </a:path>
              </a:pathLst>
            </a:cu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sz="1600"/>
            </a:p>
          </p:txBody>
        </p:sp>
        <p:sp>
          <p:nvSpPr>
            <p:cNvPr id="19" name="Text Box 6"/>
            <p:cNvSpPr txBox="1">
              <a:spLocks noChangeAspect="1" noChangeArrowheads="1"/>
            </p:cNvSpPr>
            <p:nvPr/>
          </p:nvSpPr>
          <p:spPr bwMode="auto">
            <a:xfrm>
              <a:off x="4616731" y="1880592"/>
              <a:ext cx="1334186" cy="664492"/>
            </a:xfrm>
            <a:prstGeom prst="rect">
              <a:avLst/>
            </a:prstGeom>
            <a:noFill/>
            <a:ln w="31750" algn="ctr">
              <a:noFill/>
              <a:miter lim="800000"/>
              <a:headEnd/>
              <a:tailEnd/>
            </a:ln>
          </p:spPr>
          <p:txBody>
            <a:bodyPr wrap="none">
              <a:spAutoFit/>
            </a:bodyPr>
            <a:lstStyle/>
            <a:p>
              <a:pPr algn="ctr">
                <a:spcBef>
                  <a:spcPct val="50000"/>
                </a:spcBef>
              </a:pPr>
              <a:r>
                <a:rPr lang="en-US" sz="1400" dirty="0"/>
                <a:t>24 </a:t>
              </a:r>
              <a:r>
                <a:rPr lang="en-US" sz="1400" dirty="0" err="1" smtClean="0"/>
                <a:t>hrs</a:t>
              </a:r>
              <a:endParaRPr lang="en-US" sz="1400" dirty="0"/>
            </a:p>
          </p:txBody>
        </p:sp>
        <p:grpSp>
          <p:nvGrpSpPr>
            <p:cNvPr id="21" name="Group 7"/>
            <p:cNvGrpSpPr>
              <a:grpSpLocks noChangeAspect="1"/>
            </p:cNvGrpSpPr>
            <p:nvPr/>
          </p:nvGrpSpPr>
          <p:grpSpPr bwMode="auto">
            <a:xfrm>
              <a:off x="4924425" y="2468563"/>
              <a:ext cx="1878013" cy="2084387"/>
              <a:chOff x="2826" y="1486"/>
              <a:chExt cx="1314" cy="1458"/>
            </a:xfrm>
          </p:grpSpPr>
          <p:sp>
            <p:nvSpPr>
              <p:cNvPr id="22" name="Text Box 8"/>
              <p:cNvSpPr txBox="1">
                <a:spLocks noChangeAspect="1" noChangeArrowheads="1"/>
              </p:cNvSpPr>
              <p:nvPr/>
            </p:nvSpPr>
            <p:spPr bwMode="auto">
              <a:xfrm>
                <a:off x="2931" y="1965"/>
                <a:ext cx="1098" cy="465"/>
              </a:xfrm>
              <a:prstGeom prst="rect">
                <a:avLst/>
              </a:prstGeom>
              <a:noFill/>
              <a:ln w="31750" algn="ctr">
                <a:noFill/>
                <a:miter lim="800000"/>
                <a:headEnd/>
                <a:tailEnd/>
              </a:ln>
            </p:spPr>
            <p:txBody>
              <a:bodyPr wrap="none">
                <a:spAutoFit/>
              </a:bodyPr>
              <a:lstStyle/>
              <a:p>
                <a:pPr algn="ctr">
                  <a:spcBef>
                    <a:spcPct val="50000"/>
                  </a:spcBef>
                </a:pPr>
                <a:r>
                  <a:rPr lang="en-US" sz="1400" dirty="0"/>
                  <a:t>1-4 </a:t>
                </a:r>
                <a:r>
                  <a:rPr lang="en-US" sz="1400" dirty="0" err="1" smtClean="0"/>
                  <a:t>wks</a:t>
                </a:r>
                <a:endParaRPr lang="en-US" sz="1400" dirty="0"/>
              </a:p>
            </p:txBody>
          </p:sp>
          <p:grpSp>
            <p:nvGrpSpPr>
              <p:cNvPr id="23" name="Group 9"/>
              <p:cNvGrpSpPr>
                <a:grpSpLocks noChangeAspect="1"/>
              </p:cNvGrpSpPr>
              <p:nvPr/>
            </p:nvGrpSpPr>
            <p:grpSpPr bwMode="auto">
              <a:xfrm>
                <a:off x="2826" y="1486"/>
                <a:ext cx="1314" cy="1458"/>
                <a:chOff x="2826" y="1486"/>
                <a:chExt cx="1314" cy="1458"/>
              </a:xfrm>
            </p:grpSpPr>
            <p:sp>
              <p:nvSpPr>
                <p:cNvPr id="24" name="Rectangle 10"/>
                <p:cNvSpPr>
                  <a:spLocks noChangeAspect="1" noChangeArrowheads="1"/>
                </p:cNvSpPr>
                <p:nvPr/>
              </p:nvSpPr>
              <p:spPr bwMode="auto">
                <a:xfrm>
                  <a:off x="2892" y="2704"/>
                  <a:ext cx="528" cy="240"/>
                </a:xfrm>
                <a:prstGeom prst="rect">
                  <a:avLst/>
                </a:prstGeom>
                <a:solidFill>
                  <a:schemeClr val="accent1"/>
                </a:solidFill>
                <a:ln w="31750" algn="ctr">
                  <a:solidFill>
                    <a:schemeClr val="tx1"/>
                  </a:solidFill>
                  <a:miter lim="800000"/>
                  <a:headEnd/>
                  <a:tailEnd/>
                </a:ln>
              </p:spPr>
              <p:txBody>
                <a:bodyPr wrap="none" anchor="ctr"/>
                <a:lstStyle/>
                <a:p>
                  <a:endParaRPr lang="en-US" sz="1600"/>
                </a:p>
              </p:txBody>
            </p:sp>
            <p:sp>
              <p:nvSpPr>
                <p:cNvPr id="25" name="AutoShape 11"/>
                <p:cNvSpPr>
                  <a:spLocks noChangeAspect="1" noChangeArrowheads="1"/>
                </p:cNvSpPr>
                <p:nvPr/>
              </p:nvSpPr>
              <p:spPr bwMode="auto">
                <a:xfrm rot="15490853" flipV="1">
                  <a:off x="2760" y="1552"/>
                  <a:ext cx="1458" cy="1314"/>
                </a:xfrm>
                <a:custGeom>
                  <a:avLst/>
                  <a:gdLst>
                    <a:gd name="G0" fmla="+- 7802764 0 0"/>
                    <a:gd name="G1" fmla="+- 10969111 0 0"/>
                    <a:gd name="G2" fmla="+- 7802764 0 10969111"/>
                    <a:gd name="G3" fmla="+- 10800 0 0"/>
                    <a:gd name="G4" fmla="+- 0 0 7802764"/>
                    <a:gd name="T0" fmla="*/ 360 256 1"/>
                    <a:gd name="T1" fmla="*/ 0 256 1"/>
                    <a:gd name="G5" fmla="+- G2 T0 T1"/>
                    <a:gd name="G6" fmla="?: G2 G2 G5"/>
                    <a:gd name="G7" fmla="+- 0 0 G6"/>
                    <a:gd name="G8" fmla="+- 7261 0 0"/>
                    <a:gd name="G9" fmla="+- 0 0 10969111"/>
                    <a:gd name="G10" fmla="+- 7261 0 2700"/>
                    <a:gd name="G11" fmla="cos G10 7802764"/>
                    <a:gd name="G12" fmla="sin G10 7802764"/>
                    <a:gd name="G13" fmla="cos 13500 7802764"/>
                    <a:gd name="G14" fmla="sin 13500 7802764"/>
                    <a:gd name="G15" fmla="+- G11 10800 0"/>
                    <a:gd name="G16" fmla="+- G12 10800 0"/>
                    <a:gd name="G17" fmla="+- G13 10800 0"/>
                    <a:gd name="G18" fmla="+- G14 10800 0"/>
                    <a:gd name="G19" fmla="*/ 7261 1 2"/>
                    <a:gd name="G20" fmla="+- G19 5400 0"/>
                    <a:gd name="G21" fmla="cos G20 7802764"/>
                    <a:gd name="G22" fmla="sin G20 7802764"/>
                    <a:gd name="G23" fmla="+- G21 10800 0"/>
                    <a:gd name="G24" fmla="+- G12 G23 G22"/>
                    <a:gd name="G25" fmla="+- G22 G23 G11"/>
                    <a:gd name="G26" fmla="cos 10800 7802764"/>
                    <a:gd name="G27" fmla="sin 10800 7802764"/>
                    <a:gd name="G28" fmla="cos 7261 7802764"/>
                    <a:gd name="G29" fmla="sin 7261 7802764"/>
                    <a:gd name="G30" fmla="+- G26 10800 0"/>
                    <a:gd name="G31" fmla="+- G27 10800 0"/>
                    <a:gd name="G32" fmla="+- G28 10800 0"/>
                    <a:gd name="G33" fmla="+- G29 10800 0"/>
                    <a:gd name="G34" fmla="+- G19 5400 0"/>
                    <a:gd name="G35" fmla="cos G34 10969111"/>
                    <a:gd name="G36" fmla="sin G34 10969111"/>
                    <a:gd name="G37" fmla="+/ 10969111 7802764 2"/>
                    <a:gd name="T2" fmla="*/ 180 256 1"/>
                    <a:gd name="T3" fmla="*/ 0 256 1"/>
                    <a:gd name="G38" fmla="+- G37 T2 T3"/>
                    <a:gd name="G39" fmla="?: G2 G37 G38"/>
                    <a:gd name="G40" fmla="cos 10800 G39"/>
                    <a:gd name="G41" fmla="sin 10800 G39"/>
                    <a:gd name="G42" fmla="cos 7261 G39"/>
                    <a:gd name="G43" fmla="sin 7261 G39"/>
                    <a:gd name="G44" fmla="+- G40 10800 0"/>
                    <a:gd name="G45" fmla="+- G41 10800 0"/>
                    <a:gd name="G46" fmla="+- G42 10800 0"/>
                    <a:gd name="G47" fmla="+- G43 10800 0"/>
                    <a:gd name="G48" fmla="+- G35 10800 0"/>
                    <a:gd name="G49" fmla="+- G36 10800 0"/>
                    <a:gd name="T4" fmla="*/ 19449 w 21600"/>
                    <a:gd name="T5" fmla="*/ 4333 h 21600"/>
                    <a:gd name="T6" fmla="*/ 1987 w 21600"/>
                    <a:gd name="T7" fmla="*/ 12773 h 21600"/>
                    <a:gd name="T8" fmla="*/ 16615 w 21600"/>
                    <a:gd name="T9" fmla="*/ 6452 h 21600"/>
                    <a:gd name="T10" fmla="*/ 4242 w 21600"/>
                    <a:gd name="T11" fmla="*/ 22600 h 21600"/>
                    <a:gd name="T12" fmla="*/ 2505 w 21600"/>
                    <a:gd name="T13" fmla="*/ 16523 h 21600"/>
                    <a:gd name="T14" fmla="*/ 8584 w 21600"/>
                    <a:gd name="T15" fmla="*/ 14786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7273" y="17146"/>
                      </a:moveTo>
                      <a:cubicBezTo>
                        <a:pt x="8351" y="17746"/>
                        <a:pt x="9565" y="18061"/>
                        <a:pt x="10800" y="18061"/>
                      </a:cubicBezTo>
                      <a:cubicBezTo>
                        <a:pt x="14810" y="18061"/>
                        <a:pt x="18061" y="14810"/>
                        <a:pt x="18061" y="10800"/>
                      </a:cubicBezTo>
                      <a:cubicBezTo>
                        <a:pt x="18061" y="6789"/>
                        <a:pt x="14810" y="3539"/>
                        <a:pt x="10800" y="3539"/>
                      </a:cubicBezTo>
                      <a:cubicBezTo>
                        <a:pt x="6789" y="3539"/>
                        <a:pt x="3539" y="6789"/>
                        <a:pt x="3539" y="10800"/>
                      </a:cubicBezTo>
                      <a:cubicBezTo>
                        <a:pt x="3538" y="11333"/>
                        <a:pt x="3597" y="11866"/>
                        <a:pt x="3714" y="12386"/>
                      </a:cubicBezTo>
                      <a:lnTo>
                        <a:pt x="261" y="13160"/>
                      </a:lnTo>
                      <a:cubicBezTo>
                        <a:pt x="87" y="12385"/>
                        <a:pt x="0" y="11594"/>
                        <a:pt x="0" y="10800"/>
                      </a:cubicBezTo>
                      <a:cubicBezTo>
                        <a:pt x="0" y="4835"/>
                        <a:pt x="4835" y="0"/>
                        <a:pt x="10800" y="0"/>
                      </a:cubicBezTo>
                      <a:cubicBezTo>
                        <a:pt x="16764" y="0"/>
                        <a:pt x="21600" y="4835"/>
                        <a:pt x="21600" y="10800"/>
                      </a:cubicBezTo>
                      <a:cubicBezTo>
                        <a:pt x="21600" y="16764"/>
                        <a:pt x="16764" y="21600"/>
                        <a:pt x="10800" y="21600"/>
                      </a:cubicBezTo>
                      <a:cubicBezTo>
                        <a:pt x="8964" y="21600"/>
                        <a:pt x="7158" y="21132"/>
                        <a:pt x="5554" y="20240"/>
                      </a:cubicBezTo>
                      <a:lnTo>
                        <a:pt x="4242" y="22600"/>
                      </a:lnTo>
                      <a:lnTo>
                        <a:pt x="2505" y="16523"/>
                      </a:lnTo>
                      <a:lnTo>
                        <a:pt x="8584" y="14786"/>
                      </a:lnTo>
                      <a:lnTo>
                        <a:pt x="7273" y="17146"/>
                      </a:lnTo>
                      <a:close/>
                    </a:path>
                  </a:pathLst>
                </a:cu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sz="1600"/>
                </a:p>
              </p:txBody>
            </p:sp>
          </p:grpSp>
        </p:grpSp>
        <p:grpSp>
          <p:nvGrpSpPr>
            <p:cNvPr id="26" name="Group 12"/>
            <p:cNvGrpSpPr>
              <a:grpSpLocks noChangeAspect="1"/>
            </p:cNvGrpSpPr>
            <p:nvPr/>
          </p:nvGrpSpPr>
          <p:grpSpPr bwMode="auto">
            <a:xfrm>
              <a:off x="395169" y="4475098"/>
              <a:ext cx="2419715" cy="1528186"/>
              <a:chOff x="-341" y="2889"/>
              <a:chExt cx="1692" cy="1068"/>
            </a:xfrm>
          </p:grpSpPr>
          <p:sp>
            <p:nvSpPr>
              <p:cNvPr id="27" name="AutoShape 13"/>
              <p:cNvSpPr>
                <a:spLocks noChangeAspect="1" noChangeArrowheads="1"/>
              </p:cNvSpPr>
              <p:nvPr/>
            </p:nvSpPr>
            <p:spPr bwMode="auto">
              <a:xfrm>
                <a:off x="576" y="3434"/>
                <a:ext cx="579" cy="326"/>
              </a:xfrm>
              <a:prstGeom prst="cube">
                <a:avLst>
                  <a:gd name="adj" fmla="val 25000"/>
                </a:avLst>
              </a:prstGeom>
              <a:solidFill>
                <a:srgbClr val="99CCFF"/>
              </a:solidFill>
              <a:ln w="31750">
                <a:solidFill>
                  <a:srgbClr val="006CD8"/>
                </a:solidFill>
                <a:miter lim="800000"/>
                <a:headEnd/>
                <a:tailEnd/>
              </a:ln>
            </p:spPr>
            <p:txBody>
              <a:bodyPr wrap="none" anchor="ctr"/>
              <a:lstStyle/>
              <a:p>
                <a:endParaRPr lang="en-US" sz="1600"/>
              </a:p>
            </p:txBody>
          </p:sp>
          <p:sp>
            <p:nvSpPr>
              <p:cNvPr id="28" name="AutoShape 14"/>
              <p:cNvSpPr>
                <a:spLocks noChangeAspect="1" noChangeArrowheads="1"/>
              </p:cNvSpPr>
              <p:nvPr/>
            </p:nvSpPr>
            <p:spPr bwMode="auto">
              <a:xfrm>
                <a:off x="772" y="3172"/>
                <a:ext cx="579" cy="326"/>
              </a:xfrm>
              <a:prstGeom prst="cube">
                <a:avLst>
                  <a:gd name="adj" fmla="val 25000"/>
                </a:avLst>
              </a:prstGeom>
              <a:solidFill>
                <a:srgbClr val="99CCFF"/>
              </a:solidFill>
              <a:ln w="31750">
                <a:solidFill>
                  <a:srgbClr val="006CD8"/>
                </a:solidFill>
                <a:miter lim="800000"/>
                <a:headEnd/>
                <a:tailEnd/>
              </a:ln>
            </p:spPr>
            <p:txBody>
              <a:bodyPr wrap="none" anchor="ctr"/>
              <a:lstStyle/>
              <a:p>
                <a:endParaRPr lang="en-US" sz="1600"/>
              </a:p>
            </p:txBody>
          </p:sp>
          <p:sp>
            <p:nvSpPr>
              <p:cNvPr id="29" name="AutoShape 15"/>
              <p:cNvSpPr>
                <a:spLocks noChangeAspect="1" noChangeArrowheads="1"/>
              </p:cNvSpPr>
              <p:nvPr/>
            </p:nvSpPr>
            <p:spPr bwMode="auto">
              <a:xfrm>
                <a:off x="627" y="2919"/>
                <a:ext cx="579" cy="326"/>
              </a:xfrm>
              <a:prstGeom prst="cube">
                <a:avLst>
                  <a:gd name="adj" fmla="val 25000"/>
                </a:avLst>
              </a:prstGeom>
              <a:solidFill>
                <a:srgbClr val="99CCFF"/>
              </a:solidFill>
              <a:ln w="31750">
                <a:solidFill>
                  <a:srgbClr val="006CD8"/>
                </a:solidFill>
                <a:miter lim="800000"/>
                <a:headEnd/>
                <a:tailEnd/>
              </a:ln>
            </p:spPr>
            <p:txBody>
              <a:bodyPr wrap="none" anchor="ctr"/>
              <a:lstStyle/>
              <a:p>
                <a:endParaRPr lang="en-US" sz="1600"/>
              </a:p>
            </p:txBody>
          </p:sp>
          <p:sp>
            <p:nvSpPr>
              <p:cNvPr id="30" name="Text Box 16"/>
              <p:cNvSpPr txBox="1">
                <a:spLocks noChangeAspect="1" noChangeArrowheads="1"/>
              </p:cNvSpPr>
              <p:nvPr/>
            </p:nvSpPr>
            <p:spPr bwMode="auto">
              <a:xfrm>
                <a:off x="-341" y="2889"/>
                <a:ext cx="1093" cy="1068"/>
              </a:xfrm>
              <a:prstGeom prst="rect">
                <a:avLst/>
              </a:prstGeom>
              <a:noFill/>
              <a:ln w="31750" algn="ctr">
                <a:noFill/>
                <a:miter lim="800000"/>
                <a:headEnd/>
                <a:tailEnd/>
              </a:ln>
            </p:spPr>
            <p:txBody>
              <a:bodyPr wrap="none">
                <a:spAutoFit/>
              </a:bodyPr>
              <a:lstStyle/>
              <a:p>
                <a:r>
                  <a:rPr lang="en-US" sz="1400" b="1" i="1" dirty="0">
                    <a:latin typeface="Arial Narrow" pitchFamily="34" charset="0"/>
                  </a:rPr>
                  <a:t>Release </a:t>
                </a:r>
                <a:endParaRPr lang="en-US" sz="1400" b="1" i="1" dirty="0" smtClean="0">
                  <a:latin typeface="Arial Narrow" pitchFamily="34" charset="0"/>
                </a:endParaRPr>
              </a:p>
              <a:p>
                <a:r>
                  <a:rPr lang="en-US" sz="1400" b="1" i="1" dirty="0" smtClean="0">
                    <a:latin typeface="Arial Narrow" pitchFamily="34" charset="0"/>
                  </a:rPr>
                  <a:t>Backlog </a:t>
                </a:r>
                <a:endParaRPr lang="en-US" sz="1400" b="1" i="1" dirty="0">
                  <a:latin typeface="Arial Narrow" pitchFamily="34" charset="0"/>
                </a:endParaRPr>
              </a:p>
              <a:p>
                <a:endParaRPr lang="en-US" sz="1200" dirty="0">
                  <a:latin typeface="Arial Narrow" pitchFamily="34" charset="0"/>
                </a:endParaRPr>
              </a:p>
            </p:txBody>
          </p:sp>
        </p:grpSp>
        <p:grpSp>
          <p:nvGrpSpPr>
            <p:cNvPr id="31" name="Group 18"/>
            <p:cNvGrpSpPr>
              <a:grpSpLocks noChangeAspect="1"/>
            </p:cNvGrpSpPr>
            <p:nvPr/>
          </p:nvGrpSpPr>
          <p:grpSpPr bwMode="auto">
            <a:xfrm>
              <a:off x="4111625" y="4062413"/>
              <a:ext cx="806450" cy="600075"/>
              <a:chOff x="2550" y="2556"/>
              <a:chExt cx="810" cy="602"/>
            </a:xfrm>
          </p:grpSpPr>
          <p:sp>
            <p:nvSpPr>
              <p:cNvPr id="32" name="AutoShape 19"/>
              <p:cNvSpPr>
                <a:spLocks noChangeAspect="1" noChangeArrowheads="1"/>
              </p:cNvSpPr>
              <p:nvPr/>
            </p:nvSpPr>
            <p:spPr bwMode="auto">
              <a:xfrm>
                <a:off x="2688" y="2830"/>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sz="1600"/>
              </a:p>
            </p:txBody>
          </p:sp>
          <p:sp>
            <p:nvSpPr>
              <p:cNvPr id="33" name="AutoShape 20"/>
              <p:cNvSpPr>
                <a:spLocks noChangeAspect="1" noChangeArrowheads="1"/>
              </p:cNvSpPr>
              <p:nvPr/>
            </p:nvSpPr>
            <p:spPr bwMode="auto">
              <a:xfrm>
                <a:off x="2642" y="2739"/>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sz="1600"/>
              </a:p>
            </p:txBody>
          </p:sp>
          <p:sp>
            <p:nvSpPr>
              <p:cNvPr id="34" name="AutoShape 21"/>
              <p:cNvSpPr>
                <a:spLocks noChangeAspect="1" noChangeArrowheads="1"/>
              </p:cNvSpPr>
              <p:nvPr/>
            </p:nvSpPr>
            <p:spPr bwMode="auto">
              <a:xfrm>
                <a:off x="2596" y="2648"/>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sz="1600"/>
              </a:p>
            </p:txBody>
          </p:sp>
          <p:sp>
            <p:nvSpPr>
              <p:cNvPr id="35" name="AutoShape 22"/>
              <p:cNvSpPr>
                <a:spLocks noChangeAspect="1" noChangeArrowheads="1"/>
              </p:cNvSpPr>
              <p:nvPr/>
            </p:nvSpPr>
            <p:spPr bwMode="auto">
              <a:xfrm>
                <a:off x="2550" y="2556"/>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sz="1600"/>
              </a:p>
            </p:txBody>
          </p:sp>
        </p:grpSp>
        <p:sp>
          <p:nvSpPr>
            <p:cNvPr id="36" name="AutoShape 23"/>
            <p:cNvSpPr>
              <a:spLocks noChangeAspect="1" noChangeArrowheads="1"/>
            </p:cNvSpPr>
            <p:nvPr/>
          </p:nvSpPr>
          <p:spPr bwMode="auto">
            <a:xfrm>
              <a:off x="3082925" y="4002088"/>
              <a:ext cx="960438" cy="684212"/>
            </a:xfrm>
            <a:prstGeom prst="rightArrow">
              <a:avLst>
                <a:gd name="adj1" fmla="val 50000"/>
                <a:gd name="adj2" fmla="val 35093"/>
              </a:avLst>
            </a:pr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sz="1600"/>
            </a:p>
          </p:txBody>
        </p:sp>
        <p:sp>
          <p:nvSpPr>
            <p:cNvPr id="37" name="Text Box 24"/>
            <p:cNvSpPr txBox="1">
              <a:spLocks noChangeAspect="1" noChangeArrowheads="1"/>
            </p:cNvSpPr>
            <p:nvPr/>
          </p:nvSpPr>
          <p:spPr bwMode="auto">
            <a:xfrm>
              <a:off x="3994411" y="4773292"/>
              <a:ext cx="1563243" cy="1129635"/>
            </a:xfrm>
            <a:prstGeom prst="rect">
              <a:avLst/>
            </a:prstGeom>
            <a:noFill/>
            <a:ln w="31750" algn="ctr">
              <a:noFill/>
              <a:miter lim="800000"/>
              <a:headEnd/>
              <a:tailEnd/>
            </a:ln>
          </p:spPr>
          <p:txBody>
            <a:bodyPr wrap="none">
              <a:spAutoFit/>
            </a:bodyPr>
            <a:lstStyle/>
            <a:p>
              <a:pPr algn="ctr"/>
              <a:r>
                <a:rPr lang="en-US" sz="1400" b="1" i="1" dirty="0">
                  <a:latin typeface="Arial Narrow" pitchFamily="34" charset="0"/>
                </a:rPr>
                <a:t>Backlog </a:t>
              </a:r>
            </a:p>
            <a:p>
              <a:pPr algn="ctr"/>
              <a:r>
                <a:rPr lang="en-US" sz="1400" b="1" i="1" dirty="0" smtClean="0">
                  <a:latin typeface="Arial Narrow" pitchFamily="34" charset="0"/>
                </a:rPr>
                <a:t>tasks</a:t>
              </a:r>
              <a:endParaRPr lang="en-US" sz="1400" b="1" i="1" dirty="0">
                <a:latin typeface="Arial Narrow" pitchFamily="34" charset="0"/>
              </a:endParaRPr>
            </a:p>
          </p:txBody>
        </p:sp>
        <p:sp>
          <p:nvSpPr>
            <p:cNvPr id="38" name="AutoShape 26"/>
            <p:cNvSpPr>
              <a:spLocks noChangeAspect="1" noChangeArrowheads="1"/>
            </p:cNvSpPr>
            <p:nvPr/>
          </p:nvSpPr>
          <p:spPr bwMode="auto">
            <a:xfrm>
              <a:off x="6184900" y="4021138"/>
              <a:ext cx="1039813" cy="684212"/>
            </a:xfrm>
            <a:prstGeom prst="rightArrow">
              <a:avLst>
                <a:gd name="adj1" fmla="val 50000"/>
                <a:gd name="adj2" fmla="val 37993"/>
              </a:avLst>
            </a:pr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sz="1600"/>
            </a:p>
          </p:txBody>
        </p:sp>
        <p:sp>
          <p:nvSpPr>
            <p:cNvPr id="39" name="AutoShape 27"/>
            <p:cNvSpPr>
              <a:spLocks noChangeAspect="1" noChangeArrowheads="1"/>
            </p:cNvSpPr>
            <p:nvPr/>
          </p:nvSpPr>
          <p:spPr bwMode="auto">
            <a:xfrm>
              <a:off x="7375525" y="4051300"/>
              <a:ext cx="1003300" cy="565150"/>
            </a:xfrm>
            <a:prstGeom prst="cube">
              <a:avLst>
                <a:gd name="adj" fmla="val 25000"/>
              </a:avLst>
            </a:prstGeom>
            <a:solidFill>
              <a:srgbClr val="FF3300"/>
            </a:solidFill>
            <a:ln w="31750">
              <a:solidFill>
                <a:schemeClr val="tx1"/>
              </a:solidFill>
              <a:miter lim="800000"/>
              <a:headEnd/>
              <a:tailEnd/>
            </a:ln>
          </p:spPr>
          <p:txBody>
            <a:bodyPr wrap="none" anchor="ctr"/>
            <a:lstStyle/>
            <a:p>
              <a:endParaRPr lang="en-US" sz="1600"/>
            </a:p>
          </p:txBody>
        </p:sp>
        <p:sp>
          <p:nvSpPr>
            <p:cNvPr id="40" name="Text Box 28"/>
            <p:cNvSpPr txBox="1">
              <a:spLocks noChangeAspect="1" noChangeArrowheads="1"/>
            </p:cNvSpPr>
            <p:nvPr/>
          </p:nvSpPr>
          <p:spPr bwMode="auto">
            <a:xfrm>
              <a:off x="6607699" y="2862480"/>
              <a:ext cx="2604966" cy="2990211"/>
            </a:xfrm>
            <a:prstGeom prst="rect">
              <a:avLst/>
            </a:prstGeom>
            <a:noFill/>
            <a:ln w="31750" algn="ctr">
              <a:noFill/>
              <a:miter lim="800000"/>
              <a:headEnd/>
              <a:tailEnd/>
            </a:ln>
          </p:spPr>
          <p:txBody>
            <a:bodyPr wrap="square">
              <a:spAutoFit/>
            </a:bodyPr>
            <a:lstStyle/>
            <a:p>
              <a:pPr algn="ctr"/>
              <a:r>
                <a:rPr lang="en-US" sz="1400" b="1" i="1" dirty="0">
                  <a:latin typeface="Arial Narrow" pitchFamily="34" charset="0"/>
                </a:rPr>
                <a:t>Potentially </a:t>
              </a:r>
              <a:r>
                <a:rPr lang="en-US" sz="1400" b="1" i="1" dirty="0" smtClean="0">
                  <a:latin typeface="Arial Narrow" pitchFamily="34" charset="0"/>
                </a:rPr>
                <a:t>Shippable</a:t>
              </a:r>
            </a:p>
            <a:p>
              <a:pPr algn="ctr"/>
              <a:endParaRPr lang="en-US" sz="1400" b="1" i="1" dirty="0">
                <a:latin typeface="Arial Narrow" pitchFamily="34" charset="0"/>
              </a:endParaRPr>
            </a:p>
            <a:p>
              <a:pPr algn="ctr"/>
              <a:endParaRPr lang="en-US" sz="1400" b="1" i="1" dirty="0">
                <a:latin typeface="Arial Narrow" pitchFamily="34" charset="0"/>
              </a:endParaRPr>
            </a:p>
            <a:p>
              <a:pPr algn="ctr"/>
              <a:r>
                <a:rPr lang="en-US" sz="1400" b="1" i="1" dirty="0">
                  <a:latin typeface="Arial Narrow" pitchFamily="34" charset="0"/>
                </a:rPr>
                <a:t>Product Increment</a:t>
              </a:r>
            </a:p>
          </p:txBody>
        </p:sp>
        <p:sp>
          <p:nvSpPr>
            <p:cNvPr id="41" name="AutoShape 31"/>
            <p:cNvSpPr>
              <a:spLocks noChangeAspect="1" noChangeArrowheads="1"/>
            </p:cNvSpPr>
            <p:nvPr/>
          </p:nvSpPr>
          <p:spPr bwMode="auto">
            <a:xfrm>
              <a:off x="1968500" y="4162425"/>
              <a:ext cx="1017588" cy="465138"/>
            </a:xfrm>
            <a:prstGeom prst="cube">
              <a:avLst>
                <a:gd name="adj" fmla="val 25000"/>
              </a:avLst>
            </a:prstGeom>
            <a:solidFill>
              <a:srgbClr val="FF7C80"/>
            </a:solidFill>
            <a:ln w="31750">
              <a:solidFill>
                <a:srgbClr val="336666"/>
              </a:solidFill>
              <a:miter lim="800000"/>
              <a:headEnd/>
              <a:tailEnd/>
            </a:ln>
          </p:spPr>
          <p:txBody>
            <a:bodyPr wrap="none" anchor="ctr"/>
            <a:lstStyle/>
            <a:p>
              <a:endParaRPr lang="en-US" sz="1600"/>
            </a:p>
          </p:txBody>
        </p:sp>
        <p:sp>
          <p:nvSpPr>
            <p:cNvPr id="42" name="Text Box 32"/>
            <p:cNvSpPr txBox="1">
              <a:spLocks noChangeAspect="1" noChangeArrowheads="1"/>
            </p:cNvSpPr>
            <p:nvPr/>
          </p:nvSpPr>
          <p:spPr bwMode="auto">
            <a:xfrm>
              <a:off x="2706218" y="3506146"/>
              <a:ext cx="2227262" cy="1594780"/>
            </a:xfrm>
            <a:prstGeom prst="rect">
              <a:avLst/>
            </a:prstGeom>
            <a:noFill/>
            <a:ln w="31750" algn="ctr">
              <a:noFill/>
              <a:miter lim="800000"/>
              <a:headEnd/>
              <a:tailEnd/>
            </a:ln>
          </p:spPr>
          <p:txBody>
            <a:bodyPr>
              <a:spAutoFit/>
            </a:bodyPr>
            <a:lstStyle/>
            <a:p>
              <a:r>
                <a:rPr lang="en-US" sz="1400" b="1" i="1" dirty="0" smtClean="0">
                  <a:latin typeface="Arial Narrow" pitchFamily="34" charset="0"/>
                </a:rPr>
                <a:t>Iteration</a:t>
              </a:r>
            </a:p>
            <a:p>
              <a:endParaRPr lang="en-US" sz="1400" b="1" i="1" dirty="0">
                <a:latin typeface="Arial Narrow" pitchFamily="34" charset="0"/>
              </a:endParaRPr>
            </a:p>
            <a:p>
              <a:r>
                <a:rPr lang="en-US" sz="1400" b="1" i="1" dirty="0" smtClean="0">
                  <a:latin typeface="Arial Narrow" pitchFamily="34" charset="0"/>
                </a:rPr>
                <a:t>Backlog</a:t>
              </a:r>
              <a:endParaRPr lang="en-US" sz="1400" b="1" i="1" dirty="0">
                <a:latin typeface="Arial Narrow" pitchFamily="34" charset="0"/>
              </a:endParaRPr>
            </a:p>
          </p:txBody>
        </p:sp>
      </p:grpSp>
    </p:spTree>
    <p:extLst>
      <p:ext uri="{BB962C8B-B14F-4D97-AF65-F5344CB8AC3E}">
        <p14:creationId xmlns:p14="http://schemas.microsoft.com/office/powerpoint/2010/main" val="5618114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BigT2"/>
          <p:cNvPicPr>
            <a:picLocks noChangeAspect="1" noChangeArrowheads="1"/>
          </p:cNvPicPr>
          <p:nvPr/>
        </p:nvPicPr>
        <p:blipFill>
          <a:blip r:embed="rId8" cstate="print">
            <a:extLst>
              <a:ext uri="{28A0092B-C50C-407E-A947-70E740481C1C}">
                <a14:useLocalDpi xmlns:a14="http://schemas.microsoft.com/office/drawing/2010/main" val="0"/>
              </a:ext>
            </a:extLst>
          </a:blip>
          <a:srcRect l="18808"/>
          <a:stretch>
            <a:fillRect/>
          </a:stretch>
        </p:blipFill>
        <p:spPr bwMode="auto">
          <a:xfrm>
            <a:off x="0" y="0"/>
            <a:ext cx="9210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3" name="Rectangle 3"/>
          <p:cNvSpPr>
            <a:spLocks noGrp="1" noChangeArrowheads="1"/>
          </p:cNvSpPr>
          <p:nvPr>
            <p:ph type="title" sz="quarter"/>
          </p:nvPr>
        </p:nvSpPr>
        <p:spPr>
          <a:xfrm>
            <a:off x="152400" y="274638"/>
            <a:ext cx="8991600" cy="1143000"/>
          </a:xfrm>
          <a:noFill/>
        </p:spPr>
        <p:txBody>
          <a:bodyPr>
            <a:normAutofit fontScale="90000"/>
          </a:bodyPr>
          <a:lstStyle/>
          <a:p>
            <a:pPr>
              <a:defRPr/>
            </a:pPr>
            <a:r>
              <a:rPr lang="en-US" sz="4000" dirty="0" smtClean="0">
                <a:solidFill>
                  <a:srgbClr val="FFFFCC"/>
                </a:solidFill>
              </a:rPr>
              <a:t>What Happens in a Typical Project</a:t>
            </a:r>
            <a:r>
              <a:rPr lang="en-US" sz="4000" dirty="0">
                <a:solidFill>
                  <a:srgbClr val="FFFFCC"/>
                </a:solidFill>
              </a:rPr>
              <a:t/>
            </a:r>
            <a:br>
              <a:rPr lang="en-US" sz="4000" dirty="0">
                <a:solidFill>
                  <a:srgbClr val="FFFFCC"/>
                </a:solidFill>
              </a:rPr>
            </a:br>
            <a:r>
              <a:rPr lang="en-US" sz="3200" dirty="0">
                <a:solidFill>
                  <a:srgbClr val="FFFFCC"/>
                </a:solidFill>
              </a:rPr>
              <a:t>Inside the Tornado</a:t>
            </a:r>
            <a:r>
              <a:rPr lang="en-US" sz="4000" dirty="0"/>
              <a:t> </a:t>
            </a:r>
          </a:p>
        </p:txBody>
      </p:sp>
      <p:grpSp>
        <p:nvGrpSpPr>
          <p:cNvPr id="2" name="Group 4"/>
          <p:cNvGrpSpPr>
            <a:grpSpLocks/>
          </p:cNvGrpSpPr>
          <p:nvPr/>
        </p:nvGrpSpPr>
        <p:grpSpPr bwMode="auto">
          <a:xfrm>
            <a:off x="503238" y="1676400"/>
            <a:ext cx="4983162" cy="463550"/>
            <a:chOff x="317" y="1056"/>
            <a:chExt cx="3139" cy="292"/>
          </a:xfrm>
        </p:grpSpPr>
        <p:sp>
          <p:nvSpPr>
            <p:cNvPr id="13349" name="Text Box 5"/>
            <p:cNvSpPr txBox="1">
              <a:spLocks noChangeArrowheads="1"/>
            </p:cNvSpPr>
            <p:nvPr/>
          </p:nvSpPr>
          <p:spPr bwMode="auto">
            <a:xfrm>
              <a:off x="528" y="1056"/>
              <a:ext cx="29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spcBef>
                  <a:spcPct val="50000"/>
                </a:spcBef>
              </a:pPr>
              <a:r>
                <a:rPr lang="en-US" altLang="en-US" sz="2400">
                  <a:solidFill>
                    <a:srgbClr val="FFFFCC"/>
                  </a:solidFill>
                  <a:latin typeface="Times New Roman" panose="02020603050405020304" pitchFamily="18" charset="0"/>
                  <a:ea typeface="MS PGothic" panose="020B0600070205080204" pitchFamily="34" charset="-128"/>
                </a:rPr>
                <a:t>When will we get the requirements?</a:t>
              </a:r>
            </a:p>
          </p:txBody>
        </p:sp>
        <p:pic>
          <p:nvPicPr>
            <p:cNvPr id="13350" name="Picture 6" descr="dorothy1"/>
            <p:cNvPicPr>
              <a:picLocks noChangeAspect="1" noChangeArrowheads="1"/>
            </p:cNvPicPr>
            <p:nvPr/>
          </p:nvPicPr>
          <p:blipFill>
            <a:blip r:embed="rId9" cstate="print">
              <a:clrChange>
                <a:clrFrom>
                  <a:srgbClr val="FEFEEE"/>
                </a:clrFrom>
                <a:clrTo>
                  <a:srgbClr val="FEFEEE">
                    <a:alpha val="0"/>
                  </a:srgbClr>
                </a:clrTo>
              </a:clrChange>
              <a:extLst>
                <a:ext uri="{28A0092B-C50C-407E-A947-70E740481C1C}">
                  <a14:useLocalDpi xmlns:a14="http://schemas.microsoft.com/office/drawing/2010/main" val="0"/>
                </a:ext>
              </a:extLst>
            </a:blip>
            <a:srcRect/>
            <a:stretch>
              <a:fillRect/>
            </a:stretch>
          </p:blipFill>
          <p:spPr bwMode="auto">
            <a:xfrm>
              <a:off x="317" y="1056"/>
              <a:ext cx="157"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7"/>
          <p:cNvGrpSpPr>
            <a:grpSpLocks/>
          </p:cNvGrpSpPr>
          <p:nvPr/>
        </p:nvGrpSpPr>
        <p:grpSpPr bwMode="auto">
          <a:xfrm>
            <a:off x="500063" y="2057400"/>
            <a:ext cx="6815137" cy="484188"/>
            <a:chOff x="315" y="1296"/>
            <a:chExt cx="4293" cy="305"/>
          </a:xfrm>
        </p:grpSpPr>
        <p:sp>
          <p:nvSpPr>
            <p:cNvPr id="13347" name="Text Box 8"/>
            <p:cNvSpPr txBox="1">
              <a:spLocks noChangeArrowheads="1"/>
            </p:cNvSpPr>
            <p:nvPr/>
          </p:nvSpPr>
          <p:spPr bwMode="auto">
            <a:xfrm>
              <a:off x="528" y="1296"/>
              <a:ext cx="40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spcBef>
                  <a:spcPct val="50000"/>
                </a:spcBef>
              </a:pPr>
              <a:r>
                <a:rPr lang="en-US" altLang="en-US" sz="2400">
                  <a:solidFill>
                    <a:srgbClr val="FFFFCC"/>
                  </a:solidFill>
                  <a:latin typeface="Times New Roman" panose="02020603050405020304" pitchFamily="18" charset="0"/>
                  <a:ea typeface="MS PGothic" panose="020B0600070205080204" pitchFamily="34" charset="-128"/>
                </a:rPr>
                <a:t>All in good time, my little pretty, all in good time</a:t>
              </a:r>
            </a:p>
          </p:txBody>
        </p:sp>
        <p:pic>
          <p:nvPicPr>
            <p:cNvPr id="13348" name="Picture 9" descr="wwitch"/>
            <p:cNvPicPr>
              <a:picLocks noChangeAspect="1" noChangeArrowheads="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15" y="1339"/>
              <a:ext cx="161"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0"/>
          <p:cNvGrpSpPr>
            <a:grpSpLocks/>
          </p:cNvGrpSpPr>
          <p:nvPr/>
        </p:nvGrpSpPr>
        <p:grpSpPr bwMode="auto">
          <a:xfrm>
            <a:off x="500063" y="2438400"/>
            <a:ext cx="6815137" cy="525463"/>
            <a:chOff x="315" y="1536"/>
            <a:chExt cx="4293" cy="331"/>
          </a:xfrm>
        </p:grpSpPr>
        <p:sp>
          <p:nvSpPr>
            <p:cNvPr id="13345" name="Text Box 11"/>
            <p:cNvSpPr txBox="1">
              <a:spLocks noChangeArrowheads="1"/>
            </p:cNvSpPr>
            <p:nvPr/>
          </p:nvSpPr>
          <p:spPr bwMode="auto">
            <a:xfrm>
              <a:off x="528" y="1536"/>
              <a:ext cx="40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spcBef>
                  <a:spcPct val="50000"/>
                </a:spcBef>
              </a:pPr>
              <a:r>
                <a:rPr lang="en-US" altLang="en-US" sz="2400">
                  <a:solidFill>
                    <a:srgbClr val="FFFFCC"/>
                  </a:solidFill>
                  <a:latin typeface="Times New Roman" panose="02020603050405020304" pitchFamily="18" charset="0"/>
                  <a:ea typeface="MS PGothic" panose="020B0600070205080204" pitchFamily="34" charset="-128"/>
                </a:rPr>
                <a:t>But I guess it doesn't matter anyway</a:t>
              </a:r>
            </a:p>
          </p:txBody>
        </p:sp>
        <p:pic>
          <p:nvPicPr>
            <p:cNvPr id="13346" name="Picture 12" descr="dorothy1"/>
            <p:cNvPicPr>
              <a:picLocks noChangeAspect="1" noChangeArrowheads="1"/>
            </p:cNvPicPr>
            <p:nvPr/>
          </p:nvPicPr>
          <p:blipFill>
            <a:blip r:embed="rId9" cstate="print">
              <a:clrChange>
                <a:clrFrom>
                  <a:srgbClr val="FEFEEE"/>
                </a:clrFrom>
                <a:clrTo>
                  <a:srgbClr val="FEFEEE">
                    <a:alpha val="0"/>
                  </a:srgbClr>
                </a:clrTo>
              </a:clrChange>
              <a:extLst>
                <a:ext uri="{28A0092B-C50C-407E-A947-70E740481C1C}">
                  <a14:useLocalDpi xmlns:a14="http://schemas.microsoft.com/office/drawing/2010/main" val="0"/>
                </a:ext>
              </a:extLst>
            </a:blip>
            <a:srcRect/>
            <a:stretch>
              <a:fillRect/>
            </a:stretch>
          </p:blipFill>
          <p:spPr bwMode="auto">
            <a:xfrm>
              <a:off x="315" y="1567"/>
              <a:ext cx="161"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13"/>
          <p:cNvGrpSpPr>
            <a:grpSpLocks/>
          </p:cNvGrpSpPr>
          <p:nvPr/>
        </p:nvGrpSpPr>
        <p:grpSpPr bwMode="auto">
          <a:xfrm>
            <a:off x="500063" y="5314950"/>
            <a:ext cx="6815137" cy="476250"/>
            <a:chOff x="315" y="3120"/>
            <a:chExt cx="4293" cy="300"/>
          </a:xfrm>
        </p:grpSpPr>
        <p:sp>
          <p:nvSpPr>
            <p:cNvPr id="13343" name="Text Box 14"/>
            <p:cNvSpPr txBox="1">
              <a:spLocks noChangeArrowheads="1"/>
            </p:cNvSpPr>
            <p:nvPr/>
          </p:nvSpPr>
          <p:spPr bwMode="auto">
            <a:xfrm>
              <a:off x="528" y="3126"/>
              <a:ext cx="40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spcBef>
                  <a:spcPct val="50000"/>
                </a:spcBef>
              </a:pPr>
              <a:r>
                <a:rPr lang="en-US" altLang="en-US" sz="2400">
                  <a:solidFill>
                    <a:srgbClr val="FFFFCC"/>
                  </a:solidFill>
                  <a:latin typeface="Times New Roman" panose="02020603050405020304" pitchFamily="18" charset="0"/>
                  <a:ea typeface="MS PGothic" panose="020B0600070205080204" pitchFamily="34" charset="-128"/>
                </a:rPr>
                <a:t>Doesn't anybody believe me?</a:t>
              </a:r>
            </a:p>
          </p:txBody>
        </p:sp>
        <p:pic>
          <p:nvPicPr>
            <p:cNvPr id="13344" name="Picture 15" descr="dorothy1"/>
            <p:cNvPicPr>
              <a:picLocks noChangeAspect="1" noChangeArrowheads="1"/>
            </p:cNvPicPr>
            <p:nvPr/>
          </p:nvPicPr>
          <p:blipFill>
            <a:blip r:embed="rId9" cstate="print">
              <a:clrChange>
                <a:clrFrom>
                  <a:srgbClr val="FEFEEE"/>
                </a:clrFrom>
                <a:clrTo>
                  <a:srgbClr val="FEFEEE">
                    <a:alpha val="0"/>
                  </a:srgbClr>
                </a:clrTo>
              </a:clrChange>
              <a:extLst>
                <a:ext uri="{28A0092B-C50C-407E-A947-70E740481C1C}">
                  <a14:useLocalDpi xmlns:a14="http://schemas.microsoft.com/office/drawing/2010/main" val="0"/>
                </a:ext>
              </a:extLst>
            </a:blip>
            <a:srcRect/>
            <a:stretch>
              <a:fillRect/>
            </a:stretch>
          </p:blipFill>
          <p:spPr bwMode="auto">
            <a:xfrm>
              <a:off x="315" y="3120"/>
              <a:ext cx="161"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16"/>
          <p:cNvGrpSpPr>
            <a:grpSpLocks/>
          </p:cNvGrpSpPr>
          <p:nvPr/>
        </p:nvGrpSpPr>
        <p:grpSpPr bwMode="auto">
          <a:xfrm>
            <a:off x="500063" y="6086475"/>
            <a:ext cx="6815137" cy="542925"/>
            <a:chOff x="315" y="3606"/>
            <a:chExt cx="4293" cy="342"/>
          </a:xfrm>
        </p:grpSpPr>
        <p:sp>
          <p:nvSpPr>
            <p:cNvPr id="13341" name="Text Box 17"/>
            <p:cNvSpPr txBox="1">
              <a:spLocks noChangeArrowheads="1"/>
            </p:cNvSpPr>
            <p:nvPr/>
          </p:nvSpPr>
          <p:spPr bwMode="auto">
            <a:xfrm>
              <a:off x="528" y="3606"/>
              <a:ext cx="40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spcBef>
                  <a:spcPct val="50000"/>
                </a:spcBef>
              </a:pPr>
              <a:r>
                <a:rPr lang="en-US" altLang="en-US" sz="2400">
                  <a:solidFill>
                    <a:srgbClr val="FFFFCC"/>
                  </a:solidFill>
                  <a:latin typeface="Times New Roman" panose="02020603050405020304" pitchFamily="18" charset="0"/>
                  <a:ea typeface="MS PGothic" panose="020B0600070205080204" pitchFamily="34" charset="-128"/>
                </a:rPr>
                <a:t>You're a very bad man!</a:t>
              </a:r>
            </a:p>
          </p:txBody>
        </p:sp>
        <p:pic>
          <p:nvPicPr>
            <p:cNvPr id="13342" name="Picture 18" descr="dorothy1"/>
            <p:cNvPicPr>
              <a:picLocks noChangeAspect="1" noChangeArrowheads="1"/>
            </p:cNvPicPr>
            <p:nvPr/>
          </p:nvPicPr>
          <p:blipFill>
            <a:blip r:embed="rId9" cstate="print">
              <a:clrChange>
                <a:clrFrom>
                  <a:srgbClr val="FEFEEE"/>
                </a:clrFrom>
                <a:clrTo>
                  <a:srgbClr val="FEFEEE">
                    <a:alpha val="0"/>
                  </a:srgbClr>
                </a:clrTo>
              </a:clrChange>
              <a:extLst>
                <a:ext uri="{28A0092B-C50C-407E-A947-70E740481C1C}">
                  <a14:useLocalDpi xmlns:a14="http://schemas.microsoft.com/office/drawing/2010/main" val="0"/>
                </a:ext>
              </a:extLst>
            </a:blip>
            <a:srcRect/>
            <a:stretch>
              <a:fillRect/>
            </a:stretch>
          </p:blipFill>
          <p:spPr bwMode="auto">
            <a:xfrm>
              <a:off x="315" y="3648"/>
              <a:ext cx="161"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19"/>
          <p:cNvGrpSpPr>
            <a:grpSpLocks/>
          </p:cNvGrpSpPr>
          <p:nvPr/>
        </p:nvGrpSpPr>
        <p:grpSpPr bwMode="auto">
          <a:xfrm>
            <a:off x="500063" y="2819400"/>
            <a:ext cx="6815137" cy="492125"/>
            <a:chOff x="315" y="1776"/>
            <a:chExt cx="4293" cy="310"/>
          </a:xfrm>
        </p:grpSpPr>
        <p:sp>
          <p:nvSpPr>
            <p:cNvPr id="13339" name="Text Box 20"/>
            <p:cNvSpPr txBox="1">
              <a:spLocks noChangeArrowheads="1"/>
            </p:cNvSpPr>
            <p:nvPr/>
          </p:nvSpPr>
          <p:spPr bwMode="auto">
            <a:xfrm>
              <a:off x="528" y="1776"/>
              <a:ext cx="40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spcBef>
                  <a:spcPct val="50000"/>
                </a:spcBef>
              </a:pPr>
              <a:r>
                <a:rPr lang="en-US" altLang="en-US" sz="2400" dirty="0">
                  <a:solidFill>
                    <a:srgbClr val="FFFFCC"/>
                  </a:solidFill>
                  <a:latin typeface="Times New Roman" panose="02020603050405020304" pitchFamily="18" charset="0"/>
                  <a:ea typeface="MS PGothic" panose="020B0600070205080204" pitchFamily="34" charset="-128"/>
                </a:rPr>
                <a:t>Just give me your estimates by this afternoon</a:t>
              </a:r>
            </a:p>
          </p:txBody>
        </p:sp>
        <p:pic>
          <p:nvPicPr>
            <p:cNvPr id="13340" name="Picture 21" descr="wwitch"/>
            <p:cNvPicPr>
              <a:picLocks noChangeAspect="1" noChangeArrowheads="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15" y="1824"/>
              <a:ext cx="161"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22"/>
          <p:cNvGrpSpPr>
            <a:grpSpLocks/>
          </p:cNvGrpSpPr>
          <p:nvPr/>
        </p:nvGrpSpPr>
        <p:grpSpPr bwMode="auto">
          <a:xfrm>
            <a:off x="500063" y="4171950"/>
            <a:ext cx="6815137" cy="466725"/>
            <a:chOff x="315" y="2400"/>
            <a:chExt cx="4293" cy="294"/>
          </a:xfrm>
        </p:grpSpPr>
        <p:sp>
          <p:nvSpPr>
            <p:cNvPr id="13337" name="Text Box 23"/>
            <p:cNvSpPr txBox="1">
              <a:spLocks noChangeArrowheads="1"/>
            </p:cNvSpPr>
            <p:nvPr/>
          </p:nvSpPr>
          <p:spPr bwMode="auto">
            <a:xfrm>
              <a:off x="528" y="2406"/>
              <a:ext cx="40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spcBef>
                  <a:spcPct val="50000"/>
                </a:spcBef>
              </a:pPr>
              <a:r>
                <a:rPr lang="en-US" altLang="en-US" sz="2400">
                  <a:solidFill>
                    <a:srgbClr val="FFFFCC"/>
                  </a:solidFill>
                  <a:latin typeface="Times New Roman" panose="02020603050405020304" pitchFamily="18" charset="0"/>
                  <a:ea typeface="MS PGothic" panose="020B0600070205080204" pitchFamily="34" charset="-128"/>
                </a:rPr>
                <a:t>No, we need something today!</a:t>
              </a:r>
            </a:p>
          </p:txBody>
        </p:sp>
        <p:pic>
          <p:nvPicPr>
            <p:cNvPr id="13338" name="Picture 24" descr="wwitch"/>
            <p:cNvPicPr>
              <a:picLocks noChangeAspect="1" noChangeArrowheads="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15" y="2400"/>
              <a:ext cx="161"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25"/>
          <p:cNvGrpSpPr>
            <a:grpSpLocks/>
          </p:cNvGrpSpPr>
          <p:nvPr/>
        </p:nvGrpSpPr>
        <p:grpSpPr bwMode="auto">
          <a:xfrm>
            <a:off x="500063" y="5705475"/>
            <a:ext cx="7729537" cy="482600"/>
            <a:chOff x="315" y="3366"/>
            <a:chExt cx="4869" cy="304"/>
          </a:xfrm>
        </p:grpSpPr>
        <p:sp>
          <p:nvSpPr>
            <p:cNvPr id="13335" name="Text Box 26"/>
            <p:cNvSpPr txBox="1">
              <a:spLocks noChangeArrowheads="1"/>
            </p:cNvSpPr>
            <p:nvPr/>
          </p:nvSpPr>
          <p:spPr bwMode="auto">
            <a:xfrm>
              <a:off x="528" y="3366"/>
              <a:ext cx="46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spcBef>
                  <a:spcPct val="50000"/>
                </a:spcBef>
              </a:pPr>
              <a:r>
                <a:rPr lang="en-US" altLang="en-US" sz="2400">
                  <a:solidFill>
                    <a:srgbClr val="FFFFCC"/>
                  </a:solidFill>
                  <a:latin typeface="Times New Roman" panose="02020603050405020304" pitchFamily="18" charset="0"/>
                  <a:ea typeface="MS PGothic" panose="020B0600070205080204" pitchFamily="34" charset="-128"/>
                </a:rPr>
                <a:t>I already promised the customer it will be out in 6 months</a:t>
              </a:r>
            </a:p>
          </p:txBody>
        </p:sp>
        <p:pic>
          <p:nvPicPr>
            <p:cNvPr id="13336" name="Picture 27" descr="wwitch"/>
            <p:cNvPicPr>
              <a:picLocks noChangeAspect="1" noChangeArrowheads="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15" y="3408"/>
              <a:ext cx="161"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28"/>
          <p:cNvGrpSpPr>
            <a:grpSpLocks/>
          </p:cNvGrpSpPr>
          <p:nvPr/>
        </p:nvGrpSpPr>
        <p:grpSpPr bwMode="auto">
          <a:xfrm>
            <a:off x="500063" y="4933950"/>
            <a:ext cx="6815137" cy="466725"/>
            <a:chOff x="315" y="2880"/>
            <a:chExt cx="4293" cy="294"/>
          </a:xfrm>
        </p:grpSpPr>
        <p:sp>
          <p:nvSpPr>
            <p:cNvPr id="13333" name="Text Box 29"/>
            <p:cNvSpPr txBox="1">
              <a:spLocks noChangeArrowheads="1"/>
            </p:cNvSpPr>
            <p:nvPr/>
          </p:nvSpPr>
          <p:spPr bwMode="auto">
            <a:xfrm>
              <a:off x="528" y="2886"/>
              <a:ext cx="40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spcBef>
                  <a:spcPct val="50000"/>
                </a:spcBef>
              </a:pPr>
              <a:r>
                <a:rPr lang="en-US" altLang="en-US" sz="2400">
                  <a:solidFill>
                    <a:srgbClr val="FFFFCC"/>
                  </a:solidFill>
                  <a:latin typeface="Times New Roman" panose="02020603050405020304" pitchFamily="18" charset="0"/>
                  <a:ea typeface="MS PGothic" panose="020B0600070205080204" pitchFamily="34" charset="-128"/>
                </a:rPr>
                <a:t>No, we need it sooner.</a:t>
              </a:r>
            </a:p>
          </p:txBody>
        </p:sp>
        <p:pic>
          <p:nvPicPr>
            <p:cNvPr id="13334" name="Picture 30" descr="wwitch"/>
            <p:cNvPicPr>
              <a:picLocks noChangeAspect="1" noChangeArrowheads="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15" y="2880"/>
              <a:ext cx="161"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31"/>
          <p:cNvGrpSpPr>
            <a:grpSpLocks/>
          </p:cNvGrpSpPr>
          <p:nvPr/>
        </p:nvGrpSpPr>
        <p:grpSpPr bwMode="auto">
          <a:xfrm>
            <a:off x="381000" y="3594100"/>
            <a:ext cx="8229600" cy="676275"/>
            <a:chOff x="240" y="2016"/>
            <a:chExt cx="5184" cy="426"/>
          </a:xfrm>
        </p:grpSpPr>
        <p:sp>
          <p:nvSpPr>
            <p:cNvPr id="13331" name="Text Box 32"/>
            <p:cNvSpPr txBox="1">
              <a:spLocks noChangeArrowheads="1"/>
            </p:cNvSpPr>
            <p:nvPr/>
          </p:nvSpPr>
          <p:spPr bwMode="auto">
            <a:xfrm>
              <a:off x="528" y="2016"/>
              <a:ext cx="4896"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nSpc>
                  <a:spcPct val="80000"/>
                </a:lnSpc>
                <a:spcBef>
                  <a:spcPct val="50000"/>
                </a:spcBef>
              </a:pPr>
              <a:r>
                <a:rPr lang="en-US" altLang="en-US" sz="2400" dirty="0">
                  <a:solidFill>
                    <a:srgbClr val="FFFFCC"/>
                  </a:solidFill>
                  <a:latin typeface="Times New Roman" panose="02020603050405020304" pitchFamily="18" charset="0"/>
                  <a:ea typeface="MS PGothic" panose="020B0600070205080204" pitchFamily="34" charset="-128"/>
                </a:rPr>
                <a:t>Not so fast! Not so fast! ... I'll have to give the matter a little thought. Go away and come back tomorrow</a:t>
              </a:r>
            </a:p>
          </p:txBody>
        </p:sp>
        <p:pic>
          <p:nvPicPr>
            <p:cNvPr id="13332" name="Picture 33" descr="trio1"/>
            <p:cNvPicPr>
              <a:picLocks noChangeAspect="1" noChangeArrowheads="1"/>
            </p:cNvPicPr>
            <p:nvPr/>
          </p:nvPicPr>
          <p:blipFill>
            <a:blip r:embed="rId11" cstate="print">
              <a:clrChange>
                <a:clrFrom>
                  <a:srgbClr val="FEFEF9"/>
                </a:clrFrom>
                <a:clrTo>
                  <a:srgbClr val="FEFEF9">
                    <a:alpha val="0"/>
                  </a:srgbClr>
                </a:clrTo>
              </a:clrChange>
              <a:extLst>
                <a:ext uri="{28A0092B-C50C-407E-A947-70E740481C1C}">
                  <a14:useLocalDpi xmlns:a14="http://schemas.microsoft.com/office/drawing/2010/main" val="0"/>
                </a:ext>
              </a:extLst>
            </a:blip>
            <a:srcRect/>
            <a:stretch>
              <a:fillRect/>
            </a:stretch>
          </p:blipFill>
          <p:spPr bwMode="auto">
            <a:xfrm>
              <a:off x="240" y="2064"/>
              <a:ext cx="311"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34"/>
          <p:cNvGrpSpPr>
            <a:grpSpLocks/>
          </p:cNvGrpSpPr>
          <p:nvPr/>
        </p:nvGrpSpPr>
        <p:grpSpPr bwMode="auto">
          <a:xfrm>
            <a:off x="381000" y="4562475"/>
            <a:ext cx="6934200" cy="457200"/>
            <a:chOff x="240" y="2646"/>
            <a:chExt cx="4368" cy="288"/>
          </a:xfrm>
        </p:grpSpPr>
        <p:sp>
          <p:nvSpPr>
            <p:cNvPr id="13329" name="Text Box 35"/>
            <p:cNvSpPr txBox="1">
              <a:spLocks noChangeArrowheads="1"/>
            </p:cNvSpPr>
            <p:nvPr/>
          </p:nvSpPr>
          <p:spPr bwMode="auto">
            <a:xfrm>
              <a:off x="528" y="2646"/>
              <a:ext cx="40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spcBef>
                  <a:spcPct val="50000"/>
                </a:spcBef>
              </a:pPr>
              <a:r>
                <a:rPr lang="en-US" altLang="en-US" sz="2400">
                  <a:solidFill>
                    <a:srgbClr val="FFFFCC"/>
                  </a:solidFill>
                  <a:latin typeface="Times New Roman" panose="02020603050405020304" pitchFamily="18" charset="0"/>
                  <a:ea typeface="MS PGothic" panose="020B0600070205080204" pitchFamily="34" charset="-128"/>
                </a:rPr>
                <a:t>Ok then, it will take 2 years.</a:t>
              </a:r>
            </a:p>
          </p:txBody>
        </p:sp>
        <p:pic>
          <p:nvPicPr>
            <p:cNvPr id="13330" name="Picture 36" descr="trio1"/>
            <p:cNvPicPr>
              <a:picLocks noChangeAspect="1" noChangeArrowheads="1"/>
            </p:cNvPicPr>
            <p:nvPr/>
          </p:nvPicPr>
          <p:blipFill>
            <a:blip r:embed="rId11" cstate="print">
              <a:clrChange>
                <a:clrFrom>
                  <a:srgbClr val="FEFEF9"/>
                </a:clrFrom>
                <a:clrTo>
                  <a:srgbClr val="FEFEF9">
                    <a:alpha val="0"/>
                  </a:srgbClr>
                </a:clrTo>
              </a:clrChange>
              <a:extLst>
                <a:ext uri="{28A0092B-C50C-407E-A947-70E740481C1C}">
                  <a14:useLocalDpi xmlns:a14="http://schemas.microsoft.com/office/drawing/2010/main" val="0"/>
                </a:ext>
              </a:extLst>
            </a:blip>
            <a:srcRect/>
            <a:stretch>
              <a:fillRect/>
            </a:stretch>
          </p:blipFill>
          <p:spPr bwMode="auto">
            <a:xfrm>
              <a:off x="240" y="2688"/>
              <a:ext cx="311"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637" name="Text Box 37"/>
          <p:cNvSpPr txBox="1">
            <a:spLocks noChangeArrowheads="1"/>
          </p:cNvSpPr>
          <p:nvPr/>
        </p:nvSpPr>
        <p:spPr bwMode="auto">
          <a:xfrm>
            <a:off x="990600" y="32766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spcBef>
                <a:spcPct val="50000"/>
              </a:spcBef>
            </a:pPr>
            <a:r>
              <a:rPr lang="en-US" altLang="en-US" sz="2400" b="1">
                <a:solidFill>
                  <a:srgbClr val="FFFFCC"/>
                </a:solidFill>
                <a:latin typeface="Arial Black" panose="020B0A04020102020204" pitchFamily="34" charset="0"/>
                <a:ea typeface="MS PGothic" panose="020B0600070205080204" pitchFamily="34" charset="-128"/>
              </a:rPr>
              <a:t>Team Unity</a:t>
            </a:r>
          </a:p>
        </p:txBody>
      </p:sp>
      <p:sp>
        <p:nvSpPr>
          <p:cNvPr id="153638" name="Text Box 38"/>
          <p:cNvSpPr txBox="1">
            <a:spLocks noChangeArrowheads="1"/>
          </p:cNvSpPr>
          <p:nvPr/>
        </p:nvSpPr>
        <p:spPr bwMode="auto">
          <a:xfrm>
            <a:off x="990600" y="13716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spcBef>
                <a:spcPct val="50000"/>
              </a:spcBef>
            </a:pPr>
            <a:r>
              <a:rPr lang="en-US" altLang="en-US" sz="2400" b="1">
                <a:solidFill>
                  <a:srgbClr val="FFFFCC"/>
                </a:solidFill>
                <a:latin typeface="Arial Black" panose="020B0A04020102020204" pitchFamily="34" charset="0"/>
                <a:ea typeface="MS PGothic" panose="020B0600070205080204" pitchFamily="34" charset="-128"/>
              </a:rPr>
              <a:t>Project Kickoff</a:t>
            </a:r>
          </a:p>
        </p:txBody>
      </p:sp>
    </p:spTree>
    <p:extLst>
      <p:ext uri="{BB962C8B-B14F-4D97-AF65-F5344CB8AC3E}">
        <p14:creationId xmlns:p14="http://schemas.microsoft.com/office/powerpoint/2010/main" val="41635195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36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subTnLst>
                                    <p:audio>
                                      <p:cMediaNode>
                                        <p:cTn display="0" masterRel="sameClick">
                                          <p:stCondLst>
                                            <p:cond evt="begin" delay="0">
                                              <p:tn val="14"/>
                                            </p:cond>
                                          </p:stCondLst>
                                          <p:endCondLst>
                                            <p:cond evt="onStopAudio" delay="0">
                                              <p:tgtEl>
                                                <p:sldTgt/>
                                              </p:tgtEl>
                                            </p:cond>
                                          </p:endCondLst>
                                        </p:cTn>
                                        <p:tgtEl>
                                          <p:sndTgt r:embed="rId3" name="all_in_good_time.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4" name="doesnt_matter.wav"/>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5363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5" name="not_so_fast.wav"/>
                                        </p:tgtEl>
                                      </p:cMediaNode>
                                    </p:audio>
                                  </p:sub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left)">
                                      <p:cBhvr>
                                        <p:cTn id="55" dur="500"/>
                                        <p:tgtEl>
                                          <p:spTgt spid="5"/>
                                        </p:tgtEl>
                                      </p:cBhvr>
                                    </p:animEffect>
                                  </p:childTnLst>
                                  <p:subTnLst>
                                    <p:audio>
                                      <p:cMediaNode>
                                        <p:cTn display="0" masterRel="sameClick">
                                          <p:stCondLst>
                                            <p:cond evt="begin" delay="0">
                                              <p:tn val="53"/>
                                            </p:cond>
                                          </p:stCondLst>
                                          <p:endCondLst>
                                            <p:cond evt="onStopAudio" delay="0">
                                              <p:tgtEl>
                                                <p:sldTgt/>
                                              </p:tgtEl>
                                            </p:cond>
                                          </p:endCondLst>
                                        </p:cTn>
                                        <p:tgtEl>
                                          <p:sndTgt r:embed="rId6" name="believe_me.wav"/>
                                        </p:tgtEl>
                                      </p:cMediaNode>
                                    </p:audio>
                                  </p:sub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ipe(left)">
                                      <p:cBhvr>
                                        <p:cTn id="60" dur="500"/>
                                        <p:tgtEl>
                                          <p:spTgt spid="9"/>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8"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wipe(left)">
                                      <p:cBhvr>
                                        <p:cTn id="65" dur="500"/>
                                        <p:tgtEl>
                                          <p:spTgt spid="6"/>
                                        </p:tgtEl>
                                      </p:cBhvr>
                                    </p:animEffect>
                                  </p:childTnLst>
                                  <p:subTnLst>
                                    <p:audio>
                                      <p:cMediaNode>
                                        <p:cTn display="0" masterRel="sameClick">
                                          <p:stCondLst>
                                            <p:cond evt="begin" delay="0">
                                              <p:tn val="63"/>
                                            </p:cond>
                                          </p:stCondLst>
                                          <p:endCondLst>
                                            <p:cond evt="onStopAudio" delay="0">
                                              <p:tgtEl>
                                                <p:sldTgt/>
                                              </p:tgtEl>
                                            </p:cond>
                                          </p:endCondLst>
                                        </p:cTn>
                                        <p:tgtEl>
                                          <p:sndTgt r:embed="rId7" name="bad_ma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7" grpId="0" autoUpdateAnimBg="0"/>
      <p:bldP spid="153638"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210312" y="283464"/>
            <a:ext cx="7571232" cy="859536"/>
          </a:xfrm>
        </p:spPr>
        <p:txBody>
          <a:bodyPr>
            <a:noAutofit/>
          </a:bodyPr>
          <a:lstStyle/>
          <a:p>
            <a:r>
              <a:rPr lang="en-US" altLang="en-US" sz="3600" dirty="0" smtClean="0"/>
              <a:t>Servant Leadership and Sustaining Culture</a:t>
            </a:r>
          </a:p>
        </p:txBody>
      </p:sp>
      <p:pic>
        <p:nvPicPr>
          <p:cNvPr id="78851"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1257300"/>
            <a:ext cx="6350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69511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endParaRPr lang="en-US" altLang="en-US" smtClean="0"/>
          </a:p>
        </p:txBody>
      </p:sp>
      <p:sp>
        <p:nvSpPr>
          <p:cNvPr id="79875" name="Content Placeholder 2"/>
          <p:cNvSpPr>
            <a:spLocks noGrp="1"/>
          </p:cNvSpPr>
          <p:nvPr>
            <p:ph idx="1"/>
          </p:nvPr>
        </p:nvSpPr>
        <p:spPr/>
        <p:txBody>
          <a:bodyPr/>
          <a:lstStyle/>
          <a:p>
            <a:endParaRPr lang="en-US" altLang="en-US" smtClean="0"/>
          </a:p>
        </p:txBody>
      </p:sp>
      <p:pic>
        <p:nvPicPr>
          <p:cNvPr id="79876" name="Picture 4" descr="http://4.bp.blogspot.com/-sDHWwKPd8_4/To3AErvyDlI/AAAAAAAAIeg/LHKiCESYFcU/s1600/manifest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0" y="0"/>
            <a:ext cx="920115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Box 4"/>
          <p:cNvSpPr txBox="1">
            <a:spLocks noChangeArrowheads="1"/>
          </p:cNvSpPr>
          <p:nvPr/>
        </p:nvSpPr>
        <p:spPr bwMode="auto">
          <a:xfrm>
            <a:off x="7467600" y="6126163"/>
            <a:ext cx="152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2400" b="1" dirty="0" err="1"/>
              <a:t>Alexey</a:t>
            </a:r>
            <a:r>
              <a:rPr lang="en-US" altLang="en-US" sz="2400" b="1" dirty="0"/>
              <a:t> </a:t>
            </a:r>
            <a:r>
              <a:rPr lang="en-US" altLang="en-US" sz="2400" b="1" dirty="0" err="1"/>
              <a:t>Krivitsky</a:t>
            </a:r>
            <a:endParaRPr lang="en-US" altLang="en-US" sz="2400" dirty="0"/>
          </a:p>
        </p:txBody>
      </p:sp>
    </p:spTree>
    <p:extLst>
      <p:ext uri="{BB962C8B-B14F-4D97-AF65-F5344CB8AC3E}">
        <p14:creationId xmlns:p14="http://schemas.microsoft.com/office/powerpoint/2010/main" val="2791938479"/>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0" y="0"/>
            <a:ext cx="9144000" cy="6858000"/>
          </a:xfrm>
          <a:prstGeom prst="rect">
            <a:avLst/>
          </a:prstGeom>
          <a:gradFill rotWithShape="1">
            <a:gsLst>
              <a:gs pos="0">
                <a:schemeClr val="accent1"/>
              </a:gs>
              <a:gs pos="100000">
                <a:srgbClr val="A8EFF6">
                  <a:alpha val="67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buClr>
                <a:srgbClr val="3C3CB4"/>
              </a:buClr>
            </a:pPr>
            <a:r>
              <a:rPr lang="en-US" altLang="en-US" sz="3200">
                <a:solidFill>
                  <a:srgbClr val="3C3CB4"/>
                </a:solidFill>
              </a:rPr>
              <a:t>   </a:t>
            </a:r>
          </a:p>
        </p:txBody>
      </p:sp>
      <p:sp>
        <p:nvSpPr>
          <p:cNvPr id="80899" name="Title 1"/>
          <p:cNvSpPr>
            <a:spLocks noGrp="1"/>
          </p:cNvSpPr>
          <p:nvPr>
            <p:ph type="title" idx="4294967295"/>
          </p:nvPr>
        </p:nvSpPr>
        <p:spPr>
          <a:xfrm>
            <a:off x="457200" y="152400"/>
            <a:ext cx="8229600" cy="1143000"/>
          </a:xfrm>
          <a:noFill/>
          <a:extLst>
            <a:ext uri="{909E8E84-426E-40DD-AFC4-6F175D3DCCD1}">
              <a14:hiddenFill xmlns:a14="http://schemas.microsoft.com/office/drawing/2010/main">
                <a:gradFill rotWithShape="1">
                  <a:gsLst>
                    <a:gs pos="0">
                      <a:srgbClr val="8EA3FA"/>
                    </a:gs>
                    <a:gs pos="100000">
                      <a:srgbClr val="ABBAFB"/>
                    </a:gs>
                  </a:gsLst>
                  <a:lin ang="5400000" scaled="1"/>
                </a:gradFill>
              </a14:hiddenFill>
            </a:ext>
          </a:extLst>
        </p:spPr>
        <p:txBody>
          <a:bodyPr lIns="82296" tIns="41148" rIns="82296" bIns="41148"/>
          <a:lstStyle/>
          <a:p>
            <a:pPr algn="ctr"/>
            <a:r>
              <a:rPr lang="en-GB" altLang="en-US" sz="4000" b="1" i="0" dirty="0" smtClean="0">
                <a:solidFill>
                  <a:srgbClr val="003300"/>
                </a:solidFill>
                <a:latin typeface="Verdana" panose="020B0604030504040204" pitchFamily="34" charset="0"/>
              </a:rPr>
              <a:t>Trust/Ownership Model</a:t>
            </a:r>
          </a:p>
        </p:txBody>
      </p:sp>
      <p:cxnSp>
        <p:nvCxnSpPr>
          <p:cNvPr id="6" name="Straight Arrow Connector 5"/>
          <p:cNvCxnSpPr/>
          <p:nvPr/>
        </p:nvCxnSpPr>
        <p:spPr>
          <a:xfrm rot="5400000" flipH="1" flipV="1">
            <a:off x="65088" y="3467100"/>
            <a:ext cx="4497388" cy="1587"/>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2312988" y="5715000"/>
            <a:ext cx="5181600" cy="1588"/>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2312988" y="3581400"/>
            <a:ext cx="2438400" cy="2133600"/>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lIns="91439" tIns="45719" rIns="91439" bIns="45719" anchor="ctr"/>
          <a:lstStyle/>
          <a:p>
            <a:pPr algn="ctr">
              <a:defRPr/>
            </a:pPr>
            <a:r>
              <a:rPr lang="en-GB" b="1" dirty="0">
                <a:solidFill>
                  <a:schemeClr val="tx1"/>
                </a:solidFill>
                <a:cs typeface="Arial" pitchFamily="34" charset="0"/>
              </a:rPr>
              <a:t>Command &amp; Control</a:t>
            </a:r>
          </a:p>
        </p:txBody>
      </p:sp>
      <p:sp>
        <p:nvSpPr>
          <p:cNvPr id="11" name="Rectangle 10"/>
          <p:cNvSpPr/>
          <p:nvPr/>
        </p:nvSpPr>
        <p:spPr>
          <a:xfrm>
            <a:off x="4751388" y="3581400"/>
            <a:ext cx="2438400" cy="21336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lIns="91439" tIns="45719" rIns="91439" bIns="45719" anchor="ctr"/>
          <a:lstStyle/>
          <a:p>
            <a:pPr algn="ctr">
              <a:defRPr/>
            </a:pPr>
            <a:r>
              <a:rPr lang="en-GB" b="1" dirty="0">
                <a:cs typeface="Arial" pitchFamily="34" charset="0"/>
              </a:rPr>
              <a:t>Conflict</a:t>
            </a:r>
          </a:p>
        </p:txBody>
      </p:sp>
      <p:sp>
        <p:nvSpPr>
          <p:cNvPr id="12" name="Rectangle 11"/>
          <p:cNvSpPr/>
          <p:nvPr/>
        </p:nvSpPr>
        <p:spPr>
          <a:xfrm>
            <a:off x="4751388" y="1447800"/>
            <a:ext cx="2438400" cy="2133600"/>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lIns="91439" tIns="45719" rIns="91439" bIns="45719" anchor="ctr"/>
          <a:lstStyle/>
          <a:p>
            <a:pPr algn="ctr">
              <a:defRPr/>
            </a:pPr>
            <a:r>
              <a:rPr lang="en-GB" b="1" dirty="0">
                <a:cs typeface="Arial" pitchFamily="34" charset="0"/>
              </a:rPr>
              <a:t>Energy &amp; Innovation</a:t>
            </a:r>
          </a:p>
        </p:txBody>
      </p:sp>
      <p:sp>
        <p:nvSpPr>
          <p:cNvPr id="13" name="Rectangle 12"/>
          <p:cNvSpPr/>
          <p:nvPr/>
        </p:nvSpPr>
        <p:spPr>
          <a:xfrm>
            <a:off x="2312988" y="1447800"/>
            <a:ext cx="2438400" cy="21336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lIns="91439" tIns="45719" rIns="91439" bIns="45719" anchor="ctr"/>
          <a:lstStyle/>
          <a:p>
            <a:pPr algn="ctr">
              <a:defRPr/>
            </a:pPr>
            <a:r>
              <a:rPr lang="en-GB" b="1" dirty="0">
                <a:cs typeface="Arial" pitchFamily="34" charset="0"/>
              </a:rPr>
              <a:t>Abdication</a:t>
            </a:r>
            <a:endParaRPr lang="en-GB" sz="1400" b="1" dirty="0">
              <a:cs typeface="Arial" pitchFamily="34" charset="0"/>
            </a:endParaRPr>
          </a:p>
        </p:txBody>
      </p:sp>
      <p:sp>
        <p:nvSpPr>
          <p:cNvPr id="80906" name="TextBox 21"/>
          <p:cNvSpPr txBox="1">
            <a:spLocks noChangeArrowheads="1"/>
          </p:cNvSpPr>
          <p:nvPr/>
        </p:nvSpPr>
        <p:spPr bwMode="auto">
          <a:xfrm>
            <a:off x="6884988" y="5867400"/>
            <a:ext cx="654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GB" altLang="en-US" sz="1800">
                <a:solidFill>
                  <a:schemeClr val="tx1"/>
                </a:solidFill>
              </a:rPr>
              <a:t>High</a:t>
            </a:r>
          </a:p>
        </p:txBody>
      </p:sp>
      <p:grpSp>
        <p:nvGrpSpPr>
          <p:cNvPr id="2" name="Group 19"/>
          <p:cNvGrpSpPr>
            <a:grpSpLocks/>
          </p:cNvGrpSpPr>
          <p:nvPr/>
        </p:nvGrpSpPr>
        <p:grpSpPr bwMode="auto">
          <a:xfrm>
            <a:off x="6861175" y="1487488"/>
            <a:ext cx="2282825" cy="1095375"/>
            <a:chOff x="6757988" y="1563688"/>
            <a:chExt cx="2282825" cy="1095375"/>
          </a:xfrm>
        </p:grpSpPr>
        <p:cxnSp>
          <p:nvCxnSpPr>
            <p:cNvPr id="26" name="Straight Arrow Connector 25"/>
            <p:cNvCxnSpPr/>
            <p:nvPr/>
          </p:nvCxnSpPr>
          <p:spPr bwMode="auto">
            <a:xfrm rot="10800000" flipV="1">
              <a:off x="6757988" y="1563688"/>
              <a:ext cx="1671638" cy="642937"/>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80922" name="TextBox 26"/>
            <p:cNvSpPr txBox="1">
              <a:spLocks noChangeArrowheads="1"/>
            </p:cNvSpPr>
            <p:nvPr/>
          </p:nvSpPr>
          <p:spPr bwMode="auto">
            <a:xfrm rot="-1221411">
              <a:off x="7077116" y="1704508"/>
              <a:ext cx="1963697" cy="954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r>
                <a:rPr lang="en-GB" altLang="en-US">
                  <a:solidFill>
                    <a:srgbClr val="002060"/>
                  </a:solidFill>
                  <a:cs typeface="Arial" panose="020B0604020202020204" pitchFamily="34" charset="0"/>
                </a:rPr>
                <a:t>How do we</a:t>
              </a:r>
              <a:br>
                <a:rPr lang="en-GB" altLang="en-US">
                  <a:solidFill>
                    <a:srgbClr val="002060"/>
                  </a:solidFill>
                  <a:cs typeface="Arial" panose="020B0604020202020204" pitchFamily="34" charset="0"/>
                </a:rPr>
              </a:br>
              <a:r>
                <a:rPr lang="en-GB" altLang="en-US">
                  <a:solidFill>
                    <a:srgbClr val="002060"/>
                  </a:solidFill>
                  <a:cs typeface="Arial" panose="020B0604020202020204" pitchFamily="34" charset="0"/>
                </a:rPr>
                <a:t>get here?</a:t>
              </a:r>
            </a:p>
          </p:txBody>
        </p:sp>
      </p:grpSp>
      <p:sp>
        <p:nvSpPr>
          <p:cNvPr id="80908" name="Text Box 6"/>
          <p:cNvSpPr txBox="1">
            <a:spLocks noChangeArrowheads="1"/>
          </p:cNvSpPr>
          <p:nvPr/>
        </p:nvSpPr>
        <p:spPr bwMode="auto">
          <a:xfrm>
            <a:off x="3379788" y="5943600"/>
            <a:ext cx="2638425" cy="457200"/>
          </a:xfrm>
          <a:prstGeom prst="rect">
            <a:avLst/>
          </a:prstGeom>
          <a:solidFill>
            <a:srgbClr val="FFFFFF">
              <a:alpha val="41176"/>
            </a:srgbClr>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2400" b="1">
                <a:solidFill>
                  <a:schemeClr val="tx1"/>
                </a:solidFill>
              </a:rPr>
              <a:t>Team Ownership</a:t>
            </a:r>
          </a:p>
        </p:txBody>
      </p:sp>
      <p:cxnSp>
        <p:nvCxnSpPr>
          <p:cNvPr id="33" name="Straight Arrow Connector 32"/>
          <p:cNvCxnSpPr/>
          <p:nvPr/>
        </p:nvCxnSpPr>
        <p:spPr>
          <a:xfrm rot="5400000" flipH="1" flipV="1">
            <a:off x="65088" y="3467100"/>
            <a:ext cx="4497388" cy="1587"/>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0910" name="TextBox 19"/>
          <p:cNvSpPr txBox="1">
            <a:spLocks noChangeArrowheads="1"/>
          </p:cNvSpPr>
          <p:nvPr/>
        </p:nvSpPr>
        <p:spPr bwMode="auto">
          <a:xfrm>
            <a:off x="1219200" y="5410200"/>
            <a:ext cx="1004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r"/>
            <a:r>
              <a:rPr lang="en-GB" altLang="en-US" sz="1800" b="1">
                <a:solidFill>
                  <a:schemeClr val="tx1"/>
                </a:solidFill>
              </a:rPr>
              <a:t>Control</a:t>
            </a:r>
          </a:p>
        </p:txBody>
      </p:sp>
      <p:sp>
        <p:nvSpPr>
          <p:cNvPr id="80911" name="TextBox 20"/>
          <p:cNvSpPr txBox="1">
            <a:spLocks noChangeArrowheads="1"/>
          </p:cNvSpPr>
          <p:nvPr/>
        </p:nvSpPr>
        <p:spPr bwMode="auto">
          <a:xfrm>
            <a:off x="1509713" y="1295400"/>
            <a:ext cx="749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r"/>
            <a:r>
              <a:rPr lang="en-GB" altLang="en-US" sz="1800" b="1">
                <a:solidFill>
                  <a:schemeClr val="tx1"/>
                </a:solidFill>
              </a:rPr>
              <a:t>Trust</a:t>
            </a:r>
          </a:p>
        </p:txBody>
      </p:sp>
      <p:grpSp>
        <p:nvGrpSpPr>
          <p:cNvPr id="80912" name="Group 35"/>
          <p:cNvGrpSpPr>
            <a:grpSpLocks/>
          </p:cNvGrpSpPr>
          <p:nvPr/>
        </p:nvGrpSpPr>
        <p:grpSpPr bwMode="auto">
          <a:xfrm>
            <a:off x="304800" y="2362200"/>
            <a:ext cx="1752600" cy="2057400"/>
            <a:chOff x="-2057400" y="381000"/>
            <a:chExt cx="1428750" cy="1938992"/>
          </a:xfrm>
        </p:grpSpPr>
        <p:sp>
          <p:nvSpPr>
            <p:cNvPr id="80914" name="Text Box 3"/>
            <p:cNvSpPr txBox="1">
              <a:spLocks noChangeArrowheads="1"/>
            </p:cNvSpPr>
            <p:nvPr/>
          </p:nvSpPr>
          <p:spPr bwMode="auto">
            <a:xfrm>
              <a:off x="-2057400" y="381000"/>
              <a:ext cx="1428750" cy="1938992"/>
            </a:xfrm>
            <a:prstGeom prst="rect">
              <a:avLst/>
            </a:prstGeom>
            <a:solidFill>
              <a:srgbClr val="FFFFFF">
                <a:alpha val="47842"/>
              </a:srgbClr>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endParaRPr lang="en-US" altLang="en-US" sz="2400" b="1">
                <a:solidFill>
                  <a:schemeClr val="tx1"/>
                </a:solidFill>
              </a:endParaRPr>
            </a:p>
            <a:p>
              <a:pPr algn="ctr"/>
              <a:endParaRPr lang="en-US" altLang="en-US" sz="2400" b="1">
                <a:solidFill>
                  <a:schemeClr val="tx1"/>
                </a:solidFill>
              </a:endParaRPr>
            </a:p>
            <a:p>
              <a:pPr algn="ctr"/>
              <a:endParaRPr lang="en-US" altLang="en-US" sz="2400" b="1">
                <a:solidFill>
                  <a:schemeClr val="tx1"/>
                </a:solidFill>
              </a:endParaRPr>
            </a:p>
            <a:p>
              <a:pPr algn="ctr"/>
              <a:endParaRPr lang="en-US" altLang="en-US" sz="2400" b="1">
                <a:solidFill>
                  <a:schemeClr val="tx1"/>
                </a:solidFill>
              </a:endParaRPr>
            </a:p>
            <a:p>
              <a:pPr algn="ctr"/>
              <a:endParaRPr lang="en-US" altLang="en-US" sz="2400" b="1">
                <a:solidFill>
                  <a:schemeClr val="tx1"/>
                </a:solidFill>
              </a:endParaRPr>
            </a:p>
          </p:txBody>
        </p:sp>
        <p:sp>
          <p:nvSpPr>
            <p:cNvPr id="80915" name="Oval 3"/>
            <p:cNvSpPr>
              <a:spLocks noChangeArrowheads="1"/>
            </p:cNvSpPr>
            <p:nvPr/>
          </p:nvSpPr>
          <p:spPr bwMode="auto">
            <a:xfrm>
              <a:off x="-1503362" y="685800"/>
              <a:ext cx="330200" cy="390525"/>
            </a:xfrm>
            <a:prstGeom prst="ellipse">
              <a:avLst/>
            </a:prstGeom>
            <a:solidFill>
              <a:srgbClr val="CC6600"/>
            </a:solidFill>
            <a:ln w="25400" algn="ctr">
              <a:solidFill>
                <a:srgbClr val="CC3300"/>
              </a:solidFill>
              <a:round/>
              <a:headEnd/>
              <a:tailEnd/>
            </a:ln>
          </p:spPr>
          <p:txBody>
            <a:bodyPr lIns="82296" tIns="41148" rIns="82296" bIns="41148" anchor="ct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endParaRPr lang="en-GB" altLang="en-US" sz="2000">
                <a:solidFill>
                  <a:srgbClr val="FFFFFF"/>
                </a:solidFill>
              </a:endParaRPr>
            </a:p>
          </p:txBody>
        </p:sp>
        <p:sp>
          <p:nvSpPr>
            <p:cNvPr id="80916" name="Oval 4"/>
            <p:cNvSpPr>
              <a:spLocks noChangeArrowheads="1"/>
            </p:cNvSpPr>
            <p:nvPr/>
          </p:nvSpPr>
          <p:spPr bwMode="auto">
            <a:xfrm>
              <a:off x="-1147762" y="1604963"/>
              <a:ext cx="330200" cy="390525"/>
            </a:xfrm>
            <a:prstGeom prst="ellipse">
              <a:avLst/>
            </a:prstGeom>
            <a:solidFill>
              <a:srgbClr val="6600FF"/>
            </a:solidFill>
            <a:ln w="25400" algn="ctr">
              <a:solidFill>
                <a:srgbClr val="00956F"/>
              </a:solidFill>
              <a:round/>
              <a:headEnd/>
              <a:tailEnd/>
            </a:ln>
          </p:spPr>
          <p:txBody>
            <a:bodyPr lIns="82296" tIns="41148" rIns="82296" bIns="41148" anchor="ct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endParaRPr lang="en-GB" altLang="en-US" sz="2000">
                <a:solidFill>
                  <a:srgbClr val="FFFFFF"/>
                </a:solidFill>
              </a:endParaRPr>
            </a:p>
          </p:txBody>
        </p:sp>
        <p:sp>
          <p:nvSpPr>
            <p:cNvPr id="40" name="Oval 5"/>
            <p:cNvSpPr/>
            <p:nvPr/>
          </p:nvSpPr>
          <p:spPr>
            <a:xfrm>
              <a:off x="-1851629" y="1604839"/>
              <a:ext cx="330010" cy="3904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anchor="ctr"/>
            <a:lstStyle/>
            <a:p>
              <a:pPr algn="ctr">
                <a:defRPr/>
              </a:pPr>
              <a:endParaRPr lang="en-GB" sz="2000">
                <a:solidFill>
                  <a:srgbClr val="FFFFFF"/>
                </a:solidFill>
              </a:endParaRPr>
            </a:p>
          </p:txBody>
        </p:sp>
        <p:sp>
          <p:nvSpPr>
            <p:cNvPr id="80918" name="Oval 6"/>
            <p:cNvSpPr>
              <a:spLocks noChangeArrowheads="1"/>
            </p:cNvSpPr>
            <p:nvPr/>
          </p:nvSpPr>
          <p:spPr bwMode="auto">
            <a:xfrm>
              <a:off x="-1025525" y="960438"/>
              <a:ext cx="330200" cy="390525"/>
            </a:xfrm>
            <a:prstGeom prst="ellipse">
              <a:avLst/>
            </a:prstGeom>
            <a:solidFill>
              <a:srgbClr val="FFC000"/>
            </a:solidFill>
            <a:ln w="25400" algn="ctr">
              <a:solidFill>
                <a:srgbClr val="FFC000"/>
              </a:solidFill>
              <a:round/>
              <a:headEnd/>
              <a:tailEnd/>
            </a:ln>
          </p:spPr>
          <p:txBody>
            <a:bodyPr lIns="82296" tIns="41148" rIns="82296" bIns="41148" anchor="ct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endParaRPr lang="en-GB" altLang="en-US" sz="2000">
                <a:solidFill>
                  <a:srgbClr val="FFFFFF"/>
                </a:solidFill>
              </a:endParaRPr>
            </a:p>
          </p:txBody>
        </p:sp>
        <p:sp>
          <p:nvSpPr>
            <p:cNvPr id="80919" name="Oval 7"/>
            <p:cNvSpPr>
              <a:spLocks noChangeArrowheads="1"/>
            </p:cNvSpPr>
            <p:nvPr/>
          </p:nvSpPr>
          <p:spPr bwMode="auto">
            <a:xfrm>
              <a:off x="-1981200" y="960438"/>
              <a:ext cx="330200" cy="390525"/>
            </a:xfrm>
            <a:prstGeom prst="ellipse">
              <a:avLst/>
            </a:prstGeom>
            <a:solidFill>
              <a:srgbClr val="FF6600"/>
            </a:solidFill>
            <a:ln w="25400" algn="ctr">
              <a:solidFill>
                <a:srgbClr val="FF6600"/>
              </a:solidFill>
              <a:round/>
              <a:headEnd/>
              <a:tailEnd/>
            </a:ln>
          </p:spPr>
          <p:txBody>
            <a:bodyPr lIns="82296" tIns="41148" rIns="82296" bIns="41148" anchor="ct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endParaRPr lang="en-GB" altLang="en-US" sz="2000">
                <a:solidFill>
                  <a:srgbClr val="FFFFFF"/>
                </a:solidFill>
              </a:endParaRPr>
            </a:p>
          </p:txBody>
        </p:sp>
        <p:sp>
          <p:nvSpPr>
            <p:cNvPr id="80920" name="Oval 8"/>
            <p:cNvSpPr>
              <a:spLocks noChangeArrowheads="1"/>
            </p:cNvSpPr>
            <p:nvPr/>
          </p:nvSpPr>
          <p:spPr bwMode="auto">
            <a:xfrm>
              <a:off x="-1503362" y="1198563"/>
              <a:ext cx="330200" cy="392112"/>
            </a:xfrm>
            <a:prstGeom prst="ellipse">
              <a:avLst/>
            </a:prstGeom>
            <a:solidFill>
              <a:srgbClr val="CC66FF"/>
            </a:solidFill>
            <a:ln w="25400" algn="ctr">
              <a:solidFill>
                <a:srgbClr val="CC66FF"/>
              </a:solidFill>
              <a:round/>
              <a:headEnd/>
              <a:tailEnd/>
            </a:ln>
          </p:spPr>
          <p:txBody>
            <a:bodyPr lIns="82296" tIns="41148" rIns="82296" bIns="41148" anchor="ct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endParaRPr lang="en-GB" altLang="en-US" sz="2000">
                <a:solidFill>
                  <a:schemeClr val="tx1"/>
                </a:solidFill>
              </a:endParaRPr>
            </a:p>
          </p:txBody>
        </p:sp>
      </p:grpSp>
      <p:sp>
        <p:nvSpPr>
          <p:cNvPr id="80913" name="TextBox 19"/>
          <p:cNvSpPr txBox="1">
            <a:spLocks noChangeArrowheads="1"/>
          </p:cNvSpPr>
          <p:nvPr/>
        </p:nvSpPr>
        <p:spPr bwMode="auto">
          <a:xfrm>
            <a:off x="2286000" y="5867400"/>
            <a:ext cx="608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GB" altLang="en-US" sz="1800">
                <a:solidFill>
                  <a:schemeClr val="tx1"/>
                </a:solidFill>
              </a:rPr>
              <a:t>Low</a:t>
            </a:r>
          </a:p>
        </p:txBody>
      </p:sp>
    </p:spTree>
    <p:extLst>
      <p:ext uri="{BB962C8B-B14F-4D97-AF65-F5344CB8AC3E}">
        <p14:creationId xmlns:p14="http://schemas.microsoft.com/office/powerpoint/2010/main" val="27436423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par>
                          <p:cTn id="23" fill="hold" nodeType="afterGroup">
                            <p:stCondLst>
                              <p:cond delay="500"/>
                            </p:stCondLst>
                            <p:childTnLst>
                              <p:par>
                                <p:cTn id="24" presetID="10"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051300" y="3883025"/>
            <a:ext cx="3744913" cy="2133600"/>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lIns="91439" tIns="45719" rIns="91439" bIns="45719" anchor="ctr"/>
          <a:lstStyle/>
          <a:p>
            <a:pPr algn="ctr">
              <a:defRPr/>
            </a:pPr>
            <a:endParaRPr lang="en-GB" b="1" dirty="0">
              <a:solidFill>
                <a:schemeClr val="tx1"/>
              </a:solidFill>
              <a:cs typeface="Arial" pitchFamily="34" charset="0"/>
            </a:endParaRPr>
          </a:p>
          <a:p>
            <a:pPr algn="ctr">
              <a:defRPr/>
            </a:pPr>
            <a:endParaRPr lang="en-GB" b="1" dirty="0">
              <a:solidFill>
                <a:schemeClr val="tx1"/>
              </a:solidFill>
              <a:cs typeface="Arial" pitchFamily="34" charset="0"/>
            </a:endParaRPr>
          </a:p>
        </p:txBody>
      </p:sp>
      <p:sp>
        <p:nvSpPr>
          <p:cNvPr id="10" name="Rectangle 9"/>
          <p:cNvSpPr/>
          <p:nvPr/>
        </p:nvSpPr>
        <p:spPr>
          <a:xfrm>
            <a:off x="1752600" y="1371600"/>
            <a:ext cx="3124200" cy="2133600"/>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lIns="91439" tIns="45719" rIns="91439" bIns="45719" anchor="ctr"/>
          <a:lstStyle/>
          <a:p>
            <a:pPr algn="ctr">
              <a:defRPr/>
            </a:pPr>
            <a:endParaRPr lang="en-GB" b="1" dirty="0">
              <a:solidFill>
                <a:schemeClr val="tx1"/>
              </a:solidFill>
              <a:cs typeface="Arial" pitchFamily="34" charset="0"/>
            </a:endParaRPr>
          </a:p>
          <a:p>
            <a:pPr algn="ctr">
              <a:defRPr/>
            </a:pPr>
            <a:endParaRPr lang="en-GB" b="1" dirty="0">
              <a:solidFill>
                <a:schemeClr val="tx1"/>
              </a:solidFill>
              <a:cs typeface="Arial" pitchFamily="34" charset="0"/>
            </a:endParaRPr>
          </a:p>
        </p:txBody>
      </p:sp>
      <p:sp>
        <p:nvSpPr>
          <p:cNvPr id="82948" name="Title 1"/>
          <p:cNvSpPr>
            <a:spLocks noGrp="1"/>
          </p:cNvSpPr>
          <p:nvPr>
            <p:ph type="title"/>
          </p:nvPr>
        </p:nvSpPr>
        <p:spPr/>
        <p:txBody>
          <a:bodyPr>
            <a:normAutofit/>
          </a:bodyPr>
          <a:lstStyle/>
          <a:p>
            <a:r>
              <a:rPr lang="en-US" altLang="en-US" sz="3600" dirty="0" smtClean="0"/>
              <a:t>Control Systems</a:t>
            </a:r>
          </a:p>
        </p:txBody>
      </p:sp>
      <p:graphicFrame>
        <p:nvGraphicFramePr>
          <p:cNvPr id="5" name="Diagram 4"/>
          <p:cNvGraphicFramePr>
            <a:graphicFrameLocks noChangeAspect="1"/>
          </p:cNvGraphicFramePr>
          <p:nvPr/>
        </p:nvGraphicFramePr>
        <p:xfrm>
          <a:off x="1371600" y="1295400"/>
          <a:ext cx="5486400" cy="20688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p:cNvGraphicFramePr>
            <a:graphicFrameLocks noChangeAspect="1"/>
          </p:cNvGraphicFramePr>
          <p:nvPr/>
        </p:nvGraphicFramePr>
        <p:xfrm>
          <a:off x="1371600" y="3962400"/>
          <a:ext cx="5486400" cy="206883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Curved Up Arrow 7"/>
          <p:cNvSpPr>
            <a:spLocks noChangeAspect="1"/>
          </p:cNvSpPr>
          <p:nvPr/>
        </p:nvSpPr>
        <p:spPr>
          <a:xfrm rot="575575" flipH="1" flipV="1">
            <a:off x="4235450" y="4024313"/>
            <a:ext cx="1768475" cy="67468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1" name="TextBox 10"/>
          <p:cNvSpPr txBox="1">
            <a:spLocks noChangeArrowheads="1"/>
          </p:cNvSpPr>
          <p:nvPr/>
        </p:nvSpPr>
        <p:spPr bwMode="auto">
          <a:xfrm>
            <a:off x="1981200" y="2509838"/>
            <a:ext cx="2209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1800" b="1">
                <a:solidFill>
                  <a:schemeClr val="tx1"/>
                </a:solidFill>
              </a:rPr>
              <a:t>Command &amp; Control</a:t>
            </a:r>
          </a:p>
        </p:txBody>
      </p:sp>
      <p:sp>
        <p:nvSpPr>
          <p:cNvPr id="12" name="TextBox 11"/>
          <p:cNvSpPr txBox="1">
            <a:spLocks noChangeArrowheads="1"/>
          </p:cNvSpPr>
          <p:nvPr/>
        </p:nvSpPr>
        <p:spPr bwMode="auto">
          <a:xfrm>
            <a:off x="5867400" y="3883025"/>
            <a:ext cx="2438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1800">
                <a:solidFill>
                  <a:schemeClr val="tx1"/>
                </a:solidFill>
              </a:rPr>
              <a:t>Agile Leadership</a:t>
            </a:r>
          </a:p>
        </p:txBody>
      </p:sp>
      <p:cxnSp>
        <p:nvCxnSpPr>
          <p:cNvPr id="14" name="Straight Arrow Connector 13"/>
          <p:cNvCxnSpPr/>
          <p:nvPr/>
        </p:nvCxnSpPr>
        <p:spPr>
          <a:xfrm flipH="1">
            <a:off x="5791200" y="4251325"/>
            <a:ext cx="9906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a:spLocks noChangeArrowheads="1"/>
          </p:cNvSpPr>
          <p:nvPr/>
        </p:nvSpPr>
        <p:spPr bwMode="auto">
          <a:xfrm>
            <a:off x="6354763" y="4919663"/>
            <a:ext cx="1450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1800">
                <a:solidFill>
                  <a:schemeClr val="tx1"/>
                </a:solidFill>
              </a:rPr>
              <a:t>Outputs</a:t>
            </a:r>
          </a:p>
        </p:txBody>
      </p:sp>
    </p:spTree>
    <p:extLst>
      <p:ext uri="{BB962C8B-B14F-4D97-AF65-F5344CB8AC3E}">
        <p14:creationId xmlns:p14="http://schemas.microsoft.com/office/powerpoint/2010/main" val="258864005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Graphic spid="7" grpId="0">
        <p:bldAsOne/>
      </p:bldGraphic>
      <p:bldP spid="8" grpId="0" animBg="1"/>
      <p:bldP spid="11" grpId="0"/>
      <p:bldP spid="12" grpId="0"/>
      <p:bldP spid="1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0" y="0"/>
            <a:ext cx="9144000" cy="6858000"/>
          </a:xfrm>
          <a:prstGeom prst="rect">
            <a:avLst/>
          </a:prstGeom>
          <a:gradFill rotWithShape="1">
            <a:gsLst>
              <a:gs pos="0">
                <a:schemeClr val="accent1"/>
              </a:gs>
              <a:gs pos="100000">
                <a:srgbClr val="A8EFF6">
                  <a:alpha val="67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buClr>
                <a:srgbClr val="3C3CB4"/>
              </a:buClr>
            </a:pPr>
            <a:r>
              <a:rPr lang="en-US" altLang="en-US" sz="3200">
                <a:solidFill>
                  <a:srgbClr val="3C3CB4"/>
                </a:solidFill>
              </a:rPr>
              <a:t>   </a:t>
            </a:r>
          </a:p>
        </p:txBody>
      </p:sp>
      <p:sp>
        <p:nvSpPr>
          <p:cNvPr id="83971" name="Title 1"/>
          <p:cNvSpPr>
            <a:spLocks noGrp="1"/>
          </p:cNvSpPr>
          <p:nvPr>
            <p:ph type="title" idx="4294967295"/>
          </p:nvPr>
        </p:nvSpPr>
        <p:spPr>
          <a:xfrm>
            <a:off x="228600" y="76200"/>
            <a:ext cx="8229600" cy="1143000"/>
          </a:xfrm>
          <a:noFill/>
          <a:extLst>
            <a:ext uri="{909E8E84-426E-40DD-AFC4-6F175D3DCCD1}">
              <a14:hiddenFill xmlns:a14="http://schemas.microsoft.com/office/drawing/2010/main">
                <a:gradFill rotWithShape="1">
                  <a:gsLst>
                    <a:gs pos="0">
                      <a:srgbClr val="8EA3FA"/>
                    </a:gs>
                    <a:gs pos="100000">
                      <a:srgbClr val="ABBAFB"/>
                    </a:gs>
                  </a:gsLst>
                  <a:lin ang="5400000" scaled="1"/>
                </a:gradFill>
              </a14:hiddenFill>
            </a:ext>
          </a:extLst>
        </p:spPr>
        <p:txBody>
          <a:bodyPr lIns="82296" tIns="41148" rIns="82296" bIns="41148"/>
          <a:lstStyle/>
          <a:p>
            <a:pPr algn="ctr"/>
            <a:r>
              <a:rPr lang="en-GB" altLang="en-US" sz="4000" b="1" i="0" dirty="0" smtClean="0">
                <a:solidFill>
                  <a:srgbClr val="003300"/>
                </a:solidFill>
                <a:latin typeface="Verdana" panose="020B0604030504040204" pitchFamily="34" charset="0"/>
              </a:rPr>
              <a:t>Trust/Ownership Model</a:t>
            </a:r>
          </a:p>
        </p:txBody>
      </p:sp>
      <p:cxnSp>
        <p:nvCxnSpPr>
          <p:cNvPr id="6" name="Straight Arrow Connector 5"/>
          <p:cNvCxnSpPr/>
          <p:nvPr/>
        </p:nvCxnSpPr>
        <p:spPr>
          <a:xfrm rot="5400000" flipH="1" flipV="1">
            <a:off x="-11112" y="3467101"/>
            <a:ext cx="4497388" cy="1587"/>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2236788" y="5715001"/>
            <a:ext cx="5181600" cy="1588"/>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2236788" y="3581401"/>
            <a:ext cx="2438400" cy="2133600"/>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lIns="91439" tIns="45719" rIns="91439" bIns="45719" anchor="ctr"/>
          <a:lstStyle/>
          <a:p>
            <a:pPr algn="ctr">
              <a:defRPr/>
            </a:pPr>
            <a:r>
              <a:rPr lang="en-GB" b="1" dirty="0">
                <a:solidFill>
                  <a:schemeClr val="tx1"/>
                </a:solidFill>
                <a:cs typeface="Arial" pitchFamily="34" charset="0"/>
              </a:rPr>
              <a:t>Command &amp; Control</a:t>
            </a:r>
          </a:p>
        </p:txBody>
      </p:sp>
      <p:sp>
        <p:nvSpPr>
          <p:cNvPr id="11" name="Rectangle 10"/>
          <p:cNvSpPr/>
          <p:nvPr/>
        </p:nvSpPr>
        <p:spPr>
          <a:xfrm>
            <a:off x="4675188" y="3581401"/>
            <a:ext cx="2438400" cy="21336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lIns="91439" tIns="45719" rIns="91439" bIns="45719" anchor="ctr"/>
          <a:lstStyle/>
          <a:p>
            <a:pPr algn="ctr">
              <a:defRPr/>
            </a:pPr>
            <a:r>
              <a:rPr lang="en-GB" b="1" dirty="0">
                <a:cs typeface="Arial" pitchFamily="34" charset="0"/>
              </a:rPr>
              <a:t>Conflict</a:t>
            </a:r>
          </a:p>
        </p:txBody>
      </p:sp>
      <p:sp>
        <p:nvSpPr>
          <p:cNvPr id="12" name="Rectangle 11"/>
          <p:cNvSpPr/>
          <p:nvPr/>
        </p:nvSpPr>
        <p:spPr>
          <a:xfrm>
            <a:off x="4675188" y="1447801"/>
            <a:ext cx="2438400" cy="2133600"/>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lIns="91439" tIns="45719" rIns="91439" bIns="45719" anchor="ctr"/>
          <a:lstStyle/>
          <a:p>
            <a:pPr algn="ctr">
              <a:defRPr/>
            </a:pPr>
            <a:r>
              <a:rPr lang="en-GB" b="1" dirty="0">
                <a:cs typeface="Arial" pitchFamily="34" charset="0"/>
              </a:rPr>
              <a:t>Energy &amp; Innovation</a:t>
            </a:r>
          </a:p>
        </p:txBody>
      </p:sp>
      <p:sp>
        <p:nvSpPr>
          <p:cNvPr id="13" name="Rectangle 12"/>
          <p:cNvSpPr/>
          <p:nvPr/>
        </p:nvSpPr>
        <p:spPr>
          <a:xfrm>
            <a:off x="2236788" y="1447801"/>
            <a:ext cx="2438400" cy="21336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lIns="91439" tIns="45719" rIns="91439" bIns="45719" anchor="ctr"/>
          <a:lstStyle/>
          <a:p>
            <a:pPr algn="ctr">
              <a:defRPr/>
            </a:pPr>
            <a:r>
              <a:rPr lang="en-GB" b="1" dirty="0">
                <a:cs typeface="Arial" pitchFamily="34" charset="0"/>
              </a:rPr>
              <a:t>Abdication</a:t>
            </a:r>
            <a:endParaRPr lang="en-GB" sz="1400" b="1" dirty="0">
              <a:cs typeface="Arial" pitchFamily="34" charset="0"/>
            </a:endParaRPr>
          </a:p>
        </p:txBody>
      </p:sp>
      <p:sp>
        <p:nvSpPr>
          <p:cNvPr id="83978" name="TextBox 21"/>
          <p:cNvSpPr txBox="1">
            <a:spLocks noChangeArrowheads="1"/>
          </p:cNvSpPr>
          <p:nvPr/>
        </p:nvSpPr>
        <p:spPr bwMode="auto">
          <a:xfrm>
            <a:off x="6808788" y="5867401"/>
            <a:ext cx="654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GB" altLang="en-US" sz="1800">
                <a:solidFill>
                  <a:schemeClr val="tx1"/>
                </a:solidFill>
              </a:rPr>
              <a:t>High</a:t>
            </a:r>
          </a:p>
        </p:txBody>
      </p:sp>
      <p:grpSp>
        <p:nvGrpSpPr>
          <p:cNvPr id="2" name="Group 19"/>
          <p:cNvGrpSpPr>
            <a:grpSpLocks/>
          </p:cNvGrpSpPr>
          <p:nvPr/>
        </p:nvGrpSpPr>
        <p:grpSpPr bwMode="auto">
          <a:xfrm>
            <a:off x="6784975" y="1487489"/>
            <a:ext cx="2282825" cy="1095375"/>
            <a:chOff x="6757988" y="1563688"/>
            <a:chExt cx="2282825" cy="1095375"/>
          </a:xfrm>
        </p:grpSpPr>
        <p:cxnSp>
          <p:nvCxnSpPr>
            <p:cNvPr id="26" name="Straight Arrow Connector 25"/>
            <p:cNvCxnSpPr/>
            <p:nvPr/>
          </p:nvCxnSpPr>
          <p:spPr bwMode="auto">
            <a:xfrm rot="10800000" flipV="1">
              <a:off x="6757988" y="1563688"/>
              <a:ext cx="1671638" cy="642937"/>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84015" name="TextBox 26"/>
            <p:cNvSpPr txBox="1">
              <a:spLocks noChangeArrowheads="1"/>
            </p:cNvSpPr>
            <p:nvPr/>
          </p:nvSpPr>
          <p:spPr bwMode="auto">
            <a:xfrm rot="-1221411">
              <a:off x="7077116" y="1704508"/>
              <a:ext cx="1963697" cy="954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r>
                <a:rPr lang="en-GB" altLang="en-US">
                  <a:solidFill>
                    <a:srgbClr val="002060"/>
                  </a:solidFill>
                  <a:cs typeface="Arial" panose="020B0604020202020204" pitchFamily="34" charset="0"/>
                </a:rPr>
                <a:t>How do we</a:t>
              </a:r>
              <a:br>
                <a:rPr lang="en-GB" altLang="en-US">
                  <a:solidFill>
                    <a:srgbClr val="002060"/>
                  </a:solidFill>
                  <a:cs typeface="Arial" panose="020B0604020202020204" pitchFamily="34" charset="0"/>
                </a:rPr>
              </a:br>
              <a:r>
                <a:rPr lang="en-GB" altLang="en-US">
                  <a:solidFill>
                    <a:srgbClr val="002060"/>
                  </a:solidFill>
                  <a:cs typeface="Arial" panose="020B0604020202020204" pitchFamily="34" charset="0"/>
                </a:rPr>
                <a:t>get here?</a:t>
              </a:r>
            </a:p>
          </p:txBody>
        </p:sp>
      </p:grpSp>
      <p:sp>
        <p:nvSpPr>
          <p:cNvPr id="83980" name="Text Box 6"/>
          <p:cNvSpPr txBox="1">
            <a:spLocks noChangeArrowheads="1"/>
          </p:cNvSpPr>
          <p:nvPr/>
        </p:nvSpPr>
        <p:spPr bwMode="auto">
          <a:xfrm>
            <a:off x="3303588" y="5943601"/>
            <a:ext cx="2638425" cy="457200"/>
          </a:xfrm>
          <a:prstGeom prst="rect">
            <a:avLst/>
          </a:prstGeom>
          <a:solidFill>
            <a:srgbClr val="FFFFFF">
              <a:alpha val="41176"/>
            </a:srgbClr>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2400" b="1">
                <a:solidFill>
                  <a:schemeClr val="tx1"/>
                </a:solidFill>
              </a:rPr>
              <a:t>Team Ownership</a:t>
            </a:r>
          </a:p>
        </p:txBody>
      </p:sp>
      <p:cxnSp>
        <p:nvCxnSpPr>
          <p:cNvPr id="33" name="Straight Arrow Connector 32"/>
          <p:cNvCxnSpPr/>
          <p:nvPr/>
        </p:nvCxnSpPr>
        <p:spPr>
          <a:xfrm rot="5400000" flipH="1" flipV="1">
            <a:off x="-11112" y="3467101"/>
            <a:ext cx="4497388" cy="1587"/>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3982" name="TextBox 19"/>
          <p:cNvSpPr txBox="1">
            <a:spLocks noChangeArrowheads="1"/>
          </p:cNvSpPr>
          <p:nvPr/>
        </p:nvSpPr>
        <p:spPr bwMode="auto">
          <a:xfrm>
            <a:off x="1143000" y="5410201"/>
            <a:ext cx="1004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r"/>
            <a:r>
              <a:rPr lang="en-GB" altLang="en-US" sz="1800" b="1">
                <a:solidFill>
                  <a:schemeClr val="tx1"/>
                </a:solidFill>
              </a:rPr>
              <a:t>Control</a:t>
            </a:r>
          </a:p>
        </p:txBody>
      </p:sp>
      <p:sp>
        <p:nvSpPr>
          <p:cNvPr id="83983" name="TextBox 20"/>
          <p:cNvSpPr txBox="1">
            <a:spLocks noChangeArrowheads="1"/>
          </p:cNvSpPr>
          <p:nvPr/>
        </p:nvSpPr>
        <p:spPr bwMode="auto">
          <a:xfrm>
            <a:off x="1433513" y="1295401"/>
            <a:ext cx="749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r"/>
            <a:r>
              <a:rPr lang="en-GB" altLang="en-US" sz="1800" b="1">
                <a:solidFill>
                  <a:schemeClr val="tx1"/>
                </a:solidFill>
              </a:rPr>
              <a:t>Trust</a:t>
            </a:r>
          </a:p>
        </p:txBody>
      </p:sp>
      <p:grpSp>
        <p:nvGrpSpPr>
          <p:cNvPr id="83984" name="Group 35"/>
          <p:cNvGrpSpPr>
            <a:grpSpLocks/>
          </p:cNvGrpSpPr>
          <p:nvPr/>
        </p:nvGrpSpPr>
        <p:grpSpPr bwMode="auto">
          <a:xfrm>
            <a:off x="228600" y="2362201"/>
            <a:ext cx="1752600" cy="2057400"/>
            <a:chOff x="-2057400" y="381000"/>
            <a:chExt cx="1428750" cy="1938992"/>
          </a:xfrm>
        </p:grpSpPr>
        <p:sp>
          <p:nvSpPr>
            <p:cNvPr id="84007" name="Text Box 3"/>
            <p:cNvSpPr txBox="1">
              <a:spLocks noChangeArrowheads="1"/>
            </p:cNvSpPr>
            <p:nvPr/>
          </p:nvSpPr>
          <p:spPr bwMode="auto">
            <a:xfrm>
              <a:off x="-2057400" y="381000"/>
              <a:ext cx="1428750" cy="1938992"/>
            </a:xfrm>
            <a:prstGeom prst="rect">
              <a:avLst/>
            </a:prstGeom>
            <a:solidFill>
              <a:srgbClr val="FFFFFF">
                <a:alpha val="47842"/>
              </a:srgbClr>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endParaRPr lang="en-US" altLang="en-US" sz="2400" b="1">
                <a:solidFill>
                  <a:schemeClr val="tx1"/>
                </a:solidFill>
              </a:endParaRPr>
            </a:p>
            <a:p>
              <a:pPr algn="ctr"/>
              <a:endParaRPr lang="en-US" altLang="en-US" sz="2400" b="1">
                <a:solidFill>
                  <a:schemeClr val="tx1"/>
                </a:solidFill>
              </a:endParaRPr>
            </a:p>
            <a:p>
              <a:pPr algn="ctr"/>
              <a:endParaRPr lang="en-US" altLang="en-US" sz="2400" b="1">
                <a:solidFill>
                  <a:schemeClr val="tx1"/>
                </a:solidFill>
              </a:endParaRPr>
            </a:p>
            <a:p>
              <a:pPr algn="ctr"/>
              <a:endParaRPr lang="en-US" altLang="en-US" sz="2400" b="1">
                <a:solidFill>
                  <a:schemeClr val="tx1"/>
                </a:solidFill>
              </a:endParaRPr>
            </a:p>
            <a:p>
              <a:pPr algn="ctr"/>
              <a:endParaRPr lang="en-US" altLang="en-US" sz="2400" b="1">
                <a:solidFill>
                  <a:schemeClr val="tx1"/>
                </a:solidFill>
              </a:endParaRPr>
            </a:p>
          </p:txBody>
        </p:sp>
        <p:sp>
          <p:nvSpPr>
            <p:cNvPr id="84008" name="Oval 3"/>
            <p:cNvSpPr>
              <a:spLocks noChangeArrowheads="1"/>
            </p:cNvSpPr>
            <p:nvPr/>
          </p:nvSpPr>
          <p:spPr bwMode="auto">
            <a:xfrm>
              <a:off x="-1503362" y="685800"/>
              <a:ext cx="330200" cy="390525"/>
            </a:xfrm>
            <a:prstGeom prst="ellipse">
              <a:avLst/>
            </a:prstGeom>
            <a:solidFill>
              <a:srgbClr val="CC6600"/>
            </a:solidFill>
            <a:ln w="25400" algn="ctr">
              <a:solidFill>
                <a:srgbClr val="CC3300"/>
              </a:solidFill>
              <a:round/>
              <a:headEnd/>
              <a:tailEnd/>
            </a:ln>
          </p:spPr>
          <p:txBody>
            <a:bodyPr lIns="82296" tIns="41148" rIns="82296" bIns="41148" anchor="ct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endParaRPr lang="en-GB" altLang="en-US" sz="2000">
                <a:solidFill>
                  <a:srgbClr val="FFFFFF"/>
                </a:solidFill>
              </a:endParaRPr>
            </a:p>
          </p:txBody>
        </p:sp>
        <p:sp>
          <p:nvSpPr>
            <p:cNvPr id="84009" name="Oval 4"/>
            <p:cNvSpPr>
              <a:spLocks noChangeArrowheads="1"/>
            </p:cNvSpPr>
            <p:nvPr/>
          </p:nvSpPr>
          <p:spPr bwMode="auto">
            <a:xfrm>
              <a:off x="-1147762" y="1604963"/>
              <a:ext cx="330200" cy="390525"/>
            </a:xfrm>
            <a:prstGeom prst="ellipse">
              <a:avLst/>
            </a:prstGeom>
            <a:solidFill>
              <a:srgbClr val="6600FF"/>
            </a:solidFill>
            <a:ln w="25400" algn="ctr">
              <a:solidFill>
                <a:srgbClr val="00956F"/>
              </a:solidFill>
              <a:round/>
              <a:headEnd/>
              <a:tailEnd/>
            </a:ln>
          </p:spPr>
          <p:txBody>
            <a:bodyPr lIns="82296" tIns="41148" rIns="82296" bIns="41148" anchor="ct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endParaRPr lang="en-GB" altLang="en-US" sz="2000">
                <a:solidFill>
                  <a:srgbClr val="FFFFFF"/>
                </a:solidFill>
              </a:endParaRPr>
            </a:p>
          </p:txBody>
        </p:sp>
        <p:sp>
          <p:nvSpPr>
            <p:cNvPr id="40" name="Oval 5"/>
            <p:cNvSpPr/>
            <p:nvPr/>
          </p:nvSpPr>
          <p:spPr>
            <a:xfrm>
              <a:off x="-1851629" y="1604839"/>
              <a:ext cx="330010" cy="3904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anchor="ctr"/>
            <a:lstStyle/>
            <a:p>
              <a:pPr algn="ctr">
                <a:defRPr/>
              </a:pPr>
              <a:endParaRPr lang="en-GB" sz="2000">
                <a:solidFill>
                  <a:srgbClr val="FFFFFF"/>
                </a:solidFill>
              </a:endParaRPr>
            </a:p>
          </p:txBody>
        </p:sp>
        <p:sp>
          <p:nvSpPr>
            <p:cNvPr id="84011" name="Oval 6"/>
            <p:cNvSpPr>
              <a:spLocks noChangeArrowheads="1"/>
            </p:cNvSpPr>
            <p:nvPr/>
          </p:nvSpPr>
          <p:spPr bwMode="auto">
            <a:xfrm>
              <a:off x="-1025525" y="960438"/>
              <a:ext cx="330200" cy="390525"/>
            </a:xfrm>
            <a:prstGeom prst="ellipse">
              <a:avLst/>
            </a:prstGeom>
            <a:solidFill>
              <a:srgbClr val="FFC000"/>
            </a:solidFill>
            <a:ln w="25400" algn="ctr">
              <a:solidFill>
                <a:srgbClr val="FFC000"/>
              </a:solidFill>
              <a:round/>
              <a:headEnd/>
              <a:tailEnd/>
            </a:ln>
          </p:spPr>
          <p:txBody>
            <a:bodyPr lIns="82296" tIns="41148" rIns="82296" bIns="41148" anchor="ct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endParaRPr lang="en-GB" altLang="en-US" sz="2000">
                <a:solidFill>
                  <a:srgbClr val="FFFFFF"/>
                </a:solidFill>
              </a:endParaRPr>
            </a:p>
          </p:txBody>
        </p:sp>
        <p:sp>
          <p:nvSpPr>
            <p:cNvPr id="84012" name="Oval 7"/>
            <p:cNvSpPr>
              <a:spLocks noChangeArrowheads="1"/>
            </p:cNvSpPr>
            <p:nvPr/>
          </p:nvSpPr>
          <p:spPr bwMode="auto">
            <a:xfrm>
              <a:off x="-1981200" y="960438"/>
              <a:ext cx="330200" cy="390525"/>
            </a:xfrm>
            <a:prstGeom prst="ellipse">
              <a:avLst/>
            </a:prstGeom>
            <a:solidFill>
              <a:srgbClr val="FF6600"/>
            </a:solidFill>
            <a:ln w="25400" algn="ctr">
              <a:solidFill>
                <a:srgbClr val="FF6600"/>
              </a:solidFill>
              <a:round/>
              <a:headEnd/>
              <a:tailEnd/>
            </a:ln>
          </p:spPr>
          <p:txBody>
            <a:bodyPr lIns="82296" tIns="41148" rIns="82296" bIns="41148" anchor="ct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endParaRPr lang="en-GB" altLang="en-US" sz="2000">
                <a:solidFill>
                  <a:srgbClr val="FFFFFF"/>
                </a:solidFill>
              </a:endParaRPr>
            </a:p>
          </p:txBody>
        </p:sp>
        <p:sp>
          <p:nvSpPr>
            <p:cNvPr id="84013" name="Oval 8"/>
            <p:cNvSpPr>
              <a:spLocks noChangeArrowheads="1"/>
            </p:cNvSpPr>
            <p:nvPr/>
          </p:nvSpPr>
          <p:spPr bwMode="auto">
            <a:xfrm>
              <a:off x="-1503362" y="1198563"/>
              <a:ext cx="330200" cy="392112"/>
            </a:xfrm>
            <a:prstGeom prst="ellipse">
              <a:avLst/>
            </a:prstGeom>
            <a:solidFill>
              <a:srgbClr val="CC66FF"/>
            </a:solidFill>
            <a:ln w="25400" algn="ctr">
              <a:solidFill>
                <a:srgbClr val="CC66FF"/>
              </a:solidFill>
              <a:round/>
              <a:headEnd/>
              <a:tailEnd/>
            </a:ln>
          </p:spPr>
          <p:txBody>
            <a:bodyPr lIns="82296" tIns="41148" rIns="82296" bIns="41148" anchor="ct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endParaRPr lang="en-GB" altLang="en-US" sz="2000">
                <a:solidFill>
                  <a:schemeClr val="tx1"/>
                </a:solidFill>
              </a:endParaRPr>
            </a:p>
          </p:txBody>
        </p:sp>
      </p:grpSp>
      <p:sp>
        <p:nvSpPr>
          <p:cNvPr id="83985" name="TextBox 19"/>
          <p:cNvSpPr txBox="1">
            <a:spLocks noChangeArrowheads="1"/>
          </p:cNvSpPr>
          <p:nvPr/>
        </p:nvSpPr>
        <p:spPr bwMode="auto">
          <a:xfrm>
            <a:off x="2209800" y="5867401"/>
            <a:ext cx="608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GB" altLang="en-US" sz="1800">
                <a:solidFill>
                  <a:schemeClr val="tx1"/>
                </a:solidFill>
              </a:rPr>
              <a:t>Low</a:t>
            </a:r>
          </a:p>
        </p:txBody>
      </p:sp>
      <p:sp>
        <p:nvSpPr>
          <p:cNvPr id="27" name="Freeform 26"/>
          <p:cNvSpPr/>
          <p:nvPr/>
        </p:nvSpPr>
        <p:spPr>
          <a:xfrm>
            <a:off x="2236788" y="1447801"/>
            <a:ext cx="4876800" cy="4296074"/>
          </a:xfrm>
          <a:custGeom>
            <a:avLst/>
            <a:gdLst>
              <a:gd name="connsiteX0" fmla="*/ 9525 w 3028950"/>
              <a:gd name="connsiteY0" fmla="*/ 1885950 h 2667000"/>
              <a:gd name="connsiteX1" fmla="*/ 0 w 3028950"/>
              <a:gd name="connsiteY1" fmla="*/ 2638425 h 2667000"/>
              <a:gd name="connsiteX2" fmla="*/ 581025 w 3028950"/>
              <a:gd name="connsiteY2" fmla="*/ 2667000 h 2667000"/>
              <a:gd name="connsiteX3" fmla="*/ 3028950 w 3028950"/>
              <a:gd name="connsiteY3" fmla="*/ 695325 h 2667000"/>
              <a:gd name="connsiteX4" fmla="*/ 3028950 w 3028950"/>
              <a:gd name="connsiteY4" fmla="*/ 19050 h 2667000"/>
              <a:gd name="connsiteX5" fmla="*/ 2447925 w 3028950"/>
              <a:gd name="connsiteY5" fmla="*/ 0 h 2667000"/>
              <a:gd name="connsiteX6" fmla="*/ 1219200 w 3028950"/>
              <a:gd name="connsiteY6" fmla="*/ 933450 h 2667000"/>
              <a:gd name="connsiteX0" fmla="*/ 9525 w 3028950"/>
              <a:gd name="connsiteY0" fmla="*/ 1885950 h 2667000"/>
              <a:gd name="connsiteX1" fmla="*/ 0 w 3028950"/>
              <a:gd name="connsiteY1" fmla="*/ 2638425 h 2667000"/>
              <a:gd name="connsiteX2" fmla="*/ 581025 w 3028950"/>
              <a:gd name="connsiteY2" fmla="*/ 2667000 h 2667000"/>
              <a:gd name="connsiteX3" fmla="*/ 3028950 w 3028950"/>
              <a:gd name="connsiteY3" fmla="*/ 695325 h 2667000"/>
              <a:gd name="connsiteX4" fmla="*/ 3028950 w 3028950"/>
              <a:gd name="connsiteY4" fmla="*/ 19050 h 2667000"/>
              <a:gd name="connsiteX5" fmla="*/ 2447925 w 3028950"/>
              <a:gd name="connsiteY5" fmla="*/ 0 h 2667000"/>
              <a:gd name="connsiteX6" fmla="*/ 0 w 3028950"/>
              <a:gd name="connsiteY6" fmla="*/ 1866900 h 2667000"/>
              <a:gd name="connsiteX0" fmla="*/ 9525 w 3028950"/>
              <a:gd name="connsiteY0" fmla="*/ 1885950 h 2667000"/>
              <a:gd name="connsiteX1" fmla="*/ 0 w 3028950"/>
              <a:gd name="connsiteY1" fmla="*/ 2638425 h 2667000"/>
              <a:gd name="connsiteX2" fmla="*/ 581025 w 3028950"/>
              <a:gd name="connsiteY2" fmla="*/ 2667000 h 2667000"/>
              <a:gd name="connsiteX3" fmla="*/ 3028950 w 3028950"/>
              <a:gd name="connsiteY3" fmla="*/ 695325 h 2667000"/>
              <a:gd name="connsiteX4" fmla="*/ 3028950 w 3028950"/>
              <a:gd name="connsiteY4" fmla="*/ 19050 h 2667000"/>
              <a:gd name="connsiteX5" fmla="*/ 2447925 w 3028950"/>
              <a:gd name="connsiteY5" fmla="*/ 0 h 2667000"/>
              <a:gd name="connsiteX6" fmla="*/ 0 w 3028950"/>
              <a:gd name="connsiteY6" fmla="*/ 1866900 h 2667000"/>
              <a:gd name="connsiteX7" fmla="*/ 9525 w 3028950"/>
              <a:gd name="connsiteY7" fmla="*/ 1885950 h 2667000"/>
              <a:gd name="connsiteX0" fmla="*/ 9525 w 3028950"/>
              <a:gd name="connsiteY0" fmla="*/ 1885950 h 2644706"/>
              <a:gd name="connsiteX1" fmla="*/ 0 w 3028950"/>
              <a:gd name="connsiteY1" fmla="*/ 2638425 h 2644706"/>
              <a:gd name="connsiteX2" fmla="*/ 609140 w 3028950"/>
              <a:gd name="connsiteY2" fmla="*/ 2644706 h 2644706"/>
              <a:gd name="connsiteX3" fmla="*/ 3028950 w 3028950"/>
              <a:gd name="connsiteY3" fmla="*/ 695325 h 2644706"/>
              <a:gd name="connsiteX4" fmla="*/ 3028950 w 3028950"/>
              <a:gd name="connsiteY4" fmla="*/ 19050 h 2644706"/>
              <a:gd name="connsiteX5" fmla="*/ 2447925 w 3028950"/>
              <a:gd name="connsiteY5" fmla="*/ 0 h 2644706"/>
              <a:gd name="connsiteX6" fmla="*/ 0 w 3028950"/>
              <a:gd name="connsiteY6" fmla="*/ 1866900 h 2644706"/>
              <a:gd name="connsiteX7" fmla="*/ 9525 w 3028950"/>
              <a:gd name="connsiteY7" fmla="*/ 1885950 h 2644706"/>
              <a:gd name="connsiteX0" fmla="*/ 9525 w 3028950"/>
              <a:gd name="connsiteY0" fmla="*/ 2019712 h 2644706"/>
              <a:gd name="connsiteX1" fmla="*/ 0 w 3028950"/>
              <a:gd name="connsiteY1" fmla="*/ 2638425 h 2644706"/>
              <a:gd name="connsiteX2" fmla="*/ 609140 w 3028950"/>
              <a:gd name="connsiteY2" fmla="*/ 2644706 h 2644706"/>
              <a:gd name="connsiteX3" fmla="*/ 3028950 w 3028950"/>
              <a:gd name="connsiteY3" fmla="*/ 695325 h 2644706"/>
              <a:gd name="connsiteX4" fmla="*/ 3028950 w 3028950"/>
              <a:gd name="connsiteY4" fmla="*/ 19050 h 2644706"/>
              <a:gd name="connsiteX5" fmla="*/ 2447925 w 3028950"/>
              <a:gd name="connsiteY5" fmla="*/ 0 h 2644706"/>
              <a:gd name="connsiteX6" fmla="*/ 0 w 3028950"/>
              <a:gd name="connsiteY6" fmla="*/ 1866900 h 2644706"/>
              <a:gd name="connsiteX7" fmla="*/ 9525 w 3028950"/>
              <a:gd name="connsiteY7" fmla="*/ 2019712 h 2644706"/>
              <a:gd name="connsiteX0" fmla="*/ 9525 w 3028950"/>
              <a:gd name="connsiteY0" fmla="*/ 2019712 h 2644706"/>
              <a:gd name="connsiteX1" fmla="*/ 0 w 3028950"/>
              <a:gd name="connsiteY1" fmla="*/ 2638425 h 2644706"/>
              <a:gd name="connsiteX2" fmla="*/ 609140 w 3028950"/>
              <a:gd name="connsiteY2" fmla="*/ 2644706 h 2644706"/>
              <a:gd name="connsiteX3" fmla="*/ 3028950 w 3028950"/>
              <a:gd name="connsiteY3" fmla="*/ 695325 h 2644706"/>
              <a:gd name="connsiteX4" fmla="*/ 3028950 w 3028950"/>
              <a:gd name="connsiteY4" fmla="*/ 19050 h 2644706"/>
              <a:gd name="connsiteX5" fmla="*/ 2447925 w 3028950"/>
              <a:gd name="connsiteY5" fmla="*/ 0 h 2644706"/>
              <a:gd name="connsiteX6" fmla="*/ 22492 w 3028950"/>
              <a:gd name="connsiteY6" fmla="*/ 2000662 h 2644706"/>
              <a:gd name="connsiteX7" fmla="*/ 9525 w 3028950"/>
              <a:gd name="connsiteY7" fmla="*/ 2019712 h 264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950" h="2644706">
                <a:moveTo>
                  <a:pt x="9525" y="2019712"/>
                </a:moveTo>
                <a:lnTo>
                  <a:pt x="0" y="2638425"/>
                </a:lnTo>
                <a:lnTo>
                  <a:pt x="609140" y="2644706"/>
                </a:lnTo>
                <a:lnTo>
                  <a:pt x="3028950" y="695325"/>
                </a:lnTo>
                <a:lnTo>
                  <a:pt x="3028950" y="19050"/>
                </a:lnTo>
                <a:lnTo>
                  <a:pt x="2447925" y="0"/>
                </a:lnTo>
                <a:lnTo>
                  <a:pt x="22492" y="2000662"/>
                </a:lnTo>
                <a:lnTo>
                  <a:pt x="9525" y="2019712"/>
                </a:lnTo>
                <a:close/>
              </a:path>
            </a:pathLst>
          </a:custGeom>
          <a:gradFill flip="none" rotWithShape="1">
            <a:gsLst>
              <a:gs pos="53000">
                <a:schemeClr val="tx2">
                  <a:lumMod val="60000"/>
                  <a:lumOff val="40000"/>
                  <a:alpha val="30000"/>
                </a:schemeClr>
              </a:gs>
              <a:gs pos="0">
                <a:schemeClr val="accent1">
                  <a:lumMod val="20000"/>
                  <a:lumOff val="80000"/>
                </a:schemeClr>
              </a:gs>
              <a:gs pos="100000">
                <a:schemeClr val="accent1">
                  <a:lumMod val="20000"/>
                  <a:lumOff val="8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8" name="Text Box 2"/>
          <p:cNvSpPr txBox="1">
            <a:spLocks noChangeArrowheads="1"/>
          </p:cNvSpPr>
          <p:nvPr/>
        </p:nvSpPr>
        <p:spPr bwMode="auto">
          <a:xfrm rot="-2287564">
            <a:off x="3479800" y="3084514"/>
            <a:ext cx="2378075"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lnSpc>
                <a:spcPct val="115000"/>
              </a:lnSpc>
              <a:spcAft>
                <a:spcPts val="1000"/>
              </a:spcAft>
            </a:pPr>
            <a:r>
              <a:rPr lang="en-US" altLang="en-US" sz="2000" b="1">
                <a:solidFill>
                  <a:schemeClr val="bg1"/>
                </a:solidFill>
                <a:latin typeface="Calibri" panose="020F0502020204030204" pitchFamily="34" charset="0"/>
              </a:rPr>
              <a:t>Zone of </a:t>
            </a:r>
            <a:endParaRPr lang="en-US" altLang="en-US" sz="1600" b="1">
              <a:solidFill>
                <a:schemeClr val="bg1"/>
              </a:solidFill>
              <a:latin typeface="Calibri" panose="020F0502020204030204" pitchFamily="34" charset="0"/>
            </a:endParaRPr>
          </a:p>
          <a:p>
            <a:pPr algn="ctr">
              <a:lnSpc>
                <a:spcPct val="115000"/>
              </a:lnSpc>
              <a:spcAft>
                <a:spcPts val="1000"/>
              </a:spcAft>
            </a:pPr>
            <a:r>
              <a:rPr lang="en-US" altLang="en-US" sz="2000" b="1">
                <a:solidFill>
                  <a:schemeClr val="bg1"/>
                </a:solidFill>
                <a:latin typeface="Calibri" panose="020F0502020204030204" pitchFamily="34" charset="0"/>
              </a:rPr>
              <a:t>Stable Control</a:t>
            </a:r>
            <a:endParaRPr lang="en-US" altLang="en-US" sz="1600" b="1">
              <a:solidFill>
                <a:schemeClr val="bg1"/>
              </a:solidFill>
              <a:latin typeface="Calibri" panose="020F0502020204030204" pitchFamily="34" charset="0"/>
            </a:endParaRPr>
          </a:p>
        </p:txBody>
      </p:sp>
      <p:cxnSp>
        <p:nvCxnSpPr>
          <p:cNvPr id="4" name="Straight Connector 3"/>
          <p:cNvCxnSpPr/>
          <p:nvPr/>
        </p:nvCxnSpPr>
        <p:spPr>
          <a:xfrm flipV="1">
            <a:off x="2236788" y="1477964"/>
            <a:ext cx="4876800" cy="4256087"/>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2778125" y="4867276"/>
            <a:ext cx="498475" cy="406400"/>
          </a:xfrm>
          <a:custGeom>
            <a:avLst/>
            <a:gdLst>
              <a:gd name="connsiteX0" fmla="*/ 0 w 497940"/>
              <a:gd name="connsiteY0" fmla="*/ 398353 h 407406"/>
              <a:gd name="connsiteX1" fmla="*/ 497940 w 497940"/>
              <a:gd name="connsiteY1" fmla="*/ 407406 h 407406"/>
              <a:gd name="connsiteX2" fmla="*/ 497940 w 497940"/>
              <a:gd name="connsiteY2" fmla="*/ 0 h 407406"/>
            </a:gdLst>
            <a:ahLst/>
            <a:cxnLst>
              <a:cxn ang="0">
                <a:pos x="connsiteX0" y="connsiteY0"/>
              </a:cxn>
              <a:cxn ang="0">
                <a:pos x="connsiteX1" y="connsiteY1"/>
              </a:cxn>
              <a:cxn ang="0">
                <a:pos x="connsiteX2" y="connsiteY2"/>
              </a:cxn>
            </a:cxnLst>
            <a:rect l="l" t="t" r="r" b="b"/>
            <a:pathLst>
              <a:path w="497940" h="407406">
                <a:moveTo>
                  <a:pt x="0" y="398353"/>
                </a:moveTo>
                <a:lnTo>
                  <a:pt x="497940" y="407406"/>
                </a:lnTo>
                <a:lnTo>
                  <a:pt x="49794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Freeform 41"/>
          <p:cNvSpPr/>
          <p:nvPr/>
        </p:nvSpPr>
        <p:spPr>
          <a:xfrm>
            <a:off x="3276600" y="4419601"/>
            <a:ext cx="498475" cy="407988"/>
          </a:xfrm>
          <a:custGeom>
            <a:avLst/>
            <a:gdLst>
              <a:gd name="connsiteX0" fmla="*/ 0 w 497940"/>
              <a:gd name="connsiteY0" fmla="*/ 398353 h 407406"/>
              <a:gd name="connsiteX1" fmla="*/ 497940 w 497940"/>
              <a:gd name="connsiteY1" fmla="*/ 407406 h 407406"/>
              <a:gd name="connsiteX2" fmla="*/ 497940 w 497940"/>
              <a:gd name="connsiteY2" fmla="*/ 0 h 407406"/>
            </a:gdLst>
            <a:ahLst/>
            <a:cxnLst>
              <a:cxn ang="0">
                <a:pos x="connsiteX0" y="connsiteY0"/>
              </a:cxn>
              <a:cxn ang="0">
                <a:pos x="connsiteX1" y="connsiteY1"/>
              </a:cxn>
              <a:cxn ang="0">
                <a:pos x="connsiteX2" y="connsiteY2"/>
              </a:cxn>
            </a:cxnLst>
            <a:rect l="l" t="t" r="r" b="b"/>
            <a:pathLst>
              <a:path w="497940" h="407406">
                <a:moveTo>
                  <a:pt x="0" y="398353"/>
                </a:moveTo>
                <a:lnTo>
                  <a:pt x="497940" y="407406"/>
                </a:lnTo>
                <a:lnTo>
                  <a:pt x="49794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Freeform 42"/>
          <p:cNvSpPr/>
          <p:nvPr/>
        </p:nvSpPr>
        <p:spPr>
          <a:xfrm>
            <a:off x="3768725" y="4011614"/>
            <a:ext cx="498475" cy="407987"/>
          </a:xfrm>
          <a:custGeom>
            <a:avLst/>
            <a:gdLst>
              <a:gd name="connsiteX0" fmla="*/ 0 w 497940"/>
              <a:gd name="connsiteY0" fmla="*/ 398353 h 407406"/>
              <a:gd name="connsiteX1" fmla="*/ 497940 w 497940"/>
              <a:gd name="connsiteY1" fmla="*/ 407406 h 407406"/>
              <a:gd name="connsiteX2" fmla="*/ 497940 w 497940"/>
              <a:gd name="connsiteY2" fmla="*/ 0 h 407406"/>
            </a:gdLst>
            <a:ahLst/>
            <a:cxnLst>
              <a:cxn ang="0">
                <a:pos x="connsiteX0" y="connsiteY0"/>
              </a:cxn>
              <a:cxn ang="0">
                <a:pos x="connsiteX1" y="connsiteY1"/>
              </a:cxn>
              <a:cxn ang="0">
                <a:pos x="connsiteX2" y="connsiteY2"/>
              </a:cxn>
            </a:cxnLst>
            <a:rect l="l" t="t" r="r" b="b"/>
            <a:pathLst>
              <a:path w="497940" h="407406">
                <a:moveTo>
                  <a:pt x="0" y="398353"/>
                </a:moveTo>
                <a:lnTo>
                  <a:pt x="497940" y="407406"/>
                </a:lnTo>
                <a:lnTo>
                  <a:pt x="49794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Freeform 43"/>
          <p:cNvSpPr/>
          <p:nvPr/>
        </p:nvSpPr>
        <p:spPr>
          <a:xfrm>
            <a:off x="4267200" y="3581401"/>
            <a:ext cx="498475" cy="407988"/>
          </a:xfrm>
          <a:custGeom>
            <a:avLst/>
            <a:gdLst>
              <a:gd name="connsiteX0" fmla="*/ 0 w 497940"/>
              <a:gd name="connsiteY0" fmla="*/ 398353 h 407406"/>
              <a:gd name="connsiteX1" fmla="*/ 497940 w 497940"/>
              <a:gd name="connsiteY1" fmla="*/ 407406 h 407406"/>
              <a:gd name="connsiteX2" fmla="*/ 497940 w 497940"/>
              <a:gd name="connsiteY2" fmla="*/ 0 h 407406"/>
            </a:gdLst>
            <a:ahLst/>
            <a:cxnLst>
              <a:cxn ang="0">
                <a:pos x="connsiteX0" y="connsiteY0"/>
              </a:cxn>
              <a:cxn ang="0">
                <a:pos x="connsiteX1" y="connsiteY1"/>
              </a:cxn>
              <a:cxn ang="0">
                <a:pos x="connsiteX2" y="connsiteY2"/>
              </a:cxn>
            </a:cxnLst>
            <a:rect l="l" t="t" r="r" b="b"/>
            <a:pathLst>
              <a:path w="497940" h="407406">
                <a:moveTo>
                  <a:pt x="0" y="398353"/>
                </a:moveTo>
                <a:lnTo>
                  <a:pt x="497940" y="407406"/>
                </a:lnTo>
                <a:lnTo>
                  <a:pt x="49794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Freeform 44"/>
          <p:cNvSpPr/>
          <p:nvPr/>
        </p:nvSpPr>
        <p:spPr>
          <a:xfrm>
            <a:off x="4724400" y="3173414"/>
            <a:ext cx="498475" cy="407987"/>
          </a:xfrm>
          <a:custGeom>
            <a:avLst/>
            <a:gdLst>
              <a:gd name="connsiteX0" fmla="*/ 0 w 497940"/>
              <a:gd name="connsiteY0" fmla="*/ 398353 h 407406"/>
              <a:gd name="connsiteX1" fmla="*/ 497940 w 497940"/>
              <a:gd name="connsiteY1" fmla="*/ 407406 h 407406"/>
              <a:gd name="connsiteX2" fmla="*/ 497940 w 497940"/>
              <a:gd name="connsiteY2" fmla="*/ 0 h 407406"/>
            </a:gdLst>
            <a:ahLst/>
            <a:cxnLst>
              <a:cxn ang="0">
                <a:pos x="connsiteX0" y="connsiteY0"/>
              </a:cxn>
              <a:cxn ang="0">
                <a:pos x="connsiteX1" y="connsiteY1"/>
              </a:cxn>
              <a:cxn ang="0">
                <a:pos x="connsiteX2" y="connsiteY2"/>
              </a:cxn>
            </a:cxnLst>
            <a:rect l="l" t="t" r="r" b="b"/>
            <a:pathLst>
              <a:path w="497940" h="407406">
                <a:moveTo>
                  <a:pt x="0" y="398353"/>
                </a:moveTo>
                <a:lnTo>
                  <a:pt x="497940" y="407406"/>
                </a:lnTo>
                <a:lnTo>
                  <a:pt x="49794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Freeform 45"/>
          <p:cNvSpPr/>
          <p:nvPr/>
        </p:nvSpPr>
        <p:spPr>
          <a:xfrm>
            <a:off x="5216525" y="2743201"/>
            <a:ext cx="498475" cy="407988"/>
          </a:xfrm>
          <a:custGeom>
            <a:avLst/>
            <a:gdLst>
              <a:gd name="connsiteX0" fmla="*/ 0 w 497940"/>
              <a:gd name="connsiteY0" fmla="*/ 398353 h 407406"/>
              <a:gd name="connsiteX1" fmla="*/ 497940 w 497940"/>
              <a:gd name="connsiteY1" fmla="*/ 407406 h 407406"/>
              <a:gd name="connsiteX2" fmla="*/ 497940 w 497940"/>
              <a:gd name="connsiteY2" fmla="*/ 0 h 407406"/>
            </a:gdLst>
            <a:ahLst/>
            <a:cxnLst>
              <a:cxn ang="0">
                <a:pos x="connsiteX0" y="connsiteY0"/>
              </a:cxn>
              <a:cxn ang="0">
                <a:pos x="connsiteX1" y="connsiteY1"/>
              </a:cxn>
              <a:cxn ang="0">
                <a:pos x="connsiteX2" y="connsiteY2"/>
              </a:cxn>
            </a:cxnLst>
            <a:rect l="l" t="t" r="r" b="b"/>
            <a:pathLst>
              <a:path w="497940" h="407406">
                <a:moveTo>
                  <a:pt x="0" y="398353"/>
                </a:moveTo>
                <a:lnTo>
                  <a:pt x="497940" y="407406"/>
                </a:lnTo>
                <a:lnTo>
                  <a:pt x="49794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Freeform 46"/>
          <p:cNvSpPr/>
          <p:nvPr/>
        </p:nvSpPr>
        <p:spPr>
          <a:xfrm>
            <a:off x="5715000" y="2286001"/>
            <a:ext cx="498475" cy="407988"/>
          </a:xfrm>
          <a:custGeom>
            <a:avLst/>
            <a:gdLst>
              <a:gd name="connsiteX0" fmla="*/ 0 w 497940"/>
              <a:gd name="connsiteY0" fmla="*/ 398353 h 407406"/>
              <a:gd name="connsiteX1" fmla="*/ 497940 w 497940"/>
              <a:gd name="connsiteY1" fmla="*/ 407406 h 407406"/>
              <a:gd name="connsiteX2" fmla="*/ 497940 w 497940"/>
              <a:gd name="connsiteY2" fmla="*/ 0 h 407406"/>
            </a:gdLst>
            <a:ahLst/>
            <a:cxnLst>
              <a:cxn ang="0">
                <a:pos x="connsiteX0" y="connsiteY0"/>
              </a:cxn>
              <a:cxn ang="0">
                <a:pos x="connsiteX1" y="connsiteY1"/>
              </a:cxn>
              <a:cxn ang="0">
                <a:pos x="connsiteX2" y="connsiteY2"/>
              </a:cxn>
            </a:cxnLst>
            <a:rect l="l" t="t" r="r" b="b"/>
            <a:pathLst>
              <a:path w="497940" h="407406">
                <a:moveTo>
                  <a:pt x="0" y="398353"/>
                </a:moveTo>
                <a:lnTo>
                  <a:pt x="497940" y="407406"/>
                </a:lnTo>
                <a:lnTo>
                  <a:pt x="49794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Freeform 47"/>
          <p:cNvSpPr/>
          <p:nvPr/>
        </p:nvSpPr>
        <p:spPr>
          <a:xfrm>
            <a:off x="6213475" y="1843089"/>
            <a:ext cx="496888" cy="407987"/>
          </a:xfrm>
          <a:custGeom>
            <a:avLst/>
            <a:gdLst>
              <a:gd name="connsiteX0" fmla="*/ 0 w 497940"/>
              <a:gd name="connsiteY0" fmla="*/ 398353 h 407406"/>
              <a:gd name="connsiteX1" fmla="*/ 497940 w 497940"/>
              <a:gd name="connsiteY1" fmla="*/ 407406 h 407406"/>
              <a:gd name="connsiteX2" fmla="*/ 497940 w 497940"/>
              <a:gd name="connsiteY2" fmla="*/ 0 h 407406"/>
            </a:gdLst>
            <a:ahLst/>
            <a:cxnLst>
              <a:cxn ang="0">
                <a:pos x="connsiteX0" y="connsiteY0"/>
              </a:cxn>
              <a:cxn ang="0">
                <a:pos x="connsiteX1" y="connsiteY1"/>
              </a:cxn>
              <a:cxn ang="0">
                <a:pos x="connsiteX2" y="connsiteY2"/>
              </a:cxn>
            </a:cxnLst>
            <a:rect l="l" t="t" r="r" b="b"/>
            <a:pathLst>
              <a:path w="497940" h="407406">
                <a:moveTo>
                  <a:pt x="0" y="398353"/>
                </a:moveTo>
                <a:lnTo>
                  <a:pt x="497940" y="407406"/>
                </a:lnTo>
                <a:lnTo>
                  <a:pt x="49794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Freeform 50"/>
          <p:cNvSpPr/>
          <p:nvPr/>
        </p:nvSpPr>
        <p:spPr>
          <a:xfrm rot="10800000">
            <a:off x="2773363" y="4859339"/>
            <a:ext cx="498475" cy="407987"/>
          </a:xfrm>
          <a:custGeom>
            <a:avLst/>
            <a:gdLst>
              <a:gd name="connsiteX0" fmla="*/ 0 w 497940"/>
              <a:gd name="connsiteY0" fmla="*/ 398353 h 407406"/>
              <a:gd name="connsiteX1" fmla="*/ 497940 w 497940"/>
              <a:gd name="connsiteY1" fmla="*/ 407406 h 407406"/>
              <a:gd name="connsiteX2" fmla="*/ 497940 w 497940"/>
              <a:gd name="connsiteY2" fmla="*/ 0 h 407406"/>
            </a:gdLst>
            <a:ahLst/>
            <a:cxnLst>
              <a:cxn ang="0">
                <a:pos x="connsiteX0" y="connsiteY0"/>
              </a:cxn>
              <a:cxn ang="0">
                <a:pos x="connsiteX1" y="connsiteY1"/>
              </a:cxn>
              <a:cxn ang="0">
                <a:pos x="connsiteX2" y="connsiteY2"/>
              </a:cxn>
            </a:cxnLst>
            <a:rect l="l" t="t" r="r" b="b"/>
            <a:pathLst>
              <a:path w="497940" h="407406">
                <a:moveTo>
                  <a:pt x="0" y="398353"/>
                </a:moveTo>
                <a:lnTo>
                  <a:pt x="497940" y="407406"/>
                </a:lnTo>
                <a:lnTo>
                  <a:pt x="49794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Freeform 51"/>
          <p:cNvSpPr/>
          <p:nvPr/>
        </p:nvSpPr>
        <p:spPr>
          <a:xfrm rot="10800000">
            <a:off x="3271838" y="4411664"/>
            <a:ext cx="496887" cy="407987"/>
          </a:xfrm>
          <a:custGeom>
            <a:avLst/>
            <a:gdLst>
              <a:gd name="connsiteX0" fmla="*/ 0 w 497940"/>
              <a:gd name="connsiteY0" fmla="*/ 398353 h 407406"/>
              <a:gd name="connsiteX1" fmla="*/ 497940 w 497940"/>
              <a:gd name="connsiteY1" fmla="*/ 407406 h 407406"/>
              <a:gd name="connsiteX2" fmla="*/ 497940 w 497940"/>
              <a:gd name="connsiteY2" fmla="*/ 0 h 407406"/>
            </a:gdLst>
            <a:ahLst/>
            <a:cxnLst>
              <a:cxn ang="0">
                <a:pos x="connsiteX0" y="connsiteY0"/>
              </a:cxn>
              <a:cxn ang="0">
                <a:pos x="connsiteX1" y="connsiteY1"/>
              </a:cxn>
              <a:cxn ang="0">
                <a:pos x="connsiteX2" y="connsiteY2"/>
              </a:cxn>
            </a:cxnLst>
            <a:rect l="l" t="t" r="r" b="b"/>
            <a:pathLst>
              <a:path w="497940" h="407406">
                <a:moveTo>
                  <a:pt x="0" y="398353"/>
                </a:moveTo>
                <a:lnTo>
                  <a:pt x="497940" y="407406"/>
                </a:lnTo>
                <a:lnTo>
                  <a:pt x="49794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Freeform 52"/>
          <p:cNvSpPr/>
          <p:nvPr/>
        </p:nvSpPr>
        <p:spPr>
          <a:xfrm rot="10800000">
            <a:off x="3763963" y="4005264"/>
            <a:ext cx="498475" cy="406400"/>
          </a:xfrm>
          <a:custGeom>
            <a:avLst/>
            <a:gdLst>
              <a:gd name="connsiteX0" fmla="*/ 0 w 497940"/>
              <a:gd name="connsiteY0" fmla="*/ 398353 h 407406"/>
              <a:gd name="connsiteX1" fmla="*/ 497940 w 497940"/>
              <a:gd name="connsiteY1" fmla="*/ 407406 h 407406"/>
              <a:gd name="connsiteX2" fmla="*/ 497940 w 497940"/>
              <a:gd name="connsiteY2" fmla="*/ 0 h 407406"/>
            </a:gdLst>
            <a:ahLst/>
            <a:cxnLst>
              <a:cxn ang="0">
                <a:pos x="connsiteX0" y="connsiteY0"/>
              </a:cxn>
              <a:cxn ang="0">
                <a:pos x="connsiteX1" y="connsiteY1"/>
              </a:cxn>
              <a:cxn ang="0">
                <a:pos x="connsiteX2" y="connsiteY2"/>
              </a:cxn>
            </a:cxnLst>
            <a:rect l="l" t="t" r="r" b="b"/>
            <a:pathLst>
              <a:path w="497940" h="407406">
                <a:moveTo>
                  <a:pt x="0" y="398353"/>
                </a:moveTo>
                <a:lnTo>
                  <a:pt x="497940" y="407406"/>
                </a:lnTo>
                <a:lnTo>
                  <a:pt x="49794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Freeform 53"/>
          <p:cNvSpPr/>
          <p:nvPr/>
        </p:nvSpPr>
        <p:spPr>
          <a:xfrm rot="10800000">
            <a:off x="4262438" y="3573464"/>
            <a:ext cx="496887" cy="407987"/>
          </a:xfrm>
          <a:custGeom>
            <a:avLst/>
            <a:gdLst>
              <a:gd name="connsiteX0" fmla="*/ 0 w 497940"/>
              <a:gd name="connsiteY0" fmla="*/ 398353 h 407406"/>
              <a:gd name="connsiteX1" fmla="*/ 497940 w 497940"/>
              <a:gd name="connsiteY1" fmla="*/ 407406 h 407406"/>
              <a:gd name="connsiteX2" fmla="*/ 497940 w 497940"/>
              <a:gd name="connsiteY2" fmla="*/ 0 h 407406"/>
            </a:gdLst>
            <a:ahLst/>
            <a:cxnLst>
              <a:cxn ang="0">
                <a:pos x="connsiteX0" y="connsiteY0"/>
              </a:cxn>
              <a:cxn ang="0">
                <a:pos x="connsiteX1" y="connsiteY1"/>
              </a:cxn>
              <a:cxn ang="0">
                <a:pos x="connsiteX2" y="connsiteY2"/>
              </a:cxn>
            </a:cxnLst>
            <a:rect l="l" t="t" r="r" b="b"/>
            <a:pathLst>
              <a:path w="497940" h="407406">
                <a:moveTo>
                  <a:pt x="0" y="398353"/>
                </a:moveTo>
                <a:lnTo>
                  <a:pt x="497940" y="407406"/>
                </a:lnTo>
                <a:lnTo>
                  <a:pt x="49794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 name="Freeform 54"/>
          <p:cNvSpPr/>
          <p:nvPr/>
        </p:nvSpPr>
        <p:spPr>
          <a:xfrm rot="10800000">
            <a:off x="4719638" y="3167064"/>
            <a:ext cx="496887" cy="406400"/>
          </a:xfrm>
          <a:custGeom>
            <a:avLst/>
            <a:gdLst>
              <a:gd name="connsiteX0" fmla="*/ 0 w 497940"/>
              <a:gd name="connsiteY0" fmla="*/ 398353 h 407406"/>
              <a:gd name="connsiteX1" fmla="*/ 497940 w 497940"/>
              <a:gd name="connsiteY1" fmla="*/ 407406 h 407406"/>
              <a:gd name="connsiteX2" fmla="*/ 497940 w 497940"/>
              <a:gd name="connsiteY2" fmla="*/ 0 h 407406"/>
            </a:gdLst>
            <a:ahLst/>
            <a:cxnLst>
              <a:cxn ang="0">
                <a:pos x="connsiteX0" y="connsiteY0"/>
              </a:cxn>
              <a:cxn ang="0">
                <a:pos x="connsiteX1" y="connsiteY1"/>
              </a:cxn>
              <a:cxn ang="0">
                <a:pos x="connsiteX2" y="connsiteY2"/>
              </a:cxn>
            </a:cxnLst>
            <a:rect l="l" t="t" r="r" b="b"/>
            <a:pathLst>
              <a:path w="497940" h="407406">
                <a:moveTo>
                  <a:pt x="0" y="398353"/>
                </a:moveTo>
                <a:lnTo>
                  <a:pt x="497940" y="407406"/>
                </a:lnTo>
                <a:lnTo>
                  <a:pt x="49794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Freeform 55"/>
          <p:cNvSpPr/>
          <p:nvPr/>
        </p:nvSpPr>
        <p:spPr>
          <a:xfrm rot="10800000">
            <a:off x="5211763" y="2735264"/>
            <a:ext cx="498475" cy="407987"/>
          </a:xfrm>
          <a:custGeom>
            <a:avLst/>
            <a:gdLst>
              <a:gd name="connsiteX0" fmla="*/ 0 w 497940"/>
              <a:gd name="connsiteY0" fmla="*/ 398353 h 407406"/>
              <a:gd name="connsiteX1" fmla="*/ 497940 w 497940"/>
              <a:gd name="connsiteY1" fmla="*/ 407406 h 407406"/>
              <a:gd name="connsiteX2" fmla="*/ 497940 w 497940"/>
              <a:gd name="connsiteY2" fmla="*/ 0 h 407406"/>
            </a:gdLst>
            <a:ahLst/>
            <a:cxnLst>
              <a:cxn ang="0">
                <a:pos x="connsiteX0" y="connsiteY0"/>
              </a:cxn>
              <a:cxn ang="0">
                <a:pos x="connsiteX1" y="connsiteY1"/>
              </a:cxn>
              <a:cxn ang="0">
                <a:pos x="connsiteX2" y="connsiteY2"/>
              </a:cxn>
            </a:cxnLst>
            <a:rect l="l" t="t" r="r" b="b"/>
            <a:pathLst>
              <a:path w="497940" h="407406">
                <a:moveTo>
                  <a:pt x="0" y="398353"/>
                </a:moveTo>
                <a:lnTo>
                  <a:pt x="497940" y="407406"/>
                </a:lnTo>
                <a:lnTo>
                  <a:pt x="49794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Freeform 56"/>
          <p:cNvSpPr/>
          <p:nvPr/>
        </p:nvSpPr>
        <p:spPr>
          <a:xfrm rot="10800000">
            <a:off x="5710238" y="2278064"/>
            <a:ext cx="496887" cy="407987"/>
          </a:xfrm>
          <a:custGeom>
            <a:avLst/>
            <a:gdLst>
              <a:gd name="connsiteX0" fmla="*/ 0 w 497940"/>
              <a:gd name="connsiteY0" fmla="*/ 398353 h 407406"/>
              <a:gd name="connsiteX1" fmla="*/ 497940 w 497940"/>
              <a:gd name="connsiteY1" fmla="*/ 407406 h 407406"/>
              <a:gd name="connsiteX2" fmla="*/ 497940 w 497940"/>
              <a:gd name="connsiteY2" fmla="*/ 0 h 407406"/>
            </a:gdLst>
            <a:ahLst/>
            <a:cxnLst>
              <a:cxn ang="0">
                <a:pos x="connsiteX0" y="connsiteY0"/>
              </a:cxn>
              <a:cxn ang="0">
                <a:pos x="connsiteX1" y="connsiteY1"/>
              </a:cxn>
              <a:cxn ang="0">
                <a:pos x="connsiteX2" y="connsiteY2"/>
              </a:cxn>
            </a:cxnLst>
            <a:rect l="l" t="t" r="r" b="b"/>
            <a:pathLst>
              <a:path w="497940" h="407406">
                <a:moveTo>
                  <a:pt x="0" y="398353"/>
                </a:moveTo>
                <a:lnTo>
                  <a:pt x="497940" y="407406"/>
                </a:lnTo>
                <a:lnTo>
                  <a:pt x="49794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 name="Freeform 57"/>
          <p:cNvSpPr/>
          <p:nvPr/>
        </p:nvSpPr>
        <p:spPr>
          <a:xfrm rot="10800000">
            <a:off x="6207125" y="1835151"/>
            <a:ext cx="498475" cy="407988"/>
          </a:xfrm>
          <a:custGeom>
            <a:avLst/>
            <a:gdLst>
              <a:gd name="connsiteX0" fmla="*/ 0 w 497940"/>
              <a:gd name="connsiteY0" fmla="*/ 398353 h 407406"/>
              <a:gd name="connsiteX1" fmla="*/ 497940 w 497940"/>
              <a:gd name="connsiteY1" fmla="*/ 407406 h 407406"/>
              <a:gd name="connsiteX2" fmla="*/ 497940 w 497940"/>
              <a:gd name="connsiteY2" fmla="*/ 0 h 407406"/>
            </a:gdLst>
            <a:ahLst/>
            <a:cxnLst>
              <a:cxn ang="0">
                <a:pos x="connsiteX0" y="connsiteY0"/>
              </a:cxn>
              <a:cxn ang="0">
                <a:pos x="connsiteX1" y="connsiteY1"/>
              </a:cxn>
              <a:cxn ang="0">
                <a:pos x="connsiteX2" y="connsiteY2"/>
              </a:cxn>
            </a:cxnLst>
            <a:rect l="l" t="t" r="r" b="b"/>
            <a:pathLst>
              <a:path w="497940" h="407406">
                <a:moveTo>
                  <a:pt x="0" y="398353"/>
                </a:moveTo>
                <a:lnTo>
                  <a:pt x="497940" y="407406"/>
                </a:lnTo>
                <a:lnTo>
                  <a:pt x="49794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0153059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nodeType="click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wipe(down)">
                                      <p:cBhvr>
                                        <p:cTn id="30" dur="500"/>
                                        <p:tgtEl>
                                          <p:spTgt spid="4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4"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down)">
                                      <p:cBhvr>
                                        <p:cTn id="35" dur="500"/>
                                        <p:tgtEl>
                                          <p:spTgt spid="4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nodeType="click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wipe(down)">
                                      <p:cBhvr>
                                        <p:cTn id="40" dur="500"/>
                                        <p:tgtEl>
                                          <p:spTgt spid="44"/>
                                        </p:tgtEl>
                                      </p:cBhvr>
                                    </p:animEffect>
                                  </p:childTnLst>
                                </p:cTn>
                              </p:par>
                            </p:childTnLst>
                          </p:cTn>
                        </p:par>
                        <p:par>
                          <p:cTn id="41" fill="hold" nodeType="afterGroup">
                            <p:stCondLst>
                              <p:cond delay="500"/>
                            </p:stCondLst>
                            <p:childTnLst>
                              <p:par>
                                <p:cTn id="42" presetID="22" presetClass="entr" presetSubtype="4" fill="hold"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wipe(down)">
                                      <p:cBhvr>
                                        <p:cTn id="44" dur="500"/>
                                        <p:tgtEl>
                                          <p:spTgt spid="45"/>
                                        </p:tgtEl>
                                      </p:cBhvr>
                                    </p:animEffect>
                                  </p:childTnLst>
                                </p:cTn>
                              </p:par>
                            </p:childTnLst>
                          </p:cTn>
                        </p:par>
                        <p:par>
                          <p:cTn id="45" fill="hold" nodeType="afterGroup">
                            <p:stCondLst>
                              <p:cond delay="1000"/>
                            </p:stCondLst>
                            <p:childTnLst>
                              <p:par>
                                <p:cTn id="46" presetID="22" presetClass="entr" presetSubtype="4" fill="hold" nodeType="after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wipe(down)">
                                      <p:cBhvr>
                                        <p:cTn id="48" dur="500"/>
                                        <p:tgtEl>
                                          <p:spTgt spid="46"/>
                                        </p:tgtEl>
                                      </p:cBhvr>
                                    </p:animEffect>
                                  </p:childTnLst>
                                </p:cTn>
                              </p:par>
                            </p:childTnLst>
                          </p:cTn>
                        </p:par>
                        <p:par>
                          <p:cTn id="49" fill="hold" nodeType="afterGroup">
                            <p:stCondLst>
                              <p:cond delay="1500"/>
                            </p:stCondLst>
                            <p:childTnLst>
                              <p:par>
                                <p:cTn id="50" presetID="22" presetClass="entr" presetSubtype="4" fill="hold" nodeType="after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wipe(down)">
                                      <p:cBhvr>
                                        <p:cTn id="52" dur="500"/>
                                        <p:tgtEl>
                                          <p:spTgt spid="47"/>
                                        </p:tgtEl>
                                      </p:cBhvr>
                                    </p:animEffect>
                                  </p:childTnLst>
                                </p:cTn>
                              </p:par>
                              <p:par>
                                <p:cTn id="53" presetID="22" presetClass="entr" presetSubtype="4" fill="hold" nodeType="with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ipe(down)">
                                      <p:cBhvr>
                                        <p:cTn id="55" dur="500"/>
                                        <p:tgtEl>
                                          <p:spTgt spid="4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4" fill="hold" nodeType="click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wipe(down)">
                                      <p:cBhvr>
                                        <p:cTn id="60" dur="500"/>
                                        <p:tgtEl>
                                          <p:spTgt spid="51"/>
                                        </p:tgtEl>
                                      </p:cBhvr>
                                    </p:animEffect>
                                  </p:childTnLst>
                                </p:cTn>
                              </p:par>
                            </p:childTnLst>
                          </p:cTn>
                        </p:par>
                        <p:par>
                          <p:cTn id="61" fill="hold" nodeType="afterGroup">
                            <p:stCondLst>
                              <p:cond delay="500"/>
                            </p:stCondLst>
                            <p:childTnLst>
                              <p:par>
                                <p:cTn id="62" presetID="22" presetClass="entr" presetSubtype="4" fill="hold" nodeType="after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wipe(down)">
                                      <p:cBhvr>
                                        <p:cTn id="64" dur="500"/>
                                        <p:tgtEl>
                                          <p:spTgt spid="52"/>
                                        </p:tgtEl>
                                      </p:cBhvr>
                                    </p:animEffect>
                                  </p:childTnLst>
                                </p:cTn>
                              </p:par>
                            </p:childTnLst>
                          </p:cTn>
                        </p:par>
                        <p:par>
                          <p:cTn id="65" fill="hold" nodeType="afterGroup">
                            <p:stCondLst>
                              <p:cond delay="1000"/>
                            </p:stCondLst>
                            <p:childTnLst>
                              <p:par>
                                <p:cTn id="66" presetID="22" presetClass="entr" presetSubtype="4" fill="hold" nodeType="afterEffect">
                                  <p:stCondLst>
                                    <p:cond delay="0"/>
                                  </p:stCondLst>
                                  <p:childTnLst>
                                    <p:set>
                                      <p:cBhvr>
                                        <p:cTn id="67" dur="1" fill="hold">
                                          <p:stCondLst>
                                            <p:cond delay="0"/>
                                          </p:stCondLst>
                                        </p:cTn>
                                        <p:tgtEl>
                                          <p:spTgt spid="53"/>
                                        </p:tgtEl>
                                        <p:attrNameLst>
                                          <p:attrName>style.visibility</p:attrName>
                                        </p:attrNameLst>
                                      </p:cBhvr>
                                      <p:to>
                                        <p:strVal val="visible"/>
                                      </p:to>
                                    </p:set>
                                    <p:animEffect transition="in" filter="wipe(down)">
                                      <p:cBhvr>
                                        <p:cTn id="68" dur="500"/>
                                        <p:tgtEl>
                                          <p:spTgt spid="53"/>
                                        </p:tgtEl>
                                      </p:cBhvr>
                                    </p:animEffect>
                                  </p:childTnLst>
                                </p:cTn>
                              </p:par>
                            </p:childTnLst>
                          </p:cTn>
                        </p:par>
                        <p:par>
                          <p:cTn id="69" fill="hold" nodeType="afterGroup">
                            <p:stCondLst>
                              <p:cond delay="1500"/>
                            </p:stCondLst>
                            <p:childTnLst>
                              <p:par>
                                <p:cTn id="70" presetID="22" presetClass="entr" presetSubtype="4" fill="hold" nodeType="afterEffect">
                                  <p:stCondLst>
                                    <p:cond delay="0"/>
                                  </p:stCondLst>
                                  <p:childTnLst>
                                    <p:set>
                                      <p:cBhvr>
                                        <p:cTn id="71" dur="1" fill="hold">
                                          <p:stCondLst>
                                            <p:cond delay="0"/>
                                          </p:stCondLst>
                                        </p:cTn>
                                        <p:tgtEl>
                                          <p:spTgt spid="54"/>
                                        </p:tgtEl>
                                        <p:attrNameLst>
                                          <p:attrName>style.visibility</p:attrName>
                                        </p:attrNameLst>
                                      </p:cBhvr>
                                      <p:to>
                                        <p:strVal val="visible"/>
                                      </p:to>
                                    </p:set>
                                    <p:animEffect transition="in" filter="wipe(down)">
                                      <p:cBhvr>
                                        <p:cTn id="72" dur="500"/>
                                        <p:tgtEl>
                                          <p:spTgt spid="54"/>
                                        </p:tgtEl>
                                      </p:cBhvr>
                                    </p:animEffect>
                                  </p:childTnLst>
                                </p:cTn>
                              </p:par>
                            </p:childTnLst>
                          </p:cTn>
                        </p:par>
                        <p:par>
                          <p:cTn id="73" fill="hold" nodeType="afterGroup">
                            <p:stCondLst>
                              <p:cond delay="2000"/>
                            </p:stCondLst>
                            <p:childTnLst>
                              <p:par>
                                <p:cTn id="74" presetID="22" presetClass="entr" presetSubtype="4" fill="hold" nodeType="afterEffect">
                                  <p:stCondLst>
                                    <p:cond delay="0"/>
                                  </p:stCondLst>
                                  <p:childTnLst>
                                    <p:set>
                                      <p:cBhvr>
                                        <p:cTn id="75" dur="1" fill="hold">
                                          <p:stCondLst>
                                            <p:cond delay="0"/>
                                          </p:stCondLst>
                                        </p:cTn>
                                        <p:tgtEl>
                                          <p:spTgt spid="55"/>
                                        </p:tgtEl>
                                        <p:attrNameLst>
                                          <p:attrName>style.visibility</p:attrName>
                                        </p:attrNameLst>
                                      </p:cBhvr>
                                      <p:to>
                                        <p:strVal val="visible"/>
                                      </p:to>
                                    </p:set>
                                    <p:animEffect transition="in" filter="wipe(down)">
                                      <p:cBhvr>
                                        <p:cTn id="76" dur="500"/>
                                        <p:tgtEl>
                                          <p:spTgt spid="55"/>
                                        </p:tgtEl>
                                      </p:cBhvr>
                                    </p:animEffect>
                                  </p:childTnLst>
                                </p:cTn>
                              </p:par>
                            </p:childTnLst>
                          </p:cTn>
                        </p:par>
                        <p:par>
                          <p:cTn id="77" fill="hold" nodeType="afterGroup">
                            <p:stCondLst>
                              <p:cond delay="2500"/>
                            </p:stCondLst>
                            <p:childTnLst>
                              <p:par>
                                <p:cTn id="78" presetID="22" presetClass="entr" presetSubtype="4" fill="hold" nodeType="afterEffect">
                                  <p:stCondLst>
                                    <p:cond delay="0"/>
                                  </p:stCondLst>
                                  <p:childTnLst>
                                    <p:set>
                                      <p:cBhvr>
                                        <p:cTn id="79" dur="1" fill="hold">
                                          <p:stCondLst>
                                            <p:cond delay="0"/>
                                          </p:stCondLst>
                                        </p:cTn>
                                        <p:tgtEl>
                                          <p:spTgt spid="56"/>
                                        </p:tgtEl>
                                        <p:attrNameLst>
                                          <p:attrName>style.visibility</p:attrName>
                                        </p:attrNameLst>
                                      </p:cBhvr>
                                      <p:to>
                                        <p:strVal val="visible"/>
                                      </p:to>
                                    </p:set>
                                    <p:animEffect transition="in" filter="wipe(down)">
                                      <p:cBhvr>
                                        <p:cTn id="80" dur="500"/>
                                        <p:tgtEl>
                                          <p:spTgt spid="56"/>
                                        </p:tgtEl>
                                      </p:cBhvr>
                                    </p:animEffect>
                                  </p:childTnLst>
                                </p:cTn>
                              </p:par>
                            </p:childTnLst>
                          </p:cTn>
                        </p:par>
                        <p:par>
                          <p:cTn id="81" fill="hold" nodeType="afterGroup">
                            <p:stCondLst>
                              <p:cond delay="3000"/>
                            </p:stCondLst>
                            <p:childTnLst>
                              <p:par>
                                <p:cTn id="82" presetID="22" presetClass="entr" presetSubtype="4" fill="hold" nodeType="afterEffect">
                                  <p:stCondLst>
                                    <p:cond delay="0"/>
                                  </p:stCondLst>
                                  <p:childTnLst>
                                    <p:set>
                                      <p:cBhvr>
                                        <p:cTn id="83" dur="1" fill="hold">
                                          <p:stCondLst>
                                            <p:cond delay="0"/>
                                          </p:stCondLst>
                                        </p:cTn>
                                        <p:tgtEl>
                                          <p:spTgt spid="57"/>
                                        </p:tgtEl>
                                        <p:attrNameLst>
                                          <p:attrName>style.visibility</p:attrName>
                                        </p:attrNameLst>
                                      </p:cBhvr>
                                      <p:to>
                                        <p:strVal val="visible"/>
                                      </p:to>
                                    </p:set>
                                    <p:animEffect transition="in" filter="wipe(down)">
                                      <p:cBhvr>
                                        <p:cTn id="84" dur="500"/>
                                        <p:tgtEl>
                                          <p:spTgt spid="57"/>
                                        </p:tgtEl>
                                      </p:cBhvr>
                                    </p:animEffect>
                                  </p:childTnLst>
                                </p:cTn>
                              </p:par>
                            </p:childTnLst>
                          </p:cTn>
                        </p:par>
                        <p:par>
                          <p:cTn id="85" fill="hold" nodeType="afterGroup">
                            <p:stCondLst>
                              <p:cond delay="3500"/>
                            </p:stCondLst>
                            <p:childTnLst>
                              <p:par>
                                <p:cTn id="86" presetID="22" presetClass="entr" presetSubtype="4" fill="hold" nodeType="afterEffect">
                                  <p:stCondLst>
                                    <p:cond delay="0"/>
                                  </p:stCondLst>
                                  <p:childTnLst>
                                    <p:set>
                                      <p:cBhvr>
                                        <p:cTn id="87" dur="1" fill="hold">
                                          <p:stCondLst>
                                            <p:cond delay="0"/>
                                          </p:stCondLst>
                                        </p:cTn>
                                        <p:tgtEl>
                                          <p:spTgt spid="58"/>
                                        </p:tgtEl>
                                        <p:attrNameLst>
                                          <p:attrName>style.visibility</p:attrName>
                                        </p:attrNameLst>
                                      </p:cBhvr>
                                      <p:to>
                                        <p:strVal val="visible"/>
                                      </p:to>
                                    </p:set>
                                    <p:animEffect transition="in" filter="wipe(down)">
                                      <p:cBhvr>
                                        <p:cTn id="88"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2" y="0"/>
            <a:ext cx="9138138" cy="6858000"/>
          </a:xfrm>
          <a:prstGeom prst="rect">
            <a:avLst/>
          </a:prstGeom>
        </p:spPr>
      </p:pic>
      <p:sp>
        <p:nvSpPr>
          <p:cNvPr id="4" name="TextBox 3"/>
          <p:cNvSpPr txBox="1"/>
          <p:nvPr/>
        </p:nvSpPr>
        <p:spPr>
          <a:xfrm>
            <a:off x="1143000" y="4801758"/>
            <a:ext cx="6781800" cy="646331"/>
          </a:xfrm>
          <a:prstGeom prst="rect">
            <a:avLst/>
          </a:prstGeom>
          <a:noFill/>
        </p:spPr>
        <p:txBody>
          <a:bodyPr wrap="square" rtlCol="0">
            <a:spAutoFit/>
          </a:bodyPr>
          <a:lstStyle/>
          <a:p>
            <a:pPr algn="ctr"/>
            <a:r>
              <a:rPr lang="en-US" sz="3600" dirty="0" smtClean="0">
                <a:solidFill>
                  <a:schemeClr val="bg1"/>
                </a:solidFill>
                <a:latin typeface="Smudger LET" pitchFamily="2" charset="0"/>
              </a:rPr>
              <a:t>Servant Leadership &amp; Culture!</a:t>
            </a:r>
            <a:endParaRPr lang="en-US" sz="3600" dirty="0">
              <a:solidFill>
                <a:schemeClr val="bg1"/>
              </a:solidFill>
              <a:latin typeface="Smudger LET" pitchFamily="2" charset="0"/>
            </a:endParaRPr>
          </a:p>
        </p:txBody>
      </p:sp>
      <p:sp>
        <p:nvSpPr>
          <p:cNvPr id="5" name="TextBox 4"/>
          <p:cNvSpPr txBox="1"/>
          <p:nvPr/>
        </p:nvSpPr>
        <p:spPr>
          <a:xfrm>
            <a:off x="1244297" y="996696"/>
            <a:ext cx="1295400" cy="769441"/>
          </a:xfrm>
          <a:prstGeom prst="rect">
            <a:avLst/>
          </a:prstGeom>
          <a:noFill/>
        </p:spPr>
        <p:txBody>
          <a:bodyPr wrap="square" rtlCol="0">
            <a:spAutoFit/>
          </a:bodyPr>
          <a:lstStyle/>
          <a:p>
            <a:r>
              <a:rPr lang="en-US" sz="4400" dirty="0" smtClean="0">
                <a:solidFill>
                  <a:schemeClr val="bg1"/>
                </a:solidFill>
                <a:latin typeface="Forte" panose="03060902040502070203" pitchFamily="66" charset="0"/>
              </a:rPr>
              <a:t>#6</a:t>
            </a:r>
            <a:endParaRPr lang="en-US" sz="4400" dirty="0">
              <a:solidFill>
                <a:schemeClr val="bg1"/>
              </a:solidFill>
              <a:latin typeface="Forte" panose="03060902040502070203" pitchFamily="66" charset="0"/>
            </a:endParaRPr>
          </a:p>
        </p:txBody>
      </p:sp>
    </p:spTree>
    <p:extLst>
      <p:ext uri="{BB962C8B-B14F-4D97-AF65-F5344CB8AC3E}">
        <p14:creationId xmlns:p14="http://schemas.microsoft.com/office/powerpoint/2010/main" val="41802843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ormAutofit/>
          </a:bodyPr>
          <a:lstStyle/>
          <a:p>
            <a:r>
              <a:rPr lang="en-US" altLang="en-US" dirty="0" smtClean="0"/>
              <a:t>Foundation and Pillars of Agile</a:t>
            </a:r>
          </a:p>
        </p:txBody>
      </p:sp>
      <p:pic>
        <p:nvPicPr>
          <p:cNvPr id="23555" name="Picture 2" descr="http://www.clker.com/cliparts/N/2/H/q/t/B/marble-columns-md.png"/>
          <p:cNvPicPr>
            <a:picLocks noChangeAspect="1" noChangeArrowheads="1"/>
          </p:cNvPicPr>
          <p:nvPr/>
        </p:nvPicPr>
        <p:blipFill>
          <a:blip r:embed="rId3" cstate="print">
            <a:extLst>
              <a:ext uri="{28A0092B-C50C-407E-A947-70E740481C1C}">
                <a14:useLocalDpi xmlns:a14="http://schemas.microsoft.com/office/drawing/2010/main" val="0"/>
              </a:ext>
            </a:extLst>
          </a:blip>
          <a:srcRect l="64117"/>
          <a:stretch>
            <a:fillRect/>
          </a:stretch>
        </p:blipFill>
        <p:spPr bwMode="auto">
          <a:xfrm>
            <a:off x="1249363" y="2786063"/>
            <a:ext cx="963612"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2" descr="http://www.clker.com/cliparts/N/2/H/q/t/B/marble-columns-md.png"/>
          <p:cNvPicPr>
            <a:picLocks noChangeAspect="1" noChangeArrowheads="1"/>
          </p:cNvPicPr>
          <p:nvPr/>
        </p:nvPicPr>
        <p:blipFill>
          <a:blip r:embed="rId3" cstate="print">
            <a:extLst>
              <a:ext uri="{28A0092B-C50C-407E-A947-70E740481C1C}">
                <a14:useLocalDpi xmlns:a14="http://schemas.microsoft.com/office/drawing/2010/main" val="0"/>
              </a:ext>
            </a:extLst>
          </a:blip>
          <a:srcRect l="64117"/>
          <a:stretch>
            <a:fillRect/>
          </a:stretch>
        </p:blipFill>
        <p:spPr bwMode="auto">
          <a:xfrm>
            <a:off x="6583363" y="2786063"/>
            <a:ext cx="963612"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252537" y="2406650"/>
            <a:ext cx="6294438" cy="320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smtClean="0">
                <a:solidFill>
                  <a:schemeClr val="bg1"/>
                </a:solidFill>
              </a:rPr>
              <a:t>Learning (Inspect </a:t>
            </a:r>
            <a:r>
              <a:rPr lang="en-US" sz="2400" b="1" dirty="0">
                <a:solidFill>
                  <a:schemeClr val="bg1"/>
                </a:solidFill>
              </a:rPr>
              <a:t>and </a:t>
            </a:r>
            <a:r>
              <a:rPr lang="en-US" sz="2400" b="1" dirty="0" smtClean="0">
                <a:solidFill>
                  <a:schemeClr val="bg1"/>
                </a:solidFill>
              </a:rPr>
              <a:t>Adapt)</a:t>
            </a:r>
            <a:endParaRPr lang="en-US" sz="2400" b="1" dirty="0">
              <a:solidFill>
                <a:schemeClr val="bg1"/>
              </a:solidFill>
            </a:endParaRPr>
          </a:p>
        </p:txBody>
      </p:sp>
      <p:sp>
        <p:nvSpPr>
          <p:cNvPr id="15" name="Rectangle 14"/>
          <p:cNvSpPr/>
          <p:nvPr/>
        </p:nvSpPr>
        <p:spPr>
          <a:xfrm>
            <a:off x="1270000" y="5480050"/>
            <a:ext cx="6294438" cy="327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rPr>
              <a:t>Context</a:t>
            </a:r>
            <a:endParaRPr lang="en-US" b="1" dirty="0">
              <a:solidFill>
                <a:schemeClr val="bg1"/>
              </a:solidFill>
            </a:endParaRPr>
          </a:p>
        </p:txBody>
      </p:sp>
      <p:sp>
        <p:nvSpPr>
          <p:cNvPr id="16" name="Rectangle 15"/>
          <p:cNvSpPr/>
          <p:nvPr/>
        </p:nvSpPr>
        <p:spPr>
          <a:xfrm>
            <a:off x="1143000" y="5883275"/>
            <a:ext cx="6548438" cy="403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rPr>
              <a:t>Servant Leadership &amp; Sustaining Culture</a:t>
            </a:r>
          </a:p>
        </p:txBody>
      </p:sp>
      <p:sp>
        <p:nvSpPr>
          <p:cNvPr id="17" name="Isosceles Triangle 16"/>
          <p:cNvSpPr/>
          <p:nvPr/>
        </p:nvSpPr>
        <p:spPr>
          <a:xfrm>
            <a:off x="1270000" y="1143000"/>
            <a:ext cx="6294438" cy="118427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23562" name="TextBox 6"/>
          <p:cNvSpPr txBox="1">
            <a:spLocks noChangeArrowheads="1"/>
          </p:cNvSpPr>
          <p:nvPr/>
        </p:nvSpPr>
        <p:spPr bwMode="auto">
          <a:xfrm rot="-5400000">
            <a:off x="816769" y="3626644"/>
            <a:ext cx="1828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r>
              <a:rPr lang="en-US" altLang="en-US" dirty="0"/>
              <a:t>Build Quality In</a:t>
            </a:r>
          </a:p>
        </p:txBody>
      </p:sp>
      <p:sp>
        <p:nvSpPr>
          <p:cNvPr id="23563" name="TextBox 7"/>
          <p:cNvSpPr txBox="1">
            <a:spLocks noChangeArrowheads="1"/>
          </p:cNvSpPr>
          <p:nvPr/>
        </p:nvSpPr>
        <p:spPr bwMode="auto">
          <a:xfrm rot="-5400000">
            <a:off x="6093619" y="3586956"/>
            <a:ext cx="1905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r>
              <a:rPr lang="en-US" altLang="en-US"/>
              <a:t>Deliver Often</a:t>
            </a:r>
          </a:p>
        </p:txBody>
      </p:sp>
      <p:sp>
        <p:nvSpPr>
          <p:cNvPr id="20" name="TextBox 19"/>
          <p:cNvSpPr txBox="1"/>
          <p:nvPr/>
        </p:nvSpPr>
        <p:spPr>
          <a:xfrm>
            <a:off x="2517775" y="1792288"/>
            <a:ext cx="3962400" cy="557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a:solidFill>
                  <a:schemeClr val="tx1"/>
                </a:solidFill>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pPr>
              <a:defRPr/>
            </a:pPr>
            <a:r>
              <a:rPr lang="en-US" sz="2400" b="1" dirty="0" smtClean="0">
                <a:solidFill>
                  <a:schemeClr val="bg1"/>
                </a:solidFill>
              </a:rPr>
              <a:t>Lean Product Management Strategy</a:t>
            </a:r>
          </a:p>
          <a:p>
            <a:pPr>
              <a:defRPr/>
            </a:pPr>
            <a:endParaRPr lang="en-US" sz="2400" dirty="0" smtClean="0">
              <a:solidFill>
                <a:schemeClr val="bg1"/>
              </a:solidFill>
            </a:endParaRPr>
          </a:p>
        </p:txBody>
      </p:sp>
      <p:grpSp>
        <p:nvGrpSpPr>
          <p:cNvPr id="2" name="Group 1"/>
          <p:cNvGrpSpPr/>
          <p:nvPr/>
        </p:nvGrpSpPr>
        <p:grpSpPr>
          <a:xfrm>
            <a:off x="2212975" y="3074549"/>
            <a:ext cx="4504604" cy="2107051"/>
            <a:chOff x="395169" y="1454150"/>
            <a:chExt cx="8817496" cy="4549134"/>
          </a:xfrm>
        </p:grpSpPr>
        <p:sp>
          <p:nvSpPr>
            <p:cNvPr id="18" name="AutoShape 5"/>
            <p:cNvSpPr>
              <a:spLocks noChangeAspect="1" noChangeArrowheads="1"/>
            </p:cNvSpPr>
            <p:nvPr/>
          </p:nvSpPr>
          <p:spPr bwMode="auto">
            <a:xfrm rot="6109147" flipH="1" flipV="1">
              <a:off x="4462463" y="1557337"/>
              <a:ext cx="1784350" cy="1577975"/>
            </a:xfrm>
            <a:custGeom>
              <a:avLst/>
              <a:gdLst>
                <a:gd name="G0" fmla="+- 4261215 0 0"/>
                <a:gd name="G1" fmla="+- -10890144 0 0"/>
                <a:gd name="G2" fmla="+- 4261215 0 -10890144"/>
                <a:gd name="G3" fmla="+- 10800 0 0"/>
                <a:gd name="G4" fmla="+- 0 0 4261215"/>
                <a:gd name="T0" fmla="*/ 360 256 1"/>
                <a:gd name="T1" fmla="*/ 0 256 1"/>
                <a:gd name="G5" fmla="+- G2 T0 T1"/>
                <a:gd name="G6" fmla="?: G2 G2 G5"/>
                <a:gd name="G7" fmla="+- 0 0 G6"/>
                <a:gd name="G8" fmla="+- 7674 0 0"/>
                <a:gd name="G9" fmla="+- 0 0 -10890144"/>
                <a:gd name="G10" fmla="+- 7674 0 2700"/>
                <a:gd name="G11" fmla="cos G10 4261215"/>
                <a:gd name="G12" fmla="sin G10 4261215"/>
                <a:gd name="G13" fmla="cos 13500 4261215"/>
                <a:gd name="G14" fmla="sin 13500 4261215"/>
                <a:gd name="G15" fmla="+- G11 10800 0"/>
                <a:gd name="G16" fmla="+- G12 10800 0"/>
                <a:gd name="G17" fmla="+- G13 10800 0"/>
                <a:gd name="G18" fmla="+- G14 10800 0"/>
                <a:gd name="G19" fmla="*/ 7674 1 2"/>
                <a:gd name="G20" fmla="+- G19 5400 0"/>
                <a:gd name="G21" fmla="cos G20 4261215"/>
                <a:gd name="G22" fmla="sin G20 4261215"/>
                <a:gd name="G23" fmla="+- G21 10800 0"/>
                <a:gd name="G24" fmla="+- G12 G23 G22"/>
                <a:gd name="G25" fmla="+- G22 G23 G11"/>
                <a:gd name="G26" fmla="cos 10800 4261215"/>
                <a:gd name="G27" fmla="sin 10800 4261215"/>
                <a:gd name="G28" fmla="cos 7674 4261215"/>
                <a:gd name="G29" fmla="sin 7674 4261215"/>
                <a:gd name="G30" fmla="+- G26 10800 0"/>
                <a:gd name="G31" fmla="+- G27 10800 0"/>
                <a:gd name="G32" fmla="+- G28 10800 0"/>
                <a:gd name="G33" fmla="+- G29 10800 0"/>
                <a:gd name="G34" fmla="+- G19 5400 0"/>
                <a:gd name="G35" fmla="cos G34 -10890144"/>
                <a:gd name="G36" fmla="sin G34 -10890144"/>
                <a:gd name="G37" fmla="+/ -10890144 4261215 2"/>
                <a:gd name="T2" fmla="*/ 180 256 1"/>
                <a:gd name="T3" fmla="*/ 0 256 1"/>
                <a:gd name="G38" fmla="+- G37 T2 T3"/>
                <a:gd name="G39" fmla="?: G2 G37 G38"/>
                <a:gd name="G40" fmla="cos 10800 G39"/>
                <a:gd name="G41" fmla="sin 10800 G39"/>
                <a:gd name="G42" fmla="cos 7674 G39"/>
                <a:gd name="G43" fmla="sin 7674 G39"/>
                <a:gd name="G44" fmla="+- G40 10800 0"/>
                <a:gd name="G45" fmla="+- G41 10800 0"/>
                <a:gd name="G46" fmla="+- G42 10800 0"/>
                <a:gd name="G47" fmla="+- G43 10800 0"/>
                <a:gd name="G48" fmla="+- G35 10800 0"/>
                <a:gd name="G49" fmla="+- G36 10800 0"/>
                <a:gd name="T4" fmla="*/ 17658 w 21600"/>
                <a:gd name="T5" fmla="*/ 2457 h 21600"/>
                <a:gd name="T6" fmla="*/ 1830 w 21600"/>
                <a:gd name="T7" fmla="*/ 8592 h 21600"/>
                <a:gd name="T8" fmla="*/ 15673 w 21600"/>
                <a:gd name="T9" fmla="*/ 4872 h 21600"/>
                <a:gd name="T10" fmla="*/ 16500 w 21600"/>
                <a:gd name="T11" fmla="*/ 23037 h 21600"/>
                <a:gd name="T12" fmla="*/ 10836 w 21600"/>
                <a:gd name="T13" fmla="*/ 20972 h 21600"/>
                <a:gd name="T14" fmla="*/ 12900 w 21600"/>
                <a:gd name="T15" fmla="*/ 15308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4040" y="17756"/>
                  </a:moveTo>
                  <a:cubicBezTo>
                    <a:pt x="16744" y="16496"/>
                    <a:pt x="18474" y="13783"/>
                    <a:pt x="18474" y="10800"/>
                  </a:cubicBezTo>
                  <a:cubicBezTo>
                    <a:pt x="18474" y="6561"/>
                    <a:pt x="15038" y="3126"/>
                    <a:pt x="10800" y="3126"/>
                  </a:cubicBezTo>
                  <a:cubicBezTo>
                    <a:pt x="7268" y="3125"/>
                    <a:pt x="4192" y="5536"/>
                    <a:pt x="3348" y="8965"/>
                  </a:cubicBezTo>
                  <a:lnTo>
                    <a:pt x="313" y="8218"/>
                  </a:lnTo>
                  <a:cubicBezTo>
                    <a:pt x="1501" y="3392"/>
                    <a:pt x="5829" y="-1"/>
                    <a:pt x="10800" y="0"/>
                  </a:cubicBezTo>
                  <a:cubicBezTo>
                    <a:pt x="16764" y="0"/>
                    <a:pt x="21600" y="4835"/>
                    <a:pt x="21600" y="10800"/>
                  </a:cubicBezTo>
                  <a:cubicBezTo>
                    <a:pt x="21600" y="14998"/>
                    <a:pt x="19166" y="18816"/>
                    <a:pt x="15360" y="20589"/>
                  </a:cubicBezTo>
                  <a:lnTo>
                    <a:pt x="16500" y="23037"/>
                  </a:lnTo>
                  <a:lnTo>
                    <a:pt x="10836" y="20972"/>
                  </a:lnTo>
                  <a:lnTo>
                    <a:pt x="12900" y="15308"/>
                  </a:lnTo>
                  <a:lnTo>
                    <a:pt x="14040" y="17756"/>
                  </a:lnTo>
                  <a:close/>
                </a:path>
              </a:pathLst>
            </a:cu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sz="1600"/>
            </a:p>
          </p:txBody>
        </p:sp>
        <p:sp>
          <p:nvSpPr>
            <p:cNvPr id="19" name="Text Box 6"/>
            <p:cNvSpPr txBox="1">
              <a:spLocks noChangeAspect="1" noChangeArrowheads="1"/>
            </p:cNvSpPr>
            <p:nvPr/>
          </p:nvSpPr>
          <p:spPr bwMode="auto">
            <a:xfrm>
              <a:off x="4616731" y="1880592"/>
              <a:ext cx="1334186" cy="664492"/>
            </a:xfrm>
            <a:prstGeom prst="rect">
              <a:avLst/>
            </a:prstGeom>
            <a:noFill/>
            <a:ln w="31750" algn="ctr">
              <a:noFill/>
              <a:miter lim="800000"/>
              <a:headEnd/>
              <a:tailEnd/>
            </a:ln>
          </p:spPr>
          <p:txBody>
            <a:bodyPr wrap="none">
              <a:spAutoFit/>
            </a:bodyPr>
            <a:lstStyle/>
            <a:p>
              <a:pPr algn="ctr">
                <a:spcBef>
                  <a:spcPct val="50000"/>
                </a:spcBef>
              </a:pPr>
              <a:r>
                <a:rPr lang="en-US" sz="1400" dirty="0"/>
                <a:t>24 </a:t>
              </a:r>
              <a:r>
                <a:rPr lang="en-US" sz="1400" dirty="0" err="1" smtClean="0"/>
                <a:t>hrs</a:t>
              </a:r>
              <a:endParaRPr lang="en-US" sz="1400" dirty="0"/>
            </a:p>
          </p:txBody>
        </p:sp>
        <p:grpSp>
          <p:nvGrpSpPr>
            <p:cNvPr id="21" name="Group 7"/>
            <p:cNvGrpSpPr>
              <a:grpSpLocks noChangeAspect="1"/>
            </p:cNvGrpSpPr>
            <p:nvPr/>
          </p:nvGrpSpPr>
          <p:grpSpPr bwMode="auto">
            <a:xfrm>
              <a:off x="4924425" y="2468563"/>
              <a:ext cx="1878013" cy="2084387"/>
              <a:chOff x="2826" y="1486"/>
              <a:chExt cx="1314" cy="1458"/>
            </a:xfrm>
          </p:grpSpPr>
          <p:sp>
            <p:nvSpPr>
              <p:cNvPr id="22" name="Text Box 8"/>
              <p:cNvSpPr txBox="1">
                <a:spLocks noChangeAspect="1" noChangeArrowheads="1"/>
              </p:cNvSpPr>
              <p:nvPr/>
            </p:nvSpPr>
            <p:spPr bwMode="auto">
              <a:xfrm>
                <a:off x="2931" y="1965"/>
                <a:ext cx="1098" cy="465"/>
              </a:xfrm>
              <a:prstGeom prst="rect">
                <a:avLst/>
              </a:prstGeom>
              <a:noFill/>
              <a:ln w="31750" algn="ctr">
                <a:noFill/>
                <a:miter lim="800000"/>
                <a:headEnd/>
                <a:tailEnd/>
              </a:ln>
            </p:spPr>
            <p:txBody>
              <a:bodyPr wrap="none">
                <a:spAutoFit/>
              </a:bodyPr>
              <a:lstStyle/>
              <a:p>
                <a:pPr algn="ctr">
                  <a:spcBef>
                    <a:spcPct val="50000"/>
                  </a:spcBef>
                </a:pPr>
                <a:r>
                  <a:rPr lang="en-US" sz="1400" dirty="0"/>
                  <a:t>1-4 </a:t>
                </a:r>
                <a:r>
                  <a:rPr lang="en-US" sz="1400" dirty="0" err="1" smtClean="0"/>
                  <a:t>wks</a:t>
                </a:r>
                <a:endParaRPr lang="en-US" sz="1400" dirty="0"/>
              </a:p>
            </p:txBody>
          </p:sp>
          <p:grpSp>
            <p:nvGrpSpPr>
              <p:cNvPr id="23" name="Group 9"/>
              <p:cNvGrpSpPr>
                <a:grpSpLocks noChangeAspect="1"/>
              </p:cNvGrpSpPr>
              <p:nvPr/>
            </p:nvGrpSpPr>
            <p:grpSpPr bwMode="auto">
              <a:xfrm>
                <a:off x="2826" y="1486"/>
                <a:ext cx="1314" cy="1458"/>
                <a:chOff x="2826" y="1486"/>
                <a:chExt cx="1314" cy="1458"/>
              </a:xfrm>
            </p:grpSpPr>
            <p:sp>
              <p:nvSpPr>
                <p:cNvPr id="24" name="Rectangle 10"/>
                <p:cNvSpPr>
                  <a:spLocks noChangeAspect="1" noChangeArrowheads="1"/>
                </p:cNvSpPr>
                <p:nvPr/>
              </p:nvSpPr>
              <p:spPr bwMode="auto">
                <a:xfrm>
                  <a:off x="2892" y="2704"/>
                  <a:ext cx="528" cy="240"/>
                </a:xfrm>
                <a:prstGeom prst="rect">
                  <a:avLst/>
                </a:prstGeom>
                <a:solidFill>
                  <a:schemeClr val="accent1"/>
                </a:solidFill>
                <a:ln w="31750" algn="ctr">
                  <a:solidFill>
                    <a:schemeClr val="tx1"/>
                  </a:solidFill>
                  <a:miter lim="800000"/>
                  <a:headEnd/>
                  <a:tailEnd/>
                </a:ln>
              </p:spPr>
              <p:txBody>
                <a:bodyPr wrap="none" anchor="ctr"/>
                <a:lstStyle/>
                <a:p>
                  <a:endParaRPr lang="en-US" sz="1600"/>
                </a:p>
              </p:txBody>
            </p:sp>
            <p:sp>
              <p:nvSpPr>
                <p:cNvPr id="25" name="AutoShape 11"/>
                <p:cNvSpPr>
                  <a:spLocks noChangeAspect="1" noChangeArrowheads="1"/>
                </p:cNvSpPr>
                <p:nvPr/>
              </p:nvSpPr>
              <p:spPr bwMode="auto">
                <a:xfrm rot="15490853" flipV="1">
                  <a:off x="2760" y="1552"/>
                  <a:ext cx="1458" cy="1314"/>
                </a:xfrm>
                <a:custGeom>
                  <a:avLst/>
                  <a:gdLst>
                    <a:gd name="G0" fmla="+- 7802764 0 0"/>
                    <a:gd name="G1" fmla="+- 10969111 0 0"/>
                    <a:gd name="G2" fmla="+- 7802764 0 10969111"/>
                    <a:gd name="G3" fmla="+- 10800 0 0"/>
                    <a:gd name="G4" fmla="+- 0 0 7802764"/>
                    <a:gd name="T0" fmla="*/ 360 256 1"/>
                    <a:gd name="T1" fmla="*/ 0 256 1"/>
                    <a:gd name="G5" fmla="+- G2 T0 T1"/>
                    <a:gd name="G6" fmla="?: G2 G2 G5"/>
                    <a:gd name="G7" fmla="+- 0 0 G6"/>
                    <a:gd name="G8" fmla="+- 7261 0 0"/>
                    <a:gd name="G9" fmla="+- 0 0 10969111"/>
                    <a:gd name="G10" fmla="+- 7261 0 2700"/>
                    <a:gd name="G11" fmla="cos G10 7802764"/>
                    <a:gd name="G12" fmla="sin G10 7802764"/>
                    <a:gd name="G13" fmla="cos 13500 7802764"/>
                    <a:gd name="G14" fmla="sin 13500 7802764"/>
                    <a:gd name="G15" fmla="+- G11 10800 0"/>
                    <a:gd name="G16" fmla="+- G12 10800 0"/>
                    <a:gd name="G17" fmla="+- G13 10800 0"/>
                    <a:gd name="G18" fmla="+- G14 10800 0"/>
                    <a:gd name="G19" fmla="*/ 7261 1 2"/>
                    <a:gd name="G20" fmla="+- G19 5400 0"/>
                    <a:gd name="G21" fmla="cos G20 7802764"/>
                    <a:gd name="G22" fmla="sin G20 7802764"/>
                    <a:gd name="G23" fmla="+- G21 10800 0"/>
                    <a:gd name="G24" fmla="+- G12 G23 G22"/>
                    <a:gd name="G25" fmla="+- G22 G23 G11"/>
                    <a:gd name="G26" fmla="cos 10800 7802764"/>
                    <a:gd name="G27" fmla="sin 10800 7802764"/>
                    <a:gd name="G28" fmla="cos 7261 7802764"/>
                    <a:gd name="G29" fmla="sin 7261 7802764"/>
                    <a:gd name="G30" fmla="+- G26 10800 0"/>
                    <a:gd name="G31" fmla="+- G27 10800 0"/>
                    <a:gd name="G32" fmla="+- G28 10800 0"/>
                    <a:gd name="G33" fmla="+- G29 10800 0"/>
                    <a:gd name="G34" fmla="+- G19 5400 0"/>
                    <a:gd name="G35" fmla="cos G34 10969111"/>
                    <a:gd name="G36" fmla="sin G34 10969111"/>
                    <a:gd name="G37" fmla="+/ 10969111 7802764 2"/>
                    <a:gd name="T2" fmla="*/ 180 256 1"/>
                    <a:gd name="T3" fmla="*/ 0 256 1"/>
                    <a:gd name="G38" fmla="+- G37 T2 T3"/>
                    <a:gd name="G39" fmla="?: G2 G37 G38"/>
                    <a:gd name="G40" fmla="cos 10800 G39"/>
                    <a:gd name="G41" fmla="sin 10800 G39"/>
                    <a:gd name="G42" fmla="cos 7261 G39"/>
                    <a:gd name="G43" fmla="sin 7261 G39"/>
                    <a:gd name="G44" fmla="+- G40 10800 0"/>
                    <a:gd name="G45" fmla="+- G41 10800 0"/>
                    <a:gd name="G46" fmla="+- G42 10800 0"/>
                    <a:gd name="G47" fmla="+- G43 10800 0"/>
                    <a:gd name="G48" fmla="+- G35 10800 0"/>
                    <a:gd name="G49" fmla="+- G36 10800 0"/>
                    <a:gd name="T4" fmla="*/ 19449 w 21600"/>
                    <a:gd name="T5" fmla="*/ 4333 h 21600"/>
                    <a:gd name="T6" fmla="*/ 1987 w 21600"/>
                    <a:gd name="T7" fmla="*/ 12773 h 21600"/>
                    <a:gd name="T8" fmla="*/ 16615 w 21600"/>
                    <a:gd name="T9" fmla="*/ 6452 h 21600"/>
                    <a:gd name="T10" fmla="*/ 4242 w 21600"/>
                    <a:gd name="T11" fmla="*/ 22600 h 21600"/>
                    <a:gd name="T12" fmla="*/ 2505 w 21600"/>
                    <a:gd name="T13" fmla="*/ 16523 h 21600"/>
                    <a:gd name="T14" fmla="*/ 8584 w 21600"/>
                    <a:gd name="T15" fmla="*/ 14786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7273" y="17146"/>
                      </a:moveTo>
                      <a:cubicBezTo>
                        <a:pt x="8351" y="17746"/>
                        <a:pt x="9565" y="18061"/>
                        <a:pt x="10800" y="18061"/>
                      </a:cubicBezTo>
                      <a:cubicBezTo>
                        <a:pt x="14810" y="18061"/>
                        <a:pt x="18061" y="14810"/>
                        <a:pt x="18061" y="10800"/>
                      </a:cubicBezTo>
                      <a:cubicBezTo>
                        <a:pt x="18061" y="6789"/>
                        <a:pt x="14810" y="3539"/>
                        <a:pt x="10800" y="3539"/>
                      </a:cubicBezTo>
                      <a:cubicBezTo>
                        <a:pt x="6789" y="3539"/>
                        <a:pt x="3539" y="6789"/>
                        <a:pt x="3539" y="10800"/>
                      </a:cubicBezTo>
                      <a:cubicBezTo>
                        <a:pt x="3538" y="11333"/>
                        <a:pt x="3597" y="11866"/>
                        <a:pt x="3714" y="12386"/>
                      </a:cubicBezTo>
                      <a:lnTo>
                        <a:pt x="261" y="13160"/>
                      </a:lnTo>
                      <a:cubicBezTo>
                        <a:pt x="87" y="12385"/>
                        <a:pt x="0" y="11594"/>
                        <a:pt x="0" y="10800"/>
                      </a:cubicBezTo>
                      <a:cubicBezTo>
                        <a:pt x="0" y="4835"/>
                        <a:pt x="4835" y="0"/>
                        <a:pt x="10800" y="0"/>
                      </a:cubicBezTo>
                      <a:cubicBezTo>
                        <a:pt x="16764" y="0"/>
                        <a:pt x="21600" y="4835"/>
                        <a:pt x="21600" y="10800"/>
                      </a:cubicBezTo>
                      <a:cubicBezTo>
                        <a:pt x="21600" y="16764"/>
                        <a:pt x="16764" y="21600"/>
                        <a:pt x="10800" y="21600"/>
                      </a:cubicBezTo>
                      <a:cubicBezTo>
                        <a:pt x="8964" y="21600"/>
                        <a:pt x="7158" y="21132"/>
                        <a:pt x="5554" y="20240"/>
                      </a:cubicBezTo>
                      <a:lnTo>
                        <a:pt x="4242" y="22600"/>
                      </a:lnTo>
                      <a:lnTo>
                        <a:pt x="2505" y="16523"/>
                      </a:lnTo>
                      <a:lnTo>
                        <a:pt x="8584" y="14786"/>
                      </a:lnTo>
                      <a:lnTo>
                        <a:pt x="7273" y="17146"/>
                      </a:lnTo>
                      <a:close/>
                    </a:path>
                  </a:pathLst>
                </a:cu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sz="1600"/>
                </a:p>
              </p:txBody>
            </p:sp>
          </p:grpSp>
        </p:grpSp>
        <p:grpSp>
          <p:nvGrpSpPr>
            <p:cNvPr id="26" name="Group 12"/>
            <p:cNvGrpSpPr>
              <a:grpSpLocks noChangeAspect="1"/>
            </p:cNvGrpSpPr>
            <p:nvPr/>
          </p:nvGrpSpPr>
          <p:grpSpPr bwMode="auto">
            <a:xfrm>
              <a:off x="395169" y="4475098"/>
              <a:ext cx="2419715" cy="1528186"/>
              <a:chOff x="-341" y="2889"/>
              <a:chExt cx="1692" cy="1068"/>
            </a:xfrm>
          </p:grpSpPr>
          <p:sp>
            <p:nvSpPr>
              <p:cNvPr id="27" name="AutoShape 13"/>
              <p:cNvSpPr>
                <a:spLocks noChangeAspect="1" noChangeArrowheads="1"/>
              </p:cNvSpPr>
              <p:nvPr/>
            </p:nvSpPr>
            <p:spPr bwMode="auto">
              <a:xfrm>
                <a:off x="576" y="3434"/>
                <a:ext cx="579" cy="326"/>
              </a:xfrm>
              <a:prstGeom prst="cube">
                <a:avLst>
                  <a:gd name="adj" fmla="val 25000"/>
                </a:avLst>
              </a:prstGeom>
              <a:solidFill>
                <a:srgbClr val="99CCFF"/>
              </a:solidFill>
              <a:ln w="31750">
                <a:solidFill>
                  <a:srgbClr val="006CD8"/>
                </a:solidFill>
                <a:miter lim="800000"/>
                <a:headEnd/>
                <a:tailEnd/>
              </a:ln>
            </p:spPr>
            <p:txBody>
              <a:bodyPr wrap="none" anchor="ctr"/>
              <a:lstStyle/>
              <a:p>
                <a:endParaRPr lang="en-US" sz="1600"/>
              </a:p>
            </p:txBody>
          </p:sp>
          <p:sp>
            <p:nvSpPr>
              <p:cNvPr id="28" name="AutoShape 14"/>
              <p:cNvSpPr>
                <a:spLocks noChangeAspect="1" noChangeArrowheads="1"/>
              </p:cNvSpPr>
              <p:nvPr/>
            </p:nvSpPr>
            <p:spPr bwMode="auto">
              <a:xfrm>
                <a:off x="772" y="3172"/>
                <a:ext cx="579" cy="326"/>
              </a:xfrm>
              <a:prstGeom prst="cube">
                <a:avLst>
                  <a:gd name="adj" fmla="val 25000"/>
                </a:avLst>
              </a:prstGeom>
              <a:solidFill>
                <a:srgbClr val="99CCFF"/>
              </a:solidFill>
              <a:ln w="31750">
                <a:solidFill>
                  <a:srgbClr val="006CD8"/>
                </a:solidFill>
                <a:miter lim="800000"/>
                <a:headEnd/>
                <a:tailEnd/>
              </a:ln>
            </p:spPr>
            <p:txBody>
              <a:bodyPr wrap="none" anchor="ctr"/>
              <a:lstStyle/>
              <a:p>
                <a:endParaRPr lang="en-US" sz="1600"/>
              </a:p>
            </p:txBody>
          </p:sp>
          <p:sp>
            <p:nvSpPr>
              <p:cNvPr id="29" name="AutoShape 15"/>
              <p:cNvSpPr>
                <a:spLocks noChangeAspect="1" noChangeArrowheads="1"/>
              </p:cNvSpPr>
              <p:nvPr/>
            </p:nvSpPr>
            <p:spPr bwMode="auto">
              <a:xfrm>
                <a:off x="627" y="2919"/>
                <a:ext cx="579" cy="326"/>
              </a:xfrm>
              <a:prstGeom prst="cube">
                <a:avLst>
                  <a:gd name="adj" fmla="val 25000"/>
                </a:avLst>
              </a:prstGeom>
              <a:solidFill>
                <a:srgbClr val="99CCFF"/>
              </a:solidFill>
              <a:ln w="31750">
                <a:solidFill>
                  <a:srgbClr val="006CD8"/>
                </a:solidFill>
                <a:miter lim="800000"/>
                <a:headEnd/>
                <a:tailEnd/>
              </a:ln>
            </p:spPr>
            <p:txBody>
              <a:bodyPr wrap="none" anchor="ctr"/>
              <a:lstStyle/>
              <a:p>
                <a:endParaRPr lang="en-US" sz="1600"/>
              </a:p>
            </p:txBody>
          </p:sp>
          <p:sp>
            <p:nvSpPr>
              <p:cNvPr id="30" name="Text Box 16"/>
              <p:cNvSpPr txBox="1">
                <a:spLocks noChangeAspect="1" noChangeArrowheads="1"/>
              </p:cNvSpPr>
              <p:nvPr/>
            </p:nvSpPr>
            <p:spPr bwMode="auto">
              <a:xfrm>
                <a:off x="-341" y="2889"/>
                <a:ext cx="1093" cy="1068"/>
              </a:xfrm>
              <a:prstGeom prst="rect">
                <a:avLst/>
              </a:prstGeom>
              <a:noFill/>
              <a:ln w="31750" algn="ctr">
                <a:noFill/>
                <a:miter lim="800000"/>
                <a:headEnd/>
                <a:tailEnd/>
              </a:ln>
            </p:spPr>
            <p:txBody>
              <a:bodyPr wrap="none">
                <a:spAutoFit/>
              </a:bodyPr>
              <a:lstStyle/>
              <a:p>
                <a:r>
                  <a:rPr lang="en-US" sz="1400" b="1" i="1" dirty="0">
                    <a:latin typeface="Arial Narrow" pitchFamily="34" charset="0"/>
                  </a:rPr>
                  <a:t>Release </a:t>
                </a:r>
                <a:endParaRPr lang="en-US" sz="1400" b="1" i="1" dirty="0" smtClean="0">
                  <a:latin typeface="Arial Narrow" pitchFamily="34" charset="0"/>
                </a:endParaRPr>
              </a:p>
              <a:p>
                <a:r>
                  <a:rPr lang="en-US" sz="1400" b="1" i="1" dirty="0" smtClean="0">
                    <a:latin typeface="Arial Narrow" pitchFamily="34" charset="0"/>
                  </a:rPr>
                  <a:t>Backlog </a:t>
                </a:r>
                <a:endParaRPr lang="en-US" sz="1400" b="1" i="1" dirty="0">
                  <a:latin typeface="Arial Narrow" pitchFamily="34" charset="0"/>
                </a:endParaRPr>
              </a:p>
              <a:p>
                <a:endParaRPr lang="en-US" sz="1200" dirty="0">
                  <a:latin typeface="Arial Narrow" pitchFamily="34" charset="0"/>
                </a:endParaRPr>
              </a:p>
            </p:txBody>
          </p:sp>
        </p:grpSp>
        <p:grpSp>
          <p:nvGrpSpPr>
            <p:cNvPr id="31" name="Group 18"/>
            <p:cNvGrpSpPr>
              <a:grpSpLocks noChangeAspect="1"/>
            </p:cNvGrpSpPr>
            <p:nvPr/>
          </p:nvGrpSpPr>
          <p:grpSpPr bwMode="auto">
            <a:xfrm>
              <a:off x="4111625" y="4062413"/>
              <a:ext cx="806450" cy="600075"/>
              <a:chOff x="2550" y="2556"/>
              <a:chExt cx="810" cy="602"/>
            </a:xfrm>
          </p:grpSpPr>
          <p:sp>
            <p:nvSpPr>
              <p:cNvPr id="32" name="AutoShape 19"/>
              <p:cNvSpPr>
                <a:spLocks noChangeAspect="1" noChangeArrowheads="1"/>
              </p:cNvSpPr>
              <p:nvPr/>
            </p:nvSpPr>
            <p:spPr bwMode="auto">
              <a:xfrm>
                <a:off x="2688" y="2830"/>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sz="1600"/>
              </a:p>
            </p:txBody>
          </p:sp>
          <p:sp>
            <p:nvSpPr>
              <p:cNvPr id="33" name="AutoShape 20"/>
              <p:cNvSpPr>
                <a:spLocks noChangeAspect="1" noChangeArrowheads="1"/>
              </p:cNvSpPr>
              <p:nvPr/>
            </p:nvSpPr>
            <p:spPr bwMode="auto">
              <a:xfrm>
                <a:off x="2642" y="2739"/>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sz="1600"/>
              </a:p>
            </p:txBody>
          </p:sp>
          <p:sp>
            <p:nvSpPr>
              <p:cNvPr id="34" name="AutoShape 21"/>
              <p:cNvSpPr>
                <a:spLocks noChangeAspect="1" noChangeArrowheads="1"/>
              </p:cNvSpPr>
              <p:nvPr/>
            </p:nvSpPr>
            <p:spPr bwMode="auto">
              <a:xfrm>
                <a:off x="2596" y="2648"/>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sz="1600"/>
              </a:p>
            </p:txBody>
          </p:sp>
          <p:sp>
            <p:nvSpPr>
              <p:cNvPr id="35" name="AutoShape 22"/>
              <p:cNvSpPr>
                <a:spLocks noChangeAspect="1" noChangeArrowheads="1"/>
              </p:cNvSpPr>
              <p:nvPr/>
            </p:nvSpPr>
            <p:spPr bwMode="auto">
              <a:xfrm>
                <a:off x="2550" y="2556"/>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sz="1600"/>
              </a:p>
            </p:txBody>
          </p:sp>
        </p:grpSp>
        <p:sp>
          <p:nvSpPr>
            <p:cNvPr id="36" name="AutoShape 23"/>
            <p:cNvSpPr>
              <a:spLocks noChangeAspect="1" noChangeArrowheads="1"/>
            </p:cNvSpPr>
            <p:nvPr/>
          </p:nvSpPr>
          <p:spPr bwMode="auto">
            <a:xfrm>
              <a:off x="3082925" y="4002088"/>
              <a:ext cx="960438" cy="684212"/>
            </a:xfrm>
            <a:prstGeom prst="rightArrow">
              <a:avLst>
                <a:gd name="adj1" fmla="val 50000"/>
                <a:gd name="adj2" fmla="val 35093"/>
              </a:avLst>
            </a:pr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sz="1600"/>
            </a:p>
          </p:txBody>
        </p:sp>
        <p:sp>
          <p:nvSpPr>
            <p:cNvPr id="37" name="Text Box 24"/>
            <p:cNvSpPr txBox="1">
              <a:spLocks noChangeAspect="1" noChangeArrowheads="1"/>
            </p:cNvSpPr>
            <p:nvPr/>
          </p:nvSpPr>
          <p:spPr bwMode="auto">
            <a:xfrm>
              <a:off x="3994411" y="4773292"/>
              <a:ext cx="1563243" cy="1129635"/>
            </a:xfrm>
            <a:prstGeom prst="rect">
              <a:avLst/>
            </a:prstGeom>
            <a:noFill/>
            <a:ln w="31750" algn="ctr">
              <a:noFill/>
              <a:miter lim="800000"/>
              <a:headEnd/>
              <a:tailEnd/>
            </a:ln>
          </p:spPr>
          <p:txBody>
            <a:bodyPr wrap="none">
              <a:spAutoFit/>
            </a:bodyPr>
            <a:lstStyle/>
            <a:p>
              <a:pPr algn="ctr"/>
              <a:r>
                <a:rPr lang="en-US" sz="1400" b="1" i="1" dirty="0">
                  <a:latin typeface="Arial Narrow" pitchFamily="34" charset="0"/>
                </a:rPr>
                <a:t>Backlog </a:t>
              </a:r>
            </a:p>
            <a:p>
              <a:pPr algn="ctr"/>
              <a:r>
                <a:rPr lang="en-US" sz="1400" b="1" i="1" dirty="0" smtClean="0">
                  <a:latin typeface="Arial Narrow" pitchFamily="34" charset="0"/>
                </a:rPr>
                <a:t>tasks</a:t>
              </a:r>
              <a:endParaRPr lang="en-US" sz="1400" b="1" i="1" dirty="0">
                <a:latin typeface="Arial Narrow" pitchFamily="34" charset="0"/>
              </a:endParaRPr>
            </a:p>
          </p:txBody>
        </p:sp>
        <p:sp>
          <p:nvSpPr>
            <p:cNvPr id="38" name="AutoShape 26"/>
            <p:cNvSpPr>
              <a:spLocks noChangeAspect="1" noChangeArrowheads="1"/>
            </p:cNvSpPr>
            <p:nvPr/>
          </p:nvSpPr>
          <p:spPr bwMode="auto">
            <a:xfrm>
              <a:off x="6184900" y="4021138"/>
              <a:ext cx="1039813" cy="684212"/>
            </a:xfrm>
            <a:prstGeom prst="rightArrow">
              <a:avLst>
                <a:gd name="adj1" fmla="val 50000"/>
                <a:gd name="adj2" fmla="val 37993"/>
              </a:avLst>
            </a:pr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sz="1600"/>
            </a:p>
          </p:txBody>
        </p:sp>
        <p:sp>
          <p:nvSpPr>
            <p:cNvPr id="39" name="AutoShape 27"/>
            <p:cNvSpPr>
              <a:spLocks noChangeAspect="1" noChangeArrowheads="1"/>
            </p:cNvSpPr>
            <p:nvPr/>
          </p:nvSpPr>
          <p:spPr bwMode="auto">
            <a:xfrm>
              <a:off x="7375525" y="4051300"/>
              <a:ext cx="1003300" cy="565150"/>
            </a:xfrm>
            <a:prstGeom prst="cube">
              <a:avLst>
                <a:gd name="adj" fmla="val 25000"/>
              </a:avLst>
            </a:prstGeom>
            <a:solidFill>
              <a:srgbClr val="FF3300"/>
            </a:solidFill>
            <a:ln w="31750">
              <a:solidFill>
                <a:schemeClr val="tx1"/>
              </a:solidFill>
              <a:miter lim="800000"/>
              <a:headEnd/>
              <a:tailEnd/>
            </a:ln>
          </p:spPr>
          <p:txBody>
            <a:bodyPr wrap="none" anchor="ctr"/>
            <a:lstStyle/>
            <a:p>
              <a:endParaRPr lang="en-US" sz="1600"/>
            </a:p>
          </p:txBody>
        </p:sp>
        <p:sp>
          <p:nvSpPr>
            <p:cNvPr id="40" name="Text Box 28"/>
            <p:cNvSpPr txBox="1">
              <a:spLocks noChangeAspect="1" noChangeArrowheads="1"/>
            </p:cNvSpPr>
            <p:nvPr/>
          </p:nvSpPr>
          <p:spPr bwMode="auto">
            <a:xfrm>
              <a:off x="6607699" y="2862480"/>
              <a:ext cx="2604966" cy="2990211"/>
            </a:xfrm>
            <a:prstGeom prst="rect">
              <a:avLst/>
            </a:prstGeom>
            <a:noFill/>
            <a:ln w="31750" algn="ctr">
              <a:noFill/>
              <a:miter lim="800000"/>
              <a:headEnd/>
              <a:tailEnd/>
            </a:ln>
          </p:spPr>
          <p:txBody>
            <a:bodyPr wrap="square">
              <a:spAutoFit/>
            </a:bodyPr>
            <a:lstStyle/>
            <a:p>
              <a:pPr algn="ctr"/>
              <a:r>
                <a:rPr lang="en-US" sz="1400" b="1" i="1" dirty="0">
                  <a:latin typeface="Arial Narrow" pitchFamily="34" charset="0"/>
                </a:rPr>
                <a:t>Potentially </a:t>
              </a:r>
              <a:r>
                <a:rPr lang="en-US" sz="1400" b="1" i="1" dirty="0" smtClean="0">
                  <a:latin typeface="Arial Narrow" pitchFamily="34" charset="0"/>
                </a:rPr>
                <a:t>Shippable</a:t>
              </a:r>
            </a:p>
            <a:p>
              <a:pPr algn="ctr"/>
              <a:endParaRPr lang="en-US" sz="1400" b="1" i="1" dirty="0">
                <a:latin typeface="Arial Narrow" pitchFamily="34" charset="0"/>
              </a:endParaRPr>
            </a:p>
            <a:p>
              <a:pPr algn="ctr"/>
              <a:endParaRPr lang="en-US" sz="1400" b="1" i="1" dirty="0">
                <a:latin typeface="Arial Narrow" pitchFamily="34" charset="0"/>
              </a:endParaRPr>
            </a:p>
            <a:p>
              <a:pPr algn="ctr"/>
              <a:r>
                <a:rPr lang="en-US" sz="1400" b="1" i="1" dirty="0">
                  <a:latin typeface="Arial Narrow" pitchFamily="34" charset="0"/>
                </a:rPr>
                <a:t>Product Increment</a:t>
              </a:r>
            </a:p>
          </p:txBody>
        </p:sp>
        <p:sp>
          <p:nvSpPr>
            <p:cNvPr id="41" name="AutoShape 31"/>
            <p:cNvSpPr>
              <a:spLocks noChangeAspect="1" noChangeArrowheads="1"/>
            </p:cNvSpPr>
            <p:nvPr/>
          </p:nvSpPr>
          <p:spPr bwMode="auto">
            <a:xfrm>
              <a:off x="1968500" y="4162425"/>
              <a:ext cx="1017588" cy="465138"/>
            </a:xfrm>
            <a:prstGeom prst="cube">
              <a:avLst>
                <a:gd name="adj" fmla="val 25000"/>
              </a:avLst>
            </a:prstGeom>
            <a:solidFill>
              <a:srgbClr val="FF7C80"/>
            </a:solidFill>
            <a:ln w="31750">
              <a:solidFill>
                <a:srgbClr val="336666"/>
              </a:solidFill>
              <a:miter lim="800000"/>
              <a:headEnd/>
              <a:tailEnd/>
            </a:ln>
          </p:spPr>
          <p:txBody>
            <a:bodyPr wrap="none" anchor="ctr"/>
            <a:lstStyle/>
            <a:p>
              <a:endParaRPr lang="en-US" sz="1600"/>
            </a:p>
          </p:txBody>
        </p:sp>
        <p:sp>
          <p:nvSpPr>
            <p:cNvPr id="42" name="Text Box 32"/>
            <p:cNvSpPr txBox="1">
              <a:spLocks noChangeAspect="1" noChangeArrowheads="1"/>
            </p:cNvSpPr>
            <p:nvPr/>
          </p:nvSpPr>
          <p:spPr bwMode="auto">
            <a:xfrm>
              <a:off x="2706218" y="3506146"/>
              <a:ext cx="2227262" cy="1594780"/>
            </a:xfrm>
            <a:prstGeom prst="rect">
              <a:avLst/>
            </a:prstGeom>
            <a:noFill/>
            <a:ln w="31750" algn="ctr">
              <a:noFill/>
              <a:miter lim="800000"/>
              <a:headEnd/>
              <a:tailEnd/>
            </a:ln>
          </p:spPr>
          <p:txBody>
            <a:bodyPr>
              <a:spAutoFit/>
            </a:bodyPr>
            <a:lstStyle/>
            <a:p>
              <a:r>
                <a:rPr lang="en-US" sz="1400" b="1" i="1" dirty="0" smtClean="0">
                  <a:latin typeface="Arial Narrow" pitchFamily="34" charset="0"/>
                </a:rPr>
                <a:t>Iteration</a:t>
              </a:r>
            </a:p>
            <a:p>
              <a:endParaRPr lang="en-US" sz="1400" b="1" i="1" dirty="0">
                <a:latin typeface="Arial Narrow" pitchFamily="34" charset="0"/>
              </a:endParaRPr>
            </a:p>
            <a:p>
              <a:r>
                <a:rPr lang="en-US" sz="1400" b="1" i="1" dirty="0" smtClean="0">
                  <a:latin typeface="Arial Narrow" pitchFamily="34" charset="0"/>
                </a:rPr>
                <a:t>Backlog</a:t>
              </a:r>
              <a:endParaRPr lang="en-US" sz="1400" b="1" i="1" dirty="0">
                <a:latin typeface="Arial Narrow" pitchFamily="34" charset="0"/>
              </a:endParaRPr>
            </a:p>
          </p:txBody>
        </p:sp>
      </p:grpSp>
    </p:spTree>
    <p:extLst>
      <p:ext uri="{BB962C8B-B14F-4D97-AF65-F5344CB8AC3E}">
        <p14:creationId xmlns:p14="http://schemas.microsoft.com/office/powerpoint/2010/main" val="244696475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210312" y="207264"/>
            <a:ext cx="7571232" cy="859536"/>
          </a:xfrm>
        </p:spPr>
        <p:txBody>
          <a:bodyPr>
            <a:noAutofit/>
          </a:bodyPr>
          <a:lstStyle/>
          <a:p>
            <a:r>
              <a:rPr lang="en-US" altLang="en-US" sz="3200" dirty="0" smtClean="0"/>
              <a:t>Case Study: Integrating Agile Principles into a Stage-Gate</a:t>
            </a:r>
            <a:r>
              <a:rPr lang="en-US" altLang="en-US" sz="3200" dirty="0" smtClean="0">
                <a:latin typeface="Calibri"/>
                <a:cs typeface="Calibri"/>
              </a:rPr>
              <a:t>®</a:t>
            </a:r>
            <a:r>
              <a:rPr lang="en-US" altLang="en-US" sz="3200" dirty="0" smtClean="0"/>
              <a:t> Process</a:t>
            </a:r>
          </a:p>
        </p:txBody>
      </p:sp>
      <p:sp>
        <p:nvSpPr>
          <p:cNvPr id="4" name="Footer Placeholder 3"/>
          <p:cNvSpPr>
            <a:spLocks noGrp="1"/>
          </p:cNvSpPr>
          <p:nvPr>
            <p:ph type="ftr" sz="quarter" idx="4294967295"/>
          </p:nvPr>
        </p:nvSpPr>
        <p:spPr>
          <a:xfrm>
            <a:off x="8311896" y="6510528"/>
            <a:ext cx="832104" cy="219456"/>
          </a:xfrm>
          <a:prstGeom prst="rect">
            <a:avLst/>
          </a:prstGeom>
        </p:spPr>
        <p:txBody>
          <a:bodyPr/>
          <a:lstStyle/>
          <a:p>
            <a:pPr>
              <a:defRPr/>
            </a:pPr>
            <a:endParaRPr lang="en-US" altLang="en-US" sz="1600" smtClean="0">
              <a:solidFill>
                <a:srgbClr val="D5D5FF"/>
              </a:solidFill>
              <a:latin typeface="+mn-lt"/>
            </a:endParaRPr>
          </a:p>
          <a:p>
            <a:pPr>
              <a:defRPr/>
            </a:pPr>
            <a:endParaRPr lang="en-US" altLang="en-US" sz="1600" smtClean="0">
              <a:solidFill>
                <a:srgbClr val="D5D5FF"/>
              </a:solidFill>
              <a:latin typeface="+mn-lt"/>
            </a:endParaRPr>
          </a:p>
          <a:p>
            <a:pPr algn="ctr">
              <a:spcAft>
                <a:spcPct val="30000"/>
              </a:spcAft>
              <a:defRPr/>
            </a:pPr>
            <a:endParaRPr lang="en-US" altLang="en-US" b="1" smtClean="0">
              <a:latin typeface="Verdana" panose="020B0604030504040204" pitchFamily="34" charset="0"/>
            </a:endParaRPr>
          </a:p>
          <a:p>
            <a:pPr algn="ctr">
              <a:spcAft>
                <a:spcPct val="30000"/>
              </a:spcAft>
              <a:defRPr/>
            </a:pPr>
            <a:endParaRPr lang="en-US" altLang="en-US" sz="1000">
              <a:solidFill>
                <a:srgbClr val="3333CC"/>
              </a:solidFill>
            </a:endParaRPr>
          </a:p>
        </p:txBody>
      </p:sp>
      <p:pic>
        <p:nvPicPr>
          <p:cNvPr id="8704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233487"/>
            <a:ext cx="6810375" cy="509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397263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normAutofit fontScale="90000"/>
          </a:bodyPr>
          <a:lstStyle/>
          <a:p>
            <a:r>
              <a:rPr lang="en-US" altLang="en-US" sz="3200" smtClean="0"/>
              <a:t>Case Study: Integrating Agile Practices in a Stage Gate Process</a:t>
            </a:r>
          </a:p>
        </p:txBody>
      </p:sp>
      <p:sp>
        <p:nvSpPr>
          <p:cNvPr id="88067" name="Content Placeholder 2"/>
          <p:cNvSpPr>
            <a:spLocks noGrp="1"/>
          </p:cNvSpPr>
          <p:nvPr>
            <p:ph idx="1"/>
          </p:nvPr>
        </p:nvSpPr>
        <p:spPr/>
        <p:txBody>
          <a:bodyPr/>
          <a:lstStyle/>
          <a:p>
            <a:endParaRPr lang="en-US" altLang="en-US" smtClean="0"/>
          </a:p>
        </p:txBody>
      </p:sp>
      <p:sp>
        <p:nvSpPr>
          <p:cNvPr id="4" name="Footer Placeholder 3"/>
          <p:cNvSpPr>
            <a:spLocks noGrp="1"/>
          </p:cNvSpPr>
          <p:nvPr>
            <p:ph type="ftr" sz="quarter" idx="4294967295"/>
          </p:nvPr>
        </p:nvSpPr>
        <p:spPr>
          <a:xfrm>
            <a:off x="8311896" y="6510528"/>
            <a:ext cx="832104" cy="219456"/>
          </a:xfrm>
          <a:prstGeom prst="rect">
            <a:avLst/>
          </a:prstGeom>
        </p:spPr>
        <p:txBody>
          <a:bodyPr/>
          <a:lstStyle/>
          <a:p>
            <a:pPr>
              <a:defRPr/>
            </a:pPr>
            <a:endParaRPr lang="en-US" altLang="en-US" sz="1600" smtClean="0">
              <a:solidFill>
                <a:srgbClr val="D5D5FF"/>
              </a:solidFill>
              <a:latin typeface="+mn-lt"/>
            </a:endParaRPr>
          </a:p>
          <a:p>
            <a:pPr>
              <a:defRPr/>
            </a:pPr>
            <a:endParaRPr lang="en-US" altLang="en-US" sz="1600" smtClean="0">
              <a:solidFill>
                <a:srgbClr val="D5D5FF"/>
              </a:solidFill>
              <a:latin typeface="+mn-lt"/>
            </a:endParaRPr>
          </a:p>
          <a:p>
            <a:pPr algn="ctr">
              <a:spcAft>
                <a:spcPct val="30000"/>
              </a:spcAft>
              <a:defRPr/>
            </a:pPr>
            <a:endParaRPr lang="en-US" altLang="en-US" b="1" smtClean="0">
              <a:latin typeface="Verdana" panose="020B0604030504040204" pitchFamily="34" charset="0"/>
            </a:endParaRPr>
          </a:p>
          <a:p>
            <a:pPr algn="ctr">
              <a:spcAft>
                <a:spcPct val="30000"/>
              </a:spcAft>
              <a:defRPr/>
            </a:pPr>
            <a:endParaRPr lang="en-US" altLang="en-US" sz="1000">
              <a:solidFill>
                <a:srgbClr val="3333CC"/>
              </a:solidFill>
            </a:endParaRPr>
          </a:p>
        </p:txBody>
      </p:sp>
      <p:pic>
        <p:nvPicPr>
          <p:cNvPr id="88069"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175"/>
            <a:ext cx="9351963" cy="700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086470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a:xfrm>
            <a:off x="210312" y="131064"/>
            <a:ext cx="7571232" cy="859536"/>
          </a:xfrm>
        </p:spPr>
        <p:txBody>
          <a:bodyPr>
            <a:normAutofit/>
          </a:bodyPr>
          <a:lstStyle/>
          <a:p>
            <a:r>
              <a:rPr lang="en-US" altLang="en-US" sz="3600" dirty="0" smtClean="0"/>
              <a:t>Lifecycle for Software</a:t>
            </a:r>
          </a:p>
        </p:txBody>
      </p:sp>
      <p:sp>
        <p:nvSpPr>
          <p:cNvPr id="4" name="Footer Placeholder 3"/>
          <p:cNvSpPr>
            <a:spLocks noGrp="1"/>
          </p:cNvSpPr>
          <p:nvPr>
            <p:ph type="ftr" sz="quarter" idx="4294967295"/>
          </p:nvPr>
        </p:nvSpPr>
        <p:spPr>
          <a:xfrm>
            <a:off x="8311896" y="6510528"/>
            <a:ext cx="832104" cy="219456"/>
          </a:xfrm>
          <a:prstGeom prst="rect">
            <a:avLst/>
          </a:prstGeom>
        </p:spPr>
        <p:txBody>
          <a:bodyPr/>
          <a:lstStyle/>
          <a:p>
            <a:pPr>
              <a:defRPr/>
            </a:pPr>
            <a:endParaRPr lang="en-US" altLang="en-US" sz="1600" smtClean="0">
              <a:solidFill>
                <a:srgbClr val="D5D5FF"/>
              </a:solidFill>
              <a:latin typeface="+mn-lt"/>
            </a:endParaRPr>
          </a:p>
          <a:p>
            <a:pPr>
              <a:defRPr/>
            </a:pPr>
            <a:endParaRPr lang="en-US" altLang="en-US" sz="1600" smtClean="0">
              <a:solidFill>
                <a:srgbClr val="D5D5FF"/>
              </a:solidFill>
              <a:latin typeface="+mn-lt"/>
            </a:endParaRPr>
          </a:p>
          <a:p>
            <a:pPr algn="ctr">
              <a:spcAft>
                <a:spcPct val="30000"/>
              </a:spcAft>
              <a:defRPr/>
            </a:pPr>
            <a:endParaRPr lang="en-US" altLang="en-US" b="1" smtClean="0">
              <a:latin typeface="Verdana" panose="020B0604030504040204" pitchFamily="34" charset="0"/>
            </a:endParaRPr>
          </a:p>
          <a:p>
            <a:pPr algn="ctr">
              <a:spcAft>
                <a:spcPct val="30000"/>
              </a:spcAft>
              <a:defRPr/>
            </a:pPr>
            <a:endParaRPr lang="en-US" altLang="en-US" sz="1000">
              <a:solidFill>
                <a:srgbClr val="3333CC"/>
              </a:solidFill>
            </a:endParaRPr>
          </a:p>
        </p:txBody>
      </p:sp>
      <p:sp>
        <p:nvSpPr>
          <p:cNvPr id="89092" name="Rounded Rectangle 4"/>
          <p:cNvSpPr>
            <a:spLocks noChangeArrowheads="1"/>
          </p:cNvSpPr>
          <p:nvPr/>
        </p:nvSpPr>
        <p:spPr bwMode="auto">
          <a:xfrm>
            <a:off x="1600200" y="2362200"/>
            <a:ext cx="6477000" cy="2895600"/>
          </a:xfrm>
          <a:prstGeom prst="roundRect">
            <a:avLst>
              <a:gd name="adj" fmla="val 16667"/>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r>
              <a:rPr lang="en-US" altLang="en-US" dirty="0">
                <a:solidFill>
                  <a:schemeClr val="tx1"/>
                </a:solidFill>
              </a:rPr>
              <a:t>‘Produce a process based on LIFECYCLE that works for software, as much like LIFECYCLE as you can make it.  And you have to keep the same stages and gates.’ </a:t>
            </a:r>
          </a:p>
        </p:txBody>
      </p:sp>
      <p:sp>
        <p:nvSpPr>
          <p:cNvPr id="89093" name="TextBox 5"/>
          <p:cNvSpPr txBox="1">
            <a:spLocks noChangeArrowheads="1"/>
          </p:cNvSpPr>
          <p:nvPr/>
        </p:nvSpPr>
        <p:spPr bwMode="auto">
          <a:xfrm>
            <a:off x="1752600" y="1676400"/>
            <a:ext cx="5638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r>
              <a:rPr lang="en-US" altLang="en-US" b="1">
                <a:solidFill>
                  <a:schemeClr val="tx1"/>
                </a:solidFill>
              </a:rPr>
              <a:t>Executive Mandate</a:t>
            </a:r>
          </a:p>
          <a:p>
            <a:pPr algn="ctr"/>
            <a:endParaRPr lang="en-US" altLang="en-US"/>
          </a:p>
        </p:txBody>
      </p:sp>
    </p:spTree>
    <p:extLst>
      <p:ext uri="{BB962C8B-B14F-4D97-AF65-F5344CB8AC3E}">
        <p14:creationId xmlns:p14="http://schemas.microsoft.com/office/powerpoint/2010/main" val="6224361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BigT2"/>
          <p:cNvPicPr>
            <a:picLocks noChangeAspect="1" noChangeArrowheads="1"/>
          </p:cNvPicPr>
          <p:nvPr/>
        </p:nvPicPr>
        <p:blipFill>
          <a:blip r:embed="rId7" cstate="print">
            <a:extLst>
              <a:ext uri="{28A0092B-C50C-407E-A947-70E740481C1C}">
                <a14:useLocalDpi xmlns:a14="http://schemas.microsoft.com/office/drawing/2010/main" val="0"/>
              </a:ext>
            </a:extLst>
          </a:blip>
          <a:srcRect l="18808"/>
          <a:stretch>
            <a:fillRect/>
          </a:stretch>
        </p:blipFill>
        <p:spPr bwMode="auto">
          <a:xfrm>
            <a:off x="0" y="0"/>
            <a:ext cx="9210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3"/>
          <p:cNvSpPr>
            <a:spLocks noGrp="1" noChangeArrowheads="1"/>
          </p:cNvSpPr>
          <p:nvPr>
            <p:ph type="title" sz="quarter"/>
          </p:nvPr>
        </p:nvSpPr>
        <p:spPr>
          <a:noFill/>
          <a:extLst>
            <a:ext uri="{909E8E84-426E-40DD-AFC4-6F175D3DCCD1}">
              <a14:hiddenFill xmlns:a14="http://schemas.microsoft.com/office/drawing/2010/main">
                <a:gradFill rotWithShape="1">
                  <a:gsLst>
                    <a:gs pos="0">
                      <a:srgbClr val="8EA3FA"/>
                    </a:gs>
                    <a:gs pos="100000">
                      <a:srgbClr val="ABBAFB"/>
                    </a:gs>
                  </a:gsLst>
                  <a:lin ang="5400000" scaled="1"/>
                </a:gradFill>
              </a14:hiddenFill>
            </a:ext>
          </a:extLst>
        </p:spPr>
        <p:txBody>
          <a:bodyPr/>
          <a:lstStyle/>
          <a:p>
            <a:r>
              <a:rPr lang="en-US" altLang="en-US" smtClean="0">
                <a:solidFill>
                  <a:srgbClr val="FFFFCC"/>
                </a:solidFill>
              </a:rPr>
              <a:t>We’re not in Kansas Anymore</a:t>
            </a:r>
          </a:p>
        </p:txBody>
      </p:sp>
      <p:grpSp>
        <p:nvGrpSpPr>
          <p:cNvPr id="2" name="Group 4"/>
          <p:cNvGrpSpPr>
            <a:grpSpLocks/>
          </p:cNvGrpSpPr>
          <p:nvPr/>
        </p:nvGrpSpPr>
        <p:grpSpPr bwMode="auto">
          <a:xfrm>
            <a:off x="800430" y="3504819"/>
            <a:ext cx="7319633" cy="554228"/>
            <a:chOff x="282" y="2442"/>
            <a:chExt cx="4278" cy="367"/>
          </a:xfrm>
        </p:grpSpPr>
        <p:sp>
          <p:nvSpPr>
            <p:cNvPr id="15377" name="Text Box 5"/>
            <p:cNvSpPr txBox="1">
              <a:spLocks noChangeArrowheads="1"/>
            </p:cNvSpPr>
            <p:nvPr/>
          </p:nvSpPr>
          <p:spPr bwMode="auto">
            <a:xfrm>
              <a:off x="487" y="2442"/>
              <a:ext cx="4073"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spcBef>
                  <a:spcPct val="50000"/>
                </a:spcBef>
              </a:pPr>
              <a:r>
                <a:rPr lang="en-US" altLang="en-US" sz="2400">
                  <a:solidFill>
                    <a:srgbClr val="FFFFCC"/>
                  </a:solidFill>
                  <a:latin typeface="Times New Roman" panose="02020603050405020304" pitchFamily="18" charset="0"/>
                  <a:ea typeface="MS PGothic" panose="020B0600070205080204" pitchFamily="34" charset="-128"/>
                </a:rPr>
                <a:t>My! People come and go so quickly here!</a:t>
              </a:r>
            </a:p>
          </p:txBody>
        </p:sp>
        <p:pic>
          <p:nvPicPr>
            <p:cNvPr id="15378" name="Picture 6" descr="dorothy1"/>
            <p:cNvPicPr>
              <a:picLocks noChangeAspect="1" noChangeArrowheads="1"/>
            </p:cNvPicPr>
            <p:nvPr/>
          </p:nvPicPr>
          <p:blipFill>
            <a:blip r:embed="rId8" cstate="print">
              <a:clrChange>
                <a:clrFrom>
                  <a:srgbClr val="FEFEEE"/>
                </a:clrFrom>
                <a:clrTo>
                  <a:srgbClr val="FEFEEE">
                    <a:alpha val="0"/>
                  </a:srgbClr>
                </a:clrTo>
              </a:clrChange>
              <a:extLst>
                <a:ext uri="{28A0092B-C50C-407E-A947-70E740481C1C}">
                  <a14:useLocalDpi xmlns:a14="http://schemas.microsoft.com/office/drawing/2010/main" val="0"/>
                </a:ext>
              </a:extLst>
            </a:blip>
            <a:srcRect/>
            <a:stretch>
              <a:fillRect/>
            </a:stretch>
          </p:blipFill>
          <p:spPr bwMode="auto">
            <a:xfrm>
              <a:off x="282" y="2442"/>
              <a:ext cx="188"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7"/>
          <p:cNvGrpSpPr>
            <a:grpSpLocks/>
          </p:cNvGrpSpPr>
          <p:nvPr/>
        </p:nvGrpSpPr>
        <p:grpSpPr bwMode="auto">
          <a:xfrm>
            <a:off x="816106" y="2010744"/>
            <a:ext cx="8327894" cy="579438"/>
            <a:chOff x="347" y="1509"/>
            <a:chExt cx="4309" cy="385"/>
          </a:xfrm>
        </p:grpSpPr>
        <p:sp>
          <p:nvSpPr>
            <p:cNvPr id="15375" name="Text Box 8"/>
            <p:cNvSpPr txBox="1">
              <a:spLocks noChangeArrowheads="1"/>
            </p:cNvSpPr>
            <p:nvPr/>
          </p:nvSpPr>
          <p:spPr bwMode="auto">
            <a:xfrm>
              <a:off x="534" y="1578"/>
              <a:ext cx="4122"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spcBef>
                  <a:spcPct val="50000"/>
                </a:spcBef>
              </a:pPr>
              <a:r>
                <a:rPr lang="en-US" altLang="en-US" sz="2400">
                  <a:solidFill>
                    <a:srgbClr val="FFFFCC"/>
                  </a:solidFill>
                  <a:latin typeface="Times New Roman" panose="02020603050405020304" pitchFamily="18" charset="0"/>
                  <a:ea typeface="MS PGothic" panose="020B0600070205080204" pitchFamily="34" charset="-128"/>
                </a:rPr>
                <a:t>I may not come out alive, but I'm goin' in there!</a:t>
              </a:r>
            </a:p>
          </p:txBody>
        </p:sp>
        <p:pic>
          <p:nvPicPr>
            <p:cNvPr id="15376" name="Picture 9" descr="lion1"/>
            <p:cNvPicPr>
              <a:picLocks noChangeAspect="1" noChangeArrowheads="1"/>
            </p:cNvPicPr>
            <p:nvPr/>
          </p:nvPicPr>
          <p:blipFill>
            <a:blip r:embed="rId9" cstate="print">
              <a:clrChange>
                <a:clrFrom>
                  <a:srgbClr val="FFFEFE"/>
                </a:clrFrom>
                <a:clrTo>
                  <a:srgbClr val="FFFEFE">
                    <a:alpha val="0"/>
                  </a:srgbClr>
                </a:clrTo>
              </a:clrChange>
              <a:extLst>
                <a:ext uri="{28A0092B-C50C-407E-A947-70E740481C1C}">
                  <a14:useLocalDpi xmlns:a14="http://schemas.microsoft.com/office/drawing/2010/main" val="0"/>
                </a:ext>
              </a:extLst>
            </a:blip>
            <a:srcRect/>
            <a:stretch>
              <a:fillRect/>
            </a:stretch>
          </p:blipFill>
          <p:spPr bwMode="auto">
            <a:xfrm>
              <a:off x="347" y="1509"/>
              <a:ext cx="189"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0"/>
          <p:cNvGrpSpPr>
            <a:grpSpLocks/>
          </p:cNvGrpSpPr>
          <p:nvPr/>
        </p:nvGrpSpPr>
        <p:grpSpPr bwMode="auto">
          <a:xfrm>
            <a:off x="724257" y="2943225"/>
            <a:ext cx="8005406" cy="488950"/>
            <a:chOff x="238" y="2073"/>
            <a:chExt cx="5138" cy="323"/>
          </a:xfrm>
        </p:grpSpPr>
        <p:sp>
          <p:nvSpPr>
            <p:cNvPr id="15373" name="Text Box 11"/>
            <p:cNvSpPr txBox="1">
              <a:spLocks noChangeArrowheads="1"/>
            </p:cNvSpPr>
            <p:nvPr/>
          </p:nvSpPr>
          <p:spPr bwMode="auto">
            <a:xfrm>
              <a:off x="480" y="2142"/>
              <a:ext cx="4896"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nSpc>
                  <a:spcPct val="80000"/>
                </a:lnSpc>
                <a:spcBef>
                  <a:spcPct val="50000"/>
                </a:spcBef>
              </a:pPr>
              <a:r>
                <a:rPr lang="en-US" altLang="en-US" sz="2400">
                  <a:solidFill>
                    <a:srgbClr val="FFFFCC"/>
                  </a:solidFill>
                  <a:latin typeface="Times New Roman" panose="02020603050405020304" pitchFamily="18" charset="0"/>
                  <a:ea typeface="MS PGothic" panose="020B0600070205080204" pitchFamily="34" charset="-128"/>
                </a:rPr>
                <a:t>The Great and Powerful Oz has got matters well in hand.</a:t>
              </a:r>
            </a:p>
          </p:txBody>
        </p:sp>
        <p:pic>
          <p:nvPicPr>
            <p:cNvPr id="15374" name="Picture 12" descr="wizofoz"/>
            <p:cNvPicPr>
              <a:picLocks noChangeAspect="1" noChangeArrowheads="1"/>
            </p:cNvPicPr>
            <p:nvPr/>
          </p:nvPicPr>
          <p:blipFill>
            <a:blip r:embed="rId10" cstate="print">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238" y="2073"/>
              <a:ext cx="24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13"/>
          <p:cNvGrpSpPr>
            <a:grpSpLocks/>
          </p:cNvGrpSpPr>
          <p:nvPr/>
        </p:nvGrpSpPr>
        <p:grpSpPr bwMode="auto">
          <a:xfrm>
            <a:off x="800100" y="4511675"/>
            <a:ext cx="7123113" cy="822325"/>
            <a:chOff x="285" y="3024"/>
            <a:chExt cx="4487" cy="518"/>
          </a:xfrm>
        </p:grpSpPr>
        <p:sp>
          <p:nvSpPr>
            <p:cNvPr id="15371" name="Text Box 14"/>
            <p:cNvSpPr txBox="1">
              <a:spLocks noChangeArrowheads="1"/>
            </p:cNvSpPr>
            <p:nvPr/>
          </p:nvSpPr>
          <p:spPr bwMode="auto">
            <a:xfrm>
              <a:off x="528" y="3024"/>
              <a:ext cx="424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spcBef>
                  <a:spcPct val="50000"/>
                </a:spcBef>
              </a:pPr>
              <a:r>
                <a:rPr lang="en-US" altLang="en-US" sz="2400">
                  <a:solidFill>
                    <a:srgbClr val="FFFFCC"/>
                  </a:solidFill>
                  <a:latin typeface="Times New Roman" panose="02020603050405020304" pitchFamily="18" charset="0"/>
                  <a:ea typeface="MS PGothic" panose="020B0600070205080204" pitchFamily="34" charset="-128"/>
                </a:rPr>
                <a:t>"Hee hee hee ha ha! Going so soon? I wouldn't hear of it! Why, my little party's just beginning!</a:t>
              </a:r>
            </a:p>
          </p:txBody>
        </p:sp>
        <p:pic>
          <p:nvPicPr>
            <p:cNvPr id="15372" name="Picture 15" descr="wwitch"/>
            <p:cNvPicPr>
              <a:picLocks noChangeAspect="1" noChangeArrowheads="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85" y="3034"/>
              <a:ext cx="21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5664" name="Text Box 16"/>
          <p:cNvSpPr txBox="1">
            <a:spLocks noChangeArrowheads="1"/>
          </p:cNvSpPr>
          <p:nvPr/>
        </p:nvSpPr>
        <p:spPr bwMode="auto">
          <a:xfrm>
            <a:off x="1181100" y="16764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spcBef>
                <a:spcPct val="50000"/>
              </a:spcBef>
            </a:pPr>
            <a:r>
              <a:rPr lang="en-US" altLang="en-US" sz="2400" b="1" dirty="0">
                <a:solidFill>
                  <a:srgbClr val="FFFFCC"/>
                </a:solidFill>
                <a:latin typeface="Arial Black" panose="020B0A04020102020204" pitchFamily="34" charset="0"/>
                <a:ea typeface="MS PGothic" panose="020B0600070205080204" pitchFamily="34" charset="-128"/>
              </a:rPr>
              <a:t>Developer Hero</a:t>
            </a:r>
          </a:p>
        </p:txBody>
      </p:sp>
      <p:sp>
        <p:nvSpPr>
          <p:cNvPr id="155665" name="Text Box 17"/>
          <p:cNvSpPr txBox="1">
            <a:spLocks noChangeArrowheads="1"/>
          </p:cNvSpPr>
          <p:nvPr/>
        </p:nvSpPr>
        <p:spPr bwMode="auto">
          <a:xfrm>
            <a:off x="1104900" y="25908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spcBef>
                <a:spcPct val="50000"/>
              </a:spcBef>
            </a:pPr>
            <a:r>
              <a:rPr lang="en-US" altLang="en-US" sz="2400" b="1" dirty="0" err="1">
                <a:solidFill>
                  <a:srgbClr val="FFFFCC"/>
                </a:solidFill>
                <a:latin typeface="Arial Black" panose="020B0A04020102020204" pitchFamily="34" charset="0"/>
                <a:ea typeface="MS PGothic" panose="020B0600070205080204" pitchFamily="34" charset="-128"/>
              </a:rPr>
              <a:t>Reorg</a:t>
            </a:r>
            <a:endParaRPr lang="en-US" altLang="en-US" sz="2400" b="1" dirty="0">
              <a:solidFill>
                <a:srgbClr val="FFFFCC"/>
              </a:solidFill>
              <a:latin typeface="Arial Black" panose="020B0A04020102020204" pitchFamily="34" charset="0"/>
              <a:ea typeface="MS PGothic" panose="020B0600070205080204" pitchFamily="34" charset="-128"/>
            </a:endParaRPr>
          </a:p>
        </p:txBody>
      </p:sp>
      <p:sp>
        <p:nvSpPr>
          <p:cNvPr id="155666" name="Text Box 18"/>
          <p:cNvSpPr txBox="1">
            <a:spLocks noChangeArrowheads="1"/>
          </p:cNvSpPr>
          <p:nvPr/>
        </p:nvSpPr>
        <p:spPr bwMode="auto">
          <a:xfrm>
            <a:off x="1104900" y="40386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spcBef>
                <a:spcPct val="50000"/>
              </a:spcBef>
            </a:pPr>
            <a:r>
              <a:rPr lang="en-US" altLang="en-US" sz="2400" b="1" dirty="0">
                <a:solidFill>
                  <a:srgbClr val="FFFFCC"/>
                </a:solidFill>
                <a:latin typeface="Arial Black" panose="020B0A04020102020204" pitchFamily="34" charset="0"/>
                <a:ea typeface="MS PGothic" panose="020B0600070205080204" pitchFamily="34" charset="-128"/>
              </a:rPr>
              <a:t>Testing</a:t>
            </a:r>
          </a:p>
        </p:txBody>
      </p:sp>
    </p:spTree>
    <p:extLst>
      <p:ext uri="{BB962C8B-B14F-4D97-AF65-F5344CB8AC3E}">
        <p14:creationId xmlns:p14="http://schemas.microsoft.com/office/powerpoint/2010/main" val="3127843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566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subTnLst>
                                    <p:audio>
                                      <p:cMediaNode>
                                        <p:cTn display="0" masterRel="sameClick">
                                          <p:stCondLst>
                                            <p:cond evt="begin" delay="0">
                                              <p:tn val="9"/>
                                            </p:cond>
                                          </p:stCondLst>
                                          <p:endCondLst>
                                            <p:cond evt="onStopAudio" delay="0">
                                              <p:tgtEl>
                                                <p:sldTgt/>
                                              </p:tgtEl>
                                            </p:cond>
                                          </p:endCondLst>
                                        </p:cTn>
                                        <p:tgtEl>
                                          <p:sndTgt r:embed="rId3" name="goin_in_there.wav"/>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55665"/>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subTnLst>
                                    <p:audio>
                                      <p:cMediaNode>
                                        <p:cTn display="0" masterRel="sameClick">
                                          <p:stCondLst>
                                            <p:cond evt="begin" delay="0">
                                              <p:tn val="18"/>
                                            </p:cond>
                                          </p:stCondLst>
                                          <p:endCondLst>
                                            <p:cond evt="onStopAudio" delay="0">
                                              <p:tgtEl>
                                                <p:sldTgt/>
                                              </p:tgtEl>
                                            </p:cond>
                                          </p:endCondLst>
                                        </p:cTn>
                                        <p:tgtEl>
                                          <p:sndTgt r:embed="rId4" name="well_in_hand.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people_come_go.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155666"/>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6" name="going_so_so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64" grpId="0" autoUpdateAnimBg="0"/>
      <p:bldP spid="155665" grpId="0" autoUpdateAnimBg="0"/>
      <p:bldP spid="155666"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normAutofit/>
          </a:bodyPr>
          <a:lstStyle/>
          <a:p>
            <a:r>
              <a:rPr lang="en-US" altLang="en-US" sz="3600" dirty="0" smtClean="0"/>
              <a:t>Moving towards Agility</a:t>
            </a:r>
          </a:p>
        </p:txBody>
      </p:sp>
      <p:sp>
        <p:nvSpPr>
          <p:cNvPr id="90115" name="Content Placeholder 2"/>
          <p:cNvSpPr>
            <a:spLocks noGrp="1"/>
          </p:cNvSpPr>
          <p:nvPr>
            <p:ph idx="1"/>
          </p:nvPr>
        </p:nvSpPr>
        <p:spPr/>
        <p:txBody>
          <a:bodyPr/>
          <a:lstStyle/>
          <a:p>
            <a:endParaRPr lang="en-US" altLang="en-US" smtClean="0"/>
          </a:p>
        </p:txBody>
      </p:sp>
      <p:sp>
        <p:nvSpPr>
          <p:cNvPr id="4" name="Footer Placeholder 3"/>
          <p:cNvSpPr>
            <a:spLocks noGrp="1"/>
          </p:cNvSpPr>
          <p:nvPr>
            <p:ph type="ftr" sz="quarter" idx="4294967295"/>
          </p:nvPr>
        </p:nvSpPr>
        <p:spPr>
          <a:xfrm>
            <a:off x="8311896" y="6510528"/>
            <a:ext cx="832104" cy="219456"/>
          </a:xfrm>
          <a:prstGeom prst="rect">
            <a:avLst/>
          </a:prstGeom>
        </p:spPr>
        <p:txBody>
          <a:bodyPr/>
          <a:lstStyle/>
          <a:p>
            <a:pPr>
              <a:defRPr/>
            </a:pPr>
            <a:endParaRPr lang="en-US" altLang="en-US" sz="1600" smtClean="0">
              <a:solidFill>
                <a:srgbClr val="D5D5FF"/>
              </a:solidFill>
              <a:latin typeface="+mn-lt"/>
            </a:endParaRPr>
          </a:p>
          <a:p>
            <a:pPr>
              <a:defRPr/>
            </a:pPr>
            <a:endParaRPr lang="en-US" altLang="en-US" sz="1600" smtClean="0">
              <a:solidFill>
                <a:srgbClr val="D5D5FF"/>
              </a:solidFill>
              <a:latin typeface="+mn-lt"/>
            </a:endParaRPr>
          </a:p>
          <a:p>
            <a:pPr algn="ctr">
              <a:spcAft>
                <a:spcPct val="30000"/>
              </a:spcAft>
              <a:defRPr/>
            </a:pPr>
            <a:endParaRPr lang="en-US" altLang="en-US" b="1" smtClean="0">
              <a:latin typeface="Verdana" panose="020B0604030504040204" pitchFamily="34" charset="0"/>
            </a:endParaRPr>
          </a:p>
          <a:p>
            <a:pPr algn="ctr">
              <a:spcAft>
                <a:spcPct val="30000"/>
              </a:spcAft>
              <a:defRPr/>
            </a:pPr>
            <a:endParaRPr lang="en-US" altLang="en-US" sz="1000">
              <a:solidFill>
                <a:srgbClr val="3333CC"/>
              </a:solidFill>
            </a:endParaRPr>
          </a:p>
        </p:txBody>
      </p:sp>
      <p:pic>
        <p:nvPicPr>
          <p:cNvPr id="90117" name="Picture 4"/>
          <p:cNvPicPr>
            <a:picLocks noChangeAspect="1"/>
          </p:cNvPicPr>
          <p:nvPr/>
        </p:nvPicPr>
        <p:blipFill>
          <a:blip r:embed="rId2" cstate="print">
            <a:extLst>
              <a:ext uri="{28A0092B-C50C-407E-A947-70E740481C1C}">
                <a14:useLocalDpi xmlns:a14="http://schemas.microsoft.com/office/drawing/2010/main" val="0"/>
              </a:ext>
            </a:extLst>
          </a:blip>
          <a:srcRect l="6244" r="5515"/>
          <a:stretch>
            <a:fillRect/>
          </a:stretch>
        </p:blipFill>
        <p:spPr bwMode="auto">
          <a:xfrm>
            <a:off x="152400" y="1370013"/>
            <a:ext cx="8915400" cy="495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258622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US" altLang="en-US" sz="3600" dirty="0" smtClean="0"/>
              <a:t>Flexibility vs. Discipline</a:t>
            </a:r>
          </a:p>
        </p:txBody>
      </p:sp>
      <p:pic>
        <p:nvPicPr>
          <p:cNvPr id="91139" name="Content Placeholder 4" descr="Blank2X2Matrix.PNG"/>
          <p:cNvPicPr>
            <a:picLocks noGrp="1"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3901" y="990600"/>
            <a:ext cx="5867400" cy="465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TextBox 5"/>
          <p:cNvSpPr txBox="1">
            <a:spLocks noChangeArrowheads="1"/>
          </p:cNvSpPr>
          <p:nvPr/>
        </p:nvSpPr>
        <p:spPr bwMode="auto">
          <a:xfrm>
            <a:off x="3932429" y="5853906"/>
            <a:ext cx="18176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0"/>
              </a:spcBef>
              <a:buClrTx/>
              <a:buFontTx/>
              <a:buNone/>
            </a:pPr>
            <a:r>
              <a:rPr lang="en-US" altLang="en-US" dirty="0">
                <a:solidFill>
                  <a:srgbClr val="000000"/>
                </a:solidFill>
                <a:latin typeface="Tempus Sans ITC" panose="04020404030D07020202" pitchFamily="82" charset="0"/>
              </a:rPr>
              <a:t>Discipline</a:t>
            </a:r>
          </a:p>
        </p:txBody>
      </p:sp>
      <p:sp>
        <p:nvSpPr>
          <p:cNvPr id="91141" name="TextBox 6"/>
          <p:cNvSpPr txBox="1">
            <a:spLocks noChangeArrowheads="1"/>
          </p:cNvSpPr>
          <p:nvPr/>
        </p:nvSpPr>
        <p:spPr bwMode="auto">
          <a:xfrm>
            <a:off x="6746876" y="5586412"/>
            <a:ext cx="10382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0"/>
              </a:spcBef>
              <a:buClrTx/>
              <a:buFontTx/>
              <a:buNone/>
            </a:pPr>
            <a:r>
              <a:rPr lang="en-US" altLang="en-US">
                <a:solidFill>
                  <a:srgbClr val="000000"/>
                </a:solidFill>
                <a:latin typeface="Tempus Sans ITC" panose="04020404030D07020202" pitchFamily="82" charset="0"/>
              </a:rPr>
              <a:t>High</a:t>
            </a:r>
          </a:p>
        </p:txBody>
      </p:sp>
      <p:sp>
        <p:nvSpPr>
          <p:cNvPr id="91142" name="TextBox 7"/>
          <p:cNvSpPr txBox="1">
            <a:spLocks noChangeArrowheads="1"/>
          </p:cNvSpPr>
          <p:nvPr/>
        </p:nvSpPr>
        <p:spPr bwMode="auto">
          <a:xfrm>
            <a:off x="2057401" y="5586412"/>
            <a:ext cx="9017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0"/>
              </a:spcBef>
              <a:buClrTx/>
              <a:buFontTx/>
              <a:buNone/>
            </a:pPr>
            <a:r>
              <a:rPr lang="en-US" altLang="en-US">
                <a:solidFill>
                  <a:srgbClr val="000000"/>
                </a:solidFill>
                <a:latin typeface="Tempus Sans ITC" panose="04020404030D07020202" pitchFamily="82" charset="0"/>
              </a:rPr>
              <a:t>Low</a:t>
            </a:r>
          </a:p>
        </p:txBody>
      </p:sp>
      <p:sp>
        <p:nvSpPr>
          <p:cNvPr id="91143" name="TextBox 8"/>
          <p:cNvSpPr txBox="1">
            <a:spLocks noChangeArrowheads="1"/>
          </p:cNvSpPr>
          <p:nvPr/>
        </p:nvSpPr>
        <p:spPr bwMode="auto">
          <a:xfrm rot="-5400000">
            <a:off x="78582" y="2745581"/>
            <a:ext cx="14954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0"/>
              </a:spcBef>
              <a:buClrTx/>
              <a:buFontTx/>
              <a:buNone/>
            </a:pPr>
            <a:r>
              <a:rPr lang="en-US" altLang="en-US">
                <a:solidFill>
                  <a:srgbClr val="000000"/>
                </a:solidFill>
                <a:latin typeface="Tempus Sans ITC" panose="04020404030D07020202" pitchFamily="82" charset="0"/>
              </a:rPr>
              <a:t>Flexible</a:t>
            </a:r>
          </a:p>
        </p:txBody>
      </p:sp>
      <p:sp>
        <p:nvSpPr>
          <p:cNvPr id="91144" name="TextBox 9"/>
          <p:cNvSpPr txBox="1">
            <a:spLocks noChangeArrowheads="1"/>
          </p:cNvSpPr>
          <p:nvPr/>
        </p:nvSpPr>
        <p:spPr bwMode="auto">
          <a:xfrm rot="-5400000">
            <a:off x="1250951" y="4814887"/>
            <a:ext cx="901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0"/>
              </a:spcBef>
              <a:buClrTx/>
              <a:buFontTx/>
              <a:buNone/>
            </a:pPr>
            <a:r>
              <a:rPr lang="en-US" altLang="en-US">
                <a:solidFill>
                  <a:srgbClr val="000000"/>
                </a:solidFill>
                <a:latin typeface="Tempus Sans ITC" panose="04020404030D07020202" pitchFamily="82" charset="0"/>
              </a:rPr>
              <a:t>Low</a:t>
            </a:r>
          </a:p>
        </p:txBody>
      </p:sp>
      <p:sp>
        <p:nvSpPr>
          <p:cNvPr id="91145" name="TextBox 10"/>
          <p:cNvSpPr txBox="1">
            <a:spLocks noChangeArrowheads="1"/>
          </p:cNvSpPr>
          <p:nvPr/>
        </p:nvSpPr>
        <p:spPr bwMode="auto">
          <a:xfrm rot="-5400000">
            <a:off x="1145382" y="1440656"/>
            <a:ext cx="10382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0"/>
              </a:spcBef>
              <a:buClrTx/>
              <a:buFontTx/>
              <a:buNone/>
            </a:pPr>
            <a:r>
              <a:rPr lang="en-US" altLang="en-US">
                <a:solidFill>
                  <a:srgbClr val="000000"/>
                </a:solidFill>
                <a:latin typeface="Tempus Sans ITC" panose="04020404030D07020202" pitchFamily="82" charset="0"/>
              </a:rPr>
              <a:t>High</a:t>
            </a:r>
          </a:p>
        </p:txBody>
      </p:sp>
      <p:sp>
        <p:nvSpPr>
          <p:cNvPr id="10" name="TextBox 11"/>
          <p:cNvSpPr txBox="1">
            <a:spLocks noChangeArrowheads="1"/>
          </p:cNvSpPr>
          <p:nvPr/>
        </p:nvSpPr>
        <p:spPr bwMode="auto">
          <a:xfrm>
            <a:off x="2235201" y="4206875"/>
            <a:ext cx="22509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0"/>
              </a:spcBef>
              <a:buClrTx/>
              <a:buFontTx/>
              <a:buNone/>
            </a:pPr>
            <a:r>
              <a:rPr lang="en-US" altLang="en-US" dirty="0" smtClean="0">
                <a:solidFill>
                  <a:srgbClr val="000000"/>
                </a:solidFill>
                <a:latin typeface="Tempus Sans ITC" panose="04020404030D07020202" pitchFamily="82" charset="0"/>
              </a:rPr>
              <a:t>Bureaucracy</a:t>
            </a:r>
            <a:endParaRPr lang="en-US" altLang="en-US" dirty="0">
              <a:solidFill>
                <a:srgbClr val="000000"/>
              </a:solidFill>
              <a:latin typeface="Tempus Sans ITC" panose="04020404030D07020202" pitchFamily="82" charset="0"/>
            </a:endParaRPr>
          </a:p>
        </p:txBody>
      </p:sp>
      <p:sp>
        <p:nvSpPr>
          <p:cNvPr id="11" name="TextBox 12"/>
          <p:cNvSpPr txBox="1">
            <a:spLocks noChangeArrowheads="1"/>
          </p:cNvSpPr>
          <p:nvPr/>
        </p:nvSpPr>
        <p:spPr bwMode="auto">
          <a:xfrm>
            <a:off x="5518151" y="4211637"/>
            <a:ext cx="1765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0"/>
              </a:spcBef>
              <a:buClrTx/>
              <a:buFontTx/>
              <a:buNone/>
            </a:pPr>
            <a:r>
              <a:rPr lang="en-US" altLang="en-US">
                <a:solidFill>
                  <a:srgbClr val="000000"/>
                </a:solidFill>
                <a:latin typeface="Tempus Sans ITC" panose="04020404030D07020202" pitchFamily="82" charset="0"/>
              </a:rPr>
              <a:t>Waterfall</a:t>
            </a:r>
          </a:p>
        </p:txBody>
      </p:sp>
      <p:sp>
        <p:nvSpPr>
          <p:cNvPr id="12" name="TextBox 13"/>
          <p:cNvSpPr txBox="1">
            <a:spLocks noChangeArrowheads="1"/>
          </p:cNvSpPr>
          <p:nvPr/>
        </p:nvSpPr>
        <p:spPr bwMode="auto">
          <a:xfrm>
            <a:off x="5567364" y="1941512"/>
            <a:ext cx="1101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0"/>
              </a:spcBef>
              <a:buClrTx/>
              <a:buFontTx/>
              <a:buNone/>
            </a:pPr>
            <a:r>
              <a:rPr lang="en-US" altLang="en-US">
                <a:solidFill>
                  <a:srgbClr val="000000"/>
                </a:solidFill>
                <a:latin typeface="Tempus Sans ITC" panose="04020404030D07020202" pitchFamily="82" charset="0"/>
              </a:rPr>
              <a:t>Agile</a:t>
            </a:r>
          </a:p>
        </p:txBody>
      </p:sp>
      <p:sp>
        <p:nvSpPr>
          <p:cNvPr id="13" name="TextBox 14"/>
          <p:cNvSpPr txBox="1">
            <a:spLocks noChangeArrowheads="1"/>
          </p:cNvSpPr>
          <p:nvPr/>
        </p:nvSpPr>
        <p:spPr bwMode="auto">
          <a:xfrm>
            <a:off x="2763839" y="1920875"/>
            <a:ext cx="1635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0"/>
              </a:spcBef>
              <a:buClrTx/>
              <a:buFontTx/>
              <a:buNone/>
            </a:pPr>
            <a:r>
              <a:rPr lang="en-US" altLang="en-US">
                <a:solidFill>
                  <a:srgbClr val="000000"/>
                </a:solidFill>
                <a:latin typeface="Tempus Sans ITC" panose="04020404030D07020202" pitchFamily="82" charset="0"/>
              </a:rPr>
              <a:t>Ad-Hoc</a:t>
            </a:r>
          </a:p>
        </p:txBody>
      </p:sp>
    </p:spTree>
    <p:extLst>
      <p:ext uri="{BB962C8B-B14F-4D97-AF65-F5344CB8AC3E}">
        <p14:creationId xmlns:p14="http://schemas.microsoft.com/office/powerpoint/2010/main" val="268380360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pPr eaLnBrk="1" hangingPunct="1"/>
            <a:endParaRPr lang="en-US" altLang="en-US" smtClean="0"/>
          </a:p>
        </p:txBody>
      </p:sp>
      <p:sp>
        <p:nvSpPr>
          <p:cNvPr id="3" name="Footer Placeholder 2"/>
          <p:cNvSpPr>
            <a:spLocks noGrp="1"/>
          </p:cNvSpPr>
          <p:nvPr>
            <p:ph type="ftr" sz="quarter" idx="4294967295"/>
          </p:nvPr>
        </p:nvSpPr>
        <p:spPr>
          <a:xfrm>
            <a:off x="0" y="6400800"/>
            <a:ext cx="9144000" cy="457200"/>
          </a:xfrm>
          <a:prstGeom prst="rect">
            <a:avLst/>
          </a:prstGeom>
        </p:spPr>
        <p:txBody>
          <a:bodyPr/>
          <a:lstStyle/>
          <a:p>
            <a:pPr>
              <a:defRPr/>
            </a:pPr>
            <a:endParaRPr lang="en-US" altLang="en-US" sz="1600">
              <a:solidFill>
                <a:srgbClr val="D5D5FF"/>
              </a:solidFill>
              <a:latin typeface="+mn-lt"/>
            </a:endParaRPr>
          </a:p>
          <a:p>
            <a:pPr>
              <a:defRPr/>
            </a:pPr>
            <a:endParaRPr lang="en-US" altLang="en-US" sz="1600">
              <a:solidFill>
                <a:srgbClr val="D5D5FF"/>
              </a:solidFill>
              <a:latin typeface="+mn-lt"/>
            </a:endParaRPr>
          </a:p>
          <a:p>
            <a:pPr algn="ctr">
              <a:spcAft>
                <a:spcPct val="30000"/>
              </a:spcAft>
              <a:defRPr/>
            </a:pPr>
            <a:endParaRPr lang="en-US" altLang="en-US" b="1">
              <a:latin typeface="Verdana" panose="020B0604030504040204" pitchFamily="34" charset="0"/>
            </a:endParaRPr>
          </a:p>
          <a:p>
            <a:pPr algn="ctr">
              <a:spcAft>
                <a:spcPct val="30000"/>
              </a:spcAft>
              <a:defRPr/>
            </a:pPr>
            <a:endParaRPr lang="en-US" altLang="en-US" sz="1000">
              <a:solidFill>
                <a:srgbClr val="3333CC"/>
              </a:solidFill>
            </a:endParaRPr>
          </a:p>
        </p:txBody>
      </p:sp>
      <p:pic>
        <p:nvPicPr>
          <p:cNvPr id="93188"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331325"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024072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pPr eaLnBrk="1" hangingPunct="1"/>
            <a:endParaRPr lang="en-US" altLang="en-US" smtClean="0"/>
          </a:p>
        </p:txBody>
      </p:sp>
      <p:sp>
        <p:nvSpPr>
          <p:cNvPr id="3" name="Footer Placeholder 2"/>
          <p:cNvSpPr>
            <a:spLocks noGrp="1"/>
          </p:cNvSpPr>
          <p:nvPr>
            <p:ph type="ftr" sz="quarter" idx="4294967295"/>
          </p:nvPr>
        </p:nvSpPr>
        <p:spPr>
          <a:xfrm>
            <a:off x="0" y="6400800"/>
            <a:ext cx="9144000" cy="457200"/>
          </a:xfrm>
          <a:prstGeom prst="rect">
            <a:avLst/>
          </a:prstGeom>
        </p:spPr>
        <p:txBody>
          <a:bodyPr/>
          <a:lstStyle/>
          <a:p>
            <a:pPr>
              <a:defRPr/>
            </a:pPr>
            <a:endParaRPr lang="en-US" altLang="en-US" sz="1600">
              <a:solidFill>
                <a:srgbClr val="D5D5FF"/>
              </a:solidFill>
              <a:latin typeface="+mn-lt"/>
            </a:endParaRPr>
          </a:p>
          <a:p>
            <a:pPr>
              <a:defRPr/>
            </a:pPr>
            <a:endParaRPr lang="en-US" altLang="en-US" sz="1600">
              <a:solidFill>
                <a:srgbClr val="D5D5FF"/>
              </a:solidFill>
              <a:latin typeface="+mn-lt"/>
            </a:endParaRPr>
          </a:p>
          <a:p>
            <a:pPr algn="ctr">
              <a:spcAft>
                <a:spcPct val="30000"/>
              </a:spcAft>
              <a:defRPr/>
            </a:pPr>
            <a:endParaRPr lang="en-US" altLang="en-US" b="1">
              <a:latin typeface="Verdana" panose="020B0604030504040204" pitchFamily="34" charset="0"/>
            </a:endParaRPr>
          </a:p>
          <a:p>
            <a:pPr algn="ctr">
              <a:spcAft>
                <a:spcPct val="30000"/>
              </a:spcAft>
              <a:defRPr/>
            </a:pPr>
            <a:endParaRPr lang="en-US" altLang="en-US" sz="1000">
              <a:solidFill>
                <a:srgbClr val="3333CC"/>
              </a:solidFill>
            </a:endParaRPr>
          </a:p>
        </p:txBody>
      </p:sp>
      <p:pic>
        <p:nvPicPr>
          <p:cNvPr id="94212"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1750"/>
            <a:ext cx="9144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354432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1547813" y="4801758"/>
            <a:ext cx="6781800" cy="707886"/>
          </a:xfrm>
          <a:prstGeom prst="rect">
            <a:avLst/>
          </a:prstGeom>
          <a:noFill/>
        </p:spPr>
        <p:txBody>
          <a:bodyPr wrap="square" rtlCol="0">
            <a:spAutoFit/>
          </a:bodyPr>
          <a:lstStyle/>
          <a:p>
            <a:r>
              <a:rPr lang="en-US" sz="4000" dirty="0" smtClean="0">
                <a:solidFill>
                  <a:schemeClr val="bg1"/>
                </a:solidFill>
                <a:latin typeface="Smudger LET" pitchFamily="2" charset="0"/>
              </a:rPr>
              <a:t>Agile can fit in Stage-Gate</a:t>
            </a:r>
            <a:r>
              <a:rPr lang="en-US" sz="4000" dirty="0" smtClean="0">
                <a:solidFill>
                  <a:schemeClr val="bg1"/>
                </a:solidFill>
                <a:latin typeface="Calibri"/>
                <a:cs typeface="Calibri"/>
              </a:rPr>
              <a:t>®</a:t>
            </a:r>
            <a:endParaRPr lang="en-US" sz="4000" dirty="0">
              <a:solidFill>
                <a:schemeClr val="bg1"/>
              </a:solidFill>
              <a:latin typeface="Smudger LET" pitchFamily="2" charset="0"/>
            </a:endParaRPr>
          </a:p>
        </p:txBody>
      </p:sp>
      <p:sp>
        <p:nvSpPr>
          <p:cNvPr id="5" name="TextBox 4"/>
          <p:cNvSpPr txBox="1"/>
          <p:nvPr/>
        </p:nvSpPr>
        <p:spPr>
          <a:xfrm>
            <a:off x="1371600" y="996696"/>
            <a:ext cx="6248400" cy="769441"/>
          </a:xfrm>
          <a:prstGeom prst="rect">
            <a:avLst/>
          </a:prstGeom>
          <a:noFill/>
        </p:spPr>
        <p:txBody>
          <a:bodyPr wrap="square" rtlCol="0">
            <a:spAutoFit/>
          </a:bodyPr>
          <a:lstStyle/>
          <a:p>
            <a:r>
              <a:rPr lang="en-US" sz="4400" dirty="0" smtClean="0">
                <a:solidFill>
                  <a:schemeClr val="bg1"/>
                </a:solidFill>
                <a:latin typeface="Smudger LET" pitchFamily="2" charset="0"/>
              </a:rPr>
              <a:t>Halliburton Case Study</a:t>
            </a:r>
            <a:endParaRPr lang="en-US" sz="4400" dirty="0">
              <a:solidFill>
                <a:schemeClr val="bg1"/>
              </a:solidFill>
              <a:latin typeface="Smudger LET" pitchFamily="2" charset="0"/>
            </a:endParaRPr>
          </a:p>
        </p:txBody>
      </p:sp>
    </p:spTree>
    <p:extLst>
      <p:ext uri="{BB962C8B-B14F-4D97-AF65-F5344CB8AC3E}">
        <p14:creationId xmlns:p14="http://schemas.microsoft.com/office/powerpoint/2010/main" val="126721774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normAutofit fontScale="90000"/>
          </a:bodyPr>
          <a:lstStyle/>
          <a:p>
            <a:r>
              <a:rPr lang="en-US" altLang="en-US" dirty="0" smtClean="0"/>
              <a:t>Case Study: Add Stage-Gates</a:t>
            </a:r>
            <a:r>
              <a:rPr lang="en-US" altLang="en-US" dirty="0" smtClean="0">
                <a:latin typeface="Calibri"/>
                <a:cs typeface="Calibri"/>
              </a:rPr>
              <a:t>®</a:t>
            </a:r>
            <a:r>
              <a:rPr lang="en-US" altLang="en-US" dirty="0" smtClean="0"/>
              <a:t> to Agility</a:t>
            </a:r>
          </a:p>
        </p:txBody>
      </p:sp>
      <p:sp>
        <p:nvSpPr>
          <p:cNvPr id="3" name="Footer Placeholder 2"/>
          <p:cNvSpPr>
            <a:spLocks noGrp="1"/>
          </p:cNvSpPr>
          <p:nvPr>
            <p:ph type="ftr" sz="quarter" idx="4294967295"/>
          </p:nvPr>
        </p:nvSpPr>
        <p:spPr>
          <a:xfrm>
            <a:off x="0" y="6400800"/>
            <a:ext cx="9144000" cy="457200"/>
          </a:xfrm>
          <a:prstGeom prst="rect">
            <a:avLst/>
          </a:prstGeom>
        </p:spPr>
        <p:txBody>
          <a:bodyPr/>
          <a:lstStyle/>
          <a:p>
            <a:pPr>
              <a:defRPr/>
            </a:pPr>
            <a:endParaRPr lang="en-US" altLang="en-US" sz="1600" smtClean="0">
              <a:solidFill>
                <a:srgbClr val="D5D5FF"/>
              </a:solidFill>
              <a:latin typeface="+mn-lt"/>
            </a:endParaRPr>
          </a:p>
          <a:p>
            <a:pPr>
              <a:defRPr/>
            </a:pPr>
            <a:endParaRPr lang="en-US" altLang="en-US" sz="1600" smtClean="0">
              <a:solidFill>
                <a:srgbClr val="D5D5FF"/>
              </a:solidFill>
              <a:latin typeface="+mn-lt"/>
            </a:endParaRPr>
          </a:p>
          <a:p>
            <a:pPr algn="ctr">
              <a:spcAft>
                <a:spcPct val="30000"/>
              </a:spcAft>
              <a:defRPr/>
            </a:pPr>
            <a:endParaRPr lang="en-US" altLang="en-US" b="1" smtClean="0">
              <a:latin typeface="Verdana" panose="020B0604030504040204" pitchFamily="34" charset="0"/>
            </a:endParaRPr>
          </a:p>
          <a:p>
            <a:pPr algn="ctr">
              <a:spcAft>
                <a:spcPct val="30000"/>
              </a:spcAft>
              <a:defRPr/>
            </a:pPr>
            <a:endParaRPr lang="en-US" altLang="en-US" sz="1000">
              <a:solidFill>
                <a:srgbClr val="3333CC"/>
              </a:solidFill>
            </a:endParaRPr>
          </a:p>
        </p:txBody>
      </p:sp>
      <p:grpSp>
        <p:nvGrpSpPr>
          <p:cNvPr id="4" name="Group 3"/>
          <p:cNvGrpSpPr/>
          <p:nvPr/>
        </p:nvGrpSpPr>
        <p:grpSpPr>
          <a:xfrm>
            <a:off x="228600" y="1117600"/>
            <a:ext cx="4504604" cy="2107051"/>
            <a:chOff x="395169" y="1454150"/>
            <a:chExt cx="8817496" cy="4549134"/>
          </a:xfrm>
        </p:grpSpPr>
        <p:sp>
          <p:nvSpPr>
            <p:cNvPr id="5" name="AutoShape 5"/>
            <p:cNvSpPr>
              <a:spLocks noChangeAspect="1" noChangeArrowheads="1"/>
            </p:cNvSpPr>
            <p:nvPr/>
          </p:nvSpPr>
          <p:spPr bwMode="auto">
            <a:xfrm rot="6109147" flipH="1" flipV="1">
              <a:off x="4462463" y="1557337"/>
              <a:ext cx="1784350" cy="1577975"/>
            </a:xfrm>
            <a:custGeom>
              <a:avLst/>
              <a:gdLst>
                <a:gd name="G0" fmla="+- 4261215 0 0"/>
                <a:gd name="G1" fmla="+- -10890144 0 0"/>
                <a:gd name="G2" fmla="+- 4261215 0 -10890144"/>
                <a:gd name="G3" fmla="+- 10800 0 0"/>
                <a:gd name="G4" fmla="+- 0 0 4261215"/>
                <a:gd name="T0" fmla="*/ 360 256 1"/>
                <a:gd name="T1" fmla="*/ 0 256 1"/>
                <a:gd name="G5" fmla="+- G2 T0 T1"/>
                <a:gd name="G6" fmla="?: G2 G2 G5"/>
                <a:gd name="G7" fmla="+- 0 0 G6"/>
                <a:gd name="G8" fmla="+- 7674 0 0"/>
                <a:gd name="G9" fmla="+- 0 0 -10890144"/>
                <a:gd name="G10" fmla="+- 7674 0 2700"/>
                <a:gd name="G11" fmla="cos G10 4261215"/>
                <a:gd name="G12" fmla="sin G10 4261215"/>
                <a:gd name="G13" fmla="cos 13500 4261215"/>
                <a:gd name="G14" fmla="sin 13500 4261215"/>
                <a:gd name="G15" fmla="+- G11 10800 0"/>
                <a:gd name="G16" fmla="+- G12 10800 0"/>
                <a:gd name="G17" fmla="+- G13 10800 0"/>
                <a:gd name="G18" fmla="+- G14 10800 0"/>
                <a:gd name="G19" fmla="*/ 7674 1 2"/>
                <a:gd name="G20" fmla="+- G19 5400 0"/>
                <a:gd name="G21" fmla="cos G20 4261215"/>
                <a:gd name="G22" fmla="sin G20 4261215"/>
                <a:gd name="G23" fmla="+- G21 10800 0"/>
                <a:gd name="G24" fmla="+- G12 G23 G22"/>
                <a:gd name="G25" fmla="+- G22 G23 G11"/>
                <a:gd name="G26" fmla="cos 10800 4261215"/>
                <a:gd name="G27" fmla="sin 10800 4261215"/>
                <a:gd name="G28" fmla="cos 7674 4261215"/>
                <a:gd name="G29" fmla="sin 7674 4261215"/>
                <a:gd name="G30" fmla="+- G26 10800 0"/>
                <a:gd name="G31" fmla="+- G27 10800 0"/>
                <a:gd name="G32" fmla="+- G28 10800 0"/>
                <a:gd name="G33" fmla="+- G29 10800 0"/>
                <a:gd name="G34" fmla="+- G19 5400 0"/>
                <a:gd name="G35" fmla="cos G34 -10890144"/>
                <a:gd name="G36" fmla="sin G34 -10890144"/>
                <a:gd name="G37" fmla="+/ -10890144 4261215 2"/>
                <a:gd name="T2" fmla="*/ 180 256 1"/>
                <a:gd name="T3" fmla="*/ 0 256 1"/>
                <a:gd name="G38" fmla="+- G37 T2 T3"/>
                <a:gd name="G39" fmla="?: G2 G37 G38"/>
                <a:gd name="G40" fmla="cos 10800 G39"/>
                <a:gd name="G41" fmla="sin 10800 G39"/>
                <a:gd name="G42" fmla="cos 7674 G39"/>
                <a:gd name="G43" fmla="sin 7674 G39"/>
                <a:gd name="G44" fmla="+- G40 10800 0"/>
                <a:gd name="G45" fmla="+- G41 10800 0"/>
                <a:gd name="G46" fmla="+- G42 10800 0"/>
                <a:gd name="G47" fmla="+- G43 10800 0"/>
                <a:gd name="G48" fmla="+- G35 10800 0"/>
                <a:gd name="G49" fmla="+- G36 10800 0"/>
                <a:gd name="T4" fmla="*/ 17658 w 21600"/>
                <a:gd name="T5" fmla="*/ 2457 h 21600"/>
                <a:gd name="T6" fmla="*/ 1830 w 21600"/>
                <a:gd name="T7" fmla="*/ 8592 h 21600"/>
                <a:gd name="T8" fmla="*/ 15673 w 21600"/>
                <a:gd name="T9" fmla="*/ 4872 h 21600"/>
                <a:gd name="T10" fmla="*/ 16500 w 21600"/>
                <a:gd name="T11" fmla="*/ 23037 h 21600"/>
                <a:gd name="T12" fmla="*/ 10836 w 21600"/>
                <a:gd name="T13" fmla="*/ 20972 h 21600"/>
                <a:gd name="T14" fmla="*/ 12900 w 21600"/>
                <a:gd name="T15" fmla="*/ 15308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4040" y="17756"/>
                  </a:moveTo>
                  <a:cubicBezTo>
                    <a:pt x="16744" y="16496"/>
                    <a:pt x="18474" y="13783"/>
                    <a:pt x="18474" y="10800"/>
                  </a:cubicBezTo>
                  <a:cubicBezTo>
                    <a:pt x="18474" y="6561"/>
                    <a:pt x="15038" y="3126"/>
                    <a:pt x="10800" y="3126"/>
                  </a:cubicBezTo>
                  <a:cubicBezTo>
                    <a:pt x="7268" y="3125"/>
                    <a:pt x="4192" y="5536"/>
                    <a:pt x="3348" y="8965"/>
                  </a:cubicBezTo>
                  <a:lnTo>
                    <a:pt x="313" y="8218"/>
                  </a:lnTo>
                  <a:cubicBezTo>
                    <a:pt x="1501" y="3392"/>
                    <a:pt x="5829" y="-1"/>
                    <a:pt x="10800" y="0"/>
                  </a:cubicBezTo>
                  <a:cubicBezTo>
                    <a:pt x="16764" y="0"/>
                    <a:pt x="21600" y="4835"/>
                    <a:pt x="21600" y="10800"/>
                  </a:cubicBezTo>
                  <a:cubicBezTo>
                    <a:pt x="21600" y="14998"/>
                    <a:pt x="19166" y="18816"/>
                    <a:pt x="15360" y="20589"/>
                  </a:cubicBezTo>
                  <a:lnTo>
                    <a:pt x="16500" y="23037"/>
                  </a:lnTo>
                  <a:lnTo>
                    <a:pt x="10836" y="20972"/>
                  </a:lnTo>
                  <a:lnTo>
                    <a:pt x="12900" y="15308"/>
                  </a:lnTo>
                  <a:lnTo>
                    <a:pt x="14040" y="17756"/>
                  </a:lnTo>
                  <a:close/>
                </a:path>
              </a:pathLst>
            </a:cu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sz="1600"/>
            </a:p>
          </p:txBody>
        </p:sp>
        <p:sp>
          <p:nvSpPr>
            <p:cNvPr id="6" name="Text Box 6"/>
            <p:cNvSpPr txBox="1">
              <a:spLocks noChangeAspect="1" noChangeArrowheads="1"/>
            </p:cNvSpPr>
            <p:nvPr/>
          </p:nvSpPr>
          <p:spPr bwMode="auto">
            <a:xfrm>
              <a:off x="4616731" y="1880592"/>
              <a:ext cx="1334186" cy="664492"/>
            </a:xfrm>
            <a:prstGeom prst="rect">
              <a:avLst/>
            </a:prstGeom>
            <a:noFill/>
            <a:ln w="31750" algn="ctr">
              <a:noFill/>
              <a:miter lim="800000"/>
              <a:headEnd/>
              <a:tailEnd/>
            </a:ln>
          </p:spPr>
          <p:txBody>
            <a:bodyPr wrap="none">
              <a:spAutoFit/>
            </a:bodyPr>
            <a:lstStyle/>
            <a:p>
              <a:pPr algn="ctr">
                <a:spcBef>
                  <a:spcPct val="50000"/>
                </a:spcBef>
              </a:pPr>
              <a:r>
                <a:rPr lang="en-US" sz="1400" dirty="0"/>
                <a:t>24 </a:t>
              </a:r>
              <a:r>
                <a:rPr lang="en-US" sz="1400" dirty="0" err="1" smtClean="0"/>
                <a:t>hrs</a:t>
              </a:r>
              <a:endParaRPr lang="en-US" sz="1400" dirty="0"/>
            </a:p>
          </p:txBody>
        </p:sp>
        <p:grpSp>
          <p:nvGrpSpPr>
            <p:cNvPr id="7" name="Group 7"/>
            <p:cNvGrpSpPr>
              <a:grpSpLocks noChangeAspect="1"/>
            </p:cNvGrpSpPr>
            <p:nvPr/>
          </p:nvGrpSpPr>
          <p:grpSpPr bwMode="auto">
            <a:xfrm>
              <a:off x="4924425" y="2468563"/>
              <a:ext cx="1878013" cy="2084387"/>
              <a:chOff x="2826" y="1486"/>
              <a:chExt cx="1314" cy="1458"/>
            </a:xfrm>
          </p:grpSpPr>
          <p:sp>
            <p:nvSpPr>
              <p:cNvPr id="25" name="Text Box 8"/>
              <p:cNvSpPr txBox="1">
                <a:spLocks noChangeAspect="1" noChangeArrowheads="1"/>
              </p:cNvSpPr>
              <p:nvPr/>
            </p:nvSpPr>
            <p:spPr bwMode="auto">
              <a:xfrm>
                <a:off x="2931" y="1965"/>
                <a:ext cx="1098" cy="465"/>
              </a:xfrm>
              <a:prstGeom prst="rect">
                <a:avLst/>
              </a:prstGeom>
              <a:noFill/>
              <a:ln w="31750" algn="ctr">
                <a:noFill/>
                <a:miter lim="800000"/>
                <a:headEnd/>
                <a:tailEnd/>
              </a:ln>
            </p:spPr>
            <p:txBody>
              <a:bodyPr wrap="none">
                <a:spAutoFit/>
              </a:bodyPr>
              <a:lstStyle/>
              <a:p>
                <a:pPr algn="ctr">
                  <a:spcBef>
                    <a:spcPct val="50000"/>
                  </a:spcBef>
                </a:pPr>
                <a:r>
                  <a:rPr lang="en-US" sz="1400" dirty="0"/>
                  <a:t>1-4 </a:t>
                </a:r>
                <a:r>
                  <a:rPr lang="en-US" sz="1400" dirty="0" err="1" smtClean="0"/>
                  <a:t>wks</a:t>
                </a:r>
                <a:endParaRPr lang="en-US" sz="1400" dirty="0"/>
              </a:p>
            </p:txBody>
          </p:sp>
          <p:grpSp>
            <p:nvGrpSpPr>
              <p:cNvPr id="26" name="Group 9"/>
              <p:cNvGrpSpPr>
                <a:grpSpLocks noChangeAspect="1"/>
              </p:cNvGrpSpPr>
              <p:nvPr/>
            </p:nvGrpSpPr>
            <p:grpSpPr bwMode="auto">
              <a:xfrm>
                <a:off x="2826" y="1486"/>
                <a:ext cx="1314" cy="1458"/>
                <a:chOff x="2826" y="1486"/>
                <a:chExt cx="1314" cy="1458"/>
              </a:xfrm>
            </p:grpSpPr>
            <p:sp>
              <p:nvSpPr>
                <p:cNvPr id="27" name="Rectangle 10"/>
                <p:cNvSpPr>
                  <a:spLocks noChangeAspect="1" noChangeArrowheads="1"/>
                </p:cNvSpPr>
                <p:nvPr/>
              </p:nvSpPr>
              <p:spPr bwMode="auto">
                <a:xfrm>
                  <a:off x="2892" y="2704"/>
                  <a:ext cx="528" cy="240"/>
                </a:xfrm>
                <a:prstGeom prst="rect">
                  <a:avLst/>
                </a:prstGeom>
                <a:solidFill>
                  <a:schemeClr val="accent1"/>
                </a:solidFill>
                <a:ln w="31750" algn="ctr">
                  <a:solidFill>
                    <a:schemeClr val="tx1"/>
                  </a:solidFill>
                  <a:miter lim="800000"/>
                  <a:headEnd/>
                  <a:tailEnd/>
                </a:ln>
              </p:spPr>
              <p:txBody>
                <a:bodyPr wrap="none" anchor="ctr"/>
                <a:lstStyle/>
                <a:p>
                  <a:endParaRPr lang="en-US" sz="1600"/>
                </a:p>
              </p:txBody>
            </p:sp>
            <p:sp>
              <p:nvSpPr>
                <p:cNvPr id="28" name="AutoShape 11"/>
                <p:cNvSpPr>
                  <a:spLocks noChangeAspect="1" noChangeArrowheads="1"/>
                </p:cNvSpPr>
                <p:nvPr/>
              </p:nvSpPr>
              <p:spPr bwMode="auto">
                <a:xfrm rot="15490853" flipV="1">
                  <a:off x="2760" y="1552"/>
                  <a:ext cx="1458" cy="1314"/>
                </a:xfrm>
                <a:custGeom>
                  <a:avLst/>
                  <a:gdLst>
                    <a:gd name="G0" fmla="+- 7802764 0 0"/>
                    <a:gd name="G1" fmla="+- 10969111 0 0"/>
                    <a:gd name="G2" fmla="+- 7802764 0 10969111"/>
                    <a:gd name="G3" fmla="+- 10800 0 0"/>
                    <a:gd name="G4" fmla="+- 0 0 7802764"/>
                    <a:gd name="T0" fmla="*/ 360 256 1"/>
                    <a:gd name="T1" fmla="*/ 0 256 1"/>
                    <a:gd name="G5" fmla="+- G2 T0 T1"/>
                    <a:gd name="G6" fmla="?: G2 G2 G5"/>
                    <a:gd name="G7" fmla="+- 0 0 G6"/>
                    <a:gd name="G8" fmla="+- 7261 0 0"/>
                    <a:gd name="G9" fmla="+- 0 0 10969111"/>
                    <a:gd name="G10" fmla="+- 7261 0 2700"/>
                    <a:gd name="G11" fmla="cos G10 7802764"/>
                    <a:gd name="G12" fmla="sin G10 7802764"/>
                    <a:gd name="G13" fmla="cos 13500 7802764"/>
                    <a:gd name="G14" fmla="sin 13500 7802764"/>
                    <a:gd name="G15" fmla="+- G11 10800 0"/>
                    <a:gd name="G16" fmla="+- G12 10800 0"/>
                    <a:gd name="G17" fmla="+- G13 10800 0"/>
                    <a:gd name="G18" fmla="+- G14 10800 0"/>
                    <a:gd name="G19" fmla="*/ 7261 1 2"/>
                    <a:gd name="G20" fmla="+- G19 5400 0"/>
                    <a:gd name="G21" fmla="cos G20 7802764"/>
                    <a:gd name="G22" fmla="sin G20 7802764"/>
                    <a:gd name="G23" fmla="+- G21 10800 0"/>
                    <a:gd name="G24" fmla="+- G12 G23 G22"/>
                    <a:gd name="G25" fmla="+- G22 G23 G11"/>
                    <a:gd name="G26" fmla="cos 10800 7802764"/>
                    <a:gd name="G27" fmla="sin 10800 7802764"/>
                    <a:gd name="G28" fmla="cos 7261 7802764"/>
                    <a:gd name="G29" fmla="sin 7261 7802764"/>
                    <a:gd name="G30" fmla="+- G26 10800 0"/>
                    <a:gd name="G31" fmla="+- G27 10800 0"/>
                    <a:gd name="G32" fmla="+- G28 10800 0"/>
                    <a:gd name="G33" fmla="+- G29 10800 0"/>
                    <a:gd name="G34" fmla="+- G19 5400 0"/>
                    <a:gd name="G35" fmla="cos G34 10969111"/>
                    <a:gd name="G36" fmla="sin G34 10969111"/>
                    <a:gd name="G37" fmla="+/ 10969111 7802764 2"/>
                    <a:gd name="T2" fmla="*/ 180 256 1"/>
                    <a:gd name="T3" fmla="*/ 0 256 1"/>
                    <a:gd name="G38" fmla="+- G37 T2 T3"/>
                    <a:gd name="G39" fmla="?: G2 G37 G38"/>
                    <a:gd name="G40" fmla="cos 10800 G39"/>
                    <a:gd name="G41" fmla="sin 10800 G39"/>
                    <a:gd name="G42" fmla="cos 7261 G39"/>
                    <a:gd name="G43" fmla="sin 7261 G39"/>
                    <a:gd name="G44" fmla="+- G40 10800 0"/>
                    <a:gd name="G45" fmla="+- G41 10800 0"/>
                    <a:gd name="G46" fmla="+- G42 10800 0"/>
                    <a:gd name="G47" fmla="+- G43 10800 0"/>
                    <a:gd name="G48" fmla="+- G35 10800 0"/>
                    <a:gd name="G49" fmla="+- G36 10800 0"/>
                    <a:gd name="T4" fmla="*/ 19449 w 21600"/>
                    <a:gd name="T5" fmla="*/ 4333 h 21600"/>
                    <a:gd name="T6" fmla="*/ 1987 w 21600"/>
                    <a:gd name="T7" fmla="*/ 12773 h 21600"/>
                    <a:gd name="T8" fmla="*/ 16615 w 21600"/>
                    <a:gd name="T9" fmla="*/ 6452 h 21600"/>
                    <a:gd name="T10" fmla="*/ 4242 w 21600"/>
                    <a:gd name="T11" fmla="*/ 22600 h 21600"/>
                    <a:gd name="T12" fmla="*/ 2505 w 21600"/>
                    <a:gd name="T13" fmla="*/ 16523 h 21600"/>
                    <a:gd name="T14" fmla="*/ 8584 w 21600"/>
                    <a:gd name="T15" fmla="*/ 14786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7273" y="17146"/>
                      </a:moveTo>
                      <a:cubicBezTo>
                        <a:pt x="8351" y="17746"/>
                        <a:pt x="9565" y="18061"/>
                        <a:pt x="10800" y="18061"/>
                      </a:cubicBezTo>
                      <a:cubicBezTo>
                        <a:pt x="14810" y="18061"/>
                        <a:pt x="18061" y="14810"/>
                        <a:pt x="18061" y="10800"/>
                      </a:cubicBezTo>
                      <a:cubicBezTo>
                        <a:pt x="18061" y="6789"/>
                        <a:pt x="14810" y="3539"/>
                        <a:pt x="10800" y="3539"/>
                      </a:cubicBezTo>
                      <a:cubicBezTo>
                        <a:pt x="6789" y="3539"/>
                        <a:pt x="3539" y="6789"/>
                        <a:pt x="3539" y="10800"/>
                      </a:cubicBezTo>
                      <a:cubicBezTo>
                        <a:pt x="3538" y="11333"/>
                        <a:pt x="3597" y="11866"/>
                        <a:pt x="3714" y="12386"/>
                      </a:cubicBezTo>
                      <a:lnTo>
                        <a:pt x="261" y="13160"/>
                      </a:lnTo>
                      <a:cubicBezTo>
                        <a:pt x="87" y="12385"/>
                        <a:pt x="0" y="11594"/>
                        <a:pt x="0" y="10800"/>
                      </a:cubicBezTo>
                      <a:cubicBezTo>
                        <a:pt x="0" y="4835"/>
                        <a:pt x="4835" y="0"/>
                        <a:pt x="10800" y="0"/>
                      </a:cubicBezTo>
                      <a:cubicBezTo>
                        <a:pt x="16764" y="0"/>
                        <a:pt x="21600" y="4835"/>
                        <a:pt x="21600" y="10800"/>
                      </a:cubicBezTo>
                      <a:cubicBezTo>
                        <a:pt x="21600" y="16764"/>
                        <a:pt x="16764" y="21600"/>
                        <a:pt x="10800" y="21600"/>
                      </a:cubicBezTo>
                      <a:cubicBezTo>
                        <a:pt x="8964" y="21600"/>
                        <a:pt x="7158" y="21132"/>
                        <a:pt x="5554" y="20240"/>
                      </a:cubicBezTo>
                      <a:lnTo>
                        <a:pt x="4242" y="22600"/>
                      </a:lnTo>
                      <a:lnTo>
                        <a:pt x="2505" y="16523"/>
                      </a:lnTo>
                      <a:lnTo>
                        <a:pt x="8584" y="14786"/>
                      </a:lnTo>
                      <a:lnTo>
                        <a:pt x="7273" y="17146"/>
                      </a:lnTo>
                      <a:close/>
                    </a:path>
                  </a:pathLst>
                </a:cu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sz="1600"/>
                </a:p>
              </p:txBody>
            </p:sp>
          </p:grpSp>
        </p:grpSp>
        <p:grpSp>
          <p:nvGrpSpPr>
            <p:cNvPr id="8" name="Group 12"/>
            <p:cNvGrpSpPr>
              <a:grpSpLocks noChangeAspect="1"/>
            </p:cNvGrpSpPr>
            <p:nvPr/>
          </p:nvGrpSpPr>
          <p:grpSpPr bwMode="auto">
            <a:xfrm>
              <a:off x="395169" y="4475098"/>
              <a:ext cx="2419715" cy="1528186"/>
              <a:chOff x="-341" y="2889"/>
              <a:chExt cx="1692" cy="1068"/>
            </a:xfrm>
          </p:grpSpPr>
          <p:sp>
            <p:nvSpPr>
              <p:cNvPr id="21" name="AutoShape 13"/>
              <p:cNvSpPr>
                <a:spLocks noChangeAspect="1" noChangeArrowheads="1"/>
              </p:cNvSpPr>
              <p:nvPr/>
            </p:nvSpPr>
            <p:spPr bwMode="auto">
              <a:xfrm>
                <a:off x="576" y="3434"/>
                <a:ext cx="579" cy="326"/>
              </a:xfrm>
              <a:prstGeom prst="cube">
                <a:avLst>
                  <a:gd name="adj" fmla="val 25000"/>
                </a:avLst>
              </a:prstGeom>
              <a:solidFill>
                <a:srgbClr val="99CCFF"/>
              </a:solidFill>
              <a:ln w="31750">
                <a:solidFill>
                  <a:srgbClr val="006CD8"/>
                </a:solidFill>
                <a:miter lim="800000"/>
                <a:headEnd/>
                <a:tailEnd/>
              </a:ln>
            </p:spPr>
            <p:txBody>
              <a:bodyPr wrap="none" anchor="ctr"/>
              <a:lstStyle/>
              <a:p>
                <a:endParaRPr lang="en-US" sz="1600"/>
              </a:p>
            </p:txBody>
          </p:sp>
          <p:sp>
            <p:nvSpPr>
              <p:cNvPr id="22" name="AutoShape 14"/>
              <p:cNvSpPr>
                <a:spLocks noChangeAspect="1" noChangeArrowheads="1"/>
              </p:cNvSpPr>
              <p:nvPr/>
            </p:nvSpPr>
            <p:spPr bwMode="auto">
              <a:xfrm>
                <a:off x="772" y="3172"/>
                <a:ext cx="579" cy="326"/>
              </a:xfrm>
              <a:prstGeom prst="cube">
                <a:avLst>
                  <a:gd name="adj" fmla="val 25000"/>
                </a:avLst>
              </a:prstGeom>
              <a:solidFill>
                <a:srgbClr val="99CCFF"/>
              </a:solidFill>
              <a:ln w="31750">
                <a:solidFill>
                  <a:srgbClr val="006CD8"/>
                </a:solidFill>
                <a:miter lim="800000"/>
                <a:headEnd/>
                <a:tailEnd/>
              </a:ln>
            </p:spPr>
            <p:txBody>
              <a:bodyPr wrap="none" anchor="ctr"/>
              <a:lstStyle/>
              <a:p>
                <a:endParaRPr lang="en-US" sz="1600"/>
              </a:p>
            </p:txBody>
          </p:sp>
          <p:sp>
            <p:nvSpPr>
              <p:cNvPr id="23" name="AutoShape 15"/>
              <p:cNvSpPr>
                <a:spLocks noChangeAspect="1" noChangeArrowheads="1"/>
              </p:cNvSpPr>
              <p:nvPr/>
            </p:nvSpPr>
            <p:spPr bwMode="auto">
              <a:xfrm>
                <a:off x="627" y="2919"/>
                <a:ext cx="579" cy="326"/>
              </a:xfrm>
              <a:prstGeom prst="cube">
                <a:avLst>
                  <a:gd name="adj" fmla="val 25000"/>
                </a:avLst>
              </a:prstGeom>
              <a:solidFill>
                <a:srgbClr val="99CCFF"/>
              </a:solidFill>
              <a:ln w="31750">
                <a:solidFill>
                  <a:srgbClr val="006CD8"/>
                </a:solidFill>
                <a:miter lim="800000"/>
                <a:headEnd/>
                <a:tailEnd/>
              </a:ln>
            </p:spPr>
            <p:txBody>
              <a:bodyPr wrap="none" anchor="ctr"/>
              <a:lstStyle/>
              <a:p>
                <a:endParaRPr lang="en-US" sz="1600"/>
              </a:p>
            </p:txBody>
          </p:sp>
          <p:sp>
            <p:nvSpPr>
              <p:cNvPr id="24" name="Text Box 16"/>
              <p:cNvSpPr txBox="1">
                <a:spLocks noChangeAspect="1" noChangeArrowheads="1"/>
              </p:cNvSpPr>
              <p:nvPr/>
            </p:nvSpPr>
            <p:spPr bwMode="auto">
              <a:xfrm>
                <a:off x="-341" y="2889"/>
                <a:ext cx="1093" cy="1068"/>
              </a:xfrm>
              <a:prstGeom prst="rect">
                <a:avLst/>
              </a:prstGeom>
              <a:noFill/>
              <a:ln w="31750" algn="ctr">
                <a:noFill/>
                <a:miter lim="800000"/>
                <a:headEnd/>
                <a:tailEnd/>
              </a:ln>
            </p:spPr>
            <p:txBody>
              <a:bodyPr wrap="none">
                <a:spAutoFit/>
              </a:bodyPr>
              <a:lstStyle/>
              <a:p>
                <a:r>
                  <a:rPr lang="en-US" sz="1400" b="1" i="1" dirty="0">
                    <a:latin typeface="Arial Narrow" pitchFamily="34" charset="0"/>
                  </a:rPr>
                  <a:t>Release </a:t>
                </a:r>
                <a:endParaRPr lang="en-US" sz="1400" b="1" i="1" dirty="0" smtClean="0">
                  <a:latin typeface="Arial Narrow" pitchFamily="34" charset="0"/>
                </a:endParaRPr>
              </a:p>
              <a:p>
                <a:r>
                  <a:rPr lang="en-US" sz="1400" b="1" i="1" dirty="0" smtClean="0">
                    <a:latin typeface="Arial Narrow" pitchFamily="34" charset="0"/>
                  </a:rPr>
                  <a:t>Backlog </a:t>
                </a:r>
                <a:endParaRPr lang="en-US" sz="1400" b="1" i="1" dirty="0">
                  <a:latin typeface="Arial Narrow" pitchFamily="34" charset="0"/>
                </a:endParaRPr>
              </a:p>
              <a:p>
                <a:endParaRPr lang="en-US" sz="1200" dirty="0">
                  <a:latin typeface="Arial Narrow" pitchFamily="34" charset="0"/>
                </a:endParaRPr>
              </a:p>
            </p:txBody>
          </p:sp>
        </p:grpSp>
        <p:grpSp>
          <p:nvGrpSpPr>
            <p:cNvPr id="9" name="Group 18"/>
            <p:cNvGrpSpPr>
              <a:grpSpLocks noChangeAspect="1"/>
            </p:cNvGrpSpPr>
            <p:nvPr/>
          </p:nvGrpSpPr>
          <p:grpSpPr bwMode="auto">
            <a:xfrm>
              <a:off x="4111625" y="4062413"/>
              <a:ext cx="806450" cy="600075"/>
              <a:chOff x="2550" y="2556"/>
              <a:chExt cx="810" cy="602"/>
            </a:xfrm>
          </p:grpSpPr>
          <p:sp>
            <p:nvSpPr>
              <p:cNvPr id="17" name="AutoShape 19"/>
              <p:cNvSpPr>
                <a:spLocks noChangeAspect="1" noChangeArrowheads="1"/>
              </p:cNvSpPr>
              <p:nvPr/>
            </p:nvSpPr>
            <p:spPr bwMode="auto">
              <a:xfrm>
                <a:off x="2688" y="2830"/>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sz="1600"/>
              </a:p>
            </p:txBody>
          </p:sp>
          <p:sp>
            <p:nvSpPr>
              <p:cNvPr id="18" name="AutoShape 20"/>
              <p:cNvSpPr>
                <a:spLocks noChangeAspect="1" noChangeArrowheads="1"/>
              </p:cNvSpPr>
              <p:nvPr/>
            </p:nvSpPr>
            <p:spPr bwMode="auto">
              <a:xfrm>
                <a:off x="2642" y="2739"/>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sz="1600"/>
              </a:p>
            </p:txBody>
          </p:sp>
          <p:sp>
            <p:nvSpPr>
              <p:cNvPr id="19" name="AutoShape 21"/>
              <p:cNvSpPr>
                <a:spLocks noChangeAspect="1" noChangeArrowheads="1"/>
              </p:cNvSpPr>
              <p:nvPr/>
            </p:nvSpPr>
            <p:spPr bwMode="auto">
              <a:xfrm>
                <a:off x="2596" y="2648"/>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sz="1600"/>
              </a:p>
            </p:txBody>
          </p:sp>
          <p:sp>
            <p:nvSpPr>
              <p:cNvPr id="20" name="AutoShape 22"/>
              <p:cNvSpPr>
                <a:spLocks noChangeAspect="1" noChangeArrowheads="1"/>
              </p:cNvSpPr>
              <p:nvPr/>
            </p:nvSpPr>
            <p:spPr bwMode="auto">
              <a:xfrm>
                <a:off x="2550" y="2556"/>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sz="1600"/>
              </a:p>
            </p:txBody>
          </p:sp>
        </p:grpSp>
        <p:sp>
          <p:nvSpPr>
            <p:cNvPr id="10" name="AutoShape 23"/>
            <p:cNvSpPr>
              <a:spLocks noChangeAspect="1" noChangeArrowheads="1"/>
            </p:cNvSpPr>
            <p:nvPr/>
          </p:nvSpPr>
          <p:spPr bwMode="auto">
            <a:xfrm>
              <a:off x="3082925" y="4002088"/>
              <a:ext cx="960438" cy="684212"/>
            </a:xfrm>
            <a:prstGeom prst="rightArrow">
              <a:avLst>
                <a:gd name="adj1" fmla="val 50000"/>
                <a:gd name="adj2" fmla="val 35093"/>
              </a:avLst>
            </a:pr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sz="1600"/>
            </a:p>
          </p:txBody>
        </p:sp>
        <p:sp>
          <p:nvSpPr>
            <p:cNvPr id="11" name="Text Box 24"/>
            <p:cNvSpPr txBox="1">
              <a:spLocks noChangeAspect="1" noChangeArrowheads="1"/>
            </p:cNvSpPr>
            <p:nvPr/>
          </p:nvSpPr>
          <p:spPr bwMode="auto">
            <a:xfrm>
              <a:off x="3994411" y="4773292"/>
              <a:ext cx="1563243" cy="1129635"/>
            </a:xfrm>
            <a:prstGeom prst="rect">
              <a:avLst/>
            </a:prstGeom>
            <a:noFill/>
            <a:ln w="31750" algn="ctr">
              <a:noFill/>
              <a:miter lim="800000"/>
              <a:headEnd/>
              <a:tailEnd/>
            </a:ln>
          </p:spPr>
          <p:txBody>
            <a:bodyPr wrap="none">
              <a:spAutoFit/>
            </a:bodyPr>
            <a:lstStyle/>
            <a:p>
              <a:pPr algn="ctr"/>
              <a:r>
                <a:rPr lang="en-US" sz="1400" b="1" i="1" dirty="0">
                  <a:latin typeface="Arial Narrow" pitchFamily="34" charset="0"/>
                </a:rPr>
                <a:t>Backlog </a:t>
              </a:r>
            </a:p>
            <a:p>
              <a:pPr algn="ctr"/>
              <a:r>
                <a:rPr lang="en-US" sz="1400" b="1" i="1" dirty="0" smtClean="0">
                  <a:latin typeface="Arial Narrow" pitchFamily="34" charset="0"/>
                </a:rPr>
                <a:t>tasks</a:t>
              </a:r>
              <a:endParaRPr lang="en-US" sz="1400" b="1" i="1" dirty="0">
                <a:latin typeface="Arial Narrow" pitchFamily="34" charset="0"/>
              </a:endParaRPr>
            </a:p>
          </p:txBody>
        </p:sp>
        <p:sp>
          <p:nvSpPr>
            <p:cNvPr id="12" name="AutoShape 26"/>
            <p:cNvSpPr>
              <a:spLocks noChangeAspect="1" noChangeArrowheads="1"/>
            </p:cNvSpPr>
            <p:nvPr/>
          </p:nvSpPr>
          <p:spPr bwMode="auto">
            <a:xfrm>
              <a:off x="6184900" y="4021138"/>
              <a:ext cx="1039813" cy="684212"/>
            </a:xfrm>
            <a:prstGeom prst="rightArrow">
              <a:avLst>
                <a:gd name="adj1" fmla="val 50000"/>
                <a:gd name="adj2" fmla="val 37993"/>
              </a:avLst>
            </a:pr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sz="1600"/>
            </a:p>
          </p:txBody>
        </p:sp>
        <p:sp>
          <p:nvSpPr>
            <p:cNvPr id="13" name="AutoShape 27"/>
            <p:cNvSpPr>
              <a:spLocks noChangeAspect="1" noChangeArrowheads="1"/>
            </p:cNvSpPr>
            <p:nvPr/>
          </p:nvSpPr>
          <p:spPr bwMode="auto">
            <a:xfrm>
              <a:off x="7375525" y="4051300"/>
              <a:ext cx="1003300" cy="565150"/>
            </a:xfrm>
            <a:prstGeom prst="cube">
              <a:avLst>
                <a:gd name="adj" fmla="val 25000"/>
              </a:avLst>
            </a:prstGeom>
            <a:solidFill>
              <a:srgbClr val="FF3300"/>
            </a:solidFill>
            <a:ln w="31750">
              <a:solidFill>
                <a:schemeClr val="tx1"/>
              </a:solidFill>
              <a:miter lim="800000"/>
              <a:headEnd/>
              <a:tailEnd/>
            </a:ln>
          </p:spPr>
          <p:txBody>
            <a:bodyPr wrap="none" anchor="ctr"/>
            <a:lstStyle/>
            <a:p>
              <a:endParaRPr lang="en-US" sz="1600"/>
            </a:p>
          </p:txBody>
        </p:sp>
        <p:sp>
          <p:nvSpPr>
            <p:cNvPr id="14" name="Text Box 28"/>
            <p:cNvSpPr txBox="1">
              <a:spLocks noChangeAspect="1" noChangeArrowheads="1"/>
            </p:cNvSpPr>
            <p:nvPr/>
          </p:nvSpPr>
          <p:spPr bwMode="auto">
            <a:xfrm>
              <a:off x="6607699" y="2862480"/>
              <a:ext cx="2604966" cy="2990211"/>
            </a:xfrm>
            <a:prstGeom prst="rect">
              <a:avLst/>
            </a:prstGeom>
            <a:noFill/>
            <a:ln w="31750" algn="ctr">
              <a:noFill/>
              <a:miter lim="800000"/>
              <a:headEnd/>
              <a:tailEnd/>
            </a:ln>
          </p:spPr>
          <p:txBody>
            <a:bodyPr wrap="square">
              <a:spAutoFit/>
            </a:bodyPr>
            <a:lstStyle/>
            <a:p>
              <a:pPr algn="ctr"/>
              <a:r>
                <a:rPr lang="en-US" sz="1400" b="1" i="1" dirty="0">
                  <a:latin typeface="Arial Narrow" pitchFamily="34" charset="0"/>
                </a:rPr>
                <a:t>Potentially </a:t>
              </a:r>
              <a:r>
                <a:rPr lang="en-US" sz="1400" b="1" i="1" dirty="0" smtClean="0">
                  <a:latin typeface="Arial Narrow" pitchFamily="34" charset="0"/>
                </a:rPr>
                <a:t>Shippable</a:t>
              </a:r>
            </a:p>
            <a:p>
              <a:pPr algn="ctr"/>
              <a:endParaRPr lang="en-US" sz="1400" b="1" i="1" dirty="0">
                <a:latin typeface="Arial Narrow" pitchFamily="34" charset="0"/>
              </a:endParaRPr>
            </a:p>
            <a:p>
              <a:pPr algn="ctr"/>
              <a:endParaRPr lang="en-US" sz="1400" b="1" i="1" dirty="0">
                <a:latin typeface="Arial Narrow" pitchFamily="34" charset="0"/>
              </a:endParaRPr>
            </a:p>
            <a:p>
              <a:pPr algn="ctr"/>
              <a:r>
                <a:rPr lang="en-US" sz="1400" b="1" i="1" dirty="0">
                  <a:latin typeface="Arial Narrow" pitchFamily="34" charset="0"/>
                </a:rPr>
                <a:t>Product Increment</a:t>
              </a:r>
            </a:p>
          </p:txBody>
        </p:sp>
        <p:sp>
          <p:nvSpPr>
            <p:cNvPr id="15" name="AutoShape 31"/>
            <p:cNvSpPr>
              <a:spLocks noChangeAspect="1" noChangeArrowheads="1"/>
            </p:cNvSpPr>
            <p:nvPr/>
          </p:nvSpPr>
          <p:spPr bwMode="auto">
            <a:xfrm>
              <a:off x="1968500" y="4162425"/>
              <a:ext cx="1017588" cy="465138"/>
            </a:xfrm>
            <a:prstGeom prst="cube">
              <a:avLst>
                <a:gd name="adj" fmla="val 25000"/>
              </a:avLst>
            </a:prstGeom>
            <a:solidFill>
              <a:srgbClr val="FF7C80"/>
            </a:solidFill>
            <a:ln w="31750">
              <a:solidFill>
                <a:srgbClr val="336666"/>
              </a:solidFill>
              <a:miter lim="800000"/>
              <a:headEnd/>
              <a:tailEnd/>
            </a:ln>
          </p:spPr>
          <p:txBody>
            <a:bodyPr wrap="none" anchor="ctr"/>
            <a:lstStyle/>
            <a:p>
              <a:endParaRPr lang="en-US" sz="1600"/>
            </a:p>
          </p:txBody>
        </p:sp>
        <p:sp>
          <p:nvSpPr>
            <p:cNvPr id="16" name="Text Box 32"/>
            <p:cNvSpPr txBox="1">
              <a:spLocks noChangeAspect="1" noChangeArrowheads="1"/>
            </p:cNvSpPr>
            <p:nvPr/>
          </p:nvSpPr>
          <p:spPr bwMode="auto">
            <a:xfrm>
              <a:off x="2706218" y="3506146"/>
              <a:ext cx="2227262" cy="1594780"/>
            </a:xfrm>
            <a:prstGeom prst="rect">
              <a:avLst/>
            </a:prstGeom>
            <a:noFill/>
            <a:ln w="31750" algn="ctr">
              <a:noFill/>
              <a:miter lim="800000"/>
              <a:headEnd/>
              <a:tailEnd/>
            </a:ln>
          </p:spPr>
          <p:txBody>
            <a:bodyPr>
              <a:spAutoFit/>
            </a:bodyPr>
            <a:lstStyle/>
            <a:p>
              <a:r>
                <a:rPr lang="en-US" sz="1400" b="1" i="1" dirty="0" smtClean="0">
                  <a:latin typeface="Arial Narrow" pitchFamily="34" charset="0"/>
                </a:rPr>
                <a:t>Iteration</a:t>
              </a:r>
            </a:p>
            <a:p>
              <a:endParaRPr lang="en-US" sz="1400" b="1" i="1" dirty="0">
                <a:latin typeface="Arial Narrow" pitchFamily="34" charset="0"/>
              </a:endParaRPr>
            </a:p>
            <a:p>
              <a:r>
                <a:rPr lang="en-US" sz="1400" b="1" i="1" dirty="0" smtClean="0">
                  <a:latin typeface="Arial Narrow" pitchFamily="34" charset="0"/>
                </a:rPr>
                <a:t>Backlog</a:t>
              </a:r>
              <a:endParaRPr lang="en-US" sz="1400" b="1" i="1" dirty="0">
                <a:latin typeface="Arial Narrow" pitchFamily="34" charset="0"/>
              </a:endParaRPr>
            </a:p>
          </p:txBody>
        </p:sp>
      </p:gr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604" y="3124200"/>
            <a:ext cx="4419600" cy="3248406"/>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1674" y="2139921"/>
            <a:ext cx="4325792" cy="3059200"/>
          </a:xfrm>
          <a:prstGeom prst="rect">
            <a:avLst/>
          </a:prstGeom>
        </p:spPr>
      </p:pic>
    </p:spTree>
    <p:extLst>
      <p:ext uri="{BB962C8B-B14F-4D97-AF65-F5344CB8AC3E}">
        <p14:creationId xmlns:p14="http://schemas.microsoft.com/office/powerpoint/2010/main" val="101836352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312" y="283464"/>
            <a:ext cx="7571232" cy="859536"/>
          </a:xfrm>
        </p:spPr>
        <p:txBody>
          <a:bodyPr>
            <a:noAutofit/>
          </a:bodyPr>
          <a:lstStyle/>
          <a:p>
            <a:r>
              <a:rPr lang="en-US" sz="3600" dirty="0" smtClean="0"/>
              <a:t>Collaborating with Non-Collaborators</a:t>
            </a:r>
            <a:endParaRPr lang="en-US" sz="3600" dirty="0"/>
          </a:p>
        </p:txBody>
      </p:sp>
      <p:pic>
        <p:nvPicPr>
          <p:cNvPr id="3" name="Content Placeholder 4" descr="Blank2X2Matrix.PNG"/>
          <p:cNvPicPr>
            <a:picLocks noGrp="1" noChangeAspect="1"/>
          </p:cNvPicPr>
          <p:nvPr/>
        </p:nvPicPr>
        <p:blipFill>
          <a:blip r:embed="rId3" cstate="screen"/>
          <a:stretch>
            <a:fillRect/>
          </a:stretch>
        </p:blipFill>
        <p:spPr>
          <a:xfrm>
            <a:off x="2044986" y="1084687"/>
            <a:ext cx="6111634" cy="4458435"/>
          </a:xfrm>
          <a:prstGeom prst="rect">
            <a:avLst/>
          </a:prstGeom>
        </p:spPr>
      </p:pic>
      <p:sp>
        <p:nvSpPr>
          <p:cNvPr id="4" name="TextBox 5"/>
          <p:cNvSpPr txBox="1"/>
          <p:nvPr/>
        </p:nvSpPr>
        <p:spPr>
          <a:xfrm>
            <a:off x="3873786" y="5791200"/>
            <a:ext cx="2352058"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smtClean="0">
                <a:solidFill>
                  <a:srgbClr val="000000"/>
                </a:solidFill>
                <a:latin typeface="Tempus Sans ITC" pitchFamily="82" charset="0"/>
              </a:rPr>
              <a:t>Agreement</a:t>
            </a:r>
            <a:endParaRPr lang="en-US" sz="3200" dirty="0">
              <a:solidFill>
                <a:srgbClr val="000000"/>
              </a:solidFill>
              <a:latin typeface="Tempus Sans ITC" pitchFamily="82" charset="0"/>
            </a:endParaRPr>
          </a:p>
        </p:txBody>
      </p:sp>
      <p:sp>
        <p:nvSpPr>
          <p:cNvPr id="5" name="TextBox 6"/>
          <p:cNvSpPr txBox="1"/>
          <p:nvPr/>
        </p:nvSpPr>
        <p:spPr>
          <a:xfrm>
            <a:off x="6159786" y="5486400"/>
            <a:ext cx="1765013"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smtClean="0">
                <a:solidFill>
                  <a:srgbClr val="000000"/>
                </a:solidFill>
                <a:latin typeface="Tempus Sans ITC" pitchFamily="82" charset="0"/>
              </a:rPr>
              <a:t>Disagree</a:t>
            </a:r>
            <a:endParaRPr lang="en-US" sz="3200" dirty="0">
              <a:solidFill>
                <a:srgbClr val="000000"/>
              </a:solidFill>
              <a:latin typeface="Tempus Sans ITC" pitchFamily="82" charset="0"/>
            </a:endParaRPr>
          </a:p>
        </p:txBody>
      </p:sp>
      <p:sp>
        <p:nvSpPr>
          <p:cNvPr id="6" name="TextBox 7"/>
          <p:cNvSpPr txBox="1"/>
          <p:nvPr/>
        </p:nvSpPr>
        <p:spPr>
          <a:xfrm>
            <a:off x="2121186" y="5486400"/>
            <a:ext cx="1340155"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smtClean="0">
                <a:solidFill>
                  <a:srgbClr val="000000"/>
                </a:solidFill>
                <a:latin typeface="Tempus Sans ITC" pitchFamily="82" charset="0"/>
              </a:rPr>
              <a:t>Agree</a:t>
            </a:r>
            <a:endParaRPr lang="en-US" sz="3200" dirty="0">
              <a:solidFill>
                <a:srgbClr val="000000"/>
              </a:solidFill>
              <a:latin typeface="Tempus Sans ITC" pitchFamily="82" charset="0"/>
            </a:endParaRPr>
          </a:p>
        </p:txBody>
      </p:sp>
      <p:sp>
        <p:nvSpPr>
          <p:cNvPr id="7" name="TextBox 8"/>
          <p:cNvSpPr txBox="1"/>
          <p:nvPr/>
        </p:nvSpPr>
        <p:spPr>
          <a:xfrm rot="16200000">
            <a:off x="-400026" y="2894244"/>
            <a:ext cx="2649115"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000" dirty="0" smtClean="0">
                <a:solidFill>
                  <a:srgbClr val="000000"/>
                </a:solidFill>
                <a:latin typeface="Tempus Sans ITC" pitchFamily="82" charset="0"/>
              </a:rPr>
              <a:t>Collaboration</a:t>
            </a:r>
            <a:endParaRPr lang="en-US" sz="3000" dirty="0">
              <a:solidFill>
                <a:srgbClr val="000000"/>
              </a:solidFill>
              <a:latin typeface="Tempus Sans ITC" pitchFamily="82" charset="0"/>
            </a:endParaRPr>
          </a:p>
        </p:txBody>
      </p:sp>
      <p:sp>
        <p:nvSpPr>
          <p:cNvPr id="8" name="TextBox 9"/>
          <p:cNvSpPr txBox="1"/>
          <p:nvPr/>
        </p:nvSpPr>
        <p:spPr>
          <a:xfrm rot="16200000">
            <a:off x="381830" y="3873669"/>
            <a:ext cx="2362198"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000" dirty="0" smtClean="0">
                <a:solidFill>
                  <a:srgbClr val="000000"/>
                </a:solidFill>
                <a:latin typeface="Tempus Sans ITC" pitchFamily="82" charset="0"/>
              </a:rPr>
              <a:t>Non-Collaborator</a:t>
            </a:r>
            <a:endParaRPr lang="en-US" sz="3000" dirty="0">
              <a:solidFill>
                <a:srgbClr val="000000"/>
              </a:solidFill>
              <a:latin typeface="Tempus Sans ITC" pitchFamily="82" charset="0"/>
            </a:endParaRPr>
          </a:p>
        </p:txBody>
      </p:sp>
      <p:sp>
        <p:nvSpPr>
          <p:cNvPr id="9" name="TextBox 10"/>
          <p:cNvSpPr txBox="1"/>
          <p:nvPr/>
        </p:nvSpPr>
        <p:spPr>
          <a:xfrm rot="16200000">
            <a:off x="619729" y="1932800"/>
            <a:ext cx="2286002"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000" dirty="0" smtClean="0">
                <a:solidFill>
                  <a:srgbClr val="000000"/>
                </a:solidFill>
                <a:latin typeface="Tempus Sans ITC" pitchFamily="82" charset="0"/>
              </a:rPr>
              <a:t>Collaborator</a:t>
            </a:r>
            <a:endParaRPr lang="en-US" sz="3000" dirty="0">
              <a:solidFill>
                <a:srgbClr val="000000"/>
              </a:solidFill>
              <a:latin typeface="Tempus Sans ITC" pitchFamily="82" charset="0"/>
            </a:endParaRPr>
          </a:p>
        </p:txBody>
      </p:sp>
      <p:sp>
        <p:nvSpPr>
          <p:cNvPr id="10" name="TextBox 11"/>
          <p:cNvSpPr txBox="1"/>
          <p:nvPr/>
        </p:nvSpPr>
        <p:spPr>
          <a:xfrm>
            <a:off x="2502186" y="3980288"/>
            <a:ext cx="2319588"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smtClean="0">
                <a:solidFill>
                  <a:srgbClr val="000000"/>
                </a:solidFill>
                <a:latin typeface="Tempus Sans ITC" pitchFamily="82" charset="0"/>
              </a:rPr>
              <a:t>Compliance</a:t>
            </a:r>
            <a:endParaRPr lang="en-US" sz="3200" dirty="0">
              <a:solidFill>
                <a:srgbClr val="000000"/>
              </a:solidFill>
              <a:latin typeface="Tempus Sans ITC" pitchFamily="82" charset="0"/>
            </a:endParaRPr>
          </a:p>
        </p:txBody>
      </p:sp>
      <p:sp>
        <p:nvSpPr>
          <p:cNvPr id="11" name="TextBox 12"/>
          <p:cNvSpPr txBox="1"/>
          <p:nvPr/>
        </p:nvSpPr>
        <p:spPr>
          <a:xfrm>
            <a:off x="5581075" y="4056488"/>
            <a:ext cx="214426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smtClean="0">
                <a:solidFill>
                  <a:srgbClr val="000000"/>
                </a:solidFill>
                <a:latin typeface="Tempus Sans ITC" pitchFamily="82" charset="0"/>
              </a:rPr>
              <a:t>Combative</a:t>
            </a:r>
            <a:endParaRPr lang="en-US" sz="3200" dirty="0">
              <a:solidFill>
                <a:srgbClr val="000000"/>
              </a:solidFill>
              <a:latin typeface="Tempus Sans ITC" pitchFamily="82" charset="0"/>
            </a:endParaRPr>
          </a:p>
        </p:txBody>
      </p:sp>
      <p:sp>
        <p:nvSpPr>
          <p:cNvPr id="12" name="TextBox 13"/>
          <p:cNvSpPr txBox="1"/>
          <p:nvPr/>
        </p:nvSpPr>
        <p:spPr>
          <a:xfrm>
            <a:off x="5550186" y="1295400"/>
            <a:ext cx="1638338"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smtClean="0">
                <a:solidFill>
                  <a:srgbClr val="000000"/>
                </a:solidFill>
                <a:latin typeface="Tempus Sans ITC" pitchFamily="82" charset="0"/>
              </a:rPr>
              <a:t>Creative</a:t>
            </a:r>
          </a:p>
          <a:p>
            <a:r>
              <a:rPr lang="en-US" sz="3200" dirty="0" smtClean="0">
                <a:solidFill>
                  <a:srgbClr val="000000"/>
                </a:solidFill>
                <a:latin typeface="Tempus Sans ITC" pitchFamily="82" charset="0"/>
              </a:rPr>
              <a:t>Tension</a:t>
            </a:r>
            <a:endParaRPr lang="en-US" sz="3200" dirty="0">
              <a:solidFill>
                <a:srgbClr val="000000"/>
              </a:solidFill>
              <a:latin typeface="Tempus Sans ITC" pitchFamily="82" charset="0"/>
            </a:endParaRPr>
          </a:p>
        </p:txBody>
      </p:sp>
      <p:sp>
        <p:nvSpPr>
          <p:cNvPr id="13" name="TextBox 14"/>
          <p:cNvSpPr txBox="1"/>
          <p:nvPr/>
        </p:nvSpPr>
        <p:spPr>
          <a:xfrm>
            <a:off x="2747260" y="1694288"/>
            <a:ext cx="174854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smtClean="0">
                <a:solidFill>
                  <a:srgbClr val="000000"/>
                </a:solidFill>
                <a:latin typeface="Tempus Sans ITC" pitchFamily="82" charset="0"/>
              </a:rPr>
              <a:t>Collegial</a:t>
            </a:r>
            <a:endParaRPr lang="en-US" sz="3200" dirty="0">
              <a:solidFill>
                <a:srgbClr val="000000"/>
              </a:solidFill>
              <a:latin typeface="Tempus Sans ITC" pitchFamily="82" charset="0"/>
            </a:endParaRPr>
          </a:p>
        </p:txBody>
      </p:sp>
      <p:sp>
        <p:nvSpPr>
          <p:cNvPr id="14" name="Left Arrow 13"/>
          <p:cNvSpPr/>
          <p:nvPr/>
        </p:nvSpPr>
        <p:spPr>
          <a:xfrm>
            <a:off x="3493936" y="4729603"/>
            <a:ext cx="2619272" cy="575459"/>
          </a:xfrm>
          <a:prstGeom prst="lef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dirty="0" smtClean="0">
                <a:solidFill>
                  <a:srgbClr val="000000"/>
                </a:solidFill>
                <a:latin typeface="Tempus Sans ITC" pitchFamily="82" charset="0"/>
              </a:rPr>
              <a:t>Common Practice</a:t>
            </a:r>
            <a:endParaRPr lang="en-US" sz="2000" dirty="0">
              <a:solidFill>
                <a:srgbClr val="000000"/>
              </a:solidFill>
              <a:latin typeface="Tempus Sans ITC" pitchFamily="82" charset="0"/>
            </a:endParaRPr>
          </a:p>
        </p:txBody>
      </p:sp>
      <p:sp>
        <p:nvSpPr>
          <p:cNvPr id="15" name="Up Arrow 14"/>
          <p:cNvSpPr/>
          <p:nvPr/>
        </p:nvSpPr>
        <p:spPr>
          <a:xfrm>
            <a:off x="5169186" y="2231692"/>
            <a:ext cx="634975" cy="1918195"/>
          </a:xfrm>
          <a:prstGeom prst="up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smtClean="0">
                <a:solidFill>
                  <a:srgbClr val="000000"/>
                </a:solidFill>
                <a:latin typeface="Tempus Sans ITC" pitchFamily="82" charset="0"/>
              </a:rPr>
              <a:t>More useful</a:t>
            </a:r>
            <a:endParaRPr lang="en-US" sz="2400" dirty="0">
              <a:solidFill>
                <a:srgbClr val="000000"/>
              </a:solidFill>
              <a:latin typeface="Tempus Sans ITC" pitchFamily="82" charset="0"/>
            </a:endParaRPr>
          </a:p>
        </p:txBody>
      </p:sp>
      <p:sp>
        <p:nvSpPr>
          <p:cNvPr id="16" name="Rectangle 15"/>
          <p:cNvSpPr/>
          <p:nvPr/>
        </p:nvSpPr>
        <p:spPr>
          <a:xfrm>
            <a:off x="5699611" y="2238828"/>
            <a:ext cx="2115879" cy="107721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Drive to </a:t>
            </a:r>
          </a:p>
          <a:p>
            <a:pPr algn="ctr"/>
            <a:r>
              <a:rPr lang="en-US" sz="3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Purpose</a:t>
            </a:r>
            <a:endPar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944904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righ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animBg="1"/>
      <p:bldP spid="15" grpId="0" animBg="1"/>
      <p:bldP spid="1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The Complete Picture</a:t>
            </a:r>
            <a:endParaRPr lang="en-GB" sz="3600" dirty="0"/>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3" y="1143000"/>
            <a:ext cx="7667091" cy="5252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509528" y="2057400"/>
            <a:ext cx="1285057" cy="609600"/>
          </a:xfrm>
          <a:prstGeom prst="roundRect">
            <a:avLst/>
          </a:prstGeom>
          <a:solidFill>
            <a:srgbClr val="EFF4FF"/>
          </a:solidFill>
          <a:ln>
            <a:solidFill>
              <a:srgbClr val="EFF4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513473" y="3159596"/>
            <a:ext cx="1162927" cy="1564804"/>
          </a:xfrm>
          <a:prstGeom prst="roundRect">
            <a:avLst/>
          </a:prstGeom>
          <a:solidFill>
            <a:srgbClr val="EFF4FF"/>
          </a:solidFill>
          <a:ln>
            <a:solidFill>
              <a:srgbClr val="EFF4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8311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77783297"/>
              </p:ext>
            </p:extLst>
          </p:nvPr>
        </p:nvGraphicFramePr>
        <p:xfrm>
          <a:off x="228600" y="1376680"/>
          <a:ext cx="8340724" cy="4719320"/>
        </p:xfrm>
        <a:graphic>
          <a:graphicData uri="http://schemas.openxmlformats.org/drawingml/2006/table">
            <a:tbl>
              <a:tblPr firstRow="1" bandRow="1">
                <a:tableStyleId>{5C22544A-7EE6-4342-B048-85BDC9FD1C3A}</a:tableStyleId>
              </a:tblPr>
              <a:tblGrid>
                <a:gridCol w="6005512"/>
                <a:gridCol w="963823"/>
                <a:gridCol w="713697"/>
                <a:gridCol w="657692"/>
              </a:tblGrid>
              <a:tr h="370840">
                <a:tc>
                  <a:txBody>
                    <a:bodyPr/>
                    <a:lstStyle/>
                    <a:p>
                      <a:r>
                        <a:rPr lang="en-US" dirty="0" smtClean="0"/>
                        <a:t>Project</a:t>
                      </a:r>
                      <a:endParaRPr lang="en-US" dirty="0"/>
                    </a:p>
                  </a:txBody>
                  <a:tcPr/>
                </a:tc>
                <a:tc>
                  <a:txBody>
                    <a:bodyPr/>
                    <a:lstStyle/>
                    <a:p>
                      <a:r>
                        <a:rPr lang="en-US" dirty="0" smtClean="0"/>
                        <a:t>Stack Rank</a:t>
                      </a:r>
                      <a:endParaRPr lang="en-US" dirty="0"/>
                    </a:p>
                  </a:txBody>
                  <a:tcPr/>
                </a:tc>
                <a:tc>
                  <a:txBody>
                    <a:bodyPr/>
                    <a:lstStyle/>
                    <a:p>
                      <a:r>
                        <a:rPr lang="en-US" dirty="0" smtClean="0"/>
                        <a:t>$</a:t>
                      </a:r>
                      <a:endParaRPr lang="en-US" dirty="0"/>
                    </a:p>
                  </a:txBody>
                  <a:tcPr/>
                </a:tc>
                <a:tc>
                  <a:txBody>
                    <a:bodyPr/>
                    <a:lstStyle/>
                    <a:p>
                      <a:r>
                        <a:rPr lang="en-US" dirty="0" smtClean="0"/>
                        <a:t>FTE</a:t>
                      </a:r>
                      <a:endParaRPr lang="en-US" dirty="0"/>
                    </a:p>
                  </a:txBody>
                  <a:tcPr/>
                </a:tc>
              </a:tr>
              <a:tr h="370840">
                <a:tc>
                  <a:txBody>
                    <a:bodyPr/>
                    <a:lstStyle/>
                    <a:p>
                      <a:r>
                        <a:rPr lang="en-US" dirty="0" smtClean="0"/>
                        <a:t>Lights On Bucket</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r>
                        <a:rPr lang="en-US" dirty="0" smtClean="0"/>
                        <a:t>Special Projects</a:t>
                      </a:r>
                      <a:r>
                        <a:rPr lang="en-US" baseline="0" dirty="0" smtClean="0"/>
                        <a:t> Bucket</a:t>
                      </a:r>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r>
              <a:tr h="370840">
                <a:tc>
                  <a:txBody>
                    <a:bodyPr/>
                    <a:lstStyle/>
                    <a:p>
                      <a:r>
                        <a:rPr lang="en-US" dirty="0" smtClean="0"/>
                        <a:t>Maintenance and</a:t>
                      </a:r>
                      <a:r>
                        <a:rPr lang="en-US" baseline="0" dirty="0" smtClean="0"/>
                        <a:t> Enhancements Bucket</a:t>
                      </a:r>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pPr lvl="1"/>
                      <a:r>
                        <a:rPr lang="en-US" dirty="0" smtClean="0"/>
                        <a:t>Project</a:t>
                      </a:r>
                      <a:r>
                        <a:rPr lang="en-US" baseline="0" dirty="0" smtClean="0"/>
                        <a:t> 1</a:t>
                      </a:r>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r>
              <a:tr h="370840">
                <a:tc>
                  <a:txBody>
                    <a:bodyPr/>
                    <a:lstStyle/>
                    <a:p>
                      <a:pPr lvl="1"/>
                      <a:r>
                        <a:rPr lang="en-US" dirty="0" smtClean="0"/>
                        <a:t>Project 2</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r>
                        <a:rPr lang="en-US" dirty="0" smtClean="0"/>
                        <a:t>Investment Bucket</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pPr lvl="1"/>
                      <a:r>
                        <a:rPr lang="en-US" dirty="0" smtClean="0"/>
                        <a:t>Project</a:t>
                      </a:r>
                      <a:r>
                        <a:rPr lang="en-US" baseline="0" dirty="0" smtClean="0"/>
                        <a:t> 1</a:t>
                      </a:r>
                      <a:endParaRPr lang="en-US" dirty="0"/>
                    </a:p>
                  </a:txBody>
                  <a:tcPr/>
                </a:tc>
                <a:tc>
                  <a:txBody>
                    <a:bodyPr/>
                    <a:lstStyle/>
                    <a:p>
                      <a:pPr algn="ctr"/>
                      <a:r>
                        <a:rPr lang="en-US" dirty="0" smtClean="0"/>
                        <a:t>1</a:t>
                      </a:r>
                      <a:endParaRPr lang="en-US" dirty="0"/>
                    </a:p>
                  </a:txBody>
                  <a:tcPr/>
                </a:tc>
                <a:tc>
                  <a:txBody>
                    <a:bodyPr/>
                    <a:lstStyle/>
                    <a:p>
                      <a:endParaRPr lang="en-US" dirty="0"/>
                    </a:p>
                  </a:txBody>
                  <a:tcPr/>
                </a:tc>
                <a:tc>
                  <a:txBody>
                    <a:bodyPr/>
                    <a:lstStyle/>
                    <a:p>
                      <a:endParaRPr lang="en-US"/>
                    </a:p>
                  </a:txBody>
                  <a:tcPr/>
                </a:tc>
              </a:tr>
              <a:tr h="370840">
                <a:tc>
                  <a:txBody>
                    <a:bodyPr/>
                    <a:lstStyle/>
                    <a:p>
                      <a:pPr lvl="1"/>
                      <a:r>
                        <a:rPr lang="en-US" dirty="0" smtClean="0"/>
                        <a:t>Project 2</a:t>
                      </a:r>
                      <a:endParaRPr lang="en-US" dirty="0"/>
                    </a:p>
                  </a:txBody>
                  <a:tcPr/>
                </a:tc>
                <a:tc>
                  <a:txBody>
                    <a:bodyPr/>
                    <a:lstStyle/>
                    <a:p>
                      <a:pPr algn="ctr"/>
                      <a:r>
                        <a:rPr lang="en-US" dirty="0" smtClean="0"/>
                        <a:t>2</a:t>
                      </a:r>
                      <a:endParaRPr lang="en-US" dirty="0"/>
                    </a:p>
                  </a:txBody>
                  <a:tcPr/>
                </a:tc>
                <a:tc>
                  <a:txBody>
                    <a:bodyPr/>
                    <a:lstStyle/>
                    <a:p>
                      <a:endParaRPr lang="en-US"/>
                    </a:p>
                  </a:txBody>
                  <a:tcPr/>
                </a:tc>
                <a:tc>
                  <a:txBody>
                    <a:bodyPr/>
                    <a:lstStyle/>
                    <a:p>
                      <a:endParaRPr lang="en-US"/>
                    </a:p>
                  </a:txBody>
                  <a:tcPr/>
                </a:tc>
              </a:tr>
              <a:tr h="370840">
                <a:tc>
                  <a:txBody>
                    <a:bodyPr/>
                    <a:lstStyle/>
                    <a:p>
                      <a:pPr lvl="1"/>
                      <a:r>
                        <a:rPr lang="en-US" dirty="0" smtClean="0"/>
                        <a:t>Project</a:t>
                      </a:r>
                      <a:r>
                        <a:rPr lang="en-US" baseline="0" dirty="0" smtClean="0"/>
                        <a:t> 3</a:t>
                      </a:r>
                      <a:endParaRPr lang="en-US" dirty="0"/>
                    </a:p>
                  </a:txBody>
                  <a:tcPr/>
                </a:tc>
                <a:tc>
                  <a:txBody>
                    <a:bodyPr/>
                    <a:lstStyle/>
                    <a:p>
                      <a:pPr algn="ctr"/>
                      <a:r>
                        <a:rPr lang="en-US" dirty="0" smtClean="0"/>
                        <a:t>3</a:t>
                      </a:r>
                      <a:endParaRPr lang="en-US" dirty="0"/>
                    </a:p>
                  </a:txBody>
                  <a:tcPr/>
                </a:tc>
                <a:tc>
                  <a:txBody>
                    <a:bodyPr/>
                    <a:lstStyle/>
                    <a:p>
                      <a:endParaRPr lang="en-US"/>
                    </a:p>
                  </a:txBody>
                  <a:tcPr/>
                </a:tc>
                <a:tc>
                  <a:txBody>
                    <a:bodyPr/>
                    <a:lstStyle/>
                    <a:p>
                      <a:endParaRPr lang="en-US"/>
                    </a:p>
                  </a:txBody>
                  <a:tcPr/>
                </a:tc>
              </a:tr>
              <a:tr h="370840">
                <a:tc>
                  <a:txBody>
                    <a:bodyPr/>
                    <a:lstStyle/>
                    <a:p>
                      <a:pPr lvl="1"/>
                      <a:r>
                        <a:rPr lang="en-US" dirty="0" smtClean="0"/>
                        <a:t>Project</a:t>
                      </a:r>
                      <a:r>
                        <a:rPr lang="en-US" baseline="0" dirty="0" smtClean="0"/>
                        <a:t> 4</a:t>
                      </a:r>
                      <a:endParaRPr lang="en-US" dirty="0"/>
                    </a:p>
                  </a:txBody>
                  <a:tcPr/>
                </a:tc>
                <a:tc>
                  <a:txBody>
                    <a:bodyPr/>
                    <a:lstStyle/>
                    <a:p>
                      <a:pPr algn="ctr"/>
                      <a:r>
                        <a:rPr lang="en-US" dirty="0" smtClean="0"/>
                        <a:t>4</a:t>
                      </a:r>
                      <a:endParaRPr lang="en-US" dirty="0"/>
                    </a:p>
                  </a:txBody>
                  <a:tcPr/>
                </a:tc>
                <a:tc>
                  <a:txBody>
                    <a:bodyPr/>
                    <a:lstStyle/>
                    <a:p>
                      <a:endParaRPr lang="en-US"/>
                    </a:p>
                  </a:txBody>
                  <a:tcPr/>
                </a:tc>
                <a:tc>
                  <a:txBody>
                    <a:bodyPr/>
                    <a:lstStyle/>
                    <a:p>
                      <a:endParaRPr lang="en-US"/>
                    </a:p>
                  </a:txBody>
                  <a:tcPr/>
                </a:tc>
              </a:tr>
              <a:tr h="370840">
                <a:tc>
                  <a:txBody>
                    <a:bodyPr/>
                    <a:lstStyle/>
                    <a:p>
                      <a:pPr lvl="1"/>
                      <a:r>
                        <a:rPr lang="en-US" dirty="0" smtClean="0"/>
                        <a:t>Project 5</a:t>
                      </a:r>
                      <a:endParaRPr lang="en-US" dirty="0"/>
                    </a:p>
                  </a:txBody>
                  <a:tcPr/>
                </a:tc>
                <a:tc>
                  <a:txBody>
                    <a:bodyPr/>
                    <a:lstStyle/>
                    <a:p>
                      <a:pPr algn="ctr"/>
                      <a:r>
                        <a:rPr lang="en-US" dirty="0" smtClean="0"/>
                        <a:t>5</a:t>
                      </a:r>
                      <a:endParaRPr lang="en-US" dirty="0"/>
                    </a:p>
                  </a:txBody>
                  <a:tcPr/>
                </a:tc>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3289657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Mindset Shift</a:t>
            </a:r>
            <a:endParaRPr lang="en-US"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37093852"/>
              </p:ext>
            </p:extLst>
          </p:nvPr>
        </p:nvGraphicFramePr>
        <p:xfrm>
          <a:off x="334962" y="1352550"/>
          <a:ext cx="8275638" cy="4210050"/>
        </p:xfrm>
        <a:graphic>
          <a:graphicData uri="http://schemas.openxmlformats.org/drawingml/2006/table">
            <a:tbl>
              <a:tblPr firstRow="1" bandRow="1">
                <a:tableStyleId>{5C22544A-7EE6-4342-B048-85BDC9FD1C3A}</a:tableStyleId>
              </a:tblPr>
              <a:tblGrid>
                <a:gridCol w="4137819"/>
                <a:gridCol w="4137819"/>
              </a:tblGrid>
              <a:tr h="842010">
                <a:tc>
                  <a:txBody>
                    <a:bodyPr/>
                    <a:lstStyle/>
                    <a:p>
                      <a:r>
                        <a:rPr lang="en-US" dirty="0" smtClean="0"/>
                        <a:t>From</a:t>
                      </a:r>
                      <a:endParaRPr lang="en-US" dirty="0"/>
                    </a:p>
                  </a:txBody>
                  <a:tcPr/>
                </a:tc>
                <a:tc>
                  <a:txBody>
                    <a:bodyPr/>
                    <a:lstStyle/>
                    <a:p>
                      <a:r>
                        <a:rPr lang="en-US" dirty="0" smtClean="0"/>
                        <a:t>To</a:t>
                      </a:r>
                      <a:endParaRPr lang="en-US" dirty="0"/>
                    </a:p>
                  </a:txBody>
                  <a:tcPr/>
                </a:tc>
              </a:tr>
              <a:tr h="842010">
                <a:tc>
                  <a:txBody>
                    <a:bodyPr/>
                    <a:lstStyle/>
                    <a:p>
                      <a:r>
                        <a:rPr lang="en-US" dirty="0" smtClean="0"/>
                        <a:t>Project Approval</a:t>
                      </a:r>
                      <a:endParaRPr lang="en-US" dirty="0"/>
                    </a:p>
                  </a:txBody>
                  <a:tcPr/>
                </a:tc>
                <a:tc>
                  <a:txBody>
                    <a:bodyPr/>
                    <a:lstStyle/>
                    <a:p>
                      <a:r>
                        <a:rPr lang="en-US" dirty="0" smtClean="0"/>
                        <a:t>Portfolio Prioritization</a:t>
                      </a:r>
                      <a:endParaRPr lang="en-US" dirty="0"/>
                    </a:p>
                  </a:txBody>
                  <a:tcPr/>
                </a:tc>
              </a:tr>
              <a:tr h="842010">
                <a:tc>
                  <a:txBody>
                    <a:bodyPr/>
                    <a:lstStyle/>
                    <a:p>
                      <a:r>
                        <a:rPr lang="en-US" dirty="0" smtClean="0"/>
                        <a:t>All projects follow the same process</a:t>
                      </a:r>
                      <a:endParaRPr lang="en-US" dirty="0"/>
                    </a:p>
                  </a:txBody>
                  <a:tcPr/>
                </a:tc>
                <a:tc>
                  <a:txBody>
                    <a:bodyPr/>
                    <a:lstStyle/>
                    <a:p>
                      <a:r>
                        <a:rPr lang="en-US" dirty="0" smtClean="0"/>
                        <a:t>Fitting the process to the context</a:t>
                      </a:r>
                      <a:endParaRPr lang="en-US" dirty="0"/>
                    </a:p>
                  </a:txBody>
                  <a:tcPr/>
                </a:tc>
              </a:tr>
              <a:tr h="842010">
                <a:tc>
                  <a:txBody>
                    <a:bodyPr/>
                    <a:lstStyle/>
                    <a:p>
                      <a:r>
                        <a:rPr lang="en-US" dirty="0" smtClean="0"/>
                        <a:t>Annual budget</a:t>
                      </a:r>
                      <a:endParaRPr lang="en-US" dirty="0"/>
                    </a:p>
                  </a:txBody>
                  <a:tcPr/>
                </a:tc>
                <a:tc>
                  <a:txBody>
                    <a:bodyPr/>
                    <a:lstStyle/>
                    <a:p>
                      <a:r>
                        <a:rPr lang="en-US" dirty="0" smtClean="0"/>
                        <a:t>Continuous portfolio review</a:t>
                      </a:r>
                      <a:endParaRPr lang="en-US" dirty="0"/>
                    </a:p>
                  </a:txBody>
                  <a:tcPr/>
                </a:tc>
              </a:tr>
              <a:tr h="842010">
                <a:tc>
                  <a:txBody>
                    <a:bodyPr/>
                    <a:lstStyle/>
                    <a:p>
                      <a:r>
                        <a:rPr lang="en-US" dirty="0" smtClean="0"/>
                        <a:t>Status Reporting</a:t>
                      </a:r>
                      <a:endParaRPr lang="en-US" dirty="0"/>
                    </a:p>
                  </a:txBody>
                  <a:tcPr/>
                </a:tc>
                <a:tc>
                  <a:txBody>
                    <a:bodyPr/>
                    <a:lstStyle/>
                    <a:p>
                      <a:r>
                        <a:rPr lang="en-US" dirty="0" smtClean="0"/>
                        <a:t>Managing the Business</a:t>
                      </a:r>
                      <a:endParaRPr lang="en-US" dirty="0"/>
                    </a:p>
                  </a:txBody>
                  <a:tcPr/>
                </a:tc>
              </a:tr>
            </a:tbl>
          </a:graphicData>
        </a:graphic>
      </p:graphicFrame>
    </p:spTree>
    <p:extLst>
      <p:ext uri="{BB962C8B-B14F-4D97-AF65-F5344CB8AC3E}">
        <p14:creationId xmlns:p14="http://schemas.microsoft.com/office/powerpoint/2010/main" val="29982445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rIns="34290" anchor="t"/>
          <a:lstStyle/>
          <a:p>
            <a:pPr>
              <a:lnSpc>
                <a:spcPct val="70000"/>
              </a:lnSpc>
            </a:pPr>
            <a:r>
              <a:rPr lang="en-US" altLang="en-US" dirty="0" smtClean="0"/>
              <a:t>The Idealized Waterfall</a:t>
            </a:r>
          </a:p>
        </p:txBody>
      </p:sp>
      <p:sp>
        <p:nvSpPr>
          <p:cNvPr id="17411" name="Rectangle 5"/>
          <p:cNvSpPr>
            <a:spLocks/>
          </p:cNvSpPr>
          <p:nvPr/>
        </p:nvSpPr>
        <p:spPr bwMode="auto">
          <a:xfrm>
            <a:off x="190500" y="1143000"/>
            <a:ext cx="2286000" cy="846137"/>
          </a:xfrm>
          <a:prstGeom prst="rect">
            <a:avLst/>
          </a:prstGeom>
          <a:blipFill dpi="0" rotWithShape="0">
            <a:blip r:embed="rId3" cstate="print"/>
            <a:srcRect/>
            <a:tile tx="0" ty="0" sx="100000" sy="100000" flip="none" algn="tl"/>
          </a:blipFill>
          <a:ln w="25400">
            <a:solidFill>
              <a:srgbClr val="003C83"/>
            </a:solidFill>
            <a:miter lim="800000"/>
            <a:headEnd/>
            <a:tailEnd/>
          </a:ln>
          <a:effectLst>
            <a:outerShdw dist="63500" dir="2700000" algn="ctr" rotWithShape="0">
              <a:schemeClr val="bg2">
                <a:alpha val="29999"/>
              </a:schemeClr>
            </a:outerShdw>
          </a:effectLst>
        </p:spPr>
        <p:txBody>
          <a:bodyPr lIns="0" tIns="0" rIns="0" bIns="0" anchor="ctr"/>
          <a:lstStyle>
            <a:lvl1pPr defTabSz="822325">
              <a:tabLst>
                <a:tab pos="960438" algn="l"/>
              </a:tabLst>
              <a:defRPr sz="2800">
                <a:solidFill>
                  <a:srgbClr val="CC3300"/>
                </a:solidFill>
                <a:latin typeface="Arial" panose="020B0604020202020204" pitchFamily="34" charset="0"/>
                <a:cs typeface="Times New Roman" panose="02020603050405020304" pitchFamily="18" charset="0"/>
              </a:defRPr>
            </a:lvl1pPr>
            <a:lvl2pPr marL="742950" indent="-285750" defTabSz="822325">
              <a:tabLst>
                <a:tab pos="960438" algn="l"/>
              </a:tabLst>
              <a:defRPr sz="2800">
                <a:solidFill>
                  <a:srgbClr val="CC3300"/>
                </a:solidFill>
                <a:latin typeface="Arial" panose="020B0604020202020204" pitchFamily="34" charset="0"/>
                <a:cs typeface="Times New Roman" panose="02020603050405020304" pitchFamily="18" charset="0"/>
              </a:defRPr>
            </a:lvl2pPr>
            <a:lvl3pPr marL="1143000" indent="-228600" defTabSz="822325">
              <a:tabLst>
                <a:tab pos="960438" algn="l"/>
              </a:tabLst>
              <a:defRPr sz="2800">
                <a:solidFill>
                  <a:srgbClr val="CC3300"/>
                </a:solidFill>
                <a:latin typeface="Arial" panose="020B0604020202020204" pitchFamily="34" charset="0"/>
                <a:cs typeface="Times New Roman" panose="02020603050405020304" pitchFamily="18" charset="0"/>
              </a:defRPr>
            </a:lvl3pPr>
            <a:lvl4pPr marL="1600200" indent="-228600" defTabSz="822325">
              <a:tabLst>
                <a:tab pos="960438" algn="l"/>
              </a:tabLst>
              <a:defRPr sz="2800">
                <a:solidFill>
                  <a:srgbClr val="CC3300"/>
                </a:solidFill>
                <a:latin typeface="Arial" panose="020B0604020202020204" pitchFamily="34" charset="0"/>
                <a:cs typeface="Times New Roman" panose="02020603050405020304" pitchFamily="18" charset="0"/>
              </a:defRPr>
            </a:lvl4pPr>
            <a:lvl5pPr marL="2057400" indent="-228600" defTabSz="822325">
              <a:tabLst>
                <a:tab pos="960438" algn="l"/>
              </a:tabLst>
              <a:defRPr sz="2800">
                <a:solidFill>
                  <a:srgbClr val="CC3300"/>
                </a:solidFill>
                <a:latin typeface="Arial" panose="020B0604020202020204" pitchFamily="34" charset="0"/>
                <a:cs typeface="Times New Roman" panose="02020603050405020304" pitchFamily="18" charset="0"/>
              </a:defRPr>
            </a:lvl5pPr>
            <a:lvl6pPr marL="2514600" indent="-228600" defTabSz="822325" eaLnBrk="0" fontAlgn="base" hangingPunct="0">
              <a:spcBef>
                <a:spcPct val="0"/>
              </a:spcBef>
              <a:spcAft>
                <a:spcPct val="0"/>
              </a:spcAft>
              <a:tabLst>
                <a:tab pos="960438" algn="l"/>
              </a:tabLst>
              <a:defRPr sz="2800">
                <a:solidFill>
                  <a:srgbClr val="CC3300"/>
                </a:solidFill>
                <a:latin typeface="Arial" panose="020B0604020202020204" pitchFamily="34" charset="0"/>
                <a:cs typeface="Times New Roman" panose="02020603050405020304" pitchFamily="18" charset="0"/>
              </a:defRPr>
            </a:lvl6pPr>
            <a:lvl7pPr marL="2971800" indent="-228600" defTabSz="822325" eaLnBrk="0" fontAlgn="base" hangingPunct="0">
              <a:spcBef>
                <a:spcPct val="0"/>
              </a:spcBef>
              <a:spcAft>
                <a:spcPct val="0"/>
              </a:spcAft>
              <a:tabLst>
                <a:tab pos="960438" algn="l"/>
              </a:tabLst>
              <a:defRPr sz="2800">
                <a:solidFill>
                  <a:srgbClr val="CC3300"/>
                </a:solidFill>
                <a:latin typeface="Arial" panose="020B0604020202020204" pitchFamily="34" charset="0"/>
                <a:cs typeface="Times New Roman" panose="02020603050405020304" pitchFamily="18" charset="0"/>
              </a:defRPr>
            </a:lvl7pPr>
            <a:lvl8pPr marL="3429000" indent="-228600" defTabSz="822325" eaLnBrk="0" fontAlgn="base" hangingPunct="0">
              <a:spcBef>
                <a:spcPct val="0"/>
              </a:spcBef>
              <a:spcAft>
                <a:spcPct val="0"/>
              </a:spcAft>
              <a:tabLst>
                <a:tab pos="960438" algn="l"/>
              </a:tabLst>
              <a:defRPr sz="2800">
                <a:solidFill>
                  <a:srgbClr val="CC3300"/>
                </a:solidFill>
                <a:latin typeface="Arial" panose="020B0604020202020204" pitchFamily="34" charset="0"/>
                <a:cs typeface="Times New Roman" panose="02020603050405020304" pitchFamily="18" charset="0"/>
              </a:defRPr>
            </a:lvl8pPr>
            <a:lvl9pPr marL="3886200" indent="-228600" defTabSz="822325" eaLnBrk="0" fontAlgn="base" hangingPunct="0">
              <a:spcBef>
                <a:spcPct val="0"/>
              </a:spcBef>
              <a:spcAft>
                <a:spcPct val="0"/>
              </a:spcAft>
              <a:tabLst>
                <a:tab pos="960438" algn="l"/>
              </a:tabLst>
              <a:defRPr sz="2800">
                <a:solidFill>
                  <a:srgbClr val="CC3300"/>
                </a:solidFill>
                <a:latin typeface="Arial" panose="020B0604020202020204" pitchFamily="34" charset="0"/>
                <a:cs typeface="Times New Roman" panose="02020603050405020304" pitchFamily="18" charset="0"/>
              </a:defRPr>
            </a:lvl9pPr>
          </a:lstStyle>
          <a:p>
            <a:pPr algn="ctr"/>
            <a:r>
              <a:rPr lang="en-US" altLang="en-US" sz="2700" dirty="0">
                <a:solidFill>
                  <a:srgbClr val="FFFFFF"/>
                </a:solidFill>
                <a:latin typeface="Gill Sans"/>
                <a:sym typeface="Gill Sans"/>
              </a:rPr>
              <a:t>Envisioning</a:t>
            </a:r>
          </a:p>
        </p:txBody>
      </p:sp>
      <p:sp>
        <p:nvSpPr>
          <p:cNvPr id="17412" name="Rectangle 9"/>
          <p:cNvSpPr>
            <a:spLocks/>
          </p:cNvSpPr>
          <p:nvPr/>
        </p:nvSpPr>
        <p:spPr bwMode="auto">
          <a:xfrm>
            <a:off x="4114800" y="4305300"/>
            <a:ext cx="2286000" cy="846137"/>
          </a:xfrm>
          <a:prstGeom prst="rect">
            <a:avLst/>
          </a:prstGeom>
          <a:blipFill dpi="0" rotWithShape="0">
            <a:blip r:embed="rId3" cstate="print"/>
            <a:srcRect/>
            <a:tile tx="0" ty="0" sx="100000" sy="100000" flip="none" algn="tl"/>
          </a:blipFill>
          <a:ln w="25400">
            <a:solidFill>
              <a:srgbClr val="003C83"/>
            </a:solidFill>
            <a:miter lim="800000"/>
            <a:headEnd/>
            <a:tailEnd/>
          </a:ln>
          <a:effectLst>
            <a:outerShdw dist="63500" dir="2700000" algn="ctr" rotWithShape="0">
              <a:schemeClr val="bg2">
                <a:alpha val="29999"/>
              </a:schemeClr>
            </a:outerShdw>
          </a:effectLst>
        </p:spPr>
        <p:txBody>
          <a:bodyPr lIns="0" tIns="0" rIns="0" bIns="0" anchor="ctr"/>
          <a:lstStyle>
            <a:lvl1pPr defTabSz="822325">
              <a:tabLst>
                <a:tab pos="960438" algn="l"/>
              </a:tabLst>
              <a:defRPr sz="2800">
                <a:solidFill>
                  <a:srgbClr val="CC3300"/>
                </a:solidFill>
                <a:latin typeface="Arial" panose="020B0604020202020204" pitchFamily="34" charset="0"/>
                <a:cs typeface="Times New Roman" panose="02020603050405020304" pitchFamily="18" charset="0"/>
              </a:defRPr>
            </a:lvl1pPr>
            <a:lvl2pPr marL="742950" indent="-285750" defTabSz="822325">
              <a:tabLst>
                <a:tab pos="960438" algn="l"/>
              </a:tabLst>
              <a:defRPr sz="2800">
                <a:solidFill>
                  <a:srgbClr val="CC3300"/>
                </a:solidFill>
                <a:latin typeface="Arial" panose="020B0604020202020204" pitchFamily="34" charset="0"/>
                <a:cs typeface="Times New Roman" panose="02020603050405020304" pitchFamily="18" charset="0"/>
              </a:defRPr>
            </a:lvl2pPr>
            <a:lvl3pPr marL="1143000" indent="-228600" defTabSz="822325">
              <a:tabLst>
                <a:tab pos="960438" algn="l"/>
              </a:tabLst>
              <a:defRPr sz="2800">
                <a:solidFill>
                  <a:srgbClr val="CC3300"/>
                </a:solidFill>
                <a:latin typeface="Arial" panose="020B0604020202020204" pitchFamily="34" charset="0"/>
                <a:cs typeface="Times New Roman" panose="02020603050405020304" pitchFamily="18" charset="0"/>
              </a:defRPr>
            </a:lvl3pPr>
            <a:lvl4pPr marL="1600200" indent="-228600" defTabSz="822325">
              <a:tabLst>
                <a:tab pos="960438" algn="l"/>
              </a:tabLst>
              <a:defRPr sz="2800">
                <a:solidFill>
                  <a:srgbClr val="CC3300"/>
                </a:solidFill>
                <a:latin typeface="Arial" panose="020B0604020202020204" pitchFamily="34" charset="0"/>
                <a:cs typeface="Times New Roman" panose="02020603050405020304" pitchFamily="18" charset="0"/>
              </a:defRPr>
            </a:lvl4pPr>
            <a:lvl5pPr marL="2057400" indent="-228600" defTabSz="822325">
              <a:tabLst>
                <a:tab pos="960438" algn="l"/>
              </a:tabLst>
              <a:defRPr sz="2800">
                <a:solidFill>
                  <a:srgbClr val="CC3300"/>
                </a:solidFill>
                <a:latin typeface="Arial" panose="020B0604020202020204" pitchFamily="34" charset="0"/>
                <a:cs typeface="Times New Roman" panose="02020603050405020304" pitchFamily="18" charset="0"/>
              </a:defRPr>
            </a:lvl5pPr>
            <a:lvl6pPr marL="2514600" indent="-228600" defTabSz="822325" eaLnBrk="0" fontAlgn="base" hangingPunct="0">
              <a:spcBef>
                <a:spcPct val="0"/>
              </a:spcBef>
              <a:spcAft>
                <a:spcPct val="0"/>
              </a:spcAft>
              <a:tabLst>
                <a:tab pos="960438" algn="l"/>
              </a:tabLst>
              <a:defRPr sz="2800">
                <a:solidFill>
                  <a:srgbClr val="CC3300"/>
                </a:solidFill>
                <a:latin typeface="Arial" panose="020B0604020202020204" pitchFamily="34" charset="0"/>
                <a:cs typeface="Times New Roman" panose="02020603050405020304" pitchFamily="18" charset="0"/>
              </a:defRPr>
            </a:lvl6pPr>
            <a:lvl7pPr marL="2971800" indent="-228600" defTabSz="822325" eaLnBrk="0" fontAlgn="base" hangingPunct="0">
              <a:spcBef>
                <a:spcPct val="0"/>
              </a:spcBef>
              <a:spcAft>
                <a:spcPct val="0"/>
              </a:spcAft>
              <a:tabLst>
                <a:tab pos="960438" algn="l"/>
              </a:tabLst>
              <a:defRPr sz="2800">
                <a:solidFill>
                  <a:srgbClr val="CC3300"/>
                </a:solidFill>
                <a:latin typeface="Arial" panose="020B0604020202020204" pitchFamily="34" charset="0"/>
                <a:cs typeface="Times New Roman" panose="02020603050405020304" pitchFamily="18" charset="0"/>
              </a:defRPr>
            </a:lvl7pPr>
            <a:lvl8pPr marL="3429000" indent="-228600" defTabSz="822325" eaLnBrk="0" fontAlgn="base" hangingPunct="0">
              <a:spcBef>
                <a:spcPct val="0"/>
              </a:spcBef>
              <a:spcAft>
                <a:spcPct val="0"/>
              </a:spcAft>
              <a:tabLst>
                <a:tab pos="960438" algn="l"/>
              </a:tabLst>
              <a:defRPr sz="2800">
                <a:solidFill>
                  <a:srgbClr val="CC3300"/>
                </a:solidFill>
                <a:latin typeface="Arial" panose="020B0604020202020204" pitchFamily="34" charset="0"/>
                <a:cs typeface="Times New Roman" panose="02020603050405020304" pitchFamily="18" charset="0"/>
              </a:defRPr>
            </a:lvl8pPr>
            <a:lvl9pPr marL="3886200" indent="-228600" defTabSz="822325" eaLnBrk="0" fontAlgn="base" hangingPunct="0">
              <a:spcBef>
                <a:spcPct val="0"/>
              </a:spcBef>
              <a:spcAft>
                <a:spcPct val="0"/>
              </a:spcAft>
              <a:tabLst>
                <a:tab pos="960438" algn="l"/>
              </a:tabLst>
              <a:defRPr sz="2800">
                <a:solidFill>
                  <a:srgbClr val="CC3300"/>
                </a:solidFill>
                <a:latin typeface="Arial" panose="020B0604020202020204" pitchFamily="34" charset="0"/>
                <a:cs typeface="Times New Roman" panose="02020603050405020304" pitchFamily="18" charset="0"/>
              </a:defRPr>
            </a:lvl9pPr>
          </a:lstStyle>
          <a:p>
            <a:pPr algn="ctr"/>
            <a:r>
              <a:rPr lang="en-US" altLang="en-US" sz="2700">
                <a:solidFill>
                  <a:srgbClr val="FFFFFF"/>
                </a:solidFill>
                <a:latin typeface="Gill Sans"/>
                <a:sym typeface="Gill Sans"/>
              </a:rPr>
              <a:t>Test</a:t>
            </a:r>
          </a:p>
        </p:txBody>
      </p:sp>
      <p:sp>
        <p:nvSpPr>
          <p:cNvPr id="17413" name="Rectangle 14"/>
          <p:cNvSpPr>
            <a:spLocks/>
          </p:cNvSpPr>
          <p:nvPr/>
        </p:nvSpPr>
        <p:spPr bwMode="auto">
          <a:xfrm>
            <a:off x="1638300" y="2171700"/>
            <a:ext cx="2286000" cy="846137"/>
          </a:xfrm>
          <a:prstGeom prst="rect">
            <a:avLst/>
          </a:prstGeom>
          <a:blipFill dpi="0" rotWithShape="0">
            <a:blip r:embed="rId3" cstate="print"/>
            <a:srcRect/>
            <a:tile tx="0" ty="0" sx="100000" sy="100000" flip="none" algn="tl"/>
          </a:blipFill>
          <a:ln w="25400">
            <a:solidFill>
              <a:srgbClr val="003C83"/>
            </a:solidFill>
            <a:miter lim="800000"/>
            <a:headEnd/>
            <a:tailEnd/>
          </a:ln>
          <a:effectLst>
            <a:outerShdw dist="63500" dir="2700000" algn="ctr" rotWithShape="0">
              <a:schemeClr val="bg2">
                <a:alpha val="29999"/>
              </a:schemeClr>
            </a:outerShdw>
          </a:effectLst>
        </p:spPr>
        <p:txBody>
          <a:bodyPr lIns="0" tIns="0" rIns="0" bIns="0" anchor="ctr"/>
          <a:lstStyle>
            <a:lvl1pPr defTabSz="822325">
              <a:tabLst>
                <a:tab pos="960438" algn="l"/>
              </a:tabLst>
              <a:defRPr sz="2800">
                <a:solidFill>
                  <a:srgbClr val="CC3300"/>
                </a:solidFill>
                <a:latin typeface="Arial" panose="020B0604020202020204" pitchFamily="34" charset="0"/>
                <a:cs typeface="Times New Roman" panose="02020603050405020304" pitchFamily="18" charset="0"/>
              </a:defRPr>
            </a:lvl1pPr>
            <a:lvl2pPr marL="742950" indent="-285750" defTabSz="822325">
              <a:tabLst>
                <a:tab pos="960438" algn="l"/>
              </a:tabLst>
              <a:defRPr sz="2800">
                <a:solidFill>
                  <a:srgbClr val="CC3300"/>
                </a:solidFill>
                <a:latin typeface="Arial" panose="020B0604020202020204" pitchFamily="34" charset="0"/>
                <a:cs typeface="Times New Roman" panose="02020603050405020304" pitchFamily="18" charset="0"/>
              </a:defRPr>
            </a:lvl2pPr>
            <a:lvl3pPr marL="1143000" indent="-228600" defTabSz="822325">
              <a:tabLst>
                <a:tab pos="960438" algn="l"/>
              </a:tabLst>
              <a:defRPr sz="2800">
                <a:solidFill>
                  <a:srgbClr val="CC3300"/>
                </a:solidFill>
                <a:latin typeface="Arial" panose="020B0604020202020204" pitchFamily="34" charset="0"/>
                <a:cs typeface="Times New Roman" panose="02020603050405020304" pitchFamily="18" charset="0"/>
              </a:defRPr>
            </a:lvl3pPr>
            <a:lvl4pPr marL="1600200" indent="-228600" defTabSz="822325">
              <a:tabLst>
                <a:tab pos="960438" algn="l"/>
              </a:tabLst>
              <a:defRPr sz="2800">
                <a:solidFill>
                  <a:srgbClr val="CC3300"/>
                </a:solidFill>
                <a:latin typeface="Arial" panose="020B0604020202020204" pitchFamily="34" charset="0"/>
                <a:cs typeface="Times New Roman" panose="02020603050405020304" pitchFamily="18" charset="0"/>
              </a:defRPr>
            </a:lvl4pPr>
            <a:lvl5pPr marL="2057400" indent="-228600" defTabSz="822325">
              <a:tabLst>
                <a:tab pos="960438" algn="l"/>
              </a:tabLst>
              <a:defRPr sz="2800">
                <a:solidFill>
                  <a:srgbClr val="CC3300"/>
                </a:solidFill>
                <a:latin typeface="Arial" panose="020B0604020202020204" pitchFamily="34" charset="0"/>
                <a:cs typeface="Times New Roman" panose="02020603050405020304" pitchFamily="18" charset="0"/>
              </a:defRPr>
            </a:lvl5pPr>
            <a:lvl6pPr marL="2514600" indent="-228600" defTabSz="822325" eaLnBrk="0" fontAlgn="base" hangingPunct="0">
              <a:spcBef>
                <a:spcPct val="0"/>
              </a:spcBef>
              <a:spcAft>
                <a:spcPct val="0"/>
              </a:spcAft>
              <a:tabLst>
                <a:tab pos="960438" algn="l"/>
              </a:tabLst>
              <a:defRPr sz="2800">
                <a:solidFill>
                  <a:srgbClr val="CC3300"/>
                </a:solidFill>
                <a:latin typeface="Arial" panose="020B0604020202020204" pitchFamily="34" charset="0"/>
                <a:cs typeface="Times New Roman" panose="02020603050405020304" pitchFamily="18" charset="0"/>
              </a:defRPr>
            </a:lvl6pPr>
            <a:lvl7pPr marL="2971800" indent="-228600" defTabSz="822325" eaLnBrk="0" fontAlgn="base" hangingPunct="0">
              <a:spcBef>
                <a:spcPct val="0"/>
              </a:spcBef>
              <a:spcAft>
                <a:spcPct val="0"/>
              </a:spcAft>
              <a:tabLst>
                <a:tab pos="960438" algn="l"/>
              </a:tabLst>
              <a:defRPr sz="2800">
                <a:solidFill>
                  <a:srgbClr val="CC3300"/>
                </a:solidFill>
                <a:latin typeface="Arial" panose="020B0604020202020204" pitchFamily="34" charset="0"/>
                <a:cs typeface="Times New Roman" panose="02020603050405020304" pitchFamily="18" charset="0"/>
              </a:defRPr>
            </a:lvl7pPr>
            <a:lvl8pPr marL="3429000" indent="-228600" defTabSz="822325" eaLnBrk="0" fontAlgn="base" hangingPunct="0">
              <a:spcBef>
                <a:spcPct val="0"/>
              </a:spcBef>
              <a:spcAft>
                <a:spcPct val="0"/>
              </a:spcAft>
              <a:tabLst>
                <a:tab pos="960438" algn="l"/>
              </a:tabLst>
              <a:defRPr sz="2800">
                <a:solidFill>
                  <a:srgbClr val="CC3300"/>
                </a:solidFill>
                <a:latin typeface="Arial" panose="020B0604020202020204" pitchFamily="34" charset="0"/>
                <a:cs typeface="Times New Roman" panose="02020603050405020304" pitchFamily="18" charset="0"/>
              </a:defRPr>
            </a:lvl8pPr>
            <a:lvl9pPr marL="3886200" indent="-228600" defTabSz="822325" eaLnBrk="0" fontAlgn="base" hangingPunct="0">
              <a:spcBef>
                <a:spcPct val="0"/>
              </a:spcBef>
              <a:spcAft>
                <a:spcPct val="0"/>
              </a:spcAft>
              <a:tabLst>
                <a:tab pos="960438" algn="l"/>
              </a:tabLst>
              <a:defRPr sz="2800">
                <a:solidFill>
                  <a:srgbClr val="CC3300"/>
                </a:solidFill>
                <a:latin typeface="Arial" panose="020B0604020202020204" pitchFamily="34" charset="0"/>
                <a:cs typeface="Times New Roman" panose="02020603050405020304" pitchFamily="18" charset="0"/>
              </a:defRPr>
            </a:lvl9pPr>
          </a:lstStyle>
          <a:p>
            <a:pPr algn="ctr"/>
            <a:r>
              <a:rPr lang="en-US" altLang="en-US" sz="2700">
                <a:solidFill>
                  <a:srgbClr val="FFFFFF"/>
                </a:solidFill>
                <a:latin typeface="Gill Sans"/>
                <a:sym typeface="Gill Sans"/>
              </a:rPr>
              <a:t>Plan/Design</a:t>
            </a:r>
          </a:p>
        </p:txBody>
      </p:sp>
      <p:sp>
        <p:nvSpPr>
          <p:cNvPr id="17414" name="Rectangle 18"/>
          <p:cNvSpPr>
            <a:spLocks/>
          </p:cNvSpPr>
          <p:nvPr/>
        </p:nvSpPr>
        <p:spPr bwMode="auto">
          <a:xfrm>
            <a:off x="2857500" y="3238500"/>
            <a:ext cx="2286000" cy="846137"/>
          </a:xfrm>
          <a:prstGeom prst="rect">
            <a:avLst/>
          </a:prstGeom>
          <a:blipFill dpi="0" rotWithShape="0">
            <a:blip r:embed="rId3" cstate="print"/>
            <a:srcRect/>
            <a:tile tx="0" ty="0" sx="100000" sy="100000" flip="none" algn="tl"/>
          </a:blipFill>
          <a:ln w="25400">
            <a:solidFill>
              <a:srgbClr val="003C83"/>
            </a:solidFill>
            <a:miter lim="800000"/>
            <a:headEnd/>
            <a:tailEnd/>
          </a:ln>
          <a:effectLst>
            <a:outerShdw dist="63500" dir="2700000" algn="ctr" rotWithShape="0">
              <a:schemeClr val="bg2">
                <a:alpha val="29999"/>
              </a:schemeClr>
            </a:outerShdw>
          </a:effectLst>
        </p:spPr>
        <p:txBody>
          <a:bodyPr lIns="0" tIns="0" rIns="0" bIns="0" anchor="ctr"/>
          <a:lstStyle>
            <a:lvl1pPr defTabSz="822325">
              <a:tabLst>
                <a:tab pos="960438" algn="l"/>
              </a:tabLst>
              <a:defRPr sz="2800">
                <a:solidFill>
                  <a:srgbClr val="CC3300"/>
                </a:solidFill>
                <a:latin typeface="Arial" panose="020B0604020202020204" pitchFamily="34" charset="0"/>
                <a:cs typeface="Times New Roman" panose="02020603050405020304" pitchFamily="18" charset="0"/>
              </a:defRPr>
            </a:lvl1pPr>
            <a:lvl2pPr marL="742950" indent="-285750" defTabSz="822325">
              <a:tabLst>
                <a:tab pos="960438" algn="l"/>
              </a:tabLst>
              <a:defRPr sz="2800">
                <a:solidFill>
                  <a:srgbClr val="CC3300"/>
                </a:solidFill>
                <a:latin typeface="Arial" panose="020B0604020202020204" pitchFamily="34" charset="0"/>
                <a:cs typeface="Times New Roman" panose="02020603050405020304" pitchFamily="18" charset="0"/>
              </a:defRPr>
            </a:lvl2pPr>
            <a:lvl3pPr marL="1143000" indent="-228600" defTabSz="822325">
              <a:tabLst>
                <a:tab pos="960438" algn="l"/>
              </a:tabLst>
              <a:defRPr sz="2800">
                <a:solidFill>
                  <a:srgbClr val="CC3300"/>
                </a:solidFill>
                <a:latin typeface="Arial" panose="020B0604020202020204" pitchFamily="34" charset="0"/>
                <a:cs typeface="Times New Roman" panose="02020603050405020304" pitchFamily="18" charset="0"/>
              </a:defRPr>
            </a:lvl3pPr>
            <a:lvl4pPr marL="1600200" indent="-228600" defTabSz="822325">
              <a:tabLst>
                <a:tab pos="960438" algn="l"/>
              </a:tabLst>
              <a:defRPr sz="2800">
                <a:solidFill>
                  <a:srgbClr val="CC3300"/>
                </a:solidFill>
                <a:latin typeface="Arial" panose="020B0604020202020204" pitchFamily="34" charset="0"/>
                <a:cs typeface="Times New Roman" panose="02020603050405020304" pitchFamily="18" charset="0"/>
              </a:defRPr>
            </a:lvl4pPr>
            <a:lvl5pPr marL="2057400" indent="-228600" defTabSz="822325">
              <a:tabLst>
                <a:tab pos="960438" algn="l"/>
              </a:tabLst>
              <a:defRPr sz="2800">
                <a:solidFill>
                  <a:srgbClr val="CC3300"/>
                </a:solidFill>
                <a:latin typeface="Arial" panose="020B0604020202020204" pitchFamily="34" charset="0"/>
                <a:cs typeface="Times New Roman" panose="02020603050405020304" pitchFamily="18" charset="0"/>
              </a:defRPr>
            </a:lvl5pPr>
            <a:lvl6pPr marL="2514600" indent="-228600" defTabSz="822325" eaLnBrk="0" fontAlgn="base" hangingPunct="0">
              <a:spcBef>
                <a:spcPct val="0"/>
              </a:spcBef>
              <a:spcAft>
                <a:spcPct val="0"/>
              </a:spcAft>
              <a:tabLst>
                <a:tab pos="960438" algn="l"/>
              </a:tabLst>
              <a:defRPr sz="2800">
                <a:solidFill>
                  <a:srgbClr val="CC3300"/>
                </a:solidFill>
                <a:latin typeface="Arial" panose="020B0604020202020204" pitchFamily="34" charset="0"/>
                <a:cs typeface="Times New Roman" panose="02020603050405020304" pitchFamily="18" charset="0"/>
              </a:defRPr>
            </a:lvl6pPr>
            <a:lvl7pPr marL="2971800" indent="-228600" defTabSz="822325" eaLnBrk="0" fontAlgn="base" hangingPunct="0">
              <a:spcBef>
                <a:spcPct val="0"/>
              </a:spcBef>
              <a:spcAft>
                <a:spcPct val="0"/>
              </a:spcAft>
              <a:tabLst>
                <a:tab pos="960438" algn="l"/>
              </a:tabLst>
              <a:defRPr sz="2800">
                <a:solidFill>
                  <a:srgbClr val="CC3300"/>
                </a:solidFill>
                <a:latin typeface="Arial" panose="020B0604020202020204" pitchFamily="34" charset="0"/>
                <a:cs typeface="Times New Roman" panose="02020603050405020304" pitchFamily="18" charset="0"/>
              </a:defRPr>
            </a:lvl7pPr>
            <a:lvl8pPr marL="3429000" indent="-228600" defTabSz="822325" eaLnBrk="0" fontAlgn="base" hangingPunct="0">
              <a:spcBef>
                <a:spcPct val="0"/>
              </a:spcBef>
              <a:spcAft>
                <a:spcPct val="0"/>
              </a:spcAft>
              <a:tabLst>
                <a:tab pos="960438" algn="l"/>
              </a:tabLst>
              <a:defRPr sz="2800">
                <a:solidFill>
                  <a:srgbClr val="CC3300"/>
                </a:solidFill>
                <a:latin typeface="Arial" panose="020B0604020202020204" pitchFamily="34" charset="0"/>
                <a:cs typeface="Times New Roman" panose="02020603050405020304" pitchFamily="18" charset="0"/>
              </a:defRPr>
            </a:lvl8pPr>
            <a:lvl9pPr marL="3886200" indent="-228600" defTabSz="822325" eaLnBrk="0" fontAlgn="base" hangingPunct="0">
              <a:spcBef>
                <a:spcPct val="0"/>
              </a:spcBef>
              <a:spcAft>
                <a:spcPct val="0"/>
              </a:spcAft>
              <a:tabLst>
                <a:tab pos="960438" algn="l"/>
              </a:tabLst>
              <a:defRPr sz="2800">
                <a:solidFill>
                  <a:srgbClr val="CC3300"/>
                </a:solidFill>
                <a:latin typeface="Arial" panose="020B0604020202020204" pitchFamily="34" charset="0"/>
                <a:cs typeface="Times New Roman" panose="02020603050405020304" pitchFamily="18" charset="0"/>
              </a:defRPr>
            </a:lvl9pPr>
          </a:lstStyle>
          <a:p>
            <a:pPr algn="ctr"/>
            <a:r>
              <a:rPr lang="en-US" altLang="en-US" sz="2700">
                <a:solidFill>
                  <a:srgbClr val="FFFFFF"/>
                </a:solidFill>
                <a:latin typeface="Gill Sans"/>
                <a:sym typeface="Gill Sans"/>
              </a:rPr>
              <a:t>Develop</a:t>
            </a:r>
          </a:p>
        </p:txBody>
      </p:sp>
      <p:sp>
        <p:nvSpPr>
          <p:cNvPr id="17415" name="AutoShape 77"/>
          <p:cNvSpPr>
            <a:spLocks noChangeArrowheads="1"/>
          </p:cNvSpPr>
          <p:nvPr/>
        </p:nvSpPr>
        <p:spPr bwMode="auto">
          <a:xfrm rot="5400000">
            <a:off x="2524125" y="1323975"/>
            <a:ext cx="806450" cy="7493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7416" name="AutoShape 78"/>
          <p:cNvSpPr>
            <a:spLocks noChangeArrowheads="1"/>
          </p:cNvSpPr>
          <p:nvPr/>
        </p:nvSpPr>
        <p:spPr bwMode="auto">
          <a:xfrm rot="5400000">
            <a:off x="3971925" y="2390775"/>
            <a:ext cx="806450" cy="7493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7417" name="AutoShape 79"/>
          <p:cNvSpPr>
            <a:spLocks noChangeArrowheads="1"/>
          </p:cNvSpPr>
          <p:nvPr/>
        </p:nvSpPr>
        <p:spPr bwMode="auto">
          <a:xfrm rot="5400000">
            <a:off x="5153025" y="3457575"/>
            <a:ext cx="806450" cy="7493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7418" name="Rectangle 9"/>
          <p:cNvSpPr>
            <a:spLocks/>
          </p:cNvSpPr>
          <p:nvPr/>
        </p:nvSpPr>
        <p:spPr bwMode="auto">
          <a:xfrm>
            <a:off x="5524500" y="5410200"/>
            <a:ext cx="2286000" cy="846137"/>
          </a:xfrm>
          <a:prstGeom prst="rect">
            <a:avLst/>
          </a:prstGeom>
          <a:blipFill dpi="0" rotWithShape="0">
            <a:blip r:embed="rId3" cstate="print"/>
            <a:srcRect/>
            <a:tile tx="0" ty="0" sx="100000" sy="100000" flip="none" algn="tl"/>
          </a:blipFill>
          <a:ln w="25400">
            <a:solidFill>
              <a:srgbClr val="003C83"/>
            </a:solidFill>
            <a:miter lim="800000"/>
            <a:headEnd/>
            <a:tailEnd/>
          </a:ln>
          <a:effectLst>
            <a:outerShdw dist="63500" dir="2700000" algn="ctr" rotWithShape="0">
              <a:schemeClr val="bg2">
                <a:alpha val="29999"/>
              </a:schemeClr>
            </a:outerShdw>
          </a:effectLst>
        </p:spPr>
        <p:txBody>
          <a:bodyPr lIns="0" tIns="0" rIns="0" bIns="0" anchor="ctr"/>
          <a:lstStyle>
            <a:lvl1pPr defTabSz="822325">
              <a:tabLst>
                <a:tab pos="960438" algn="l"/>
              </a:tabLst>
              <a:defRPr sz="2800">
                <a:solidFill>
                  <a:srgbClr val="CC3300"/>
                </a:solidFill>
                <a:latin typeface="Arial" panose="020B0604020202020204" pitchFamily="34" charset="0"/>
                <a:cs typeface="Times New Roman" panose="02020603050405020304" pitchFamily="18" charset="0"/>
              </a:defRPr>
            </a:lvl1pPr>
            <a:lvl2pPr marL="742950" indent="-285750" defTabSz="822325">
              <a:tabLst>
                <a:tab pos="960438" algn="l"/>
              </a:tabLst>
              <a:defRPr sz="2800">
                <a:solidFill>
                  <a:srgbClr val="CC3300"/>
                </a:solidFill>
                <a:latin typeface="Arial" panose="020B0604020202020204" pitchFamily="34" charset="0"/>
                <a:cs typeface="Times New Roman" panose="02020603050405020304" pitchFamily="18" charset="0"/>
              </a:defRPr>
            </a:lvl2pPr>
            <a:lvl3pPr marL="1143000" indent="-228600" defTabSz="822325">
              <a:tabLst>
                <a:tab pos="960438" algn="l"/>
              </a:tabLst>
              <a:defRPr sz="2800">
                <a:solidFill>
                  <a:srgbClr val="CC3300"/>
                </a:solidFill>
                <a:latin typeface="Arial" panose="020B0604020202020204" pitchFamily="34" charset="0"/>
                <a:cs typeface="Times New Roman" panose="02020603050405020304" pitchFamily="18" charset="0"/>
              </a:defRPr>
            </a:lvl3pPr>
            <a:lvl4pPr marL="1600200" indent="-228600" defTabSz="822325">
              <a:tabLst>
                <a:tab pos="960438" algn="l"/>
              </a:tabLst>
              <a:defRPr sz="2800">
                <a:solidFill>
                  <a:srgbClr val="CC3300"/>
                </a:solidFill>
                <a:latin typeface="Arial" panose="020B0604020202020204" pitchFamily="34" charset="0"/>
                <a:cs typeface="Times New Roman" panose="02020603050405020304" pitchFamily="18" charset="0"/>
              </a:defRPr>
            </a:lvl4pPr>
            <a:lvl5pPr marL="2057400" indent="-228600" defTabSz="822325">
              <a:tabLst>
                <a:tab pos="960438" algn="l"/>
              </a:tabLst>
              <a:defRPr sz="2800">
                <a:solidFill>
                  <a:srgbClr val="CC3300"/>
                </a:solidFill>
                <a:latin typeface="Arial" panose="020B0604020202020204" pitchFamily="34" charset="0"/>
                <a:cs typeface="Times New Roman" panose="02020603050405020304" pitchFamily="18" charset="0"/>
              </a:defRPr>
            </a:lvl5pPr>
            <a:lvl6pPr marL="2514600" indent="-228600" defTabSz="822325" eaLnBrk="0" fontAlgn="base" hangingPunct="0">
              <a:spcBef>
                <a:spcPct val="0"/>
              </a:spcBef>
              <a:spcAft>
                <a:spcPct val="0"/>
              </a:spcAft>
              <a:tabLst>
                <a:tab pos="960438" algn="l"/>
              </a:tabLst>
              <a:defRPr sz="2800">
                <a:solidFill>
                  <a:srgbClr val="CC3300"/>
                </a:solidFill>
                <a:latin typeface="Arial" panose="020B0604020202020204" pitchFamily="34" charset="0"/>
                <a:cs typeface="Times New Roman" panose="02020603050405020304" pitchFamily="18" charset="0"/>
              </a:defRPr>
            </a:lvl6pPr>
            <a:lvl7pPr marL="2971800" indent="-228600" defTabSz="822325" eaLnBrk="0" fontAlgn="base" hangingPunct="0">
              <a:spcBef>
                <a:spcPct val="0"/>
              </a:spcBef>
              <a:spcAft>
                <a:spcPct val="0"/>
              </a:spcAft>
              <a:tabLst>
                <a:tab pos="960438" algn="l"/>
              </a:tabLst>
              <a:defRPr sz="2800">
                <a:solidFill>
                  <a:srgbClr val="CC3300"/>
                </a:solidFill>
                <a:latin typeface="Arial" panose="020B0604020202020204" pitchFamily="34" charset="0"/>
                <a:cs typeface="Times New Roman" panose="02020603050405020304" pitchFamily="18" charset="0"/>
              </a:defRPr>
            </a:lvl7pPr>
            <a:lvl8pPr marL="3429000" indent="-228600" defTabSz="822325" eaLnBrk="0" fontAlgn="base" hangingPunct="0">
              <a:spcBef>
                <a:spcPct val="0"/>
              </a:spcBef>
              <a:spcAft>
                <a:spcPct val="0"/>
              </a:spcAft>
              <a:tabLst>
                <a:tab pos="960438" algn="l"/>
              </a:tabLst>
              <a:defRPr sz="2800">
                <a:solidFill>
                  <a:srgbClr val="CC3300"/>
                </a:solidFill>
                <a:latin typeface="Arial" panose="020B0604020202020204" pitchFamily="34" charset="0"/>
                <a:cs typeface="Times New Roman" panose="02020603050405020304" pitchFamily="18" charset="0"/>
              </a:defRPr>
            </a:lvl8pPr>
            <a:lvl9pPr marL="3886200" indent="-228600" defTabSz="822325" eaLnBrk="0" fontAlgn="base" hangingPunct="0">
              <a:spcBef>
                <a:spcPct val="0"/>
              </a:spcBef>
              <a:spcAft>
                <a:spcPct val="0"/>
              </a:spcAft>
              <a:tabLst>
                <a:tab pos="960438" algn="l"/>
              </a:tabLst>
              <a:defRPr sz="2800">
                <a:solidFill>
                  <a:srgbClr val="CC3300"/>
                </a:solidFill>
                <a:latin typeface="Arial" panose="020B0604020202020204" pitchFamily="34" charset="0"/>
                <a:cs typeface="Times New Roman" panose="02020603050405020304" pitchFamily="18" charset="0"/>
              </a:defRPr>
            </a:lvl9pPr>
          </a:lstStyle>
          <a:p>
            <a:pPr algn="ctr"/>
            <a:r>
              <a:rPr lang="en-US" altLang="en-US" sz="2700">
                <a:solidFill>
                  <a:srgbClr val="FFFFFF"/>
                </a:solidFill>
                <a:latin typeface="Gill Sans"/>
                <a:sym typeface="Gill Sans"/>
              </a:rPr>
              <a:t>Release</a:t>
            </a:r>
          </a:p>
        </p:txBody>
      </p:sp>
      <p:sp>
        <p:nvSpPr>
          <p:cNvPr id="17419" name="AutoShape 79"/>
          <p:cNvSpPr>
            <a:spLocks noChangeArrowheads="1"/>
          </p:cNvSpPr>
          <p:nvPr/>
        </p:nvSpPr>
        <p:spPr bwMode="auto">
          <a:xfrm rot="5400000">
            <a:off x="6410325" y="4562475"/>
            <a:ext cx="806450" cy="7493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2403080977"/>
      </p:ext>
    </p:extLst>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Portfolio to Sub-Portfolio to Team</a:t>
            </a:r>
            <a:endParaRPr lang="en-US"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76157727"/>
              </p:ext>
            </p:extLst>
          </p:nvPr>
        </p:nvGraphicFramePr>
        <p:xfrm>
          <a:off x="1043605" y="1628800"/>
          <a:ext cx="7692407" cy="3878533"/>
        </p:xfrm>
        <a:graphic>
          <a:graphicData uri="http://schemas.openxmlformats.org/drawingml/2006/table">
            <a:tbl>
              <a:tblPr firstRow="1" bandRow="1">
                <a:tableStyleId>{5C22544A-7EE6-4342-B048-85BDC9FD1C3A}</a:tableStyleId>
              </a:tblPr>
              <a:tblGrid>
                <a:gridCol w="213678"/>
                <a:gridCol w="213678"/>
                <a:gridCol w="213678"/>
                <a:gridCol w="213678"/>
                <a:gridCol w="213678"/>
                <a:gridCol w="213678"/>
                <a:gridCol w="213678"/>
                <a:gridCol w="213678"/>
                <a:gridCol w="213678"/>
                <a:gridCol w="213678"/>
                <a:gridCol w="213678"/>
                <a:gridCol w="213678"/>
                <a:gridCol w="213678"/>
                <a:gridCol w="213678"/>
                <a:gridCol w="213678"/>
                <a:gridCol w="213678"/>
                <a:gridCol w="213678"/>
                <a:gridCol w="213671"/>
                <a:gridCol w="213684"/>
                <a:gridCol w="213678"/>
                <a:gridCol w="213678"/>
                <a:gridCol w="213678"/>
                <a:gridCol w="213678"/>
                <a:gridCol w="213678"/>
                <a:gridCol w="213678"/>
                <a:gridCol w="213678"/>
                <a:gridCol w="213678"/>
                <a:gridCol w="213678"/>
                <a:gridCol w="213678"/>
                <a:gridCol w="213678"/>
                <a:gridCol w="213678"/>
                <a:gridCol w="213678"/>
                <a:gridCol w="213678"/>
                <a:gridCol w="213678"/>
                <a:gridCol w="213678"/>
                <a:gridCol w="213678"/>
              </a:tblGrid>
              <a:tr h="1161266">
                <a:tc gridSpan="36">
                  <a:txBody>
                    <a:bodyPr/>
                    <a:lstStyle/>
                    <a:p>
                      <a:pPr algn="ctr"/>
                      <a:r>
                        <a:rPr lang="en-US" sz="3600" dirty="0" smtClean="0"/>
                        <a:t>Company</a:t>
                      </a:r>
                      <a:r>
                        <a:rPr lang="en-US" sz="3600" baseline="0" dirty="0" smtClean="0"/>
                        <a:t> </a:t>
                      </a:r>
                      <a:r>
                        <a:rPr lang="en-US" sz="3600" dirty="0" smtClean="0"/>
                        <a:t>Portfolio</a:t>
                      </a:r>
                      <a:endParaRPr lang="en-US" sz="3600" dirty="0"/>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21066">
                <a:tc gridSpan="18">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8">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dirty="0" smtClean="0"/>
                        <a:t>Biz</a:t>
                      </a:r>
                      <a:r>
                        <a:rPr lang="en-US" sz="3600" baseline="0" dirty="0" smtClean="0"/>
                        <a:t> Line</a:t>
                      </a:r>
                      <a:r>
                        <a:rPr lang="en-US" sz="3600" dirty="0" smtClean="0"/>
                        <a:t> Portfolio</a:t>
                      </a:r>
                    </a:p>
                    <a:p>
                      <a:endParaRPr lang="en-US" dirty="0"/>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38927">
                <a:tc gridSpan="6">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en-US" sz="2000" dirty="0" smtClean="0"/>
                        <a:t>Sub-portfolio</a:t>
                      </a:r>
                      <a:endParaRPr lang="en-US" sz="2000" dirty="0"/>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en-US" sz="2000" dirty="0" smtClean="0"/>
                        <a:t>Sub-portfolio</a:t>
                      </a:r>
                      <a:endParaRPr lang="en-US" sz="2000" dirty="0"/>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en-US" sz="2000" dirty="0" smtClean="0"/>
                        <a:t>Sub-portfolio</a:t>
                      </a:r>
                      <a:endParaRPr lang="en-US" sz="2000" dirty="0"/>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81970">
                <a:tc gridSpan="2">
                  <a:txBody>
                    <a:bodyPr/>
                    <a:lstStyle/>
                    <a:p>
                      <a:endParaRPr lang="en-US" dirty="0"/>
                    </a:p>
                  </a:txBody>
                  <a:tcPr/>
                </a:tc>
                <a:tc hMerge="1">
                  <a:txBody>
                    <a:bodyPr/>
                    <a:lstStyle/>
                    <a:p>
                      <a:endParaRPr lang="en-US"/>
                    </a:p>
                  </a:txBody>
                  <a:tcPr/>
                </a:tc>
                <a:tc gridSpan="2">
                  <a:txBody>
                    <a:bodyPr/>
                    <a:lstStyle/>
                    <a:p>
                      <a:endParaRPr lang="en-US" dirty="0"/>
                    </a:p>
                  </a:txBody>
                  <a:tcPr/>
                </a:tc>
                <a:tc hMerge="1">
                  <a:txBody>
                    <a:bodyPr/>
                    <a:lstStyle/>
                    <a:p>
                      <a:endParaRPr lang="en-US"/>
                    </a:p>
                  </a:txBody>
                  <a:tcPr/>
                </a:tc>
                <a:tc gridSpan="2">
                  <a:txBody>
                    <a:bodyPr/>
                    <a:lstStyle/>
                    <a:p>
                      <a:endParaRPr lang="en-US" dirty="0"/>
                    </a:p>
                  </a:txBody>
                  <a:tcPr/>
                </a:tc>
                <a:tc hMerge="1">
                  <a:txBody>
                    <a:bodyPr/>
                    <a:lstStyle/>
                    <a:p>
                      <a:endParaRPr lang="en-US"/>
                    </a:p>
                  </a:txBody>
                  <a:tcPr/>
                </a:tc>
                <a:tc gridSpan="2">
                  <a:txBody>
                    <a:bodyPr/>
                    <a:lstStyle/>
                    <a:p>
                      <a:endParaRPr lang="en-US" dirty="0"/>
                    </a:p>
                  </a:txBody>
                  <a:tcPr/>
                </a:tc>
                <a:tc hMerge="1">
                  <a:txBody>
                    <a:bodyPr/>
                    <a:lstStyle/>
                    <a:p>
                      <a:endParaRPr lang="en-US"/>
                    </a:p>
                  </a:txBody>
                  <a:tcPr/>
                </a:tc>
                <a:tc gridSpan="2">
                  <a:txBody>
                    <a:bodyPr/>
                    <a:lstStyle/>
                    <a:p>
                      <a:endParaRPr lang="en-US" dirty="0"/>
                    </a:p>
                  </a:txBody>
                  <a:tcPr/>
                </a:tc>
                <a:tc hMerge="1">
                  <a:txBody>
                    <a:bodyPr/>
                    <a:lstStyle/>
                    <a:p>
                      <a:endParaRPr lang="en-US"/>
                    </a:p>
                  </a:txBody>
                  <a:tcPr/>
                </a:tc>
                <a:tc gridSpan="2">
                  <a:txBody>
                    <a:bodyPr/>
                    <a:lstStyle/>
                    <a:p>
                      <a:endParaRPr lang="en-US" dirty="0"/>
                    </a:p>
                  </a:txBody>
                  <a:tcPr/>
                </a:tc>
                <a:tc hMerge="1">
                  <a:txBody>
                    <a:bodyPr/>
                    <a:lstStyle/>
                    <a:p>
                      <a:endParaRPr lang="en-US"/>
                    </a:p>
                  </a:txBody>
                  <a:tcPr/>
                </a:tc>
                <a:tc gridSpan="2">
                  <a:txBody>
                    <a:bodyPr/>
                    <a:lstStyle/>
                    <a:p>
                      <a:endParaRPr lang="en-US" dirty="0"/>
                    </a:p>
                  </a:txBody>
                  <a:tcPr/>
                </a:tc>
                <a:tc hMerge="1">
                  <a:txBody>
                    <a:bodyPr/>
                    <a:lstStyle/>
                    <a:p>
                      <a:endParaRPr lang="en-US"/>
                    </a:p>
                  </a:txBody>
                  <a:tcPr/>
                </a:tc>
                <a:tc gridSpan="2">
                  <a:txBody>
                    <a:bodyPr/>
                    <a:lstStyle/>
                    <a:p>
                      <a:endParaRPr lang="en-US" dirty="0"/>
                    </a:p>
                  </a:txBody>
                  <a:tcPr/>
                </a:tc>
                <a:tc hMerge="1">
                  <a:txBody>
                    <a:bodyPr/>
                    <a:lstStyle/>
                    <a:p>
                      <a:endParaRPr lang="en-US"/>
                    </a:p>
                  </a:txBody>
                  <a:tcPr/>
                </a:tc>
                <a:tc gridSpan="2">
                  <a:txBody>
                    <a:bodyPr/>
                    <a:lstStyle/>
                    <a:p>
                      <a:endParaRPr lang="en-US" dirty="0"/>
                    </a:p>
                  </a:txBody>
                  <a:tcPr/>
                </a:tc>
                <a:tc hMerge="1">
                  <a:txBody>
                    <a:bodyPr/>
                    <a:lstStyle/>
                    <a:p>
                      <a:endParaRPr lang="en-US"/>
                    </a:p>
                  </a:txBody>
                  <a:tcPr/>
                </a:tc>
                <a:tc gridSpan="2">
                  <a:txBody>
                    <a:bodyPr/>
                    <a:lstStyle/>
                    <a:p>
                      <a:pPr algn="ctr"/>
                      <a:endParaRPr lang="en-US" sz="2000" dirty="0"/>
                    </a:p>
                  </a:txBody>
                  <a:tcPr anchor="ctr"/>
                </a:tc>
                <a:tc hMerge="1">
                  <a:txBody>
                    <a:bodyPr/>
                    <a:lstStyle/>
                    <a:p>
                      <a:endParaRPr lang="en-US"/>
                    </a:p>
                  </a:txBody>
                  <a:tcPr/>
                </a:tc>
                <a:tc gridSpan="2">
                  <a:txBody>
                    <a:bodyPr/>
                    <a:lstStyle/>
                    <a:p>
                      <a:pPr algn="ctr"/>
                      <a:endParaRPr lang="en-US" sz="2000" dirty="0"/>
                    </a:p>
                  </a:txBody>
                  <a:tcPr anchor="ctr"/>
                </a:tc>
                <a:tc hMerge="1">
                  <a:txBody>
                    <a:bodyPr/>
                    <a:lstStyle/>
                    <a:p>
                      <a:endParaRPr lang="en-US"/>
                    </a:p>
                  </a:txBody>
                  <a:tcPr/>
                </a:tc>
                <a:tc gridSpan="2">
                  <a:txBody>
                    <a:bodyPr/>
                    <a:lstStyle/>
                    <a:p>
                      <a:pPr algn="ctr"/>
                      <a:endParaRPr lang="en-US" sz="2000" dirty="0"/>
                    </a:p>
                  </a:txBody>
                  <a:tcPr anchor="ctr"/>
                </a:tc>
                <a:tc hMerge="1">
                  <a:txBody>
                    <a:bodyPr/>
                    <a:lstStyle/>
                    <a:p>
                      <a:endParaRPr lang="en-US"/>
                    </a:p>
                  </a:txBody>
                  <a:tcPr/>
                </a:tc>
                <a:tc gridSpan="2">
                  <a:txBody>
                    <a:bodyPr/>
                    <a:lstStyle/>
                    <a:p>
                      <a:pPr algn="ctr"/>
                      <a:endParaRPr lang="en-US" sz="2000" dirty="0"/>
                    </a:p>
                  </a:txBody>
                  <a:tcPr anchor="ctr"/>
                </a:tc>
                <a:tc hMerge="1">
                  <a:txBody>
                    <a:bodyPr/>
                    <a:lstStyle/>
                    <a:p>
                      <a:endParaRPr lang="en-US"/>
                    </a:p>
                  </a:txBody>
                  <a:tcPr/>
                </a:tc>
                <a:tc gridSpan="2">
                  <a:txBody>
                    <a:bodyPr/>
                    <a:lstStyle/>
                    <a:p>
                      <a:pPr algn="ctr"/>
                      <a:endParaRPr lang="en-US" sz="2000" dirty="0"/>
                    </a:p>
                  </a:txBody>
                  <a:tcPr anchor="ctr"/>
                </a:tc>
                <a:tc hMerge="1">
                  <a:txBody>
                    <a:bodyPr/>
                    <a:lstStyle/>
                    <a:p>
                      <a:endParaRPr lang="en-US"/>
                    </a:p>
                  </a:txBody>
                  <a:tcPr/>
                </a:tc>
                <a:tc gridSpan="2">
                  <a:txBody>
                    <a:bodyPr/>
                    <a:lstStyle/>
                    <a:p>
                      <a:pPr algn="ctr"/>
                      <a:endParaRPr lang="en-US" sz="2000" dirty="0"/>
                    </a:p>
                  </a:txBody>
                  <a:tcPr anchor="ctr"/>
                </a:tc>
                <a:tc hMerge="1">
                  <a:txBody>
                    <a:bodyPr/>
                    <a:lstStyle/>
                    <a:p>
                      <a:endParaRPr lang="en-US"/>
                    </a:p>
                  </a:txBody>
                  <a:tcPr/>
                </a:tc>
                <a:tc gridSpan="2">
                  <a:txBody>
                    <a:bodyPr/>
                    <a:lstStyle/>
                    <a:p>
                      <a:pPr algn="ctr"/>
                      <a:endParaRPr lang="en-US" sz="2000" dirty="0"/>
                    </a:p>
                  </a:txBody>
                  <a:tcPr anchor="ctr"/>
                </a:tc>
                <a:tc hMerge="1">
                  <a:txBody>
                    <a:bodyPr/>
                    <a:lstStyle/>
                    <a:p>
                      <a:endParaRPr lang="en-US"/>
                    </a:p>
                  </a:txBody>
                  <a:tcPr/>
                </a:tc>
                <a:tc gridSpan="2">
                  <a:txBody>
                    <a:bodyPr/>
                    <a:lstStyle/>
                    <a:p>
                      <a:pPr algn="ctr"/>
                      <a:endParaRPr lang="en-US" sz="2000" dirty="0"/>
                    </a:p>
                  </a:txBody>
                  <a:tcPr anchor="ctr"/>
                </a:tc>
                <a:tc hMerge="1">
                  <a:txBody>
                    <a:bodyPr/>
                    <a:lstStyle/>
                    <a:p>
                      <a:endParaRPr lang="en-US"/>
                    </a:p>
                  </a:txBody>
                  <a:tcPr/>
                </a:tc>
                <a:tc gridSpan="2">
                  <a:txBody>
                    <a:bodyPr/>
                    <a:lstStyle/>
                    <a:p>
                      <a:pPr algn="ctr"/>
                      <a:endParaRPr lang="en-US" sz="2000" dirty="0"/>
                    </a:p>
                  </a:txBody>
                  <a:tcPr anchor="ctr"/>
                </a:tc>
                <a:tc hMerge="1">
                  <a:txBody>
                    <a:bodyPr/>
                    <a:lstStyle/>
                    <a:p>
                      <a:endParaRPr lang="en-US"/>
                    </a:p>
                  </a:txBody>
                  <a:tcPr/>
                </a:tc>
              </a:tr>
              <a:tr h="48197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r>
            </a:tbl>
          </a:graphicData>
        </a:graphic>
      </p:graphicFrame>
      <p:sp>
        <p:nvSpPr>
          <p:cNvPr id="3" name="TextBox 2"/>
          <p:cNvSpPr txBox="1"/>
          <p:nvPr/>
        </p:nvSpPr>
        <p:spPr>
          <a:xfrm>
            <a:off x="89756" y="1844824"/>
            <a:ext cx="864096" cy="369332"/>
          </a:xfrm>
          <a:prstGeom prst="rect">
            <a:avLst/>
          </a:prstGeom>
          <a:noFill/>
        </p:spPr>
        <p:txBody>
          <a:bodyPr wrap="square" rtlCol="0">
            <a:spAutoFit/>
          </a:bodyPr>
          <a:lstStyle/>
          <a:p>
            <a:pPr algn="ctr"/>
            <a:r>
              <a:rPr lang="en-US" dirty="0" smtClean="0"/>
              <a:t>Yearly</a:t>
            </a:r>
            <a:endParaRPr lang="en-US" dirty="0"/>
          </a:p>
        </p:txBody>
      </p:sp>
      <p:sp>
        <p:nvSpPr>
          <p:cNvPr id="5" name="TextBox 4"/>
          <p:cNvSpPr txBox="1"/>
          <p:nvPr/>
        </p:nvSpPr>
        <p:spPr>
          <a:xfrm>
            <a:off x="-72008" y="2996952"/>
            <a:ext cx="1187624" cy="369332"/>
          </a:xfrm>
          <a:prstGeom prst="rect">
            <a:avLst/>
          </a:prstGeom>
          <a:noFill/>
        </p:spPr>
        <p:txBody>
          <a:bodyPr wrap="square" rtlCol="0">
            <a:spAutoFit/>
          </a:bodyPr>
          <a:lstStyle/>
          <a:p>
            <a:pPr algn="ctr"/>
            <a:r>
              <a:rPr lang="en-US" dirty="0" smtClean="0"/>
              <a:t>Quarterly</a:t>
            </a:r>
            <a:endParaRPr lang="en-US" dirty="0"/>
          </a:p>
        </p:txBody>
      </p:sp>
      <p:sp>
        <p:nvSpPr>
          <p:cNvPr id="6" name="TextBox 5"/>
          <p:cNvSpPr txBox="1"/>
          <p:nvPr/>
        </p:nvSpPr>
        <p:spPr>
          <a:xfrm>
            <a:off x="-72008" y="3995772"/>
            <a:ext cx="1187624" cy="369332"/>
          </a:xfrm>
          <a:prstGeom prst="rect">
            <a:avLst/>
          </a:prstGeom>
          <a:noFill/>
        </p:spPr>
        <p:txBody>
          <a:bodyPr wrap="square" rtlCol="0">
            <a:spAutoFit/>
          </a:bodyPr>
          <a:lstStyle/>
          <a:p>
            <a:pPr algn="ctr"/>
            <a:r>
              <a:rPr lang="en-US" dirty="0" smtClean="0"/>
              <a:t>Monthly</a:t>
            </a:r>
            <a:endParaRPr lang="en-US" dirty="0"/>
          </a:p>
        </p:txBody>
      </p:sp>
      <p:sp>
        <p:nvSpPr>
          <p:cNvPr id="7" name="TextBox 6"/>
          <p:cNvSpPr txBox="1"/>
          <p:nvPr/>
        </p:nvSpPr>
        <p:spPr>
          <a:xfrm>
            <a:off x="72008" y="5075892"/>
            <a:ext cx="899592" cy="369332"/>
          </a:xfrm>
          <a:prstGeom prst="rect">
            <a:avLst/>
          </a:prstGeom>
          <a:noFill/>
        </p:spPr>
        <p:txBody>
          <a:bodyPr wrap="square" rtlCol="0">
            <a:spAutoFit/>
          </a:bodyPr>
          <a:lstStyle/>
          <a:p>
            <a:pPr algn="ctr"/>
            <a:r>
              <a:rPr lang="en-US" dirty="0" smtClean="0"/>
              <a:t>Daily</a:t>
            </a:r>
            <a:endParaRPr lang="en-US" dirty="0"/>
          </a:p>
        </p:txBody>
      </p:sp>
    </p:spTree>
    <p:extLst>
      <p:ext uri="{BB962C8B-B14F-4D97-AF65-F5344CB8AC3E}">
        <p14:creationId xmlns:p14="http://schemas.microsoft.com/office/powerpoint/2010/main" val="4221600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0312" y="228600"/>
            <a:ext cx="7571232" cy="859536"/>
          </a:xfrm>
        </p:spPr>
        <p:txBody>
          <a:bodyPr>
            <a:noAutofit/>
          </a:bodyPr>
          <a:lstStyle/>
          <a:p>
            <a:r>
              <a:rPr lang="en-US" sz="3600" dirty="0" smtClean="0"/>
              <a:t>Autonomy is Good, but Aligned Autonomy is Great</a:t>
            </a:r>
            <a:endParaRPr lang="en-US" sz="3600"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rcRect t="5581"/>
          <a:stretch>
            <a:fillRect/>
          </a:stretch>
        </p:blipFill>
        <p:spPr>
          <a:xfrm>
            <a:off x="172403" y="1143000"/>
            <a:ext cx="7731761" cy="5156803"/>
          </a:xfrm>
        </p:spPr>
      </p:pic>
      <p:sp>
        <p:nvSpPr>
          <p:cNvPr id="3" name="Freeform 2"/>
          <p:cNvSpPr/>
          <p:nvPr/>
        </p:nvSpPr>
        <p:spPr>
          <a:xfrm>
            <a:off x="5918465" y="2057400"/>
            <a:ext cx="1244335" cy="3300761"/>
          </a:xfrm>
          <a:custGeom>
            <a:avLst/>
            <a:gdLst>
              <a:gd name="connsiteX0" fmla="*/ 1244239 w 1244239"/>
              <a:gd name="connsiteY0" fmla="*/ 3456878 h 3456878"/>
              <a:gd name="connsiteX1" fmla="*/ 6453 w 1244239"/>
              <a:gd name="connsiteY1" fmla="*/ 1070517 h 3456878"/>
              <a:gd name="connsiteX2" fmla="*/ 764736 w 1244239"/>
              <a:gd name="connsiteY2" fmla="*/ 156117 h 3456878"/>
              <a:gd name="connsiteX3" fmla="*/ 920853 w 1244239"/>
              <a:gd name="connsiteY3" fmla="*/ 66907 h 3456878"/>
              <a:gd name="connsiteX4" fmla="*/ 987761 w 1244239"/>
              <a:gd name="connsiteY4" fmla="*/ 0 h 3456878"/>
              <a:gd name="connsiteX0" fmla="*/ 1244335 w 1244335"/>
              <a:gd name="connsiteY0" fmla="*/ 3456878 h 3456878"/>
              <a:gd name="connsiteX1" fmla="*/ 6549 w 1244335"/>
              <a:gd name="connsiteY1" fmla="*/ 1070517 h 3456878"/>
              <a:gd name="connsiteX2" fmla="*/ 764832 w 1244335"/>
              <a:gd name="connsiteY2" fmla="*/ 156117 h 3456878"/>
              <a:gd name="connsiteX3" fmla="*/ 987857 w 1244335"/>
              <a:gd name="connsiteY3" fmla="*/ 0 h 3456878"/>
              <a:gd name="connsiteX0" fmla="*/ 1244335 w 1244335"/>
              <a:gd name="connsiteY0" fmla="*/ 3300761 h 3300761"/>
              <a:gd name="connsiteX1" fmla="*/ 6549 w 1244335"/>
              <a:gd name="connsiteY1" fmla="*/ 914400 h 3300761"/>
              <a:gd name="connsiteX2" fmla="*/ 764832 w 1244335"/>
              <a:gd name="connsiteY2" fmla="*/ 0 h 3300761"/>
            </a:gdLst>
            <a:ahLst/>
            <a:cxnLst>
              <a:cxn ang="0">
                <a:pos x="connsiteX0" y="connsiteY0"/>
              </a:cxn>
              <a:cxn ang="0">
                <a:pos x="connsiteX1" y="connsiteY1"/>
              </a:cxn>
              <a:cxn ang="0">
                <a:pos x="connsiteX2" y="connsiteY2"/>
              </a:cxn>
            </a:cxnLst>
            <a:rect l="l" t="t" r="r" b="b"/>
            <a:pathLst>
              <a:path w="1244335" h="3300761">
                <a:moveTo>
                  <a:pt x="1244335" y="3300761"/>
                </a:moveTo>
                <a:cubicBezTo>
                  <a:pt x="665400" y="2382644"/>
                  <a:pt x="86466" y="1464527"/>
                  <a:pt x="6549" y="914400"/>
                </a:cubicBezTo>
                <a:cubicBezTo>
                  <a:pt x="-73368" y="364273"/>
                  <a:pt x="601281" y="178420"/>
                  <a:pt x="764832" y="0"/>
                </a:cubicBezTo>
              </a:path>
            </a:pathLst>
          </a:custGeom>
          <a:noFill/>
          <a:ln w="76200">
            <a:headEnd type="ova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8074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35" y="0"/>
            <a:ext cx="9163235" cy="6858000"/>
          </a:xfrm>
          <a:prstGeom prst="rect">
            <a:avLst/>
          </a:prstGeom>
        </p:spPr>
      </p:pic>
      <p:sp>
        <p:nvSpPr>
          <p:cNvPr id="4" name="TextBox 3"/>
          <p:cNvSpPr txBox="1"/>
          <p:nvPr/>
        </p:nvSpPr>
        <p:spPr>
          <a:xfrm>
            <a:off x="1295400" y="4801758"/>
            <a:ext cx="7034213" cy="707886"/>
          </a:xfrm>
          <a:prstGeom prst="rect">
            <a:avLst/>
          </a:prstGeom>
          <a:noFill/>
        </p:spPr>
        <p:txBody>
          <a:bodyPr wrap="square" rtlCol="0">
            <a:spAutoFit/>
          </a:bodyPr>
          <a:lstStyle/>
          <a:p>
            <a:r>
              <a:rPr lang="en-US" sz="4000" dirty="0" smtClean="0">
                <a:solidFill>
                  <a:schemeClr val="bg1"/>
                </a:solidFill>
                <a:latin typeface="Smudger LET" pitchFamily="2" charset="0"/>
              </a:rPr>
              <a:t>Stage-Gate</a:t>
            </a:r>
            <a:r>
              <a:rPr lang="en-US" sz="4000" dirty="0" smtClean="0">
                <a:solidFill>
                  <a:schemeClr val="bg1"/>
                </a:solidFill>
                <a:latin typeface="Calibri"/>
                <a:cs typeface="Calibri"/>
              </a:rPr>
              <a:t>®</a:t>
            </a:r>
            <a:r>
              <a:rPr lang="en-US" sz="4000" dirty="0" smtClean="0">
                <a:solidFill>
                  <a:schemeClr val="bg1"/>
                </a:solidFill>
                <a:latin typeface="Forte" panose="03060902040502070203" pitchFamily="66" charset="0"/>
              </a:rPr>
              <a:t> + </a:t>
            </a:r>
            <a:r>
              <a:rPr lang="en-US" sz="4000" dirty="0" smtClean="0">
                <a:solidFill>
                  <a:schemeClr val="bg1"/>
                </a:solidFill>
                <a:latin typeface="Smudger LET" pitchFamily="2" charset="0"/>
              </a:rPr>
              <a:t>Agile </a:t>
            </a:r>
            <a:r>
              <a:rPr lang="en-US" sz="4000" dirty="0" smtClean="0">
                <a:solidFill>
                  <a:schemeClr val="bg1"/>
                </a:solidFill>
                <a:latin typeface="Forte" panose="03060902040502070203" pitchFamily="66" charset="0"/>
              </a:rPr>
              <a:t>= </a:t>
            </a:r>
            <a:r>
              <a:rPr lang="en-US" sz="4000" dirty="0" smtClean="0">
                <a:solidFill>
                  <a:schemeClr val="bg1"/>
                </a:solidFill>
                <a:latin typeface="Smudger LET" pitchFamily="2" charset="0"/>
              </a:rPr>
              <a:t>Better</a:t>
            </a:r>
            <a:endParaRPr lang="en-US" sz="4000" dirty="0">
              <a:solidFill>
                <a:schemeClr val="bg1"/>
              </a:solidFill>
              <a:latin typeface="Smudger LET" pitchFamily="2" charset="0"/>
            </a:endParaRPr>
          </a:p>
        </p:txBody>
      </p:sp>
      <p:sp>
        <p:nvSpPr>
          <p:cNvPr id="5" name="TextBox 4"/>
          <p:cNvSpPr txBox="1"/>
          <p:nvPr/>
        </p:nvSpPr>
        <p:spPr>
          <a:xfrm>
            <a:off x="1371600" y="996696"/>
            <a:ext cx="6248400" cy="769441"/>
          </a:xfrm>
          <a:prstGeom prst="rect">
            <a:avLst/>
          </a:prstGeom>
          <a:noFill/>
        </p:spPr>
        <p:txBody>
          <a:bodyPr wrap="square" rtlCol="0">
            <a:spAutoFit/>
          </a:bodyPr>
          <a:lstStyle/>
          <a:p>
            <a:r>
              <a:rPr lang="en-US" sz="4400" dirty="0" smtClean="0">
                <a:solidFill>
                  <a:schemeClr val="bg1"/>
                </a:solidFill>
                <a:latin typeface="Smudger LET" pitchFamily="2" charset="0"/>
              </a:rPr>
              <a:t>IHS Case Study</a:t>
            </a:r>
            <a:endParaRPr lang="en-US" sz="4400" dirty="0">
              <a:solidFill>
                <a:schemeClr val="bg1"/>
              </a:solidFill>
              <a:latin typeface="Smudger LET" pitchFamily="2" charset="0"/>
            </a:endParaRPr>
          </a:p>
        </p:txBody>
      </p:sp>
    </p:spTree>
    <p:extLst>
      <p:ext uri="{BB962C8B-B14F-4D97-AF65-F5344CB8AC3E}">
        <p14:creationId xmlns:p14="http://schemas.microsoft.com/office/powerpoint/2010/main" val="320028653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ormAutofit/>
          </a:bodyPr>
          <a:lstStyle/>
          <a:p>
            <a:r>
              <a:rPr lang="en-US" altLang="en-US" dirty="0" smtClean="0"/>
              <a:t>Summary</a:t>
            </a:r>
          </a:p>
        </p:txBody>
      </p:sp>
      <p:pic>
        <p:nvPicPr>
          <p:cNvPr id="23555" name="Picture 2" descr="http://www.clker.com/cliparts/N/2/H/q/t/B/marble-columns-md.png"/>
          <p:cNvPicPr>
            <a:picLocks noChangeAspect="1" noChangeArrowheads="1"/>
          </p:cNvPicPr>
          <p:nvPr/>
        </p:nvPicPr>
        <p:blipFill>
          <a:blip r:embed="rId3" cstate="print">
            <a:extLst>
              <a:ext uri="{28A0092B-C50C-407E-A947-70E740481C1C}">
                <a14:useLocalDpi xmlns:a14="http://schemas.microsoft.com/office/drawing/2010/main" val="0"/>
              </a:ext>
            </a:extLst>
          </a:blip>
          <a:srcRect l="64117"/>
          <a:stretch>
            <a:fillRect/>
          </a:stretch>
        </p:blipFill>
        <p:spPr bwMode="auto">
          <a:xfrm>
            <a:off x="1325563" y="2786063"/>
            <a:ext cx="963612"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2" descr="http://www.clker.com/cliparts/N/2/H/q/t/B/marble-columns-md.png"/>
          <p:cNvPicPr>
            <a:picLocks noChangeAspect="1" noChangeArrowheads="1"/>
          </p:cNvPicPr>
          <p:nvPr/>
        </p:nvPicPr>
        <p:blipFill>
          <a:blip r:embed="rId3" cstate="print">
            <a:extLst>
              <a:ext uri="{28A0092B-C50C-407E-A947-70E740481C1C}">
                <a14:useLocalDpi xmlns:a14="http://schemas.microsoft.com/office/drawing/2010/main" val="0"/>
              </a:ext>
            </a:extLst>
          </a:blip>
          <a:srcRect l="64117"/>
          <a:stretch>
            <a:fillRect/>
          </a:stretch>
        </p:blipFill>
        <p:spPr bwMode="auto">
          <a:xfrm>
            <a:off x="6659563" y="2786063"/>
            <a:ext cx="963612"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328737" y="2406650"/>
            <a:ext cx="6294438" cy="320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smtClean="0">
                <a:solidFill>
                  <a:schemeClr val="bg1"/>
                </a:solidFill>
              </a:rPr>
              <a:t>Learning (Inspect </a:t>
            </a:r>
            <a:r>
              <a:rPr lang="en-US" sz="2400" b="1" dirty="0">
                <a:solidFill>
                  <a:schemeClr val="bg1"/>
                </a:solidFill>
              </a:rPr>
              <a:t>and </a:t>
            </a:r>
            <a:r>
              <a:rPr lang="en-US" sz="2400" b="1" dirty="0" smtClean="0">
                <a:solidFill>
                  <a:schemeClr val="bg1"/>
                </a:solidFill>
              </a:rPr>
              <a:t>Adapt)</a:t>
            </a:r>
            <a:endParaRPr lang="en-US" sz="2400" b="1" dirty="0">
              <a:solidFill>
                <a:schemeClr val="bg1"/>
              </a:solidFill>
            </a:endParaRPr>
          </a:p>
        </p:txBody>
      </p:sp>
      <p:sp>
        <p:nvSpPr>
          <p:cNvPr id="15" name="Rectangle 14"/>
          <p:cNvSpPr/>
          <p:nvPr/>
        </p:nvSpPr>
        <p:spPr>
          <a:xfrm>
            <a:off x="1346200" y="5480050"/>
            <a:ext cx="6294438" cy="327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rPr>
              <a:t>Context</a:t>
            </a:r>
            <a:endParaRPr lang="en-US" b="1" dirty="0">
              <a:solidFill>
                <a:schemeClr val="bg1"/>
              </a:solidFill>
            </a:endParaRPr>
          </a:p>
        </p:txBody>
      </p:sp>
      <p:sp>
        <p:nvSpPr>
          <p:cNvPr id="16" name="Rectangle 15"/>
          <p:cNvSpPr/>
          <p:nvPr/>
        </p:nvSpPr>
        <p:spPr>
          <a:xfrm>
            <a:off x="1219200" y="5883275"/>
            <a:ext cx="6548438" cy="403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rPr>
              <a:t>Servant Leadership &amp; Sustaining Culture</a:t>
            </a:r>
          </a:p>
        </p:txBody>
      </p:sp>
      <p:sp>
        <p:nvSpPr>
          <p:cNvPr id="17" name="Isosceles Triangle 16"/>
          <p:cNvSpPr/>
          <p:nvPr/>
        </p:nvSpPr>
        <p:spPr>
          <a:xfrm>
            <a:off x="1346200" y="1143000"/>
            <a:ext cx="6294438" cy="118427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23562" name="TextBox 6"/>
          <p:cNvSpPr txBox="1">
            <a:spLocks noChangeArrowheads="1"/>
          </p:cNvSpPr>
          <p:nvPr/>
        </p:nvSpPr>
        <p:spPr bwMode="auto">
          <a:xfrm rot="-5400000">
            <a:off x="892969" y="3626644"/>
            <a:ext cx="1828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r>
              <a:rPr lang="en-US" altLang="en-US" dirty="0"/>
              <a:t>Build Quality In</a:t>
            </a:r>
          </a:p>
        </p:txBody>
      </p:sp>
      <p:sp>
        <p:nvSpPr>
          <p:cNvPr id="23563" name="TextBox 7"/>
          <p:cNvSpPr txBox="1">
            <a:spLocks noChangeArrowheads="1"/>
          </p:cNvSpPr>
          <p:nvPr/>
        </p:nvSpPr>
        <p:spPr bwMode="auto">
          <a:xfrm rot="-5400000">
            <a:off x="6169819" y="3586956"/>
            <a:ext cx="1905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r>
              <a:rPr lang="en-US" altLang="en-US"/>
              <a:t>Deliver Often</a:t>
            </a:r>
          </a:p>
        </p:txBody>
      </p:sp>
      <p:sp>
        <p:nvSpPr>
          <p:cNvPr id="20" name="TextBox 19"/>
          <p:cNvSpPr txBox="1"/>
          <p:nvPr/>
        </p:nvSpPr>
        <p:spPr>
          <a:xfrm>
            <a:off x="2593975" y="1792288"/>
            <a:ext cx="3962400" cy="557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a:solidFill>
                  <a:schemeClr val="tx1"/>
                </a:solidFill>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pPr>
              <a:defRPr/>
            </a:pPr>
            <a:r>
              <a:rPr lang="en-US" sz="2400" b="1" dirty="0" smtClean="0">
                <a:solidFill>
                  <a:schemeClr val="bg1"/>
                </a:solidFill>
              </a:rPr>
              <a:t>Lean Product Management Strategy</a:t>
            </a:r>
          </a:p>
          <a:p>
            <a:pPr>
              <a:defRPr/>
            </a:pPr>
            <a:endParaRPr lang="en-US" sz="2400" dirty="0" smtClean="0">
              <a:solidFill>
                <a:schemeClr val="bg1"/>
              </a:solidFill>
            </a:endParaRPr>
          </a:p>
        </p:txBody>
      </p:sp>
      <p:grpSp>
        <p:nvGrpSpPr>
          <p:cNvPr id="2" name="Group 1"/>
          <p:cNvGrpSpPr/>
          <p:nvPr/>
        </p:nvGrpSpPr>
        <p:grpSpPr>
          <a:xfrm>
            <a:off x="2289175" y="3074549"/>
            <a:ext cx="4504604" cy="2107051"/>
            <a:chOff x="395169" y="1454150"/>
            <a:chExt cx="8817496" cy="4549134"/>
          </a:xfrm>
        </p:grpSpPr>
        <p:sp>
          <p:nvSpPr>
            <p:cNvPr id="18" name="AutoShape 5"/>
            <p:cNvSpPr>
              <a:spLocks noChangeAspect="1" noChangeArrowheads="1"/>
            </p:cNvSpPr>
            <p:nvPr/>
          </p:nvSpPr>
          <p:spPr bwMode="auto">
            <a:xfrm rot="6109147" flipH="1" flipV="1">
              <a:off x="4462463" y="1557337"/>
              <a:ext cx="1784350" cy="1577975"/>
            </a:xfrm>
            <a:custGeom>
              <a:avLst/>
              <a:gdLst>
                <a:gd name="G0" fmla="+- 4261215 0 0"/>
                <a:gd name="G1" fmla="+- -10890144 0 0"/>
                <a:gd name="G2" fmla="+- 4261215 0 -10890144"/>
                <a:gd name="G3" fmla="+- 10800 0 0"/>
                <a:gd name="G4" fmla="+- 0 0 4261215"/>
                <a:gd name="T0" fmla="*/ 360 256 1"/>
                <a:gd name="T1" fmla="*/ 0 256 1"/>
                <a:gd name="G5" fmla="+- G2 T0 T1"/>
                <a:gd name="G6" fmla="?: G2 G2 G5"/>
                <a:gd name="G7" fmla="+- 0 0 G6"/>
                <a:gd name="G8" fmla="+- 7674 0 0"/>
                <a:gd name="G9" fmla="+- 0 0 -10890144"/>
                <a:gd name="G10" fmla="+- 7674 0 2700"/>
                <a:gd name="G11" fmla="cos G10 4261215"/>
                <a:gd name="G12" fmla="sin G10 4261215"/>
                <a:gd name="G13" fmla="cos 13500 4261215"/>
                <a:gd name="G14" fmla="sin 13500 4261215"/>
                <a:gd name="G15" fmla="+- G11 10800 0"/>
                <a:gd name="G16" fmla="+- G12 10800 0"/>
                <a:gd name="G17" fmla="+- G13 10800 0"/>
                <a:gd name="G18" fmla="+- G14 10800 0"/>
                <a:gd name="G19" fmla="*/ 7674 1 2"/>
                <a:gd name="G20" fmla="+- G19 5400 0"/>
                <a:gd name="G21" fmla="cos G20 4261215"/>
                <a:gd name="G22" fmla="sin G20 4261215"/>
                <a:gd name="G23" fmla="+- G21 10800 0"/>
                <a:gd name="G24" fmla="+- G12 G23 G22"/>
                <a:gd name="G25" fmla="+- G22 G23 G11"/>
                <a:gd name="G26" fmla="cos 10800 4261215"/>
                <a:gd name="G27" fmla="sin 10800 4261215"/>
                <a:gd name="G28" fmla="cos 7674 4261215"/>
                <a:gd name="G29" fmla="sin 7674 4261215"/>
                <a:gd name="G30" fmla="+- G26 10800 0"/>
                <a:gd name="G31" fmla="+- G27 10800 0"/>
                <a:gd name="G32" fmla="+- G28 10800 0"/>
                <a:gd name="G33" fmla="+- G29 10800 0"/>
                <a:gd name="G34" fmla="+- G19 5400 0"/>
                <a:gd name="G35" fmla="cos G34 -10890144"/>
                <a:gd name="G36" fmla="sin G34 -10890144"/>
                <a:gd name="G37" fmla="+/ -10890144 4261215 2"/>
                <a:gd name="T2" fmla="*/ 180 256 1"/>
                <a:gd name="T3" fmla="*/ 0 256 1"/>
                <a:gd name="G38" fmla="+- G37 T2 T3"/>
                <a:gd name="G39" fmla="?: G2 G37 G38"/>
                <a:gd name="G40" fmla="cos 10800 G39"/>
                <a:gd name="G41" fmla="sin 10800 G39"/>
                <a:gd name="G42" fmla="cos 7674 G39"/>
                <a:gd name="G43" fmla="sin 7674 G39"/>
                <a:gd name="G44" fmla="+- G40 10800 0"/>
                <a:gd name="G45" fmla="+- G41 10800 0"/>
                <a:gd name="G46" fmla="+- G42 10800 0"/>
                <a:gd name="G47" fmla="+- G43 10800 0"/>
                <a:gd name="G48" fmla="+- G35 10800 0"/>
                <a:gd name="G49" fmla="+- G36 10800 0"/>
                <a:gd name="T4" fmla="*/ 17658 w 21600"/>
                <a:gd name="T5" fmla="*/ 2457 h 21600"/>
                <a:gd name="T6" fmla="*/ 1830 w 21600"/>
                <a:gd name="T7" fmla="*/ 8592 h 21600"/>
                <a:gd name="T8" fmla="*/ 15673 w 21600"/>
                <a:gd name="T9" fmla="*/ 4872 h 21600"/>
                <a:gd name="T10" fmla="*/ 16500 w 21600"/>
                <a:gd name="T11" fmla="*/ 23037 h 21600"/>
                <a:gd name="T12" fmla="*/ 10836 w 21600"/>
                <a:gd name="T13" fmla="*/ 20972 h 21600"/>
                <a:gd name="T14" fmla="*/ 12900 w 21600"/>
                <a:gd name="T15" fmla="*/ 15308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4040" y="17756"/>
                  </a:moveTo>
                  <a:cubicBezTo>
                    <a:pt x="16744" y="16496"/>
                    <a:pt x="18474" y="13783"/>
                    <a:pt x="18474" y="10800"/>
                  </a:cubicBezTo>
                  <a:cubicBezTo>
                    <a:pt x="18474" y="6561"/>
                    <a:pt x="15038" y="3126"/>
                    <a:pt x="10800" y="3126"/>
                  </a:cubicBezTo>
                  <a:cubicBezTo>
                    <a:pt x="7268" y="3125"/>
                    <a:pt x="4192" y="5536"/>
                    <a:pt x="3348" y="8965"/>
                  </a:cubicBezTo>
                  <a:lnTo>
                    <a:pt x="313" y="8218"/>
                  </a:lnTo>
                  <a:cubicBezTo>
                    <a:pt x="1501" y="3392"/>
                    <a:pt x="5829" y="-1"/>
                    <a:pt x="10800" y="0"/>
                  </a:cubicBezTo>
                  <a:cubicBezTo>
                    <a:pt x="16764" y="0"/>
                    <a:pt x="21600" y="4835"/>
                    <a:pt x="21600" y="10800"/>
                  </a:cubicBezTo>
                  <a:cubicBezTo>
                    <a:pt x="21600" y="14998"/>
                    <a:pt x="19166" y="18816"/>
                    <a:pt x="15360" y="20589"/>
                  </a:cubicBezTo>
                  <a:lnTo>
                    <a:pt x="16500" y="23037"/>
                  </a:lnTo>
                  <a:lnTo>
                    <a:pt x="10836" y="20972"/>
                  </a:lnTo>
                  <a:lnTo>
                    <a:pt x="12900" y="15308"/>
                  </a:lnTo>
                  <a:lnTo>
                    <a:pt x="14040" y="17756"/>
                  </a:lnTo>
                  <a:close/>
                </a:path>
              </a:pathLst>
            </a:cu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sz="1600"/>
            </a:p>
          </p:txBody>
        </p:sp>
        <p:sp>
          <p:nvSpPr>
            <p:cNvPr id="19" name="Text Box 6"/>
            <p:cNvSpPr txBox="1">
              <a:spLocks noChangeAspect="1" noChangeArrowheads="1"/>
            </p:cNvSpPr>
            <p:nvPr/>
          </p:nvSpPr>
          <p:spPr bwMode="auto">
            <a:xfrm>
              <a:off x="4616731" y="1880592"/>
              <a:ext cx="1334186" cy="664492"/>
            </a:xfrm>
            <a:prstGeom prst="rect">
              <a:avLst/>
            </a:prstGeom>
            <a:noFill/>
            <a:ln w="31750" algn="ctr">
              <a:noFill/>
              <a:miter lim="800000"/>
              <a:headEnd/>
              <a:tailEnd/>
            </a:ln>
          </p:spPr>
          <p:txBody>
            <a:bodyPr wrap="none">
              <a:spAutoFit/>
            </a:bodyPr>
            <a:lstStyle/>
            <a:p>
              <a:pPr algn="ctr">
                <a:spcBef>
                  <a:spcPct val="50000"/>
                </a:spcBef>
              </a:pPr>
              <a:r>
                <a:rPr lang="en-US" sz="1400" dirty="0"/>
                <a:t>24 </a:t>
              </a:r>
              <a:r>
                <a:rPr lang="en-US" sz="1400" dirty="0" err="1" smtClean="0"/>
                <a:t>hrs</a:t>
              </a:r>
              <a:endParaRPr lang="en-US" sz="1400" dirty="0"/>
            </a:p>
          </p:txBody>
        </p:sp>
        <p:grpSp>
          <p:nvGrpSpPr>
            <p:cNvPr id="21" name="Group 7"/>
            <p:cNvGrpSpPr>
              <a:grpSpLocks noChangeAspect="1"/>
            </p:cNvGrpSpPr>
            <p:nvPr/>
          </p:nvGrpSpPr>
          <p:grpSpPr bwMode="auto">
            <a:xfrm>
              <a:off x="4924425" y="2468563"/>
              <a:ext cx="1878013" cy="2084387"/>
              <a:chOff x="2826" y="1486"/>
              <a:chExt cx="1314" cy="1458"/>
            </a:xfrm>
          </p:grpSpPr>
          <p:sp>
            <p:nvSpPr>
              <p:cNvPr id="22" name="Text Box 8"/>
              <p:cNvSpPr txBox="1">
                <a:spLocks noChangeAspect="1" noChangeArrowheads="1"/>
              </p:cNvSpPr>
              <p:nvPr/>
            </p:nvSpPr>
            <p:spPr bwMode="auto">
              <a:xfrm>
                <a:off x="2931" y="1965"/>
                <a:ext cx="1098" cy="465"/>
              </a:xfrm>
              <a:prstGeom prst="rect">
                <a:avLst/>
              </a:prstGeom>
              <a:noFill/>
              <a:ln w="31750" algn="ctr">
                <a:noFill/>
                <a:miter lim="800000"/>
                <a:headEnd/>
                <a:tailEnd/>
              </a:ln>
            </p:spPr>
            <p:txBody>
              <a:bodyPr wrap="none">
                <a:spAutoFit/>
              </a:bodyPr>
              <a:lstStyle/>
              <a:p>
                <a:pPr algn="ctr">
                  <a:spcBef>
                    <a:spcPct val="50000"/>
                  </a:spcBef>
                </a:pPr>
                <a:r>
                  <a:rPr lang="en-US" sz="1400" dirty="0"/>
                  <a:t>1-4 </a:t>
                </a:r>
                <a:r>
                  <a:rPr lang="en-US" sz="1400" dirty="0" err="1" smtClean="0"/>
                  <a:t>wks</a:t>
                </a:r>
                <a:endParaRPr lang="en-US" sz="1400" dirty="0"/>
              </a:p>
            </p:txBody>
          </p:sp>
          <p:grpSp>
            <p:nvGrpSpPr>
              <p:cNvPr id="23" name="Group 9"/>
              <p:cNvGrpSpPr>
                <a:grpSpLocks noChangeAspect="1"/>
              </p:cNvGrpSpPr>
              <p:nvPr/>
            </p:nvGrpSpPr>
            <p:grpSpPr bwMode="auto">
              <a:xfrm>
                <a:off x="2826" y="1486"/>
                <a:ext cx="1314" cy="1458"/>
                <a:chOff x="2826" y="1486"/>
                <a:chExt cx="1314" cy="1458"/>
              </a:xfrm>
            </p:grpSpPr>
            <p:sp>
              <p:nvSpPr>
                <p:cNvPr id="24" name="Rectangle 10"/>
                <p:cNvSpPr>
                  <a:spLocks noChangeAspect="1" noChangeArrowheads="1"/>
                </p:cNvSpPr>
                <p:nvPr/>
              </p:nvSpPr>
              <p:spPr bwMode="auto">
                <a:xfrm>
                  <a:off x="2892" y="2704"/>
                  <a:ext cx="528" cy="240"/>
                </a:xfrm>
                <a:prstGeom prst="rect">
                  <a:avLst/>
                </a:prstGeom>
                <a:solidFill>
                  <a:schemeClr val="accent1"/>
                </a:solidFill>
                <a:ln w="31750" algn="ctr">
                  <a:solidFill>
                    <a:schemeClr val="tx1"/>
                  </a:solidFill>
                  <a:miter lim="800000"/>
                  <a:headEnd/>
                  <a:tailEnd/>
                </a:ln>
              </p:spPr>
              <p:txBody>
                <a:bodyPr wrap="none" anchor="ctr"/>
                <a:lstStyle/>
                <a:p>
                  <a:endParaRPr lang="en-US" sz="1600"/>
                </a:p>
              </p:txBody>
            </p:sp>
            <p:sp>
              <p:nvSpPr>
                <p:cNvPr id="25" name="AutoShape 11"/>
                <p:cNvSpPr>
                  <a:spLocks noChangeAspect="1" noChangeArrowheads="1"/>
                </p:cNvSpPr>
                <p:nvPr/>
              </p:nvSpPr>
              <p:spPr bwMode="auto">
                <a:xfrm rot="15490853" flipV="1">
                  <a:off x="2760" y="1552"/>
                  <a:ext cx="1458" cy="1314"/>
                </a:xfrm>
                <a:custGeom>
                  <a:avLst/>
                  <a:gdLst>
                    <a:gd name="G0" fmla="+- 7802764 0 0"/>
                    <a:gd name="G1" fmla="+- 10969111 0 0"/>
                    <a:gd name="G2" fmla="+- 7802764 0 10969111"/>
                    <a:gd name="G3" fmla="+- 10800 0 0"/>
                    <a:gd name="G4" fmla="+- 0 0 7802764"/>
                    <a:gd name="T0" fmla="*/ 360 256 1"/>
                    <a:gd name="T1" fmla="*/ 0 256 1"/>
                    <a:gd name="G5" fmla="+- G2 T0 T1"/>
                    <a:gd name="G6" fmla="?: G2 G2 G5"/>
                    <a:gd name="G7" fmla="+- 0 0 G6"/>
                    <a:gd name="G8" fmla="+- 7261 0 0"/>
                    <a:gd name="G9" fmla="+- 0 0 10969111"/>
                    <a:gd name="G10" fmla="+- 7261 0 2700"/>
                    <a:gd name="G11" fmla="cos G10 7802764"/>
                    <a:gd name="G12" fmla="sin G10 7802764"/>
                    <a:gd name="G13" fmla="cos 13500 7802764"/>
                    <a:gd name="G14" fmla="sin 13500 7802764"/>
                    <a:gd name="G15" fmla="+- G11 10800 0"/>
                    <a:gd name="G16" fmla="+- G12 10800 0"/>
                    <a:gd name="G17" fmla="+- G13 10800 0"/>
                    <a:gd name="G18" fmla="+- G14 10800 0"/>
                    <a:gd name="G19" fmla="*/ 7261 1 2"/>
                    <a:gd name="G20" fmla="+- G19 5400 0"/>
                    <a:gd name="G21" fmla="cos G20 7802764"/>
                    <a:gd name="G22" fmla="sin G20 7802764"/>
                    <a:gd name="G23" fmla="+- G21 10800 0"/>
                    <a:gd name="G24" fmla="+- G12 G23 G22"/>
                    <a:gd name="G25" fmla="+- G22 G23 G11"/>
                    <a:gd name="G26" fmla="cos 10800 7802764"/>
                    <a:gd name="G27" fmla="sin 10800 7802764"/>
                    <a:gd name="G28" fmla="cos 7261 7802764"/>
                    <a:gd name="G29" fmla="sin 7261 7802764"/>
                    <a:gd name="G30" fmla="+- G26 10800 0"/>
                    <a:gd name="G31" fmla="+- G27 10800 0"/>
                    <a:gd name="G32" fmla="+- G28 10800 0"/>
                    <a:gd name="G33" fmla="+- G29 10800 0"/>
                    <a:gd name="G34" fmla="+- G19 5400 0"/>
                    <a:gd name="G35" fmla="cos G34 10969111"/>
                    <a:gd name="G36" fmla="sin G34 10969111"/>
                    <a:gd name="G37" fmla="+/ 10969111 7802764 2"/>
                    <a:gd name="T2" fmla="*/ 180 256 1"/>
                    <a:gd name="T3" fmla="*/ 0 256 1"/>
                    <a:gd name="G38" fmla="+- G37 T2 T3"/>
                    <a:gd name="G39" fmla="?: G2 G37 G38"/>
                    <a:gd name="G40" fmla="cos 10800 G39"/>
                    <a:gd name="G41" fmla="sin 10800 G39"/>
                    <a:gd name="G42" fmla="cos 7261 G39"/>
                    <a:gd name="G43" fmla="sin 7261 G39"/>
                    <a:gd name="G44" fmla="+- G40 10800 0"/>
                    <a:gd name="G45" fmla="+- G41 10800 0"/>
                    <a:gd name="G46" fmla="+- G42 10800 0"/>
                    <a:gd name="G47" fmla="+- G43 10800 0"/>
                    <a:gd name="G48" fmla="+- G35 10800 0"/>
                    <a:gd name="G49" fmla="+- G36 10800 0"/>
                    <a:gd name="T4" fmla="*/ 19449 w 21600"/>
                    <a:gd name="T5" fmla="*/ 4333 h 21600"/>
                    <a:gd name="T6" fmla="*/ 1987 w 21600"/>
                    <a:gd name="T7" fmla="*/ 12773 h 21600"/>
                    <a:gd name="T8" fmla="*/ 16615 w 21600"/>
                    <a:gd name="T9" fmla="*/ 6452 h 21600"/>
                    <a:gd name="T10" fmla="*/ 4242 w 21600"/>
                    <a:gd name="T11" fmla="*/ 22600 h 21600"/>
                    <a:gd name="T12" fmla="*/ 2505 w 21600"/>
                    <a:gd name="T13" fmla="*/ 16523 h 21600"/>
                    <a:gd name="T14" fmla="*/ 8584 w 21600"/>
                    <a:gd name="T15" fmla="*/ 14786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7273" y="17146"/>
                      </a:moveTo>
                      <a:cubicBezTo>
                        <a:pt x="8351" y="17746"/>
                        <a:pt x="9565" y="18061"/>
                        <a:pt x="10800" y="18061"/>
                      </a:cubicBezTo>
                      <a:cubicBezTo>
                        <a:pt x="14810" y="18061"/>
                        <a:pt x="18061" y="14810"/>
                        <a:pt x="18061" y="10800"/>
                      </a:cubicBezTo>
                      <a:cubicBezTo>
                        <a:pt x="18061" y="6789"/>
                        <a:pt x="14810" y="3539"/>
                        <a:pt x="10800" y="3539"/>
                      </a:cubicBezTo>
                      <a:cubicBezTo>
                        <a:pt x="6789" y="3539"/>
                        <a:pt x="3539" y="6789"/>
                        <a:pt x="3539" y="10800"/>
                      </a:cubicBezTo>
                      <a:cubicBezTo>
                        <a:pt x="3538" y="11333"/>
                        <a:pt x="3597" y="11866"/>
                        <a:pt x="3714" y="12386"/>
                      </a:cubicBezTo>
                      <a:lnTo>
                        <a:pt x="261" y="13160"/>
                      </a:lnTo>
                      <a:cubicBezTo>
                        <a:pt x="87" y="12385"/>
                        <a:pt x="0" y="11594"/>
                        <a:pt x="0" y="10800"/>
                      </a:cubicBezTo>
                      <a:cubicBezTo>
                        <a:pt x="0" y="4835"/>
                        <a:pt x="4835" y="0"/>
                        <a:pt x="10800" y="0"/>
                      </a:cubicBezTo>
                      <a:cubicBezTo>
                        <a:pt x="16764" y="0"/>
                        <a:pt x="21600" y="4835"/>
                        <a:pt x="21600" y="10800"/>
                      </a:cubicBezTo>
                      <a:cubicBezTo>
                        <a:pt x="21600" y="16764"/>
                        <a:pt x="16764" y="21600"/>
                        <a:pt x="10800" y="21600"/>
                      </a:cubicBezTo>
                      <a:cubicBezTo>
                        <a:pt x="8964" y="21600"/>
                        <a:pt x="7158" y="21132"/>
                        <a:pt x="5554" y="20240"/>
                      </a:cubicBezTo>
                      <a:lnTo>
                        <a:pt x="4242" y="22600"/>
                      </a:lnTo>
                      <a:lnTo>
                        <a:pt x="2505" y="16523"/>
                      </a:lnTo>
                      <a:lnTo>
                        <a:pt x="8584" y="14786"/>
                      </a:lnTo>
                      <a:lnTo>
                        <a:pt x="7273" y="17146"/>
                      </a:lnTo>
                      <a:close/>
                    </a:path>
                  </a:pathLst>
                </a:cu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sz="1600"/>
                </a:p>
              </p:txBody>
            </p:sp>
          </p:grpSp>
        </p:grpSp>
        <p:grpSp>
          <p:nvGrpSpPr>
            <p:cNvPr id="26" name="Group 12"/>
            <p:cNvGrpSpPr>
              <a:grpSpLocks noChangeAspect="1"/>
            </p:cNvGrpSpPr>
            <p:nvPr/>
          </p:nvGrpSpPr>
          <p:grpSpPr bwMode="auto">
            <a:xfrm>
              <a:off x="395169" y="4475098"/>
              <a:ext cx="2419715" cy="1528186"/>
              <a:chOff x="-341" y="2889"/>
              <a:chExt cx="1692" cy="1068"/>
            </a:xfrm>
          </p:grpSpPr>
          <p:sp>
            <p:nvSpPr>
              <p:cNvPr id="27" name="AutoShape 13"/>
              <p:cNvSpPr>
                <a:spLocks noChangeAspect="1" noChangeArrowheads="1"/>
              </p:cNvSpPr>
              <p:nvPr/>
            </p:nvSpPr>
            <p:spPr bwMode="auto">
              <a:xfrm>
                <a:off x="576" y="3434"/>
                <a:ext cx="579" cy="326"/>
              </a:xfrm>
              <a:prstGeom prst="cube">
                <a:avLst>
                  <a:gd name="adj" fmla="val 25000"/>
                </a:avLst>
              </a:prstGeom>
              <a:solidFill>
                <a:srgbClr val="99CCFF"/>
              </a:solidFill>
              <a:ln w="31750">
                <a:solidFill>
                  <a:srgbClr val="006CD8"/>
                </a:solidFill>
                <a:miter lim="800000"/>
                <a:headEnd/>
                <a:tailEnd/>
              </a:ln>
            </p:spPr>
            <p:txBody>
              <a:bodyPr wrap="none" anchor="ctr"/>
              <a:lstStyle/>
              <a:p>
                <a:endParaRPr lang="en-US" sz="1600"/>
              </a:p>
            </p:txBody>
          </p:sp>
          <p:sp>
            <p:nvSpPr>
              <p:cNvPr id="28" name="AutoShape 14"/>
              <p:cNvSpPr>
                <a:spLocks noChangeAspect="1" noChangeArrowheads="1"/>
              </p:cNvSpPr>
              <p:nvPr/>
            </p:nvSpPr>
            <p:spPr bwMode="auto">
              <a:xfrm>
                <a:off x="772" y="3172"/>
                <a:ext cx="579" cy="326"/>
              </a:xfrm>
              <a:prstGeom prst="cube">
                <a:avLst>
                  <a:gd name="adj" fmla="val 25000"/>
                </a:avLst>
              </a:prstGeom>
              <a:solidFill>
                <a:srgbClr val="99CCFF"/>
              </a:solidFill>
              <a:ln w="31750">
                <a:solidFill>
                  <a:srgbClr val="006CD8"/>
                </a:solidFill>
                <a:miter lim="800000"/>
                <a:headEnd/>
                <a:tailEnd/>
              </a:ln>
            </p:spPr>
            <p:txBody>
              <a:bodyPr wrap="none" anchor="ctr"/>
              <a:lstStyle/>
              <a:p>
                <a:endParaRPr lang="en-US" sz="1600"/>
              </a:p>
            </p:txBody>
          </p:sp>
          <p:sp>
            <p:nvSpPr>
              <p:cNvPr id="29" name="AutoShape 15"/>
              <p:cNvSpPr>
                <a:spLocks noChangeAspect="1" noChangeArrowheads="1"/>
              </p:cNvSpPr>
              <p:nvPr/>
            </p:nvSpPr>
            <p:spPr bwMode="auto">
              <a:xfrm>
                <a:off x="627" y="2919"/>
                <a:ext cx="579" cy="326"/>
              </a:xfrm>
              <a:prstGeom prst="cube">
                <a:avLst>
                  <a:gd name="adj" fmla="val 25000"/>
                </a:avLst>
              </a:prstGeom>
              <a:solidFill>
                <a:srgbClr val="99CCFF"/>
              </a:solidFill>
              <a:ln w="31750">
                <a:solidFill>
                  <a:srgbClr val="006CD8"/>
                </a:solidFill>
                <a:miter lim="800000"/>
                <a:headEnd/>
                <a:tailEnd/>
              </a:ln>
            </p:spPr>
            <p:txBody>
              <a:bodyPr wrap="none" anchor="ctr"/>
              <a:lstStyle/>
              <a:p>
                <a:endParaRPr lang="en-US" sz="1600"/>
              </a:p>
            </p:txBody>
          </p:sp>
          <p:sp>
            <p:nvSpPr>
              <p:cNvPr id="30" name="Text Box 16"/>
              <p:cNvSpPr txBox="1">
                <a:spLocks noChangeAspect="1" noChangeArrowheads="1"/>
              </p:cNvSpPr>
              <p:nvPr/>
            </p:nvSpPr>
            <p:spPr bwMode="auto">
              <a:xfrm>
                <a:off x="-341" y="2889"/>
                <a:ext cx="1093" cy="1068"/>
              </a:xfrm>
              <a:prstGeom prst="rect">
                <a:avLst/>
              </a:prstGeom>
              <a:noFill/>
              <a:ln w="31750" algn="ctr">
                <a:noFill/>
                <a:miter lim="800000"/>
                <a:headEnd/>
                <a:tailEnd/>
              </a:ln>
            </p:spPr>
            <p:txBody>
              <a:bodyPr wrap="none">
                <a:spAutoFit/>
              </a:bodyPr>
              <a:lstStyle/>
              <a:p>
                <a:r>
                  <a:rPr lang="en-US" sz="1400" b="1" i="1" dirty="0">
                    <a:latin typeface="Arial Narrow" pitchFamily="34" charset="0"/>
                  </a:rPr>
                  <a:t>Release </a:t>
                </a:r>
                <a:endParaRPr lang="en-US" sz="1400" b="1" i="1" dirty="0" smtClean="0">
                  <a:latin typeface="Arial Narrow" pitchFamily="34" charset="0"/>
                </a:endParaRPr>
              </a:p>
              <a:p>
                <a:r>
                  <a:rPr lang="en-US" sz="1400" b="1" i="1" dirty="0" smtClean="0">
                    <a:latin typeface="Arial Narrow" pitchFamily="34" charset="0"/>
                  </a:rPr>
                  <a:t>Backlog </a:t>
                </a:r>
                <a:endParaRPr lang="en-US" sz="1400" b="1" i="1" dirty="0">
                  <a:latin typeface="Arial Narrow" pitchFamily="34" charset="0"/>
                </a:endParaRPr>
              </a:p>
              <a:p>
                <a:endParaRPr lang="en-US" sz="1200" dirty="0">
                  <a:latin typeface="Arial Narrow" pitchFamily="34" charset="0"/>
                </a:endParaRPr>
              </a:p>
            </p:txBody>
          </p:sp>
        </p:grpSp>
        <p:grpSp>
          <p:nvGrpSpPr>
            <p:cNvPr id="31" name="Group 18"/>
            <p:cNvGrpSpPr>
              <a:grpSpLocks noChangeAspect="1"/>
            </p:cNvGrpSpPr>
            <p:nvPr/>
          </p:nvGrpSpPr>
          <p:grpSpPr bwMode="auto">
            <a:xfrm>
              <a:off x="4111625" y="4062413"/>
              <a:ext cx="806450" cy="600075"/>
              <a:chOff x="2550" y="2556"/>
              <a:chExt cx="810" cy="602"/>
            </a:xfrm>
          </p:grpSpPr>
          <p:sp>
            <p:nvSpPr>
              <p:cNvPr id="32" name="AutoShape 19"/>
              <p:cNvSpPr>
                <a:spLocks noChangeAspect="1" noChangeArrowheads="1"/>
              </p:cNvSpPr>
              <p:nvPr/>
            </p:nvSpPr>
            <p:spPr bwMode="auto">
              <a:xfrm>
                <a:off x="2688" y="2830"/>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sz="1600"/>
              </a:p>
            </p:txBody>
          </p:sp>
          <p:sp>
            <p:nvSpPr>
              <p:cNvPr id="33" name="AutoShape 20"/>
              <p:cNvSpPr>
                <a:spLocks noChangeAspect="1" noChangeArrowheads="1"/>
              </p:cNvSpPr>
              <p:nvPr/>
            </p:nvSpPr>
            <p:spPr bwMode="auto">
              <a:xfrm>
                <a:off x="2642" y="2739"/>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sz="1600"/>
              </a:p>
            </p:txBody>
          </p:sp>
          <p:sp>
            <p:nvSpPr>
              <p:cNvPr id="34" name="AutoShape 21"/>
              <p:cNvSpPr>
                <a:spLocks noChangeAspect="1" noChangeArrowheads="1"/>
              </p:cNvSpPr>
              <p:nvPr/>
            </p:nvSpPr>
            <p:spPr bwMode="auto">
              <a:xfrm>
                <a:off x="2596" y="2648"/>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sz="1600"/>
              </a:p>
            </p:txBody>
          </p:sp>
          <p:sp>
            <p:nvSpPr>
              <p:cNvPr id="35" name="AutoShape 22"/>
              <p:cNvSpPr>
                <a:spLocks noChangeAspect="1" noChangeArrowheads="1"/>
              </p:cNvSpPr>
              <p:nvPr/>
            </p:nvSpPr>
            <p:spPr bwMode="auto">
              <a:xfrm>
                <a:off x="2550" y="2556"/>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sz="1600"/>
              </a:p>
            </p:txBody>
          </p:sp>
        </p:grpSp>
        <p:sp>
          <p:nvSpPr>
            <p:cNvPr id="36" name="AutoShape 23"/>
            <p:cNvSpPr>
              <a:spLocks noChangeAspect="1" noChangeArrowheads="1"/>
            </p:cNvSpPr>
            <p:nvPr/>
          </p:nvSpPr>
          <p:spPr bwMode="auto">
            <a:xfrm>
              <a:off x="3082925" y="4002088"/>
              <a:ext cx="960438" cy="684212"/>
            </a:xfrm>
            <a:prstGeom prst="rightArrow">
              <a:avLst>
                <a:gd name="adj1" fmla="val 50000"/>
                <a:gd name="adj2" fmla="val 35093"/>
              </a:avLst>
            </a:pr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sz="1600"/>
            </a:p>
          </p:txBody>
        </p:sp>
        <p:sp>
          <p:nvSpPr>
            <p:cNvPr id="37" name="Text Box 24"/>
            <p:cNvSpPr txBox="1">
              <a:spLocks noChangeAspect="1" noChangeArrowheads="1"/>
            </p:cNvSpPr>
            <p:nvPr/>
          </p:nvSpPr>
          <p:spPr bwMode="auto">
            <a:xfrm>
              <a:off x="3994411" y="4773292"/>
              <a:ext cx="1563243" cy="1129635"/>
            </a:xfrm>
            <a:prstGeom prst="rect">
              <a:avLst/>
            </a:prstGeom>
            <a:noFill/>
            <a:ln w="31750" algn="ctr">
              <a:noFill/>
              <a:miter lim="800000"/>
              <a:headEnd/>
              <a:tailEnd/>
            </a:ln>
          </p:spPr>
          <p:txBody>
            <a:bodyPr wrap="none">
              <a:spAutoFit/>
            </a:bodyPr>
            <a:lstStyle/>
            <a:p>
              <a:pPr algn="ctr"/>
              <a:r>
                <a:rPr lang="en-US" sz="1400" b="1" i="1" dirty="0">
                  <a:latin typeface="Arial Narrow" pitchFamily="34" charset="0"/>
                </a:rPr>
                <a:t>Backlog </a:t>
              </a:r>
            </a:p>
            <a:p>
              <a:pPr algn="ctr"/>
              <a:r>
                <a:rPr lang="en-US" sz="1400" b="1" i="1" dirty="0" smtClean="0">
                  <a:latin typeface="Arial Narrow" pitchFamily="34" charset="0"/>
                </a:rPr>
                <a:t>tasks</a:t>
              </a:r>
              <a:endParaRPr lang="en-US" sz="1400" b="1" i="1" dirty="0">
                <a:latin typeface="Arial Narrow" pitchFamily="34" charset="0"/>
              </a:endParaRPr>
            </a:p>
          </p:txBody>
        </p:sp>
        <p:sp>
          <p:nvSpPr>
            <p:cNvPr id="38" name="AutoShape 26"/>
            <p:cNvSpPr>
              <a:spLocks noChangeAspect="1" noChangeArrowheads="1"/>
            </p:cNvSpPr>
            <p:nvPr/>
          </p:nvSpPr>
          <p:spPr bwMode="auto">
            <a:xfrm>
              <a:off x="6184900" y="4021138"/>
              <a:ext cx="1039813" cy="684212"/>
            </a:xfrm>
            <a:prstGeom prst="rightArrow">
              <a:avLst>
                <a:gd name="adj1" fmla="val 50000"/>
                <a:gd name="adj2" fmla="val 37993"/>
              </a:avLst>
            </a:pr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sz="1600"/>
            </a:p>
          </p:txBody>
        </p:sp>
        <p:sp>
          <p:nvSpPr>
            <p:cNvPr id="39" name="AutoShape 27"/>
            <p:cNvSpPr>
              <a:spLocks noChangeAspect="1" noChangeArrowheads="1"/>
            </p:cNvSpPr>
            <p:nvPr/>
          </p:nvSpPr>
          <p:spPr bwMode="auto">
            <a:xfrm>
              <a:off x="7375525" y="4051300"/>
              <a:ext cx="1003300" cy="565150"/>
            </a:xfrm>
            <a:prstGeom prst="cube">
              <a:avLst>
                <a:gd name="adj" fmla="val 25000"/>
              </a:avLst>
            </a:prstGeom>
            <a:solidFill>
              <a:srgbClr val="FF3300"/>
            </a:solidFill>
            <a:ln w="31750">
              <a:solidFill>
                <a:schemeClr val="tx1"/>
              </a:solidFill>
              <a:miter lim="800000"/>
              <a:headEnd/>
              <a:tailEnd/>
            </a:ln>
          </p:spPr>
          <p:txBody>
            <a:bodyPr wrap="none" anchor="ctr"/>
            <a:lstStyle/>
            <a:p>
              <a:endParaRPr lang="en-US" sz="1600"/>
            </a:p>
          </p:txBody>
        </p:sp>
        <p:sp>
          <p:nvSpPr>
            <p:cNvPr id="40" name="Text Box 28"/>
            <p:cNvSpPr txBox="1">
              <a:spLocks noChangeAspect="1" noChangeArrowheads="1"/>
            </p:cNvSpPr>
            <p:nvPr/>
          </p:nvSpPr>
          <p:spPr bwMode="auto">
            <a:xfrm>
              <a:off x="6607699" y="2862480"/>
              <a:ext cx="2604966" cy="2990211"/>
            </a:xfrm>
            <a:prstGeom prst="rect">
              <a:avLst/>
            </a:prstGeom>
            <a:noFill/>
            <a:ln w="31750" algn="ctr">
              <a:noFill/>
              <a:miter lim="800000"/>
              <a:headEnd/>
              <a:tailEnd/>
            </a:ln>
          </p:spPr>
          <p:txBody>
            <a:bodyPr wrap="square">
              <a:spAutoFit/>
            </a:bodyPr>
            <a:lstStyle/>
            <a:p>
              <a:pPr algn="ctr"/>
              <a:r>
                <a:rPr lang="en-US" sz="1400" b="1" i="1" dirty="0">
                  <a:latin typeface="Arial Narrow" pitchFamily="34" charset="0"/>
                </a:rPr>
                <a:t>Potentially </a:t>
              </a:r>
              <a:r>
                <a:rPr lang="en-US" sz="1400" b="1" i="1" dirty="0" smtClean="0">
                  <a:latin typeface="Arial Narrow" pitchFamily="34" charset="0"/>
                </a:rPr>
                <a:t>Shippable</a:t>
              </a:r>
            </a:p>
            <a:p>
              <a:pPr algn="ctr"/>
              <a:endParaRPr lang="en-US" sz="1400" b="1" i="1" dirty="0">
                <a:latin typeface="Arial Narrow" pitchFamily="34" charset="0"/>
              </a:endParaRPr>
            </a:p>
            <a:p>
              <a:pPr algn="ctr"/>
              <a:endParaRPr lang="en-US" sz="1400" b="1" i="1" dirty="0">
                <a:latin typeface="Arial Narrow" pitchFamily="34" charset="0"/>
              </a:endParaRPr>
            </a:p>
            <a:p>
              <a:pPr algn="ctr"/>
              <a:r>
                <a:rPr lang="en-US" sz="1400" b="1" i="1" dirty="0">
                  <a:latin typeface="Arial Narrow" pitchFamily="34" charset="0"/>
                </a:rPr>
                <a:t>Product Increment</a:t>
              </a:r>
            </a:p>
          </p:txBody>
        </p:sp>
        <p:sp>
          <p:nvSpPr>
            <p:cNvPr id="41" name="AutoShape 31"/>
            <p:cNvSpPr>
              <a:spLocks noChangeAspect="1" noChangeArrowheads="1"/>
            </p:cNvSpPr>
            <p:nvPr/>
          </p:nvSpPr>
          <p:spPr bwMode="auto">
            <a:xfrm>
              <a:off x="1968500" y="4162425"/>
              <a:ext cx="1017588" cy="465138"/>
            </a:xfrm>
            <a:prstGeom prst="cube">
              <a:avLst>
                <a:gd name="adj" fmla="val 25000"/>
              </a:avLst>
            </a:prstGeom>
            <a:solidFill>
              <a:srgbClr val="FF7C80"/>
            </a:solidFill>
            <a:ln w="31750">
              <a:solidFill>
                <a:srgbClr val="336666"/>
              </a:solidFill>
              <a:miter lim="800000"/>
              <a:headEnd/>
              <a:tailEnd/>
            </a:ln>
          </p:spPr>
          <p:txBody>
            <a:bodyPr wrap="none" anchor="ctr"/>
            <a:lstStyle/>
            <a:p>
              <a:endParaRPr lang="en-US" sz="1600"/>
            </a:p>
          </p:txBody>
        </p:sp>
        <p:sp>
          <p:nvSpPr>
            <p:cNvPr id="42" name="Text Box 32"/>
            <p:cNvSpPr txBox="1">
              <a:spLocks noChangeAspect="1" noChangeArrowheads="1"/>
            </p:cNvSpPr>
            <p:nvPr/>
          </p:nvSpPr>
          <p:spPr bwMode="auto">
            <a:xfrm>
              <a:off x="2706218" y="3506146"/>
              <a:ext cx="2227262" cy="1594780"/>
            </a:xfrm>
            <a:prstGeom prst="rect">
              <a:avLst/>
            </a:prstGeom>
            <a:noFill/>
            <a:ln w="31750" algn="ctr">
              <a:noFill/>
              <a:miter lim="800000"/>
              <a:headEnd/>
              <a:tailEnd/>
            </a:ln>
          </p:spPr>
          <p:txBody>
            <a:bodyPr>
              <a:spAutoFit/>
            </a:bodyPr>
            <a:lstStyle/>
            <a:p>
              <a:r>
                <a:rPr lang="en-US" sz="1400" b="1" i="1" dirty="0" smtClean="0">
                  <a:latin typeface="Arial Narrow" pitchFamily="34" charset="0"/>
                </a:rPr>
                <a:t>Iteration</a:t>
              </a:r>
            </a:p>
            <a:p>
              <a:endParaRPr lang="en-US" sz="1400" b="1" i="1" dirty="0">
                <a:latin typeface="Arial Narrow" pitchFamily="34" charset="0"/>
              </a:endParaRPr>
            </a:p>
            <a:p>
              <a:r>
                <a:rPr lang="en-US" sz="1400" b="1" i="1" dirty="0" smtClean="0">
                  <a:latin typeface="Arial Narrow" pitchFamily="34" charset="0"/>
                </a:rPr>
                <a:t>Backlog</a:t>
              </a:r>
              <a:endParaRPr lang="en-US" sz="1400" b="1" i="1" dirty="0">
                <a:latin typeface="Arial Narrow" pitchFamily="34" charset="0"/>
              </a:endParaRPr>
            </a:p>
          </p:txBody>
        </p:sp>
      </p:grpSp>
    </p:spTree>
    <p:extLst>
      <p:ext uri="{BB962C8B-B14F-4D97-AF65-F5344CB8AC3E}">
        <p14:creationId xmlns:p14="http://schemas.microsoft.com/office/powerpoint/2010/main" val="131123421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426" name="Title 3"/>
          <p:cNvSpPr>
            <a:spLocks noGrp="1"/>
          </p:cNvSpPr>
          <p:nvPr>
            <p:ph type="title"/>
          </p:nvPr>
        </p:nvSpPr>
        <p:spPr/>
        <p:txBody>
          <a:bodyPr>
            <a:normAutofit/>
          </a:bodyPr>
          <a:lstStyle/>
          <a:p>
            <a:pPr eaLnBrk="1" hangingPunct="1"/>
            <a:r>
              <a:rPr lang="en-US" altLang="en-US" sz="3600" dirty="0" smtClean="0"/>
              <a:t>Why does Agile Work in Software?</a:t>
            </a:r>
          </a:p>
        </p:txBody>
      </p:sp>
      <p:sp>
        <p:nvSpPr>
          <p:cNvPr id="103427" name="Content Placeholder 4"/>
          <p:cNvSpPr>
            <a:spLocks noGrp="1"/>
          </p:cNvSpPr>
          <p:nvPr>
            <p:ph idx="1"/>
          </p:nvPr>
        </p:nvSpPr>
        <p:spPr/>
        <p:txBody>
          <a:bodyPr>
            <a:normAutofit/>
          </a:bodyPr>
          <a:lstStyle/>
          <a:p>
            <a:pPr marL="514350" indent="-514350" eaLnBrk="1" hangingPunct="1">
              <a:buFont typeface="+mj-lt"/>
              <a:buAutoNum type="arabicPeriod"/>
            </a:pPr>
            <a:r>
              <a:rPr lang="en-US" altLang="en-US" dirty="0" smtClean="0"/>
              <a:t>We respect context</a:t>
            </a:r>
          </a:p>
          <a:p>
            <a:pPr marL="514350" indent="-514350" eaLnBrk="1" hangingPunct="1">
              <a:buFont typeface="+mj-lt"/>
              <a:buAutoNum type="arabicPeriod"/>
            </a:pPr>
            <a:r>
              <a:rPr lang="en-US" altLang="en-US" dirty="0" smtClean="0"/>
              <a:t>We build quality frameworks in</a:t>
            </a:r>
          </a:p>
          <a:p>
            <a:pPr marL="514350" indent="-514350" eaLnBrk="1" hangingPunct="1">
              <a:buFont typeface="+mj-lt"/>
              <a:buAutoNum type="arabicPeriod"/>
            </a:pPr>
            <a:r>
              <a:rPr lang="en-US" altLang="en-US" dirty="0" smtClean="0"/>
              <a:t>We deliver frequently</a:t>
            </a:r>
          </a:p>
          <a:p>
            <a:pPr marL="514350" indent="-514350">
              <a:buFont typeface="+mj-lt"/>
              <a:buAutoNum type="arabicPeriod"/>
            </a:pPr>
            <a:r>
              <a:rPr lang="en-US" altLang="en-US" dirty="0"/>
              <a:t>We value feedback as </a:t>
            </a:r>
            <a:r>
              <a:rPr lang="en-US" altLang="en-US" dirty="0" smtClean="0"/>
              <a:t>learning</a:t>
            </a:r>
          </a:p>
          <a:p>
            <a:pPr marL="514350" indent="-514350" eaLnBrk="1" hangingPunct="1">
              <a:buFont typeface="+mj-lt"/>
              <a:buAutoNum type="arabicPeriod"/>
            </a:pPr>
            <a:r>
              <a:rPr lang="en-US" altLang="en-US" dirty="0" smtClean="0"/>
              <a:t>We value </a:t>
            </a:r>
            <a:r>
              <a:rPr lang="en-US" altLang="en-US" dirty="0" err="1" smtClean="0"/>
              <a:t>value</a:t>
            </a:r>
            <a:endParaRPr lang="en-US" altLang="en-US" dirty="0" smtClean="0"/>
          </a:p>
          <a:p>
            <a:pPr marL="514350" indent="-514350" eaLnBrk="1" hangingPunct="1">
              <a:buFont typeface="+mj-lt"/>
              <a:buAutoNum type="arabicPeriod"/>
            </a:pPr>
            <a:r>
              <a:rPr lang="en-US" altLang="en-US" dirty="0" smtClean="0"/>
              <a:t>We collaborate and share </a:t>
            </a:r>
            <a:r>
              <a:rPr lang="en-US" altLang="en-US" dirty="0"/>
              <a:t>o</a:t>
            </a:r>
            <a:r>
              <a:rPr lang="en-US" altLang="en-US" dirty="0" smtClean="0"/>
              <a:t>wnership</a:t>
            </a:r>
          </a:p>
          <a:p>
            <a:endParaRPr lang="en-US" altLang="en-US" dirty="0" smtClean="0"/>
          </a:p>
          <a:p>
            <a:r>
              <a:rPr lang="en-US" altLang="en-US" dirty="0" smtClean="0"/>
              <a:t>Software </a:t>
            </a:r>
            <a:r>
              <a:rPr lang="en-US" altLang="en-US" dirty="0"/>
              <a:t>has an incremental funding model</a:t>
            </a:r>
          </a:p>
          <a:p>
            <a:pPr eaLnBrk="1" hangingPunct="1"/>
            <a:r>
              <a:rPr lang="en-US" altLang="en-US" dirty="0" smtClean="0"/>
              <a:t>Software has variable scope</a:t>
            </a:r>
          </a:p>
        </p:txBody>
      </p:sp>
      <p:sp>
        <p:nvSpPr>
          <p:cNvPr id="3" name="Footer Placeholder 2"/>
          <p:cNvSpPr>
            <a:spLocks noGrp="1"/>
          </p:cNvSpPr>
          <p:nvPr>
            <p:ph type="ftr" sz="quarter" idx="4294967295"/>
          </p:nvPr>
        </p:nvSpPr>
        <p:spPr>
          <a:xfrm>
            <a:off x="8311896" y="6510528"/>
            <a:ext cx="832104" cy="219456"/>
          </a:xfrm>
          <a:prstGeom prst="rect">
            <a:avLst/>
          </a:prstGeom>
        </p:spPr>
        <p:txBody>
          <a:bodyPr/>
          <a:lstStyle/>
          <a:p>
            <a:pPr>
              <a:defRPr/>
            </a:pPr>
            <a:endParaRPr lang="en-US" altLang="en-US" sz="1600">
              <a:solidFill>
                <a:srgbClr val="D5D5FF"/>
              </a:solidFill>
              <a:latin typeface="+mn-lt"/>
            </a:endParaRPr>
          </a:p>
          <a:p>
            <a:pPr>
              <a:defRPr/>
            </a:pPr>
            <a:endParaRPr lang="en-US" altLang="en-US" sz="1600">
              <a:solidFill>
                <a:srgbClr val="D5D5FF"/>
              </a:solidFill>
              <a:latin typeface="+mn-lt"/>
            </a:endParaRPr>
          </a:p>
          <a:p>
            <a:pPr algn="ctr">
              <a:spcAft>
                <a:spcPct val="30000"/>
              </a:spcAft>
              <a:defRPr/>
            </a:pPr>
            <a:endParaRPr lang="en-US" altLang="en-US" b="1">
              <a:latin typeface="Verdana" panose="020B0604030504040204" pitchFamily="34" charset="0"/>
            </a:endParaRPr>
          </a:p>
          <a:p>
            <a:pPr algn="ctr">
              <a:spcAft>
                <a:spcPct val="30000"/>
              </a:spcAft>
              <a:defRPr/>
            </a:pPr>
            <a:endParaRPr lang="en-US" altLang="en-US" sz="1000">
              <a:solidFill>
                <a:srgbClr val="3333CC"/>
              </a:solidFill>
            </a:endParaRPr>
          </a:p>
        </p:txBody>
      </p:sp>
    </p:spTree>
    <p:extLst>
      <p:ext uri="{BB962C8B-B14F-4D97-AF65-F5344CB8AC3E}">
        <p14:creationId xmlns:p14="http://schemas.microsoft.com/office/powerpoint/2010/main" val="3614997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4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4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4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42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42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42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42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4000" cy="6960870"/>
          </a:xfrm>
          <a:prstGeom prst="rect">
            <a:avLst/>
          </a:prstGeom>
        </p:spPr>
      </p:pic>
      <p:sp>
        <p:nvSpPr>
          <p:cNvPr id="4" name="TextBox 3"/>
          <p:cNvSpPr txBox="1"/>
          <p:nvPr/>
        </p:nvSpPr>
        <p:spPr>
          <a:xfrm>
            <a:off x="1066800" y="1072039"/>
            <a:ext cx="6705600" cy="4185761"/>
          </a:xfrm>
          <a:prstGeom prst="rect">
            <a:avLst/>
          </a:prstGeom>
          <a:noFill/>
        </p:spPr>
        <p:txBody>
          <a:bodyPr wrap="square" rtlCol="0">
            <a:spAutoFit/>
          </a:bodyPr>
          <a:lstStyle/>
          <a:p>
            <a:r>
              <a:rPr lang="en-US" sz="3200" b="1" dirty="0" smtClean="0">
                <a:solidFill>
                  <a:schemeClr val="bg1"/>
                </a:solidFill>
                <a:latin typeface="Smudger LET" pitchFamily="2" charset="0"/>
              </a:rPr>
              <a:t>Summary</a:t>
            </a:r>
            <a:endParaRPr lang="en-US" sz="2600" b="1" dirty="0" smtClean="0">
              <a:solidFill>
                <a:schemeClr val="bg1"/>
              </a:solidFill>
              <a:latin typeface="Smudger LET" pitchFamily="2" charset="0"/>
            </a:endParaRPr>
          </a:p>
          <a:p>
            <a:pPr marL="742950" indent="-742950">
              <a:buFont typeface="+mj-lt"/>
              <a:buAutoNum type="arabicPeriod"/>
            </a:pPr>
            <a:r>
              <a:rPr lang="en-US" sz="2600" dirty="0">
                <a:solidFill>
                  <a:schemeClr val="bg1"/>
                </a:solidFill>
                <a:latin typeface="Smudger LET" pitchFamily="2" charset="0"/>
              </a:rPr>
              <a:t>We respect context</a:t>
            </a:r>
          </a:p>
          <a:p>
            <a:pPr marL="742950" indent="-742950">
              <a:buFont typeface="+mj-lt"/>
              <a:buAutoNum type="arabicPeriod"/>
            </a:pPr>
            <a:r>
              <a:rPr lang="en-US" sz="2600" dirty="0">
                <a:solidFill>
                  <a:schemeClr val="bg1"/>
                </a:solidFill>
                <a:latin typeface="Smudger LET" pitchFamily="2" charset="0"/>
              </a:rPr>
              <a:t>We build quality frameworks in</a:t>
            </a:r>
          </a:p>
          <a:p>
            <a:pPr marL="742950" indent="-742950">
              <a:buFont typeface="+mj-lt"/>
              <a:buAutoNum type="arabicPeriod"/>
            </a:pPr>
            <a:r>
              <a:rPr lang="en-US" sz="2600" dirty="0">
                <a:solidFill>
                  <a:schemeClr val="bg1"/>
                </a:solidFill>
                <a:latin typeface="Smudger LET" pitchFamily="2" charset="0"/>
              </a:rPr>
              <a:t>We deliver frequently</a:t>
            </a:r>
          </a:p>
          <a:p>
            <a:pPr marL="742950" indent="-742950">
              <a:buFont typeface="+mj-lt"/>
              <a:buAutoNum type="arabicPeriod"/>
            </a:pPr>
            <a:r>
              <a:rPr lang="en-US" sz="2600" dirty="0">
                <a:solidFill>
                  <a:schemeClr val="bg1"/>
                </a:solidFill>
                <a:latin typeface="Smudger LET" pitchFamily="2" charset="0"/>
              </a:rPr>
              <a:t>We value feedback as learning</a:t>
            </a:r>
          </a:p>
          <a:p>
            <a:pPr marL="742950" indent="-742950">
              <a:buFont typeface="+mj-lt"/>
              <a:buAutoNum type="arabicPeriod"/>
            </a:pPr>
            <a:r>
              <a:rPr lang="en-US" sz="2600" dirty="0">
                <a:solidFill>
                  <a:schemeClr val="bg1"/>
                </a:solidFill>
                <a:latin typeface="Smudger LET" pitchFamily="2" charset="0"/>
              </a:rPr>
              <a:t>We value </a:t>
            </a:r>
            <a:r>
              <a:rPr lang="en-US" sz="2600" dirty="0" err="1">
                <a:solidFill>
                  <a:schemeClr val="bg1"/>
                </a:solidFill>
                <a:latin typeface="Smudger LET" pitchFamily="2" charset="0"/>
              </a:rPr>
              <a:t>value</a:t>
            </a:r>
            <a:endParaRPr lang="en-US" sz="2600" dirty="0">
              <a:solidFill>
                <a:schemeClr val="bg1"/>
              </a:solidFill>
              <a:latin typeface="Smudger LET" pitchFamily="2" charset="0"/>
            </a:endParaRPr>
          </a:p>
          <a:p>
            <a:pPr marL="742950" indent="-742950">
              <a:buFont typeface="+mj-lt"/>
              <a:buAutoNum type="arabicPeriod"/>
            </a:pPr>
            <a:r>
              <a:rPr lang="en-US" sz="2600" dirty="0">
                <a:solidFill>
                  <a:schemeClr val="bg1"/>
                </a:solidFill>
                <a:latin typeface="Smudger LET" pitchFamily="2" charset="0"/>
              </a:rPr>
              <a:t>We collaborate and share ownership</a:t>
            </a:r>
          </a:p>
          <a:p>
            <a:endParaRPr lang="en-US" sz="2600" dirty="0">
              <a:solidFill>
                <a:schemeClr val="bg1"/>
              </a:solidFill>
              <a:latin typeface="Smudger LET" pitchFamily="2" charset="0"/>
            </a:endParaRPr>
          </a:p>
          <a:p>
            <a:r>
              <a:rPr lang="en-US" sz="2600" dirty="0">
                <a:solidFill>
                  <a:schemeClr val="bg1"/>
                </a:solidFill>
                <a:latin typeface="Smudger LET" pitchFamily="2" charset="0"/>
              </a:rPr>
              <a:t>Software has an incremental funding model</a:t>
            </a:r>
          </a:p>
          <a:p>
            <a:r>
              <a:rPr lang="en-US" sz="2600" dirty="0">
                <a:solidFill>
                  <a:schemeClr val="bg1"/>
                </a:solidFill>
                <a:latin typeface="Smudger LET" pitchFamily="2" charset="0"/>
              </a:rPr>
              <a:t>Software has variable scope</a:t>
            </a:r>
          </a:p>
        </p:txBody>
      </p:sp>
    </p:spTree>
    <p:extLst>
      <p:ext uri="{BB962C8B-B14F-4D97-AF65-F5344CB8AC3E}">
        <p14:creationId xmlns:p14="http://schemas.microsoft.com/office/powerpoint/2010/main" val="302870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normAutofit/>
          </a:bodyPr>
          <a:lstStyle/>
          <a:p>
            <a:r>
              <a:rPr lang="en-US" altLang="en-US" dirty="0" err="1" smtClean="0"/>
              <a:t>Cynefin</a:t>
            </a:r>
            <a:r>
              <a:rPr lang="en-US" altLang="en-US" dirty="0" smtClean="0"/>
              <a:t> Framework (Snowden)</a:t>
            </a:r>
          </a:p>
        </p:txBody>
      </p:sp>
      <p:sp>
        <p:nvSpPr>
          <p:cNvPr id="4" name="Footer Placeholder 3"/>
          <p:cNvSpPr>
            <a:spLocks noGrp="1"/>
          </p:cNvSpPr>
          <p:nvPr>
            <p:ph type="ftr" sz="quarter" idx="11"/>
          </p:nvPr>
        </p:nvSpPr>
        <p:spPr/>
        <p:txBody>
          <a:bodyPr/>
          <a:lstStyle/>
          <a:p>
            <a:pPr>
              <a:defRPr/>
            </a:pPr>
            <a:endParaRPr lang="en-US" altLang="en-US" sz="1600" smtClean="0">
              <a:solidFill>
                <a:srgbClr val="D5D5FF"/>
              </a:solidFill>
              <a:latin typeface="+mn-lt"/>
            </a:endParaRPr>
          </a:p>
          <a:p>
            <a:pPr>
              <a:defRPr/>
            </a:pPr>
            <a:endParaRPr lang="en-US" altLang="en-US" sz="1600" smtClean="0">
              <a:solidFill>
                <a:srgbClr val="D5D5FF"/>
              </a:solidFill>
              <a:latin typeface="+mn-lt"/>
            </a:endParaRPr>
          </a:p>
          <a:p>
            <a:pPr algn="ctr">
              <a:spcAft>
                <a:spcPct val="30000"/>
              </a:spcAft>
              <a:defRPr/>
            </a:pPr>
            <a:endParaRPr lang="en-US" altLang="en-US" b="1" smtClean="0">
              <a:latin typeface="Verdana" panose="020B0604030504040204" pitchFamily="34" charset="0"/>
            </a:endParaRPr>
          </a:p>
          <a:p>
            <a:pPr algn="ctr">
              <a:spcAft>
                <a:spcPct val="30000"/>
              </a:spcAft>
              <a:defRPr/>
            </a:pPr>
            <a:endParaRPr lang="en-US" altLang="en-US" sz="1000">
              <a:solidFill>
                <a:srgbClr val="3333CC"/>
              </a:solidFill>
            </a:endParaRPr>
          </a:p>
        </p:txBody>
      </p:sp>
      <p:pic>
        <p:nvPicPr>
          <p:cNvPr id="25603" name="Content Placeholder 4"/>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2057400" y="1295400"/>
            <a:ext cx="4660344" cy="4846320"/>
          </a:xfrm>
        </p:spPr>
      </p:pic>
    </p:spTree>
    <p:extLst>
      <p:ext uri="{BB962C8B-B14F-4D97-AF65-F5344CB8AC3E}">
        <p14:creationId xmlns:p14="http://schemas.microsoft.com/office/powerpoint/2010/main" val="425009234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normAutofit fontScale="90000"/>
          </a:bodyPr>
          <a:lstStyle/>
          <a:p>
            <a:r>
              <a:rPr lang="en-US" altLang="en-US" dirty="0" smtClean="0"/>
              <a:t>Managing Complexity and Uncertainty</a:t>
            </a:r>
          </a:p>
        </p:txBody>
      </p:sp>
      <p:pic>
        <p:nvPicPr>
          <p:cNvPr id="34820" name="Content Placeholder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0849" y="1219200"/>
            <a:ext cx="5816357" cy="475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578896506"/>
      </p:ext>
    </p:extLst>
  </p:cSld>
  <p:clrMapOvr>
    <a:masterClrMapping/>
  </p:clrMapOvr>
  <p:transition spd="slow"/>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tLang="en-US" smtClean="0"/>
              <a:t>Build Quality In</a:t>
            </a:r>
          </a:p>
        </p:txBody>
      </p:sp>
      <p:sp>
        <p:nvSpPr>
          <p:cNvPr id="4" name="Footer Placeholder 3"/>
          <p:cNvSpPr>
            <a:spLocks noGrp="1"/>
          </p:cNvSpPr>
          <p:nvPr>
            <p:ph type="ftr" sz="quarter" idx="11"/>
          </p:nvPr>
        </p:nvSpPr>
        <p:spPr/>
        <p:txBody>
          <a:bodyPr/>
          <a:lstStyle/>
          <a:p>
            <a:pPr>
              <a:defRPr/>
            </a:pPr>
            <a:endParaRPr lang="en-US" altLang="en-US" sz="1600" smtClean="0">
              <a:solidFill>
                <a:srgbClr val="D5D5FF"/>
              </a:solidFill>
              <a:latin typeface="+mn-lt"/>
            </a:endParaRPr>
          </a:p>
          <a:p>
            <a:pPr>
              <a:defRPr/>
            </a:pPr>
            <a:endParaRPr lang="en-US" altLang="en-US" sz="1600" smtClean="0">
              <a:solidFill>
                <a:srgbClr val="D5D5FF"/>
              </a:solidFill>
              <a:latin typeface="+mn-lt"/>
            </a:endParaRPr>
          </a:p>
          <a:p>
            <a:pPr algn="ctr">
              <a:spcAft>
                <a:spcPct val="30000"/>
              </a:spcAft>
              <a:defRPr/>
            </a:pPr>
            <a:endParaRPr lang="en-US" altLang="en-US" b="1" smtClean="0">
              <a:latin typeface="Verdana" panose="020B0604030504040204" pitchFamily="34" charset="0"/>
            </a:endParaRPr>
          </a:p>
          <a:p>
            <a:pPr algn="ctr">
              <a:spcAft>
                <a:spcPct val="30000"/>
              </a:spcAft>
              <a:defRPr/>
            </a:pPr>
            <a:endParaRPr lang="en-US" altLang="en-US" sz="1000">
              <a:solidFill>
                <a:srgbClr val="3333CC"/>
              </a:solidFill>
            </a:endParaRPr>
          </a:p>
        </p:txBody>
      </p:sp>
      <p:graphicFrame>
        <p:nvGraphicFramePr>
          <p:cNvPr id="5" name="Diagram 4"/>
          <p:cNvGraphicFramePr/>
          <p:nvPr/>
        </p:nvGraphicFramePr>
        <p:xfrm>
          <a:off x="3238500" y="2514600"/>
          <a:ext cx="3200400" cy="210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p:cNvGraphicFramePr/>
          <p:nvPr/>
        </p:nvGraphicFramePr>
        <p:xfrm>
          <a:off x="685800" y="2514600"/>
          <a:ext cx="3200400" cy="2108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Diagram 6"/>
          <p:cNvGraphicFramePr/>
          <p:nvPr/>
        </p:nvGraphicFramePr>
        <p:xfrm>
          <a:off x="5791200" y="2514600"/>
          <a:ext cx="3200400" cy="21082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8" name="Right Arrow 7"/>
          <p:cNvSpPr/>
          <p:nvPr/>
        </p:nvSpPr>
        <p:spPr bwMode="auto">
          <a:xfrm>
            <a:off x="838200" y="1219200"/>
            <a:ext cx="7772400" cy="1143000"/>
          </a:xfrm>
          <a:prstGeom prst="rightArrow">
            <a:avLst/>
          </a:prstGeom>
          <a:solidFill>
            <a:schemeClr val="accent5">
              <a:lumMod val="60000"/>
              <a:lumOff val="40000"/>
            </a:schemeClr>
          </a:solidFill>
          <a:ln>
            <a:noFill/>
          </a:ln>
          <a:effectLst/>
          <a:extLst/>
        </p:spPr>
        <p:txBody>
          <a:bodyPr/>
          <a:lstStyle/>
          <a:p>
            <a:pPr marL="914400" indent="-342900" eaLnBrk="1" hangingPunct="1">
              <a:spcBef>
                <a:spcPct val="20000"/>
              </a:spcBef>
              <a:buClr>
                <a:srgbClr val="333399"/>
              </a:buClr>
              <a:buFont typeface="Wingdings" panose="05000000000000000000" pitchFamily="2" charset="2"/>
              <a:buNone/>
              <a:defRPr/>
            </a:pPr>
            <a:r>
              <a:rPr lang="en-US" dirty="0"/>
              <a:t>Functional Acceptance Tests</a:t>
            </a:r>
          </a:p>
        </p:txBody>
      </p:sp>
      <p:pic>
        <p:nvPicPr>
          <p:cNvPr id="45064" name="Picture 8"/>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90500" y="4876800"/>
            <a:ext cx="8763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436041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tLang="en-US" dirty="0" smtClean="0"/>
              <a:t>Deliver Frequently</a:t>
            </a:r>
          </a:p>
        </p:txBody>
      </p:sp>
      <p:sp>
        <p:nvSpPr>
          <p:cNvPr id="4" name="Footer Placeholder 3"/>
          <p:cNvSpPr>
            <a:spLocks noGrp="1"/>
          </p:cNvSpPr>
          <p:nvPr>
            <p:ph type="ftr" sz="quarter" idx="11"/>
          </p:nvPr>
        </p:nvSpPr>
        <p:spPr/>
        <p:txBody>
          <a:bodyPr/>
          <a:lstStyle/>
          <a:p>
            <a:pPr>
              <a:defRPr/>
            </a:pPr>
            <a:endParaRPr lang="en-US" altLang="en-US" sz="1600" smtClean="0">
              <a:solidFill>
                <a:srgbClr val="D5D5FF"/>
              </a:solidFill>
              <a:latin typeface="+mn-lt"/>
            </a:endParaRPr>
          </a:p>
          <a:p>
            <a:pPr>
              <a:defRPr/>
            </a:pPr>
            <a:endParaRPr lang="en-US" altLang="en-US" sz="1600" smtClean="0">
              <a:solidFill>
                <a:srgbClr val="D5D5FF"/>
              </a:solidFill>
              <a:latin typeface="+mn-lt"/>
            </a:endParaRPr>
          </a:p>
          <a:p>
            <a:pPr algn="ctr">
              <a:spcAft>
                <a:spcPct val="30000"/>
              </a:spcAft>
              <a:defRPr/>
            </a:pPr>
            <a:endParaRPr lang="en-US" altLang="en-US" b="1" smtClean="0">
              <a:latin typeface="Verdana" panose="020B0604030504040204" pitchFamily="34" charset="0"/>
            </a:endParaRPr>
          </a:p>
          <a:p>
            <a:pPr algn="ctr">
              <a:spcAft>
                <a:spcPct val="30000"/>
              </a:spcAft>
              <a:defRPr/>
            </a:pPr>
            <a:endParaRPr lang="en-US" altLang="en-US" sz="1000">
              <a:solidFill>
                <a:srgbClr val="3333CC"/>
              </a:solidFill>
            </a:endParaRPr>
          </a:p>
        </p:txBody>
      </p:sp>
      <p:pic>
        <p:nvPicPr>
          <p:cNvPr id="46083" name="Content Placeholder 4"/>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425450" y="1752600"/>
            <a:ext cx="7727950" cy="3733800"/>
          </a:xfrm>
        </p:spPr>
      </p:pic>
    </p:spTree>
    <p:extLst>
      <p:ext uri="{BB962C8B-B14F-4D97-AF65-F5344CB8AC3E}">
        <p14:creationId xmlns:p14="http://schemas.microsoft.com/office/powerpoint/2010/main" val="19621428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4572000" y="3467100"/>
            <a:ext cx="3581400" cy="1866900"/>
          </a:xfrm>
          <a:prstGeom prst="rect">
            <a:avLst/>
          </a:prstGeom>
          <a:solidFill>
            <a:schemeClr val="accent1">
              <a:lumMod val="20000"/>
              <a:lumOff val="80000"/>
            </a:schemeClr>
          </a:solidFill>
          <a:ln w="9525">
            <a:solidFill>
              <a:schemeClr val="tx1"/>
            </a:solidFill>
            <a:miter lim="800000"/>
            <a:headEnd/>
            <a:tailEnd/>
          </a:ln>
          <a:effectLst/>
          <a:extLst/>
        </p:spPr>
        <p:txBody>
          <a:bodyPr wrap="none" anchor="ctr"/>
          <a:lstStyle/>
          <a:p>
            <a:pPr algn="ctr">
              <a:defRPr/>
            </a:pPr>
            <a:r>
              <a:rPr lang="en-US" sz="2400">
                <a:solidFill>
                  <a:srgbClr val="000000"/>
                </a:solidFill>
                <a:latin typeface="Times New Roman" pitchFamily="18" charset="0"/>
                <a:ea typeface="MS PGothic" pitchFamily="34" charset="-128"/>
              </a:rPr>
              <a:t>Don’t know that</a:t>
            </a:r>
          </a:p>
          <a:p>
            <a:pPr algn="ctr">
              <a:defRPr/>
            </a:pPr>
            <a:r>
              <a:rPr lang="en-US" sz="2400">
                <a:solidFill>
                  <a:srgbClr val="000000"/>
                </a:solidFill>
                <a:latin typeface="Times New Roman" pitchFamily="18" charset="0"/>
                <a:ea typeface="MS PGothic" pitchFamily="34" charset="-128"/>
              </a:rPr>
              <a:t>we don’t know</a:t>
            </a:r>
          </a:p>
        </p:txBody>
      </p:sp>
      <p:sp>
        <p:nvSpPr>
          <p:cNvPr id="135171" name="AutoShape 3"/>
          <p:cNvSpPr>
            <a:spLocks noChangeArrowheads="1"/>
          </p:cNvSpPr>
          <p:nvPr/>
        </p:nvSpPr>
        <p:spPr bwMode="auto">
          <a:xfrm rot="5400000" flipH="1">
            <a:off x="4639469" y="3399631"/>
            <a:ext cx="1866900" cy="2001838"/>
          </a:xfrm>
          <a:prstGeom prst="flowChartManualInput">
            <a:avLst/>
          </a:prstGeom>
          <a:solidFill>
            <a:srgbClr val="FFCC00">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r>
              <a:rPr lang="en-US" altLang="en-US" sz="2400">
                <a:solidFill>
                  <a:srgbClr val="000000"/>
                </a:solidFill>
                <a:latin typeface="Times New Roman" panose="02020603050405020304" pitchFamily="18" charset="0"/>
                <a:ea typeface="MS PGothic" panose="020B0600070205080204" pitchFamily="34" charset="-128"/>
              </a:rPr>
              <a:t>Knowable</a:t>
            </a:r>
          </a:p>
          <a:p>
            <a:pPr algn="ctr"/>
            <a:endParaRPr lang="en-US" altLang="en-US" sz="2400">
              <a:solidFill>
                <a:srgbClr val="000000"/>
              </a:solidFill>
              <a:latin typeface="Times New Roman" panose="02020603050405020304" pitchFamily="18" charset="0"/>
              <a:ea typeface="MS PGothic" panose="020B0600070205080204" pitchFamily="34" charset="-128"/>
            </a:endParaRPr>
          </a:p>
          <a:p>
            <a:pPr algn="ctr"/>
            <a:endParaRPr lang="en-US" altLang="en-US" sz="2400">
              <a:solidFill>
                <a:srgbClr val="000000"/>
              </a:solidFill>
              <a:latin typeface="Times New Roman" panose="02020603050405020304" pitchFamily="18" charset="0"/>
              <a:ea typeface="MS PGothic" panose="020B0600070205080204" pitchFamily="34" charset="-128"/>
            </a:endParaRPr>
          </a:p>
          <a:p>
            <a:pPr algn="ctr"/>
            <a:endParaRPr lang="en-US" altLang="en-US" sz="2400">
              <a:solidFill>
                <a:srgbClr val="000000"/>
              </a:solidFill>
              <a:latin typeface="Times New Roman" panose="02020603050405020304" pitchFamily="18" charset="0"/>
              <a:ea typeface="MS PGothic" panose="020B0600070205080204" pitchFamily="34" charset="-128"/>
            </a:endParaRPr>
          </a:p>
        </p:txBody>
      </p:sp>
      <p:sp>
        <p:nvSpPr>
          <p:cNvPr id="135172" name="AutoShape 4"/>
          <p:cNvSpPr>
            <a:spLocks noChangeArrowheads="1"/>
          </p:cNvSpPr>
          <p:nvPr/>
        </p:nvSpPr>
        <p:spPr bwMode="auto">
          <a:xfrm rot="16200000" flipH="1">
            <a:off x="6235700" y="3416300"/>
            <a:ext cx="1866900" cy="1968500"/>
          </a:xfrm>
          <a:prstGeom prst="flowChartManualInput">
            <a:avLst/>
          </a:prstGeom>
          <a:solidFill>
            <a:srgbClr val="FFCC00">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endParaRPr lang="en-US" altLang="en-US" sz="2400">
              <a:solidFill>
                <a:srgbClr val="000000"/>
              </a:solidFill>
              <a:latin typeface="Times New Roman" panose="02020603050405020304" pitchFamily="18" charset="0"/>
              <a:ea typeface="MS PGothic" panose="020B0600070205080204" pitchFamily="34" charset="-128"/>
            </a:endParaRPr>
          </a:p>
          <a:p>
            <a:pPr algn="ctr"/>
            <a:endParaRPr lang="en-US" altLang="en-US" sz="2400">
              <a:solidFill>
                <a:srgbClr val="000000"/>
              </a:solidFill>
              <a:latin typeface="Times New Roman" panose="02020603050405020304" pitchFamily="18" charset="0"/>
              <a:ea typeface="MS PGothic" panose="020B0600070205080204" pitchFamily="34" charset="-128"/>
            </a:endParaRPr>
          </a:p>
          <a:p>
            <a:pPr algn="ctr"/>
            <a:endParaRPr lang="en-US" altLang="en-US" sz="2400">
              <a:solidFill>
                <a:srgbClr val="000000"/>
              </a:solidFill>
              <a:latin typeface="Times New Roman" panose="02020603050405020304" pitchFamily="18" charset="0"/>
              <a:ea typeface="MS PGothic" panose="020B0600070205080204" pitchFamily="34" charset="-128"/>
            </a:endParaRPr>
          </a:p>
          <a:p>
            <a:pPr algn="ctr"/>
            <a:r>
              <a:rPr lang="en-US" altLang="en-US" sz="2400">
                <a:solidFill>
                  <a:srgbClr val="000000"/>
                </a:solidFill>
                <a:latin typeface="Times New Roman" panose="02020603050405020304" pitchFamily="18" charset="0"/>
                <a:ea typeface="MS PGothic" panose="020B0600070205080204" pitchFamily="34" charset="-128"/>
              </a:rPr>
              <a:t>Unknowable</a:t>
            </a:r>
          </a:p>
        </p:txBody>
      </p:sp>
      <p:sp>
        <p:nvSpPr>
          <p:cNvPr id="19461" name="Rectangle 5"/>
          <p:cNvSpPr>
            <a:spLocks noGrp="1" noChangeArrowheads="1"/>
          </p:cNvSpPr>
          <p:nvPr>
            <p:ph type="title"/>
          </p:nvPr>
        </p:nvSpPr>
        <p:spPr/>
        <p:txBody>
          <a:bodyPr/>
          <a:lstStyle/>
          <a:p>
            <a:r>
              <a:rPr lang="en-US" altLang="en-US" dirty="0" smtClean="0"/>
              <a:t>Uncertainty</a:t>
            </a:r>
          </a:p>
        </p:txBody>
      </p:sp>
      <p:sp>
        <p:nvSpPr>
          <p:cNvPr id="135174" name="Rectangle 6"/>
          <p:cNvSpPr>
            <a:spLocks noChangeArrowheads="1"/>
          </p:cNvSpPr>
          <p:nvPr/>
        </p:nvSpPr>
        <p:spPr bwMode="auto">
          <a:xfrm>
            <a:off x="990600" y="1600200"/>
            <a:ext cx="3581400" cy="1866900"/>
          </a:xfrm>
          <a:prstGeom prst="rect">
            <a:avLst/>
          </a:prstGeom>
          <a:solidFill>
            <a:schemeClr val="accent1">
              <a:lumMod val="20000"/>
              <a:lumOff val="80000"/>
            </a:schemeClr>
          </a:solidFill>
          <a:ln w="9525">
            <a:solidFill>
              <a:schemeClr val="tx1"/>
            </a:solidFill>
            <a:miter lim="800000"/>
            <a:headEnd/>
            <a:tailEnd/>
          </a:ln>
          <a:effectLst/>
          <a:extLst/>
        </p:spPr>
        <p:txBody>
          <a:bodyPr wrap="none" anchor="ctr"/>
          <a:lstStyle/>
          <a:p>
            <a:pPr algn="ctr">
              <a:defRPr/>
            </a:pPr>
            <a:r>
              <a:rPr lang="en-US" sz="2400" dirty="0">
                <a:solidFill>
                  <a:srgbClr val="000000"/>
                </a:solidFill>
                <a:latin typeface="Times New Roman" pitchFamily="18" charset="0"/>
                <a:ea typeface="MS PGothic" pitchFamily="34" charset="-128"/>
              </a:rPr>
              <a:t>Know that </a:t>
            </a:r>
          </a:p>
          <a:p>
            <a:pPr algn="ctr">
              <a:defRPr/>
            </a:pPr>
            <a:r>
              <a:rPr lang="en-US" sz="2400" dirty="0">
                <a:solidFill>
                  <a:srgbClr val="000000"/>
                </a:solidFill>
                <a:latin typeface="Times New Roman" pitchFamily="18" charset="0"/>
                <a:ea typeface="MS PGothic" pitchFamily="34" charset="-128"/>
              </a:rPr>
              <a:t>we know</a:t>
            </a:r>
          </a:p>
        </p:txBody>
      </p:sp>
      <p:sp>
        <p:nvSpPr>
          <p:cNvPr id="135175" name="Rectangle 7"/>
          <p:cNvSpPr>
            <a:spLocks noChangeArrowheads="1"/>
          </p:cNvSpPr>
          <p:nvPr/>
        </p:nvSpPr>
        <p:spPr bwMode="auto">
          <a:xfrm>
            <a:off x="4572000" y="1600200"/>
            <a:ext cx="3581400" cy="1866900"/>
          </a:xfrm>
          <a:prstGeom prst="rect">
            <a:avLst/>
          </a:prstGeom>
          <a:solidFill>
            <a:schemeClr val="accent1">
              <a:lumMod val="20000"/>
              <a:lumOff val="80000"/>
            </a:schemeClr>
          </a:solidFill>
          <a:ln w="9525">
            <a:solidFill>
              <a:schemeClr val="tx1"/>
            </a:solidFill>
            <a:miter lim="800000"/>
            <a:headEnd/>
            <a:tailEnd/>
          </a:ln>
          <a:effectLst/>
          <a:extLst/>
        </p:spPr>
        <p:txBody>
          <a:bodyPr wrap="none" anchor="ctr"/>
          <a:lstStyle/>
          <a:p>
            <a:pPr algn="ctr">
              <a:defRPr/>
            </a:pPr>
            <a:r>
              <a:rPr lang="en-US" sz="2400">
                <a:solidFill>
                  <a:srgbClr val="000000"/>
                </a:solidFill>
                <a:latin typeface="Times New Roman" pitchFamily="18" charset="0"/>
                <a:ea typeface="MS PGothic" pitchFamily="34" charset="-128"/>
              </a:rPr>
              <a:t>Know that </a:t>
            </a:r>
          </a:p>
          <a:p>
            <a:pPr algn="ctr">
              <a:defRPr/>
            </a:pPr>
            <a:r>
              <a:rPr lang="en-US" sz="2400">
                <a:solidFill>
                  <a:srgbClr val="000000"/>
                </a:solidFill>
                <a:latin typeface="Times New Roman" pitchFamily="18" charset="0"/>
                <a:ea typeface="MS PGothic" pitchFamily="34" charset="-128"/>
              </a:rPr>
              <a:t>we don’t know</a:t>
            </a:r>
          </a:p>
        </p:txBody>
      </p:sp>
      <p:sp>
        <p:nvSpPr>
          <p:cNvPr id="135176" name="Rectangle 8" descr="10%"/>
          <p:cNvSpPr>
            <a:spLocks noChangeArrowheads="1"/>
          </p:cNvSpPr>
          <p:nvPr/>
        </p:nvSpPr>
        <p:spPr bwMode="auto">
          <a:xfrm>
            <a:off x="990600" y="3467100"/>
            <a:ext cx="3581400" cy="1866900"/>
          </a:xfrm>
          <a:prstGeom prst="rect">
            <a:avLst/>
          </a:prstGeom>
          <a:pattFill prst="pct10">
            <a:fgClr>
              <a:schemeClr val="accent1"/>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algn="ctr"/>
            <a:r>
              <a:rPr lang="en-US" altLang="en-US" sz="2400">
                <a:solidFill>
                  <a:srgbClr val="000000"/>
                </a:solidFill>
                <a:latin typeface="Times New Roman" panose="02020603050405020304" pitchFamily="18" charset="0"/>
                <a:ea typeface="MS PGothic" panose="020B0600070205080204" pitchFamily="34" charset="-128"/>
              </a:rPr>
              <a:t>Don’t know that </a:t>
            </a:r>
          </a:p>
          <a:p>
            <a:pPr algn="ctr"/>
            <a:r>
              <a:rPr lang="en-US" altLang="en-US" sz="2400">
                <a:solidFill>
                  <a:srgbClr val="000000"/>
                </a:solidFill>
                <a:latin typeface="Times New Roman" panose="02020603050405020304" pitchFamily="18" charset="0"/>
                <a:ea typeface="MS PGothic" panose="020B0600070205080204" pitchFamily="34" charset="-128"/>
              </a:rPr>
              <a:t>we know</a:t>
            </a:r>
          </a:p>
        </p:txBody>
      </p:sp>
    </p:spTree>
    <p:extLst>
      <p:ext uri="{BB962C8B-B14F-4D97-AF65-F5344CB8AC3E}">
        <p14:creationId xmlns:p14="http://schemas.microsoft.com/office/powerpoint/2010/main" val="29923802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5174"/>
                                        </p:tgtEl>
                                        <p:attrNameLst>
                                          <p:attrName>style.visibility</p:attrName>
                                        </p:attrNameLst>
                                      </p:cBhvr>
                                      <p:to>
                                        <p:strVal val="visible"/>
                                      </p:to>
                                    </p:set>
                                    <p:anim calcmode="lin" valueType="num">
                                      <p:cBhvr>
                                        <p:cTn id="7" dur="500" fill="hold"/>
                                        <p:tgtEl>
                                          <p:spTgt spid="135174"/>
                                        </p:tgtEl>
                                        <p:attrNameLst>
                                          <p:attrName>ppt_w</p:attrName>
                                        </p:attrNameLst>
                                      </p:cBhvr>
                                      <p:tavLst>
                                        <p:tav tm="0">
                                          <p:val>
                                            <p:fltVal val="0"/>
                                          </p:val>
                                        </p:tav>
                                        <p:tav tm="100000">
                                          <p:val>
                                            <p:strVal val="#ppt_w"/>
                                          </p:val>
                                        </p:tav>
                                      </p:tavLst>
                                    </p:anim>
                                    <p:anim calcmode="lin" valueType="num">
                                      <p:cBhvr>
                                        <p:cTn id="8" dur="500" fill="hold"/>
                                        <p:tgtEl>
                                          <p:spTgt spid="13517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35175"/>
                                        </p:tgtEl>
                                        <p:attrNameLst>
                                          <p:attrName>style.visibility</p:attrName>
                                        </p:attrNameLst>
                                      </p:cBhvr>
                                      <p:to>
                                        <p:strVal val="visible"/>
                                      </p:to>
                                    </p:set>
                                    <p:anim calcmode="lin" valueType="num">
                                      <p:cBhvr>
                                        <p:cTn id="13" dur="500" fill="hold"/>
                                        <p:tgtEl>
                                          <p:spTgt spid="135175"/>
                                        </p:tgtEl>
                                        <p:attrNameLst>
                                          <p:attrName>ppt_w</p:attrName>
                                        </p:attrNameLst>
                                      </p:cBhvr>
                                      <p:tavLst>
                                        <p:tav tm="0">
                                          <p:val>
                                            <p:fltVal val="0"/>
                                          </p:val>
                                        </p:tav>
                                        <p:tav tm="100000">
                                          <p:val>
                                            <p:strVal val="#ppt_w"/>
                                          </p:val>
                                        </p:tav>
                                      </p:tavLst>
                                    </p:anim>
                                    <p:anim calcmode="lin" valueType="num">
                                      <p:cBhvr>
                                        <p:cTn id="14" dur="500" fill="hold"/>
                                        <p:tgtEl>
                                          <p:spTgt spid="135175"/>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35170"/>
                                        </p:tgtEl>
                                        <p:attrNameLst>
                                          <p:attrName>style.visibility</p:attrName>
                                        </p:attrNameLst>
                                      </p:cBhvr>
                                      <p:to>
                                        <p:strVal val="visible"/>
                                      </p:to>
                                    </p:set>
                                    <p:anim calcmode="lin" valueType="num">
                                      <p:cBhvr>
                                        <p:cTn id="19" dur="500" fill="hold"/>
                                        <p:tgtEl>
                                          <p:spTgt spid="135170"/>
                                        </p:tgtEl>
                                        <p:attrNameLst>
                                          <p:attrName>ppt_w</p:attrName>
                                        </p:attrNameLst>
                                      </p:cBhvr>
                                      <p:tavLst>
                                        <p:tav tm="0">
                                          <p:val>
                                            <p:fltVal val="0"/>
                                          </p:val>
                                        </p:tav>
                                        <p:tav tm="100000">
                                          <p:val>
                                            <p:strVal val="#ppt_w"/>
                                          </p:val>
                                        </p:tav>
                                      </p:tavLst>
                                    </p:anim>
                                    <p:anim calcmode="lin" valueType="num">
                                      <p:cBhvr>
                                        <p:cTn id="20" dur="500" fill="hold"/>
                                        <p:tgtEl>
                                          <p:spTgt spid="135170"/>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35176"/>
                                        </p:tgtEl>
                                        <p:attrNameLst>
                                          <p:attrName>style.visibility</p:attrName>
                                        </p:attrNameLst>
                                      </p:cBhvr>
                                      <p:to>
                                        <p:strVal val="visible"/>
                                      </p:to>
                                    </p:set>
                                    <p:anim calcmode="lin" valueType="num">
                                      <p:cBhvr>
                                        <p:cTn id="25" dur="500" fill="hold"/>
                                        <p:tgtEl>
                                          <p:spTgt spid="135176"/>
                                        </p:tgtEl>
                                        <p:attrNameLst>
                                          <p:attrName>ppt_w</p:attrName>
                                        </p:attrNameLst>
                                      </p:cBhvr>
                                      <p:tavLst>
                                        <p:tav tm="0">
                                          <p:val>
                                            <p:fltVal val="0"/>
                                          </p:val>
                                        </p:tav>
                                        <p:tav tm="100000">
                                          <p:val>
                                            <p:strVal val="#ppt_w"/>
                                          </p:val>
                                        </p:tav>
                                      </p:tavLst>
                                    </p:anim>
                                    <p:anim calcmode="lin" valueType="num">
                                      <p:cBhvr>
                                        <p:cTn id="26" dur="500" fill="hold"/>
                                        <p:tgtEl>
                                          <p:spTgt spid="135176"/>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35171"/>
                                        </p:tgtEl>
                                        <p:attrNameLst>
                                          <p:attrName>style.visibility</p:attrName>
                                        </p:attrNameLst>
                                      </p:cBhvr>
                                      <p:to>
                                        <p:strVal val="visible"/>
                                      </p:to>
                                    </p:set>
                                    <p:anim calcmode="lin" valueType="num">
                                      <p:cBhvr>
                                        <p:cTn id="31" dur="500" fill="hold"/>
                                        <p:tgtEl>
                                          <p:spTgt spid="135171"/>
                                        </p:tgtEl>
                                        <p:attrNameLst>
                                          <p:attrName>ppt_w</p:attrName>
                                        </p:attrNameLst>
                                      </p:cBhvr>
                                      <p:tavLst>
                                        <p:tav tm="0">
                                          <p:val>
                                            <p:fltVal val="0"/>
                                          </p:val>
                                        </p:tav>
                                        <p:tav tm="100000">
                                          <p:val>
                                            <p:strVal val="#ppt_w"/>
                                          </p:val>
                                        </p:tav>
                                      </p:tavLst>
                                    </p:anim>
                                    <p:anim calcmode="lin" valueType="num">
                                      <p:cBhvr>
                                        <p:cTn id="32" dur="500" fill="hold"/>
                                        <p:tgtEl>
                                          <p:spTgt spid="135171"/>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35172"/>
                                        </p:tgtEl>
                                        <p:attrNameLst>
                                          <p:attrName>style.visibility</p:attrName>
                                        </p:attrNameLst>
                                      </p:cBhvr>
                                      <p:to>
                                        <p:strVal val="visible"/>
                                      </p:to>
                                    </p:set>
                                    <p:anim calcmode="lin" valueType="num">
                                      <p:cBhvr>
                                        <p:cTn id="37" dur="500" fill="hold"/>
                                        <p:tgtEl>
                                          <p:spTgt spid="135172"/>
                                        </p:tgtEl>
                                        <p:attrNameLst>
                                          <p:attrName>ppt_w</p:attrName>
                                        </p:attrNameLst>
                                      </p:cBhvr>
                                      <p:tavLst>
                                        <p:tav tm="0">
                                          <p:val>
                                            <p:fltVal val="0"/>
                                          </p:val>
                                        </p:tav>
                                        <p:tav tm="100000">
                                          <p:val>
                                            <p:strVal val="#ppt_w"/>
                                          </p:val>
                                        </p:tav>
                                      </p:tavLst>
                                    </p:anim>
                                    <p:anim calcmode="lin" valueType="num">
                                      <p:cBhvr>
                                        <p:cTn id="38" dur="500" fill="hold"/>
                                        <p:tgtEl>
                                          <p:spTgt spid="1351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0" grpId="0" animBg="1" autoUpdateAnimBg="0"/>
      <p:bldP spid="135171" grpId="0" animBg="1" autoUpdateAnimBg="0"/>
      <p:bldP spid="135172" grpId="0" animBg="1" autoUpdateAnimBg="0"/>
      <p:bldP spid="135174" grpId="0" animBg="1" autoUpdateAnimBg="0"/>
      <p:bldP spid="135175" grpId="0" animBg="1" autoUpdateAnimBg="0"/>
      <p:bldP spid="135176" grpId="0" animBg="1"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r="-107"/>
          <a:stretch>
            <a:fillRect/>
          </a:stretch>
        </p:blipFill>
        <p:spPr bwMode="auto">
          <a:xfrm>
            <a:off x="228600" y="1295400"/>
            <a:ext cx="33512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Rectangle 3"/>
          <p:cNvSpPr>
            <a:spLocks noGrp="1" noChangeArrowheads="1"/>
          </p:cNvSpPr>
          <p:nvPr>
            <p:ph type="title"/>
          </p:nvPr>
        </p:nvSpPr>
        <p:spPr>
          <a:xfrm>
            <a:off x="2819400" y="152400"/>
            <a:ext cx="6169025" cy="2085975"/>
          </a:xfrm>
          <a:noFill/>
          <a:extLst>
            <a:ext uri="{909E8E84-426E-40DD-AFC4-6F175D3DCCD1}">
              <a14:hiddenFill xmlns:a14="http://schemas.microsoft.com/office/drawing/2010/main">
                <a:gradFill rotWithShape="1">
                  <a:gsLst>
                    <a:gs pos="0">
                      <a:srgbClr val="8EA3FA"/>
                    </a:gs>
                    <a:gs pos="100000">
                      <a:srgbClr val="ABBAFB"/>
                    </a:gs>
                  </a:gsLst>
                  <a:lin ang="5400000" scaled="1"/>
                </a:gradFill>
              </a14:hiddenFill>
            </a:ext>
          </a:extLst>
        </p:spPr>
        <p:txBody>
          <a:bodyPr anchor="t">
            <a:normAutofit/>
          </a:bodyPr>
          <a:lstStyle/>
          <a:p>
            <a:pPr eaLnBrk="1" hangingPunct="1"/>
            <a:r>
              <a:rPr lang="en-US" altLang="en-US" sz="3600" dirty="0" smtClean="0"/>
              <a:t>Learning</a:t>
            </a:r>
          </a:p>
        </p:txBody>
      </p:sp>
      <p:sp>
        <p:nvSpPr>
          <p:cNvPr id="59397" name="Text Box 4"/>
          <p:cNvSpPr txBox="1">
            <a:spLocks noChangeArrowheads="1"/>
          </p:cNvSpPr>
          <p:nvPr/>
        </p:nvSpPr>
        <p:spPr bwMode="auto">
          <a:xfrm>
            <a:off x="1143000" y="400685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50000"/>
              </a:spcBef>
              <a:buClrTx/>
              <a:buFontTx/>
              <a:buNone/>
            </a:pPr>
            <a:r>
              <a:rPr lang="en-US" altLang="en-US" sz="4000">
                <a:solidFill>
                  <a:srgbClr val="907462"/>
                </a:solidFill>
                <a:latin typeface="Rockwell" panose="02060603020205020403" pitchFamily="18" charset="0"/>
              </a:rPr>
              <a:t>1</a:t>
            </a:r>
          </a:p>
        </p:txBody>
      </p:sp>
      <p:sp>
        <p:nvSpPr>
          <p:cNvPr id="59398" name="Text Box 5"/>
          <p:cNvSpPr txBox="1">
            <a:spLocks noChangeArrowheads="1"/>
          </p:cNvSpPr>
          <p:nvPr/>
        </p:nvSpPr>
        <p:spPr bwMode="auto">
          <a:xfrm>
            <a:off x="3581400" y="400685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50000"/>
              </a:spcBef>
              <a:buClrTx/>
              <a:buFontTx/>
              <a:buNone/>
            </a:pPr>
            <a:r>
              <a:rPr lang="en-US" altLang="en-US" sz="4000">
                <a:solidFill>
                  <a:srgbClr val="907462"/>
                </a:solidFill>
                <a:latin typeface="Rockwell" panose="02060603020205020403" pitchFamily="18" charset="0"/>
              </a:rPr>
              <a:t>2</a:t>
            </a:r>
          </a:p>
        </p:txBody>
      </p:sp>
      <p:sp>
        <p:nvSpPr>
          <p:cNvPr id="59399" name="Text Box 6"/>
          <p:cNvSpPr txBox="1">
            <a:spLocks noChangeArrowheads="1"/>
          </p:cNvSpPr>
          <p:nvPr/>
        </p:nvSpPr>
        <p:spPr bwMode="auto">
          <a:xfrm>
            <a:off x="6096000" y="400685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50000"/>
              </a:spcBef>
              <a:buClrTx/>
              <a:buFontTx/>
              <a:buNone/>
            </a:pPr>
            <a:r>
              <a:rPr lang="en-US" altLang="en-US" sz="4000">
                <a:solidFill>
                  <a:srgbClr val="907462"/>
                </a:solidFill>
                <a:latin typeface="Rockwell" panose="02060603020205020403" pitchFamily="18" charset="0"/>
              </a:rPr>
              <a:t>3</a:t>
            </a:r>
          </a:p>
        </p:txBody>
      </p:sp>
      <p:pic>
        <p:nvPicPr>
          <p:cNvPr id="59400" name="Object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9738" y="4070350"/>
            <a:ext cx="1462087"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Object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76713" y="4084638"/>
            <a:ext cx="1462087"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Object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9400" y="4094163"/>
            <a:ext cx="1462088"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3" name="TextBox 1"/>
          <p:cNvSpPr txBox="1">
            <a:spLocks noChangeArrowheads="1"/>
          </p:cNvSpPr>
          <p:nvPr/>
        </p:nvSpPr>
        <p:spPr bwMode="auto">
          <a:xfrm>
            <a:off x="3841750" y="1662113"/>
            <a:ext cx="46482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3200"/>
              <a:t>The objective is to get it right at the end</a:t>
            </a:r>
          </a:p>
        </p:txBody>
      </p:sp>
    </p:spTree>
    <p:extLst>
      <p:ext uri="{BB962C8B-B14F-4D97-AF65-F5344CB8AC3E}">
        <p14:creationId xmlns:p14="http://schemas.microsoft.com/office/powerpoint/2010/main" val="52578019"/>
      </p:ext>
    </p:extLst>
  </p:cSld>
  <p:clrMapOvr>
    <a:masterClrMapping/>
  </p:clrMapOvr>
  <p:transition spd="slow"/>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noAutofit/>
          </a:bodyPr>
          <a:lstStyle/>
          <a:p>
            <a:r>
              <a:rPr lang="en-US" altLang="en-US" sz="3200" dirty="0" smtClean="0"/>
              <a:t>Is your Strategy a Bucket or a Filter?</a:t>
            </a:r>
          </a:p>
        </p:txBody>
      </p:sp>
      <p:pic>
        <p:nvPicPr>
          <p:cNvPr id="66564" name="Picture 3"/>
          <p:cNvPicPr>
            <a:picLocks noChangeAspect="1"/>
          </p:cNvPicPr>
          <p:nvPr/>
        </p:nvPicPr>
        <p:blipFill>
          <a:blip r:embed="rId2" cstate="print">
            <a:extLst>
              <a:ext uri="{28A0092B-C50C-407E-A947-70E740481C1C}">
                <a14:useLocalDpi xmlns:a14="http://schemas.microsoft.com/office/drawing/2010/main" val="0"/>
              </a:ext>
            </a:extLst>
          </a:blip>
          <a:srcRect r="9821"/>
          <a:stretch>
            <a:fillRect/>
          </a:stretch>
        </p:blipFill>
        <p:spPr bwMode="auto">
          <a:xfrm>
            <a:off x="468313" y="1600200"/>
            <a:ext cx="321151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600200"/>
            <a:ext cx="321786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2525327"/>
      </p:ext>
    </p:extLst>
  </p:cSld>
  <p:clrMapOvr>
    <a:masterClrMapping/>
  </p:clrMapOvr>
  <p:transition spd="slow"/>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AutoShape 22"/>
          <p:cNvSpPr>
            <a:spLocks noChangeArrowheads="1"/>
          </p:cNvSpPr>
          <p:nvPr/>
        </p:nvSpPr>
        <p:spPr bwMode="auto">
          <a:xfrm>
            <a:off x="3276600" y="4525963"/>
            <a:ext cx="381000" cy="685800"/>
          </a:xfrm>
          <a:custGeom>
            <a:avLst/>
            <a:gdLst>
              <a:gd name="T0" fmla="*/ 5394378 w 21600"/>
              <a:gd name="T1" fmla="*/ 2221770 h 21600"/>
              <a:gd name="T2" fmla="*/ 2687549 w 21600"/>
              <a:gd name="T3" fmla="*/ 3017139 h 21600"/>
              <a:gd name="T4" fmla="*/ 4377302 w 21600"/>
              <a:gd name="T5" fmla="*/ 6554438 h 21600"/>
              <a:gd name="T6" fmla="*/ 7560469 w 21600"/>
              <a:gd name="T7" fmla="*/ 10887075 h 21600"/>
              <a:gd name="T8" fmla="*/ 5880365 w 21600"/>
              <a:gd name="T9" fmla="*/ 16330613 h 21600"/>
              <a:gd name="T10" fmla="*/ 4200260 w 21600"/>
              <a:gd name="T11" fmla="*/ 10887075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10312" y="5400"/>
                  <a:pt x="9828" y="5465"/>
                  <a:pt x="9358" y="5595"/>
                </a:cubicBezTo>
                <a:lnTo>
                  <a:pt x="7917" y="391"/>
                </a:lnTo>
                <a:cubicBezTo>
                  <a:pt x="8856" y="131"/>
                  <a:pt x="9825" y="0"/>
                  <a:pt x="10800" y="0"/>
                </a:cubicBezTo>
                <a:cubicBezTo>
                  <a:pt x="16764" y="0"/>
                  <a:pt x="21600" y="4835"/>
                  <a:pt x="21600" y="10800"/>
                </a:cubicBez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79" name="AutoShape 24"/>
          <p:cNvSpPr>
            <a:spLocks noChangeArrowheads="1"/>
          </p:cNvSpPr>
          <p:nvPr/>
        </p:nvSpPr>
        <p:spPr bwMode="auto">
          <a:xfrm>
            <a:off x="6135688" y="4022725"/>
            <a:ext cx="381000" cy="685800"/>
          </a:xfrm>
          <a:custGeom>
            <a:avLst/>
            <a:gdLst>
              <a:gd name="T0" fmla="*/ 5394378 w 21600"/>
              <a:gd name="T1" fmla="*/ 2221770 h 21600"/>
              <a:gd name="T2" fmla="*/ 2687549 w 21600"/>
              <a:gd name="T3" fmla="*/ 3017139 h 21600"/>
              <a:gd name="T4" fmla="*/ 4377302 w 21600"/>
              <a:gd name="T5" fmla="*/ 6554438 h 21600"/>
              <a:gd name="T6" fmla="*/ 7560469 w 21600"/>
              <a:gd name="T7" fmla="*/ 10887075 h 21600"/>
              <a:gd name="T8" fmla="*/ 5880365 w 21600"/>
              <a:gd name="T9" fmla="*/ 16330613 h 21600"/>
              <a:gd name="T10" fmla="*/ 4200260 w 21600"/>
              <a:gd name="T11" fmla="*/ 10887075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10312" y="5400"/>
                  <a:pt x="9828" y="5465"/>
                  <a:pt x="9358" y="5595"/>
                </a:cubicBezTo>
                <a:lnTo>
                  <a:pt x="7917" y="391"/>
                </a:lnTo>
                <a:cubicBezTo>
                  <a:pt x="8856" y="131"/>
                  <a:pt x="9825" y="0"/>
                  <a:pt x="10800" y="0"/>
                </a:cubicBezTo>
                <a:cubicBezTo>
                  <a:pt x="16764" y="0"/>
                  <a:pt x="21600" y="4835"/>
                  <a:pt x="21600" y="10800"/>
                </a:cubicBez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0" name="AutoShape 24"/>
          <p:cNvSpPr>
            <a:spLocks noChangeArrowheads="1"/>
          </p:cNvSpPr>
          <p:nvPr/>
        </p:nvSpPr>
        <p:spPr bwMode="auto">
          <a:xfrm>
            <a:off x="7646988" y="3556000"/>
            <a:ext cx="381000" cy="685800"/>
          </a:xfrm>
          <a:custGeom>
            <a:avLst/>
            <a:gdLst>
              <a:gd name="T0" fmla="*/ 5394378 w 21600"/>
              <a:gd name="T1" fmla="*/ 2221770 h 21600"/>
              <a:gd name="T2" fmla="*/ 2687549 w 21600"/>
              <a:gd name="T3" fmla="*/ 3017139 h 21600"/>
              <a:gd name="T4" fmla="*/ 4377302 w 21600"/>
              <a:gd name="T5" fmla="*/ 6554438 h 21600"/>
              <a:gd name="T6" fmla="*/ 7560469 w 21600"/>
              <a:gd name="T7" fmla="*/ 10887075 h 21600"/>
              <a:gd name="T8" fmla="*/ 5880365 w 21600"/>
              <a:gd name="T9" fmla="*/ 16330613 h 21600"/>
              <a:gd name="T10" fmla="*/ 4200260 w 21600"/>
              <a:gd name="T11" fmla="*/ 10887075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10312" y="5400"/>
                  <a:pt x="9828" y="5465"/>
                  <a:pt x="9358" y="5595"/>
                </a:cubicBezTo>
                <a:lnTo>
                  <a:pt x="7917" y="391"/>
                </a:lnTo>
                <a:cubicBezTo>
                  <a:pt x="8856" y="131"/>
                  <a:pt x="9825" y="0"/>
                  <a:pt x="10800" y="0"/>
                </a:cubicBezTo>
                <a:cubicBezTo>
                  <a:pt x="16764" y="0"/>
                  <a:pt x="21600" y="4835"/>
                  <a:pt x="21600" y="10800"/>
                </a:cubicBez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1" name="AutoShape 24"/>
          <p:cNvSpPr>
            <a:spLocks noChangeArrowheads="1"/>
          </p:cNvSpPr>
          <p:nvPr/>
        </p:nvSpPr>
        <p:spPr bwMode="auto">
          <a:xfrm flipV="1">
            <a:off x="7631113" y="2836863"/>
            <a:ext cx="381000" cy="685800"/>
          </a:xfrm>
          <a:custGeom>
            <a:avLst/>
            <a:gdLst>
              <a:gd name="T0" fmla="*/ 5394378 w 21600"/>
              <a:gd name="T1" fmla="*/ 2221770 h 21600"/>
              <a:gd name="T2" fmla="*/ 2687549 w 21600"/>
              <a:gd name="T3" fmla="*/ 3017139 h 21600"/>
              <a:gd name="T4" fmla="*/ 4377302 w 21600"/>
              <a:gd name="T5" fmla="*/ 6554438 h 21600"/>
              <a:gd name="T6" fmla="*/ 7560469 w 21600"/>
              <a:gd name="T7" fmla="*/ 10887075 h 21600"/>
              <a:gd name="T8" fmla="*/ 5880365 w 21600"/>
              <a:gd name="T9" fmla="*/ 16330613 h 21600"/>
              <a:gd name="T10" fmla="*/ 4200260 w 21600"/>
              <a:gd name="T11" fmla="*/ 10887075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10312" y="5400"/>
                  <a:pt x="9828" y="5465"/>
                  <a:pt x="9358" y="5595"/>
                </a:cubicBezTo>
                <a:lnTo>
                  <a:pt x="7917" y="391"/>
                </a:lnTo>
                <a:cubicBezTo>
                  <a:pt x="8856" y="131"/>
                  <a:pt x="9825" y="0"/>
                  <a:pt x="10800" y="0"/>
                </a:cubicBezTo>
                <a:cubicBezTo>
                  <a:pt x="16764" y="0"/>
                  <a:pt x="21600" y="4835"/>
                  <a:pt x="21600" y="10800"/>
                </a:cubicBez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2" name="Footer Placeholder 2"/>
          <p:cNvSpPr>
            <a:spLocks noGrp="1"/>
          </p:cNvSpPr>
          <p:nvPr>
            <p:ph type="ftr" sz="quarter" idx="4294967295"/>
          </p:nvPr>
        </p:nvSpPr>
        <p:spPr>
          <a:xfrm>
            <a:off x="0" y="6096000"/>
            <a:ext cx="9144000" cy="457200"/>
          </a:xfrm>
          <a:prstGeom prst="rect">
            <a:avLst/>
          </a:prstGeom>
        </p:spPr>
        <p:txBody>
          <a:bodyPr/>
          <a:lstStyle>
            <a:lvl1pPr>
              <a:spcBef>
                <a:spcPct val="20000"/>
              </a:spcBef>
              <a:buClr>
                <a:srgbClr val="3C3CB4"/>
              </a:buClr>
              <a:buFont typeface="Wingdings" panose="05000000000000000000" pitchFamily="2" charset="2"/>
              <a:buChar char="§"/>
              <a:tabLst>
                <a:tab pos="8915400" algn="r"/>
              </a:tabLst>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tabLst>
                <a:tab pos="8915400" algn="r"/>
              </a:tabLst>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tabLst>
                <a:tab pos="8915400" algn="r"/>
              </a:tabLst>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tabLst>
                <a:tab pos="8915400" algn="r"/>
              </a:tabLst>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tabLst>
                <a:tab pos="8915400" algn="r"/>
              </a:tabLst>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tabLst>
                <a:tab pos="8915400" algn="r"/>
              </a:tabLst>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tabLst>
                <a:tab pos="8915400" algn="r"/>
              </a:tabLst>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tabLst>
                <a:tab pos="8915400" algn="r"/>
              </a:tabLst>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tabLst>
                <a:tab pos="8915400" algn="r"/>
              </a:tabLst>
              <a:defRPr sz="2000">
                <a:solidFill>
                  <a:srgbClr val="3C3CB4"/>
                </a:solidFill>
                <a:latin typeface="Book Antiqua" panose="02040602050305030304" pitchFamily="18" charset="0"/>
                <a:cs typeface="Times New Roman" panose="02020603050405020304" pitchFamily="18" charset="0"/>
              </a:defRPr>
            </a:lvl9pPr>
          </a:lstStyle>
          <a:p>
            <a:pPr>
              <a:spcBef>
                <a:spcPct val="0"/>
              </a:spcBef>
              <a:buClrTx/>
              <a:buFontTx/>
              <a:buNone/>
            </a:pPr>
            <a:endParaRPr lang="en-US" altLang="en-US" sz="1600" smtClean="0">
              <a:solidFill>
                <a:srgbClr val="D5D5FF"/>
              </a:solidFill>
              <a:latin typeface="Bradley Hand ITC" panose="03070402050302030203" pitchFamily="66" charset="0"/>
            </a:endParaRPr>
          </a:p>
          <a:p>
            <a:pPr>
              <a:spcBef>
                <a:spcPct val="0"/>
              </a:spcBef>
              <a:buClrTx/>
              <a:buFontTx/>
              <a:buNone/>
            </a:pPr>
            <a:endParaRPr lang="en-US" altLang="en-US" sz="1600" smtClean="0">
              <a:solidFill>
                <a:srgbClr val="D5D5FF"/>
              </a:solidFill>
              <a:latin typeface="Bradley Hand ITC" panose="03070402050302030203" pitchFamily="66" charset="0"/>
            </a:endParaRPr>
          </a:p>
          <a:p>
            <a:pPr algn="ctr">
              <a:spcBef>
                <a:spcPct val="0"/>
              </a:spcBef>
              <a:spcAft>
                <a:spcPct val="30000"/>
              </a:spcAft>
              <a:buClrTx/>
              <a:buFontTx/>
              <a:buNone/>
            </a:pPr>
            <a:endParaRPr lang="en-US" altLang="en-US" sz="1400" b="1" smtClean="0">
              <a:solidFill>
                <a:srgbClr val="8EA3FA"/>
              </a:solidFill>
              <a:latin typeface="Bradley Hand ITC" panose="03070402050302030203" pitchFamily="66" charset="0"/>
            </a:endParaRPr>
          </a:p>
          <a:p>
            <a:pPr algn="ctr">
              <a:spcBef>
                <a:spcPct val="0"/>
              </a:spcBef>
              <a:spcAft>
                <a:spcPct val="30000"/>
              </a:spcAft>
              <a:buClrTx/>
              <a:buFontTx/>
              <a:buNone/>
            </a:pPr>
            <a:endParaRPr lang="en-US" altLang="en-US" sz="1000" smtClean="0">
              <a:solidFill>
                <a:srgbClr val="3333CC"/>
              </a:solidFill>
              <a:latin typeface="Bradley Hand ITC" panose="03070402050302030203" pitchFamily="66" charset="0"/>
            </a:endParaRPr>
          </a:p>
        </p:txBody>
      </p:sp>
      <p:sp>
        <p:nvSpPr>
          <p:cNvPr id="101383" name="AutoShape 2"/>
          <p:cNvSpPr>
            <a:spLocks noChangeArrowheads="1"/>
          </p:cNvSpPr>
          <p:nvPr/>
        </p:nvSpPr>
        <p:spPr bwMode="auto">
          <a:xfrm rot="-5400000">
            <a:off x="-342900" y="3009900"/>
            <a:ext cx="5105400" cy="1066800"/>
          </a:xfrm>
          <a:custGeom>
            <a:avLst/>
            <a:gdLst>
              <a:gd name="T0" fmla="*/ 1043866866 w 21600"/>
              <a:gd name="T1" fmla="*/ 26344033 h 21600"/>
              <a:gd name="T2" fmla="*/ 603359008 w 21600"/>
              <a:gd name="T3" fmla="*/ 52688067 h 21600"/>
              <a:gd name="T4" fmla="*/ 162851151 w 21600"/>
              <a:gd name="T5" fmla="*/ 26344033 h 21600"/>
              <a:gd name="T6" fmla="*/ 603359008 w 21600"/>
              <a:gd name="T7" fmla="*/ 0 h 21600"/>
              <a:gd name="T8" fmla="*/ 0 60000 65536"/>
              <a:gd name="T9" fmla="*/ 0 60000 65536"/>
              <a:gd name="T10" fmla="*/ 0 60000 65536"/>
              <a:gd name="T11" fmla="*/ 0 60000 65536"/>
              <a:gd name="T12" fmla="*/ 4715 w 21600"/>
              <a:gd name="T13" fmla="*/ 4715 h 21600"/>
              <a:gd name="T14" fmla="*/ 16885 w 21600"/>
              <a:gd name="T15" fmla="*/ 16885 h 21600"/>
            </a:gdLst>
            <a:ahLst/>
            <a:cxnLst>
              <a:cxn ang="T8">
                <a:pos x="T0" y="T1"/>
              </a:cxn>
              <a:cxn ang="T9">
                <a:pos x="T2" y="T3"/>
              </a:cxn>
              <a:cxn ang="T10">
                <a:pos x="T4" y="T5"/>
              </a:cxn>
              <a:cxn ang="T11">
                <a:pos x="T6" y="T7"/>
              </a:cxn>
            </a:cxnLst>
            <a:rect l="T12" t="T13" r="T14" b="T15"/>
            <a:pathLst>
              <a:path w="21600" h="21600">
                <a:moveTo>
                  <a:pt x="0" y="0"/>
                </a:moveTo>
                <a:lnTo>
                  <a:pt x="5829" y="21600"/>
                </a:lnTo>
                <a:lnTo>
                  <a:pt x="15771" y="21600"/>
                </a:lnTo>
                <a:lnTo>
                  <a:pt x="21600" y="0"/>
                </a:lnTo>
                <a:lnTo>
                  <a:pt x="0" y="0"/>
                </a:lnTo>
                <a:close/>
              </a:path>
            </a:pathLst>
          </a:custGeom>
          <a:solidFill>
            <a:srgbClr val="00BCB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algn="ctr" eaLnBrk="1" hangingPunct="1">
              <a:spcBef>
                <a:spcPct val="0"/>
              </a:spcBef>
              <a:buClrTx/>
              <a:buFontTx/>
              <a:buNone/>
            </a:pPr>
            <a:r>
              <a:rPr lang="en-US" altLang="en-US" sz="2800" b="1" dirty="0">
                <a:solidFill>
                  <a:schemeClr val="tx1"/>
                </a:solidFill>
                <a:latin typeface="Bradley Hand ITC" panose="03070402050302030203" pitchFamily="66" charset="0"/>
                <a:cs typeface="Arial" panose="020B0604020202020204" pitchFamily="34" charset="0"/>
              </a:rPr>
              <a:t>Strategic</a:t>
            </a:r>
          </a:p>
          <a:p>
            <a:pPr algn="ctr" eaLnBrk="1" hangingPunct="1">
              <a:spcBef>
                <a:spcPct val="0"/>
              </a:spcBef>
              <a:buClrTx/>
              <a:buFontTx/>
              <a:buNone/>
            </a:pPr>
            <a:r>
              <a:rPr lang="en-US" altLang="en-US" sz="2800" b="1" dirty="0">
                <a:solidFill>
                  <a:schemeClr val="tx1"/>
                </a:solidFill>
                <a:latin typeface="Bradley Hand ITC" panose="03070402050302030203" pitchFamily="66" charset="0"/>
                <a:cs typeface="Arial" panose="020B0604020202020204" pitchFamily="34" charset="0"/>
              </a:rPr>
              <a:t>Fit</a:t>
            </a:r>
          </a:p>
        </p:txBody>
      </p:sp>
      <p:sp>
        <p:nvSpPr>
          <p:cNvPr id="101384" name="AutoShape 3"/>
          <p:cNvSpPr>
            <a:spLocks noChangeArrowheads="1"/>
          </p:cNvSpPr>
          <p:nvPr/>
        </p:nvSpPr>
        <p:spPr bwMode="auto">
          <a:xfrm rot="-5400000">
            <a:off x="4572000" y="2781300"/>
            <a:ext cx="2286000" cy="1524000"/>
          </a:xfrm>
          <a:custGeom>
            <a:avLst/>
            <a:gdLst>
              <a:gd name="T0" fmla="*/ 212611547 w 21600"/>
              <a:gd name="T1" fmla="*/ 53763333 h 21600"/>
              <a:gd name="T2" fmla="*/ 120967500 w 21600"/>
              <a:gd name="T3" fmla="*/ 107526667 h 21600"/>
              <a:gd name="T4" fmla="*/ 29323453 w 21600"/>
              <a:gd name="T5" fmla="*/ 53763333 h 21600"/>
              <a:gd name="T6" fmla="*/ 120967500 w 21600"/>
              <a:gd name="T7" fmla="*/ 0 h 21600"/>
              <a:gd name="T8" fmla="*/ 0 60000 65536"/>
              <a:gd name="T9" fmla="*/ 0 60000 65536"/>
              <a:gd name="T10" fmla="*/ 0 60000 65536"/>
              <a:gd name="T11" fmla="*/ 0 60000 65536"/>
              <a:gd name="T12" fmla="*/ 4418 w 21600"/>
              <a:gd name="T13" fmla="*/ 4418 h 21600"/>
              <a:gd name="T14" fmla="*/ 17182 w 21600"/>
              <a:gd name="T15" fmla="*/ 17182 h 21600"/>
            </a:gdLst>
            <a:ahLst/>
            <a:cxnLst>
              <a:cxn ang="T8">
                <a:pos x="T0" y="T1"/>
              </a:cxn>
              <a:cxn ang="T9">
                <a:pos x="T2" y="T3"/>
              </a:cxn>
              <a:cxn ang="T10">
                <a:pos x="T4" y="T5"/>
              </a:cxn>
              <a:cxn ang="T11">
                <a:pos x="T6" y="T7"/>
              </a:cxn>
            </a:cxnLst>
            <a:rect l="T12" t="T13" r="T14" b="T15"/>
            <a:pathLst>
              <a:path w="21600" h="21600">
                <a:moveTo>
                  <a:pt x="0" y="0"/>
                </a:moveTo>
                <a:lnTo>
                  <a:pt x="5236" y="21600"/>
                </a:lnTo>
                <a:lnTo>
                  <a:pt x="16364" y="21600"/>
                </a:lnTo>
                <a:lnTo>
                  <a:pt x="21600" y="0"/>
                </a:lnTo>
                <a:lnTo>
                  <a:pt x="0" y="0"/>
                </a:lnTo>
                <a:close/>
              </a:path>
            </a:pathLst>
          </a:cu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algn="ctr" eaLnBrk="1" hangingPunct="1">
              <a:spcBef>
                <a:spcPct val="0"/>
              </a:spcBef>
              <a:buClrTx/>
              <a:buFontTx/>
              <a:buNone/>
            </a:pPr>
            <a:r>
              <a:rPr lang="en-US" altLang="en-US" sz="1800" b="1" dirty="0">
                <a:solidFill>
                  <a:schemeClr val="tx1"/>
                </a:solidFill>
                <a:latin typeface="Bradley Hand ITC" panose="03070402050302030203" pitchFamily="66" charset="0"/>
                <a:cs typeface="Arial" panose="020B0604020202020204" pitchFamily="34" charset="0"/>
              </a:rPr>
              <a:t>Roughly </a:t>
            </a:r>
          </a:p>
          <a:p>
            <a:pPr algn="ctr" eaLnBrk="1" hangingPunct="1">
              <a:spcBef>
                <a:spcPct val="0"/>
              </a:spcBef>
              <a:buClrTx/>
              <a:buFontTx/>
              <a:buNone/>
            </a:pPr>
            <a:r>
              <a:rPr lang="en-US" altLang="en-US" sz="1800" b="1" dirty="0">
                <a:solidFill>
                  <a:schemeClr val="tx1"/>
                </a:solidFill>
                <a:latin typeface="Bradley Hand ITC" panose="03070402050302030203" pitchFamily="66" charset="0"/>
                <a:cs typeface="Arial" panose="020B0604020202020204" pitchFamily="34" charset="0"/>
              </a:rPr>
              <a:t>Estimate </a:t>
            </a:r>
          </a:p>
          <a:p>
            <a:pPr algn="ctr" eaLnBrk="1" hangingPunct="1">
              <a:spcBef>
                <a:spcPct val="0"/>
              </a:spcBef>
              <a:buClrTx/>
              <a:buFontTx/>
              <a:buNone/>
            </a:pPr>
            <a:r>
              <a:rPr lang="en-US" altLang="en-US" sz="1800" b="1" dirty="0">
                <a:solidFill>
                  <a:schemeClr val="tx1"/>
                </a:solidFill>
                <a:latin typeface="Bradley Hand ITC" panose="03070402050302030203" pitchFamily="66" charset="0"/>
                <a:cs typeface="Arial" panose="020B0604020202020204" pitchFamily="34" charset="0"/>
              </a:rPr>
              <a:t>Values and </a:t>
            </a:r>
          </a:p>
          <a:p>
            <a:pPr algn="ctr" eaLnBrk="1" hangingPunct="1">
              <a:spcBef>
                <a:spcPct val="0"/>
              </a:spcBef>
              <a:buClrTx/>
              <a:buFontTx/>
              <a:buNone/>
            </a:pPr>
            <a:r>
              <a:rPr lang="en-US" altLang="en-US" sz="1800" b="1" dirty="0">
                <a:solidFill>
                  <a:schemeClr val="tx1"/>
                </a:solidFill>
                <a:latin typeface="Bradley Hand ITC" panose="03070402050302030203" pitchFamily="66" charset="0"/>
                <a:cs typeface="Arial" panose="020B0604020202020204" pitchFamily="34" charset="0"/>
              </a:rPr>
              <a:t>Costs</a:t>
            </a:r>
          </a:p>
        </p:txBody>
      </p:sp>
      <p:sp>
        <p:nvSpPr>
          <p:cNvPr id="101385" name="AutoShape 4"/>
          <p:cNvSpPr>
            <a:spLocks noChangeArrowheads="1"/>
          </p:cNvSpPr>
          <p:nvPr/>
        </p:nvSpPr>
        <p:spPr bwMode="auto">
          <a:xfrm>
            <a:off x="152400" y="1447800"/>
            <a:ext cx="1295400" cy="1066800"/>
          </a:xfrm>
          <a:prstGeom prst="cloudCallout">
            <a:avLst>
              <a:gd name="adj1" fmla="val -43750"/>
              <a:gd name="adj2" fmla="val 700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algn="ctr" eaLnBrk="1" hangingPunct="1">
              <a:spcBef>
                <a:spcPct val="0"/>
              </a:spcBef>
              <a:buClrTx/>
              <a:buFontTx/>
              <a:buNone/>
            </a:pPr>
            <a:r>
              <a:rPr lang="en-US" altLang="en-US" sz="1800">
                <a:solidFill>
                  <a:schemeClr val="tx1"/>
                </a:solidFill>
                <a:latin typeface="Bradley Hand ITC" panose="03070402050302030203" pitchFamily="66" charset="0"/>
                <a:cs typeface="Arial" panose="020B0604020202020204" pitchFamily="34" charset="0"/>
              </a:rPr>
              <a:t>Idea</a:t>
            </a:r>
          </a:p>
        </p:txBody>
      </p:sp>
      <p:graphicFrame>
        <p:nvGraphicFramePr>
          <p:cNvPr id="714757" name="Group 5"/>
          <p:cNvGraphicFramePr>
            <a:graphicFrameLocks noGrp="1"/>
          </p:cNvGraphicFramePr>
          <p:nvPr/>
        </p:nvGraphicFramePr>
        <p:xfrm>
          <a:off x="2755900" y="2400300"/>
          <a:ext cx="2209800" cy="2286000"/>
        </p:xfrm>
        <a:graphic>
          <a:graphicData uri="http://schemas.openxmlformats.org/drawingml/2006/table">
            <a:tbl>
              <a:tblPr/>
              <a:tblGrid>
                <a:gridCol w="1104900"/>
                <a:gridCol w="1104900"/>
              </a:tblGrid>
              <a:tr h="1143000">
                <a:tc>
                  <a:txBody>
                    <a:bodyPr/>
                    <a:lstStyle>
                      <a:lvl1pPr>
                        <a:buClr>
                          <a:srgbClr val="3C3CB4"/>
                        </a:buClr>
                        <a:defRPr sz="2800">
                          <a:solidFill>
                            <a:srgbClr val="3C3CB4"/>
                          </a:solidFill>
                          <a:latin typeface="Book Antiqua" panose="02040602050305030304" pitchFamily="18" charset="0"/>
                          <a:cs typeface="Arial" panose="020B0604020202020204" pitchFamily="34" charset="0"/>
                        </a:defRPr>
                      </a:lvl1pPr>
                      <a:lvl2pPr>
                        <a:buClr>
                          <a:srgbClr val="8EA3FA"/>
                        </a:buClr>
                        <a:defRPr sz="2400">
                          <a:solidFill>
                            <a:srgbClr val="3C3CB4"/>
                          </a:solidFill>
                          <a:latin typeface="Book Antiqua" panose="02040602050305030304" pitchFamily="18" charset="0"/>
                          <a:cs typeface="Arial" panose="020B0604020202020204" pitchFamily="34" charset="0"/>
                        </a:defRPr>
                      </a:lvl2pPr>
                      <a:lvl3pPr>
                        <a:buClr>
                          <a:schemeClr val="bg1"/>
                        </a:buClr>
                        <a:defRPr sz="2000">
                          <a:solidFill>
                            <a:srgbClr val="3C3CB4"/>
                          </a:solidFill>
                          <a:latin typeface="Book Antiqua" panose="02040602050305030304" pitchFamily="18" charset="0"/>
                          <a:cs typeface="Arial" panose="020B0604020202020204" pitchFamily="34" charset="0"/>
                        </a:defRPr>
                      </a:lvl3pPr>
                      <a:lvl4pPr>
                        <a:defRPr>
                          <a:solidFill>
                            <a:srgbClr val="3C3CB4"/>
                          </a:solidFill>
                          <a:latin typeface="Book Antiqua" panose="02040602050305030304" pitchFamily="18" charset="0"/>
                          <a:cs typeface="Arial" panose="020B0604020202020204" pitchFamily="34" charset="0"/>
                        </a:defRPr>
                      </a:lvl4pPr>
                      <a:lvl5pPr>
                        <a:defRPr>
                          <a:solidFill>
                            <a:srgbClr val="3C3CB4"/>
                          </a:solidFill>
                          <a:latin typeface="Book Antiqua" panose="02040602050305030304" pitchFamily="18" charset="0"/>
                          <a:cs typeface="Arial" panose="020B0604020202020204" pitchFamily="34" charset="0"/>
                        </a:defRPr>
                      </a:lvl5pPr>
                      <a:lvl6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6pPr>
                      <a:lvl7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7pPr>
                      <a:lvl8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8pPr>
                      <a:lvl9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C3CB4"/>
                        </a:buClr>
                        <a:buSzTx/>
                        <a:buFont typeface="Wingdings" panose="05000000000000000000" pitchFamily="2" charset="2"/>
                        <a:buNone/>
                        <a:tabLst/>
                      </a:pPr>
                      <a:r>
                        <a:rPr kumimoji="0" lang="en-US" altLang="en-US" sz="1800" b="1" i="0" u="none" strike="noStrike" cap="none" normalizeH="0" baseline="0" dirty="0" smtClean="0">
                          <a:ln>
                            <a:noFill/>
                          </a:ln>
                          <a:solidFill>
                            <a:srgbClr val="3C3CB4"/>
                          </a:solidFill>
                          <a:effectLst/>
                          <a:latin typeface="Bradley Hand ITC" panose="03070402050302030203" pitchFamily="66" charset="0"/>
                          <a:cs typeface="Arial" panose="020B0604020202020204" pitchFamily="34" charset="0"/>
                        </a:rPr>
                        <a:t>Partner</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buClr>
                          <a:srgbClr val="3C3CB4"/>
                        </a:buClr>
                        <a:defRPr sz="2800">
                          <a:solidFill>
                            <a:srgbClr val="3C3CB4"/>
                          </a:solidFill>
                          <a:latin typeface="Book Antiqua" panose="02040602050305030304" pitchFamily="18" charset="0"/>
                          <a:cs typeface="Arial" panose="020B0604020202020204" pitchFamily="34" charset="0"/>
                        </a:defRPr>
                      </a:lvl1pPr>
                      <a:lvl2pPr>
                        <a:buClr>
                          <a:srgbClr val="8EA3FA"/>
                        </a:buClr>
                        <a:defRPr sz="2400">
                          <a:solidFill>
                            <a:srgbClr val="3C3CB4"/>
                          </a:solidFill>
                          <a:latin typeface="Book Antiqua" panose="02040602050305030304" pitchFamily="18" charset="0"/>
                          <a:cs typeface="Arial" panose="020B0604020202020204" pitchFamily="34" charset="0"/>
                        </a:defRPr>
                      </a:lvl2pPr>
                      <a:lvl3pPr>
                        <a:buClr>
                          <a:schemeClr val="bg1"/>
                        </a:buClr>
                        <a:defRPr sz="2000">
                          <a:solidFill>
                            <a:srgbClr val="3C3CB4"/>
                          </a:solidFill>
                          <a:latin typeface="Book Antiqua" panose="02040602050305030304" pitchFamily="18" charset="0"/>
                          <a:cs typeface="Arial" panose="020B0604020202020204" pitchFamily="34" charset="0"/>
                        </a:defRPr>
                      </a:lvl3pPr>
                      <a:lvl4pPr>
                        <a:defRPr>
                          <a:solidFill>
                            <a:srgbClr val="3C3CB4"/>
                          </a:solidFill>
                          <a:latin typeface="Book Antiqua" panose="02040602050305030304" pitchFamily="18" charset="0"/>
                          <a:cs typeface="Arial" panose="020B0604020202020204" pitchFamily="34" charset="0"/>
                        </a:defRPr>
                      </a:lvl4pPr>
                      <a:lvl5pPr>
                        <a:defRPr>
                          <a:solidFill>
                            <a:srgbClr val="3C3CB4"/>
                          </a:solidFill>
                          <a:latin typeface="Book Antiqua" panose="02040602050305030304" pitchFamily="18" charset="0"/>
                          <a:cs typeface="Arial" panose="020B0604020202020204" pitchFamily="34" charset="0"/>
                        </a:defRPr>
                      </a:lvl5pPr>
                      <a:lvl6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6pPr>
                      <a:lvl7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7pPr>
                      <a:lvl8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8pPr>
                      <a:lvl9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C3CB4"/>
                        </a:buClr>
                        <a:buSzTx/>
                        <a:buFont typeface="Wingdings" panose="05000000000000000000" pitchFamily="2" charset="2"/>
                        <a:buNone/>
                        <a:tabLst/>
                      </a:pPr>
                      <a:r>
                        <a:rPr kumimoji="0" lang="en-US" altLang="en-US" sz="1800" b="1" i="0" u="none" strike="noStrike" cap="none" normalizeH="0" baseline="0" dirty="0" smtClean="0">
                          <a:ln>
                            <a:noFill/>
                          </a:ln>
                          <a:solidFill>
                            <a:srgbClr val="3C3CB4"/>
                          </a:solidFill>
                          <a:effectLst/>
                          <a:latin typeface="Bradley Hand ITC" panose="03070402050302030203" pitchFamily="66" charset="0"/>
                          <a:cs typeface="Arial" panose="020B0604020202020204" pitchFamily="34" charset="0"/>
                        </a:rPr>
                        <a:t>Invest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43000">
                <a:tc>
                  <a:txBody>
                    <a:bodyPr/>
                    <a:lstStyle>
                      <a:lvl1pPr>
                        <a:buClr>
                          <a:srgbClr val="3C3CB4"/>
                        </a:buClr>
                        <a:defRPr sz="2800">
                          <a:solidFill>
                            <a:srgbClr val="3C3CB4"/>
                          </a:solidFill>
                          <a:latin typeface="Book Antiqua" panose="02040602050305030304" pitchFamily="18" charset="0"/>
                          <a:cs typeface="Arial" panose="020B0604020202020204" pitchFamily="34" charset="0"/>
                        </a:defRPr>
                      </a:lvl1pPr>
                      <a:lvl2pPr>
                        <a:buClr>
                          <a:srgbClr val="8EA3FA"/>
                        </a:buClr>
                        <a:defRPr sz="2400">
                          <a:solidFill>
                            <a:srgbClr val="3C3CB4"/>
                          </a:solidFill>
                          <a:latin typeface="Book Antiqua" panose="02040602050305030304" pitchFamily="18" charset="0"/>
                          <a:cs typeface="Arial" panose="020B0604020202020204" pitchFamily="34" charset="0"/>
                        </a:defRPr>
                      </a:lvl2pPr>
                      <a:lvl3pPr>
                        <a:buClr>
                          <a:schemeClr val="bg1"/>
                        </a:buClr>
                        <a:defRPr sz="2000">
                          <a:solidFill>
                            <a:srgbClr val="3C3CB4"/>
                          </a:solidFill>
                          <a:latin typeface="Book Antiqua" panose="02040602050305030304" pitchFamily="18" charset="0"/>
                          <a:cs typeface="Arial" panose="020B0604020202020204" pitchFamily="34" charset="0"/>
                        </a:defRPr>
                      </a:lvl3pPr>
                      <a:lvl4pPr>
                        <a:defRPr>
                          <a:solidFill>
                            <a:srgbClr val="3C3CB4"/>
                          </a:solidFill>
                          <a:latin typeface="Book Antiqua" panose="02040602050305030304" pitchFamily="18" charset="0"/>
                          <a:cs typeface="Arial" panose="020B0604020202020204" pitchFamily="34" charset="0"/>
                        </a:defRPr>
                      </a:lvl4pPr>
                      <a:lvl5pPr>
                        <a:defRPr>
                          <a:solidFill>
                            <a:srgbClr val="3C3CB4"/>
                          </a:solidFill>
                          <a:latin typeface="Book Antiqua" panose="02040602050305030304" pitchFamily="18" charset="0"/>
                          <a:cs typeface="Arial" panose="020B0604020202020204" pitchFamily="34" charset="0"/>
                        </a:defRPr>
                      </a:lvl5pPr>
                      <a:lvl6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6pPr>
                      <a:lvl7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7pPr>
                      <a:lvl8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8pPr>
                      <a:lvl9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C3CB4"/>
                        </a:buClr>
                        <a:buSzTx/>
                        <a:buFont typeface="Wingdings" panose="05000000000000000000" pitchFamily="2" charset="2"/>
                        <a:buNone/>
                        <a:tabLst/>
                      </a:pPr>
                      <a:r>
                        <a:rPr kumimoji="0" lang="en-US" altLang="en-US" sz="1800" b="1" i="0" u="none" strike="noStrike" cap="none" normalizeH="0" baseline="0" dirty="0" smtClean="0">
                          <a:ln>
                            <a:noFill/>
                          </a:ln>
                          <a:solidFill>
                            <a:srgbClr val="3C3CB4"/>
                          </a:solidFill>
                          <a:effectLst/>
                          <a:latin typeface="Bradley Hand ITC" panose="03070402050302030203" pitchFamily="66" charset="0"/>
                          <a:cs typeface="Arial" panose="020B0604020202020204" pitchFamily="34" charset="0"/>
                        </a:rPr>
                        <a:t>Who Cares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buClr>
                          <a:srgbClr val="3C3CB4"/>
                        </a:buClr>
                        <a:defRPr sz="2800">
                          <a:solidFill>
                            <a:srgbClr val="3C3CB4"/>
                          </a:solidFill>
                          <a:latin typeface="Book Antiqua" panose="02040602050305030304" pitchFamily="18" charset="0"/>
                          <a:cs typeface="Arial" panose="020B0604020202020204" pitchFamily="34" charset="0"/>
                        </a:defRPr>
                      </a:lvl1pPr>
                      <a:lvl2pPr>
                        <a:buClr>
                          <a:srgbClr val="8EA3FA"/>
                        </a:buClr>
                        <a:defRPr sz="2400">
                          <a:solidFill>
                            <a:srgbClr val="3C3CB4"/>
                          </a:solidFill>
                          <a:latin typeface="Book Antiqua" panose="02040602050305030304" pitchFamily="18" charset="0"/>
                          <a:cs typeface="Arial" panose="020B0604020202020204" pitchFamily="34" charset="0"/>
                        </a:defRPr>
                      </a:lvl2pPr>
                      <a:lvl3pPr>
                        <a:buClr>
                          <a:schemeClr val="bg1"/>
                        </a:buClr>
                        <a:defRPr sz="2000">
                          <a:solidFill>
                            <a:srgbClr val="3C3CB4"/>
                          </a:solidFill>
                          <a:latin typeface="Book Antiqua" panose="02040602050305030304" pitchFamily="18" charset="0"/>
                          <a:cs typeface="Arial" panose="020B0604020202020204" pitchFamily="34" charset="0"/>
                        </a:defRPr>
                      </a:lvl3pPr>
                      <a:lvl4pPr>
                        <a:defRPr>
                          <a:solidFill>
                            <a:srgbClr val="3C3CB4"/>
                          </a:solidFill>
                          <a:latin typeface="Book Antiqua" panose="02040602050305030304" pitchFamily="18" charset="0"/>
                          <a:cs typeface="Arial" panose="020B0604020202020204" pitchFamily="34" charset="0"/>
                        </a:defRPr>
                      </a:lvl4pPr>
                      <a:lvl5pPr>
                        <a:defRPr>
                          <a:solidFill>
                            <a:srgbClr val="3C3CB4"/>
                          </a:solidFill>
                          <a:latin typeface="Book Antiqua" panose="02040602050305030304" pitchFamily="18" charset="0"/>
                          <a:cs typeface="Arial" panose="020B0604020202020204" pitchFamily="34" charset="0"/>
                        </a:defRPr>
                      </a:lvl5pPr>
                      <a:lvl6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6pPr>
                      <a:lvl7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7pPr>
                      <a:lvl8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8pPr>
                      <a:lvl9pPr fontAlgn="base">
                        <a:spcBef>
                          <a:spcPct val="20000"/>
                        </a:spcBef>
                        <a:spcAft>
                          <a:spcPct val="0"/>
                        </a:spcAft>
                        <a:defRPr>
                          <a:solidFill>
                            <a:srgbClr val="3C3CB4"/>
                          </a:solidFill>
                          <a:latin typeface="Book Antiqua" panose="0204060205030503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C3CB4"/>
                        </a:buClr>
                        <a:buSzTx/>
                        <a:buFont typeface="Wingdings" panose="05000000000000000000" pitchFamily="2" charset="2"/>
                        <a:buNone/>
                        <a:tabLst/>
                      </a:pPr>
                      <a:r>
                        <a:rPr kumimoji="0" lang="en-US" altLang="en-US" sz="1800" b="1" i="0" u="none" strike="noStrike" cap="none" normalizeH="0" baseline="0" dirty="0" smtClean="0">
                          <a:ln>
                            <a:noFill/>
                          </a:ln>
                          <a:solidFill>
                            <a:srgbClr val="3C3CB4"/>
                          </a:solidFill>
                          <a:effectLst/>
                          <a:latin typeface="Bradley Hand ITC" panose="03070402050302030203" pitchFamily="66" charset="0"/>
                          <a:cs typeface="Arial" panose="020B0604020202020204" pitchFamily="34" charset="0"/>
                        </a:rPr>
                        <a:t>Parity</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1397" name="AutoShape 16"/>
          <p:cNvSpPr>
            <a:spLocks noChangeArrowheads="1"/>
          </p:cNvSpPr>
          <p:nvPr/>
        </p:nvSpPr>
        <p:spPr bwMode="auto">
          <a:xfrm>
            <a:off x="152400" y="2971800"/>
            <a:ext cx="1295400" cy="1066800"/>
          </a:xfrm>
          <a:prstGeom prst="cloudCallout">
            <a:avLst>
              <a:gd name="adj1" fmla="val -43750"/>
              <a:gd name="adj2" fmla="val 700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algn="ctr" eaLnBrk="1" hangingPunct="1">
              <a:spcBef>
                <a:spcPct val="0"/>
              </a:spcBef>
              <a:buClrTx/>
              <a:buFontTx/>
              <a:buNone/>
            </a:pPr>
            <a:r>
              <a:rPr lang="en-US" altLang="en-US" sz="1800">
                <a:solidFill>
                  <a:schemeClr val="tx1"/>
                </a:solidFill>
                <a:latin typeface="Bradley Hand ITC" panose="03070402050302030203" pitchFamily="66" charset="0"/>
                <a:cs typeface="Arial" panose="020B0604020202020204" pitchFamily="34" charset="0"/>
              </a:rPr>
              <a:t>Idea</a:t>
            </a:r>
          </a:p>
        </p:txBody>
      </p:sp>
      <p:sp>
        <p:nvSpPr>
          <p:cNvPr id="101398" name="AutoShape 17"/>
          <p:cNvSpPr>
            <a:spLocks noChangeArrowheads="1"/>
          </p:cNvSpPr>
          <p:nvPr/>
        </p:nvSpPr>
        <p:spPr bwMode="auto">
          <a:xfrm>
            <a:off x="152400" y="4419600"/>
            <a:ext cx="1295400" cy="1066800"/>
          </a:xfrm>
          <a:prstGeom prst="cloudCallout">
            <a:avLst>
              <a:gd name="adj1" fmla="val -43750"/>
              <a:gd name="adj2" fmla="val 700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algn="ctr" eaLnBrk="1" hangingPunct="1">
              <a:spcBef>
                <a:spcPct val="0"/>
              </a:spcBef>
              <a:buClrTx/>
              <a:buFontTx/>
              <a:buNone/>
            </a:pPr>
            <a:r>
              <a:rPr lang="en-US" altLang="en-US" sz="1800">
                <a:solidFill>
                  <a:schemeClr val="tx1"/>
                </a:solidFill>
                <a:latin typeface="Bradley Hand ITC" panose="03070402050302030203" pitchFamily="66" charset="0"/>
                <a:cs typeface="Arial" panose="020B0604020202020204" pitchFamily="34" charset="0"/>
              </a:rPr>
              <a:t>Idea</a:t>
            </a:r>
          </a:p>
        </p:txBody>
      </p:sp>
      <p:sp>
        <p:nvSpPr>
          <p:cNvPr id="101399" name="AutoShape 18"/>
          <p:cNvSpPr>
            <a:spLocks noChangeAspect="1" noChangeArrowheads="1"/>
          </p:cNvSpPr>
          <p:nvPr/>
        </p:nvSpPr>
        <p:spPr bwMode="auto">
          <a:xfrm>
            <a:off x="8050213" y="3505200"/>
            <a:ext cx="941387" cy="1309688"/>
          </a:xfrm>
          <a:prstGeom prst="can">
            <a:avLst>
              <a:gd name="adj" fmla="val 34781"/>
            </a:avLst>
          </a:prstGeom>
          <a:solidFill>
            <a:srgbClr val="F3FA6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algn="ctr">
              <a:spcBef>
                <a:spcPct val="0"/>
              </a:spcBef>
              <a:buClrTx/>
              <a:buFontTx/>
              <a:buNone/>
            </a:pPr>
            <a:r>
              <a:rPr lang="en-US" altLang="en-US" sz="1800" dirty="0" smtClean="0">
                <a:solidFill>
                  <a:schemeClr val="tx1"/>
                </a:solidFill>
                <a:latin typeface="Bradley Hand ITC" panose="03070402050302030203" pitchFamily="66" charset="0"/>
                <a:cs typeface="Arial" panose="020B0604020202020204" pitchFamily="34" charset="0"/>
              </a:rPr>
              <a:t>Other</a:t>
            </a:r>
            <a:endParaRPr lang="en-US" altLang="en-US" sz="1800" dirty="0">
              <a:solidFill>
                <a:schemeClr val="tx1"/>
              </a:solidFill>
              <a:latin typeface="Bradley Hand ITC" panose="03070402050302030203" pitchFamily="66" charset="0"/>
              <a:cs typeface="Arial" panose="020B0604020202020204" pitchFamily="34" charset="0"/>
            </a:endParaRPr>
          </a:p>
          <a:p>
            <a:pPr algn="ctr">
              <a:lnSpc>
                <a:spcPct val="60000"/>
              </a:lnSpc>
              <a:spcBef>
                <a:spcPct val="50000"/>
              </a:spcBef>
              <a:buClrTx/>
              <a:buFontTx/>
              <a:buNone/>
            </a:pPr>
            <a:r>
              <a:rPr lang="en-US" altLang="en-US" sz="1800" b="1" dirty="0">
                <a:solidFill>
                  <a:schemeClr val="tx1"/>
                </a:solidFill>
                <a:latin typeface="Bradley Hand ITC" panose="03070402050302030203" pitchFamily="66" charset="0"/>
                <a:cs typeface="Arial" panose="020B0604020202020204" pitchFamily="34" charset="0"/>
              </a:rPr>
              <a:t>Release</a:t>
            </a:r>
          </a:p>
          <a:p>
            <a:pPr algn="ctr">
              <a:lnSpc>
                <a:spcPct val="60000"/>
              </a:lnSpc>
              <a:spcBef>
                <a:spcPct val="50000"/>
              </a:spcBef>
              <a:buClrTx/>
              <a:buFontTx/>
              <a:buNone/>
            </a:pPr>
            <a:r>
              <a:rPr lang="en-US" altLang="en-US" sz="1800" b="1" dirty="0">
                <a:solidFill>
                  <a:schemeClr val="tx1"/>
                </a:solidFill>
                <a:latin typeface="Bradley Hand ITC" panose="03070402050302030203" pitchFamily="66" charset="0"/>
                <a:cs typeface="Arial" panose="020B0604020202020204" pitchFamily="34" charset="0"/>
              </a:rPr>
              <a:t>Backlog</a:t>
            </a:r>
          </a:p>
        </p:txBody>
      </p:sp>
      <p:sp>
        <p:nvSpPr>
          <p:cNvPr id="101400" name="AutoShape 19"/>
          <p:cNvSpPr>
            <a:spLocks noChangeAspect="1" noChangeArrowheads="1"/>
          </p:cNvSpPr>
          <p:nvPr/>
        </p:nvSpPr>
        <p:spPr bwMode="auto">
          <a:xfrm>
            <a:off x="8050213" y="2514600"/>
            <a:ext cx="941387" cy="1309688"/>
          </a:xfrm>
          <a:prstGeom prst="can">
            <a:avLst>
              <a:gd name="adj" fmla="val 34781"/>
            </a:avLst>
          </a:prstGeom>
          <a:solidFill>
            <a:srgbClr val="7CFE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algn="ctr">
              <a:spcBef>
                <a:spcPct val="0"/>
              </a:spcBef>
              <a:buClrTx/>
              <a:buFontTx/>
              <a:buNone/>
            </a:pPr>
            <a:r>
              <a:rPr lang="en-US" altLang="en-US" sz="1800" b="1" dirty="0">
                <a:solidFill>
                  <a:schemeClr val="tx1"/>
                </a:solidFill>
                <a:latin typeface="Bradley Hand ITC" panose="03070402050302030203" pitchFamily="66" charset="0"/>
                <a:cs typeface="Arial" panose="020B0604020202020204" pitchFamily="34" charset="0"/>
              </a:rPr>
              <a:t>Critical </a:t>
            </a:r>
          </a:p>
          <a:p>
            <a:pPr algn="ctr">
              <a:spcBef>
                <a:spcPct val="0"/>
              </a:spcBef>
              <a:buClrTx/>
              <a:buFontTx/>
              <a:buNone/>
            </a:pPr>
            <a:r>
              <a:rPr lang="en-US" altLang="en-US" sz="1800" b="1" dirty="0">
                <a:solidFill>
                  <a:schemeClr val="tx1"/>
                </a:solidFill>
                <a:latin typeface="Bradley Hand ITC" panose="03070402050302030203" pitchFamily="66" charset="0"/>
                <a:cs typeface="Arial" panose="020B0604020202020204" pitchFamily="34" charset="0"/>
              </a:rPr>
              <a:t>Items</a:t>
            </a:r>
          </a:p>
        </p:txBody>
      </p:sp>
      <p:sp>
        <p:nvSpPr>
          <p:cNvPr id="101401" name="Rectangle 20"/>
          <p:cNvSpPr>
            <a:spLocks noChangeArrowheads="1"/>
          </p:cNvSpPr>
          <p:nvPr/>
        </p:nvSpPr>
        <p:spPr bwMode="auto">
          <a:xfrm>
            <a:off x="6477000" y="2946400"/>
            <a:ext cx="1066800" cy="1181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algn="ctr" eaLnBrk="1" hangingPunct="1">
              <a:spcBef>
                <a:spcPct val="0"/>
              </a:spcBef>
              <a:buClrTx/>
              <a:buFontTx/>
              <a:buNone/>
            </a:pPr>
            <a:r>
              <a:rPr lang="en-US" altLang="en-US" sz="1600">
                <a:solidFill>
                  <a:schemeClr val="tx1"/>
                </a:solidFill>
                <a:latin typeface="Bradley Hand ITC" panose="03070402050302030203" pitchFamily="66" charset="0"/>
                <a:cs typeface="Arial" panose="020B0604020202020204" pitchFamily="34" charset="0"/>
              </a:rPr>
              <a:t>Prioritize</a:t>
            </a:r>
          </a:p>
          <a:p>
            <a:pPr algn="ctr" eaLnBrk="1" hangingPunct="1">
              <a:spcBef>
                <a:spcPct val="0"/>
              </a:spcBef>
              <a:buClrTx/>
              <a:buFontTx/>
              <a:buNone/>
            </a:pPr>
            <a:r>
              <a:rPr lang="en-US" altLang="en-US" sz="1600">
                <a:solidFill>
                  <a:schemeClr val="tx1"/>
                </a:solidFill>
                <a:latin typeface="Bradley Hand ITC" panose="03070402050302030203" pitchFamily="66" charset="0"/>
                <a:cs typeface="Arial" panose="020B0604020202020204" pitchFamily="34" charset="0"/>
              </a:rPr>
              <a:t>By</a:t>
            </a:r>
          </a:p>
          <a:p>
            <a:pPr algn="ctr" eaLnBrk="1" hangingPunct="1">
              <a:spcBef>
                <a:spcPct val="0"/>
              </a:spcBef>
              <a:buClrTx/>
              <a:buFontTx/>
              <a:buNone/>
            </a:pPr>
            <a:endParaRPr lang="en-US" altLang="en-US" sz="1600">
              <a:solidFill>
                <a:schemeClr val="tx1"/>
              </a:solidFill>
              <a:latin typeface="Bradley Hand ITC" panose="03070402050302030203" pitchFamily="66" charset="0"/>
              <a:cs typeface="Arial" panose="020B0604020202020204" pitchFamily="34" charset="0"/>
            </a:endParaRPr>
          </a:p>
          <a:p>
            <a:pPr algn="ctr" eaLnBrk="1" hangingPunct="1">
              <a:spcBef>
                <a:spcPct val="0"/>
              </a:spcBef>
              <a:buClrTx/>
              <a:buFontTx/>
              <a:buNone/>
            </a:pPr>
            <a:r>
              <a:rPr lang="en-US" altLang="en-US" sz="1600">
                <a:solidFill>
                  <a:schemeClr val="tx1"/>
                </a:solidFill>
                <a:latin typeface="Bradley Hand ITC" panose="03070402050302030203" pitchFamily="66" charset="0"/>
                <a:cs typeface="Arial" panose="020B0604020202020204" pitchFamily="34" charset="0"/>
              </a:rPr>
              <a:t>Value/Cost</a:t>
            </a:r>
          </a:p>
        </p:txBody>
      </p:sp>
      <p:sp>
        <p:nvSpPr>
          <p:cNvPr id="101402" name="AutoShape 21"/>
          <p:cNvSpPr>
            <a:spLocks noChangeAspect="1" noChangeArrowheads="1"/>
          </p:cNvSpPr>
          <p:nvPr/>
        </p:nvSpPr>
        <p:spPr bwMode="auto">
          <a:xfrm>
            <a:off x="3200400" y="5068888"/>
            <a:ext cx="941388" cy="1309687"/>
          </a:xfrm>
          <a:prstGeom prst="can">
            <a:avLst>
              <a:gd name="adj" fmla="val 34781"/>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algn="ctr">
              <a:spcBef>
                <a:spcPct val="0"/>
              </a:spcBef>
              <a:buClrTx/>
              <a:buFontTx/>
              <a:buNone/>
            </a:pPr>
            <a:r>
              <a:rPr lang="en-US" altLang="en-US" sz="1800" b="1" dirty="0">
                <a:solidFill>
                  <a:schemeClr val="tx1"/>
                </a:solidFill>
                <a:latin typeface="Bradley Hand ITC" panose="03070402050302030203" pitchFamily="66" charset="0"/>
                <a:cs typeface="Arial" panose="020B0604020202020204" pitchFamily="34" charset="0"/>
              </a:rPr>
              <a:t>Non-</a:t>
            </a:r>
          </a:p>
          <a:p>
            <a:pPr algn="ctr">
              <a:spcBef>
                <a:spcPct val="0"/>
              </a:spcBef>
              <a:buClrTx/>
              <a:buFontTx/>
              <a:buNone/>
            </a:pPr>
            <a:r>
              <a:rPr lang="en-US" altLang="en-US" sz="1800" b="1" dirty="0">
                <a:solidFill>
                  <a:schemeClr val="tx1"/>
                </a:solidFill>
                <a:latin typeface="Bradley Hand ITC" panose="03070402050302030203" pitchFamily="66" charset="0"/>
                <a:cs typeface="Arial" panose="020B0604020202020204" pitchFamily="34" charset="0"/>
              </a:rPr>
              <a:t>Strategic</a:t>
            </a:r>
          </a:p>
        </p:txBody>
      </p:sp>
      <p:sp>
        <p:nvSpPr>
          <p:cNvPr id="101403" name="AutoShape 23"/>
          <p:cNvSpPr>
            <a:spLocks noChangeAspect="1" noChangeArrowheads="1"/>
          </p:cNvSpPr>
          <p:nvPr/>
        </p:nvSpPr>
        <p:spPr bwMode="auto">
          <a:xfrm>
            <a:off x="6172200" y="4564063"/>
            <a:ext cx="941388" cy="1309687"/>
          </a:xfrm>
          <a:prstGeom prst="can">
            <a:avLst>
              <a:gd name="adj" fmla="val 34781"/>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algn="ctr">
              <a:spcBef>
                <a:spcPct val="0"/>
              </a:spcBef>
              <a:buClrTx/>
              <a:buFontTx/>
              <a:buNone/>
            </a:pPr>
            <a:r>
              <a:rPr lang="en-US" altLang="en-US" sz="1800" b="1" dirty="0">
                <a:solidFill>
                  <a:schemeClr val="tx1"/>
                </a:solidFill>
                <a:latin typeface="Bradley Hand ITC" panose="03070402050302030203" pitchFamily="66" charset="0"/>
                <a:cs typeface="Arial" panose="020B0604020202020204" pitchFamily="34" charset="0"/>
              </a:rPr>
              <a:t>Non-</a:t>
            </a:r>
          </a:p>
          <a:p>
            <a:pPr algn="ctr">
              <a:spcBef>
                <a:spcPct val="0"/>
              </a:spcBef>
              <a:buClrTx/>
              <a:buFontTx/>
              <a:buNone/>
            </a:pPr>
            <a:r>
              <a:rPr lang="en-US" altLang="en-US" sz="1800" b="1" dirty="0">
                <a:solidFill>
                  <a:schemeClr val="tx1"/>
                </a:solidFill>
                <a:latin typeface="Bradley Hand ITC" panose="03070402050302030203" pitchFamily="66" charset="0"/>
                <a:cs typeface="Arial" panose="020B0604020202020204" pitchFamily="34" charset="0"/>
              </a:rPr>
              <a:t>Economic</a:t>
            </a:r>
          </a:p>
        </p:txBody>
      </p:sp>
      <p:sp>
        <p:nvSpPr>
          <p:cNvPr id="101404" name="AutoShape 25"/>
          <p:cNvSpPr>
            <a:spLocks noChangeArrowheads="1"/>
          </p:cNvSpPr>
          <p:nvPr/>
        </p:nvSpPr>
        <p:spPr bwMode="auto">
          <a:xfrm>
            <a:off x="457200" y="4191000"/>
            <a:ext cx="1143000" cy="152400"/>
          </a:xfrm>
          <a:custGeom>
            <a:avLst/>
            <a:gdLst>
              <a:gd name="T0" fmla="*/ 45362813 w 21600"/>
              <a:gd name="T1" fmla="*/ 0 h 21600"/>
              <a:gd name="T2" fmla="*/ 0 w 21600"/>
              <a:gd name="T3" fmla="*/ 537633 h 21600"/>
              <a:gd name="T4" fmla="*/ 45362813 w 21600"/>
              <a:gd name="T5" fmla="*/ 1075267 h 21600"/>
              <a:gd name="T6" fmla="*/ 60483750 w 21600"/>
              <a:gd name="T7" fmla="*/ 537633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05" name="AutoShape 26"/>
          <p:cNvSpPr>
            <a:spLocks noChangeArrowheads="1"/>
          </p:cNvSpPr>
          <p:nvPr/>
        </p:nvSpPr>
        <p:spPr bwMode="auto">
          <a:xfrm>
            <a:off x="457200" y="2667000"/>
            <a:ext cx="1143000" cy="152400"/>
          </a:xfrm>
          <a:custGeom>
            <a:avLst/>
            <a:gdLst>
              <a:gd name="T0" fmla="*/ 45362813 w 21600"/>
              <a:gd name="T1" fmla="*/ 0 h 21600"/>
              <a:gd name="T2" fmla="*/ 0 w 21600"/>
              <a:gd name="T3" fmla="*/ 537633 h 21600"/>
              <a:gd name="T4" fmla="*/ 45362813 w 21600"/>
              <a:gd name="T5" fmla="*/ 1075267 h 21600"/>
              <a:gd name="T6" fmla="*/ 60483750 w 21600"/>
              <a:gd name="T7" fmla="*/ 537633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06" name="Rectangle 27"/>
          <p:cNvSpPr>
            <a:spLocks noGrp="1" noChangeArrowheads="1"/>
          </p:cNvSpPr>
          <p:nvPr>
            <p:ph type="title"/>
          </p:nvPr>
        </p:nvSpPr>
        <p:spPr/>
        <p:txBody>
          <a:bodyPr/>
          <a:lstStyle/>
          <a:p>
            <a:pPr eaLnBrk="1" hangingPunct="1"/>
            <a:r>
              <a:rPr lang="en-US" altLang="en-US" dirty="0" smtClean="0"/>
              <a:t>Purpose Filter</a:t>
            </a:r>
          </a:p>
        </p:txBody>
      </p:sp>
      <p:sp>
        <p:nvSpPr>
          <p:cNvPr id="101407" name="AutoShape 28"/>
          <p:cNvSpPr>
            <a:spLocks noChangeArrowheads="1"/>
          </p:cNvSpPr>
          <p:nvPr/>
        </p:nvSpPr>
        <p:spPr bwMode="auto">
          <a:xfrm rot="5400000">
            <a:off x="7143750" y="3333750"/>
            <a:ext cx="1219200" cy="419100"/>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buClr>
                <a:srgbClr val="333399"/>
              </a:buClr>
              <a:buFont typeface="Wingdings" panose="05000000000000000000" pitchFamily="2" charset="2"/>
              <a:buNone/>
            </a:pPr>
            <a:endParaRPr lang="en-US" altLang="en-US" sz="2800">
              <a:solidFill>
                <a:srgbClr val="CC3300"/>
              </a:solidFill>
              <a:latin typeface="Bradley Hand ITC" panose="03070402050302030203" pitchFamily="66" charset="0"/>
            </a:endParaRPr>
          </a:p>
        </p:txBody>
      </p:sp>
      <p:sp>
        <p:nvSpPr>
          <p:cNvPr id="101408" name="AutoShape 32"/>
          <p:cNvSpPr>
            <a:spLocks noChangeArrowheads="1"/>
          </p:cNvSpPr>
          <p:nvPr/>
        </p:nvSpPr>
        <p:spPr bwMode="auto">
          <a:xfrm>
            <a:off x="152400" y="1447800"/>
            <a:ext cx="1295400" cy="1066800"/>
          </a:xfrm>
          <a:prstGeom prst="cloudCallout">
            <a:avLst>
              <a:gd name="adj1" fmla="val -43750"/>
              <a:gd name="adj2" fmla="val 70000"/>
            </a:avLst>
          </a:prstGeom>
          <a:gradFill rotWithShape="1">
            <a:gsLst>
              <a:gs pos="0">
                <a:srgbClr val="99CCFF"/>
              </a:gs>
              <a:gs pos="100000">
                <a:schemeClr val="bg1"/>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algn="ctr" eaLnBrk="1" hangingPunct="1">
              <a:spcBef>
                <a:spcPct val="0"/>
              </a:spcBef>
              <a:buClrTx/>
              <a:buFontTx/>
              <a:buNone/>
            </a:pPr>
            <a:r>
              <a:rPr lang="en-US" altLang="en-US" sz="1800" b="1" dirty="0">
                <a:solidFill>
                  <a:schemeClr val="tx1"/>
                </a:solidFill>
                <a:latin typeface="Bradley Hand ITC" panose="03070402050302030203" pitchFamily="66" charset="0"/>
                <a:cs typeface="Arial" panose="020B0604020202020204" pitchFamily="34" charset="0"/>
              </a:rPr>
              <a:t>Idea</a:t>
            </a:r>
          </a:p>
        </p:txBody>
      </p:sp>
      <p:sp>
        <p:nvSpPr>
          <p:cNvPr id="101409" name="AutoShape 33"/>
          <p:cNvSpPr>
            <a:spLocks noChangeArrowheads="1"/>
          </p:cNvSpPr>
          <p:nvPr/>
        </p:nvSpPr>
        <p:spPr bwMode="auto">
          <a:xfrm>
            <a:off x="152400" y="2971800"/>
            <a:ext cx="1295400" cy="1066800"/>
          </a:xfrm>
          <a:prstGeom prst="cloudCallout">
            <a:avLst>
              <a:gd name="adj1" fmla="val -43750"/>
              <a:gd name="adj2" fmla="val 70000"/>
            </a:avLst>
          </a:prstGeom>
          <a:gradFill rotWithShape="1">
            <a:gsLst>
              <a:gs pos="0">
                <a:srgbClr val="99CCFF"/>
              </a:gs>
              <a:gs pos="100000">
                <a:schemeClr val="bg1"/>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algn="ctr" eaLnBrk="1" hangingPunct="1">
              <a:spcBef>
                <a:spcPct val="0"/>
              </a:spcBef>
              <a:buClrTx/>
              <a:buFontTx/>
              <a:buNone/>
            </a:pPr>
            <a:r>
              <a:rPr lang="en-US" altLang="en-US" sz="1800" b="1" dirty="0">
                <a:solidFill>
                  <a:schemeClr val="tx1"/>
                </a:solidFill>
                <a:latin typeface="Bradley Hand ITC" panose="03070402050302030203" pitchFamily="66" charset="0"/>
                <a:cs typeface="Arial" panose="020B0604020202020204" pitchFamily="34" charset="0"/>
              </a:rPr>
              <a:t>Idea</a:t>
            </a:r>
          </a:p>
        </p:txBody>
      </p:sp>
      <p:sp>
        <p:nvSpPr>
          <p:cNvPr id="101410" name="AutoShape 34"/>
          <p:cNvSpPr>
            <a:spLocks noChangeArrowheads="1"/>
          </p:cNvSpPr>
          <p:nvPr/>
        </p:nvSpPr>
        <p:spPr bwMode="auto">
          <a:xfrm>
            <a:off x="152400" y="4419600"/>
            <a:ext cx="1295400" cy="1066800"/>
          </a:xfrm>
          <a:prstGeom prst="cloudCallout">
            <a:avLst>
              <a:gd name="adj1" fmla="val -43750"/>
              <a:gd name="adj2" fmla="val 70000"/>
            </a:avLst>
          </a:prstGeom>
          <a:gradFill rotWithShape="1">
            <a:gsLst>
              <a:gs pos="0">
                <a:srgbClr val="99CCFF"/>
              </a:gs>
              <a:gs pos="100000">
                <a:schemeClr val="bg1"/>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algn="ctr" eaLnBrk="1" hangingPunct="1">
              <a:spcBef>
                <a:spcPct val="0"/>
              </a:spcBef>
              <a:buClrTx/>
              <a:buFontTx/>
              <a:buNone/>
            </a:pPr>
            <a:r>
              <a:rPr lang="en-US" altLang="en-US" sz="1800" b="1" dirty="0">
                <a:solidFill>
                  <a:schemeClr val="tx1"/>
                </a:solidFill>
                <a:latin typeface="Bradley Hand ITC" panose="03070402050302030203" pitchFamily="66" charset="0"/>
                <a:cs typeface="Arial" panose="020B0604020202020204" pitchFamily="34" charset="0"/>
              </a:rPr>
              <a:t>Idea</a:t>
            </a:r>
          </a:p>
        </p:txBody>
      </p:sp>
      <p:sp>
        <p:nvSpPr>
          <p:cNvPr id="101411" name="Rectangle 35"/>
          <p:cNvSpPr>
            <a:spLocks noChangeArrowheads="1"/>
          </p:cNvSpPr>
          <p:nvPr/>
        </p:nvSpPr>
        <p:spPr bwMode="auto">
          <a:xfrm>
            <a:off x="6477000" y="2946400"/>
            <a:ext cx="1066800" cy="1181100"/>
          </a:xfrm>
          <a:prstGeom prst="rect">
            <a:avLst/>
          </a:prstGeom>
          <a:solidFill>
            <a:srgbClr val="99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algn="ctr" eaLnBrk="1" hangingPunct="1">
              <a:spcBef>
                <a:spcPct val="0"/>
              </a:spcBef>
              <a:buClrTx/>
              <a:buFontTx/>
              <a:buNone/>
            </a:pPr>
            <a:r>
              <a:rPr lang="en-US" altLang="en-US" sz="1800" b="1" dirty="0">
                <a:solidFill>
                  <a:schemeClr val="tx1"/>
                </a:solidFill>
                <a:latin typeface="Bradley Hand ITC" panose="03070402050302030203" pitchFamily="66" charset="0"/>
                <a:cs typeface="Arial" panose="020B0604020202020204" pitchFamily="34" charset="0"/>
              </a:rPr>
              <a:t>Prioritize</a:t>
            </a:r>
          </a:p>
        </p:txBody>
      </p:sp>
      <p:sp>
        <p:nvSpPr>
          <p:cNvPr id="101412" name="AutoShape 36"/>
          <p:cNvSpPr>
            <a:spLocks noChangeArrowheads="1"/>
          </p:cNvSpPr>
          <p:nvPr/>
        </p:nvSpPr>
        <p:spPr bwMode="auto">
          <a:xfrm rot="5400000">
            <a:off x="7143750" y="3333750"/>
            <a:ext cx="1219200" cy="419100"/>
          </a:xfrm>
          <a:prstGeom prst="triangle">
            <a:avLst>
              <a:gd name="adj" fmla="val 50000"/>
            </a:avLst>
          </a:prstGeom>
          <a:solidFill>
            <a:srgbClr val="99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buClr>
                <a:srgbClr val="333399"/>
              </a:buClr>
              <a:buFont typeface="Wingdings" panose="05000000000000000000" pitchFamily="2" charset="2"/>
              <a:buNone/>
            </a:pPr>
            <a:endParaRPr lang="en-US" altLang="en-US" sz="2800">
              <a:solidFill>
                <a:srgbClr val="CC3300"/>
              </a:solidFill>
              <a:latin typeface="Bradley Hand ITC" panose="03070402050302030203" pitchFamily="66" charset="0"/>
            </a:endParaRPr>
          </a:p>
        </p:txBody>
      </p:sp>
    </p:spTree>
    <p:extLst>
      <p:ext uri="{BB962C8B-B14F-4D97-AF65-F5344CB8AC3E}">
        <p14:creationId xmlns:p14="http://schemas.microsoft.com/office/powerpoint/2010/main" val="1342881813"/>
      </p:ext>
    </p:extLst>
  </p:cSld>
  <p:clrMapOvr>
    <a:masterClrMapping/>
  </p:clrMapOvr>
  <p:transition spd="slow"/>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Footer Placeholder 2"/>
          <p:cNvSpPr>
            <a:spLocks noGrp="1"/>
          </p:cNvSpPr>
          <p:nvPr>
            <p:ph type="ftr" sz="quarter" idx="4294967295"/>
          </p:nvPr>
        </p:nvSpPr>
        <p:spPr>
          <a:xfrm>
            <a:off x="0" y="6400800"/>
            <a:ext cx="9144000" cy="457200"/>
          </a:xfrm>
          <a:prstGeom prst="rect">
            <a:avLst/>
          </a:prstGeom>
        </p:spPr>
        <p:txBody>
          <a:bodyPr/>
          <a:lstStyle>
            <a:lvl1pPr>
              <a:spcBef>
                <a:spcPct val="20000"/>
              </a:spcBef>
              <a:buClr>
                <a:srgbClr val="3C3CB4"/>
              </a:buClr>
              <a:buFont typeface="Wingdings" panose="05000000000000000000" pitchFamily="2" charset="2"/>
              <a:buChar char="§"/>
              <a:tabLst>
                <a:tab pos="8915400" algn="r"/>
              </a:tabLst>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tabLst>
                <a:tab pos="8915400" algn="r"/>
              </a:tabLst>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tabLst>
                <a:tab pos="8915400" algn="r"/>
              </a:tabLst>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tabLst>
                <a:tab pos="8915400" algn="r"/>
              </a:tabLst>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tabLst>
                <a:tab pos="8915400" algn="r"/>
              </a:tabLst>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tabLst>
                <a:tab pos="8915400" algn="r"/>
              </a:tabLst>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tabLst>
                <a:tab pos="8915400" algn="r"/>
              </a:tabLst>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tabLst>
                <a:tab pos="8915400" algn="r"/>
              </a:tabLst>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tabLst>
                <a:tab pos="8915400" algn="r"/>
              </a:tabLst>
              <a:defRPr sz="2000">
                <a:solidFill>
                  <a:srgbClr val="3C3CB4"/>
                </a:solidFill>
                <a:latin typeface="Book Antiqua" panose="02040602050305030304" pitchFamily="18" charset="0"/>
                <a:cs typeface="Times New Roman" panose="02020603050405020304" pitchFamily="18" charset="0"/>
              </a:defRPr>
            </a:lvl9pPr>
          </a:lstStyle>
          <a:p>
            <a:pPr>
              <a:spcBef>
                <a:spcPct val="0"/>
              </a:spcBef>
              <a:buClrTx/>
              <a:buFontTx/>
              <a:buNone/>
            </a:pPr>
            <a:endParaRPr lang="en-US" altLang="en-US" sz="1600" smtClean="0">
              <a:solidFill>
                <a:srgbClr val="D5D5FF"/>
              </a:solidFill>
            </a:endParaRPr>
          </a:p>
          <a:p>
            <a:pPr>
              <a:spcBef>
                <a:spcPct val="0"/>
              </a:spcBef>
              <a:buClrTx/>
              <a:buFontTx/>
              <a:buNone/>
            </a:pPr>
            <a:endParaRPr lang="en-US" altLang="en-US" sz="1600" smtClean="0">
              <a:solidFill>
                <a:srgbClr val="D5D5FF"/>
              </a:solidFill>
            </a:endParaRPr>
          </a:p>
          <a:p>
            <a:pPr algn="ctr">
              <a:spcBef>
                <a:spcPct val="0"/>
              </a:spcBef>
              <a:spcAft>
                <a:spcPct val="30000"/>
              </a:spcAft>
              <a:buClrTx/>
              <a:buFontTx/>
              <a:buNone/>
            </a:pPr>
            <a:endParaRPr lang="en-US" altLang="en-US" sz="1400" b="1" smtClean="0">
              <a:solidFill>
                <a:srgbClr val="8EA3FA"/>
              </a:solidFill>
              <a:latin typeface="Verdana" panose="020B0604030504040204" pitchFamily="34" charset="0"/>
            </a:endParaRPr>
          </a:p>
          <a:p>
            <a:pPr algn="ctr">
              <a:spcBef>
                <a:spcPct val="0"/>
              </a:spcBef>
              <a:spcAft>
                <a:spcPct val="30000"/>
              </a:spcAft>
              <a:buClrTx/>
              <a:buFontTx/>
              <a:buNone/>
            </a:pPr>
            <a:endParaRPr lang="en-US" altLang="en-US" sz="1000" smtClean="0">
              <a:solidFill>
                <a:srgbClr val="3333CC"/>
              </a:solidFill>
              <a:latin typeface="Arial" panose="020B0604020202020204" pitchFamily="34" charset="0"/>
            </a:endParaRPr>
          </a:p>
        </p:txBody>
      </p:sp>
      <p:sp>
        <p:nvSpPr>
          <p:cNvPr id="97283" name="Rectangle 2"/>
          <p:cNvSpPr>
            <a:spLocks noGrp="1" noChangeArrowheads="1"/>
          </p:cNvSpPr>
          <p:nvPr>
            <p:ph type="title"/>
          </p:nvPr>
        </p:nvSpPr>
        <p:spPr/>
        <p:txBody>
          <a:bodyPr/>
          <a:lstStyle/>
          <a:p>
            <a:pPr eaLnBrk="1" hangingPunct="1"/>
            <a:r>
              <a:rPr lang="en-US" altLang="en-US" sz="3600" dirty="0" smtClean="0"/>
              <a:t>Overall </a:t>
            </a:r>
            <a:r>
              <a:rPr lang="en-US" altLang="en-US" dirty="0" smtClean="0"/>
              <a:t>P</a:t>
            </a:r>
            <a:r>
              <a:rPr lang="en-US" altLang="en-US" sz="3600" dirty="0" smtClean="0"/>
              <a:t>rocess Flow</a:t>
            </a:r>
          </a:p>
        </p:txBody>
      </p:sp>
      <p:sp>
        <p:nvSpPr>
          <p:cNvPr id="97284" name="Rectangle 3"/>
          <p:cNvSpPr>
            <a:spLocks noChangeArrowheads="1"/>
          </p:cNvSpPr>
          <p:nvPr/>
        </p:nvSpPr>
        <p:spPr bwMode="auto">
          <a:xfrm>
            <a:off x="2905125" y="2133600"/>
            <a:ext cx="2962275" cy="2895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0"/>
              </a:spcBef>
              <a:buClrTx/>
              <a:buFontTx/>
              <a:buNone/>
            </a:pPr>
            <a:r>
              <a:rPr lang="en-US" altLang="en-US" sz="1800">
                <a:solidFill>
                  <a:schemeClr val="tx1"/>
                </a:solidFill>
                <a:latin typeface="Arial" panose="020B0604020202020204" pitchFamily="34" charset="0"/>
              </a:rPr>
              <a:t>Adaptive Activities</a:t>
            </a:r>
          </a:p>
          <a:p>
            <a:pPr eaLnBrk="1" hangingPunct="1">
              <a:spcBef>
                <a:spcPct val="0"/>
              </a:spcBef>
              <a:buClrTx/>
              <a:buFontTx/>
              <a:buNone/>
            </a:pPr>
            <a:endParaRPr lang="en-US" altLang="en-US" sz="1800">
              <a:solidFill>
                <a:schemeClr val="tx1"/>
              </a:solidFill>
              <a:latin typeface="Arial" panose="020B0604020202020204" pitchFamily="34" charset="0"/>
            </a:endParaRPr>
          </a:p>
          <a:p>
            <a:pPr eaLnBrk="1" hangingPunct="1">
              <a:spcBef>
                <a:spcPct val="0"/>
              </a:spcBef>
              <a:buClrTx/>
              <a:buFontTx/>
              <a:buNone/>
            </a:pPr>
            <a:endParaRPr lang="en-US" altLang="en-US" sz="1800">
              <a:solidFill>
                <a:schemeClr val="tx1"/>
              </a:solidFill>
              <a:latin typeface="Arial" panose="020B0604020202020204" pitchFamily="34" charset="0"/>
            </a:endParaRPr>
          </a:p>
          <a:p>
            <a:pPr eaLnBrk="1" hangingPunct="1">
              <a:spcBef>
                <a:spcPct val="0"/>
              </a:spcBef>
              <a:buClrTx/>
              <a:buFontTx/>
              <a:buNone/>
            </a:pPr>
            <a:endParaRPr lang="en-US" altLang="en-US" sz="1800">
              <a:solidFill>
                <a:schemeClr val="tx1"/>
              </a:solidFill>
              <a:latin typeface="Arial" panose="020B0604020202020204" pitchFamily="34" charset="0"/>
            </a:endParaRPr>
          </a:p>
          <a:p>
            <a:pPr eaLnBrk="1" hangingPunct="1">
              <a:spcBef>
                <a:spcPct val="0"/>
              </a:spcBef>
              <a:buClrTx/>
              <a:buFontTx/>
              <a:buNone/>
            </a:pPr>
            <a:endParaRPr lang="en-US" altLang="en-US" sz="1800">
              <a:solidFill>
                <a:schemeClr val="tx1"/>
              </a:solidFill>
              <a:latin typeface="Arial" panose="020B0604020202020204" pitchFamily="34" charset="0"/>
            </a:endParaRPr>
          </a:p>
          <a:p>
            <a:pPr eaLnBrk="1" hangingPunct="1">
              <a:spcBef>
                <a:spcPct val="0"/>
              </a:spcBef>
              <a:buClrTx/>
              <a:buFontTx/>
              <a:buNone/>
            </a:pPr>
            <a:endParaRPr lang="en-US" altLang="en-US" sz="1800">
              <a:solidFill>
                <a:schemeClr val="tx1"/>
              </a:solidFill>
              <a:latin typeface="Arial" panose="020B0604020202020204" pitchFamily="34" charset="0"/>
            </a:endParaRPr>
          </a:p>
          <a:p>
            <a:pPr eaLnBrk="1" hangingPunct="1">
              <a:spcBef>
                <a:spcPct val="0"/>
              </a:spcBef>
              <a:buClrTx/>
              <a:buFontTx/>
              <a:buNone/>
            </a:pPr>
            <a:endParaRPr lang="en-US" altLang="en-US" sz="1800">
              <a:solidFill>
                <a:schemeClr val="tx1"/>
              </a:solidFill>
              <a:latin typeface="Arial" panose="020B0604020202020204" pitchFamily="34" charset="0"/>
            </a:endParaRPr>
          </a:p>
          <a:p>
            <a:pPr eaLnBrk="1" hangingPunct="1">
              <a:spcBef>
                <a:spcPct val="0"/>
              </a:spcBef>
              <a:buClrTx/>
              <a:buFontTx/>
              <a:buNone/>
            </a:pPr>
            <a:endParaRPr lang="en-US" altLang="en-US" sz="1800">
              <a:solidFill>
                <a:schemeClr val="tx1"/>
              </a:solidFill>
              <a:latin typeface="Arial" panose="020B0604020202020204" pitchFamily="34" charset="0"/>
            </a:endParaRPr>
          </a:p>
        </p:txBody>
      </p:sp>
      <p:sp>
        <p:nvSpPr>
          <p:cNvPr id="97285" name="Text Box 4"/>
          <p:cNvSpPr txBox="1">
            <a:spLocks noChangeArrowheads="1"/>
          </p:cNvSpPr>
          <p:nvPr/>
        </p:nvSpPr>
        <p:spPr bwMode="auto">
          <a:xfrm>
            <a:off x="152400" y="2362200"/>
            <a:ext cx="2209800" cy="182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50000"/>
              </a:spcBef>
              <a:buClrTx/>
              <a:buFontTx/>
              <a:buNone/>
            </a:pPr>
            <a:r>
              <a:rPr lang="en-US" altLang="en-US" sz="2400" b="1">
                <a:solidFill>
                  <a:schemeClr val="tx1"/>
                </a:solidFill>
                <a:latin typeface="Arial" panose="020B0604020202020204" pitchFamily="34" charset="0"/>
              </a:rPr>
              <a:t>Inputs</a:t>
            </a:r>
          </a:p>
          <a:p>
            <a:pPr eaLnBrk="1" hangingPunct="1">
              <a:spcBef>
                <a:spcPct val="50000"/>
              </a:spcBef>
              <a:buClrTx/>
              <a:buFontTx/>
              <a:buNone/>
            </a:pPr>
            <a:r>
              <a:rPr lang="en-US" altLang="en-US" sz="2400" b="1">
                <a:solidFill>
                  <a:schemeClr val="tx1"/>
                </a:solidFill>
                <a:latin typeface="Arial" panose="020B0604020202020204" pitchFamily="34" charset="0"/>
              </a:rPr>
              <a:t>Pre-conditions</a:t>
            </a:r>
          </a:p>
          <a:p>
            <a:pPr eaLnBrk="1" hangingPunct="1">
              <a:spcBef>
                <a:spcPct val="50000"/>
              </a:spcBef>
              <a:buClrTx/>
              <a:buFontTx/>
              <a:buNone/>
            </a:pPr>
            <a:endParaRPr lang="en-US" altLang="en-US" sz="2000">
              <a:solidFill>
                <a:schemeClr val="tx1"/>
              </a:solidFill>
              <a:latin typeface="Arial" panose="020B0604020202020204" pitchFamily="34" charset="0"/>
            </a:endParaRPr>
          </a:p>
        </p:txBody>
      </p:sp>
      <p:sp>
        <p:nvSpPr>
          <p:cNvPr id="97286" name="Line 5"/>
          <p:cNvSpPr>
            <a:spLocks noChangeShapeType="1"/>
          </p:cNvSpPr>
          <p:nvPr/>
        </p:nvSpPr>
        <p:spPr bwMode="auto">
          <a:xfrm>
            <a:off x="1143000" y="2819400"/>
            <a:ext cx="12192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287" name="Rectangle 6"/>
          <p:cNvSpPr>
            <a:spLocks noChangeArrowheads="1"/>
          </p:cNvSpPr>
          <p:nvPr/>
        </p:nvSpPr>
        <p:spPr bwMode="auto">
          <a:xfrm>
            <a:off x="2362200" y="1371600"/>
            <a:ext cx="533400" cy="4267200"/>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buClr>
                <a:srgbClr val="333399"/>
              </a:buClr>
              <a:buFont typeface="Wingdings" panose="05000000000000000000" pitchFamily="2" charset="2"/>
              <a:buNone/>
            </a:pPr>
            <a:endParaRPr lang="en-US" altLang="en-US" sz="2800">
              <a:solidFill>
                <a:srgbClr val="CC3300"/>
              </a:solidFill>
              <a:latin typeface="Arial" panose="020B0604020202020204" pitchFamily="34" charset="0"/>
            </a:endParaRPr>
          </a:p>
        </p:txBody>
      </p:sp>
      <p:sp>
        <p:nvSpPr>
          <p:cNvPr id="97288" name="Text Box 7"/>
          <p:cNvSpPr txBox="1">
            <a:spLocks noChangeArrowheads="1"/>
          </p:cNvSpPr>
          <p:nvPr/>
        </p:nvSpPr>
        <p:spPr bwMode="auto">
          <a:xfrm>
            <a:off x="2057400" y="5686425"/>
            <a:ext cx="1143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algn="ctr" eaLnBrk="1" hangingPunct="1">
              <a:spcBef>
                <a:spcPct val="50000"/>
              </a:spcBef>
              <a:buClrTx/>
              <a:buFontTx/>
              <a:buNone/>
            </a:pPr>
            <a:r>
              <a:rPr lang="en-US" altLang="en-US" sz="1800">
                <a:solidFill>
                  <a:schemeClr val="tx1"/>
                </a:solidFill>
                <a:latin typeface="Arial" panose="020B0604020202020204" pitchFamily="34" charset="0"/>
              </a:rPr>
              <a:t>Project Sanction</a:t>
            </a:r>
          </a:p>
        </p:txBody>
      </p:sp>
      <p:sp>
        <p:nvSpPr>
          <p:cNvPr id="97289" name="Rectangle 8"/>
          <p:cNvSpPr>
            <a:spLocks noChangeArrowheads="1"/>
          </p:cNvSpPr>
          <p:nvPr/>
        </p:nvSpPr>
        <p:spPr bwMode="auto">
          <a:xfrm>
            <a:off x="5867400" y="1371600"/>
            <a:ext cx="533400" cy="4267200"/>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buClr>
                <a:srgbClr val="333399"/>
              </a:buClr>
              <a:buFont typeface="Wingdings" panose="05000000000000000000" pitchFamily="2" charset="2"/>
              <a:buNone/>
            </a:pPr>
            <a:endParaRPr lang="en-US" altLang="en-US" sz="2800">
              <a:solidFill>
                <a:srgbClr val="CC3300"/>
              </a:solidFill>
              <a:latin typeface="Arial" panose="020B0604020202020204" pitchFamily="34" charset="0"/>
            </a:endParaRPr>
          </a:p>
        </p:txBody>
      </p:sp>
      <p:sp>
        <p:nvSpPr>
          <p:cNvPr id="97290" name="Text Box 9"/>
          <p:cNvSpPr txBox="1">
            <a:spLocks noChangeArrowheads="1"/>
          </p:cNvSpPr>
          <p:nvPr/>
        </p:nvSpPr>
        <p:spPr bwMode="auto">
          <a:xfrm>
            <a:off x="5638800" y="5880100"/>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algn="ctr" eaLnBrk="1" hangingPunct="1">
              <a:spcBef>
                <a:spcPct val="50000"/>
              </a:spcBef>
              <a:buClrTx/>
              <a:buFontTx/>
              <a:buNone/>
            </a:pPr>
            <a:r>
              <a:rPr lang="en-US" altLang="en-US" sz="1800">
                <a:solidFill>
                  <a:schemeClr val="tx1"/>
                </a:solidFill>
                <a:latin typeface="Arial" panose="020B0604020202020204" pitchFamily="34" charset="0"/>
              </a:rPr>
              <a:t>RTM</a:t>
            </a:r>
          </a:p>
        </p:txBody>
      </p:sp>
      <p:sp>
        <p:nvSpPr>
          <p:cNvPr id="97291" name="Text Box 10"/>
          <p:cNvSpPr txBox="1">
            <a:spLocks noChangeArrowheads="1"/>
          </p:cNvSpPr>
          <p:nvPr/>
        </p:nvSpPr>
        <p:spPr bwMode="auto">
          <a:xfrm>
            <a:off x="6477000" y="2362200"/>
            <a:ext cx="2209800" cy="213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50000"/>
              </a:spcBef>
              <a:buClrTx/>
              <a:buFontTx/>
              <a:buNone/>
            </a:pPr>
            <a:r>
              <a:rPr lang="en-US" altLang="en-US" sz="2400" b="1" dirty="0">
                <a:solidFill>
                  <a:schemeClr val="tx1"/>
                </a:solidFill>
                <a:latin typeface="Arial" panose="020B0604020202020204" pitchFamily="34" charset="0"/>
              </a:rPr>
              <a:t>Outputs</a:t>
            </a:r>
          </a:p>
          <a:p>
            <a:pPr eaLnBrk="1" hangingPunct="1">
              <a:spcBef>
                <a:spcPct val="50000"/>
              </a:spcBef>
              <a:buClrTx/>
              <a:buFontTx/>
              <a:buNone/>
            </a:pPr>
            <a:r>
              <a:rPr lang="en-US" altLang="en-US" sz="2400" b="1" dirty="0">
                <a:solidFill>
                  <a:schemeClr val="tx1"/>
                </a:solidFill>
                <a:latin typeface="Arial" panose="020B0604020202020204" pitchFamily="34" charset="0"/>
              </a:rPr>
              <a:t>Post-conditions</a:t>
            </a:r>
          </a:p>
          <a:p>
            <a:pPr eaLnBrk="1" hangingPunct="1">
              <a:spcBef>
                <a:spcPct val="50000"/>
              </a:spcBef>
              <a:buClrTx/>
              <a:buFontTx/>
              <a:buChar char="•"/>
            </a:pPr>
            <a:r>
              <a:rPr lang="en-US" altLang="en-US" sz="2000" b="1" dirty="0">
                <a:solidFill>
                  <a:schemeClr val="tx1"/>
                </a:solidFill>
                <a:latin typeface="Arial" panose="020B0604020202020204" pitchFamily="34" charset="0"/>
              </a:rPr>
              <a:t>Released Software</a:t>
            </a:r>
          </a:p>
        </p:txBody>
      </p:sp>
      <p:sp>
        <p:nvSpPr>
          <p:cNvPr id="97292" name="Line 11"/>
          <p:cNvSpPr>
            <a:spLocks noChangeShapeType="1"/>
          </p:cNvSpPr>
          <p:nvPr/>
        </p:nvSpPr>
        <p:spPr bwMode="auto">
          <a:xfrm>
            <a:off x="6858000" y="2895600"/>
            <a:ext cx="12192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293" name="Rectangle 12"/>
          <p:cNvSpPr>
            <a:spLocks noChangeArrowheads="1"/>
          </p:cNvSpPr>
          <p:nvPr/>
        </p:nvSpPr>
        <p:spPr bwMode="auto">
          <a:xfrm>
            <a:off x="2905125" y="4953000"/>
            <a:ext cx="2962275" cy="685800"/>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0"/>
              </a:spcBef>
              <a:buClrTx/>
              <a:buFontTx/>
              <a:buNone/>
            </a:pPr>
            <a:r>
              <a:rPr lang="en-US" altLang="en-US" sz="1800">
                <a:solidFill>
                  <a:schemeClr val="tx1"/>
                </a:solidFill>
                <a:latin typeface="Arial" panose="020B0604020202020204" pitchFamily="34" charset="0"/>
              </a:rPr>
              <a:t>CORE Activities</a:t>
            </a:r>
          </a:p>
        </p:txBody>
      </p:sp>
      <p:sp>
        <p:nvSpPr>
          <p:cNvPr id="97294" name="Text Box 13"/>
          <p:cNvSpPr txBox="1">
            <a:spLocks noChangeArrowheads="1"/>
          </p:cNvSpPr>
          <p:nvPr/>
        </p:nvSpPr>
        <p:spPr bwMode="auto">
          <a:xfrm>
            <a:off x="3505200" y="1385888"/>
            <a:ext cx="2438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lvl="1" eaLnBrk="1" hangingPunct="1">
              <a:spcBef>
                <a:spcPct val="0"/>
              </a:spcBef>
              <a:buClrTx/>
              <a:buFontTx/>
              <a:buNone/>
            </a:pPr>
            <a:r>
              <a:rPr lang="en-US" altLang="en-US" sz="1800">
                <a:solidFill>
                  <a:schemeClr val="tx1"/>
                </a:solidFill>
                <a:latin typeface="Arial" panose="020B0604020202020204" pitchFamily="34" charset="0"/>
              </a:rPr>
              <a:t>Iterations</a:t>
            </a:r>
          </a:p>
        </p:txBody>
      </p:sp>
      <p:grpSp>
        <p:nvGrpSpPr>
          <p:cNvPr id="97295" name="Group 14"/>
          <p:cNvGrpSpPr>
            <a:grpSpLocks noChangeAspect="1"/>
          </p:cNvGrpSpPr>
          <p:nvPr/>
        </p:nvGrpSpPr>
        <p:grpSpPr bwMode="auto">
          <a:xfrm>
            <a:off x="2908300" y="2944813"/>
            <a:ext cx="2959100" cy="2008187"/>
            <a:chOff x="240" y="1968"/>
            <a:chExt cx="1392" cy="1152"/>
          </a:xfrm>
        </p:grpSpPr>
        <p:sp>
          <p:nvSpPr>
            <p:cNvPr id="97297" name="Rectangle 15"/>
            <p:cNvSpPr>
              <a:spLocks noChangeAspect="1" noChangeArrowheads="1"/>
            </p:cNvSpPr>
            <p:nvPr/>
          </p:nvSpPr>
          <p:spPr bwMode="auto">
            <a:xfrm>
              <a:off x="240" y="1968"/>
              <a:ext cx="1392" cy="1152"/>
            </a:xfrm>
            <a:prstGeom prst="rect">
              <a:avLst/>
            </a:prstGeom>
            <a:gradFill rotWithShape="1">
              <a:gsLst>
                <a:gs pos="0">
                  <a:schemeClr val="bg2"/>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buClr>
                  <a:srgbClr val="333399"/>
                </a:buClr>
                <a:buFont typeface="Wingdings" panose="05000000000000000000" pitchFamily="2" charset="2"/>
                <a:buNone/>
              </a:pPr>
              <a:endParaRPr lang="en-US" altLang="en-US" sz="2800">
                <a:solidFill>
                  <a:srgbClr val="CC3300"/>
                </a:solidFill>
                <a:latin typeface="Arial" panose="020B0604020202020204" pitchFamily="34" charset="0"/>
              </a:endParaRPr>
            </a:p>
          </p:txBody>
        </p:sp>
        <p:pic>
          <p:nvPicPr>
            <p:cNvPr id="97298" name="Picture 16" descr="ABY001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0" y="2448"/>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9" name="Picture 17" descr="bronco-cowboy1"/>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0" y="1968"/>
              <a:ext cx="615" cy="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300" name="Picture 18" descr="ACW0005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6" y="2536"/>
              <a:ext cx="434" cy="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301" name="Picture 19" descr="ABY0009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4" y="2031"/>
              <a:ext cx="670"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302" name="Line 20"/>
            <p:cNvSpPr>
              <a:spLocks noChangeAspect="1" noChangeShapeType="1"/>
            </p:cNvSpPr>
            <p:nvPr/>
          </p:nvSpPr>
          <p:spPr bwMode="auto">
            <a:xfrm>
              <a:off x="912" y="1968"/>
              <a:ext cx="0" cy="11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03" name="Line 21"/>
            <p:cNvSpPr>
              <a:spLocks noChangeAspect="1" noChangeShapeType="1"/>
            </p:cNvSpPr>
            <p:nvPr/>
          </p:nvSpPr>
          <p:spPr bwMode="auto">
            <a:xfrm>
              <a:off x="240" y="2496"/>
              <a:ext cx="13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97296" name="Picture 2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97175" y="1676400"/>
            <a:ext cx="307022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807682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Footer Placeholder 2"/>
          <p:cNvSpPr>
            <a:spLocks noGrp="1"/>
          </p:cNvSpPr>
          <p:nvPr>
            <p:ph type="ftr" sz="quarter" idx="4294967295"/>
          </p:nvPr>
        </p:nvSpPr>
        <p:spPr>
          <a:xfrm>
            <a:off x="0" y="6400800"/>
            <a:ext cx="9144000" cy="457200"/>
          </a:xfrm>
          <a:prstGeom prst="rect">
            <a:avLst/>
          </a:prstGeom>
        </p:spPr>
        <p:txBody>
          <a:bodyPr/>
          <a:lstStyle>
            <a:lvl1pPr>
              <a:spcBef>
                <a:spcPct val="20000"/>
              </a:spcBef>
              <a:buClr>
                <a:srgbClr val="3C3CB4"/>
              </a:buClr>
              <a:buFont typeface="Wingdings" panose="05000000000000000000" pitchFamily="2" charset="2"/>
              <a:buChar char="§"/>
              <a:tabLst>
                <a:tab pos="8915400" algn="r"/>
              </a:tabLst>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tabLst>
                <a:tab pos="8915400" algn="r"/>
              </a:tabLst>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tabLst>
                <a:tab pos="8915400" algn="r"/>
              </a:tabLst>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tabLst>
                <a:tab pos="8915400" algn="r"/>
              </a:tabLst>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tabLst>
                <a:tab pos="8915400" algn="r"/>
              </a:tabLst>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tabLst>
                <a:tab pos="8915400" algn="r"/>
              </a:tabLst>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tabLst>
                <a:tab pos="8915400" algn="r"/>
              </a:tabLst>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tabLst>
                <a:tab pos="8915400" algn="r"/>
              </a:tabLst>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tabLst>
                <a:tab pos="8915400" algn="r"/>
              </a:tabLst>
              <a:defRPr sz="2000">
                <a:solidFill>
                  <a:srgbClr val="3C3CB4"/>
                </a:solidFill>
                <a:latin typeface="Book Antiqua" panose="02040602050305030304" pitchFamily="18" charset="0"/>
                <a:cs typeface="Times New Roman" panose="02020603050405020304" pitchFamily="18" charset="0"/>
              </a:defRPr>
            </a:lvl9pPr>
          </a:lstStyle>
          <a:p>
            <a:pPr>
              <a:spcBef>
                <a:spcPct val="0"/>
              </a:spcBef>
              <a:buClrTx/>
              <a:buFontTx/>
              <a:buNone/>
            </a:pPr>
            <a:endParaRPr lang="en-US" altLang="en-US" sz="1600" smtClean="0">
              <a:solidFill>
                <a:srgbClr val="D5D5FF"/>
              </a:solidFill>
            </a:endParaRPr>
          </a:p>
          <a:p>
            <a:pPr>
              <a:spcBef>
                <a:spcPct val="0"/>
              </a:spcBef>
              <a:buClrTx/>
              <a:buFontTx/>
              <a:buNone/>
            </a:pPr>
            <a:endParaRPr lang="en-US" altLang="en-US" sz="1600" smtClean="0">
              <a:solidFill>
                <a:srgbClr val="D5D5FF"/>
              </a:solidFill>
            </a:endParaRPr>
          </a:p>
          <a:p>
            <a:pPr algn="ctr">
              <a:spcBef>
                <a:spcPct val="0"/>
              </a:spcBef>
              <a:spcAft>
                <a:spcPct val="30000"/>
              </a:spcAft>
              <a:buClrTx/>
              <a:buFontTx/>
              <a:buNone/>
            </a:pPr>
            <a:endParaRPr lang="en-US" altLang="en-US" sz="1400" b="1" smtClean="0">
              <a:solidFill>
                <a:srgbClr val="8EA3FA"/>
              </a:solidFill>
              <a:latin typeface="Verdana" panose="020B0604030504040204" pitchFamily="34" charset="0"/>
            </a:endParaRPr>
          </a:p>
          <a:p>
            <a:pPr algn="ctr">
              <a:spcBef>
                <a:spcPct val="0"/>
              </a:spcBef>
              <a:spcAft>
                <a:spcPct val="30000"/>
              </a:spcAft>
              <a:buClrTx/>
              <a:buFontTx/>
              <a:buNone/>
            </a:pPr>
            <a:endParaRPr lang="en-US" altLang="en-US" sz="1000" smtClean="0">
              <a:solidFill>
                <a:srgbClr val="3333CC"/>
              </a:solidFill>
              <a:latin typeface="Arial" panose="020B0604020202020204" pitchFamily="34" charset="0"/>
            </a:endParaRPr>
          </a:p>
        </p:txBody>
      </p:sp>
      <p:sp>
        <p:nvSpPr>
          <p:cNvPr id="99331" name="Rectangle 2"/>
          <p:cNvSpPr>
            <a:spLocks noGrp="1" noChangeArrowheads="1"/>
          </p:cNvSpPr>
          <p:nvPr>
            <p:ph type="title"/>
          </p:nvPr>
        </p:nvSpPr>
        <p:spPr>
          <a:xfrm>
            <a:off x="0" y="137160"/>
            <a:ext cx="7571232" cy="859536"/>
          </a:xfrm>
        </p:spPr>
        <p:txBody>
          <a:bodyPr>
            <a:normAutofit fontScale="90000"/>
          </a:bodyPr>
          <a:lstStyle/>
          <a:p>
            <a:pPr eaLnBrk="1" hangingPunct="1"/>
            <a:r>
              <a:rPr lang="en-US" altLang="en-US" sz="4000" dirty="0" smtClean="0"/>
              <a:t>Continuous Product Innovation Flow</a:t>
            </a:r>
          </a:p>
        </p:txBody>
      </p:sp>
      <p:sp>
        <p:nvSpPr>
          <p:cNvPr id="99332" name="Rectangle 3"/>
          <p:cNvSpPr>
            <a:spLocks noChangeAspect="1" noChangeArrowheads="1"/>
          </p:cNvSpPr>
          <p:nvPr/>
        </p:nvSpPr>
        <p:spPr bwMode="auto">
          <a:xfrm>
            <a:off x="3494088" y="3048000"/>
            <a:ext cx="1778000" cy="1738313"/>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5720" rIns="45720" anchor="ct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0"/>
              </a:spcBef>
              <a:buClrTx/>
              <a:buFontTx/>
              <a:buNone/>
            </a:pPr>
            <a:endParaRPr lang="en-US" altLang="en-US" sz="1800">
              <a:solidFill>
                <a:schemeClr val="tx1"/>
              </a:solidFill>
              <a:latin typeface="Arial" panose="020B0604020202020204" pitchFamily="34" charset="0"/>
            </a:endParaRPr>
          </a:p>
          <a:p>
            <a:pPr eaLnBrk="1" hangingPunct="1">
              <a:spcBef>
                <a:spcPct val="0"/>
              </a:spcBef>
              <a:buClrTx/>
              <a:buFontTx/>
              <a:buNone/>
            </a:pPr>
            <a:endParaRPr lang="en-US" altLang="en-US" sz="1600" b="1">
              <a:solidFill>
                <a:schemeClr val="tx1"/>
              </a:solidFill>
              <a:latin typeface="Arial" panose="020B0604020202020204" pitchFamily="34" charset="0"/>
            </a:endParaRPr>
          </a:p>
          <a:p>
            <a:pPr eaLnBrk="1" hangingPunct="1">
              <a:spcBef>
                <a:spcPct val="0"/>
              </a:spcBef>
              <a:buClrTx/>
              <a:buFontTx/>
              <a:buNone/>
            </a:pPr>
            <a:endParaRPr lang="en-US" altLang="en-US" sz="1500" b="1">
              <a:solidFill>
                <a:schemeClr val="tx1"/>
              </a:solidFill>
              <a:latin typeface="Arial" panose="020B0604020202020204" pitchFamily="34" charset="0"/>
            </a:endParaRPr>
          </a:p>
          <a:p>
            <a:pPr eaLnBrk="1" hangingPunct="1">
              <a:spcBef>
                <a:spcPct val="0"/>
              </a:spcBef>
              <a:buClrTx/>
              <a:buFontTx/>
              <a:buNone/>
            </a:pPr>
            <a:r>
              <a:rPr lang="en-US" altLang="en-US" sz="1500" b="1">
                <a:solidFill>
                  <a:schemeClr val="tx1"/>
                </a:solidFill>
                <a:latin typeface="Arial" panose="020B0604020202020204" pitchFamily="34" charset="0"/>
              </a:rPr>
              <a:t>Adaptive Activities</a:t>
            </a:r>
            <a:r>
              <a:rPr lang="en-US" altLang="en-US" sz="1600" b="1">
                <a:solidFill>
                  <a:schemeClr val="tx1"/>
                </a:solidFill>
                <a:latin typeface="Arial" panose="020B0604020202020204" pitchFamily="34" charset="0"/>
              </a:rPr>
              <a:t> </a:t>
            </a:r>
          </a:p>
          <a:p>
            <a:pPr eaLnBrk="1" hangingPunct="1">
              <a:spcBef>
                <a:spcPct val="0"/>
              </a:spcBef>
              <a:buClrTx/>
              <a:buFontTx/>
              <a:buNone/>
            </a:pPr>
            <a:endParaRPr lang="en-US" altLang="en-US" sz="1800">
              <a:solidFill>
                <a:schemeClr val="tx1"/>
              </a:solidFill>
              <a:latin typeface="Arial" panose="020B0604020202020204" pitchFamily="34" charset="0"/>
            </a:endParaRPr>
          </a:p>
          <a:p>
            <a:pPr eaLnBrk="1" hangingPunct="1">
              <a:spcBef>
                <a:spcPct val="0"/>
              </a:spcBef>
              <a:buClrTx/>
              <a:buFontTx/>
              <a:buNone/>
            </a:pPr>
            <a:endParaRPr lang="en-US" altLang="en-US" sz="1800">
              <a:solidFill>
                <a:schemeClr val="tx1"/>
              </a:solidFill>
              <a:latin typeface="Arial" panose="020B0604020202020204" pitchFamily="34" charset="0"/>
            </a:endParaRPr>
          </a:p>
          <a:p>
            <a:pPr eaLnBrk="1" hangingPunct="1">
              <a:spcBef>
                <a:spcPct val="0"/>
              </a:spcBef>
              <a:buClrTx/>
              <a:buFontTx/>
              <a:buNone/>
            </a:pPr>
            <a:endParaRPr lang="en-US" altLang="en-US" sz="1800">
              <a:solidFill>
                <a:schemeClr val="tx1"/>
              </a:solidFill>
              <a:latin typeface="Arial" panose="020B0604020202020204" pitchFamily="34" charset="0"/>
            </a:endParaRPr>
          </a:p>
          <a:p>
            <a:pPr eaLnBrk="1" hangingPunct="1">
              <a:spcBef>
                <a:spcPct val="0"/>
              </a:spcBef>
              <a:buClrTx/>
              <a:buFontTx/>
              <a:buNone/>
            </a:pPr>
            <a:endParaRPr lang="en-US" altLang="en-US" sz="1800">
              <a:solidFill>
                <a:schemeClr val="tx1"/>
              </a:solidFill>
              <a:latin typeface="Arial" panose="020B0604020202020204" pitchFamily="34" charset="0"/>
            </a:endParaRPr>
          </a:p>
          <a:p>
            <a:pPr eaLnBrk="1" hangingPunct="1">
              <a:spcBef>
                <a:spcPct val="0"/>
              </a:spcBef>
              <a:buClrTx/>
              <a:buFontTx/>
              <a:buNone/>
            </a:pPr>
            <a:endParaRPr lang="en-US" altLang="en-US" sz="1800">
              <a:solidFill>
                <a:schemeClr val="tx1"/>
              </a:solidFill>
              <a:latin typeface="Arial" panose="020B0604020202020204" pitchFamily="34" charset="0"/>
            </a:endParaRPr>
          </a:p>
          <a:p>
            <a:pPr eaLnBrk="1" hangingPunct="1">
              <a:spcBef>
                <a:spcPct val="0"/>
              </a:spcBef>
              <a:buClrTx/>
              <a:buFontTx/>
              <a:buNone/>
            </a:pPr>
            <a:endParaRPr lang="en-US" altLang="en-US" sz="1800">
              <a:solidFill>
                <a:schemeClr val="tx1"/>
              </a:solidFill>
              <a:latin typeface="Arial" panose="020B0604020202020204" pitchFamily="34" charset="0"/>
            </a:endParaRPr>
          </a:p>
          <a:p>
            <a:pPr eaLnBrk="1" hangingPunct="1">
              <a:spcBef>
                <a:spcPct val="0"/>
              </a:spcBef>
              <a:buClrTx/>
              <a:buFontTx/>
              <a:buNone/>
            </a:pPr>
            <a:endParaRPr lang="en-US" altLang="en-US" sz="1800">
              <a:solidFill>
                <a:schemeClr val="tx1"/>
              </a:solidFill>
              <a:latin typeface="Arial" panose="020B0604020202020204" pitchFamily="34" charset="0"/>
            </a:endParaRPr>
          </a:p>
        </p:txBody>
      </p:sp>
      <p:sp>
        <p:nvSpPr>
          <p:cNvPr id="99333" name="Rectangle 4"/>
          <p:cNvSpPr>
            <a:spLocks noChangeAspect="1" noChangeArrowheads="1"/>
          </p:cNvSpPr>
          <p:nvPr/>
        </p:nvSpPr>
        <p:spPr bwMode="auto">
          <a:xfrm flipV="1">
            <a:off x="3168650" y="2590800"/>
            <a:ext cx="319088" cy="256063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algn="ctr">
              <a:spcBef>
                <a:spcPct val="0"/>
              </a:spcBef>
              <a:buClrTx/>
              <a:buFontTx/>
              <a:buNone/>
            </a:pPr>
            <a:r>
              <a:rPr lang="en-US" altLang="en-US" sz="1800">
                <a:solidFill>
                  <a:schemeClr val="tx1"/>
                </a:solidFill>
                <a:latin typeface="Verdana" panose="020B0604030504040204" pitchFamily="34" charset="0"/>
              </a:rPr>
              <a:t>Project Sanction</a:t>
            </a:r>
          </a:p>
        </p:txBody>
      </p:sp>
      <p:sp>
        <p:nvSpPr>
          <p:cNvPr id="99334" name="Rectangle 5"/>
          <p:cNvSpPr>
            <a:spLocks noChangeAspect="1" noChangeArrowheads="1"/>
          </p:cNvSpPr>
          <p:nvPr/>
        </p:nvSpPr>
        <p:spPr bwMode="auto">
          <a:xfrm flipV="1">
            <a:off x="5272088" y="2590800"/>
            <a:ext cx="319087" cy="256063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algn="ctr">
              <a:spcBef>
                <a:spcPct val="0"/>
              </a:spcBef>
              <a:buClrTx/>
              <a:buFontTx/>
              <a:buNone/>
            </a:pPr>
            <a:r>
              <a:rPr lang="en-US" altLang="en-US" sz="1800">
                <a:solidFill>
                  <a:schemeClr val="tx1"/>
                </a:solidFill>
                <a:latin typeface="Verdana" panose="020B0604030504040204" pitchFamily="34" charset="0"/>
              </a:rPr>
              <a:t>RTM</a:t>
            </a:r>
          </a:p>
        </p:txBody>
      </p:sp>
      <p:sp>
        <p:nvSpPr>
          <p:cNvPr id="99335" name="Rectangle 6"/>
          <p:cNvSpPr>
            <a:spLocks noChangeAspect="1" noChangeArrowheads="1"/>
          </p:cNvSpPr>
          <p:nvPr/>
        </p:nvSpPr>
        <p:spPr bwMode="auto">
          <a:xfrm>
            <a:off x="3494088" y="4740275"/>
            <a:ext cx="1778000" cy="411163"/>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spcBef>
                <a:spcPct val="0"/>
              </a:spcBef>
              <a:buClrTx/>
              <a:buFontTx/>
              <a:buNone/>
            </a:pPr>
            <a:r>
              <a:rPr lang="en-US" altLang="en-US" sz="1600" b="1">
                <a:solidFill>
                  <a:schemeClr val="tx1"/>
                </a:solidFill>
                <a:latin typeface="Arial" panose="020B0604020202020204" pitchFamily="34" charset="0"/>
              </a:rPr>
              <a:t>CORE Activities</a:t>
            </a:r>
          </a:p>
        </p:txBody>
      </p:sp>
      <p:grpSp>
        <p:nvGrpSpPr>
          <p:cNvPr id="99336" name="Group 7"/>
          <p:cNvGrpSpPr>
            <a:grpSpLocks noChangeAspect="1"/>
          </p:cNvGrpSpPr>
          <p:nvPr/>
        </p:nvGrpSpPr>
        <p:grpSpPr bwMode="auto">
          <a:xfrm>
            <a:off x="3495675" y="3535363"/>
            <a:ext cx="1776413" cy="1204912"/>
            <a:chOff x="240" y="1968"/>
            <a:chExt cx="1392" cy="1152"/>
          </a:xfrm>
        </p:grpSpPr>
        <p:sp>
          <p:nvSpPr>
            <p:cNvPr id="99364" name="Rectangle 8"/>
            <p:cNvSpPr>
              <a:spLocks noChangeAspect="1" noChangeArrowheads="1"/>
            </p:cNvSpPr>
            <p:nvPr/>
          </p:nvSpPr>
          <p:spPr bwMode="auto">
            <a:xfrm>
              <a:off x="240" y="1968"/>
              <a:ext cx="1392" cy="1152"/>
            </a:xfrm>
            <a:prstGeom prst="rect">
              <a:avLst/>
            </a:prstGeom>
            <a:gradFill rotWithShape="1">
              <a:gsLst>
                <a:gs pos="0">
                  <a:schemeClr val="bg2"/>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buClr>
                  <a:srgbClr val="333399"/>
                </a:buClr>
                <a:buFont typeface="Wingdings" panose="05000000000000000000" pitchFamily="2" charset="2"/>
                <a:buNone/>
              </a:pPr>
              <a:endParaRPr lang="en-US" altLang="en-US" sz="2800">
                <a:solidFill>
                  <a:srgbClr val="CC3300"/>
                </a:solidFill>
                <a:latin typeface="Arial" panose="020B0604020202020204" pitchFamily="34" charset="0"/>
              </a:endParaRPr>
            </a:p>
          </p:txBody>
        </p:sp>
        <p:pic>
          <p:nvPicPr>
            <p:cNvPr id="99365" name="Picture 9" descr="ABY001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0" y="2448"/>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66" name="Picture 10" descr="bronco-cowboy1"/>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0" y="1968"/>
              <a:ext cx="615" cy="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67" name="Picture 11" descr="ACW0005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6" y="2536"/>
              <a:ext cx="434" cy="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68" name="Picture 12" descr="ABY0009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4" y="2031"/>
              <a:ext cx="670"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69" name="Line 13"/>
            <p:cNvSpPr>
              <a:spLocks noChangeAspect="1" noChangeShapeType="1"/>
            </p:cNvSpPr>
            <p:nvPr/>
          </p:nvSpPr>
          <p:spPr bwMode="auto">
            <a:xfrm>
              <a:off x="912" y="1968"/>
              <a:ext cx="0" cy="11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70" name="Line 14"/>
            <p:cNvSpPr>
              <a:spLocks noChangeAspect="1" noChangeShapeType="1"/>
            </p:cNvSpPr>
            <p:nvPr/>
          </p:nvSpPr>
          <p:spPr bwMode="auto">
            <a:xfrm>
              <a:off x="240" y="2496"/>
              <a:ext cx="13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4159" name="Freeform 15"/>
          <p:cNvSpPr>
            <a:spLocks/>
          </p:cNvSpPr>
          <p:nvPr/>
        </p:nvSpPr>
        <p:spPr bwMode="auto">
          <a:xfrm>
            <a:off x="2163763" y="2090738"/>
            <a:ext cx="3417887" cy="3081337"/>
          </a:xfrm>
          <a:custGeom>
            <a:avLst/>
            <a:gdLst>
              <a:gd name="T0" fmla="*/ 297332434 w 1728"/>
              <a:gd name="T1" fmla="*/ 2147483646 h 1914"/>
              <a:gd name="T2" fmla="*/ 375577915 w 1728"/>
              <a:gd name="T3" fmla="*/ 746425715 h 1914"/>
              <a:gd name="T4" fmla="*/ 594662889 w 1728"/>
              <a:gd name="T5" fmla="*/ 622022771 h 1914"/>
              <a:gd name="T6" fmla="*/ 1690097651 w 1728"/>
              <a:gd name="T7" fmla="*/ 497618217 h 1914"/>
              <a:gd name="T8" fmla="*/ 2147483646 w 1728"/>
              <a:gd name="T9" fmla="*/ 497618217 h 1914"/>
              <a:gd name="T10" fmla="*/ 2147483646 w 1728"/>
              <a:gd name="T11" fmla="*/ 0 h 1914"/>
              <a:gd name="T12" fmla="*/ 1173678265 w 1728"/>
              <a:gd name="T13" fmla="*/ 368029804 h 1914"/>
              <a:gd name="T14" fmla="*/ 320804694 w 1728"/>
              <a:gd name="T15" fmla="*/ 450966710 h 1914"/>
              <a:gd name="T16" fmla="*/ 31298984 w 1728"/>
              <a:gd name="T17" fmla="*/ 622022771 h 1914"/>
              <a:gd name="T18" fmla="*/ 0 w 1728"/>
              <a:gd name="T19" fmla="*/ 1119639378 h 1914"/>
              <a:gd name="T20" fmla="*/ 0 w 1728"/>
              <a:gd name="T21" fmla="*/ 2147483646 h 1914"/>
              <a:gd name="T22" fmla="*/ 297332434 w 1728"/>
              <a:gd name="T23" fmla="*/ 2147483646 h 19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28" h="1914">
                <a:moveTo>
                  <a:pt x="76" y="1886"/>
                </a:moveTo>
                <a:cubicBezTo>
                  <a:pt x="80" y="1621"/>
                  <a:pt x="84" y="561"/>
                  <a:pt x="96" y="288"/>
                </a:cubicBezTo>
                <a:lnTo>
                  <a:pt x="152" y="240"/>
                </a:lnTo>
                <a:cubicBezTo>
                  <a:pt x="208" y="224"/>
                  <a:pt x="169" y="200"/>
                  <a:pt x="432" y="192"/>
                </a:cubicBezTo>
                <a:lnTo>
                  <a:pt x="1728" y="192"/>
                </a:lnTo>
                <a:lnTo>
                  <a:pt x="1728" y="0"/>
                </a:lnTo>
                <a:lnTo>
                  <a:pt x="300" y="142"/>
                </a:lnTo>
                <a:lnTo>
                  <a:pt x="82" y="174"/>
                </a:lnTo>
                <a:cubicBezTo>
                  <a:pt x="33" y="190"/>
                  <a:pt x="22" y="197"/>
                  <a:pt x="8" y="240"/>
                </a:cubicBezTo>
                <a:lnTo>
                  <a:pt x="0" y="432"/>
                </a:lnTo>
                <a:lnTo>
                  <a:pt x="0" y="1896"/>
                </a:lnTo>
                <a:cubicBezTo>
                  <a:pt x="0" y="1896"/>
                  <a:pt x="82" y="1914"/>
                  <a:pt x="76" y="1886"/>
                </a:cubicBezTo>
                <a:close/>
              </a:path>
            </a:pathLst>
          </a:custGeom>
          <a:gradFill rotWithShape="1">
            <a:gsLst>
              <a:gs pos="0">
                <a:srgbClr val="FF0000"/>
              </a:gs>
              <a:gs pos="100000">
                <a:srgbClr val="FFFF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60" name="Text Box 16"/>
          <p:cNvSpPr txBox="1">
            <a:spLocks noChangeArrowheads="1"/>
          </p:cNvSpPr>
          <p:nvPr/>
        </p:nvSpPr>
        <p:spPr bwMode="auto">
          <a:xfrm>
            <a:off x="4251325" y="2173288"/>
            <a:ext cx="1270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a:spcBef>
                <a:spcPct val="50000"/>
              </a:spcBef>
              <a:buClrTx/>
              <a:buFontTx/>
              <a:buNone/>
            </a:pPr>
            <a:r>
              <a:rPr lang="en-US" altLang="en-US" sz="1400" b="1">
                <a:solidFill>
                  <a:schemeClr val="tx1"/>
                </a:solidFill>
                <a:latin typeface="Verdana" panose="020B0604030504040204" pitchFamily="34" charset="0"/>
              </a:rPr>
              <a:t>Idea Filter</a:t>
            </a:r>
          </a:p>
        </p:txBody>
      </p:sp>
      <p:sp>
        <p:nvSpPr>
          <p:cNvPr id="134161" name="AutoShape 17"/>
          <p:cNvSpPr>
            <a:spLocks noChangeArrowheads="1"/>
          </p:cNvSpPr>
          <p:nvPr/>
        </p:nvSpPr>
        <p:spPr bwMode="auto">
          <a:xfrm>
            <a:off x="1792288" y="3225800"/>
            <a:ext cx="371475" cy="1066800"/>
          </a:xfrm>
          <a:prstGeom prst="rightArrow">
            <a:avLst>
              <a:gd name="adj1" fmla="val 46426"/>
              <a:gd name="adj2" fmla="val 33333"/>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buClr>
                <a:srgbClr val="333399"/>
              </a:buClr>
              <a:buFont typeface="Wingdings" panose="05000000000000000000" pitchFamily="2" charset="2"/>
              <a:buNone/>
            </a:pPr>
            <a:endParaRPr lang="en-US" altLang="en-US" sz="2800">
              <a:solidFill>
                <a:srgbClr val="CC3300"/>
              </a:solidFill>
              <a:latin typeface="Arial" panose="020B0604020202020204" pitchFamily="34" charset="0"/>
            </a:endParaRPr>
          </a:p>
        </p:txBody>
      </p:sp>
      <p:sp>
        <p:nvSpPr>
          <p:cNvPr id="134162" name="AutoShape 18"/>
          <p:cNvSpPr>
            <a:spLocks noChangeArrowheads="1"/>
          </p:cNvSpPr>
          <p:nvPr/>
        </p:nvSpPr>
        <p:spPr bwMode="auto">
          <a:xfrm>
            <a:off x="2955925" y="3514725"/>
            <a:ext cx="263525" cy="457200"/>
          </a:xfrm>
          <a:prstGeom prst="rightArrow">
            <a:avLst>
              <a:gd name="adj1" fmla="val 50000"/>
              <a:gd name="adj2" fmla="val 25000"/>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buClr>
                <a:srgbClr val="333399"/>
              </a:buClr>
              <a:buFont typeface="Wingdings" panose="05000000000000000000" pitchFamily="2" charset="2"/>
              <a:buNone/>
            </a:pPr>
            <a:endParaRPr lang="en-US" altLang="en-US" sz="2800">
              <a:solidFill>
                <a:srgbClr val="CC3300"/>
              </a:solidFill>
              <a:latin typeface="Arial" panose="020B0604020202020204" pitchFamily="34" charset="0"/>
            </a:endParaRPr>
          </a:p>
        </p:txBody>
      </p:sp>
      <p:cxnSp>
        <p:nvCxnSpPr>
          <p:cNvPr id="134163" name="AutoShape 19"/>
          <p:cNvCxnSpPr>
            <a:cxnSpLocks noChangeShapeType="1"/>
            <a:endCxn id="134177" idx="4"/>
          </p:cNvCxnSpPr>
          <p:nvPr/>
        </p:nvCxnSpPr>
        <p:spPr bwMode="auto">
          <a:xfrm rot="10800000">
            <a:off x="5227638" y="1908175"/>
            <a:ext cx="1441450" cy="508000"/>
          </a:xfrm>
          <a:prstGeom prst="bentConnector3">
            <a:avLst>
              <a:gd name="adj1" fmla="val -662"/>
            </a:avLst>
          </a:prstGeom>
          <a:noFill/>
          <a:ln w="28575">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4164" name="Text Box 20"/>
          <p:cNvSpPr txBox="1">
            <a:spLocks noChangeArrowheads="1"/>
          </p:cNvSpPr>
          <p:nvPr/>
        </p:nvSpPr>
        <p:spPr bwMode="auto">
          <a:xfrm>
            <a:off x="5748338" y="1644650"/>
            <a:ext cx="1320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a:spcBef>
                <a:spcPct val="50000"/>
              </a:spcBef>
              <a:buClrTx/>
              <a:buFontTx/>
              <a:buNone/>
            </a:pPr>
            <a:r>
              <a:rPr lang="en-US" altLang="en-US" sz="1400">
                <a:solidFill>
                  <a:schemeClr val="tx1"/>
                </a:solidFill>
                <a:latin typeface="Verdana" panose="020B0604030504040204" pitchFamily="34" charset="0"/>
              </a:rPr>
              <a:t>Hot Items</a:t>
            </a:r>
          </a:p>
        </p:txBody>
      </p:sp>
      <p:sp>
        <p:nvSpPr>
          <p:cNvPr id="134165" name="Arc 21"/>
          <p:cNvSpPr>
            <a:spLocks/>
          </p:cNvSpPr>
          <p:nvPr/>
        </p:nvSpPr>
        <p:spPr bwMode="auto">
          <a:xfrm flipV="1">
            <a:off x="3790950" y="2041525"/>
            <a:ext cx="279400" cy="711200"/>
          </a:xfrm>
          <a:custGeom>
            <a:avLst/>
            <a:gdLst>
              <a:gd name="T0" fmla="*/ 3237625 w 21600"/>
              <a:gd name="T1" fmla="*/ 0 h 22678"/>
              <a:gd name="T2" fmla="*/ 2876216 w 21600"/>
              <a:gd name="T3" fmla="*/ 22303794 h 22678"/>
              <a:gd name="T4" fmla="*/ 0 w 21600"/>
              <a:gd name="T5" fmla="*/ 9440601 h 22678"/>
              <a:gd name="T6" fmla="*/ 0 60000 65536"/>
              <a:gd name="T7" fmla="*/ 0 60000 65536"/>
              <a:gd name="T8" fmla="*/ 0 60000 65536"/>
            </a:gdLst>
            <a:ahLst/>
            <a:cxnLst>
              <a:cxn ang="T6">
                <a:pos x="T0" y="T1"/>
              </a:cxn>
              <a:cxn ang="T7">
                <a:pos x="T2" y="T3"/>
              </a:cxn>
              <a:cxn ang="T8">
                <a:pos x="T4" y="T5"/>
              </a:cxn>
            </a:cxnLst>
            <a:rect l="0" t="0" r="r" b="b"/>
            <a:pathLst>
              <a:path w="21600" h="22678" fill="none" extrusionOk="0">
                <a:moveTo>
                  <a:pt x="19349" y="0"/>
                </a:moveTo>
                <a:cubicBezTo>
                  <a:pt x="20829" y="2983"/>
                  <a:pt x="21600" y="6268"/>
                  <a:pt x="21600" y="9599"/>
                </a:cubicBezTo>
                <a:cubicBezTo>
                  <a:pt x="21600" y="14323"/>
                  <a:pt x="20050" y="18917"/>
                  <a:pt x="17190" y="22678"/>
                </a:cubicBezTo>
              </a:path>
              <a:path w="21600" h="22678" stroke="0" extrusionOk="0">
                <a:moveTo>
                  <a:pt x="19349" y="0"/>
                </a:moveTo>
                <a:cubicBezTo>
                  <a:pt x="20829" y="2983"/>
                  <a:pt x="21600" y="6268"/>
                  <a:pt x="21600" y="9599"/>
                </a:cubicBezTo>
                <a:cubicBezTo>
                  <a:pt x="21600" y="14323"/>
                  <a:pt x="20050" y="18917"/>
                  <a:pt x="17190" y="22678"/>
                </a:cubicBezTo>
                <a:lnTo>
                  <a:pt x="0" y="9599"/>
                </a:lnTo>
                <a:lnTo>
                  <a:pt x="19349" y="0"/>
                </a:lnTo>
                <a:close/>
              </a:path>
            </a:pathLst>
          </a:custGeom>
          <a:noFill/>
          <a:ln w="2857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66" name="Arc 22"/>
          <p:cNvSpPr>
            <a:spLocks/>
          </p:cNvSpPr>
          <p:nvPr/>
        </p:nvSpPr>
        <p:spPr bwMode="auto">
          <a:xfrm flipH="1">
            <a:off x="4222750" y="2087563"/>
            <a:ext cx="393700" cy="690562"/>
          </a:xfrm>
          <a:custGeom>
            <a:avLst/>
            <a:gdLst>
              <a:gd name="T0" fmla="*/ 6428428 w 21600"/>
              <a:gd name="T1" fmla="*/ 0 h 22678"/>
              <a:gd name="T2" fmla="*/ 5710837 w 21600"/>
              <a:gd name="T3" fmla="*/ 21028128 h 22678"/>
              <a:gd name="T4" fmla="*/ 0 w 21600"/>
              <a:gd name="T5" fmla="*/ 8900661 h 22678"/>
              <a:gd name="T6" fmla="*/ 0 60000 65536"/>
              <a:gd name="T7" fmla="*/ 0 60000 65536"/>
              <a:gd name="T8" fmla="*/ 0 60000 65536"/>
            </a:gdLst>
            <a:ahLst/>
            <a:cxnLst>
              <a:cxn ang="T6">
                <a:pos x="T0" y="T1"/>
              </a:cxn>
              <a:cxn ang="T7">
                <a:pos x="T2" y="T3"/>
              </a:cxn>
              <a:cxn ang="T8">
                <a:pos x="T4" y="T5"/>
              </a:cxn>
            </a:cxnLst>
            <a:rect l="0" t="0" r="r" b="b"/>
            <a:pathLst>
              <a:path w="21600" h="22678" fill="none" extrusionOk="0">
                <a:moveTo>
                  <a:pt x="19349" y="0"/>
                </a:moveTo>
                <a:cubicBezTo>
                  <a:pt x="20829" y="2983"/>
                  <a:pt x="21600" y="6268"/>
                  <a:pt x="21600" y="9599"/>
                </a:cubicBezTo>
                <a:cubicBezTo>
                  <a:pt x="21600" y="14323"/>
                  <a:pt x="20050" y="18917"/>
                  <a:pt x="17190" y="22678"/>
                </a:cubicBezTo>
              </a:path>
              <a:path w="21600" h="22678" stroke="0" extrusionOk="0">
                <a:moveTo>
                  <a:pt x="19349" y="0"/>
                </a:moveTo>
                <a:cubicBezTo>
                  <a:pt x="20829" y="2983"/>
                  <a:pt x="21600" y="6268"/>
                  <a:pt x="21600" y="9599"/>
                </a:cubicBezTo>
                <a:cubicBezTo>
                  <a:pt x="21600" y="14323"/>
                  <a:pt x="20050" y="18917"/>
                  <a:pt x="17190" y="22678"/>
                </a:cubicBezTo>
                <a:lnTo>
                  <a:pt x="0" y="9599"/>
                </a:lnTo>
                <a:lnTo>
                  <a:pt x="19349" y="0"/>
                </a:lnTo>
                <a:close/>
              </a:path>
            </a:pathLst>
          </a:custGeom>
          <a:noFill/>
          <a:ln w="28575">
            <a:solidFill>
              <a:schemeClr val="tx1"/>
            </a:solidFill>
            <a:prstDash val="sysDot"/>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67" name="Freeform 23"/>
          <p:cNvSpPr>
            <a:spLocks/>
          </p:cNvSpPr>
          <p:nvPr/>
        </p:nvSpPr>
        <p:spPr bwMode="auto">
          <a:xfrm>
            <a:off x="1274763" y="4732338"/>
            <a:ext cx="5480050" cy="855662"/>
          </a:xfrm>
          <a:custGeom>
            <a:avLst/>
            <a:gdLst>
              <a:gd name="T0" fmla="*/ 2147483646 w 3409"/>
              <a:gd name="T1" fmla="*/ 599796837 h 539"/>
              <a:gd name="T2" fmla="*/ 2147483646 w 3409"/>
              <a:gd name="T3" fmla="*/ 1355843270 h 539"/>
              <a:gd name="T4" fmla="*/ 0 w 3409"/>
              <a:gd name="T5" fmla="*/ 1358362631 h 539"/>
              <a:gd name="T6" fmla="*/ 2584899 w 3409"/>
              <a:gd name="T7" fmla="*/ 0 h 5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09" h="539">
                <a:moveTo>
                  <a:pt x="3409" y="238"/>
                </a:moveTo>
                <a:lnTo>
                  <a:pt x="3408" y="538"/>
                </a:lnTo>
                <a:lnTo>
                  <a:pt x="0" y="539"/>
                </a:lnTo>
                <a:lnTo>
                  <a:pt x="1" y="0"/>
                </a:lnTo>
              </a:path>
            </a:pathLst>
          </a:custGeom>
          <a:noFill/>
          <a:ln w="190500" cmpd="sng">
            <a:solidFill>
              <a:srgbClr val="6699FF"/>
            </a:solidFill>
            <a:round/>
            <a:headEnd type="none" w="med" len="med"/>
            <a:tailEnd type="triangle" w="med" len="med"/>
          </a:ln>
          <a:effectLst/>
          <a:extLst>
            <a:ext uri="{909E8E84-426E-40DD-AFC4-6F175D3DCCD1}">
              <a14:hiddenFill xmlns:a14="http://schemas.microsoft.com/office/drawing/2010/main">
                <a:solidFill>
                  <a:srgbClr val="669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69" name="AutoShape 25"/>
          <p:cNvSpPr>
            <a:spLocks noChangeArrowheads="1"/>
          </p:cNvSpPr>
          <p:nvPr/>
        </p:nvSpPr>
        <p:spPr bwMode="auto">
          <a:xfrm>
            <a:off x="5595938" y="3162300"/>
            <a:ext cx="461962" cy="1066800"/>
          </a:xfrm>
          <a:prstGeom prst="rightArrow">
            <a:avLst>
              <a:gd name="adj1" fmla="val 46426"/>
              <a:gd name="adj2" fmla="val 33333"/>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buClr>
                <a:srgbClr val="333399"/>
              </a:buClr>
              <a:buFont typeface="Wingdings" panose="05000000000000000000" pitchFamily="2" charset="2"/>
              <a:buNone/>
            </a:pPr>
            <a:endParaRPr lang="en-US" altLang="en-US" sz="2800">
              <a:solidFill>
                <a:srgbClr val="CC3300"/>
              </a:solidFill>
              <a:latin typeface="Arial" panose="020B0604020202020204" pitchFamily="34" charset="0"/>
            </a:endParaRPr>
          </a:p>
        </p:txBody>
      </p:sp>
      <p:sp>
        <p:nvSpPr>
          <p:cNvPr id="134171" name="AutoShape 27"/>
          <p:cNvSpPr>
            <a:spLocks noChangeArrowheads="1"/>
          </p:cNvSpPr>
          <p:nvPr/>
        </p:nvSpPr>
        <p:spPr bwMode="auto">
          <a:xfrm>
            <a:off x="6042025" y="2424113"/>
            <a:ext cx="1335088" cy="503237"/>
          </a:xfrm>
          <a:custGeom>
            <a:avLst/>
            <a:gdLst>
              <a:gd name="T0" fmla="*/ 41260647 w 21600"/>
              <a:gd name="T1" fmla="*/ 0 h 21600"/>
              <a:gd name="T2" fmla="*/ 20458431 w 21600"/>
              <a:gd name="T3" fmla="*/ 6323056 h 21600"/>
              <a:gd name="T4" fmla="*/ 41260647 w 21600"/>
              <a:gd name="T5" fmla="*/ 5742796 h 21600"/>
              <a:gd name="T6" fmla="*/ 62062864 w 21600"/>
              <a:gd name="T7" fmla="*/ 6323056 h 21600"/>
              <a:gd name="T8" fmla="*/ 0 60000 65536"/>
              <a:gd name="T9" fmla="*/ 0 60000 65536"/>
              <a:gd name="T10" fmla="*/ 0 60000 65536"/>
              <a:gd name="T11" fmla="*/ 0 60000 65536"/>
              <a:gd name="T12" fmla="*/ 0 w 21600"/>
              <a:gd name="T13" fmla="*/ 0 h 21600"/>
              <a:gd name="T14" fmla="*/ 21600 w 21600"/>
              <a:gd name="T15" fmla="*/ 9498 h 21600"/>
            </a:gdLst>
            <a:ahLst/>
            <a:cxnLst>
              <a:cxn ang="T8">
                <a:pos x="T0" y="T1"/>
              </a:cxn>
              <a:cxn ang="T9">
                <a:pos x="T2" y="T3"/>
              </a:cxn>
              <a:cxn ang="T10">
                <a:pos x="T4" y="T5"/>
              </a:cxn>
              <a:cxn ang="T11">
                <a:pos x="T6" y="T7"/>
              </a:cxn>
            </a:cxnLst>
            <a:rect l="T12" t="T13" r="T14" b="T15"/>
            <a:pathLst>
              <a:path w="21600" h="21600">
                <a:moveTo>
                  <a:pt x="10582" y="10833"/>
                </a:moveTo>
                <a:cubicBezTo>
                  <a:pt x="10580" y="10822"/>
                  <a:pt x="10580" y="10811"/>
                  <a:pt x="10580" y="10800"/>
                </a:cubicBezTo>
                <a:cubicBezTo>
                  <a:pt x="10580" y="10678"/>
                  <a:pt x="10678" y="10580"/>
                  <a:pt x="10800" y="10580"/>
                </a:cubicBezTo>
                <a:cubicBezTo>
                  <a:pt x="10921" y="10580"/>
                  <a:pt x="11020" y="10678"/>
                  <a:pt x="11020" y="10800"/>
                </a:cubicBezTo>
                <a:cubicBezTo>
                  <a:pt x="11020" y="10811"/>
                  <a:pt x="11019" y="10822"/>
                  <a:pt x="11017" y="10833"/>
                </a:cubicBezTo>
                <a:lnTo>
                  <a:pt x="21470" y="12464"/>
                </a:lnTo>
                <a:cubicBezTo>
                  <a:pt x="21556" y="11913"/>
                  <a:pt x="21600" y="11357"/>
                  <a:pt x="21600" y="10800"/>
                </a:cubicBezTo>
                <a:cubicBezTo>
                  <a:pt x="21600" y="4835"/>
                  <a:pt x="16764" y="0"/>
                  <a:pt x="10800" y="0"/>
                </a:cubicBezTo>
                <a:cubicBezTo>
                  <a:pt x="4835" y="0"/>
                  <a:pt x="0" y="4835"/>
                  <a:pt x="0" y="10800"/>
                </a:cubicBezTo>
                <a:cubicBezTo>
                  <a:pt x="0" y="11357"/>
                  <a:pt x="43" y="11913"/>
                  <a:pt x="129" y="12464"/>
                </a:cubicBezTo>
                <a:lnTo>
                  <a:pt x="10582" y="10833"/>
                </a:lnTo>
                <a:close/>
              </a:path>
            </a:pathLst>
          </a:custGeom>
          <a:solidFill>
            <a:srgbClr val="7CFE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72" name="AutoShape 28"/>
          <p:cNvSpPr>
            <a:spLocks noChangeArrowheads="1"/>
          </p:cNvSpPr>
          <p:nvPr/>
        </p:nvSpPr>
        <p:spPr bwMode="auto">
          <a:xfrm flipV="1">
            <a:off x="6043613" y="4608513"/>
            <a:ext cx="1335087" cy="503237"/>
          </a:xfrm>
          <a:custGeom>
            <a:avLst/>
            <a:gdLst>
              <a:gd name="T0" fmla="*/ 41260616 w 21600"/>
              <a:gd name="T1" fmla="*/ 0 h 21600"/>
              <a:gd name="T2" fmla="*/ 20458354 w 21600"/>
              <a:gd name="T3" fmla="*/ 6323056 h 21600"/>
              <a:gd name="T4" fmla="*/ 41260616 w 21600"/>
              <a:gd name="T5" fmla="*/ 5742796 h 21600"/>
              <a:gd name="T6" fmla="*/ 62062817 w 21600"/>
              <a:gd name="T7" fmla="*/ 6323056 h 21600"/>
              <a:gd name="T8" fmla="*/ 0 60000 65536"/>
              <a:gd name="T9" fmla="*/ 0 60000 65536"/>
              <a:gd name="T10" fmla="*/ 0 60000 65536"/>
              <a:gd name="T11" fmla="*/ 0 60000 65536"/>
              <a:gd name="T12" fmla="*/ 0 w 21600"/>
              <a:gd name="T13" fmla="*/ 0 h 21600"/>
              <a:gd name="T14" fmla="*/ 21600 w 21600"/>
              <a:gd name="T15" fmla="*/ 9498 h 21600"/>
            </a:gdLst>
            <a:ahLst/>
            <a:cxnLst>
              <a:cxn ang="T8">
                <a:pos x="T0" y="T1"/>
              </a:cxn>
              <a:cxn ang="T9">
                <a:pos x="T2" y="T3"/>
              </a:cxn>
              <a:cxn ang="T10">
                <a:pos x="T4" y="T5"/>
              </a:cxn>
              <a:cxn ang="T11">
                <a:pos x="T6" y="T7"/>
              </a:cxn>
            </a:cxnLst>
            <a:rect l="T12" t="T13" r="T14" b="T15"/>
            <a:pathLst>
              <a:path w="21600" h="21600">
                <a:moveTo>
                  <a:pt x="10582" y="10833"/>
                </a:moveTo>
                <a:cubicBezTo>
                  <a:pt x="10580" y="10822"/>
                  <a:pt x="10580" y="10811"/>
                  <a:pt x="10580" y="10800"/>
                </a:cubicBezTo>
                <a:cubicBezTo>
                  <a:pt x="10580" y="10678"/>
                  <a:pt x="10678" y="10580"/>
                  <a:pt x="10800" y="10580"/>
                </a:cubicBezTo>
                <a:cubicBezTo>
                  <a:pt x="10921" y="10580"/>
                  <a:pt x="11020" y="10678"/>
                  <a:pt x="11020" y="10800"/>
                </a:cubicBezTo>
                <a:cubicBezTo>
                  <a:pt x="11020" y="10811"/>
                  <a:pt x="11019" y="10822"/>
                  <a:pt x="11017" y="10833"/>
                </a:cubicBezTo>
                <a:lnTo>
                  <a:pt x="21470" y="12464"/>
                </a:lnTo>
                <a:cubicBezTo>
                  <a:pt x="21556" y="11913"/>
                  <a:pt x="21600" y="11357"/>
                  <a:pt x="21600" y="10800"/>
                </a:cubicBezTo>
                <a:cubicBezTo>
                  <a:pt x="21600" y="4835"/>
                  <a:pt x="16764" y="0"/>
                  <a:pt x="10800" y="0"/>
                </a:cubicBezTo>
                <a:cubicBezTo>
                  <a:pt x="4835" y="0"/>
                  <a:pt x="0" y="4835"/>
                  <a:pt x="0" y="10800"/>
                </a:cubicBezTo>
                <a:cubicBezTo>
                  <a:pt x="0" y="11357"/>
                  <a:pt x="43" y="11913"/>
                  <a:pt x="129" y="12464"/>
                </a:cubicBezTo>
                <a:lnTo>
                  <a:pt x="10582" y="10833"/>
                </a:lnTo>
                <a:close/>
              </a:path>
            </a:pathLst>
          </a:custGeom>
          <a:solidFill>
            <a:srgbClr val="7CFE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73" name="Rectangle 29"/>
          <p:cNvSpPr>
            <a:spLocks noChangeArrowheads="1"/>
          </p:cNvSpPr>
          <p:nvPr/>
        </p:nvSpPr>
        <p:spPr bwMode="auto">
          <a:xfrm>
            <a:off x="6083300" y="2667000"/>
            <a:ext cx="1250950" cy="2193925"/>
          </a:xfrm>
          <a:prstGeom prst="rect">
            <a:avLst/>
          </a:prstGeom>
          <a:solidFill>
            <a:srgbClr val="7CFE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algn="ctr">
              <a:spcBef>
                <a:spcPct val="0"/>
              </a:spcBef>
              <a:buClrTx/>
              <a:buFontTx/>
              <a:buNone/>
            </a:pPr>
            <a:r>
              <a:rPr lang="en-US" altLang="en-US" sz="1800">
                <a:solidFill>
                  <a:schemeClr val="tx1"/>
                </a:solidFill>
                <a:latin typeface="Verdana" panose="020B0604030504040204" pitchFamily="34" charset="0"/>
              </a:rPr>
              <a:t>Sales</a:t>
            </a:r>
          </a:p>
          <a:p>
            <a:pPr algn="ctr">
              <a:spcBef>
                <a:spcPct val="0"/>
              </a:spcBef>
              <a:buClrTx/>
              <a:buFontTx/>
              <a:buNone/>
            </a:pPr>
            <a:endParaRPr lang="en-US" altLang="en-US" sz="1800">
              <a:solidFill>
                <a:schemeClr val="tx1"/>
              </a:solidFill>
              <a:latin typeface="Verdana" panose="020B0604030504040204" pitchFamily="34" charset="0"/>
            </a:endParaRPr>
          </a:p>
          <a:p>
            <a:pPr algn="ctr">
              <a:spcBef>
                <a:spcPct val="0"/>
              </a:spcBef>
              <a:buClrTx/>
              <a:buFontTx/>
              <a:buNone/>
            </a:pPr>
            <a:r>
              <a:rPr lang="en-US" altLang="en-US" sz="1800">
                <a:solidFill>
                  <a:schemeClr val="tx1"/>
                </a:solidFill>
                <a:latin typeface="Verdana" panose="020B0604030504040204" pitchFamily="34" charset="0"/>
              </a:rPr>
              <a:t>Services</a:t>
            </a:r>
          </a:p>
          <a:p>
            <a:pPr algn="ctr">
              <a:spcBef>
                <a:spcPct val="0"/>
              </a:spcBef>
              <a:buClrTx/>
              <a:buFontTx/>
              <a:buNone/>
            </a:pPr>
            <a:endParaRPr lang="en-US" altLang="en-US" sz="1800">
              <a:solidFill>
                <a:schemeClr val="tx1"/>
              </a:solidFill>
              <a:latin typeface="Verdana" panose="020B0604030504040204" pitchFamily="34" charset="0"/>
            </a:endParaRPr>
          </a:p>
          <a:p>
            <a:pPr algn="ctr">
              <a:spcBef>
                <a:spcPct val="0"/>
              </a:spcBef>
              <a:buClrTx/>
              <a:buFontTx/>
              <a:buNone/>
            </a:pPr>
            <a:r>
              <a:rPr lang="en-US" altLang="en-US" sz="1800">
                <a:solidFill>
                  <a:schemeClr val="tx1"/>
                </a:solidFill>
                <a:latin typeface="Verdana" panose="020B0604030504040204" pitchFamily="34" charset="0"/>
              </a:rPr>
              <a:t>Customer</a:t>
            </a:r>
          </a:p>
          <a:p>
            <a:pPr algn="ctr">
              <a:spcBef>
                <a:spcPct val="0"/>
              </a:spcBef>
              <a:buClrTx/>
              <a:buFontTx/>
              <a:buNone/>
            </a:pPr>
            <a:r>
              <a:rPr lang="en-US" altLang="en-US" sz="1800">
                <a:solidFill>
                  <a:schemeClr val="tx1"/>
                </a:solidFill>
                <a:latin typeface="Verdana" panose="020B0604030504040204" pitchFamily="34" charset="0"/>
              </a:rPr>
              <a:t> Support</a:t>
            </a:r>
          </a:p>
          <a:p>
            <a:pPr algn="ctr">
              <a:spcBef>
                <a:spcPct val="0"/>
              </a:spcBef>
              <a:buClrTx/>
              <a:buFontTx/>
              <a:buNone/>
            </a:pPr>
            <a:endParaRPr lang="en-US" altLang="en-US" sz="1800">
              <a:solidFill>
                <a:schemeClr val="tx1"/>
              </a:solidFill>
              <a:latin typeface="Verdana" panose="020B0604030504040204" pitchFamily="34" charset="0"/>
            </a:endParaRPr>
          </a:p>
        </p:txBody>
      </p:sp>
      <p:sp>
        <p:nvSpPr>
          <p:cNvPr id="134174" name="AutoShape 30"/>
          <p:cNvSpPr>
            <a:spLocks noChangeArrowheads="1"/>
          </p:cNvSpPr>
          <p:nvPr/>
        </p:nvSpPr>
        <p:spPr bwMode="auto">
          <a:xfrm>
            <a:off x="833438" y="2452688"/>
            <a:ext cx="958850" cy="2278062"/>
          </a:xfrm>
          <a:prstGeom prst="can">
            <a:avLst>
              <a:gd name="adj" fmla="val 45031"/>
            </a:avLst>
          </a:prstGeom>
          <a:solidFill>
            <a:srgbClr val="66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algn="ctr">
              <a:spcBef>
                <a:spcPct val="0"/>
              </a:spcBef>
              <a:buClrTx/>
              <a:buFontTx/>
              <a:buNone/>
            </a:pPr>
            <a:r>
              <a:rPr lang="en-US" altLang="en-US" sz="1600">
                <a:solidFill>
                  <a:schemeClr val="tx1"/>
                </a:solidFill>
                <a:latin typeface="Verdana" panose="020B0604030504040204" pitchFamily="34" charset="0"/>
              </a:rPr>
              <a:t>Product</a:t>
            </a:r>
          </a:p>
          <a:p>
            <a:pPr algn="ctr">
              <a:spcBef>
                <a:spcPct val="0"/>
              </a:spcBef>
              <a:buClrTx/>
              <a:buFontTx/>
              <a:buNone/>
            </a:pPr>
            <a:r>
              <a:rPr lang="en-US" altLang="en-US" sz="1600">
                <a:solidFill>
                  <a:schemeClr val="tx1"/>
                </a:solidFill>
                <a:latin typeface="Verdana" panose="020B0604030504040204" pitchFamily="34" charset="0"/>
              </a:rPr>
              <a:t>Backlog</a:t>
            </a:r>
          </a:p>
        </p:txBody>
      </p:sp>
      <p:sp>
        <p:nvSpPr>
          <p:cNvPr id="134175" name="AutoShape 31"/>
          <p:cNvSpPr>
            <a:spLocks noChangeArrowheads="1"/>
          </p:cNvSpPr>
          <p:nvPr/>
        </p:nvSpPr>
        <p:spPr bwMode="auto">
          <a:xfrm>
            <a:off x="2335213" y="3649663"/>
            <a:ext cx="676275" cy="941387"/>
          </a:xfrm>
          <a:prstGeom prst="can">
            <a:avLst>
              <a:gd name="adj" fmla="val 34800"/>
            </a:avLst>
          </a:prstGeom>
          <a:solidFill>
            <a:srgbClr val="7CFE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algn="ctr">
              <a:spcBef>
                <a:spcPct val="0"/>
              </a:spcBef>
              <a:buClrTx/>
              <a:buFontTx/>
              <a:buNone/>
            </a:pPr>
            <a:r>
              <a:rPr lang="en-US" altLang="en-US" sz="1400">
                <a:solidFill>
                  <a:schemeClr val="tx1"/>
                </a:solidFill>
                <a:latin typeface="Verdana" panose="020B0604030504040204" pitchFamily="34" charset="0"/>
              </a:rPr>
              <a:t>A </a:t>
            </a:r>
          </a:p>
          <a:p>
            <a:pPr algn="ctr">
              <a:spcBef>
                <a:spcPct val="0"/>
              </a:spcBef>
              <a:buClrTx/>
              <a:buFontTx/>
              <a:buNone/>
            </a:pPr>
            <a:r>
              <a:rPr lang="en-US" altLang="en-US" sz="1400">
                <a:solidFill>
                  <a:schemeClr val="tx1"/>
                </a:solidFill>
                <a:latin typeface="Verdana" panose="020B0604030504040204" pitchFamily="34" charset="0"/>
              </a:rPr>
              <a:t>Items</a:t>
            </a:r>
          </a:p>
        </p:txBody>
      </p:sp>
      <p:sp>
        <p:nvSpPr>
          <p:cNvPr id="134176" name="AutoShape 32"/>
          <p:cNvSpPr>
            <a:spLocks noChangeArrowheads="1"/>
          </p:cNvSpPr>
          <p:nvPr/>
        </p:nvSpPr>
        <p:spPr bwMode="auto">
          <a:xfrm>
            <a:off x="3319463" y="2319338"/>
            <a:ext cx="474662" cy="487362"/>
          </a:xfrm>
          <a:prstGeom prst="can">
            <a:avLst>
              <a:gd name="adj" fmla="val 25669"/>
            </a:avLst>
          </a:prstGeom>
          <a:solidFill>
            <a:srgbClr val="7CFE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algn="ctr">
              <a:spcBef>
                <a:spcPct val="0"/>
              </a:spcBef>
              <a:buClrTx/>
              <a:buFontTx/>
              <a:buNone/>
            </a:pPr>
            <a:r>
              <a:rPr lang="en-US" altLang="en-US" sz="800">
                <a:solidFill>
                  <a:schemeClr val="tx1"/>
                </a:solidFill>
                <a:latin typeface="Verdana" panose="020B0604030504040204" pitchFamily="34" charset="0"/>
              </a:rPr>
              <a:t>Iteration</a:t>
            </a:r>
          </a:p>
          <a:p>
            <a:pPr algn="ctr">
              <a:spcBef>
                <a:spcPct val="0"/>
              </a:spcBef>
              <a:buClrTx/>
              <a:buFontTx/>
              <a:buNone/>
            </a:pPr>
            <a:r>
              <a:rPr lang="en-US" altLang="en-US" sz="800">
                <a:solidFill>
                  <a:schemeClr val="tx1"/>
                </a:solidFill>
                <a:latin typeface="Verdana" panose="020B0604030504040204" pitchFamily="34" charset="0"/>
              </a:rPr>
              <a:t>Backlog</a:t>
            </a:r>
          </a:p>
        </p:txBody>
      </p:sp>
      <p:sp>
        <p:nvSpPr>
          <p:cNvPr id="134177" name="AutoShape 33"/>
          <p:cNvSpPr>
            <a:spLocks noChangeArrowheads="1"/>
          </p:cNvSpPr>
          <p:nvPr/>
        </p:nvSpPr>
        <p:spPr bwMode="auto">
          <a:xfrm>
            <a:off x="3152775" y="1744663"/>
            <a:ext cx="2074863" cy="327025"/>
          </a:xfrm>
          <a:prstGeom prst="can">
            <a:avLst>
              <a:gd name="adj" fmla="val 24759"/>
            </a:avLst>
          </a:prstGeom>
          <a:solidFill>
            <a:srgbClr val="F3FA6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algn="ctr">
              <a:spcBef>
                <a:spcPct val="0"/>
              </a:spcBef>
              <a:buClrTx/>
              <a:buFontTx/>
              <a:buNone/>
            </a:pPr>
            <a:r>
              <a:rPr lang="en-US" altLang="en-US" sz="800">
                <a:solidFill>
                  <a:schemeClr val="tx1"/>
                </a:solidFill>
                <a:latin typeface="Verdana" panose="020B0604030504040204" pitchFamily="34" charset="0"/>
              </a:rPr>
              <a:t>Flexible Scope</a:t>
            </a:r>
          </a:p>
          <a:p>
            <a:pPr algn="ctr">
              <a:spcBef>
                <a:spcPct val="0"/>
              </a:spcBef>
              <a:buClrTx/>
              <a:buFontTx/>
              <a:buNone/>
            </a:pPr>
            <a:r>
              <a:rPr lang="en-US" altLang="en-US" sz="800">
                <a:solidFill>
                  <a:schemeClr val="tx1"/>
                </a:solidFill>
                <a:latin typeface="Verdana" panose="020B0604030504040204" pitchFamily="34" charset="0"/>
              </a:rPr>
              <a:t>Backlog</a:t>
            </a:r>
          </a:p>
        </p:txBody>
      </p:sp>
      <p:sp>
        <p:nvSpPr>
          <p:cNvPr id="134178" name="Text Box 34"/>
          <p:cNvSpPr txBox="1">
            <a:spLocks noChangeArrowheads="1"/>
          </p:cNvSpPr>
          <p:nvPr/>
        </p:nvSpPr>
        <p:spPr bwMode="auto">
          <a:xfrm rot="-5400000">
            <a:off x="3471863" y="2389187"/>
            <a:ext cx="1119188" cy="39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a:spcBef>
                <a:spcPct val="50000"/>
              </a:spcBef>
              <a:buClrTx/>
              <a:buFontTx/>
              <a:buNone/>
            </a:pPr>
            <a:r>
              <a:rPr lang="en-US" altLang="en-US" sz="800">
                <a:solidFill>
                  <a:schemeClr val="tx1"/>
                </a:solidFill>
                <a:latin typeface="Verdana" panose="020B0604030504040204" pitchFamily="34" charset="0"/>
              </a:rPr>
              <a:t>Newly Discovered </a:t>
            </a:r>
          </a:p>
          <a:p>
            <a:pPr>
              <a:spcBef>
                <a:spcPct val="50000"/>
              </a:spcBef>
              <a:buClrTx/>
              <a:buFontTx/>
              <a:buNone/>
            </a:pPr>
            <a:r>
              <a:rPr lang="en-US" altLang="en-US" sz="800">
                <a:solidFill>
                  <a:schemeClr val="tx1"/>
                </a:solidFill>
                <a:latin typeface="Verdana" panose="020B0604030504040204" pitchFamily="34" charset="0"/>
              </a:rPr>
              <a:t>          Items</a:t>
            </a:r>
          </a:p>
        </p:txBody>
      </p:sp>
      <p:sp>
        <p:nvSpPr>
          <p:cNvPr id="134179" name="Text Box 35"/>
          <p:cNvSpPr txBox="1">
            <a:spLocks noChangeArrowheads="1"/>
          </p:cNvSpPr>
          <p:nvPr/>
        </p:nvSpPr>
        <p:spPr bwMode="auto">
          <a:xfrm>
            <a:off x="2028824" y="5439228"/>
            <a:ext cx="482917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a:spcBef>
                <a:spcPct val="50000"/>
              </a:spcBef>
              <a:buClrTx/>
              <a:buFontTx/>
              <a:buNone/>
            </a:pPr>
            <a:r>
              <a:rPr lang="en-US" altLang="en-US" sz="1400" b="1" dirty="0">
                <a:solidFill>
                  <a:schemeClr val="tx1"/>
                </a:solidFill>
                <a:latin typeface="Verdana" panose="020B0604030504040204" pitchFamily="34" charset="0"/>
              </a:rPr>
              <a:t>Most Items for consideration in next release</a:t>
            </a:r>
          </a:p>
        </p:txBody>
      </p:sp>
      <p:sp>
        <p:nvSpPr>
          <p:cNvPr id="134180" name="AutoShape 36"/>
          <p:cNvSpPr>
            <a:spLocks noChangeArrowheads="1"/>
          </p:cNvSpPr>
          <p:nvPr/>
        </p:nvSpPr>
        <p:spPr bwMode="auto">
          <a:xfrm>
            <a:off x="2335213" y="2940050"/>
            <a:ext cx="676275" cy="941388"/>
          </a:xfrm>
          <a:prstGeom prst="can">
            <a:avLst>
              <a:gd name="adj" fmla="val 34800"/>
            </a:avLst>
          </a:prstGeom>
          <a:solidFill>
            <a:srgbClr val="F3FA6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algn="ctr">
              <a:spcBef>
                <a:spcPct val="0"/>
              </a:spcBef>
              <a:buClrTx/>
              <a:buFontTx/>
              <a:buNone/>
            </a:pPr>
            <a:r>
              <a:rPr lang="en-US" altLang="en-US" sz="1400">
                <a:solidFill>
                  <a:schemeClr val="tx1"/>
                </a:solidFill>
                <a:latin typeface="Verdana" panose="020B0604030504040204" pitchFamily="34" charset="0"/>
              </a:rPr>
              <a:t>B &amp; C</a:t>
            </a:r>
            <a:endParaRPr lang="en-US" altLang="en-US" sz="1000">
              <a:solidFill>
                <a:schemeClr val="tx1"/>
              </a:solidFill>
              <a:latin typeface="Verdana" panose="020B0604030504040204" pitchFamily="34" charset="0"/>
            </a:endParaRPr>
          </a:p>
          <a:p>
            <a:pPr algn="ctr">
              <a:lnSpc>
                <a:spcPct val="60000"/>
              </a:lnSpc>
              <a:spcBef>
                <a:spcPct val="50000"/>
              </a:spcBef>
              <a:buClrTx/>
              <a:buFontTx/>
              <a:buNone/>
            </a:pPr>
            <a:r>
              <a:rPr lang="en-US" altLang="en-US" sz="1000">
                <a:solidFill>
                  <a:schemeClr val="tx1"/>
                </a:solidFill>
                <a:latin typeface="Verdana" panose="020B0604030504040204" pitchFamily="34" charset="0"/>
              </a:rPr>
              <a:t>Release</a:t>
            </a:r>
          </a:p>
          <a:p>
            <a:pPr algn="ctr">
              <a:lnSpc>
                <a:spcPct val="60000"/>
              </a:lnSpc>
              <a:spcBef>
                <a:spcPct val="50000"/>
              </a:spcBef>
              <a:buClrTx/>
              <a:buFontTx/>
              <a:buNone/>
            </a:pPr>
            <a:r>
              <a:rPr lang="en-US" altLang="en-US" sz="1000">
                <a:solidFill>
                  <a:schemeClr val="tx1"/>
                </a:solidFill>
                <a:latin typeface="Verdana" panose="020B0604030504040204" pitchFamily="34" charset="0"/>
              </a:rPr>
              <a:t>Backlog</a:t>
            </a:r>
            <a:endParaRPr lang="en-US" altLang="en-US" sz="1400">
              <a:solidFill>
                <a:schemeClr val="tx1"/>
              </a:solidFill>
              <a:latin typeface="Verdana" panose="020B0604030504040204" pitchFamily="34" charset="0"/>
            </a:endParaRPr>
          </a:p>
        </p:txBody>
      </p:sp>
      <p:sp>
        <p:nvSpPr>
          <p:cNvPr id="134181" name="Arc 37"/>
          <p:cNvSpPr>
            <a:spLocks/>
          </p:cNvSpPr>
          <p:nvPr/>
        </p:nvSpPr>
        <p:spPr bwMode="auto">
          <a:xfrm flipH="1">
            <a:off x="2701925" y="1933575"/>
            <a:ext cx="411163" cy="1028700"/>
          </a:xfrm>
          <a:custGeom>
            <a:avLst/>
            <a:gdLst>
              <a:gd name="T0" fmla="*/ 0 w 21600"/>
              <a:gd name="T1" fmla="*/ 0 h 22583"/>
              <a:gd name="T2" fmla="*/ 7818645 w 21600"/>
              <a:gd name="T3" fmla="*/ 46859305 h 22583"/>
              <a:gd name="T4" fmla="*/ 0 w 21600"/>
              <a:gd name="T5" fmla="*/ 44819579 h 22583"/>
              <a:gd name="T6" fmla="*/ 0 60000 65536"/>
              <a:gd name="T7" fmla="*/ 0 60000 65536"/>
              <a:gd name="T8" fmla="*/ 0 60000 65536"/>
            </a:gdLst>
            <a:ahLst/>
            <a:cxnLst>
              <a:cxn ang="T6">
                <a:pos x="T0" y="T1"/>
              </a:cxn>
              <a:cxn ang="T7">
                <a:pos x="T2" y="T3"/>
              </a:cxn>
              <a:cxn ang="T8">
                <a:pos x="T4" y="T5"/>
              </a:cxn>
            </a:cxnLst>
            <a:rect l="0" t="0" r="r" b="b"/>
            <a:pathLst>
              <a:path w="21600" h="22583" fill="none" extrusionOk="0">
                <a:moveTo>
                  <a:pt x="-1" y="0"/>
                </a:moveTo>
                <a:cubicBezTo>
                  <a:pt x="11929" y="0"/>
                  <a:pt x="21600" y="9670"/>
                  <a:pt x="21600" y="21600"/>
                </a:cubicBezTo>
                <a:cubicBezTo>
                  <a:pt x="21600" y="21927"/>
                  <a:pt x="21592" y="22255"/>
                  <a:pt x="21577" y="22582"/>
                </a:cubicBezTo>
              </a:path>
              <a:path w="21600" h="22583" stroke="0" extrusionOk="0">
                <a:moveTo>
                  <a:pt x="-1" y="0"/>
                </a:moveTo>
                <a:cubicBezTo>
                  <a:pt x="11929" y="0"/>
                  <a:pt x="21600" y="9670"/>
                  <a:pt x="21600" y="21600"/>
                </a:cubicBezTo>
                <a:cubicBezTo>
                  <a:pt x="21600" y="21927"/>
                  <a:pt x="21592" y="22255"/>
                  <a:pt x="21577" y="22582"/>
                </a:cubicBezTo>
                <a:lnTo>
                  <a:pt x="0" y="21600"/>
                </a:lnTo>
                <a:lnTo>
                  <a:pt x="-1" y="0"/>
                </a:lnTo>
                <a:close/>
              </a:path>
            </a:pathLst>
          </a:custGeom>
          <a:noFill/>
          <a:ln w="9525">
            <a:solidFill>
              <a:schemeClr val="tx1"/>
            </a:solidFill>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82" name="Arc 38"/>
          <p:cNvSpPr>
            <a:spLocks/>
          </p:cNvSpPr>
          <p:nvPr/>
        </p:nvSpPr>
        <p:spPr bwMode="auto">
          <a:xfrm flipV="1">
            <a:off x="3036888" y="2816225"/>
            <a:ext cx="411162" cy="1028700"/>
          </a:xfrm>
          <a:custGeom>
            <a:avLst/>
            <a:gdLst>
              <a:gd name="T0" fmla="*/ 0 w 21600"/>
              <a:gd name="T1" fmla="*/ 0 h 22583"/>
              <a:gd name="T2" fmla="*/ 7818607 w 21600"/>
              <a:gd name="T3" fmla="*/ 46859305 h 22583"/>
              <a:gd name="T4" fmla="*/ 0 w 21600"/>
              <a:gd name="T5" fmla="*/ 44819579 h 22583"/>
              <a:gd name="T6" fmla="*/ 0 60000 65536"/>
              <a:gd name="T7" fmla="*/ 0 60000 65536"/>
              <a:gd name="T8" fmla="*/ 0 60000 65536"/>
            </a:gdLst>
            <a:ahLst/>
            <a:cxnLst>
              <a:cxn ang="T6">
                <a:pos x="T0" y="T1"/>
              </a:cxn>
              <a:cxn ang="T7">
                <a:pos x="T2" y="T3"/>
              </a:cxn>
              <a:cxn ang="T8">
                <a:pos x="T4" y="T5"/>
              </a:cxn>
            </a:cxnLst>
            <a:rect l="0" t="0" r="r" b="b"/>
            <a:pathLst>
              <a:path w="21600" h="22583" fill="none" extrusionOk="0">
                <a:moveTo>
                  <a:pt x="-1" y="0"/>
                </a:moveTo>
                <a:cubicBezTo>
                  <a:pt x="11929" y="0"/>
                  <a:pt x="21600" y="9670"/>
                  <a:pt x="21600" y="21600"/>
                </a:cubicBezTo>
                <a:cubicBezTo>
                  <a:pt x="21600" y="21927"/>
                  <a:pt x="21592" y="22255"/>
                  <a:pt x="21577" y="22582"/>
                </a:cubicBezTo>
              </a:path>
              <a:path w="21600" h="22583" stroke="0" extrusionOk="0">
                <a:moveTo>
                  <a:pt x="-1" y="0"/>
                </a:moveTo>
                <a:cubicBezTo>
                  <a:pt x="11929" y="0"/>
                  <a:pt x="21600" y="9670"/>
                  <a:pt x="21600" y="21600"/>
                </a:cubicBezTo>
                <a:cubicBezTo>
                  <a:pt x="21600" y="21927"/>
                  <a:pt x="21592" y="22255"/>
                  <a:pt x="21577" y="22582"/>
                </a:cubicBezTo>
                <a:lnTo>
                  <a:pt x="0" y="21600"/>
                </a:lnTo>
                <a:lnTo>
                  <a:pt x="-1" y="0"/>
                </a:lnTo>
                <a:close/>
              </a:path>
            </a:pathLst>
          </a:custGeom>
          <a:noFill/>
          <a:ln w="952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84" name="AutoShape 40"/>
          <p:cNvSpPr>
            <a:spLocks noChangeArrowheads="1"/>
          </p:cNvSpPr>
          <p:nvPr/>
        </p:nvSpPr>
        <p:spPr bwMode="auto">
          <a:xfrm>
            <a:off x="3924300" y="2895600"/>
            <a:ext cx="2184400" cy="88900"/>
          </a:xfrm>
          <a:prstGeom prst="rightArrow">
            <a:avLst>
              <a:gd name="adj1" fmla="val 50000"/>
              <a:gd name="adj2" fmla="val 614286"/>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eaLnBrk="1" hangingPunct="1">
              <a:buClr>
                <a:srgbClr val="333399"/>
              </a:buClr>
              <a:buFont typeface="Wingdings" panose="05000000000000000000" pitchFamily="2" charset="2"/>
              <a:buNone/>
            </a:pPr>
            <a:endParaRPr lang="en-US" altLang="en-US" sz="2800">
              <a:solidFill>
                <a:srgbClr val="CC3300"/>
              </a:solidFill>
              <a:latin typeface="Arial" panose="020B0604020202020204" pitchFamily="34" charset="0"/>
            </a:endParaRPr>
          </a:p>
        </p:txBody>
      </p:sp>
      <p:pic>
        <p:nvPicPr>
          <p:cNvPr id="99363" name="Picture 41"/>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79788" y="2698750"/>
            <a:ext cx="189230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03754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41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34161"/>
                                        </p:tgtEl>
                                        <p:attrNameLst>
                                          <p:attrName>style.visibility</p:attrName>
                                        </p:attrNameLst>
                                      </p:cBhvr>
                                      <p:to>
                                        <p:strVal val="visible"/>
                                      </p:to>
                                    </p:set>
                                    <p:animEffect transition="in" filter="wipe(left)">
                                      <p:cBhvr>
                                        <p:cTn id="11" dur="500"/>
                                        <p:tgtEl>
                                          <p:spTgt spid="13416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34159"/>
                                        </p:tgtEl>
                                        <p:attrNameLst>
                                          <p:attrName>style.visibility</p:attrName>
                                        </p:attrNameLst>
                                      </p:cBhvr>
                                      <p:to>
                                        <p:strVal val="visible"/>
                                      </p:to>
                                    </p:set>
                                    <p:animEffect transition="in" filter="wipe(down)">
                                      <p:cBhvr>
                                        <p:cTn id="16" dur="500"/>
                                        <p:tgtEl>
                                          <p:spTgt spid="13415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4160"/>
                                        </p:tgtEl>
                                        <p:attrNameLst>
                                          <p:attrName>style.visibility</p:attrName>
                                        </p:attrNameLst>
                                      </p:cBhvr>
                                      <p:to>
                                        <p:strVal val="visible"/>
                                      </p:to>
                                    </p:set>
                                    <p:animEffect transition="in" filter="wipe(down)">
                                      <p:cBhvr>
                                        <p:cTn id="19" dur="500"/>
                                        <p:tgtEl>
                                          <p:spTgt spid="13416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4175"/>
                                        </p:tgtEl>
                                        <p:attrNameLst>
                                          <p:attrName>style.visibility</p:attrName>
                                        </p:attrNameLst>
                                      </p:cBhvr>
                                      <p:to>
                                        <p:strVal val="visible"/>
                                      </p:to>
                                    </p:set>
                                    <p:animEffect transition="in" filter="wipe(down)">
                                      <p:cBhvr>
                                        <p:cTn id="24" dur="500"/>
                                        <p:tgtEl>
                                          <p:spTgt spid="13417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4180"/>
                                        </p:tgtEl>
                                        <p:attrNameLst>
                                          <p:attrName>style.visibility</p:attrName>
                                        </p:attrNameLst>
                                      </p:cBhvr>
                                      <p:to>
                                        <p:strVal val="visible"/>
                                      </p:to>
                                    </p:set>
                                    <p:animEffect transition="in" filter="wipe(down)">
                                      <p:cBhvr>
                                        <p:cTn id="29" dur="500"/>
                                        <p:tgtEl>
                                          <p:spTgt spid="13418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34162"/>
                                        </p:tgtEl>
                                        <p:attrNameLst>
                                          <p:attrName>style.visibility</p:attrName>
                                        </p:attrNameLst>
                                      </p:cBhvr>
                                      <p:to>
                                        <p:strVal val="visible"/>
                                      </p:to>
                                    </p:set>
                                    <p:animEffect transition="in" filter="wipe(left)">
                                      <p:cBhvr>
                                        <p:cTn id="34" dur="500"/>
                                        <p:tgtEl>
                                          <p:spTgt spid="13416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34182"/>
                                        </p:tgtEl>
                                        <p:attrNameLst>
                                          <p:attrName>style.visibility</p:attrName>
                                        </p:attrNameLst>
                                      </p:cBhvr>
                                      <p:to>
                                        <p:strVal val="visible"/>
                                      </p:to>
                                    </p:set>
                                    <p:animEffect transition="in" filter="wipe(down)">
                                      <p:cBhvr>
                                        <p:cTn id="39" dur="500"/>
                                        <p:tgtEl>
                                          <p:spTgt spid="134182"/>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34176"/>
                                        </p:tgtEl>
                                        <p:attrNameLst>
                                          <p:attrName>style.visibility</p:attrName>
                                        </p:attrNameLst>
                                      </p:cBhvr>
                                      <p:to>
                                        <p:strVal val="visible"/>
                                      </p:to>
                                    </p:set>
                                    <p:animEffect transition="in" filter="wipe(down)">
                                      <p:cBhvr>
                                        <p:cTn id="42" dur="500"/>
                                        <p:tgtEl>
                                          <p:spTgt spid="13417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4181"/>
                                        </p:tgtEl>
                                        <p:attrNameLst>
                                          <p:attrName>style.visibility</p:attrName>
                                        </p:attrNameLst>
                                      </p:cBhvr>
                                      <p:to>
                                        <p:strVal val="visible"/>
                                      </p:to>
                                    </p:set>
                                    <p:animEffect transition="in" filter="wipe(down)">
                                      <p:cBhvr>
                                        <p:cTn id="47" dur="500"/>
                                        <p:tgtEl>
                                          <p:spTgt spid="134181"/>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34177"/>
                                        </p:tgtEl>
                                        <p:attrNameLst>
                                          <p:attrName>style.visibility</p:attrName>
                                        </p:attrNameLst>
                                      </p:cBhvr>
                                      <p:to>
                                        <p:strVal val="visible"/>
                                      </p:to>
                                    </p:set>
                                    <p:animEffect transition="in" filter="wipe(down)">
                                      <p:cBhvr>
                                        <p:cTn id="50" dur="500"/>
                                        <p:tgtEl>
                                          <p:spTgt spid="134177"/>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34165"/>
                                        </p:tgtEl>
                                        <p:attrNameLst>
                                          <p:attrName>style.visibility</p:attrName>
                                        </p:attrNameLst>
                                      </p:cBhvr>
                                      <p:to>
                                        <p:strVal val="visible"/>
                                      </p:to>
                                    </p:set>
                                    <p:animEffect transition="in" filter="wipe(down)">
                                      <p:cBhvr>
                                        <p:cTn id="55" dur="500"/>
                                        <p:tgtEl>
                                          <p:spTgt spid="134165"/>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34178"/>
                                        </p:tgtEl>
                                        <p:attrNameLst>
                                          <p:attrName>style.visibility</p:attrName>
                                        </p:attrNameLst>
                                      </p:cBhvr>
                                      <p:to>
                                        <p:strVal val="visible"/>
                                      </p:to>
                                    </p:set>
                                    <p:animEffect transition="in" filter="wipe(down)">
                                      <p:cBhvr>
                                        <p:cTn id="58" dur="500"/>
                                        <p:tgtEl>
                                          <p:spTgt spid="134178"/>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34166"/>
                                        </p:tgtEl>
                                        <p:attrNameLst>
                                          <p:attrName>style.visibility</p:attrName>
                                        </p:attrNameLst>
                                      </p:cBhvr>
                                      <p:to>
                                        <p:strVal val="visible"/>
                                      </p:to>
                                    </p:set>
                                    <p:animEffect transition="in" filter="wipe(up)">
                                      <p:cBhvr>
                                        <p:cTn id="63" dur="500"/>
                                        <p:tgtEl>
                                          <p:spTgt spid="134166"/>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34169"/>
                                        </p:tgtEl>
                                        <p:attrNameLst>
                                          <p:attrName>style.visibility</p:attrName>
                                        </p:attrNameLst>
                                      </p:cBhvr>
                                      <p:to>
                                        <p:strVal val="visible"/>
                                      </p:to>
                                    </p:set>
                                    <p:animEffect transition="in" filter="wipe(left)">
                                      <p:cBhvr>
                                        <p:cTn id="68" dur="500"/>
                                        <p:tgtEl>
                                          <p:spTgt spid="134169"/>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34173"/>
                                        </p:tgtEl>
                                        <p:attrNameLst>
                                          <p:attrName>style.visibility</p:attrName>
                                        </p:attrNameLst>
                                      </p:cBhvr>
                                      <p:to>
                                        <p:strVal val="visible"/>
                                      </p:to>
                                    </p:set>
                                    <p:animEffect transition="in" filter="wipe(left)">
                                      <p:cBhvr>
                                        <p:cTn id="73" dur="500"/>
                                        <p:tgtEl>
                                          <p:spTgt spid="134173"/>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134171"/>
                                        </p:tgtEl>
                                        <p:attrNameLst>
                                          <p:attrName>style.visibility</p:attrName>
                                        </p:attrNameLst>
                                      </p:cBhvr>
                                      <p:to>
                                        <p:strVal val="visible"/>
                                      </p:to>
                                    </p:set>
                                    <p:animEffect transition="in" filter="wipe(left)">
                                      <p:cBhvr>
                                        <p:cTn id="76" dur="500"/>
                                        <p:tgtEl>
                                          <p:spTgt spid="134171"/>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134172"/>
                                        </p:tgtEl>
                                        <p:attrNameLst>
                                          <p:attrName>style.visibility</p:attrName>
                                        </p:attrNameLst>
                                      </p:cBhvr>
                                      <p:to>
                                        <p:strVal val="visible"/>
                                      </p:to>
                                    </p:set>
                                    <p:animEffect transition="in" filter="wipe(left)">
                                      <p:cBhvr>
                                        <p:cTn id="79" dur="500"/>
                                        <p:tgtEl>
                                          <p:spTgt spid="134172"/>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134184"/>
                                        </p:tgtEl>
                                        <p:attrNameLst>
                                          <p:attrName>style.visibility</p:attrName>
                                        </p:attrNameLst>
                                      </p:cBhvr>
                                      <p:to>
                                        <p:strVal val="visible"/>
                                      </p:to>
                                    </p:set>
                                    <p:animEffect transition="in" filter="wipe(left)">
                                      <p:cBhvr>
                                        <p:cTn id="84" dur="500"/>
                                        <p:tgtEl>
                                          <p:spTgt spid="134184"/>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2" fill="hold" nodeType="clickEffect">
                                  <p:stCondLst>
                                    <p:cond delay="0"/>
                                  </p:stCondLst>
                                  <p:childTnLst>
                                    <p:set>
                                      <p:cBhvr>
                                        <p:cTn id="88" dur="1" fill="hold">
                                          <p:stCondLst>
                                            <p:cond delay="0"/>
                                          </p:stCondLst>
                                        </p:cTn>
                                        <p:tgtEl>
                                          <p:spTgt spid="134163"/>
                                        </p:tgtEl>
                                        <p:attrNameLst>
                                          <p:attrName>style.visibility</p:attrName>
                                        </p:attrNameLst>
                                      </p:cBhvr>
                                      <p:to>
                                        <p:strVal val="visible"/>
                                      </p:to>
                                    </p:set>
                                    <p:animEffect transition="in" filter="wipe(right)">
                                      <p:cBhvr>
                                        <p:cTn id="89" dur="500"/>
                                        <p:tgtEl>
                                          <p:spTgt spid="134163"/>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134164"/>
                                        </p:tgtEl>
                                        <p:attrNameLst>
                                          <p:attrName>style.visibility</p:attrName>
                                        </p:attrNameLst>
                                      </p:cBhvr>
                                      <p:to>
                                        <p:strVal val="visible"/>
                                      </p:to>
                                    </p:set>
                                    <p:animEffect transition="in" filter="wipe(down)">
                                      <p:cBhvr>
                                        <p:cTn id="92" dur="500"/>
                                        <p:tgtEl>
                                          <p:spTgt spid="134164"/>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2" fill="hold" grpId="0" nodeType="clickEffect">
                                  <p:stCondLst>
                                    <p:cond delay="0"/>
                                  </p:stCondLst>
                                  <p:childTnLst>
                                    <p:set>
                                      <p:cBhvr>
                                        <p:cTn id="96" dur="1" fill="hold">
                                          <p:stCondLst>
                                            <p:cond delay="0"/>
                                          </p:stCondLst>
                                        </p:cTn>
                                        <p:tgtEl>
                                          <p:spTgt spid="134167"/>
                                        </p:tgtEl>
                                        <p:attrNameLst>
                                          <p:attrName>style.visibility</p:attrName>
                                        </p:attrNameLst>
                                      </p:cBhvr>
                                      <p:to>
                                        <p:strVal val="visible"/>
                                      </p:to>
                                    </p:set>
                                    <p:animEffect transition="in" filter="wipe(right)">
                                      <p:cBhvr>
                                        <p:cTn id="97" dur="500"/>
                                        <p:tgtEl>
                                          <p:spTgt spid="134167"/>
                                        </p:tgtEl>
                                      </p:cBhvr>
                                    </p:animEffect>
                                  </p:childTnLst>
                                </p:cTn>
                              </p:par>
                              <p:par>
                                <p:cTn id="98" presetID="22" presetClass="entr" presetSubtype="2" fill="hold" grpId="0" nodeType="withEffect">
                                  <p:stCondLst>
                                    <p:cond delay="0"/>
                                  </p:stCondLst>
                                  <p:childTnLst>
                                    <p:set>
                                      <p:cBhvr>
                                        <p:cTn id="99" dur="1" fill="hold">
                                          <p:stCondLst>
                                            <p:cond delay="0"/>
                                          </p:stCondLst>
                                        </p:cTn>
                                        <p:tgtEl>
                                          <p:spTgt spid="134179"/>
                                        </p:tgtEl>
                                        <p:attrNameLst>
                                          <p:attrName>style.visibility</p:attrName>
                                        </p:attrNameLst>
                                      </p:cBhvr>
                                      <p:to>
                                        <p:strVal val="visible"/>
                                      </p:to>
                                    </p:set>
                                    <p:animEffect transition="in" filter="wipe(right)">
                                      <p:cBhvr>
                                        <p:cTn id="100" dur="500"/>
                                        <p:tgtEl>
                                          <p:spTgt spid="134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9" grpId="0" animBg="1"/>
      <p:bldP spid="134160" grpId="0"/>
      <p:bldP spid="134161" grpId="0" animBg="1"/>
      <p:bldP spid="134162" grpId="0" animBg="1"/>
      <p:bldP spid="134164" grpId="0"/>
      <p:bldP spid="134165" grpId="0" animBg="1"/>
      <p:bldP spid="134166" grpId="0" animBg="1"/>
      <p:bldP spid="134167" grpId="0" animBg="1"/>
      <p:bldP spid="134169" grpId="0" animBg="1"/>
      <p:bldP spid="134171" grpId="0" animBg="1"/>
      <p:bldP spid="134172" grpId="0" animBg="1"/>
      <p:bldP spid="134173" grpId="0" animBg="1"/>
      <p:bldP spid="134174" grpId="0" animBg="1"/>
      <p:bldP spid="134175" grpId="0" animBg="1"/>
      <p:bldP spid="134176" grpId="0" animBg="1"/>
      <p:bldP spid="134177" grpId="0" animBg="1"/>
      <p:bldP spid="134178" grpId="0"/>
      <p:bldP spid="134179" grpId="0"/>
      <p:bldP spid="134180" grpId="0" animBg="1"/>
      <p:bldP spid="134181" grpId="0" animBg="1"/>
      <p:bldP spid="134182" grpId="0" animBg="1"/>
      <p:bldP spid="13418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endParaRPr lang="en-US" altLang="en-US" smtClean="0"/>
          </a:p>
        </p:txBody>
      </p:sp>
      <p:sp>
        <p:nvSpPr>
          <p:cNvPr id="79875" name="Content Placeholder 2"/>
          <p:cNvSpPr>
            <a:spLocks noGrp="1"/>
          </p:cNvSpPr>
          <p:nvPr>
            <p:ph idx="1"/>
          </p:nvPr>
        </p:nvSpPr>
        <p:spPr/>
        <p:txBody>
          <a:bodyPr/>
          <a:lstStyle/>
          <a:p>
            <a:endParaRPr lang="en-US" altLang="en-US" smtClean="0"/>
          </a:p>
        </p:txBody>
      </p:sp>
      <p:pic>
        <p:nvPicPr>
          <p:cNvPr id="79876" name="Picture 4" descr="http://4.bp.blogspot.com/-sDHWwKPd8_4/To3AErvyDlI/AAAAAAAAIeg/LHKiCESYFcU/s1600/manifest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0" y="0"/>
            <a:ext cx="920115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Box 4"/>
          <p:cNvSpPr txBox="1">
            <a:spLocks noChangeArrowheads="1"/>
          </p:cNvSpPr>
          <p:nvPr/>
        </p:nvSpPr>
        <p:spPr bwMode="auto">
          <a:xfrm>
            <a:off x="7467600" y="6126163"/>
            <a:ext cx="152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2400" b="1"/>
              <a:t>Alexey Krivitsky</a:t>
            </a:r>
            <a:endParaRPr lang="en-US" altLang="en-US" sz="2400"/>
          </a:p>
        </p:txBody>
      </p:sp>
    </p:spTree>
    <p:extLst>
      <p:ext uri="{BB962C8B-B14F-4D97-AF65-F5344CB8AC3E}">
        <p14:creationId xmlns:p14="http://schemas.microsoft.com/office/powerpoint/2010/main" val="1888380233"/>
      </p:ext>
    </p:extLst>
  </p:cSld>
  <p:clrMapOvr>
    <a:masterClrMapping/>
  </p:clrMapOvr>
  <p:transition spd="slow"/>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normAutofit/>
          </a:bodyPr>
          <a:lstStyle/>
          <a:p>
            <a:pPr eaLnBrk="1" hangingPunct="1"/>
            <a:r>
              <a:rPr lang="en-US" altLang="en-US" sz="3600" dirty="0" smtClean="0"/>
              <a:t>Take </a:t>
            </a:r>
            <a:r>
              <a:rPr lang="en-US" altLang="en-US" sz="3600" dirty="0" err="1" smtClean="0"/>
              <a:t>Aways</a:t>
            </a:r>
            <a:endParaRPr lang="en-US" altLang="en-US" sz="3600" dirty="0" smtClean="0"/>
          </a:p>
        </p:txBody>
      </p:sp>
      <p:sp>
        <p:nvSpPr>
          <p:cNvPr id="3" name="Content Placeholder 2"/>
          <p:cNvSpPr>
            <a:spLocks noGrp="1"/>
          </p:cNvSpPr>
          <p:nvPr>
            <p:ph idx="1"/>
          </p:nvPr>
        </p:nvSpPr>
        <p:spPr/>
        <p:txBody>
          <a:bodyPr/>
          <a:lstStyle/>
          <a:p>
            <a:pPr eaLnBrk="1" hangingPunct="1">
              <a:defRPr/>
            </a:pPr>
            <a:r>
              <a:rPr lang="en-US" dirty="0" smtClean="0"/>
              <a:t>Agile and Lean principles are aligned with Stage-Gate</a:t>
            </a:r>
            <a:r>
              <a:rPr lang="en-US" dirty="0" smtClean="0">
                <a:latin typeface="Calibri"/>
                <a:cs typeface="Calibri"/>
              </a:rPr>
              <a:t>®</a:t>
            </a:r>
            <a:r>
              <a:rPr lang="en-US" dirty="0" smtClean="0"/>
              <a:t> principles</a:t>
            </a:r>
          </a:p>
          <a:p>
            <a:pPr lvl="1">
              <a:defRPr/>
            </a:pPr>
            <a:r>
              <a:rPr lang="en-US" dirty="0" smtClean="0"/>
              <a:t>Add agility to a Stage-Gate process</a:t>
            </a:r>
          </a:p>
          <a:p>
            <a:pPr lvl="1">
              <a:defRPr/>
            </a:pPr>
            <a:r>
              <a:rPr lang="en-US" dirty="0" smtClean="0"/>
              <a:t>Add Stage-Gate concepts to an Agile model</a:t>
            </a:r>
          </a:p>
          <a:p>
            <a:pPr lvl="1">
              <a:defRPr/>
            </a:pPr>
            <a:r>
              <a:rPr lang="en-US" dirty="0" smtClean="0"/>
              <a:t>Drive towards Continuous Stage-Gate</a:t>
            </a:r>
          </a:p>
          <a:p>
            <a:pPr eaLnBrk="1" hangingPunct="1">
              <a:defRPr/>
            </a:pPr>
            <a:endParaRPr lang="en-US" dirty="0" smtClean="0"/>
          </a:p>
          <a:p>
            <a:pPr marL="571500" indent="0" eaLnBrk="1" hangingPunct="1">
              <a:buFont typeface="Wingdings" panose="05000000000000000000" pitchFamily="2" charset="2"/>
              <a:buNone/>
              <a:defRPr/>
            </a:pPr>
            <a:endParaRPr lang="en-US" dirty="0" smtClean="0"/>
          </a:p>
        </p:txBody>
      </p:sp>
      <p:sp>
        <p:nvSpPr>
          <p:cNvPr id="4" name="Footer Placeholder 3"/>
          <p:cNvSpPr>
            <a:spLocks noGrp="1"/>
          </p:cNvSpPr>
          <p:nvPr>
            <p:ph type="ftr" sz="quarter" idx="4294967295"/>
          </p:nvPr>
        </p:nvSpPr>
        <p:spPr>
          <a:xfrm>
            <a:off x="8311896" y="6510528"/>
            <a:ext cx="832104" cy="219456"/>
          </a:xfrm>
          <a:prstGeom prst="rect">
            <a:avLst/>
          </a:prstGeom>
        </p:spPr>
        <p:txBody>
          <a:bodyPr/>
          <a:lstStyle/>
          <a:p>
            <a:pPr>
              <a:defRPr/>
            </a:pPr>
            <a:endParaRPr lang="en-US" altLang="en-US" sz="1600">
              <a:solidFill>
                <a:srgbClr val="D5D5FF"/>
              </a:solidFill>
              <a:latin typeface="+mn-lt"/>
            </a:endParaRPr>
          </a:p>
          <a:p>
            <a:pPr>
              <a:defRPr/>
            </a:pPr>
            <a:endParaRPr lang="en-US" altLang="en-US" sz="1600">
              <a:solidFill>
                <a:srgbClr val="D5D5FF"/>
              </a:solidFill>
              <a:latin typeface="+mn-lt"/>
            </a:endParaRPr>
          </a:p>
          <a:p>
            <a:pPr algn="ctr">
              <a:spcAft>
                <a:spcPct val="30000"/>
              </a:spcAft>
              <a:defRPr/>
            </a:pPr>
            <a:endParaRPr lang="en-US" altLang="en-US" b="1">
              <a:latin typeface="Verdana" panose="020B0604030504040204" pitchFamily="34" charset="0"/>
            </a:endParaRPr>
          </a:p>
          <a:p>
            <a:pPr algn="ctr">
              <a:spcAft>
                <a:spcPct val="30000"/>
              </a:spcAft>
              <a:defRPr/>
            </a:pPr>
            <a:endParaRPr lang="en-US" altLang="en-US" sz="1000">
              <a:solidFill>
                <a:srgbClr val="3333CC"/>
              </a:solidFill>
            </a:endParaRPr>
          </a:p>
        </p:txBody>
      </p:sp>
      <p:pic>
        <p:nvPicPr>
          <p:cNvPr id="5" name="Content Placeholder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583946" y="3845052"/>
            <a:ext cx="7727950" cy="2514600"/>
          </a:xfrm>
          <a:prstGeom prst="rect">
            <a:avLst/>
          </a:prstGeom>
        </p:spPr>
      </p:pic>
    </p:spTree>
    <p:extLst>
      <p:ext uri="{BB962C8B-B14F-4D97-AF65-F5344CB8AC3E}">
        <p14:creationId xmlns:p14="http://schemas.microsoft.com/office/powerpoint/2010/main" val="52085633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40200" cy="715962"/>
          </a:xfrm>
        </p:spPr>
        <p:txBody>
          <a:bodyPr/>
          <a:lstStyle/>
          <a:p>
            <a:pPr algn="l"/>
            <a:r>
              <a:rPr lang="en-US" sz="3600" dirty="0" smtClean="0"/>
              <a:t>Contact</a:t>
            </a:r>
            <a:endParaRPr lang="en-US" dirty="0"/>
          </a:p>
        </p:txBody>
      </p:sp>
      <p:sp>
        <p:nvSpPr>
          <p:cNvPr id="3" name="Text Placeholder 2"/>
          <p:cNvSpPr>
            <a:spLocks noGrp="1"/>
          </p:cNvSpPr>
          <p:nvPr>
            <p:ph idx="1"/>
          </p:nvPr>
        </p:nvSpPr>
        <p:spPr>
          <a:xfrm>
            <a:off x="152400" y="1762416"/>
            <a:ext cx="4648200" cy="4236747"/>
          </a:xfrm>
        </p:spPr>
        <p:txBody>
          <a:bodyPr/>
          <a:lstStyle/>
          <a:p>
            <a:pPr marL="457200" lvl="1" indent="0">
              <a:buNone/>
            </a:pPr>
            <a:r>
              <a:rPr lang="en-US" sz="2000" dirty="0" smtClean="0">
                <a:hlinkClick r:id="rId3"/>
              </a:rPr>
              <a:t>toddelittle@gmail.com</a:t>
            </a:r>
            <a:endParaRPr lang="en-US" sz="2000" dirty="0" smtClean="0"/>
          </a:p>
          <a:p>
            <a:pPr marL="457200" lvl="1" indent="0">
              <a:buNone/>
            </a:pPr>
            <a:endParaRPr lang="en-US" sz="2000" dirty="0" smtClean="0"/>
          </a:p>
          <a:p>
            <a:pPr marL="457200" lvl="1" indent="0">
              <a:buNone/>
            </a:pPr>
            <a:r>
              <a:rPr lang="en-US" sz="2000" dirty="0" smtClean="0">
                <a:hlinkClick r:id="rId4"/>
              </a:rPr>
              <a:t>www.toddlittleweb.com</a:t>
            </a:r>
            <a:endParaRPr lang="en-US" sz="2000" dirty="0" smtClean="0"/>
          </a:p>
          <a:p>
            <a:pPr marL="457200" lvl="1" indent="0">
              <a:buNone/>
            </a:pPr>
            <a:r>
              <a:rPr lang="en-US" sz="2000" dirty="0">
                <a:hlinkClick r:id="rId5"/>
              </a:rPr>
              <a:t>www.accelinnova.com</a:t>
            </a:r>
            <a:endParaRPr lang="en-US" sz="2000" dirty="0"/>
          </a:p>
          <a:p>
            <a:pPr marL="457200" lvl="1" indent="0">
              <a:buNone/>
            </a:pPr>
            <a:endParaRPr lang="en-US" dirty="0" smtClean="0"/>
          </a:p>
          <a:p>
            <a:pPr lvl="1"/>
            <a:endParaRPr lang="en-US" dirty="0"/>
          </a:p>
          <a:p>
            <a:pPr marL="457200" lvl="1" indent="0">
              <a:buNone/>
            </a:pPr>
            <a:endParaRPr lang="en-US" dirty="0" smtClean="0"/>
          </a:p>
          <a:p>
            <a:pPr marL="0" indent="0">
              <a:buNone/>
            </a:pPr>
            <a:endParaRPr lang="en-US" dirty="0" smtClean="0"/>
          </a:p>
        </p:txBody>
      </p:sp>
      <p:pic>
        <p:nvPicPr>
          <p:cNvPr id="4" name="Picture 3" descr="51sOIwJFqRL">
            <a:hlinkClick r:id="rId6"/>
          </p:cNvPr>
          <p:cNvPicPr>
            <a:picLocks noChangeAspect="1" noChangeArrowheads="1"/>
          </p:cNvPicPr>
          <p:nvPr/>
        </p:nvPicPr>
        <p:blipFill>
          <a:blip r:embed="rId7" cstate="print"/>
          <a:srcRect l="12202" r="12228"/>
          <a:stretch>
            <a:fillRect/>
          </a:stretch>
        </p:blipFill>
        <p:spPr bwMode="auto">
          <a:xfrm>
            <a:off x="3581400" y="1138126"/>
            <a:ext cx="3458592" cy="4576874"/>
          </a:xfrm>
          <a:prstGeom prst="rect">
            <a:avLst/>
          </a:prstGeom>
          <a:noFill/>
          <a:ln w="9525">
            <a:solidFill>
              <a:schemeClr val="tx1"/>
            </a:solidFill>
            <a:miter lim="800000"/>
            <a:headEnd/>
            <a:tailEnd/>
          </a:ln>
        </p:spPr>
      </p:pic>
      <p:sp>
        <p:nvSpPr>
          <p:cNvPr id="5" name="TextBox 4"/>
          <p:cNvSpPr txBox="1"/>
          <p:nvPr/>
        </p:nvSpPr>
        <p:spPr>
          <a:xfrm>
            <a:off x="685800" y="4815007"/>
            <a:ext cx="7008725" cy="1661993"/>
          </a:xfrm>
          <a:prstGeom prst="rect">
            <a:avLst/>
          </a:prstGeom>
          <a:noFill/>
        </p:spPr>
        <p:txBody>
          <a:bodyPr wrap="square" rtlCol="0">
            <a:spAutoFit/>
          </a:bodyPr>
          <a:lstStyle/>
          <a:p>
            <a:pPr marL="0" lvl="1"/>
            <a:r>
              <a:rPr lang="en-US" sz="2800" dirty="0"/>
              <a:t>@</a:t>
            </a:r>
            <a:r>
              <a:rPr lang="en-US" sz="2800" dirty="0" err="1"/>
              <a:t>toddelittle</a:t>
            </a:r>
            <a:endParaRPr lang="en-US" sz="2800" dirty="0"/>
          </a:p>
          <a:p>
            <a:pPr marL="0" lvl="1"/>
            <a:endParaRPr lang="en-US" sz="2800" dirty="0" smtClean="0">
              <a:hlinkClick r:id=""/>
            </a:endParaRPr>
          </a:p>
          <a:p>
            <a:pPr marL="0" lvl="1"/>
            <a:r>
              <a:rPr lang="en-US" sz="2800" dirty="0" smtClean="0">
                <a:hlinkClick r:id=""/>
              </a:rPr>
              <a:t>www.linkedin.com/in/toddelittle/</a:t>
            </a:r>
            <a:endParaRPr lang="en-US" sz="2800" dirty="0"/>
          </a:p>
          <a:p>
            <a:endParaRPr lang="en-US" dirty="0"/>
          </a:p>
        </p:txBody>
      </p:sp>
    </p:spTree>
    <p:extLst>
      <p:ext uri="{BB962C8B-B14F-4D97-AF65-F5344CB8AC3E}">
        <p14:creationId xmlns:p14="http://schemas.microsoft.com/office/powerpoint/2010/main" val="1804856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35" y="0"/>
            <a:ext cx="9239435" cy="6858000"/>
          </a:xfrm>
          <a:prstGeom prst="rect">
            <a:avLst/>
          </a:prstGeom>
        </p:spPr>
      </p:pic>
      <p:sp>
        <p:nvSpPr>
          <p:cNvPr id="4" name="TextBox 3"/>
          <p:cNvSpPr txBox="1"/>
          <p:nvPr/>
        </p:nvSpPr>
        <p:spPr>
          <a:xfrm>
            <a:off x="1371601" y="990600"/>
            <a:ext cx="5486400" cy="4647426"/>
          </a:xfrm>
          <a:prstGeom prst="rect">
            <a:avLst/>
          </a:prstGeom>
          <a:noFill/>
        </p:spPr>
        <p:txBody>
          <a:bodyPr wrap="square" rtlCol="0">
            <a:spAutoFit/>
          </a:bodyPr>
          <a:lstStyle/>
          <a:p>
            <a:r>
              <a:rPr lang="en-US" sz="7200" b="1" dirty="0" smtClean="0">
                <a:solidFill>
                  <a:schemeClr val="bg1"/>
                </a:solidFill>
                <a:latin typeface="Smudger LET" pitchFamily="2" charset="0"/>
              </a:rPr>
              <a:t>Exercise:  </a:t>
            </a:r>
          </a:p>
          <a:p>
            <a:r>
              <a:rPr lang="en-US" sz="3200" dirty="0">
                <a:solidFill>
                  <a:schemeClr val="bg1"/>
                </a:solidFill>
                <a:latin typeface="Smudger LET" pitchFamily="2" charset="0"/>
              </a:rPr>
              <a:t>How is your NPD like or unlike Software?</a:t>
            </a:r>
          </a:p>
          <a:p>
            <a:pPr marL="914400" lvl="1" indent="-457200">
              <a:buFont typeface="Arial" panose="020B0604020202020204" pitchFamily="34" charset="0"/>
              <a:buChar char="•"/>
            </a:pPr>
            <a:r>
              <a:rPr lang="en-US" sz="3200" dirty="0">
                <a:solidFill>
                  <a:schemeClr val="bg1"/>
                </a:solidFill>
                <a:latin typeface="Smudger LET" pitchFamily="2" charset="0"/>
              </a:rPr>
              <a:t>Which Agile/Lean practices do you think would be worth trying?</a:t>
            </a:r>
          </a:p>
          <a:p>
            <a:pPr marL="914400" lvl="1" indent="-457200">
              <a:buFont typeface="Arial" panose="020B0604020202020204" pitchFamily="34" charset="0"/>
              <a:buChar char="•"/>
            </a:pPr>
            <a:r>
              <a:rPr lang="en-US" sz="3200" dirty="0">
                <a:solidFill>
                  <a:schemeClr val="bg1"/>
                </a:solidFill>
                <a:latin typeface="Smudger LET" pitchFamily="2" charset="0"/>
              </a:rPr>
              <a:t>Which do you think would be unsuccessful?</a:t>
            </a:r>
          </a:p>
        </p:txBody>
      </p:sp>
    </p:spTree>
    <p:extLst>
      <p:ext uri="{BB962C8B-B14F-4D97-AF65-F5344CB8AC3E}">
        <p14:creationId xmlns:p14="http://schemas.microsoft.com/office/powerpoint/2010/main" val="53096769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normAutofit/>
          </a:bodyPr>
          <a:lstStyle/>
          <a:p>
            <a:pPr eaLnBrk="1" hangingPunct="1"/>
            <a:r>
              <a:rPr lang="en-US" altLang="en-US" sz="3600" dirty="0" smtClean="0"/>
              <a:t>Comparison</a:t>
            </a:r>
          </a:p>
        </p:txBody>
      </p:sp>
      <p:graphicFrame>
        <p:nvGraphicFramePr>
          <p:cNvPr id="5" name="Content Placeholder 4"/>
          <p:cNvGraphicFramePr>
            <a:graphicFrameLocks noGrp="1"/>
          </p:cNvGraphicFramePr>
          <p:nvPr>
            <p:ph idx="1"/>
          </p:nvPr>
        </p:nvGraphicFramePr>
        <p:xfrm>
          <a:off x="266700" y="1622425"/>
          <a:ext cx="8610600" cy="2225676"/>
        </p:xfrm>
        <a:graphic>
          <a:graphicData uri="http://schemas.openxmlformats.org/drawingml/2006/table">
            <a:tbl>
              <a:tblPr firstRow="1" bandRow="1">
                <a:tableStyleId>{5C22544A-7EE6-4342-B048-85BDC9FD1C3A}</a:tableStyleId>
              </a:tblPr>
              <a:tblGrid>
                <a:gridCol w="2870200"/>
                <a:gridCol w="2870200"/>
                <a:gridCol w="2870200"/>
              </a:tblGrid>
              <a:tr h="370946">
                <a:tc>
                  <a:txBody>
                    <a:bodyPr/>
                    <a:lstStyle/>
                    <a:p>
                      <a:endParaRPr lang="en-US" sz="1800" dirty="0"/>
                    </a:p>
                  </a:txBody>
                  <a:tcPr marT="45733" marB="45733"/>
                </a:tc>
                <a:tc>
                  <a:txBody>
                    <a:bodyPr/>
                    <a:lstStyle/>
                    <a:p>
                      <a:r>
                        <a:rPr lang="en-US" sz="1800" dirty="0" smtClean="0"/>
                        <a:t>Oil and Gas Exploration</a:t>
                      </a:r>
                      <a:endParaRPr lang="en-US" sz="1800" dirty="0"/>
                    </a:p>
                  </a:txBody>
                  <a:tcPr marT="45733" marB="45733"/>
                </a:tc>
                <a:tc>
                  <a:txBody>
                    <a:bodyPr/>
                    <a:lstStyle/>
                    <a:p>
                      <a:r>
                        <a:rPr lang="en-US" sz="1800" dirty="0" smtClean="0"/>
                        <a:t>Software</a:t>
                      </a:r>
                      <a:endParaRPr lang="en-US" sz="1800" dirty="0"/>
                    </a:p>
                  </a:txBody>
                  <a:tcPr marT="45733" marB="45733"/>
                </a:tc>
              </a:tr>
              <a:tr h="370946">
                <a:tc>
                  <a:txBody>
                    <a:bodyPr/>
                    <a:lstStyle/>
                    <a:p>
                      <a:r>
                        <a:rPr lang="en-US" sz="1800" dirty="0" smtClean="0"/>
                        <a:t>Investment Decision</a:t>
                      </a:r>
                      <a:endParaRPr lang="en-US" sz="1800" dirty="0"/>
                    </a:p>
                  </a:txBody>
                  <a:tcPr marT="45733" marB="45733"/>
                </a:tc>
                <a:tc>
                  <a:txBody>
                    <a:bodyPr/>
                    <a:lstStyle/>
                    <a:p>
                      <a:r>
                        <a:rPr lang="en-US" sz="1800" dirty="0" smtClean="0"/>
                        <a:t>Large capital investment</a:t>
                      </a:r>
                      <a:endParaRPr lang="en-US" sz="1800" dirty="0"/>
                    </a:p>
                  </a:txBody>
                  <a:tcPr marT="45733" marB="45733"/>
                </a:tc>
                <a:tc>
                  <a:txBody>
                    <a:bodyPr/>
                    <a:lstStyle/>
                    <a:p>
                      <a:r>
                        <a:rPr lang="en-US" sz="1800" dirty="0" smtClean="0"/>
                        <a:t>Incremental investment</a:t>
                      </a:r>
                      <a:endParaRPr lang="en-US" sz="1800" dirty="0"/>
                    </a:p>
                  </a:txBody>
                  <a:tcPr marT="45733" marB="45733"/>
                </a:tc>
              </a:tr>
              <a:tr h="370946">
                <a:tc>
                  <a:txBody>
                    <a:bodyPr/>
                    <a:lstStyle/>
                    <a:p>
                      <a:r>
                        <a:rPr lang="en-US" sz="1800" dirty="0" smtClean="0"/>
                        <a:t>Uncertainty</a:t>
                      </a:r>
                      <a:endParaRPr lang="en-US" sz="1800" dirty="0"/>
                    </a:p>
                  </a:txBody>
                  <a:tcPr marT="45733" marB="45733"/>
                </a:tc>
                <a:tc>
                  <a:txBody>
                    <a:bodyPr/>
                    <a:lstStyle/>
                    <a:p>
                      <a:r>
                        <a:rPr lang="en-US" sz="1800" dirty="0" smtClean="0"/>
                        <a:t>Where is the oil?</a:t>
                      </a:r>
                      <a:endParaRPr lang="en-US" sz="1800" dirty="0"/>
                    </a:p>
                  </a:txBody>
                  <a:tcPr marT="45733" marB="45733"/>
                </a:tc>
                <a:tc>
                  <a:txBody>
                    <a:bodyPr/>
                    <a:lstStyle/>
                    <a:p>
                      <a:r>
                        <a:rPr lang="en-US" sz="1800" dirty="0" smtClean="0"/>
                        <a:t>Where is the market?</a:t>
                      </a:r>
                      <a:endParaRPr lang="en-US" sz="1800" dirty="0"/>
                    </a:p>
                  </a:txBody>
                  <a:tcPr marT="45733" marB="45733"/>
                </a:tc>
              </a:tr>
              <a:tr h="370946">
                <a:tc>
                  <a:txBody>
                    <a:bodyPr/>
                    <a:lstStyle/>
                    <a:p>
                      <a:r>
                        <a:rPr lang="en-US" sz="1800" dirty="0" smtClean="0"/>
                        <a:t>Learning</a:t>
                      </a:r>
                      <a:endParaRPr lang="en-US" sz="1800" dirty="0"/>
                    </a:p>
                  </a:txBody>
                  <a:tcPr marT="45733" marB="45733"/>
                </a:tc>
                <a:tc>
                  <a:txBody>
                    <a:bodyPr/>
                    <a:lstStyle/>
                    <a:p>
                      <a:r>
                        <a:rPr lang="en-US" sz="1800" dirty="0" smtClean="0"/>
                        <a:t>Probing (Seismic, etc.)</a:t>
                      </a:r>
                      <a:endParaRPr lang="en-US" sz="1800" dirty="0"/>
                    </a:p>
                  </a:txBody>
                  <a:tcPr marT="45733" marB="45733"/>
                </a:tc>
                <a:tc>
                  <a:txBody>
                    <a:bodyPr/>
                    <a:lstStyle/>
                    <a:p>
                      <a:r>
                        <a:rPr lang="en-US" sz="1800" dirty="0" smtClean="0"/>
                        <a:t>Beta test</a:t>
                      </a:r>
                      <a:endParaRPr lang="en-US" sz="1800" dirty="0"/>
                    </a:p>
                  </a:txBody>
                  <a:tcPr marT="45733" marB="45733"/>
                </a:tc>
              </a:tr>
              <a:tr h="370946">
                <a:tc>
                  <a:txBody>
                    <a:bodyPr/>
                    <a:lstStyle/>
                    <a:p>
                      <a:r>
                        <a:rPr lang="en-US" sz="1800" dirty="0" smtClean="0"/>
                        <a:t>Quality</a:t>
                      </a:r>
                      <a:endParaRPr lang="en-US" sz="1800" dirty="0"/>
                    </a:p>
                  </a:txBody>
                  <a:tcPr marT="45733" marB="45733"/>
                </a:tc>
                <a:tc>
                  <a:txBody>
                    <a:bodyPr/>
                    <a:lstStyle/>
                    <a:p>
                      <a:r>
                        <a:rPr lang="en-US" sz="1800" dirty="0" smtClean="0"/>
                        <a:t>Safety / Environment</a:t>
                      </a:r>
                      <a:endParaRPr lang="en-US" sz="1800" dirty="0"/>
                    </a:p>
                  </a:txBody>
                  <a:tcPr marT="45733" marB="45733"/>
                </a:tc>
                <a:tc>
                  <a:txBody>
                    <a:bodyPr/>
                    <a:lstStyle/>
                    <a:p>
                      <a:r>
                        <a:rPr lang="en-US" sz="1800" dirty="0" smtClean="0"/>
                        <a:t>Test automation</a:t>
                      </a:r>
                      <a:endParaRPr lang="en-US" sz="1800" dirty="0"/>
                    </a:p>
                  </a:txBody>
                  <a:tcPr marT="45733" marB="45733"/>
                </a:tc>
              </a:tr>
              <a:tr h="370946">
                <a:tc>
                  <a:txBody>
                    <a:bodyPr/>
                    <a:lstStyle/>
                    <a:p>
                      <a:r>
                        <a:rPr lang="en-US" sz="1800" dirty="0" smtClean="0"/>
                        <a:t>Collaboration</a:t>
                      </a:r>
                      <a:endParaRPr lang="en-US" sz="1800" dirty="0"/>
                    </a:p>
                  </a:txBody>
                  <a:tcPr marT="45733" marB="45733"/>
                </a:tc>
                <a:tc>
                  <a:txBody>
                    <a:bodyPr/>
                    <a:lstStyle/>
                    <a:p>
                      <a:r>
                        <a:rPr lang="en-US" sz="1800" dirty="0" smtClean="0"/>
                        <a:t>Asset</a:t>
                      </a:r>
                      <a:r>
                        <a:rPr lang="en-US" sz="1800" baseline="0" dirty="0" smtClean="0"/>
                        <a:t> teams</a:t>
                      </a:r>
                      <a:endParaRPr lang="en-US" sz="1800" dirty="0"/>
                    </a:p>
                  </a:txBody>
                  <a:tcPr marT="45733" marB="45733"/>
                </a:tc>
                <a:tc>
                  <a:txBody>
                    <a:bodyPr/>
                    <a:lstStyle/>
                    <a:p>
                      <a:r>
                        <a:rPr lang="en-US" sz="1800" dirty="0" smtClean="0"/>
                        <a:t>Product Teams</a:t>
                      </a:r>
                      <a:endParaRPr lang="en-US" sz="1800" dirty="0"/>
                    </a:p>
                  </a:txBody>
                  <a:tcPr marT="45733" marB="45733"/>
                </a:tc>
              </a:tr>
            </a:tbl>
          </a:graphicData>
        </a:graphic>
      </p:graphicFrame>
      <p:sp>
        <p:nvSpPr>
          <p:cNvPr id="4" name="Footer Placeholder 3"/>
          <p:cNvSpPr>
            <a:spLocks noGrp="1"/>
          </p:cNvSpPr>
          <p:nvPr>
            <p:ph type="ftr" sz="quarter" idx="4294967295"/>
          </p:nvPr>
        </p:nvSpPr>
        <p:spPr>
          <a:xfrm>
            <a:off x="8311896" y="6510528"/>
            <a:ext cx="832104" cy="219456"/>
          </a:xfrm>
          <a:prstGeom prst="rect">
            <a:avLst/>
          </a:prstGeom>
        </p:spPr>
        <p:txBody>
          <a:bodyPr/>
          <a:lstStyle/>
          <a:p>
            <a:pPr>
              <a:defRPr/>
            </a:pPr>
            <a:endParaRPr lang="en-US" altLang="en-US" sz="1600">
              <a:solidFill>
                <a:srgbClr val="D5D5FF"/>
              </a:solidFill>
              <a:latin typeface="+mn-lt"/>
            </a:endParaRPr>
          </a:p>
          <a:p>
            <a:pPr>
              <a:defRPr/>
            </a:pPr>
            <a:endParaRPr lang="en-US" altLang="en-US" sz="1600">
              <a:solidFill>
                <a:srgbClr val="D5D5FF"/>
              </a:solidFill>
              <a:latin typeface="+mn-lt"/>
            </a:endParaRPr>
          </a:p>
          <a:p>
            <a:pPr algn="ctr">
              <a:spcAft>
                <a:spcPct val="30000"/>
              </a:spcAft>
              <a:defRPr/>
            </a:pPr>
            <a:endParaRPr lang="en-US" altLang="en-US" b="1">
              <a:latin typeface="Verdana" panose="020B0604030504040204" pitchFamily="34" charset="0"/>
            </a:endParaRPr>
          </a:p>
          <a:p>
            <a:pPr algn="ctr">
              <a:spcAft>
                <a:spcPct val="30000"/>
              </a:spcAft>
              <a:defRPr/>
            </a:pPr>
            <a:endParaRPr lang="en-US" altLang="en-US" sz="1000">
              <a:solidFill>
                <a:srgbClr val="3333CC"/>
              </a:solidFill>
            </a:endParaRPr>
          </a:p>
        </p:txBody>
      </p:sp>
    </p:spTree>
    <p:extLst>
      <p:ext uri="{BB962C8B-B14F-4D97-AF65-F5344CB8AC3E}">
        <p14:creationId xmlns:p14="http://schemas.microsoft.com/office/powerpoint/2010/main" val="1767912966"/>
      </p:ext>
    </p:extLst>
  </p:cSld>
  <p:clrMapOvr>
    <a:masterClrMapping/>
  </p:clrMapOvr>
  <p:timing>
    <p:tnLst>
      <p:par>
        <p:cTn id="1" dur="indefinite" restart="never" nodeType="tmRoot"/>
      </p:par>
    </p:tnLst>
  </p:timing>
</p:sld>
</file>

<file path=ppt/theme/theme1.xml><?xml version="1.0" encoding="utf-8"?>
<a:theme xmlns:a="http://schemas.openxmlformats.org/drawingml/2006/main" name="P8 E2E Showcase">
  <a:themeElements>
    <a:clrScheme name="IHS">
      <a:dk1>
        <a:srgbClr val="000000"/>
      </a:dk1>
      <a:lt1>
        <a:srgbClr val="FFFFFF"/>
      </a:lt1>
      <a:dk2>
        <a:srgbClr val="000000"/>
      </a:dk2>
      <a:lt2>
        <a:srgbClr val="CCCCCC"/>
      </a:lt2>
      <a:accent1>
        <a:srgbClr val="003399"/>
      </a:accent1>
      <a:accent2>
        <a:srgbClr val="32A032"/>
      </a:accent2>
      <a:accent3>
        <a:srgbClr val="FFCC00"/>
      </a:accent3>
      <a:accent4>
        <a:srgbClr val="3390FF"/>
      </a:accent4>
      <a:accent5>
        <a:srgbClr val="EBB40F"/>
      </a:accent5>
      <a:accent6>
        <a:srgbClr val="9BC84B"/>
      </a:accent6>
      <a:hlink>
        <a:srgbClr val="003399"/>
      </a:hlink>
      <a:folHlink>
        <a:srgbClr val="1C146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IHS">
      <a:dk1>
        <a:srgbClr val="000000"/>
      </a:dk1>
      <a:lt1>
        <a:srgbClr val="FFFFFF"/>
      </a:lt1>
      <a:dk2>
        <a:srgbClr val="000000"/>
      </a:dk2>
      <a:lt2>
        <a:srgbClr val="CCCCCC"/>
      </a:lt2>
      <a:accent1>
        <a:srgbClr val="003399"/>
      </a:accent1>
      <a:accent2>
        <a:srgbClr val="32A032"/>
      </a:accent2>
      <a:accent3>
        <a:srgbClr val="FFCC00"/>
      </a:accent3>
      <a:accent4>
        <a:srgbClr val="3390FF"/>
      </a:accent4>
      <a:accent5>
        <a:srgbClr val="EBB40F"/>
      </a:accent5>
      <a:accent6>
        <a:srgbClr val="9BC84B"/>
      </a:accent6>
      <a:hlink>
        <a:srgbClr val="003399"/>
      </a:hlink>
      <a:folHlink>
        <a:srgbClr val="1C146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IHS">
      <a:dk1>
        <a:srgbClr val="000000"/>
      </a:dk1>
      <a:lt1>
        <a:srgbClr val="FFFFFF"/>
      </a:lt1>
      <a:dk2>
        <a:srgbClr val="000000"/>
      </a:dk2>
      <a:lt2>
        <a:srgbClr val="CCCCCC"/>
      </a:lt2>
      <a:accent1>
        <a:srgbClr val="003399"/>
      </a:accent1>
      <a:accent2>
        <a:srgbClr val="32A032"/>
      </a:accent2>
      <a:accent3>
        <a:srgbClr val="FFCC00"/>
      </a:accent3>
      <a:accent4>
        <a:srgbClr val="3390FF"/>
      </a:accent4>
      <a:accent5>
        <a:srgbClr val="EBB40F"/>
      </a:accent5>
      <a:accent6>
        <a:srgbClr val="9BC84B"/>
      </a:accent6>
      <a:hlink>
        <a:srgbClr val="003399"/>
      </a:hlink>
      <a:folHlink>
        <a:srgbClr val="1C146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4BEB79EF2800845B1236DE84C23E8B1" ma:contentTypeVersion="0" ma:contentTypeDescription="Create a new document." ma:contentTypeScope="" ma:versionID="28684bd8946f3ed1ca428eba6b0a4ea7">
  <xsd:schema xmlns:xsd="http://www.w3.org/2001/XMLSchema" xmlns:p="http://schemas.microsoft.com/office/2006/metadata/properties" targetNamespace="http://schemas.microsoft.com/office/2006/metadata/properties" ma:root="true" ma:fieldsID="0abb83f1d16cbaf58ae769f481109e75">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A89331CE-BD44-4B05-83A5-6CFC877E51E3}">
  <ds:schemaRefs>
    <ds:schemaRef ds:uri="http://schemas.microsoft.com/sharepoint/v3/contenttype/forms"/>
  </ds:schemaRefs>
</ds:datastoreItem>
</file>

<file path=customXml/itemProps2.xml><?xml version="1.0" encoding="utf-8"?>
<ds:datastoreItem xmlns:ds="http://schemas.openxmlformats.org/officeDocument/2006/customXml" ds:itemID="{923D9052-5334-42AC-88AE-8FF74C7B45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524849F3-B612-4092-B41B-6655388DA777}">
  <ds:schemaRefs>
    <ds:schemaRef ds:uri="http://purl.org/dc/terms/"/>
    <ds:schemaRef ds:uri="http://schemas.microsoft.com/office/2006/documentManagement/types"/>
    <ds:schemaRef ds:uri="http://schemas.openxmlformats.org/package/2006/metadata/core-properties"/>
    <ds:schemaRef ds:uri="http://purl.org/dc/elements/1.1/"/>
    <ds:schemaRef ds:uri="http://purl.org/dc/dcmitype/"/>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P8 E2E Showcase</Template>
  <TotalTime>52431</TotalTime>
  <Words>2338</Words>
  <Application>Microsoft Office PowerPoint</Application>
  <PresentationFormat>On-screen Show (4:3)</PresentationFormat>
  <Paragraphs>882</Paragraphs>
  <Slides>99</Slides>
  <Notes>42</Notes>
  <HiddenSlides>3</HiddenSlides>
  <MMClips>3</MMClips>
  <ScaleCrop>false</ScaleCrop>
  <HeadingPairs>
    <vt:vector size="8" baseType="variant">
      <vt:variant>
        <vt:lpstr>Fonts Used</vt:lpstr>
      </vt:variant>
      <vt:variant>
        <vt:i4>18</vt:i4>
      </vt:variant>
      <vt:variant>
        <vt:lpstr>Theme</vt:lpstr>
      </vt:variant>
      <vt:variant>
        <vt:i4>1</vt:i4>
      </vt:variant>
      <vt:variant>
        <vt:lpstr>Embedded OLE Servers</vt:lpstr>
      </vt:variant>
      <vt:variant>
        <vt:i4>1</vt:i4>
      </vt:variant>
      <vt:variant>
        <vt:lpstr>Slide Titles</vt:lpstr>
      </vt:variant>
      <vt:variant>
        <vt:i4>99</vt:i4>
      </vt:variant>
    </vt:vector>
  </HeadingPairs>
  <TitlesOfParts>
    <vt:vector size="119" baseType="lpstr">
      <vt:lpstr>ＭＳ Ｐゴシック</vt:lpstr>
      <vt:lpstr>ＭＳ Ｐゴシック</vt:lpstr>
      <vt:lpstr>Arial</vt:lpstr>
      <vt:lpstr>Arial Black</vt:lpstr>
      <vt:lpstr>Arial Narrow</vt:lpstr>
      <vt:lpstr>Book Antiqua</vt:lpstr>
      <vt:lpstr>Bookman Old Style</vt:lpstr>
      <vt:lpstr>Bradley Hand ITC</vt:lpstr>
      <vt:lpstr>Calibri</vt:lpstr>
      <vt:lpstr>Forte</vt:lpstr>
      <vt:lpstr>Gill Sans</vt:lpstr>
      <vt:lpstr>Rockwell</vt:lpstr>
      <vt:lpstr>Smudger LET</vt:lpstr>
      <vt:lpstr>Tempus Sans ITC</vt:lpstr>
      <vt:lpstr>Times New Roman</vt:lpstr>
      <vt:lpstr>Trebuchet MS</vt:lpstr>
      <vt:lpstr>Verdana</vt:lpstr>
      <vt:lpstr>Wingdings</vt:lpstr>
      <vt:lpstr>P8 E2E Showcase</vt:lpstr>
      <vt:lpstr>HiJaak</vt:lpstr>
      <vt:lpstr>Six Key Lessons Learned from Agile and Lean Principles to Incorporate into a Stage-Gate® Idea-to-Launch Process</vt:lpstr>
      <vt:lpstr>About Todd</vt:lpstr>
      <vt:lpstr>Estimate the # of Jelly Beans</vt:lpstr>
      <vt:lpstr>What is Agile and Lean Development?</vt:lpstr>
      <vt:lpstr>Agile Manifesto</vt:lpstr>
      <vt:lpstr>What Happens in a Typical Project Inside the Tornado </vt:lpstr>
      <vt:lpstr>We’re not in Kansas Anymore</vt:lpstr>
      <vt:lpstr>The Idealized Waterfall</vt:lpstr>
      <vt:lpstr>Uncertainty</vt:lpstr>
      <vt:lpstr>The Realized Waterfall</vt:lpstr>
      <vt:lpstr>Foundation and Pillars of Agile</vt:lpstr>
      <vt:lpstr>Foundation and Pillars of Agile</vt:lpstr>
      <vt:lpstr>Context</vt:lpstr>
      <vt:lpstr>Cynefin Framework (Snowden)</vt:lpstr>
      <vt:lpstr>Obvious</vt:lpstr>
      <vt:lpstr>Complicated</vt:lpstr>
      <vt:lpstr>Complex</vt:lpstr>
      <vt:lpstr>Chaotic</vt:lpstr>
      <vt:lpstr>PowerPoint Presentation</vt:lpstr>
      <vt:lpstr>Managing Complexity and Uncertainty Context Leadership Model</vt:lpstr>
      <vt:lpstr>Reduce Uncertainty or Complexity</vt:lpstr>
      <vt:lpstr>Managing Complexity and Uncertainty</vt:lpstr>
      <vt:lpstr>Portfolio Distribution</vt:lpstr>
      <vt:lpstr>Product Lifecycle</vt:lpstr>
      <vt:lpstr>Not all dogs are the same</vt:lpstr>
      <vt:lpstr>PowerPoint Presentation</vt:lpstr>
      <vt:lpstr>PowerPoint Presentation</vt:lpstr>
      <vt:lpstr>Estimate the # of Jelly Beans</vt:lpstr>
      <vt:lpstr>PowerPoint Presentation</vt:lpstr>
      <vt:lpstr>Foundation and Pillars of Agile</vt:lpstr>
      <vt:lpstr>Build Quality In</vt:lpstr>
      <vt:lpstr>PowerPoint Presentation</vt:lpstr>
      <vt:lpstr>Foundation and Pillars of Agile</vt:lpstr>
      <vt:lpstr>Deliver Frequently</vt:lpstr>
      <vt:lpstr>PowerPoint Presentation</vt:lpstr>
      <vt:lpstr>Foundation and Pillars of Agile</vt:lpstr>
      <vt:lpstr>Learning</vt:lpstr>
      <vt:lpstr>Hurricane Rita</vt:lpstr>
      <vt:lpstr>Hurricane Rita</vt:lpstr>
      <vt:lpstr>Gordon the Guided Missile</vt:lpstr>
      <vt:lpstr>“Incrementing” Builds a Bit at a Time </vt:lpstr>
      <vt:lpstr>“Iterating” Builds a Rough Version, Validates it, Then Slowly Builds Up Quality</vt:lpstr>
      <vt:lpstr>Learning</vt:lpstr>
      <vt:lpstr>PowerPoint Presentation</vt:lpstr>
      <vt:lpstr>Foundation and Pillars of Agile</vt:lpstr>
      <vt:lpstr>Lean Product Management Strategy</vt:lpstr>
      <vt:lpstr>PowerPoint Presentation</vt:lpstr>
      <vt:lpstr>PowerPoint Presentation</vt:lpstr>
      <vt:lpstr>Is your Strategy a Bucket or a Filter?</vt:lpstr>
      <vt:lpstr>Start with Market Positioning</vt:lpstr>
      <vt:lpstr>Purpose Alignment Model</vt:lpstr>
      <vt:lpstr>Purpose Alignment Model</vt:lpstr>
      <vt:lpstr>Applicable at all Levels</vt:lpstr>
      <vt:lpstr>A View of Strategy - Apple</vt:lpstr>
      <vt:lpstr>Purpose Filter</vt:lpstr>
      <vt:lpstr>PowerPoint Presentation</vt:lpstr>
      <vt:lpstr>PowerPoint Presentation</vt:lpstr>
      <vt:lpstr>PowerPoint Presentation</vt:lpstr>
      <vt:lpstr>Foundation and Pillars of Agile</vt:lpstr>
      <vt:lpstr>Servant Leadership and Sustaining Culture</vt:lpstr>
      <vt:lpstr>PowerPoint Presentation</vt:lpstr>
      <vt:lpstr>Trust/Ownership Model</vt:lpstr>
      <vt:lpstr>Control Systems</vt:lpstr>
      <vt:lpstr>Trust/Ownership Model</vt:lpstr>
      <vt:lpstr>PowerPoint Presentation</vt:lpstr>
      <vt:lpstr>Foundation and Pillars of Agile</vt:lpstr>
      <vt:lpstr>Case Study: Integrating Agile Principles into a Stage-Gate® Process</vt:lpstr>
      <vt:lpstr>Case Study: Integrating Agile Practices in a Stage Gate Process</vt:lpstr>
      <vt:lpstr>Lifecycle for Software</vt:lpstr>
      <vt:lpstr>Moving towards Agility</vt:lpstr>
      <vt:lpstr>Flexibility vs. Discipline</vt:lpstr>
      <vt:lpstr>PowerPoint Presentation</vt:lpstr>
      <vt:lpstr>PowerPoint Presentation</vt:lpstr>
      <vt:lpstr>PowerPoint Presentation</vt:lpstr>
      <vt:lpstr>Case Study: Add Stage-Gates® to Agility</vt:lpstr>
      <vt:lpstr>Collaborating with Non-Collaborators</vt:lpstr>
      <vt:lpstr>The Complete Picture</vt:lpstr>
      <vt:lpstr>PowerPoint Presentation</vt:lpstr>
      <vt:lpstr>Mindset Shift</vt:lpstr>
      <vt:lpstr>Portfolio to Sub-Portfolio to Team</vt:lpstr>
      <vt:lpstr>Autonomy is Good, but Aligned Autonomy is Great</vt:lpstr>
      <vt:lpstr>PowerPoint Presentation</vt:lpstr>
      <vt:lpstr>Summary</vt:lpstr>
      <vt:lpstr>Why does Agile Work in Software?</vt:lpstr>
      <vt:lpstr>PowerPoint Presentation</vt:lpstr>
      <vt:lpstr>Cynefin Framework (Snowden)</vt:lpstr>
      <vt:lpstr>Managing Complexity and Uncertainty</vt:lpstr>
      <vt:lpstr>Build Quality In</vt:lpstr>
      <vt:lpstr>Deliver Frequently</vt:lpstr>
      <vt:lpstr>Learning</vt:lpstr>
      <vt:lpstr>Is your Strategy a Bucket or a Filter?</vt:lpstr>
      <vt:lpstr>Purpose Filter</vt:lpstr>
      <vt:lpstr>Overall Process Flow</vt:lpstr>
      <vt:lpstr>Continuous Product Innovation Flow</vt:lpstr>
      <vt:lpstr>PowerPoint Presentation</vt:lpstr>
      <vt:lpstr>Take Aways</vt:lpstr>
      <vt:lpstr>Contact</vt:lpstr>
      <vt:lpstr>PowerPoint Presentation</vt:lpstr>
      <vt:lpstr>Comparison</vt:lpstr>
    </vt:vector>
  </TitlesOfParts>
  <Company>IHS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P8 Permit               E2E Showcase</dc:title>
  <dc:creator>Dunn, Diane</dc:creator>
  <cp:lastModifiedBy>Todd Little</cp:lastModifiedBy>
  <cp:revision>637</cp:revision>
  <cp:lastPrinted>2016-09-23T21:31:07Z</cp:lastPrinted>
  <dcterms:created xsi:type="dcterms:W3CDTF">2013-05-01T17:32:59Z</dcterms:created>
  <dcterms:modified xsi:type="dcterms:W3CDTF">2016-10-18T15:36:14Z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0x01010024BEB79EF2800845B1236DE84C23E8B1</vt:lpwstr>
  </property>
</Properties>
</file>