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6" r:id="rId2"/>
  </p:sldMasterIdLst>
  <p:notesMasterIdLst>
    <p:notesMasterId r:id="rId38"/>
  </p:notesMasterIdLst>
  <p:sldIdLst>
    <p:sldId id="366" r:id="rId3"/>
    <p:sldId id="368" r:id="rId4"/>
    <p:sldId id="369" r:id="rId5"/>
    <p:sldId id="370" r:id="rId6"/>
    <p:sldId id="371" r:id="rId7"/>
    <p:sldId id="372" r:id="rId8"/>
    <p:sldId id="373" r:id="rId9"/>
    <p:sldId id="374" r:id="rId10"/>
    <p:sldId id="375" r:id="rId11"/>
    <p:sldId id="376" r:id="rId12"/>
    <p:sldId id="377" r:id="rId13"/>
    <p:sldId id="378" r:id="rId14"/>
    <p:sldId id="379" r:id="rId15"/>
    <p:sldId id="380" r:id="rId16"/>
    <p:sldId id="381" r:id="rId17"/>
    <p:sldId id="382" r:id="rId18"/>
    <p:sldId id="383" r:id="rId19"/>
    <p:sldId id="384" r:id="rId20"/>
    <p:sldId id="385" r:id="rId21"/>
    <p:sldId id="386" r:id="rId22"/>
    <p:sldId id="387" r:id="rId23"/>
    <p:sldId id="388" r:id="rId24"/>
    <p:sldId id="389" r:id="rId25"/>
    <p:sldId id="390" r:id="rId26"/>
    <p:sldId id="391" r:id="rId27"/>
    <p:sldId id="392" r:id="rId28"/>
    <p:sldId id="393" r:id="rId29"/>
    <p:sldId id="400" r:id="rId30"/>
    <p:sldId id="394" r:id="rId31"/>
    <p:sldId id="395" r:id="rId32"/>
    <p:sldId id="396" r:id="rId33"/>
    <p:sldId id="397" r:id="rId34"/>
    <p:sldId id="398" r:id="rId35"/>
    <p:sldId id="399" r:id="rId36"/>
    <p:sldId id="365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B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09" autoAdjust="0"/>
    <p:restoredTop sz="82846" autoAdjust="0"/>
  </p:normalViewPr>
  <p:slideViewPr>
    <p:cSldViewPr snapToGrid="0">
      <p:cViewPr varScale="1">
        <p:scale>
          <a:sx n="57" d="100"/>
          <a:sy n="57" d="100"/>
        </p:scale>
        <p:origin x="822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2E01A9-1559-49B1-9FD9-2047E1EBFF3E}" type="doc">
      <dgm:prSet loTypeId="urn:microsoft.com/office/officeart/2011/layout/ConvergingTex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EF7C55-2C60-4947-881D-F37E15C1E778}">
      <dgm:prSet phldrT="[Text]"/>
      <dgm:spPr/>
      <dgm:t>
        <a:bodyPr/>
        <a:lstStyle/>
        <a:p>
          <a:r>
            <a:rPr lang="en-US"/>
            <a:t>Processes</a:t>
          </a:r>
        </a:p>
      </dgm:t>
    </dgm:pt>
    <dgm:pt modelId="{05D4648C-90BC-4F41-9C19-1220784C800F}" type="parTrans" cxnId="{EDE4A3F2-9266-4ADA-82ED-13F38AF1AF4F}">
      <dgm:prSet/>
      <dgm:spPr/>
      <dgm:t>
        <a:bodyPr/>
        <a:lstStyle/>
        <a:p>
          <a:endParaRPr lang="en-US"/>
        </a:p>
      </dgm:t>
    </dgm:pt>
    <dgm:pt modelId="{897C4825-BC5C-4498-8BC4-B403CB3CBB65}" type="sibTrans" cxnId="{EDE4A3F2-9266-4ADA-82ED-13F38AF1AF4F}">
      <dgm:prSet/>
      <dgm:spPr/>
      <dgm:t>
        <a:bodyPr/>
        <a:lstStyle/>
        <a:p>
          <a:endParaRPr lang="en-US"/>
        </a:p>
      </dgm:t>
    </dgm:pt>
    <dgm:pt modelId="{317BE2F6-AAD2-4964-97A4-B8F32CEF7C7E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6D43B903-9A72-463E-B0B2-30A135446169}" type="parTrans" cxnId="{73C9CFE9-691A-48F3-89EE-F510DB1EBEE0}">
      <dgm:prSet/>
      <dgm:spPr/>
      <dgm:t>
        <a:bodyPr/>
        <a:lstStyle/>
        <a:p>
          <a:endParaRPr lang="en-US"/>
        </a:p>
      </dgm:t>
    </dgm:pt>
    <dgm:pt modelId="{49B64F5B-2EC5-4808-8DF5-39E8E4526C5C}" type="sibTrans" cxnId="{73C9CFE9-691A-48F3-89EE-F510DB1EBEE0}">
      <dgm:prSet/>
      <dgm:spPr/>
      <dgm:t>
        <a:bodyPr/>
        <a:lstStyle/>
        <a:p>
          <a:endParaRPr lang="en-US"/>
        </a:p>
      </dgm:t>
    </dgm:pt>
    <dgm:pt modelId="{9EEB449D-7F40-410F-9602-AF77CEA990A0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2B99FA47-8589-4775-80E1-86C4D9DE47E5}" type="parTrans" cxnId="{63860BD5-243D-49DD-A5FC-FE02F928E661}">
      <dgm:prSet/>
      <dgm:spPr/>
      <dgm:t>
        <a:bodyPr/>
        <a:lstStyle/>
        <a:p>
          <a:endParaRPr lang="en-US"/>
        </a:p>
      </dgm:t>
    </dgm:pt>
    <dgm:pt modelId="{BF89413A-B2F9-452C-890D-D14391A8371D}" type="sibTrans" cxnId="{63860BD5-243D-49DD-A5FC-FE02F928E661}">
      <dgm:prSet/>
      <dgm:spPr/>
      <dgm:t>
        <a:bodyPr/>
        <a:lstStyle/>
        <a:p>
          <a:endParaRPr lang="en-US"/>
        </a:p>
      </dgm:t>
    </dgm:pt>
    <dgm:pt modelId="{6B1BA332-5978-4DA6-9B08-CE32423355F1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03C46FE3-61A4-4AA5-A5D2-043995DCBBD5}" type="parTrans" cxnId="{1759F8DE-BFD8-42F0-868B-EFC49BA95648}">
      <dgm:prSet/>
      <dgm:spPr/>
      <dgm:t>
        <a:bodyPr/>
        <a:lstStyle/>
        <a:p>
          <a:endParaRPr lang="en-US"/>
        </a:p>
      </dgm:t>
    </dgm:pt>
    <dgm:pt modelId="{36AB9D86-DE3A-404B-A29A-966D21E29902}" type="sibTrans" cxnId="{1759F8DE-BFD8-42F0-868B-EFC49BA95648}">
      <dgm:prSet/>
      <dgm:spPr/>
      <dgm:t>
        <a:bodyPr/>
        <a:lstStyle/>
        <a:p>
          <a:endParaRPr lang="en-US"/>
        </a:p>
      </dgm:t>
    </dgm:pt>
    <dgm:pt modelId="{110D120F-3438-44D1-BFE2-89B1C5218C9E}" type="pres">
      <dgm:prSet presAssocID="{982E01A9-1559-49B1-9FD9-2047E1EBFF3E}" presName="Name0" presStyleCnt="0">
        <dgm:presLayoutVars>
          <dgm:chMax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CD2CED6-736C-40DF-AEFB-EA5B0FDD2BC5}" type="pres">
      <dgm:prSet presAssocID="{70EF7C55-2C60-4947-881D-F37E15C1E778}" presName="composite" presStyleCnt="0"/>
      <dgm:spPr/>
    </dgm:pt>
    <dgm:pt modelId="{A5D32274-993D-4D2C-AA78-86FF29754D01}" type="pres">
      <dgm:prSet presAssocID="{70EF7C55-2C60-4947-881D-F37E15C1E778}" presName="ParentAccent1" presStyleLbl="alignNode1" presStyleIdx="0" presStyleCnt="34"/>
      <dgm:spPr/>
    </dgm:pt>
    <dgm:pt modelId="{7F006B13-65B5-4977-AD37-F7ABC4110AAB}" type="pres">
      <dgm:prSet presAssocID="{70EF7C55-2C60-4947-881D-F37E15C1E778}" presName="ParentAccent2" presStyleLbl="alignNode1" presStyleIdx="1" presStyleCnt="34"/>
      <dgm:spPr/>
    </dgm:pt>
    <dgm:pt modelId="{2757286F-A161-40C5-8ED0-17B63B929DC3}" type="pres">
      <dgm:prSet presAssocID="{70EF7C55-2C60-4947-881D-F37E15C1E778}" presName="ParentAccent3" presStyleLbl="alignNode1" presStyleIdx="2" presStyleCnt="34"/>
      <dgm:spPr/>
    </dgm:pt>
    <dgm:pt modelId="{09257706-1EE7-40A8-B681-FC76F93CD7A9}" type="pres">
      <dgm:prSet presAssocID="{70EF7C55-2C60-4947-881D-F37E15C1E778}" presName="ParentAccent4" presStyleLbl="alignNode1" presStyleIdx="3" presStyleCnt="34"/>
      <dgm:spPr/>
    </dgm:pt>
    <dgm:pt modelId="{E8752E7F-384C-4CB3-A109-51632558B678}" type="pres">
      <dgm:prSet presAssocID="{70EF7C55-2C60-4947-881D-F37E15C1E778}" presName="ParentAccent5" presStyleLbl="alignNode1" presStyleIdx="4" presStyleCnt="34"/>
      <dgm:spPr/>
    </dgm:pt>
    <dgm:pt modelId="{8B58A520-61CE-4916-B656-AF838AE00CEA}" type="pres">
      <dgm:prSet presAssocID="{70EF7C55-2C60-4947-881D-F37E15C1E778}" presName="ParentAccent6" presStyleLbl="alignNode1" presStyleIdx="5" presStyleCnt="34"/>
      <dgm:spPr/>
    </dgm:pt>
    <dgm:pt modelId="{000BB870-A87B-4C24-ABAC-AF3BA30C9A5A}" type="pres">
      <dgm:prSet presAssocID="{70EF7C55-2C60-4947-881D-F37E15C1E778}" presName="ParentAccent7" presStyleLbl="alignNode1" presStyleIdx="6" presStyleCnt="34"/>
      <dgm:spPr/>
    </dgm:pt>
    <dgm:pt modelId="{7CFC3E25-34AE-4228-B2B9-7D1F0C3D48D8}" type="pres">
      <dgm:prSet presAssocID="{70EF7C55-2C60-4947-881D-F37E15C1E778}" presName="ParentAccent8" presStyleLbl="alignNode1" presStyleIdx="7" presStyleCnt="34"/>
      <dgm:spPr/>
    </dgm:pt>
    <dgm:pt modelId="{736E225E-7EBD-498F-A421-CE4C932D7791}" type="pres">
      <dgm:prSet presAssocID="{70EF7C55-2C60-4947-881D-F37E15C1E778}" presName="ParentAccent9" presStyleLbl="alignNode1" presStyleIdx="8" presStyleCnt="34"/>
      <dgm:spPr/>
    </dgm:pt>
    <dgm:pt modelId="{CCBB6F52-9EFD-48E4-9F83-F975F74FC105}" type="pres">
      <dgm:prSet presAssocID="{70EF7C55-2C60-4947-881D-F37E15C1E778}" presName="ParentAccent10" presStyleLbl="alignNode1" presStyleIdx="9" presStyleCnt="34"/>
      <dgm:spPr/>
    </dgm:pt>
    <dgm:pt modelId="{888EE50E-E6F7-477F-8A01-8C00D54FE292}" type="pres">
      <dgm:prSet presAssocID="{70EF7C55-2C60-4947-881D-F37E15C1E778}" presName="Parent" presStyleLbl="alignNode1" presStyleIdx="10" presStyleCnt="34">
        <dgm:presLayoutVars>
          <dgm:chMax val="5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C1D68F-10A7-47D9-88E7-721605677A39}" type="pres">
      <dgm:prSet presAssocID="{317BE2F6-AAD2-4964-97A4-B8F32CEF7C7E}" presName="Child1Accent1" presStyleLbl="alignNode1" presStyleIdx="11" presStyleCnt="34"/>
      <dgm:spPr/>
    </dgm:pt>
    <dgm:pt modelId="{F4655CE9-81AC-4BEC-9F15-A10DF8214B41}" type="pres">
      <dgm:prSet presAssocID="{317BE2F6-AAD2-4964-97A4-B8F32CEF7C7E}" presName="Child1Accent2" presStyleLbl="alignNode1" presStyleIdx="12" presStyleCnt="34"/>
      <dgm:spPr/>
    </dgm:pt>
    <dgm:pt modelId="{E84E1479-7837-4013-84FB-F91FE1516AAE}" type="pres">
      <dgm:prSet presAssocID="{317BE2F6-AAD2-4964-97A4-B8F32CEF7C7E}" presName="Child1Accent3" presStyleLbl="alignNode1" presStyleIdx="13" presStyleCnt="34"/>
      <dgm:spPr/>
    </dgm:pt>
    <dgm:pt modelId="{6209A150-D931-4CB9-B5B8-477691461261}" type="pres">
      <dgm:prSet presAssocID="{317BE2F6-AAD2-4964-97A4-B8F32CEF7C7E}" presName="Child1Accent4" presStyleLbl="alignNode1" presStyleIdx="14" presStyleCnt="34"/>
      <dgm:spPr/>
    </dgm:pt>
    <dgm:pt modelId="{777565F8-5517-44BA-B0DE-3D720641E549}" type="pres">
      <dgm:prSet presAssocID="{317BE2F6-AAD2-4964-97A4-B8F32CEF7C7E}" presName="Child1Accent5" presStyleLbl="alignNode1" presStyleIdx="15" presStyleCnt="34"/>
      <dgm:spPr/>
    </dgm:pt>
    <dgm:pt modelId="{B183BC60-6421-47B5-AD3F-5FEEE3133DC1}" type="pres">
      <dgm:prSet presAssocID="{317BE2F6-AAD2-4964-97A4-B8F32CEF7C7E}" presName="Child1Accent6" presStyleLbl="alignNode1" presStyleIdx="16" presStyleCnt="34"/>
      <dgm:spPr/>
    </dgm:pt>
    <dgm:pt modelId="{609D0F7C-FD64-416D-A92D-2FD4D61312F0}" type="pres">
      <dgm:prSet presAssocID="{317BE2F6-AAD2-4964-97A4-B8F32CEF7C7E}" presName="Child1Accent7" presStyleLbl="alignNode1" presStyleIdx="17" presStyleCnt="34"/>
      <dgm:spPr/>
    </dgm:pt>
    <dgm:pt modelId="{43C67B5C-6697-4BF8-9D3B-B1FE0FB94D99}" type="pres">
      <dgm:prSet presAssocID="{317BE2F6-AAD2-4964-97A4-B8F32CEF7C7E}" presName="Child1Accent8" presStyleLbl="alignNode1" presStyleIdx="18" presStyleCnt="34"/>
      <dgm:spPr/>
    </dgm:pt>
    <dgm:pt modelId="{61A4152D-1FEA-4841-A4C3-E7F7447EE9CE}" type="pres">
      <dgm:prSet presAssocID="{317BE2F6-AAD2-4964-97A4-B8F32CEF7C7E}" presName="Child1Accent9" presStyleLbl="alignNode1" presStyleIdx="19" presStyleCnt="34"/>
      <dgm:spPr/>
    </dgm:pt>
    <dgm:pt modelId="{AE811F67-E007-483E-8BF4-A0DCB69C9587}" type="pres">
      <dgm:prSet presAssocID="{317BE2F6-AAD2-4964-97A4-B8F32CEF7C7E}" presName="Child1" presStyleLbl="revTx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E324C4-AFE1-4ADC-A0AA-2AB200652CD3}" type="pres">
      <dgm:prSet presAssocID="{9EEB449D-7F40-410F-9602-AF77CEA990A0}" presName="Child2Accent1" presStyleLbl="alignNode1" presStyleIdx="20" presStyleCnt="34"/>
      <dgm:spPr/>
    </dgm:pt>
    <dgm:pt modelId="{FD646C20-CA3B-47F7-8755-F73335B89D2A}" type="pres">
      <dgm:prSet presAssocID="{9EEB449D-7F40-410F-9602-AF77CEA990A0}" presName="Child2Accent2" presStyleLbl="alignNode1" presStyleIdx="21" presStyleCnt="34"/>
      <dgm:spPr/>
    </dgm:pt>
    <dgm:pt modelId="{7C91E3F3-8487-45ED-955E-ACB4F5348DE5}" type="pres">
      <dgm:prSet presAssocID="{9EEB449D-7F40-410F-9602-AF77CEA990A0}" presName="Child2Accent3" presStyleLbl="alignNode1" presStyleIdx="22" presStyleCnt="34"/>
      <dgm:spPr/>
    </dgm:pt>
    <dgm:pt modelId="{B4122735-33B3-4FC7-8D3C-C2A96516DD07}" type="pres">
      <dgm:prSet presAssocID="{9EEB449D-7F40-410F-9602-AF77CEA990A0}" presName="Child2Accent4" presStyleLbl="alignNode1" presStyleIdx="23" presStyleCnt="34"/>
      <dgm:spPr/>
    </dgm:pt>
    <dgm:pt modelId="{C10F6EF0-0412-40C9-93D7-16B7BB5B2D3E}" type="pres">
      <dgm:prSet presAssocID="{9EEB449D-7F40-410F-9602-AF77CEA990A0}" presName="Child2Accent5" presStyleLbl="alignNode1" presStyleIdx="24" presStyleCnt="34"/>
      <dgm:spPr/>
    </dgm:pt>
    <dgm:pt modelId="{2C41D1AE-7785-4B88-A34C-7E1A4E29B31D}" type="pres">
      <dgm:prSet presAssocID="{9EEB449D-7F40-410F-9602-AF77CEA990A0}" presName="Child2Accent6" presStyleLbl="alignNode1" presStyleIdx="25" presStyleCnt="34"/>
      <dgm:spPr/>
    </dgm:pt>
    <dgm:pt modelId="{11E38803-46E5-4161-8AE9-A740E11F3127}" type="pres">
      <dgm:prSet presAssocID="{9EEB449D-7F40-410F-9602-AF77CEA990A0}" presName="Child2Accent7" presStyleLbl="alignNode1" presStyleIdx="26" presStyleCnt="34"/>
      <dgm:spPr/>
    </dgm:pt>
    <dgm:pt modelId="{73AE6B4A-9B7B-4F6D-875B-D6DFCF05336D}" type="pres">
      <dgm:prSet presAssocID="{9EEB449D-7F40-410F-9602-AF77CEA990A0}" presName="Child2" presStyleLbl="revTx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6B2B07-2AC1-4F21-B54C-35B8FCEA45FE}" type="pres">
      <dgm:prSet presAssocID="{6B1BA332-5978-4DA6-9B08-CE32423355F1}" presName="Child3Accent1" presStyleLbl="alignNode1" presStyleIdx="27" presStyleCnt="34"/>
      <dgm:spPr/>
    </dgm:pt>
    <dgm:pt modelId="{0C726BF0-DF17-4ACC-8F2D-698B9180CCFA}" type="pres">
      <dgm:prSet presAssocID="{6B1BA332-5978-4DA6-9B08-CE32423355F1}" presName="Child3Accent2" presStyleLbl="alignNode1" presStyleIdx="28" presStyleCnt="34"/>
      <dgm:spPr/>
    </dgm:pt>
    <dgm:pt modelId="{CC40B6B0-19CA-4A3C-8EC9-9B0ABEE4C857}" type="pres">
      <dgm:prSet presAssocID="{6B1BA332-5978-4DA6-9B08-CE32423355F1}" presName="Child3Accent3" presStyleLbl="alignNode1" presStyleIdx="29" presStyleCnt="34"/>
      <dgm:spPr/>
    </dgm:pt>
    <dgm:pt modelId="{B6C64D72-941C-4B8E-BDFF-330C7C40D9C6}" type="pres">
      <dgm:prSet presAssocID="{6B1BA332-5978-4DA6-9B08-CE32423355F1}" presName="Child3Accent4" presStyleLbl="alignNode1" presStyleIdx="30" presStyleCnt="34"/>
      <dgm:spPr/>
    </dgm:pt>
    <dgm:pt modelId="{899EA8C2-DF52-4C4E-A78C-A5D776325335}" type="pres">
      <dgm:prSet presAssocID="{6B1BA332-5978-4DA6-9B08-CE32423355F1}" presName="Child3Accent5" presStyleLbl="alignNode1" presStyleIdx="31" presStyleCnt="34"/>
      <dgm:spPr/>
    </dgm:pt>
    <dgm:pt modelId="{3AD6492F-C78C-4D82-827E-8E3719E06E3F}" type="pres">
      <dgm:prSet presAssocID="{6B1BA332-5978-4DA6-9B08-CE32423355F1}" presName="Child3Accent6" presStyleLbl="alignNode1" presStyleIdx="32" presStyleCnt="34"/>
      <dgm:spPr/>
    </dgm:pt>
    <dgm:pt modelId="{F85BB596-5335-4D02-81D8-A26B63885CFF}" type="pres">
      <dgm:prSet presAssocID="{6B1BA332-5978-4DA6-9B08-CE32423355F1}" presName="Child3Accent7" presStyleLbl="alignNode1" presStyleIdx="33" presStyleCnt="34"/>
      <dgm:spPr/>
    </dgm:pt>
    <dgm:pt modelId="{F4BB4DEB-00F9-47A8-B59A-38A2B8533D4A}" type="pres">
      <dgm:prSet presAssocID="{6B1BA332-5978-4DA6-9B08-CE32423355F1}" presName="Child3" presStyleLbl="revTx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4BE2FA1-1612-487B-A707-A9A35C2BD6DF}" type="presOf" srcId="{982E01A9-1559-49B1-9FD9-2047E1EBFF3E}" destId="{110D120F-3438-44D1-BFE2-89B1C5218C9E}" srcOrd="0" destOrd="0" presId="urn:microsoft.com/office/officeart/2011/layout/ConvergingText"/>
    <dgm:cxn modelId="{73C9CFE9-691A-48F3-89EE-F510DB1EBEE0}" srcId="{70EF7C55-2C60-4947-881D-F37E15C1E778}" destId="{317BE2F6-AAD2-4964-97A4-B8F32CEF7C7E}" srcOrd="0" destOrd="0" parTransId="{6D43B903-9A72-463E-B0B2-30A135446169}" sibTransId="{49B64F5B-2EC5-4808-8DF5-39E8E4526C5C}"/>
    <dgm:cxn modelId="{260620B0-76A8-4D5D-AC50-FF688844C9AF}" type="presOf" srcId="{70EF7C55-2C60-4947-881D-F37E15C1E778}" destId="{888EE50E-E6F7-477F-8A01-8C00D54FE292}" srcOrd="0" destOrd="0" presId="urn:microsoft.com/office/officeart/2011/layout/ConvergingText"/>
    <dgm:cxn modelId="{63860BD5-243D-49DD-A5FC-FE02F928E661}" srcId="{70EF7C55-2C60-4947-881D-F37E15C1E778}" destId="{9EEB449D-7F40-410F-9602-AF77CEA990A0}" srcOrd="1" destOrd="0" parTransId="{2B99FA47-8589-4775-80E1-86C4D9DE47E5}" sibTransId="{BF89413A-B2F9-452C-890D-D14391A8371D}"/>
    <dgm:cxn modelId="{EDE4A3F2-9266-4ADA-82ED-13F38AF1AF4F}" srcId="{982E01A9-1559-49B1-9FD9-2047E1EBFF3E}" destId="{70EF7C55-2C60-4947-881D-F37E15C1E778}" srcOrd="0" destOrd="0" parTransId="{05D4648C-90BC-4F41-9C19-1220784C800F}" sibTransId="{897C4825-BC5C-4498-8BC4-B403CB3CBB65}"/>
    <dgm:cxn modelId="{B3BF024D-6833-4453-87C4-22ACB1B409C3}" type="presOf" srcId="{6B1BA332-5978-4DA6-9B08-CE32423355F1}" destId="{F4BB4DEB-00F9-47A8-B59A-38A2B8533D4A}" srcOrd="0" destOrd="0" presId="urn:microsoft.com/office/officeart/2011/layout/ConvergingText"/>
    <dgm:cxn modelId="{9CA19864-05F8-410F-A1A6-E59BC822E22B}" type="presOf" srcId="{317BE2F6-AAD2-4964-97A4-B8F32CEF7C7E}" destId="{AE811F67-E007-483E-8BF4-A0DCB69C9587}" srcOrd="0" destOrd="0" presId="urn:microsoft.com/office/officeart/2011/layout/ConvergingText"/>
    <dgm:cxn modelId="{1759F8DE-BFD8-42F0-868B-EFC49BA95648}" srcId="{70EF7C55-2C60-4947-881D-F37E15C1E778}" destId="{6B1BA332-5978-4DA6-9B08-CE32423355F1}" srcOrd="2" destOrd="0" parTransId="{03C46FE3-61A4-4AA5-A5D2-043995DCBBD5}" sibTransId="{36AB9D86-DE3A-404B-A29A-966D21E29902}"/>
    <dgm:cxn modelId="{DF491B5C-6511-40C8-B24B-1CB9C3208CC1}" type="presOf" srcId="{9EEB449D-7F40-410F-9602-AF77CEA990A0}" destId="{73AE6B4A-9B7B-4F6D-875B-D6DFCF05336D}" srcOrd="0" destOrd="0" presId="urn:microsoft.com/office/officeart/2011/layout/ConvergingText"/>
    <dgm:cxn modelId="{4AB24658-35E4-4A5F-AE0B-671AC6DBFF87}" type="presParOf" srcId="{110D120F-3438-44D1-BFE2-89B1C5218C9E}" destId="{ACD2CED6-736C-40DF-AEFB-EA5B0FDD2BC5}" srcOrd="0" destOrd="0" presId="urn:microsoft.com/office/officeart/2011/layout/ConvergingText"/>
    <dgm:cxn modelId="{B95AE517-7CD0-46BA-ACBE-28D8EEBE685A}" type="presParOf" srcId="{ACD2CED6-736C-40DF-AEFB-EA5B0FDD2BC5}" destId="{A5D32274-993D-4D2C-AA78-86FF29754D01}" srcOrd="0" destOrd="0" presId="urn:microsoft.com/office/officeart/2011/layout/ConvergingText"/>
    <dgm:cxn modelId="{C3B288C5-C961-44AF-97D1-5D15B0761278}" type="presParOf" srcId="{ACD2CED6-736C-40DF-AEFB-EA5B0FDD2BC5}" destId="{7F006B13-65B5-4977-AD37-F7ABC4110AAB}" srcOrd="1" destOrd="0" presId="urn:microsoft.com/office/officeart/2011/layout/ConvergingText"/>
    <dgm:cxn modelId="{C31A8CDD-E846-4D0E-848F-232C563292EC}" type="presParOf" srcId="{ACD2CED6-736C-40DF-AEFB-EA5B0FDD2BC5}" destId="{2757286F-A161-40C5-8ED0-17B63B929DC3}" srcOrd="2" destOrd="0" presId="urn:microsoft.com/office/officeart/2011/layout/ConvergingText"/>
    <dgm:cxn modelId="{0365E54A-CDFB-451A-AABC-6F7AED1CE9C5}" type="presParOf" srcId="{ACD2CED6-736C-40DF-AEFB-EA5B0FDD2BC5}" destId="{09257706-1EE7-40A8-B681-FC76F93CD7A9}" srcOrd="3" destOrd="0" presId="urn:microsoft.com/office/officeart/2011/layout/ConvergingText"/>
    <dgm:cxn modelId="{87093A6E-A140-4294-820A-D3EEBFA4C780}" type="presParOf" srcId="{ACD2CED6-736C-40DF-AEFB-EA5B0FDD2BC5}" destId="{E8752E7F-384C-4CB3-A109-51632558B678}" srcOrd="4" destOrd="0" presId="urn:microsoft.com/office/officeart/2011/layout/ConvergingText"/>
    <dgm:cxn modelId="{605380E8-BE18-4CE7-8078-6E045A413B08}" type="presParOf" srcId="{ACD2CED6-736C-40DF-AEFB-EA5B0FDD2BC5}" destId="{8B58A520-61CE-4916-B656-AF838AE00CEA}" srcOrd="5" destOrd="0" presId="urn:microsoft.com/office/officeart/2011/layout/ConvergingText"/>
    <dgm:cxn modelId="{97F1218D-50DE-4F54-BC30-816379C68D2D}" type="presParOf" srcId="{ACD2CED6-736C-40DF-AEFB-EA5B0FDD2BC5}" destId="{000BB870-A87B-4C24-ABAC-AF3BA30C9A5A}" srcOrd="6" destOrd="0" presId="urn:microsoft.com/office/officeart/2011/layout/ConvergingText"/>
    <dgm:cxn modelId="{1AC68287-5D94-43D2-8E70-C691BF76EEB7}" type="presParOf" srcId="{ACD2CED6-736C-40DF-AEFB-EA5B0FDD2BC5}" destId="{7CFC3E25-34AE-4228-B2B9-7D1F0C3D48D8}" srcOrd="7" destOrd="0" presId="urn:microsoft.com/office/officeart/2011/layout/ConvergingText"/>
    <dgm:cxn modelId="{C6527709-2C24-4E09-9660-1DEB472D8C18}" type="presParOf" srcId="{ACD2CED6-736C-40DF-AEFB-EA5B0FDD2BC5}" destId="{736E225E-7EBD-498F-A421-CE4C932D7791}" srcOrd="8" destOrd="0" presId="urn:microsoft.com/office/officeart/2011/layout/ConvergingText"/>
    <dgm:cxn modelId="{0A66C39D-311A-42E7-B2CF-45A01B9F6F8F}" type="presParOf" srcId="{ACD2CED6-736C-40DF-AEFB-EA5B0FDD2BC5}" destId="{CCBB6F52-9EFD-48E4-9F83-F975F74FC105}" srcOrd="9" destOrd="0" presId="urn:microsoft.com/office/officeart/2011/layout/ConvergingText"/>
    <dgm:cxn modelId="{6D9D429B-8B76-4E41-A6F5-4FA9132B2E4E}" type="presParOf" srcId="{ACD2CED6-736C-40DF-AEFB-EA5B0FDD2BC5}" destId="{888EE50E-E6F7-477F-8A01-8C00D54FE292}" srcOrd="10" destOrd="0" presId="urn:microsoft.com/office/officeart/2011/layout/ConvergingText"/>
    <dgm:cxn modelId="{8EE0CBF8-A2C8-464C-84FE-47F60321B686}" type="presParOf" srcId="{ACD2CED6-736C-40DF-AEFB-EA5B0FDD2BC5}" destId="{53C1D68F-10A7-47D9-88E7-721605677A39}" srcOrd="11" destOrd="0" presId="urn:microsoft.com/office/officeart/2011/layout/ConvergingText"/>
    <dgm:cxn modelId="{3185084B-5393-4BC0-8669-9A893D58BA27}" type="presParOf" srcId="{ACD2CED6-736C-40DF-AEFB-EA5B0FDD2BC5}" destId="{F4655CE9-81AC-4BEC-9F15-A10DF8214B41}" srcOrd="12" destOrd="0" presId="urn:microsoft.com/office/officeart/2011/layout/ConvergingText"/>
    <dgm:cxn modelId="{EF223BE3-9691-40CB-8FAD-DDCB57BAF403}" type="presParOf" srcId="{ACD2CED6-736C-40DF-AEFB-EA5B0FDD2BC5}" destId="{E84E1479-7837-4013-84FB-F91FE1516AAE}" srcOrd="13" destOrd="0" presId="urn:microsoft.com/office/officeart/2011/layout/ConvergingText"/>
    <dgm:cxn modelId="{89AA4932-17DF-4364-A6FA-B680B100BF65}" type="presParOf" srcId="{ACD2CED6-736C-40DF-AEFB-EA5B0FDD2BC5}" destId="{6209A150-D931-4CB9-B5B8-477691461261}" srcOrd="14" destOrd="0" presId="urn:microsoft.com/office/officeart/2011/layout/ConvergingText"/>
    <dgm:cxn modelId="{3E4D4D0D-8931-47D9-BDE7-396C6237A550}" type="presParOf" srcId="{ACD2CED6-736C-40DF-AEFB-EA5B0FDD2BC5}" destId="{777565F8-5517-44BA-B0DE-3D720641E549}" srcOrd="15" destOrd="0" presId="urn:microsoft.com/office/officeart/2011/layout/ConvergingText"/>
    <dgm:cxn modelId="{29CA75C6-E47E-4D05-86EB-06D6886C0FE4}" type="presParOf" srcId="{ACD2CED6-736C-40DF-AEFB-EA5B0FDD2BC5}" destId="{B183BC60-6421-47B5-AD3F-5FEEE3133DC1}" srcOrd="16" destOrd="0" presId="urn:microsoft.com/office/officeart/2011/layout/ConvergingText"/>
    <dgm:cxn modelId="{978BE2E5-2431-4759-A9F8-06C0B93951B5}" type="presParOf" srcId="{ACD2CED6-736C-40DF-AEFB-EA5B0FDD2BC5}" destId="{609D0F7C-FD64-416D-A92D-2FD4D61312F0}" srcOrd="17" destOrd="0" presId="urn:microsoft.com/office/officeart/2011/layout/ConvergingText"/>
    <dgm:cxn modelId="{BFD4AE29-47BA-49FC-9DE4-10B6B530951E}" type="presParOf" srcId="{ACD2CED6-736C-40DF-AEFB-EA5B0FDD2BC5}" destId="{43C67B5C-6697-4BF8-9D3B-B1FE0FB94D99}" srcOrd="18" destOrd="0" presId="urn:microsoft.com/office/officeart/2011/layout/ConvergingText"/>
    <dgm:cxn modelId="{3EF72C08-0EED-41F9-86E3-98D8C2BEEF69}" type="presParOf" srcId="{ACD2CED6-736C-40DF-AEFB-EA5B0FDD2BC5}" destId="{61A4152D-1FEA-4841-A4C3-E7F7447EE9CE}" srcOrd="19" destOrd="0" presId="urn:microsoft.com/office/officeart/2011/layout/ConvergingText"/>
    <dgm:cxn modelId="{C1E7F338-94D0-423C-909A-632FF5724188}" type="presParOf" srcId="{ACD2CED6-736C-40DF-AEFB-EA5B0FDD2BC5}" destId="{AE811F67-E007-483E-8BF4-A0DCB69C9587}" srcOrd="20" destOrd="0" presId="urn:microsoft.com/office/officeart/2011/layout/ConvergingText"/>
    <dgm:cxn modelId="{5ED9B73F-7EB8-435F-8829-1496299E0F52}" type="presParOf" srcId="{ACD2CED6-736C-40DF-AEFB-EA5B0FDD2BC5}" destId="{62E324C4-AFE1-4ADC-A0AA-2AB200652CD3}" srcOrd="21" destOrd="0" presId="urn:microsoft.com/office/officeart/2011/layout/ConvergingText"/>
    <dgm:cxn modelId="{D87FBF39-C443-47AC-B492-F65A0DA08D36}" type="presParOf" srcId="{ACD2CED6-736C-40DF-AEFB-EA5B0FDD2BC5}" destId="{FD646C20-CA3B-47F7-8755-F73335B89D2A}" srcOrd="22" destOrd="0" presId="urn:microsoft.com/office/officeart/2011/layout/ConvergingText"/>
    <dgm:cxn modelId="{4977FE4D-FE22-42B7-8F44-B645E716F241}" type="presParOf" srcId="{ACD2CED6-736C-40DF-AEFB-EA5B0FDD2BC5}" destId="{7C91E3F3-8487-45ED-955E-ACB4F5348DE5}" srcOrd="23" destOrd="0" presId="urn:microsoft.com/office/officeart/2011/layout/ConvergingText"/>
    <dgm:cxn modelId="{1276B032-91BB-4D9E-A706-0E5737F1C122}" type="presParOf" srcId="{ACD2CED6-736C-40DF-AEFB-EA5B0FDD2BC5}" destId="{B4122735-33B3-4FC7-8D3C-C2A96516DD07}" srcOrd="24" destOrd="0" presId="urn:microsoft.com/office/officeart/2011/layout/ConvergingText"/>
    <dgm:cxn modelId="{60B74565-A5B8-4436-936E-788729FEA9F8}" type="presParOf" srcId="{ACD2CED6-736C-40DF-AEFB-EA5B0FDD2BC5}" destId="{C10F6EF0-0412-40C9-93D7-16B7BB5B2D3E}" srcOrd="25" destOrd="0" presId="urn:microsoft.com/office/officeart/2011/layout/ConvergingText"/>
    <dgm:cxn modelId="{0B66DB26-DB37-42DE-9319-246DA75F3C16}" type="presParOf" srcId="{ACD2CED6-736C-40DF-AEFB-EA5B0FDD2BC5}" destId="{2C41D1AE-7785-4B88-A34C-7E1A4E29B31D}" srcOrd="26" destOrd="0" presId="urn:microsoft.com/office/officeart/2011/layout/ConvergingText"/>
    <dgm:cxn modelId="{1BFD611C-B04F-4EBD-BA2A-9E2FEBF1231E}" type="presParOf" srcId="{ACD2CED6-736C-40DF-AEFB-EA5B0FDD2BC5}" destId="{11E38803-46E5-4161-8AE9-A740E11F3127}" srcOrd="27" destOrd="0" presId="urn:microsoft.com/office/officeart/2011/layout/ConvergingText"/>
    <dgm:cxn modelId="{F61F0983-4C81-4959-994E-D4120BB63ABC}" type="presParOf" srcId="{ACD2CED6-736C-40DF-AEFB-EA5B0FDD2BC5}" destId="{73AE6B4A-9B7B-4F6D-875B-D6DFCF05336D}" srcOrd="28" destOrd="0" presId="urn:microsoft.com/office/officeart/2011/layout/ConvergingText"/>
    <dgm:cxn modelId="{6497C66A-BAAA-4E61-8CF1-C9A80A4887A1}" type="presParOf" srcId="{ACD2CED6-736C-40DF-AEFB-EA5B0FDD2BC5}" destId="{6D6B2B07-2AC1-4F21-B54C-35B8FCEA45FE}" srcOrd="29" destOrd="0" presId="urn:microsoft.com/office/officeart/2011/layout/ConvergingText"/>
    <dgm:cxn modelId="{EF64586A-FED7-4852-B8AD-84BFD0063034}" type="presParOf" srcId="{ACD2CED6-736C-40DF-AEFB-EA5B0FDD2BC5}" destId="{0C726BF0-DF17-4ACC-8F2D-698B9180CCFA}" srcOrd="30" destOrd="0" presId="urn:microsoft.com/office/officeart/2011/layout/ConvergingText"/>
    <dgm:cxn modelId="{495D8BA0-BB52-44C9-9F39-3160E3D5299C}" type="presParOf" srcId="{ACD2CED6-736C-40DF-AEFB-EA5B0FDD2BC5}" destId="{CC40B6B0-19CA-4A3C-8EC9-9B0ABEE4C857}" srcOrd="31" destOrd="0" presId="urn:microsoft.com/office/officeart/2011/layout/ConvergingText"/>
    <dgm:cxn modelId="{DBA4B9CD-9107-4AAF-BF05-2C185BA8FB33}" type="presParOf" srcId="{ACD2CED6-736C-40DF-AEFB-EA5B0FDD2BC5}" destId="{B6C64D72-941C-4B8E-BDFF-330C7C40D9C6}" srcOrd="32" destOrd="0" presId="urn:microsoft.com/office/officeart/2011/layout/ConvergingText"/>
    <dgm:cxn modelId="{04250101-E7C0-4A74-87E0-DEC822979B49}" type="presParOf" srcId="{ACD2CED6-736C-40DF-AEFB-EA5B0FDD2BC5}" destId="{899EA8C2-DF52-4C4E-A78C-A5D776325335}" srcOrd="33" destOrd="0" presId="urn:microsoft.com/office/officeart/2011/layout/ConvergingText"/>
    <dgm:cxn modelId="{A5CCD036-2D6D-481E-B8FA-43F1A25D93BB}" type="presParOf" srcId="{ACD2CED6-736C-40DF-AEFB-EA5B0FDD2BC5}" destId="{3AD6492F-C78C-4D82-827E-8E3719E06E3F}" srcOrd="34" destOrd="0" presId="urn:microsoft.com/office/officeart/2011/layout/ConvergingText"/>
    <dgm:cxn modelId="{F3DBD033-05D1-4CC5-824C-F3C0594F59E9}" type="presParOf" srcId="{ACD2CED6-736C-40DF-AEFB-EA5B0FDD2BC5}" destId="{F85BB596-5335-4D02-81D8-A26B63885CFF}" srcOrd="35" destOrd="0" presId="urn:microsoft.com/office/officeart/2011/layout/ConvergingText"/>
    <dgm:cxn modelId="{458DC4A3-AFF0-40F4-B34E-068A572971AD}" type="presParOf" srcId="{ACD2CED6-736C-40DF-AEFB-EA5B0FDD2BC5}" destId="{F4BB4DEB-00F9-47A8-B59A-38A2B8533D4A}" srcOrd="36" destOrd="0" presId="urn:microsoft.com/office/officeart/2011/layout/Converging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2E01A9-1559-49B1-9FD9-2047E1EBFF3E}" type="doc">
      <dgm:prSet loTypeId="urn:microsoft.com/office/officeart/2011/layout/ConvergingTex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EF7C55-2C60-4947-881D-F37E15C1E778}">
      <dgm:prSet phldrT="[Text]"/>
      <dgm:spPr/>
      <dgm:t>
        <a:bodyPr/>
        <a:lstStyle/>
        <a:p>
          <a:r>
            <a:rPr lang="en-US" dirty="0"/>
            <a:t>Processes</a:t>
          </a:r>
        </a:p>
      </dgm:t>
    </dgm:pt>
    <dgm:pt modelId="{05D4648C-90BC-4F41-9C19-1220784C800F}" type="parTrans" cxnId="{EDE4A3F2-9266-4ADA-82ED-13F38AF1AF4F}">
      <dgm:prSet/>
      <dgm:spPr/>
      <dgm:t>
        <a:bodyPr/>
        <a:lstStyle/>
        <a:p>
          <a:endParaRPr lang="en-US"/>
        </a:p>
      </dgm:t>
    </dgm:pt>
    <dgm:pt modelId="{897C4825-BC5C-4498-8BC4-B403CB3CBB65}" type="sibTrans" cxnId="{EDE4A3F2-9266-4ADA-82ED-13F38AF1AF4F}">
      <dgm:prSet/>
      <dgm:spPr/>
      <dgm:t>
        <a:bodyPr/>
        <a:lstStyle/>
        <a:p>
          <a:endParaRPr lang="en-US"/>
        </a:p>
      </dgm:t>
    </dgm:pt>
    <dgm:pt modelId="{317BE2F6-AAD2-4964-97A4-B8F32CEF7C7E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6D43B903-9A72-463E-B0B2-30A135446169}" type="parTrans" cxnId="{73C9CFE9-691A-48F3-89EE-F510DB1EBEE0}">
      <dgm:prSet/>
      <dgm:spPr/>
      <dgm:t>
        <a:bodyPr/>
        <a:lstStyle/>
        <a:p>
          <a:endParaRPr lang="en-US"/>
        </a:p>
      </dgm:t>
    </dgm:pt>
    <dgm:pt modelId="{49B64F5B-2EC5-4808-8DF5-39E8E4526C5C}" type="sibTrans" cxnId="{73C9CFE9-691A-48F3-89EE-F510DB1EBEE0}">
      <dgm:prSet/>
      <dgm:spPr/>
      <dgm:t>
        <a:bodyPr/>
        <a:lstStyle/>
        <a:p>
          <a:endParaRPr lang="en-US"/>
        </a:p>
      </dgm:t>
    </dgm:pt>
    <dgm:pt modelId="{9EEB449D-7F40-410F-9602-AF77CEA990A0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2B99FA47-8589-4775-80E1-86C4D9DE47E5}" type="parTrans" cxnId="{63860BD5-243D-49DD-A5FC-FE02F928E661}">
      <dgm:prSet/>
      <dgm:spPr/>
      <dgm:t>
        <a:bodyPr/>
        <a:lstStyle/>
        <a:p>
          <a:endParaRPr lang="en-US"/>
        </a:p>
      </dgm:t>
    </dgm:pt>
    <dgm:pt modelId="{BF89413A-B2F9-452C-890D-D14391A8371D}" type="sibTrans" cxnId="{63860BD5-243D-49DD-A5FC-FE02F928E661}">
      <dgm:prSet/>
      <dgm:spPr/>
      <dgm:t>
        <a:bodyPr/>
        <a:lstStyle/>
        <a:p>
          <a:endParaRPr lang="en-US"/>
        </a:p>
      </dgm:t>
    </dgm:pt>
    <dgm:pt modelId="{6B1BA332-5978-4DA6-9B08-CE32423355F1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03C46FE3-61A4-4AA5-A5D2-043995DCBBD5}" type="parTrans" cxnId="{1759F8DE-BFD8-42F0-868B-EFC49BA95648}">
      <dgm:prSet/>
      <dgm:spPr/>
      <dgm:t>
        <a:bodyPr/>
        <a:lstStyle/>
        <a:p>
          <a:endParaRPr lang="en-US"/>
        </a:p>
      </dgm:t>
    </dgm:pt>
    <dgm:pt modelId="{36AB9D86-DE3A-404B-A29A-966D21E29902}" type="sibTrans" cxnId="{1759F8DE-BFD8-42F0-868B-EFC49BA95648}">
      <dgm:prSet/>
      <dgm:spPr/>
      <dgm:t>
        <a:bodyPr/>
        <a:lstStyle/>
        <a:p>
          <a:endParaRPr lang="en-US"/>
        </a:p>
      </dgm:t>
    </dgm:pt>
    <dgm:pt modelId="{110D120F-3438-44D1-BFE2-89B1C5218C9E}" type="pres">
      <dgm:prSet presAssocID="{982E01A9-1559-49B1-9FD9-2047E1EBFF3E}" presName="Name0" presStyleCnt="0">
        <dgm:presLayoutVars>
          <dgm:chMax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CD2CED6-736C-40DF-AEFB-EA5B0FDD2BC5}" type="pres">
      <dgm:prSet presAssocID="{70EF7C55-2C60-4947-881D-F37E15C1E778}" presName="composite" presStyleCnt="0"/>
      <dgm:spPr/>
    </dgm:pt>
    <dgm:pt modelId="{A5D32274-993D-4D2C-AA78-86FF29754D01}" type="pres">
      <dgm:prSet presAssocID="{70EF7C55-2C60-4947-881D-F37E15C1E778}" presName="ParentAccent1" presStyleLbl="alignNode1" presStyleIdx="0" presStyleCnt="34"/>
      <dgm:spPr/>
    </dgm:pt>
    <dgm:pt modelId="{7F006B13-65B5-4977-AD37-F7ABC4110AAB}" type="pres">
      <dgm:prSet presAssocID="{70EF7C55-2C60-4947-881D-F37E15C1E778}" presName="ParentAccent2" presStyleLbl="alignNode1" presStyleIdx="1" presStyleCnt="34"/>
      <dgm:spPr/>
    </dgm:pt>
    <dgm:pt modelId="{2757286F-A161-40C5-8ED0-17B63B929DC3}" type="pres">
      <dgm:prSet presAssocID="{70EF7C55-2C60-4947-881D-F37E15C1E778}" presName="ParentAccent3" presStyleLbl="alignNode1" presStyleIdx="2" presStyleCnt="34"/>
      <dgm:spPr/>
    </dgm:pt>
    <dgm:pt modelId="{09257706-1EE7-40A8-B681-FC76F93CD7A9}" type="pres">
      <dgm:prSet presAssocID="{70EF7C55-2C60-4947-881D-F37E15C1E778}" presName="ParentAccent4" presStyleLbl="alignNode1" presStyleIdx="3" presStyleCnt="34"/>
      <dgm:spPr/>
    </dgm:pt>
    <dgm:pt modelId="{E8752E7F-384C-4CB3-A109-51632558B678}" type="pres">
      <dgm:prSet presAssocID="{70EF7C55-2C60-4947-881D-F37E15C1E778}" presName="ParentAccent5" presStyleLbl="alignNode1" presStyleIdx="4" presStyleCnt="34"/>
      <dgm:spPr/>
    </dgm:pt>
    <dgm:pt modelId="{8B58A520-61CE-4916-B656-AF838AE00CEA}" type="pres">
      <dgm:prSet presAssocID="{70EF7C55-2C60-4947-881D-F37E15C1E778}" presName="ParentAccent6" presStyleLbl="alignNode1" presStyleIdx="5" presStyleCnt="34"/>
      <dgm:spPr/>
    </dgm:pt>
    <dgm:pt modelId="{000BB870-A87B-4C24-ABAC-AF3BA30C9A5A}" type="pres">
      <dgm:prSet presAssocID="{70EF7C55-2C60-4947-881D-F37E15C1E778}" presName="ParentAccent7" presStyleLbl="alignNode1" presStyleIdx="6" presStyleCnt="34"/>
      <dgm:spPr/>
    </dgm:pt>
    <dgm:pt modelId="{7CFC3E25-34AE-4228-B2B9-7D1F0C3D48D8}" type="pres">
      <dgm:prSet presAssocID="{70EF7C55-2C60-4947-881D-F37E15C1E778}" presName="ParentAccent8" presStyleLbl="alignNode1" presStyleIdx="7" presStyleCnt="34"/>
      <dgm:spPr/>
    </dgm:pt>
    <dgm:pt modelId="{736E225E-7EBD-498F-A421-CE4C932D7791}" type="pres">
      <dgm:prSet presAssocID="{70EF7C55-2C60-4947-881D-F37E15C1E778}" presName="ParentAccent9" presStyleLbl="alignNode1" presStyleIdx="8" presStyleCnt="34"/>
      <dgm:spPr/>
    </dgm:pt>
    <dgm:pt modelId="{CCBB6F52-9EFD-48E4-9F83-F975F74FC105}" type="pres">
      <dgm:prSet presAssocID="{70EF7C55-2C60-4947-881D-F37E15C1E778}" presName="ParentAccent10" presStyleLbl="alignNode1" presStyleIdx="9" presStyleCnt="34"/>
      <dgm:spPr/>
    </dgm:pt>
    <dgm:pt modelId="{888EE50E-E6F7-477F-8A01-8C00D54FE292}" type="pres">
      <dgm:prSet presAssocID="{70EF7C55-2C60-4947-881D-F37E15C1E778}" presName="Parent" presStyleLbl="alignNode1" presStyleIdx="10" presStyleCnt="34">
        <dgm:presLayoutVars>
          <dgm:chMax val="5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C1D68F-10A7-47D9-88E7-721605677A39}" type="pres">
      <dgm:prSet presAssocID="{317BE2F6-AAD2-4964-97A4-B8F32CEF7C7E}" presName="Child1Accent1" presStyleLbl="alignNode1" presStyleIdx="11" presStyleCnt="34"/>
      <dgm:spPr/>
    </dgm:pt>
    <dgm:pt modelId="{F4655CE9-81AC-4BEC-9F15-A10DF8214B41}" type="pres">
      <dgm:prSet presAssocID="{317BE2F6-AAD2-4964-97A4-B8F32CEF7C7E}" presName="Child1Accent2" presStyleLbl="alignNode1" presStyleIdx="12" presStyleCnt="34"/>
      <dgm:spPr/>
    </dgm:pt>
    <dgm:pt modelId="{E84E1479-7837-4013-84FB-F91FE1516AAE}" type="pres">
      <dgm:prSet presAssocID="{317BE2F6-AAD2-4964-97A4-B8F32CEF7C7E}" presName="Child1Accent3" presStyleLbl="alignNode1" presStyleIdx="13" presStyleCnt="34"/>
      <dgm:spPr/>
    </dgm:pt>
    <dgm:pt modelId="{6209A150-D931-4CB9-B5B8-477691461261}" type="pres">
      <dgm:prSet presAssocID="{317BE2F6-AAD2-4964-97A4-B8F32CEF7C7E}" presName="Child1Accent4" presStyleLbl="alignNode1" presStyleIdx="14" presStyleCnt="34"/>
      <dgm:spPr/>
    </dgm:pt>
    <dgm:pt modelId="{777565F8-5517-44BA-B0DE-3D720641E549}" type="pres">
      <dgm:prSet presAssocID="{317BE2F6-AAD2-4964-97A4-B8F32CEF7C7E}" presName="Child1Accent5" presStyleLbl="alignNode1" presStyleIdx="15" presStyleCnt="34"/>
      <dgm:spPr/>
    </dgm:pt>
    <dgm:pt modelId="{B183BC60-6421-47B5-AD3F-5FEEE3133DC1}" type="pres">
      <dgm:prSet presAssocID="{317BE2F6-AAD2-4964-97A4-B8F32CEF7C7E}" presName="Child1Accent6" presStyleLbl="alignNode1" presStyleIdx="16" presStyleCnt="34"/>
      <dgm:spPr/>
    </dgm:pt>
    <dgm:pt modelId="{609D0F7C-FD64-416D-A92D-2FD4D61312F0}" type="pres">
      <dgm:prSet presAssocID="{317BE2F6-AAD2-4964-97A4-B8F32CEF7C7E}" presName="Child1Accent7" presStyleLbl="alignNode1" presStyleIdx="17" presStyleCnt="34"/>
      <dgm:spPr/>
    </dgm:pt>
    <dgm:pt modelId="{43C67B5C-6697-4BF8-9D3B-B1FE0FB94D99}" type="pres">
      <dgm:prSet presAssocID="{317BE2F6-AAD2-4964-97A4-B8F32CEF7C7E}" presName="Child1Accent8" presStyleLbl="alignNode1" presStyleIdx="18" presStyleCnt="34"/>
      <dgm:spPr/>
    </dgm:pt>
    <dgm:pt modelId="{61A4152D-1FEA-4841-A4C3-E7F7447EE9CE}" type="pres">
      <dgm:prSet presAssocID="{317BE2F6-AAD2-4964-97A4-B8F32CEF7C7E}" presName="Child1Accent9" presStyleLbl="alignNode1" presStyleIdx="19" presStyleCnt="34"/>
      <dgm:spPr/>
    </dgm:pt>
    <dgm:pt modelId="{AE811F67-E007-483E-8BF4-A0DCB69C9587}" type="pres">
      <dgm:prSet presAssocID="{317BE2F6-AAD2-4964-97A4-B8F32CEF7C7E}" presName="Child1" presStyleLbl="revTx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E324C4-AFE1-4ADC-A0AA-2AB200652CD3}" type="pres">
      <dgm:prSet presAssocID="{9EEB449D-7F40-410F-9602-AF77CEA990A0}" presName="Child2Accent1" presStyleLbl="alignNode1" presStyleIdx="20" presStyleCnt="34"/>
      <dgm:spPr/>
    </dgm:pt>
    <dgm:pt modelId="{FD646C20-CA3B-47F7-8755-F73335B89D2A}" type="pres">
      <dgm:prSet presAssocID="{9EEB449D-7F40-410F-9602-AF77CEA990A0}" presName="Child2Accent2" presStyleLbl="alignNode1" presStyleIdx="21" presStyleCnt="34"/>
      <dgm:spPr/>
    </dgm:pt>
    <dgm:pt modelId="{7C91E3F3-8487-45ED-955E-ACB4F5348DE5}" type="pres">
      <dgm:prSet presAssocID="{9EEB449D-7F40-410F-9602-AF77CEA990A0}" presName="Child2Accent3" presStyleLbl="alignNode1" presStyleIdx="22" presStyleCnt="34"/>
      <dgm:spPr/>
    </dgm:pt>
    <dgm:pt modelId="{B4122735-33B3-4FC7-8D3C-C2A96516DD07}" type="pres">
      <dgm:prSet presAssocID="{9EEB449D-7F40-410F-9602-AF77CEA990A0}" presName="Child2Accent4" presStyleLbl="alignNode1" presStyleIdx="23" presStyleCnt="34"/>
      <dgm:spPr/>
    </dgm:pt>
    <dgm:pt modelId="{C10F6EF0-0412-40C9-93D7-16B7BB5B2D3E}" type="pres">
      <dgm:prSet presAssocID="{9EEB449D-7F40-410F-9602-AF77CEA990A0}" presName="Child2Accent5" presStyleLbl="alignNode1" presStyleIdx="24" presStyleCnt="34"/>
      <dgm:spPr/>
    </dgm:pt>
    <dgm:pt modelId="{2C41D1AE-7785-4B88-A34C-7E1A4E29B31D}" type="pres">
      <dgm:prSet presAssocID="{9EEB449D-7F40-410F-9602-AF77CEA990A0}" presName="Child2Accent6" presStyleLbl="alignNode1" presStyleIdx="25" presStyleCnt="34"/>
      <dgm:spPr/>
    </dgm:pt>
    <dgm:pt modelId="{11E38803-46E5-4161-8AE9-A740E11F3127}" type="pres">
      <dgm:prSet presAssocID="{9EEB449D-7F40-410F-9602-AF77CEA990A0}" presName="Child2Accent7" presStyleLbl="alignNode1" presStyleIdx="26" presStyleCnt="34"/>
      <dgm:spPr/>
    </dgm:pt>
    <dgm:pt modelId="{73AE6B4A-9B7B-4F6D-875B-D6DFCF05336D}" type="pres">
      <dgm:prSet presAssocID="{9EEB449D-7F40-410F-9602-AF77CEA990A0}" presName="Child2" presStyleLbl="revTx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6B2B07-2AC1-4F21-B54C-35B8FCEA45FE}" type="pres">
      <dgm:prSet presAssocID="{6B1BA332-5978-4DA6-9B08-CE32423355F1}" presName="Child3Accent1" presStyleLbl="alignNode1" presStyleIdx="27" presStyleCnt="34"/>
      <dgm:spPr/>
    </dgm:pt>
    <dgm:pt modelId="{0C726BF0-DF17-4ACC-8F2D-698B9180CCFA}" type="pres">
      <dgm:prSet presAssocID="{6B1BA332-5978-4DA6-9B08-CE32423355F1}" presName="Child3Accent2" presStyleLbl="alignNode1" presStyleIdx="28" presStyleCnt="34"/>
      <dgm:spPr/>
    </dgm:pt>
    <dgm:pt modelId="{CC40B6B0-19CA-4A3C-8EC9-9B0ABEE4C857}" type="pres">
      <dgm:prSet presAssocID="{6B1BA332-5978-4DA6-9B08-CE32423355F1}" presName="Child3Accent3" presStyleLbl="alignNode1" presStyleIdx="29" presStyleCnt="34"/>
      <dgm:spPr/>
    </dgm:pt>
    <dgm:pt modelId="{B6C64D72-941C-4B8E-BDFF-330C7C40D9C6}" type="pres">
      <dgm:prSet presAssocID="{6B1BA332-5978-4DA6-9B08-CE32423355F1}" presName="Child3Accent4" presStyleLbl="alignNode1" presStyleIdx="30" presStyleCnt="34"/>
      <dgm:spPr/>
    </dgm:pt>
    <dgm:pt modelId="{899EA8C2-DF52-4C4E-A78C-A5D776325335}" type="pres">
      <dgm:prSet presAssocID="{6B1BA332-5978-4DA6-9B08-CE32423355F1}" presName="Child3Accent5" presStyleLbl="alignNode1" presStyleIdx="31" presStyleCnt="34"/>
      <dgm:spPr/>
    </dgm:pt>
    <dgm:pt modelId="{3AD6492F-C78C-4D82-827E-8E3719E06E3F}" type="pres">
      <dgm:prSet presAssocID="{6B1BA332-5978-4DA6-9B08-CE32423355F1}" presName="Child3Accent6" presStyleLbl="alignNode1" presStyleIdx="32" presStyleCnt="34"/>
      <dgm:spPr/>
    </dgm:pt>
    <dgm:pt modelId="{F85BB596-5335-4D02-81D8-A26B63885CFF}" type="pres">
      <dgm:prSet presAssocID="{6B1BA332-5978-4DA6-9B08-CE32423355F1}" presName="Child3Accent7" presStyleLbl="alignNode1" presStyleIdx="33" presStyleCnt="34"/>
      <dgm:spPr/>
    </dgm:pt>
    <dgm:pt modelId="{F4BB4DEB-00F9-47A8-B59A-38A2B8533D4A}" type="pres">
      <dgm:prSet presAssocID="{6B1BA332-5978-4DA6-9B08-CE32423355F1}" presName="Child3" presStyleLbl="revTx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59F8DE-BFD8-42F0-868B-EFC49BA95648}" srcId="{70EF7C55-2C60-4947-881D-F37E15C1E778}" destId="{6B1BA332-5978-4DA6-9B08-CE32423355F1}" srcOrd="2" destOrd="0" parTransId="{03C46FE3-61A4-4AA5-A5D2-043995DCBBD5}" sibTransId="{36AB9D86-DE3A-404B-A29A-966D21E29902}"/>
    <dgm:cxn modelId="{63860BD5-243D-49DD-A5FC-FE02F928E661}" srcId="{70EF7C55-2C60-4947-881D-F37E15C1E778}" destId="{9EEB449D-7F40-410F-9602-AF77CEA990A0}" srcOrd="1" destOrd="0" parTransId="{2B99FA47-8589-4775-80E1-86C4D9DE47E5}" sibTransId="{BF89413A-B2F9-452C-890D-D14391A8371D}"/>
    <dgm:cxn modelId="{EDE4A3F2-9266-4ADA-82ED-13F38AF1AF4F}" srcId="{982E01A9-1559-49B1-9FD9-2047E1EBFF3E}" destId="{70EF7C55-2C60-4947-881D-F37E15C1E778}" srcOrd="0" destOrd="0" parTransId="{05D4648C-90BC-4F41-9C19-1220784C800F}" sibTransId="{897C4825-BC5C-4498-8BC4-B403CB3CBB65}"/>
    <dgm:cxn modelId="{21D98973-D973-4C1D-BB38-ADC581D3B720}" type="presOf" srcId="{6B1BA332-5978-4DA6-9B08-CE32423355F1}" destId="{F4BB4DEB-00F9-47A8-B59A-38A2B8533D4A}" srcOrd="0" destOrd="0" presId="urn:microsoft.com/office/officeart/2011/layout/ConvergingText"/>
    <dgm:cxn modelId="{98AC8333-4AF6-4CB1-97FE-7D683EB10839}" type="presOf" srcId="{982E01A9-1559-49B1-9FD9-2047E1EBFF3E}" destId="{110D120F-3438-44D1-BFE2-89B1C5218C9E}" srcOrd="0" destOrd="0" presId="urn:microsoft.com/office/officeart/2011/layout/ConvergingText"/>
    <dgm:cxn modelId="{2ACC3FBC-4B06-4657-98CB-8643F9689823}" type="presOf" srcId="{9EEB449D-7F40-410F-9602-AF77CEA990A0}" destId="{73AE6B4A-9B7B-4F6D-875B-D6DFCF05336D}" srcOrd="0" destOrd="0" presId="urn:microsoft.com/office/officeart/2011/layout/ConvergingText"/>
    <dgm:cxn modelId="{B169E4BF-9E7D-4612-A692-D0379FA7D0AC}" type="presOf" srcId="{70EF7C55-2C60-4947-881D-F37E15C1E778}" destId="{888EE50E-E6F7-477F-8A01-8C00D54FE292}" srcOrd="0" destOrd="0" presId="urn:microsoft.com/office/officeart/2011/layout/ConvergingText"/>
    <dgm:cxn modelId="{5A03E99D-BF4A-4A1B-8686-58EF503E8D74}" type="presOf" srcId="{317BE2F6-AAD2-4964-97A4-B8F32CEF7C7E}" destId="{AE811F67-E007-483E-8BF4-A0DCB69C9587}" srcOrd="0" destOrd="0" presId="urn:microsoft.com/office/officeart/2011/layout/ConvergingText"/>
    <dgm:cxn modelId="{73C9CFE9-691A-48F3-89EE-F510DB1EBEE0}" srcId="{70EF7C55-2C60-4947-881D-F37E15C1E778}" destId="{317BE2F6-AAD2-4964-97A4-B8F32CEF7C7E}" srcOrd="0" destOrd="0" parTransId="{6D43B903-9A72-463E-B0B2-30A135446169}" sibTransId="{49B64F5B-2EC5-4808-8DF5-39E8E4526C5C}"/>
    <dgm:cxn modelId="{317DAA78-DDE9-4B86-9931-60711798921F}" type="presParOf" srcId="{110D120F-3438-44D1-BFE2-89B1C5218C9E}" destId="{ACD2CED6-736C-40DF-AEFB-EA5B0FDD2BC5}" srcOrd="0" destOrd="0" presId="urn:microsoft.com/office/officeart/2011/layout/ConvergingText"/>
    <dgm:cxn modelId="{C96FDFA0-CE77-4D09-9419-4BE8E62656BE}" type="presParOf" srcId="{ACD2CED6-736C-40DF-AEFB-EA5B0FDD2BC5}" destId="{A5D32274-993D-4D2C-AA78-86FF29754D01}" srcOrd="0" destOrd="0" presId="urn:microsoft.com/office/officeart/2011/layout/ConvergingText"/>
    <dgm:cxn modelId="{422BE1AF-F226-470C-B151-C78A2571B927}" type="presParOf" srcId="{ACD2CED6-736C-40DF-AEFB-EA5B0FDD2BC5}" destId="{7F006B13-65B5-4977-AD37-F7ABC4110AAB}" srcOrd="1" destOrd="0" presId="urn:microsoft.com/office/officeart/2011/layout/ConvergingText"/>
    <dgm:cxn modelId="{299BC011-721C-41F1-885E-AFC862627820}" type="presParOf" srcId="{ACD2CED6-736C-40DF-AEFB-EA5B0FDD2BC5}" destId="{2757286F-A161-40C5-8ED0-17B63B929DC3}" srcOrd="2" destOrd="0" presId="urn:microsoft.com/office/officeart/2011/layout/ConvergingText"/>
    <dgm:cxn modelId="{A1D971BB-A3E5-4025-98E9-F41AC09E3769}" type="presParOf" srcId="{ACD2CED6-736C-40DF-AEFB-EA5B0FDD2BC5}" destId="{09257706-1EE7-40A8-B681-FC76F93CD7A9}" srcOrd="3" destOrd="0" presId="urn:microsoft.com/office/officeart/2011/layout/ConvergingText"/>
    <dgm:cxn modelId="{64115F11-D37F-417A-9123-0EA7D55A9037}" type="presParOf" srcId="{ACD2CED6-736C-40DF-AEFB-EA5B0FDD2BC5}" destId="{E8752E7F-384C-4CB3-A109-51632558B678}" srcOrd="4" destOrd="0" presId="urn:microsoft.com/office/officeart/2011/layout/ConvergingText"/>
    <dgm:cxn modelId="{08F2C6AF-03C3-4B76-8DDF-50ECB24A3A82}" type="presParOf" srcId="{ACD2CED6-736C-40DF-AEFB-EA5B0FDD2BC5}" destId="{8B58A520-61CE-4916-B656-AF838AE00CEA}" srcOrd="5" destOrd="0" presId="urn:microsoft.com/office/officeart/2011/layout/ConvergingText"/>
    <dgm:cxn modelId="{94777A42-A469-445B-BA33-C89FC8878EDA}" type="presParOf" srcId="{ACD2CED6-736C-40DF-AEFB-EA5B0FDD2BC5}" destId="{000BB870-A87B-4C24-ABAC-AF3BA30C9A5A}" srcOrd="6" destOrd="0" presId="urn:microsoft.com/office/officeart/2011/layout/ConvergingText"/>
    <dgm:cxn modelId="{599A2081-D3A7-4A89-961C-5FAAB52A7468}" type="presParOf" srcId="{ACD2CED6-736C-40DF-AEFB-EA5B0FDD2BC5}" destId="{7CFC3E25-34AE-4228-B2B9-7D1F0C3D48D8}" srcOrd="7" destOrd="0" presId="urn:microsoft.com/office/officeart/2011/layout/ConvergingText"/>
    <dgm:cxn modelId="{CDD1BD82-D260-4869-90C3-AAA33606E9D7}" type="presParOf" srcId="{ACD2CED6-736C-40DF-AEFB-EA5B0FDD2BC5}" destId="{736E225E-7EBD-498F-A421-CE4C932D7791}" srcOrd="8" destOrd="0" presId="urn:microsoft.com/office/officeart/2011/layout/ConvergingText"/>
    <dgm:cxn modelId="{B87866AC-E2AF-4E21-A963-7767AC87B50C}" type="presParOf" srcId="{ACD2CED6-736C-40DF-AEFB-EA5B0FDD2BC5}" destId="{CCBB6F52-9EFD-48E4-9F83-F975F74FC105}" srcOrd="9" destOrd="0" presId="urn:microsoft.com/office/officeart/2011/layout/ConvergingText"/>
    <dgm:cxn modelId="{C51B288A-7ED0-4022-8781-1AEE3288DB41}" type="presParOf" srcId="{ACD2CED6-736C-40DF-AEFB-EA5B0FDD2BC5}" destId="{888EE50E-E6F7-477F-8A01-8C00D54FE292}" srcOrd="10" destOrd="0" presId="urn:microsoft.com/office/officeart/2011/layout/ConvergingText"/>
    <dgm:cxn modelId="{45FB1145-DDB6-43F7-B8A9-AD4F988C36D4}" type="presParOf" srcId="{ACD2CED6-736C-40DF-AEFB-EA5B0FDD2BC5}" destId="{53C1D68F-10A7-47D9-88E7-721605677A39}" srcOrd="11" destOrd="0" presId="urn:microsoft.com/office/officeart/2011/layout/ConvergingText"/>
    <dgm:cxn modelId="{2B3B7819-C36B-413F-AABA-567CE956A3A9}" type="presParOf" srcId="{ACD2CED6-736C-40DF-AEFB-EA5B0FDD2BC5}" destId="{F4655CE9-81AC-4BEC-9F15-A10DF8214B41}" srcOrd="12" destOrd="0" presId="urn:microsoft.com/office/officeart/2011/layout/ConvergingText"/>
    <dgm:cxn modelId="{12C8AA92-B46F-4E67-A95E-F4383630E979}" type="presParOf" srcId="{ACD2CED6-736C-40DF-AEFB-EA5B0FDD2BC5}" destId="{E84E1479-7837-4013-84FB-F91FE1516AAE}" srcOrd="13" destOrd="0" presId="urn:microsoft.com/office/officeart/2011/layout/ConvergingText"/>
    <dgm:cxn modelId="{C3BE6584-9EB7-4CDC-8C9D-BB8E51C9AC53}" type="presParOf" srcId="{ACD2CED6-736C-40DF-AEFB-EA5B0FDD2BC5}" destId="{6209A150-D931-4CB9-B5B8-477691461261}" srcOrd="14" destOrd="0" presId="urn:microsoft.com/office/officeart/2011/layout/ConvergingText"/>
    <dgm:cxn modelId="{F6FF231D-8B74-4035-8131-B7C04465E02A}" type="presParOf" srcId="{ACD2CED6-736C-40DF-AEFB-EA5B0FDD2BC5}" destId="{777565F8-5517-44BA-B0DE-3D720641E549}" srcOrd="15" destOrd="0" presId="urn:microsoft.com/office/officeart/2011/layout/ConvergingText"/>
    <dgm:cxn modelId="{61FE167E-0DDC-42B6-9103-519799324072}" type="presParOf" srcId="{ACD2CED6-736C-40DF-AEFB-EA5B0FDD2BC5}" destId="{B183BC60-6421-47B5-AD3F-5FEEE3133DC1}" srcOrd="16" destOrd="0" presId="urn:microsoft.com/office/officeart/2011/layout/ConvergingText"/>
    <dgm:cxn modelId="{8647E910-5B3A-4F69-A358-E247BCCD611C}" type="presParOf" srcId="{ACD2CED6-736C-40DF-AEFB-EA5B0FDD2BC5}" destId="{609D0F7C-FD64-416D-A92D-2FD4D61312F0}" srcOrd="17" destOrd="0" presId="urn:microsoft.com/office/officeart/2011/layout/ConvergingText"/>
    <dgm:cxn modelId="{CF7AE809-989B-42E2-90ED-2927886799FB}" type="presParOf" srcId="{ACD2CED6-736C-40DF-AEFB-EA5B0FDD2BC5}" destId="{43C67B5C-6697-4BF8-9D3B-B1FE0FB94D99}" srcOrd="18" destOrd="0" presId="urn:microsoft.com/office/officeart/2011/layout/ConvergingText"/>
    <dgm:cxn modelId="{72B1932D-CC3C-4EDB-84C6-D8EC92821276}" type="presParOf" srcId="{ACD2CED6-736C-40DF-AEFB-EA5B0FDD2BC5}" destId="{61A4152D-1FEA-4841-A4C3-E7F7447EE9CE}" srcOrd="19" destOrd="0" presId="urn:microsoft.com/office/officeart/2011/layout/ConvergingText"/>
    <dgm:cxn modelId="{77D3FE10-85AF-4296-A0B9-E0E8E418CB68}" type="presParOf" srcId="{ACD2CED6-736C-40DF-AEFB-EA5B0FDD2BC5}" destId="{AE811F67-E007-483E-8BF4-A0DCB69C9587}" srcOrd="20" destOrd="0" presId="urn:microsoft.com/office/officeart/2011/layout/ConvergingText"/>
    <dgm:cxn modelId="{30A0BBE1-0C32-4939-A637-7A6F6AA72679}" type="presParOf" srcId="{ACD2CED6-736C-40DF-AEFB-EA5B0FDD2BC5}" destId="{62E324C4-AFE1-4ADC-A0AA-2AB200652CD3}" srcOrd="21" destOrd="0" presId="urn:microsoft.com/office/officeart/2011/layout/ConvergingText"/>
    <dgm:cxn modelId="{172B1005-21D7-4081-9D55-FF47D61FEF13}" type="presParOf" srcId="{ACD2CED6-736C-40DF-AEFB-EA5B0FDD2BC5}" destId="{FD646C20-CA3B-47F7-8755-F73335B89D2A}" srcOrd="22" destOrd="0" presId="urn:microsoft.com/office/officeart/2011/layout/ConvergingText"/>
    <dgm:cxn modelId="{9D87449E-BA95-4219-AFA6-2C2B880AED7A}" type="presParOf" srcId="{ACD2CED6-736C-40DF-AEFB-EA5B0FDD2BC5}" destId="{7C91E3F3-8487-45ED-955E-ACB4F5348DE5}" srcOrd="23" destOrd="0" presId="urn:microsoft.com/office/officeart/2011/layout/ConvergingText"/>
    <dgm:cxn modelId="{F7B0F21E-79E6-41AD-906E-F30C86EEAD2F}" type="presParOf" srcId="{ACD2CED6-736C-40DF-AEFB-EA5B0FDD2BC5}" destId="{B4122735-33B3-4FC7-8D3C-C2A96516DD07}" srcOrd="24" destOrd="0" presId="urn:microsoft.com/office/officeart/2011/layout/ConvergingText"/>
    <dgm:cxn modelId="{1D0C5A02-DFDD-4032-83D1-734B1C865A00}" type="presParOf" srcId="{ACD2CED6-736C-40DF-AEFB-EA5B0FDD2BC5}" destId="{C10F6EF0-0412-40C9-93D7-16B7BB5B2D3E}" srcOrd="25" destOrd="0" presId="urn:microsoft.com/office/officeart/2011/layout/ConvergingText"/>
    <dgm:cxn modelId="{2ED03F8A-B9E8-4337-B828-B43CEDDCE104}" type="presParOf" srcId="{ACD2CED6-736C-40DF-AEFB-EA5B0FDD2BC5}" destId="{2C41D1AE-7785-4B88-A34C-7E1A4E29B31D}" srcOrd="26" destOrd="0" presId="urn:microsoft.com/office/officeart/2011/layout/ConvergingText"/>
    <dgm:cxn modelId="{69083F48-A184-4D56-9812-1114BA5FCC1F}" type="presParOf" srcId="{ACD2CED6-736C-40DF-AEFB-EA5B0FDD2BC5}" destId="{11E38803-46E5-4161-8AE9-A740E11F3127}" srcOrd="27" destOrd="0" presId="urn:microsoft.com/office/officeart/2011/layout/ConvergingText"/>
    <dgm:cxn modelId="{FC19CF2B-6794-44E5-8859-8EEDCD09B30A}" type="presParOf" srcId="{ACD2CED6-736C-40DF-AEFB-EA5B0FDD2BC5}" destId="{73AE6B4A-9B7B-4F6D-875B-D6DFCF05336D}" srcOrd="28" destOrd="0" presId="urn:microsoft.com/office/officeart/2011/layout/ConvergingText"/>
    <dgm:cxn modelId="{8E32F330-C3E6-4054-B3A2-CCDA27345B5B}" type="presParOf" srcId="{ACD2CED6-736C-40DF-AEFB-EA5B0FDD2BC5}" destId="{6D6B2B07-2AC1-4F21-B54C-35B8FCEA45FE}" srcOrd="29" destOrd="0" presId="urn:microsoft.com/office/officeart/2011/layout/ConvergingText"/>
    <dgm:cxn modelId="{1F678F4D-ADFB-4BDD-B491-A1F7BF9F480F}" type="presParOf" srcId="{ACD2CED6-736C-40DF-AEFB-EA5B0FDD2BC5}" destId="{0C726BF0-DF17-4ACC-8F2D-698B9180CCFA}" srcOrd="30" destOrd="0" presId="urn:microsoft.com/office/officeart/2011/layout/ConvergingText"/>
    <dgm:cxn modelId="{09E125F5-F5A4-445E-AE30-491393AEE785}" type="presParOf" srcId="{ACD2CED6-736C-40DF-AEFB-EA5B0FDD2BC5}" destId="{CC40B6B0-19CA-4A3C-8EC9-9B0ABEE4C857}" srcOrd="31" destOrd="0" presId="urn:microsoft.com/office/officeart/2011/layout/ConvergingText"/>
    <dgm:cxn modelId="{4C379DDF-525E-4A77-A2F8-5F5AA16BFFFF}" type="presParOf" srcId="{ACD2CED6-736C-40DF-AEFB-EA5B0FDD2BC5}" destId="{B6C64D72-941C-4B8E-BDFF-330C7C40D9C6}" srcOrd="32" destOrd="0" presId="urn:microsoft.com/office/officeart/2011/layout/ConvergingText"/>
    <dgm:cxn modelId="{6D29E9B4-782B-46EE-A493-44EA31785BFE}" type="presParOf" srcId="{ACD2CED6-736C-40DF-AEFB-EA5B0FDD2BC5}" destId="{899EA8C2-DF52-4C4E-A78C-A5D776325335}" srcOrd="33" destOrd="0" presId="urn:microsoft.com/office/officeart/2011/layout/ConvergingText"/>
    <dgm:cxn modelId="{6D03AB8E-F157-4752-95E4-A4DAF7BF751D}" type="presParOf" srcId="{ACD2CED6-736C-40DF-AEFB-EA5B0FDD2BC5}" destId="{3AD6492F-C78C-4D82-827E-8E3719E06E3F}" srcOrd="34" destOrd="0" presId="urn:microsoft.com/office/officeart/2011/layout/ConvergingText"/>
    <dgm:cxn modelId="{A9DB258A-723D-466F-9C1D-367056F8BC3F}" type="presParOf" srcId="{ACD2CED6-736C-40DF-AEFB-EA5B0FDD2BC5}" destId="{F85BB596-5335-4D02-81D8-A26B63885CFF}" srcOrd="35" destOrd="0" presId="urn:microsoft.com/office/officeart/2011/layout/ConvergingText"/>
    <dgm:cxn modelId="{285831CD-CD9D-443E-8250-6FC5104EDC0B}" type="presParOf" srcId="{ACD2CED6-736C-40DF-AEFB-EA5B0FDD2BC5}" destId="{F4BB4DEB-00F9-47A8-B59A-38A2B8533D4A}" srcOrd="36" destOrd="0" presId="urn:microsoft.com/office/officeart/2011/layout/ConvergingTex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32274-993D-4D2C-AA78-86FF29754D01}">
      <dsp:nvSpPr>
        <dsp:cNvPr id="0" name=""/>
        <dsp:cNvSpPr/>
      </dsp:nvSpPr>
      <dsp:spPr>
        <a:xfrm>
          <a:off x="4723107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006B13-65B5-4977-AD37-F7ABC4110AAB}">
      <dsp:nvSpPr>
        <dsp:cNvPr id="0" name=""/>
        <dsp:cNvSpPr/>
      </dsp:nvSpPr>
      <dsp:spPr>
        <a:xfrm>
          <a:off x="4492571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57286F-A161-40C5-8ED0-17B63B929DC3}">
      <dsp:nvSpPr>
        <dsp:cNvPr id="0" name=""/>
        <dsp:cNvSpPr/>
      </dsp:nvSpPr>
      <dsp:spPr>
        <a:xfrm>
          <a:off x="4262035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257706-1EE7-40A8-B681-FC76F93CD7A9}">
      <dsp:nvSpPr>
        <dsp:cNvPr id="0" name=""/>
        <dsp:cNvSpPr/>
      </dsp:nvSpPr>
      <dsp:spPr>
        <a:xfrm>
          <a:off x="4031937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752E7F-384C-4CB3-A109-51632558B678}">
      <dsp:nvSpPr>
        <dsp:cNvPr id="0" name=""/>
        <dsp:cNvSpPr/>
      </dsp:nvSpPr>
      <dsp:spPr>
        <a:xfrm>
          <a:off x="3801401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58A520-61CE-4916-B656-AF838AE00CEA}">
      <dsp:nvSpPr>
        <dsp:cNvPr id="0" name=""/>
        <dsp:cNvSpPr/>
      </dsp:nvSpPr>
      <dsp:spPr>
        <a:xfrm>
          <a:off x="3445078" y="1077239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0BB870-A87B-4C24-ABAC-AF3BA30C9A5A}">
      <dsp:nvSpPr>
        <dsp:cNvPr id="0" name=""/>
        <dsp:cNvSpPr/>
      </dsp:nvSpPr>
      <dsp:spPr>
        <a:xfrm>
          <a:off x="4517991" y="880287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FC3E25-34AE-4228-B2B9-7D1F0C3D48D8}">
      <dsp:nvSpPr>
        <dsp:cNvPr id="0" name=""/>
        <dsp:cNvSpPr/>
      </dsp:nvSpPr>
      <dsp:spPr>
        <a:xfrm>
          <a:off x="4517991" y="140183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6E225E-7EBD-498F-A421-CE4C932D7791}">
      <dsp:nvSpPr>
        <dsp:cNvPr id="0" name=""/>
        <dsp:cNvSpPr/>
      </dsp:nvSpPr>
      <dsp:spPr>
        <a:xfrm>
          <a:off x="4630191" y="9932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BB6F52-9EFD-48E4-9F83-F975F74FC105}">
      <dsp:nvSpPr>
        <dsp:cNvPr id="0" name=""/>
        <dsp:cNvSpPr/>
      </dsp:nvSpPr>
      <dsp:spPr>
        <a:xfrm>
          <a:off x="4637642" y="1289501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8EE50E-E6F7-477F-8A01-8C00D54FE292}">
      <dsp:nvSpPr>
        <dsp:cNvPr id="0" name=""/>
        <dsp:cNvSpPr/>
      </dsp:nvSpPr>
      <dsp:spPr>
        <a:xfrm>
          <a:off x="2067120" y="566238"/>
          <a:ext cx="1273646" cy="12737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Processes</a:t>
          </a:r>
        </a:p>
      </dsp:txBody>
      <dsp:txXfrm>
        <a:off x="2253641" y="752778"/>
        <a:ext cx="900604" cy="900698"/>
      </dsp:txXfrm>
    </dsp:sp>
    <dsp:sp modelId="{53C1D68F-10A7-47D9-88E7-721605677A39}">
      <dsp:nvSpPr>
        <dsp:cNvPr id="0" name=""/>
        <dsp:cNvSpPr/>
      </dsp:nvSpPr>
      <dsp:spPr>
        <a:xfrm>
          <a:off x="1972013" y="457418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655CE9-81AC-4BEC-9F15-A10DF8214B41}">
      <dsp:nvSpPr>
        <dsp:cNvPr id="0" name=""/>
        <dsp:cNvSpPr/>
      </dsp:nvSpPr>
      <dsp:spPr>
        <a:xfrm>
          <a:off x="1810725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E1479-7837-4013-84FB-F91FE1516AAE}">
      <dsp:nvSpPr>
        <dsp:cNvPr id="0" name=""/>
        <dsp:cNvSpPr/>
      </dsp:nvSpPr>
      <dsp:spPr>
        <a:xfrm>
          <a:off x="1542059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09A150-D931-4CB9-B5B8-477691461261}">
      <dsp:nvSpPr>
        <dsp:cNvPr id="0" name=""/>
        <dsp:cNvSpPr/>
      </dsp:nvSpPr>
      <dsp:spPr>
        <a:xfrm>
          <a:off x="1273392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7565F8-5517-44BA-B0DE-3D720641E549}">
      <dsp:nvSpPr>
        <dsp:cNvPr id="0" name=""/>
        <dsp:cNvSpPr/>
      </dsp:nvSpPr>
      <dsp:spPr>
        <a:xfrm>
          <a:off x="1004725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83BC60-6421-47B5-AD3F-5FEEE3133DC1}">
      <dsp:nvSpPr>
        <dsp:cNvPr id="0" name=""/>
        <dsp:cNvSpPr/>
      </dsp:nvSpPr>
      <dsp:spPr>
        <a:xfrm>
          <a:off x="735621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9D0F7C-FD64-416D-A92D-2FD4D61312F0}">
      <dsp:nvSpPr>
        <dsp:cNvPr id="0" name=""/>
        <dsp:cNvSpPr/>
      </dsp:nvSpPr>
      <dsp:spPr>
        <a:xfrm>
          <a:off x="466954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811F67-E007-483E-8BF4-A0DCB69C9587}">
      <dsp:nvSpPr>
        <dsp:cNvPr id="0" name=""/>
        <dsp:cNvSpPr/>
      </dsp:nvSpPr>
      <dsp:spPr>
        <a:xfrm>
          <a:off x="466077" y="0"/>
          <a:ext cx="1474379" cy="323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Inputs</a:t>
          </a:r>
        </a:p>
      </dsp:txBody>
      <dsp:txXfrm>
        <a:off x="466077" y="0"/>
        <a:ext cx="1474379" cy="323565"/>
      </dsp:txXfrm>
    </dsp:sp>
    <dsp:sp modelId="{62E324C4-AFE1-4ADC-A0AA-2AB200652CD3}">
      <dsp:nvSpPr>
        <dsp:cNvPr id="0" name=""/>
        <dsp:cNvSpPr/>
      </dsp:nvSpPr>
      <dsp:spPr>
        <a:xfrm>
          <a:off x="1710797" y="1077239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646C20-CA3B-47F7-8755-F73335B89D2A}">
      <dsp:nvSpPr>
        <dsp:cNvPr id="0" name=""/>
        <dsp:cNvSpPr/>
      </dsp:nvSpPr>
      <dsp:spPr>
        <a:xfrm>
          <a:off x="1461853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91E3F3-8487-45ED-955E-ACB4F5348DE5}">
      <dsp:nvSpPr>
        <dsp:cNvPr id="0" name=""/>
        <dsp:cNvSpPr/>
      </dsp:nvSpPr>
      <dsp:spPr>
        <a:xfrm>
          <a:off x="1213348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122735-33B3-4FC7-8D3C-C2A96516DD07}">
      <dsp:nvSpPr>
        <dsp:cNvPr id="0" name=""/>
        <dsp:cNvSpPr/>
      </dsp:nvSpPr>
      <dsp:spPr>
        <a:xfrm>
          <a:off x="964404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0F6EF0-0412-40C9-93D7-16B7BB5B2D3E}">
      <dsp:nvSpPr>
        <dsp:cNvPr id="0" name=""/>
        <dsp:cNvSpPr/>
      </dsp:nvSpPr>
      <dsp:spPr>
        <a:xfrm>
          <a:off x="715898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41D1AE-7785-4B88-A34C-7E1A4E29B31D}">
      <dsp:nvSpPr>
        <dsp:cNvPr id="0" name=""/>
        <dsp:cNvSpPr/>
      </dsp:nvSpPr>
      <dsp:spPr>
        <a:xfrm>
          <a:off x="466954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AE6B4A-9B7B-4F6D-875B-D6DFCF05336D}">
      <dsp:nvSpPr>
        <dsp:cNvPr id="0" name=""/>
        <dsp:cNvSpPr/>
      </dsp:nvSpPr>
      <dsp:spPr>
        <a:xfrm>
          <a:off x="466077" y="818222"/>
          <a:ext cx="1114988" cy="323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Inputs</a:t>
          </a:r>
        </a:p>
      </dsp:txBody>
      <dsp:txXfrm>
        <a:off x="466077" y="818222"/>
        <a:ext cx="1114988" cy="323565"/>
      </dsp:txXfrm>
    </dsp:sp>
    <dsp:sp modelId="{6D6B2B07-2AC1-4F21-B54C-35B8FCEA45FE}">
      <dsp:nvSpPr>
        <dsp:cNvPr id="0" name=""/>
        <dsp:cNvSpPr/>
      </dsp:nvSpPr>
      <dsp:spPr>
        <a:xfrm>
          <a:off x="1972013" y="1686717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726BF0-DF17-4ACC-8F2D-698B9180CCFA}">
      <dsp:nvSpPr>
        <dsp:cNvPr id="0" name=""/>
        <dsp:cNvSpPr/>
      </dsp:nvSpPr>
      <dsp:spPr>
        <a:xfrm>
          <a:off x="1810725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40B6B0-19CA-4A3C-8EC9-9B0ABEE4C857}">
      <dsp:nvSpPr>
        <dsp:cNvPr id="0" name=""/>
        <dsp:cNvSpPr/>
      </dsp:nvSpPr>
      <dsp:spPr>
        <a:xfrm>
          <a:off x="1542059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C64D72-941C-4B8E-BDFF-330C7C40D9C6}">
      <dsp:nvSpPr>
        <dsp:cNvPr id="0" name=""/>
        <dsp:cNvSpPr/>
      </dsp:nvSpPr>
      <dsp:spPr>
        <a:xfrm>
          <a:off x="1273392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9EA8C2-DF52-4C4E-A78C-A5D776325335}">
      <dsp:nvSpPr>
        <dsp:cNvPr id="0" name=""/>
        <dsp:cNvSpPr/>
      </dsp:nvSpPr>
      <dsp:spPr>
        <a:xfrm>
          <a:off x="1004725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D6492F-C78C-4D82-827E-8E3719E06E3F}">
      <dsp:nvSpPr>
        <dsp:cNvPr id="0" name=""/>
        <dsp:cNvSpPr/>
      </dsp:nvSpPr>
      <dsp:spPr>
        <a:xfrm>
          <a:off x="735621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5BB596-5335-4D02-81D8-A26B63885CFF}">
      <dsp:nvSpPr>
        <dsp:cNvPr id="0" name=""/>
        <dsp:cNvSpPr/>
      </dsp:nvSpPr>
      <dsp:spPr>
        <a:xfrm>
          <a:off x="466954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BB4DEB-00F9-47A8-B59A-38A2B8533D4A}">
      <dsp:nvSpPr>
        <dsp:cNvPr id="0" name=""/>
        <dsp:cNvSpPr/>
      </dsp:nvSpPr>
      <dsp:spPr>
        <a:xfrm>
          <a:off x="466077" y="1618238"/>
          <a:ext cx="1474379" cy="323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Inputs</a:t>
          </a:r>
        </a:p>
      </dsp:txBody>
      <dsp:txXfrm>
        <a:off x="466077" y="1618238"/>
        <a:ext cx="1474379" cy="3235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32274-993D-4D2C-AA78-86FF29754D01}">
      <dsp:nvSpPr>
        <dsp:cNvPr id="0" name=""/>
        <dsp:cNvSpPr/>
      </dsp:nvSpPr>
      <dsp:spPr>
        <a:xfrm>
          <a:off x="4723107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006B13-65B5-4977-AD37-F7ABC4110AAB}">
      <dsp:nvSpPr>
        <dsp:cNvPr id="0" name=""/>
        <dsp:cNvSpPr/>
      </dsp:nvSpPr>
      <dsp:spPr>
        <a:xfrm>
          <a:off x="4492571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57286F-A161-40C5-8ED0-17B63B929DC3}">
      <dsp:nvSpPr>
        <dsp:cNvPr id="0" name=""/>
        <dsp:cNvSpPr/>
      </dsp:nvSpPr>
      <dsp:spPr>
        <a:xfrm>
          <a:off x="4262035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257706-1EE7-40A8-B681-FC76F93CD7A9}">
      <dsp:nvSpPr>
        <dsp:cNvPr id="0" name=""/>
        <dsp:cNvSpPr/>
      </dsp:nvSpPr>
      <dsp:spPr>
        <a:xfrm>
          <a:off x="4031937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752E7F-384C-4CB3-A109-51632558B678}">
      <dsp:nvSpPr>
        <dsp:cNvPr id="0" name=""/>
        <dsp:cNvSpPr/>
      </dsp:nvSpPr>
      <dsp:spPr>
        <a:xfrm>
          <a:off x="3801401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58A520-61CE-4916-B656-AF838AE00CEA}">
      <dsp:nvSpPr>
        <dsp:cNvPr id="0" name=""/>
        <dsp:cNvSpPr/>
      </dsp:nvSpPr>
      <dsp:spPr>
        <a:xfrm>
          <a:off x="3445078" y="1077239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0BB870-A87B-4C24-ABAC-AF3BA30C9A5A}">
      <dsp:nvSpPr>
        <dsp:cNvPr id="0" name=""/>
        <dsp:cNvSpPr/>
      </dsp:nvSpPr>
      <dsp:spPr>
        <a:xfrm>
          <a:off x="4517991" y="880287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FC3E25-34AE-4228-B2B9-7D1F0C3D48D8}">
      <dsp:nvSpPr>
        <dsp:cNvPr id="0" name=""/>
        <dsp:cNvSpPr/>
      </dsp:nvSpPr>
      <dsp:spPr>
        <a:xfrm>
          <a:off x="4517991" y="140183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6E225E-7EBD-498F-A421-CE4C932D7791}">
      <dsp:nvSpPr>
        <dsp:cNvPr id="0" name=""/>
        <dsp:cNvSpPr/>
      </dsp:nvSpPr>
      <dsp:spPr>
        <a:xfrm>
          <a:off x="4630191" y="9932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BB6F52-9EFD-48E4-9F83-F975F74FC105}">
      <dsp:nvSpPr>
        <dsp:cNvPr id="0" name=""/>
        <dsp:cNvSpPr/>
      </dsp:nvSpPr>
      <dsp:spPr>
        <a:xfrm>
          <a:off x="4637642" y="1289501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8EE50E-E6F7-477F-8A01-8C00D54FE292}">
      <dsp:nvSpPr>
        <dsp:cNvPr id="0" name=""/>
        <dsp:cNvSpPr/>
      </dsp:nvSpPr>
      <dsp:spPr>
        <a:xfrm>
          <a:off x="2067120" y="566238"/>
          <a:ext cx="1273646" cy="12737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Processes</a:t>
          </a:r>
        </a:p>
      </dsp:txBody>
      <dsp:txXfrm>
        <a:off x="2253641" y="752778"/>
        <a:ext cx="900604" cy="900698"/>
      </dsp:txXfrm>
    </dsp:sp>
    <dsp:sp modelId="{53C1D68F-10A7-47D9-88E7-721605677A39}">
      <dsp:nvSpPr>
        <dsp:cNvPr id="0" name=""/>
        <dsp:cNvSpPr/>
      </dsp:nvSpPr>
      <dsp:spPr>
        <a:xfrm>
          <a:off x="1972013" y="457418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655CE9-81AC-4BEC-9F15-A10DF8214B41}">
      <dsp:nvSpPr>
        <dsp:cNvPr id="0" name=""/>
        <dsp:cNvSpPr/>
      </dsp:nvSpPr>
      <dsp:spPr>
        <a:xfrm>
          <a:off x="1810725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E1479-7837-4013-84FB-F91FE1516AAE}">
      <dsp:nvSpPr>
        <dsp:cNvPr id="0" name=""/>
        <dsp:cNvSpPr/>
      </dsp:nvSpPr>
      <dsp:spPr>
        <a:xfrm>
          <a:off x="1542059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09A150-D931-4CB9-B5B8-477691461261}">
      <dsp:nvSpPr>
        <dsp:cNvPr id="0" name=""/>
        <dsp:cNvSpPr/>
      </dsp:nvSpPr>
      <dsp:spPr>
        <a:xfrm>
          <a:off x="1273392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7565F8-5517-44BA-B0DE-3D720641E549}">
      <dsp:nvSpPr>
        <dsp:cNvPr id="0" name=""/>
        <dsp:cNvSpPr/>
      </dsp:nvSpPr>
      <dsp:spPr>
        <a:xfrm>
          <a:off x="1004725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83BC60-6421-47B5-AD3F-5FEEE3133DC1}">
      <dsp:nvSpPr>
        <dsp:cNvPr id="0" name=""/>
        <dsp:cNvSpPr/>
      </dsp:nvSpPr>
      <dsp:spPr>
        <a:xfrm>
          <a:off x="735621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9D0F7C-FD64-416D-A92D-2FD4D61312F0}">
      <dsp:nvSpPr>
        <dsp:cNvPr id="0" name=""/>
        <dsp:cNvSpPr/>
      </dsp:nvSpPr>
      <dsp:spPr>
        <a:xfrm>
          <a:off x="466954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811F67-E007-483E-8BF4-A0DCB69C9587}">
      <dsp:nvSpPr>
        <dsp:cNvPr id="0" name=""/>
        <dsp:cNvSpPr/>
      </dsp:nvSpPr>
      <dsp:spPr>
        <a:xfrm>
          <a:off x="466077" y="0"/>
          <a:ext cx="1474379" cy="323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Inputs</a:t>
          </a:r>
        </a:p>
      </dsp:txBody>
      <dsp:txXfrm>
        <a:off x="466077" y="0"/>
        <a:ext cx="1474379" cy="323565"/>
      </dsp:txXfrm>
    </dsp:sp>
    <dsp:sp modelId="{62E324C4-AFE1-4ADC-A0AA-2AB200652CD3}">
      <dsp:nvSpPr>
        <dsp:cNvPr id="0" name=""/>
        <dsp:cNvSpPr/>
      </dsp:nvSpPr>
      <dsp:spPr>
        <a:xfrm>
          <a:off x="1710797" y="1077239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646C20-CA3B-47F7-8755-F73335B89D2A}">
      <dsp:nvSpPr>
        <dsp:cNvPr id="0" name=""/>
        <dsp:cNvSpPr/>
      </dsp:nvSpPr>
      <dsp:spPr>
        <a:xfrm>
          <a:off x="1461853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91E3F3-8487-45ED-955E-ACB4F5348DE5}">
      <dsp:nvSpPr>
        <dsp:cNvPr id="0" name=""/>
        <dsp:cNvSpPr/>
      </dsp:nvSpPr>
      <dsp:spPr>
        <a:xfrm>
          <a:off x="1213348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122735-33B3-4FC7-8D3C-C2A96516DD07}">
      <dsp:nvSpPr>
        <dsp:cNvPr id="0" name=""/>
        <dsp:cNvSpPr/>
      </dsp:nvSpPr>
      <dsp:spPr>
        <a:xfrm>
          <a:off x="964404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0F6EF0-0412-40C9-93D7-16B7BB5B2D3E}">
      <dsp:nvSpPr>
        <dsp:cNvPr id="0" name=""/>
        <dsp:cNvSpPr/>
      </dsp:nvSpPr>
      <dsp:spPr>
        <a:xfrm>
          <a:off x="715898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41D1AE-7785-4B88-A34C-7E1A4E29B31D}">
      <dsp:nvSpPr>
        <dsp:cNvPr id="0" name=""/>
        <dsp:cNvSpPr/>
      </dsp:nvSpPr>
      <dsp:spPr>
        <a:xfrm>
          <a:off x="466954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AE6B4A-9B7B-4F6D-875B-D6DFCF05336D}">
      <dsp:nvSpPr>
        <dsp:cNvPr id="0" name=""/>
        <dsp:cNvSpPr/>
      </dsp:nvSpPr>
      <dsp:spPr>
        <a:xfrm>
          <a:off x="466077" y="818222"/>
          <a:ext cx="1114988" cy="323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Inputs</a:t>
          </a:r>
        </a:p>
      </dsp:txBody>
      <dsp:txXfrm>
        <a:off x="466077" y="818222"/>
        <a:ext cx="1114988" cy="323565"/>
      </dsp:txXfrm>
    </dsp:sp>
    <dsp:sp modelId="{6D6B2B07-2AC1-4F21-B54C-35B8FCEA45FE}">
      <dsp:nvSpPr>
        <dsp:cNvPr id="0" name=""/>
        <dsp:cNvSpPr/>
      </dsp:nvSpPr>
      <dsp:spPr>
        <a:xfrm>
          <a:off x="1972013" y="1686717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726BF0-DF17-4ACC-8F2D-698B9180CCFA}">
      <dsp:nvSpPr>
        <dsp:cNvPr id="0" name=""/>
        <dsp:cNvSpPr/>
      </dsp:nvSpPr>
      <dsp:spPr>
        <a:xfrm>
          <a:off x="1810725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40B6B0-19CA-4A3C-8EC9-9B0ABEE4C857}">
      <dsp:nvSpPr>
        <dsp:cNvPr id="0" name=""/>
        <dsp:cNvSpPr/>
      </dsp:nvSpPr>
      <dsp:spPr>
        <a:xfrm>
          <a:off x="1542059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C64D72-941C-4B8E-BDFF-330C7C40D9C6}">
      <dsp:nvSpPr>
        <dsp:cNvPr id="0" name=""/>
        <dsp:cNvSpPr/>
      </dsp:nvSpPr>
      <dsp:spPr>
        <a:xfrm>
          <a:off x="1273392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9EA8C2-DF52-4C4E-A78C-A5D776325335}">
      <dsp:nvSpPr>
        <dsp:cNvPr id="0" name=""/>
        <dsp:cNvSpPr/>
      </dsp:nvSpPr>
      <dsp:spPr>
        <a:xfrm>
          <a:off x="1004725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D6492F-C78C-4D82-827E-8E3719E06E3F}">
      <dsp:nvSpPr>
        <dsp:cNvPr id="0" name=""/>
        <dsp:cNvSpPr/>
      </dsp:nvSpPr>
      <dsp:spPr>
        <a:xfrm>
          <a:off x="735621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5BB596-5335-4D02-81D8-A26B63885CFF}">
      <dsp:nvSpPr>
        <dsp:cNvPr id="0" name=""/>
        <dsp:cNvSpPr/>
      </dsp:nvSpPr>
      <dsp:spPr>
        <a:xfrm>
          <a:off x="466954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BB4DEB-00F9-47A8-B59A-38A2B8533D4A}">
      <dsp:nvSpPr>
        <dsp:cNvPr id="0" name=""/>
        <dsp:cNvSpPr/>
      </dsp:nvSpPr>
      <dsp:spPr>
        <a:xfrm>
          <a:off x="466077" y="1618238"/>
          <a:ext cx="1474379" cy="323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Inputs</a:t>
          </a:r>
        </a:p>
      </dsp:txBody>
      <dsp:txXfrm>
        <a:off x="466077" y="1618238"/>
        <a:ext cx="1474379" cy="3235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onvergingText">
  <dgm:title val="Converging Text"/>
  <dgm:desc val="Use to show multiple steps or parts that merge into a whole. Limited to one Level 1 shape that contains text and a maximum of five Level 2 shapes."/>
  <dgm:catLst>
    <dgm:cat type="process" pri="6500"/>
    <dgm:cat type="officeonline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clrData>
  <dgm:layoutNode name="Name0">
    <dgm:varLst>
      <dgm:chMax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vertAlign" val="mid"/>
          <dgm:param type="nodeVertAlign" val="mid"/>
          <dgm:param type="horzAlign" val="ctr"/>
        </dgm:alg>
      </dgm:if>
      <dgm:else name="Name3">
        <dgm:alg type="lin">
          <dgm:param type="linDir" val="fromR"/>
          <dgm:param type="vertAlign" val="mid"/>
          <dgm:param type="nodeVertAlign" val="mid"/>
          <dgm:param type="horzAlign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Child1" op="equ" val="65"/>
      <dgm:constr type="primFontSz" for="des" forName="Child2" refType="primFontSz" refFor="des" refForName="Child1" op="equ"/>
      <dgm:constr type="primFontSz" for="des" forName="Child3" refType="primFontSz" refFor="des" refForName="Child1" op="equ"/>
      <dgm:constr type="primFontSz" for="des" forName="Child4" refType="primFontSz" refFor="des" refForName="Child1" op="equ"/>
      <dgm:constr type="primFontSz" for="des" forName="Child5" refType="primFontSz" refFor="des" refForName="Child1" op="equ"/>
      <dgm:constr type="primFontSz" for="des" forName="Child1" refType="primFontSz" refFor="des" refForName="Parent" op="lte"/>
      <dgm:constr type="primFontSz" for="des" forName="Child2" refType="primFontSz" refFor="des" refForName="Parent" op="lte"/>
      <dgm:constr type="primFontSz" for="des" forName="Child3" refType="primFontSz" refFor="des" refForName="Parent" op="lte"/>
      <dgm:constr type="primFontSz" for="des" forName="Child4" refType="primFontSz" refFor="des" refForName="Parent" op="lte"/>
      <dgm:constr type="primFontSz" for="des" forName="Child5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choose name="Name4">
          <dgm:if name="Name5" func="var" arg="dir" op="equ" val="norm">
            <dgm:choose name="Name6">
              <dgm:if name="Name7" axis="ch" ptType="node" func="cnt" op="equ" val="0">
                <dgm:alg type="composite">
                  <dgm:param type="ar" val="2.1059"/>
                </dgm:alg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l" for="ch" forName="ParentAccent1" refType="w" fact="0.9531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l" for="ch" forName="ParentAccent2" refType="w" fact="0.8734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l" for="ch" forName="ParentAccent3" refType="w" fact="0.7937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l" for="ch" forName="ParentAccent4" refType="w" fact="0.714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l" for="ch" forName="ParentAccent5" refType="w" fact="0.6343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l" for="ch" forName="ParentAccent6" refType="w" fact="0.5076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l" for="ch" forName="ParentAccent7" refType="w" fact="0.8766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l" for="ch" forName="ParentAccent8" refType="w" fact="0.8766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l" for="ch" forName="ParentAccent9" refType="w" fact="0.918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l" for="ch" forName="ParentAccent10" refType="w" fact="0.9213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8" axis="ch" ptType="node" func="cnt" op="equ" val="1">
                <dgm:alg type="composite">
                  <dgm:param type="ar" val="3.4411"/>
                </dgm:alg>
                <dgm:constrLst>
                  <dgm:constr type="l" for="ch" forName="Child1Accent1" refType="w" fact="0.284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l" for="ch" forName="Child1Accent2" refType="w" fact="0.2272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l" for="ch" forName="Child1Accent3" refType="w" fact="0.170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l" for="ch" forName="Child1Accent4" refType="w" fact="0.1137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l" for="ch" forName="Child1Accent5" refType="w" fact="0.057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l" for="ch" forName="Child1Accent6" refType="w" fact="0.0002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ParentAccent1" refType="w" fact="0.9713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l" for="ch" forName="ParentAccent2" refType="w" fact="0.9187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l" for="ch" forName="ParentAccent3" refType="w" fact="0.8661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l" for="ch" forName="ParentAccent4" refType="w" fact="0.8136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l" for="ch" forName="ParentAccent5" refType="w" fact="0.761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l" for="ch" forName="ParentAccent6" refType="w" fact="0.6797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l" for="ch" forName="ParentAccent7" refType="w" fact="0.924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l" for="ch" forName="ParentAccent8" refType="w" fact="0.924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l" for="ch" forName="ParentAccent9" refType="w" fact="0.9501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l" for="ch" forName="ParentAccent10" refType="w" fact="0.9518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l" for="ch" forName="Child1" refType="w" fact="0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l" for="ch" forName="Parent" refType="w" fact="0.3653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9" axis="ch" ptType="node" func="cnt" op="equ" val="2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1" refType="w" fact="0.3436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3068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245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842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l" for="ch" forName="Child2Accent5" refType="w" fact="0.1229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l" for="ch" forName="Child2Accent6" refType="w" fact="0.061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.0002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2" refType="w" fact="0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0" axis="ch" ptType="node" func="cnt" op="equ" val="3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2Accent1" refType="w" fact="0.284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2272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170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137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2Accent5" refType="w" fact="0.057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6" refType="w" fact="0.0002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l" for="ch" forName="Child3Accent1" refType="w" fact="0.3436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l" for="ch" forName="Child3Accent2" refType="w" fact="0.3068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l" for="ch" forName="Child3Accent3" refType="w" fact="0.245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l" for="ch" forName="Child3Accent4" refType="w" fact="0.1842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l" for="ch" forName="Child3Accent5" refType="w" fact="0.1229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l" for="ch" forName="Child3Accent6" refType="w" fact="0.061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l" for="ch" forName="Child3Accent7" refType="w" fact="0.0002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3" refType="w" fact="0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l" for="ch" forName="Child2" refType="w" fact="0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1" axis="ch" ptType="node" func="cnt" op="equ" val="4">
                <dgm:alg type="composite">
                  <dgm:param type="ar" val="1.8304"/>
                </dgm:alg>
                <dgm:constrLst>
                  <dgm:constr type="l" for="ch" forName="Parent" refType="w" fact="0.3771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l" for="ch" forName="Child1Accent1" refType="w" fact="0.3904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l" for="ch" forName="Child1Accent3" refType="w" fact="0.3001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l" for="ch" forName="Child1Accent4" refType="w" fact="0.2418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l" for="ch" forName="Child1Accent5" refType="w" fact="0.183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l" for="ch" forName="Child1Accent6" refType="w" fact="0.1252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l" for="ch" forName="Child3Accent1" refType="w" fact="0.3158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l" for="ch" forName="Child3Accent2" refType="w" fact="0.2689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l" for="ch" forName="Child3Accent4" refType="w" fact="0.1614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l" for="ch" forName="Child3Accent5" refType="w" fact="0.1077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l" for="ch" forName="Child1Accent7" refType="w" fact="0.0668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l" for="ch" forName="Child3Accent6" refType="w" fact="0.0539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l" for="ch" forName="Child1Accent8" refType="w" fact="0.008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3Accent7" refType="w" fact="0.0002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l" for="ch" forName="Child4Accent1" refType="w" fact="0.3904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l" for="ch" forName="Child4Accent3" refType="w" fact="0.2998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l" for="ch" forName="Child4Accent4" refType="w" fact="0.241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l" for="ch" forName="Child4Accent5" refType="w" fact="0.1833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l" for="ch" forName="Child4Accent6" refType="w" fact="0.1251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l" for="ch" forName="Child4Accent7" refType="w" fact="0.0668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l" for="ch" forName="Child4Accent8" refType="w" fact="0.0086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l" for="ch" forName="Child2Accent1" refType="w" fact="0.3158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l" for="ch" forName="Child4Accent2" refType="w" fact="0.358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l" for="ch" forName="Child1Accent2" refType="w" fact="0.358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l" for="ch" forName="Child3Accent3" refType="w" fact="0.2151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l" for="ch" forName="Child2Accent2" refType="w" fact="0.2689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l" for="ch" forName="Child2Accent4" refType="w" fact="0.1614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l" for="ch" forName="Child2Accent5" refType="w" fact="0.1077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l" for="ch" forName="Child2Accent6" refType="w" fact="0.0539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l" for="ch" forName="Child2Accent7" refType="w" fact="0.0002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l" for="ch" forName="Child2Accent3" refType="w" fact="0.2151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l" for="ch" forName="ParentAccent1" refType="w" fact="0.9717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l" for="ch" forName="ParentAccent2" refType="w" fact="0.9199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l" for="ch" forName="ParentAccent3" refType="w" fact="0.8682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l" for="ch" forName="ParentAccent4" refType="w" fact="0.8164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l" for="ch" forName="ParentAccent5" refType="w" fact="0.7646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l" for="ch" forName="ParentAccent6" refType="w" fact="0.6846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l" for="ch" forName="ParentAccent7" refType="w" fact="0.9256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l" for="ch" forName="ParentAccent8" refType="w" fact="0.9256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l" for="ch" forName="ParentAccent9" refType="w" fact="0.9509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l" for="ch" forName="ParentAccent10" refType="w" fact="0.952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l" for="ch" forName="Child4" refType="w" fact="0.0081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l" for="ch" forName="Child3" refType="w" fact="0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l" for="ch" forName="Child2" refType="w" fact="0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l" for="ch" forName="Child1" refType="w" fact="0.0081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12">
                <dgm:alg type="composite">
                  <dgm:param type="ar" val="1.3278"/>
                </dgm:alg>
                <dgm:constrLst>
                  <dgm:constr type="l" for="ch" forName="Child2Accent1" refType="w" fact="0.3436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l" for="ch" forName="Child2Accent2" refType="w" fact="0.3068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l" for="ch" forName="Child2Accent3" refType="w" fact="0.245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l" for="ch" forName="Child2Accent4" refType="w" fact="0.1842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l" for="ch" forName="Child2Accent5" refType="w" fact="0.1229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l" for="ch" forName="Child3Accent1" refType="w" fact="0.284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l" for="ch" forName="Child3Accent2" refType="w" fact="0.2272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l" for="ch" forName="Child3Accent3" refType="w" fact="0.170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l" for="ch" forName="Child3Accent4" refType="w" fact="0.1137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l" for="ch" forName="Child2Accent6" refType="w" fact="0.061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l" for="ch" forName="Child3Accent5" refType="w" fact="0.057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l" for="ch" forName="Child2Accent7" refType="w" fact="0.0002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l" for="ch" forName="Child3Accent6" refType="w" fact="0.0002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l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l" for="ch" forName="Child4Accent1" refType="w" fact="0.3436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l" for="ch" forName="Child4Accent2" refType="w" fact="0.3068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l" for="ch" forName="Child4Accent3" refType="w" fact="0.245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l" for="ch" forName="Child4Accent4" refType="w" fact="0.1842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l" for="ch" forName="Child4Accent5" refType="w" fact="0.1229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l" for="ch" forName="Child4Accent6" refType="w" fact="0.061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l" for="ch" forName="Child4Accent7" refType="w" fact="0.0002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l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l" for="ch" forName="ParentAccent1" refType="w" fact="0.9713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l" for="ch" forName="ParentAccent2" refType="w" fact="0.9187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l" for="ch" forName="ParentAccent3" refType="w" fact="0.8661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l" for="ch" forName="ParentAccent4" refType="w" fact="0.8136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l" for="ch" forName="ParentAccent5" refType="w" fact="0.761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l" for="ch" forName="ParentAccent6" refType="w" fact="0.6797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l" for="ch" forName="ParentAccent7" refType="w" fact="0.924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l" for="ch" forName="ParentAccent8" refType="w" fact="0.924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l" for="ch" forName="ParentAccent9" refType="w" fact="0.9501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l" for="ch" forName="ParentAccent10" refType="w" fact="0.9518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l" for="ch" forName="Child1Accent1" refType="w" fact="0.4819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l" for="ch" forName="Child1Accent4" refType="w" fact="0.3653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l" for="ch" forName="Child1Accent5" refType="w" fact="0.304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l" for="ch" forName="Child1Accent6" refType="w" fact="0.2426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l" for="ch" forName="Child1Accent7" refType="w" fact="0.1813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l" for="ch" forName="Child1Accent8" refType="w" fact="0.12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l" for="ch" forName="Child1Accent9" refType="w" fact="0.0587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l" for="ch" forName="Child5Accent1" refType="w" fact="0.4819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l" for="ch" forName="Child5Accent4" refType="w" fact="0.3653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l" for="ch" forName="Child5Accent5" refType="w" fact="0.304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l" for="ch" forName="Child5Accent6" refType="w" fact="0.2426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l" for="ch" forName="Child5Accent7" refType="w" fact="0.1813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l" for="ch" forName="Child5Accent8" refType="w" fact="0.12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l" for="ch" forName="Child5Accent9" refType="w" fact="0.0587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l" for="ch" forName="Child5Accent2" refType="w" fact="0.453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l" for="ch" forName="Child5Accent3" refType="w" fact="0.4118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l" for="ch" forName="Child1Accent2" refType="w" fact="0.4458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l" for="ch" forName="Child1Accent3" refType="w" fact="0.4054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l" for="ch" forName="Child5" refType="w" fact="0.0581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l" for="ch" forName="Child4" refType="w" fact="0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l" for="ch" forName="Child3" refType="w" fact="0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l" for="ch" forName="Child2" refType="w" fact="0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l" for="ch" forName="Child1" refType="w" fact="0.0581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l" for="ch" forName="Parent" refType="w" fact="0.3653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if>
          <dgm:else name="Name13">
            <dgm:choose name="Name14">
              <dgm:if name="Name15" axis="ch" ptType="node" func="cnt" op="equ" val="0">
                <dgm:alg type="composite">
                  <dgm:param type="ar" val="2.1059"/>
                </dgm:alg>
                <dgm:constrLst>
                  <dgm:constr type="r" for="ch" forName="Parent" refType="w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r" for="ch" forName="ParentAccent1" refType="w" fact="0.0469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r" for="ch" forName="ParentAccent2" refType="w" fact="0.1266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r" for="ch" forName="ParentAccent3" refType="w" fact="0.2063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r" for="ch" forName="ParentAccent4" refType="w" fact="0.286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r" for="ch" forName="ParentAccent5" refType="w" fact="0.3657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r" for="ch" forName="ParentAccent6" refType="w" fact="0.4924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r" for="ch" forName="ParentAccent7" refType="w" fact="0.1234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r" for="ch" forName="ParentAccent8" refType="w" fact="0.1234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r" for="ch" forName="ParentAccent9" refType="w" fact="0.081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r" for="ch" forName="ParentAccent10" refType="w" fact="0.0787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16" axis="ch" ptType="node" func="cnt" op="equ" val="1">
                <dgm:alg type="composite">
                  <dgm:param type="ar" val="3.4411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r" for="ch" forName="Child1Accent1" refType="w" fact="0.716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r" for="ch" forName="Child1Accent2" refType="w" fact="0.7728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r" for="ch" forName="Child1Accent3" refType="w" fact="0.829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r" for="ch" forName="Child1Accent4" refType="w" fact="0.8863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r" for="ch" forName="Child1Accent5" refType="w" fact="0.943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r" for="ch" forName="Child1Accent6" refType="w" fact="0.9998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ParentAccent1" refType="w" fact="0.0287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r" for="ch" forName="ParentAccent2" refType="w" fact="0.0813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r" for="ch" forName="ParentAccent3" refType="w" fact="0.1339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r" for="ch" forName="ParentAccent4" refType="w" fact="0.1864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r" for="ch" forName="ParentAccent5" refType="w" fact="0.239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r" for="ch" forName="ParentAccent6" refType="w" fact="0.3203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r" for="ch" forName="ParentAccent7" refType="w" fact="0.075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r" for="ch" forName="ParentAccent8" refType="w" fact="0.075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r" for="ch" forName="ParentAccent9" refType="w" fact="0.0499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r" for="ch" forName="ParentAccent10" refType="w" fact="0.0482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r" for="ch" forName="Child1" refType="w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r" for="ch" forName="Parent" refType="w" fact="0.6347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17" axis="ch" ptType="node" func="cnt" op="equ" val="2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2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6564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6932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754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158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8771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38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.9998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2" refType="w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8" axis="ch" ptType="node" func="cnt" op="equ" val="3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r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716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7728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829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863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943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998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r" for="ch" forName="Child3Accent1" refType="w" fact="0.6564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r" for="ch" forName="Child3Accent2" refType="w" fact="0.6932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r" for="ch" forName="Child3Accent3" refType="w" fact="0.754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r" for="ch" forName="Child3Accent4" refType="w" fact="0.8158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r" for="ch" forName="Child3Accent5" refType="w" fact="0.8771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r" for="ch" forName="Child3Accent6" refType="w" fact="0.938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r" for="ch" forName="Child3Accent7" refType="w" fact="0.9998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3" refType="w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r" for="ch" forName="Child2" refType="w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9" axis="ch" ptType="node" func="cnt" op="equ" val="4">
                <dgm:alg type="composite">
                  <dgm:param type="ar" val="1.8304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r" for="ch" forName="Parent" refType="w" fact="0.6229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r" for="ch" forName="Child1Accent1" refType="w" fact="0.6096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r" for="ch" forName="Child1Accent3" refType="w" fact="0.6999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r" for="ch" forName="Child1Accent4" refType="w" fact="0.7582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r" for="ch" forName="Child1Accent5" refType="w" fact="0.816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r" for="ch" forName="Child1Accent6" refType="w" fact="0.8748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r" for="ch" forName="Child3Accent1" refType="w" fact="0.6842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r" for="ch" forName="Child3Accent2" refType="w" fact="0.7311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r" for="ch" forName="Child3Accent4" refType="w" fact="0.8386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r" for="ch" forName="Child3Accent5" refType="w" fact="0.8923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r" for="ch" forName="Child1Accent7" refType="w" fact="0.9332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r" for="ch" forName="Child3Accent6" refType="w" fact="0.9461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r" for="ch" forName="Child1Accent8" refType="w" fact="0.991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3Accent7" refType="w" fact="0.9998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r" for="ch" forName="Child4Accent1" refType="w" fact="0.6096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r" for="ch" forName="Child4Accent3" refType="w" fact="0.7002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r" for="ch" forName="Child4Accent4" refType="w" fact="0.758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r" for="ch" forName="Child4Accent5" refType="w" fact="0.8167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r" for="ch" forName="Child4Accent6" refType="w" fact="0.8749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r" for="ch" forName="Child4Accent7" refType="w" fact="0.9332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r" for="ch" forName="Child4Accent8" refType="w" fact="0.9914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r" for="ch" forName="Child2Accent1" refType="w" fact="0.6842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r" for="ch" forName="Child4Accent2" refType="w" fact="0.642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r" for="ch" forName="Child1Accent2" refType="w" fact="0.641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r" for="ch" forName="Child3Accent3" refType="w" fact="0.7849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r" for="ch" forName="Child2Accent2" refType="w" fact="0.7311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r" for="ch" forName="Child2Accent4" refType="w" fact="0.8386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r" for="ch" forName="Child2Accent5" refType="w" fact="0.8923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r" for="ch" forName="Child2Accent6" refType="w" fact="0.9461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r" for="ch" forName="Child2Accent7" refType="w" fact="0.9998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r" for="ch" forName="Child2Accent3" refType="w" fact="0.7849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r" for="ch" forName="ParentAccent1" refType="w" fact="0.0283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r" for="ch" forName="ParentAccent2" refType="w" fact="0.0801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r" for="ch" forName="ParentAccent3" refType="w" fact="0.1318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r" for="ch" forName="ParentAccent4" refType="w" fact="0.1836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r" for="ch" forName="ParentAccent5" refType="w" fact="0.2354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r" for="ch" forName="ParentAccent6" refType="w" fact="0.3154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r" for="ch" forName="ParentAccent7" refType="w" fact="0.0744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r" for="ch" forName="ParentAccent8" refType="w" fact="0.0744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r" for="ch" forName="ParentAccent9" refType="w" fact="0.0491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r" for="ch" forName="ParentAccent10" refType="w" fact="0.047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r" for="ch" forName="Child4" refType="w" fact="0.9919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r" for="ch" forName="Child3" refType="w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r" for="ch" forName="Child2" refType="w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r" for="ch" forName="Child1" refType="w" fact="0.9919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20">
                <dgm:alg type="composite">
                  <dgm:param type="ar" val="1.3278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5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primFontSz" for="des" forName="Child5" refType="primFontSz" refFor="des" refForName="Child1" op="equ"/>
                  <dgm:constr type="r" for="ch" forName="Child2Accent1" refType="w" fact="0.6564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r" for="ch" forName="Child2Accent2" refType="w" fact="0.6932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r" for="ch" forName="Child2Accent3" refType="w" fact="0.754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r" for="ch" forName="Child2Accent4" refType="w" fact="0.8158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r" for="ch" forName="Child2Accent5" refType="w" fact="0.8771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r" for="ch" forName="Child2Accent6" refType="w" fact="0.938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r" for="ch" forName="Child2Accent7" refType="w" fact="0.9998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r" for="ch" forName="Child3Accent1" refType="w" fact="0.716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r" for="ch" forName="Child3Accent2" refType="w" fact="0.7728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r" for="ch" forName="Child3Accent3" refType="w" fact="0.829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r" for="ch" forName="Child3Accent4" refType="w" fact="0.8863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r" for="ch" forName="Child3Accent5" refType="w" fact="0.943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r" for="ch" forName="Child3Accent6" refType="w" fact="0.9998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r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r" for="ch" forName="Child4Accent1" refType="w" fact="0.6564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r" for="ch" forName="Child4Accent2" refType="w" fact="0.6932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r" for="ch" forName="Child4Accent3" refType="w" fact="0.754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r" for="ch" forName="Child4Accent4" refType="w" fact="0.8158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r" for="ch" forName="Child4Accent5" refType="w" fact="0.8771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r" for="ch" forName="Child4Accent6" refType="w" fact="0.938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r" for="ch" forName="Child4Accent7" refType="w" fact="0.9998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r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r" for="ch" forName="ParentAccent1" refType="w" fact="0.0287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r" for="ch" forName="ParentAccent2" refType="w" fact="0.0813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r" for="ch" forName="ParentAccent3" refType="w" fact="0.1339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r" for="ch" forName="ParentAccent4" refType="w" fact="0.1864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r" for="ch" forName="ParentAccent5" refType="w" fact="0.239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r" for="ch" forName="ParentAccent6" refType="w" fact="0.3203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r" for="ch" forName="ParentAccent7" refType="w" fact="0.075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r" for="ch" forName="ParentAccent8" refType="w" fact="0.075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r" for="ch" forName="ParentAccent9" refType="w" fact="0.0499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r" for="ch" forName="ParentAccent10" refType="w" fact="0.0482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r" for="ch" forName="Child1Accent1" refType="w" fact="0.5181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r" for="ch" forName="Child1Accent2" refType="w" fact="0.5542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r" for="ch" forName="Child1Accent3" refType="w" fact="0.5946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r" for="ch" forName="Child1Accent4" refType="w" fact="0.6347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r" for="ch" forName="Child1Accent5" refType="w" fact="0.696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r" for="ch" forName="Child1Accent6" refType="w" fact="0.7574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r" for="ch" forName="Child1Accent7" refType="w" fact="0.8187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r" for="ch" forName="Child1Accent8" refType="w" fact="0.88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r" for="ch" forName="Child1Accent9" refType="w" fact="0.9413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r" for="ch" forName="Child5Accent1" refType="w" fact="0.5181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r" for="ch" forName="Child5Accent2" refType="w" fact="0.547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r" for="ch" forName="Child5Accent3" refType="w" fact="0.5882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r" for="ch" forName="Child5Accent4" refType="w" fact="0.6347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r" for="ch" forName="Child5Accent5" refType="w" fact="0.696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r" for="ch" forName="Child5Accent6" refType="w" fact="0.7574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r" for="ch" forName="Child5Accent7" refType="w" fact="0.8187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r" for="ch" forName="Child5Accent8" refType="w" fact="0.88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r" for="ch" forName="Child5Accent9" refType="w" fact="0.9423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r" for="ch" forName="Child5" refType="w" fact="0.9419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r" for="ch" forName="Child4" refType="w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r" for="ch" forName="Child3" refType="w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r" for="ch" forName="Child2" refType="w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r" for="ch" forName="Child1" refType="w" fact="0.9419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r" for="ch" forName="Parent" refType="w" fact="0.6347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else>
        </dgm:choose>
        <dgm:layoutNode name="ParentAccen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" styleLbl="alignNode1">
          <dgm:varLst>
            <dgm:chMax val="5"/>
            <dgm:chPref val="3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 ptType="node"/>
          <dgm:constrLst>
            <dgm:constr type="lMarg" refType="primFontSz" fact="0.1"/>
            <dgm:constr type="rMarg" refType="primFontSz" fact="0.1"/>
            <dgm:constr type="tMarg" refType="primFontSz" fact="0.1"/>
            <dgm:constr type="bMarg" refType="primFontSz" fact="0.1"/>
          </dgm:constrLst>
          <dgm:ruleLst>
            <dgm:rule type="primFontSz" val="5" fact="NaN" max="NaN"/>
          </dgm:ruleLst>
        </dgm:layoutNode>
        <dgm:forEach name="Name21" axis="ch" ptType="node" cnt="1">
          <dgm:layoutNode name="Child1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2" axis="ch" ptType="node" st="2" cnt="1">
          <dgm:layoutNode name="Child2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3" axis="ch" ptType="node" st="3" cnt="1">
          <dgm:layoutNode name="Child3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4" axis="ch" ptType="node" st="4" cnt="1">
          <dgm:layoutNode name="Child4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5" axis="ch" ptType="node" st="5" cnt="1">
          <dgm:layoutNode name="Child5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onvergingText">
  <dgm:title val="Converging Text"/>
  <dgm:desc val="Use to show multiple steps or parts that merge into a whole. Limited to one Level 1 shape that contains text and a maximum of five Level 2 shapes."/>
  <dgm:catLst>
    <dgm:cat type="process" pri="6500"/>
    <dgm:cat type="officeonline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clrData>
  <dgm:layoutNode name="Name0">
    <dgm:varLst>
      <dgm:chMax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vertAlign" val="mid"/>
          <dgm:param type="nodeVertAlign" val="mid"/>
          <dgm:param type="horzAlign" val="ctr"/>
        </dgm:alg>
      </dgm:if>
      <dgm:else name="Name3">
        <dgm:alg type="lin">
          <dgm:param type="linDir" val="fromR"/>
          <dgm:param type="vertAlign" val="mid"/>
          <dgm:param type="nodeVertAlign" val="mid"/>
          <dgm:param type="horzAlign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Child1" op="equ" val="65"/>
      <dgm:constr type="primFontSz" for="des" forName="Child2" refType="primFontSz" refFor="des" refForName="Child1" op="equ"/>
      <dgm:constr type="primFontSz" for="des" forName="Child3" refType="primFontSz" refFor="des" refForName="Child1" op="equ"/>
      <dgm:constr type="primFontSz" for="des" forName="Child4" refType="primFontSz" refFor="des" refForName="Child1" op="equ"/>
      <dgm:constr type="primFontSz" for="des" forName="Child5" refType="primFontSz" refFor="des" refForName="Child1" op="equ"/>
      <dgm:constr type="primFontSz" for="des" forName="Child1" refType="primFontSz" refFor="des" refForName="Parent" op="lte"/>
      <dgm:constr type="primFontSz" for="des" forName="Child2" refType="primFontSz" refFor="des" refForName="Parent" op="lte"/>
      <dgm:constr type="primFontSz" for="des" forName="Child3" refType="primFontSz" refFor="des" refForName="Parent" op="lte"/>
      <dgm:constr type="primFontSz" for="des" forName="Child4" refType="primFontSz" refFor="des" refForName="Parent" op="lte"/>
      <dgm:constr type="primFontSz" for="des" forName="Child5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choose name="Name4">
          <dgm:if name="Name5" func="var" arg="dir" op="equ" val="norm">
            <dgm:choose name="Name6">
              <dgm:if name="Name7" axis="ch" ptType="node" func="cnt" op="equ" val="0">
                <dgm:alg type="composite">
                  <dgm:param type="ar" val="2.1059"/>
                </dgm:alg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l" for="ch" forName="ParentAccent1" refType="w" fact="0.9531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l" for="ch" forName="ParentAccent2" refType="w" fact="0.8734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l" for="ch" forName="ParentAccent3" refType="w" fact="0.7937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l" for="ch" forName="ParentAccent4" refType="w" fact="0.714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l" for="ch" forName="ParentAccent5" refType="w" fact="0.6343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l" for="ch" forName="ParentAccent6" refType="w" fact="0.5076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l" for="ch" forName="ParentAccent7" refType="w" fact="0.8766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l" for="ch" forName="ParentAccent8" refType="w" fact="0.8766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l" for="ch" forName="ParentAccent9" refType="w" fact="0.918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l" for="ch" forName="ParentAccent10" refType="w" fact="0.9213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8" axis="ch" ptType="node" func="cnt" op="equ" val="1">
                <dgm:alg type="composite">
                  <dgm:param type="ar" val="3.4411"/>
                </dgm:alg>
                <dgm:constrLst>
                  <dgm:constr type="l" for="ch" forName="Child1Accent1" refType="w" fact="0.284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l" for="ch" forName="Child1Accent2" refType="w" fact="0.2272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l" for="ch" forName="Child1Accent3" refType="w" fact="0.170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l" for="ch" forName="Child1Accent4" refType="w" fact="0.1137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l" for="ch" forName="Child1Accent5" refType="w" fact="0.057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l" for="ch" forName="Child1Accent6" refType="w" fact="0.0002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ParentAccent1" refType="w" fact="0.9713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l" for="ch" forName="ParentAccent2" refType="w" fact="0.9187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l" for="ch" forName="ParentAccent3" refType="w" fact="0.8661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l" for="ch" forName="ParentAccent4" refType="w" fact="0.8136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l" for="ch" forName="ParentAccent5" refType="w" fact="0.761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l" for="ch" forName="ParentAccent6" refType="w" fact="0.6797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l" for="ch" forName="ParentAccent7" refType="w" fact="0.924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l" for="ch" forName="ParentAccent8" refType="w" fact="0.924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l" for="ch" forName="ParentAccent9" refType="w" fact="0.9501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l" for="ch" forName="ParentAccent10" refType="w" fact="0.9518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l" for="ch" forName="Child1" refType="w" fact="0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l" for="ch" forName="Parent" refType="w" fact="0.3653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9" axis="ch" ptType="node" func="cnt" op="equ" val="2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1" refType="w" fact="0.3436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3068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245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842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l" for="ch" forName="Child2Accent5" refType="w" fact="0.1229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l" for="ch" forName="Child2Accent6" refType="w" fact="0.061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.0002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2" refType="w" fact="0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0" axis="ch" ptType="node" func="cnt" op="equ" val="3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2Accent1" refType="w" fact="0.284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2272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170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137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2Accent5" refType="w" fact="0.057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6" refType="w" fact="0.0002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l" for="ch" forName="Child3Accent1" refType="w" fact="0.3436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l" for="ch" forName="Child3Accent2" refType="w" fact="0.3068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l" for="ch" forName="Child3Accent3" refType="w" fact="0.245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l" for="ch" forName="Child3Accent4" refType="w" fact="0.1842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l" for="ch" forName="Child3Accent5" refType="w" fact="0.1229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l" for="ch" forName="Child3Accent6" refType="w" fact="0.061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l" for="ch" forName="Child3Accent7" refType="w" fact="0.0002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3" refType="w" fact="0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l" for="ch" forName="Child2" refType="w" fact="0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1" axis="ch" ptType="node" func="cnt" op="equ" val="4">
                <dgm:alg type="composite">
                  <dgm:param type="ar" val="1.8304"/>
                </dgm:alg>
                <dgm:constrLst>
                  <dgm:constr type="l" for="ch" forName="Parent" refType="w" fact="0.3771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l" for="ch" forName="Child1Accent1" refType="w" fact="0.3904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l" for="ch" forName="Child1Accent3" refType="w" fact="0.3001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l" for="ch" forName="Child1Accent4" refType="w" fact="0.2418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l" for="ch" forName="Child1Accent5" refType="w" fact="0.183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l" for="ch" forName="Child1Accent6" refType="w" fact="0.1252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l" for="ch" forName="Child3Accent1" refType="w" fact="0.3158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l" for="ch" forName="Child3Accent2" refType="w" fact="0.2689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l" for="ch" forName="Child3Accent4" refType="w" fact="0.1614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l" for="ch" forName="Child3Accent5" refType="w" fact="0.1077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l" for="ch" forName="Child1Accent7" refType="w" fact="0.0668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l" for="ch" forName="Child3Accent6" refType="w" fact="0.0539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l" for="ch" forName="Child1Accent8" refType="w" fact="0.008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3Accent7" refType="w" fact="0.0002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l" for="ch" forName="Child4Accent1" refType="w" fact="0.3904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l" for="ch" forName="Child4Accent3" refType="w" fact="0.2998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l" for="ch" forName="Child4Accent4" refType="w" fact="0.241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l" for="ch" forName="Child4Accent5" refType="w" fact="0.1833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l" for="ch" forName="Child4Accent6" refType="w" fact="0.1251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l" for="ch" forName="Child4Accent7" refType="w" fact="0.0668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l" for="ch" forName="Child4Accent8" refType="w" fact="0.0086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l" for="ch" forName="Child2Accent1" refType="w" fact="0.3158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l" for="ch" forName="Child4Accent2" refType="w" fact="0.358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l" for="ch" forName="Child1Accent2" refType="w" fact="0.358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l" for="ch" forName="Child3Accent3" refType="w" fact="0.2151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l" for="ch" forName="Child2Accent2" refType="w" fact="0.2689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l" for="ch" forName="Child2Accent4" refType="w" fact="0.1614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l" for="ch" forName="Child2Accent5" refType="w" fact="0.1077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l" for="ch" forName="Child2Accent6" refType="w" fact="0.0539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l" for="ch" forName="Child2Accent7" refType="w" fact="0.0002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l" for="ch" forName="Child2Accent3" refType="w" fact="0.2151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l" for="ch" forName="ParentAccent1" refType="w" fact="0.9717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l" for="ch" forName="ParentAccent2" refType="w" fact="0.9199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l" for="ch" forName="ParentAccent3" refType="w" fact="0.8682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l" for="ch" forName="ParentAccent4" refType="w" fact="0.8164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l" for="ch" forName="ParentAccent5" refType="w" fact="0.7646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l" for="ch" forName="ParentAccent6" refType="w" fact="0.6846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l" for="ch" forName="ParentAccent7" refType="w" fact="0.9256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l" for="ch" forName="ParentAccent8" refType="w" fact="0.9256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l" for="ch" forName="ParentAccent9" refType="w" fact="0.9509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l" for="ch" forName="ParentAccent10" refType="w" fact="0.952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l" for="ch" forName="Child4" refType="w" fact="0.0081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l" for="ch" forName="Child3" refType="w" fact="0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l" for="ch" forName="Child2" refType="w" fact="0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l" for="ch" forName="Child1" refType="w" fact="0.0081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12">
                <dgm:alg type="composite">
                  <dgm:param type="ar" val="1.3278"/>
                </dgm:alg>
                <dgm:constrLst>
                  <dgm:constr type="l" for="ch" forName="Child2Accent1" refType="w" fact="0.3436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l" for="ch" forName="Child2Accent2" refType="w" fact="0.3068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l" for="ch" forName="Child2Accent3" refType="w" fact="0.245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l" for="ch" forName="Child2Accent4" refType="w" fact="0.1842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l" for="ch" forName="Child2Accent5" refType="w" fact="0.1229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l" for="ch" forName="Child3Accent1" refType="w" fact="0.284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l" for="ch" forName="Child3Accent2" refType="w" fact="0.2272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l" for="ch" forName="Child3Accent3" refType="w" fact="0.170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l" for="ch" forName="Child3Accent4" refType="w" fact="0.1137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l" for="ch" forName="Child2Accent6" refType="w" fact="0.061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l" for="ch" forName="Child3Accent5" refType="w" fact="0.057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l" for="ch" forName="Child2Accent7" refType="w" fact="0.0002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l" for="ch" forName="Child3Accent6" refType="w" fact="0.0002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l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l" for="ch" forName="Child4Accent1" refType="w" fact="0.3436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l" for="ch" forName="Child4Accent2" refType="w" fact="0.3068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l" for="ch" forName="Child4Accent3" refType="w" fact="0.245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l" for="ch" forName="Child4Accent4" refType="w" fact="0.1842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l" for="ch" forName="Child4Accent5" refType="w" fact="0.1229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l" for="ch" forName="Child4Accent6" refType="w" fact="0.061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l" for="ch" forName="Child4Accent7" refType="w" fact="0.0002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l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l" for="ch" forName="ParentAccent1" refType="w" fact="0.9713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l" for="ch" forName="ParentAccent2" refType="w" fact="0.9187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l" for="ch" forName="ParentAccent3" refType="w" fact="0.8661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l" for="ch" forName="ParentAccent4" refType="w" fact="0.8136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l" for="ch" forName="ParentAccent5" refType="w" fact="0.761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l" for="ch" forName="ParentAccent6" refType="w" fact="0.6797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l" for="ch" forName="ParentAccent7" refType="w" fact="0.924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l" for="ch" forName="ParentAccent8" refType="w" fact="0.924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l" for="ch" forName="ParentAccent9" refType="w" fact="0.9501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l" for="ch" forName="ParentAccent10" refType="w" fact="0.9518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l" for="ch" forName="Child1Accent1" refType="w" fact="0.4819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l" for="ch" forName="Child1Accent4" refType="w" fact="0.3653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l" for="ch" forName="Child1Accent5" refType="w" fact="0.304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l" for="ch" forName="Child1Accent6" refType="w" fact="0.2426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l" for="ch" forName="Child1Accent7" refType="w" fact="0.1813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l" for="ch" forName="Child1Accent8" refType="w" fact="0.12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l" for="ch" forName="Child1Accent9" refType="w" fact="0.0587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l" for="ch" forName="Child5Accent1" refType="w" fact="0.4819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l" for="ch" forName="Child5Accent4" refType="w" fact="0.3653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l" for="ch" forName="Child5Accent5" refType="w" fact="0.304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l" for="ch" forName="Child5Accent6" refType="w" fact="0.2426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l" for="ch" forName="Child5Accent7" refType="w" fact="0.1813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l" for="ch" forName="Child5Accent8" refType="w" fact="0.12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l" for="ch" forName="Child5Accent9" refType="w" fact="0.0587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l" for="ch" forName="Child5Accent2" refType="w" fact="0.453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l" for="ch" forName="Child5Accent3" refType="w" fact="0.4118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l" for="ch" forName="Child1Accent2" refType="w" fact="0.4458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l" for="ch" forName="Child1Accent3" refType="w" fact="0.4054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l" for="ch" forName="Child5" refType="w" fact="0.0581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l" for="ch" forName="Child4" refType="w" fact="0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l" for="ch" forName="Child3" refType="w" fact="0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l" for="ch" forName="Child2" refType="w" fact="0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l" for="ch" forName="Child1" refType="w" fact="0.0581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l" for="ch" forName="Parent" refType="w" fact="0.3653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if>
          <dgm:else name="Name13">
            <dgm:choose name="Name14">
              <dgm:if name="Name15" axis="ch" ptType="node" func="cnt" op="equ" val="0">
                <dgm:alg type="composite">
                  <dgm:param type="ar" val="2.1059"/>
                </dgm:alg>
                <dgm:constrLst>
                  <dgm:constr type="r" for="ch" forName="Parent" refType="w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r" for="ch" forName="ParentAccent1" refType="w" fact="0.0469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r" for="ch" forName="ParentAccent2" refType="w" fact="0.1266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r" for="ch" forName="ParentAccent3" refType="w" fact="0.2063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r" for="ch" forName="ParentAccent4" refType="w" fact="0.286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r" for="ch" forName="ParentAccent5" refType="w" fact="0.3657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r" for="ch" forName="ParentAccent6" refType="w" fact="0.4924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r" for="ch" forName="ParentAccent7" refType="w" fact="0.1234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r" for="ch" forName="ParentAccent8" refType="w" fact="0.1234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r" for="ch" forName="ParentAccent9" refType="w" fact="0.081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r" for="ch" forName="ParentAccent10" refType="w" fact="0.0787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16" axis="ch" ptType="node" func="cnt" op="equ" val="1">
                <dgm:alg type="composite">
                  <dgm:param type="ar" val="3.4411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r" for="ch" forName="Child1Accent1" refType="w" fact="0.716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r" for="ch" forName="Child1Accent2" refType="w" fact="0.7728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r" for="ch" forName="Child1Accent3" refType="w" fact="0.829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r" for="ch" forName="Child1Accent4" refType="w" fact="0.8863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r" for="ch" forName="Child1Accent5" refType="w" fact="0.943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r" for="ch" forName="Child1Accent6" refType="w" fact="0.9998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ParentAccent1" refType="w" fact="0.0287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r" for="ch" forName="ParentAccent2" refType="w" fact="0.0813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r" for="ch" forName="ParentAccent3" refType="w" fact="0.1339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r" for="ch" forName="ParentAccent4" refType="w" fact="0.1864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r" for="ch" forName="ParentAccent5" refType="w" fact="0.239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r" for="ch" forName="ParentAccent6" refType="w" fact="0.3203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r" for="ch" forName="ParentAccent7" refType="w" fact="0.075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r" for="ch" forName="ParentAccent8" refType="w" fact="0.075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r" for="ch" forName="ParentAccent9" refType="w" fact="0.0499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r" for="ch" forName="ParentAccent10" refType="w" fact="0.0482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r" for="ch" forName="Child1" refType="w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r" for="ch" forName="Parent" refType="w" fact="0.6347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17" axis="ch" ptType="node" func="cnt" op="equ" val="2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2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6564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6932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754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158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8771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38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.9998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2" refType="w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8" axis="ch" ptType="node" func="cnt" op="equ" val="3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r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716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7728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829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863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943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998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r" for="ch" forName="Child3Accent1" refType="w" fact="0.6564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r" for="ch" forName="Child3Accent2" refType="w" fact="0.6932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r" for="ch" forName="Child3Accent3" refType="w" fact="0.754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r" for="ch" forName="Child3Accent4" refType="w" fact="0.8158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r" for="ch" forName="Child3Accent5" refType="w" fact="0.8771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r" for="ch" forName="Child3Accent6" refType="w" fact="0.938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r" for="ch" forName="Child3Accent7" refType="w" fact="0.9998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3" refType="w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r" for="ch" forName="Child2" refType="w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9" axis="ch" ptType="node" func="cnt" op="equ" val="4">
                <dgm:alg type="composite">
                  <dgm:param type="ar" val="1.8304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r" for="ch" forName="Parent" refType="w" fact="0.6229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r" for="ch" forName="Child1Accent1" refType="w" fact="0.6096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r" for="ch" forName="Child1Accent3" refType="w" fact="0.6999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r" for="ch" forName="Child1Accent4" refType="w" fact="0.7582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r" for="ch" forName="Child1Accent5" refType="w" fact="0.816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r" for="ch" forName="Child1Accent6" refType="w" fact="0.8748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r" for="ch" forName="Child3Accent1" refType="w" fact="0.6842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r" for="ch" forName="Child3Accent2" refType="w" fact="0.7311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r" for="ch" forName="Child3Accent4" refType="w" fact="0.8386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r" for="ch" forName="Child3Accent5" refType="w" fact="0.8923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r" for="ch" forName="Child1Accent7" refType="w" fact="0.9332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r" for="ch" forName="Child3Accent6" refType="w" fact="0.9461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r" for="ch" forName="Child1Accent8" refType="w" fact="0.991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3Accent7" refType="w" fact="0.9998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r" for="ch" forName="Child4Accent1" refType="w" fact="0.6096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r" for="ch" forName="Child4Accent3" refType="w" fact="0.7002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r" for="ch" forName="Child4Accent4" refType="w" fact="0.758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r" for="ch" forName="Child4Accent5" refType="w" fact="0.8167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r" for="ch" forName="Child4Accent6" refType="w" fact="0.8749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r" for="ch" forName="Child4Accent7" refType="w" fact="0.9332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r" for="ch" forName="Child4Accent8" refType="w" fact="0.9914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r" for="ch" forName="Child2Accent1" refType="w" fact="0.6842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r" for="ch" forName="Child4Accent2" refType="w" fact="0.642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r" for="ch" forName="Child1Accent2" refType="w" fact="0.641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r" for="ch" forName="Child3Accent3" refType="w" fact="0.7849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r" for="ch" forName="Child2Accent2" refType="w" fact="0.7311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r" for="ch" forName="Child2Accent4" refType="w" fact="0.8386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r" for="ch" forName="Child2Accent5" refType="w" fact="0.8923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r" for="ch" forName="Child2Accent6" refType="w" fact="0.9461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r" for="ch" forName="Child2Accent7" refType="w" fact="0.9998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r" for="ch" forName="Child2Accent3" refType="w" fact="0.7849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r" for="ch" forName="ParentAccent1" refType="w" fact="0.0283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r" for="ch" forName="ParentAccent2" refType="w" fact="0.0801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r" for="ch" forName="ParentAccent3" refType="w" fact="0.1318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r" for="ch" forName="ParentAccent4" refType="w" fact="0.1836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r" for="ch" forName="ParentAccent5" refType="w" fact="0.2354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r" for="ch" forName="ParentAccent6" refType="w" fact="0.3154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r" for="ch" forName="ParentAccent7" refType="w" fact="0.0744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r" for="ch" forName="ParentAccent8" refType="w" fact="0.0744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r" for="ch" forName="ParentAccent9" refType="w" fact="0.0491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r" for="ch" forName="ParentAccent10" refType="w" fact="0.047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r" for="ch" forName="Child4" refType="w" fact="0.9919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r" for="ch" forName="Child3" refType="w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r" for="ch" forName="Child2" refType="w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r" for="ch" forName="Child1" refType="w" fact="0.9919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20">
                <dgm:alg type="composite">
                  <dgm:param type="ar" val="1.3278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5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primFontSz" for="des" forName="Child5" refType="primFontSz" refFor="des" refForName="Child1" op="equ"/>
                  <dgm:constr type="r" for="ch" forName="Child2Accent1" refType="w" fact="0.6564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r" for="ch" forName="Child2Accent2" refType="w" fact="0.6932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r" for="ch" forName="Child2Accent3" refType="w" fact="0.754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r" for="ch" forName="Child2Accent4" refType="w" fact="0.8158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r" for="ch" forName="Child2Accent5" refType="w" fact="0.8771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r" for="ch" forName="Child2Accent6" refType="w" fact="0.938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r" for="ch" forName="Child2Accent7" refType="w" fact="0.9998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r" for="ch" forName="Child3Accent1" refType="w" fact="0.716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r" for="ch" forName="Child3Accent2" refType="w" fact="0.7728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r" for="ch" forName="Child3Accent3" refType="w" fact="0.829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r" for="ch" forName="Child3Accent4" refType="w" fact="0.8863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r" for="ch" forName="Child3Accent5" refType="w" fact="0.943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r" for="ch" forName="Child3Accent6" refType="w" fact="0.9998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r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r" for="ch" forName="Child4Accent1" refType="w" fact="0.6564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r" for="ch" forName="Child4Accent2" refType="w" fact="0.6932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r" for="ch" forName="Child4Accent3" refType="w" fact="0.754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r" for="ch" forName="Child4Accent4" refType="w" fact="0.8158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r" for="ch" forName="Child4Accent5" refType="w" fact="0.8771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r" for="ch" forName="Child4Accent6" refType="w" fact="0.938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r" for="ch" forName="Child4Accent7" refType="w" fact="0.9998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r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r" for="ch" forName="ParentAccent1" refType="w" fact="0.0287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r" for="ch" forName="ParentAccent2" refType="w" fact="0.0813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r" for="ch" forName="ParentAccent3" refType="w" fact="0.1339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r" for="ch" forName="ParentAccent4" refType="w" fact="0.1864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r" for="ch" forName="ParentAccent5" refType="w" fact="0.239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r" for="ch" forName="ParentAccent6" refType="w" fact="0.3203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r" for="ch" forName="ParentAccent7" refType="w" fact="0.075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r" for="ch" forName="ParentAccent8" refType="w" fact="0.075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r" for="ch" forName="ParentAccent9" refType="w" fact="0.0499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r" for="ch" forName="ParentAccent10" refType="w" fact="0.0482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r" for="ch" forName="Child1Accent1" refType="w" fact="0.5181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r" for="ch" forName="Child1Accent2" refType="w" fact="0.5542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r" for="ch" forName="Child1Accent3" refType="w" fact="0.5946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r" for="ch" forName="Child1Accent4" refType="w" fact="0.6347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r" for="ch" forName="Child1Accent5" refType="w" fact="0.696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r" for="ch" forName="Child1Accent6" refType="w" fact="0.7574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r" for="ch" forName="Child1Accent7" refType="w" fact="0.8187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r" for="ch" forName="Child1Accent8" refType="w" fact="0.88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r" for="ch" forName="Child1Accent9" refType="w" fact="0.9413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r" for="ch" forName="Child5Accent1" refType="w" fact="0.5181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r" for="ch" forName="Child5Accent2" refType="w" fact="0.547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r" for="ch" forName="Child5Accent3" refType="w" fact="0.5882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r" for="ch" forName="Child5Accent4" refType="w" fact="0.6347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r" for="ch" forName="Child5Accent5" refType="w" fact="0.696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r" for="ch" forName="Child5Accent6" refType="w" fact="0.7574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r" for="ch" forName="Child5Accent7" refType="w" fact="0.8187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r" for="ch" forName="Child5Accent8" refType="w" fact="0.88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r" for="ch" forName="Child5Accent9" refType="w" fact="0.9423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r" for="ch" forName="Child5" refType="w" fact="0.9419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r" for="ch" forName="Child4" refType="w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r" for="ch" forName="Child3" refType="w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r" for="ch" forName="Child2" refType="w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r" for="ch" forName="Child1" refType="w" fact="0.9419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r" for="ch" forName="Parent" refType="w" fact="0.6347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else>
        </dgm:choose>
        <dgm:layoutNode name="ParentAccen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" styleLbl="alignNode1">
          <dgm:varLst>
            <dgm:chMax val="5"/>
            <dgm:chPref val="3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 ptType="node"/>
          <dgm:constrLst>
            <dgm:constr type="lMarg" refType="primFontSz" fact="0.1"/>
            <dgm:constr type="rMarg" refType="primFontSz" fact="0.1"/>
            <dgm:constr type="tMarg" refType="primFontSz" fact="0.1"/>
            <dgm:constr type="bMarg" refType="primFontSz" fact="0.1"/>
          </dgm:constrLst>
          <dgm:ruleLst>
            <dgm:rule type="primFontSz" val="5" fact="NaN" max="NaN"/>
          </dgm:ruleLst>
        </dgm:layoutNode>
        <dgm:forEach name="Name21" axis="ch" ptType="node" cnt="1">
          <dgm:layoutNode name="Child1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2" axis="ch" ptType="node" st="2" cnt="1">
          <dgm:layoutNode name="Child2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3" axis="ch" ptType="node" st="3" cnt="1">
          <dgm:layoutNode name="Child3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4" axis="ch" ptType="node" st="4" cnt="1">
          <dgm:layoutNode name="Child4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5" axis="ch" ptType="node" st="5" cnt="1">
          <dgm:layoutNode name="Child5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FE758-00BC-4C5D-BAC9-B0DF6CA916E9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A4E5EC-1DC5-4063-8E0F-0FFFEE5AF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D0A5C-6B8D-8740-ACDD-A40F7FCA942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49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5FB37-FCC8-4928-A3D1-11140F7E5F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42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FD3CB8-2AAF-444B-86E9-8534E32CDD6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16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134A9A-CF93-49DF-8CFA-4436E436D7E7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1163" y="523875"/>
            <a:ext cx="3486150" cy="2614613"/>
          </a:xfrm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62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5614" indent="-29446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77867" indent="-23557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49014" indent="-23557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20160" indent="-23557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91307" indent="-2355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62453" indent="-2355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33601" indent="-2355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4747" indent="-2355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42293" eaLnBrk="1" hangingPunct="1"/>
            <a:fld id="{8DA4EBA9-F824-46F3-8243-EAE1CA15B8D5}" type="slidenum">
              <a:rPr lang="en-US" smtClean="0"/>
              <a:pPr defTabSz="942293" eaLnBrk="1" hangingPunct="1"/>
              <a:t>23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38463" y="514350"/>
            <a:ext cx="3498850" cy="2624138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1799" y="3312150"/>
            <a:ext cx="6870212" cy="31378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We look at a typical software project…..</a:t>
            </a:r>
          </a:p>
        </p:txBody>
      </p:sp>
    </p:spTree>
    <p:extLst>
      <p:ext uri="{BB962C8B-B14F-4D97-AF65-F5344CB8AC3E}">
        <p14:creationId xmlns:p14="http://schemas.microsoft.com/office/powerpoint/2010/main" val="1261291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5614" indent="-29446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77867" indent="-23557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49014" indent="-23557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20160" indent="-23557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91307" indent="-2355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62453" indent="-2355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33601" indent="-2355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4747" indent="-2355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42293" eaLnBrk="1" hangingPunct="1"/>
            <a:fld id="{9D50788B-4F04-48CA-AA53-2C3A80BE1F5B}" type="slidenum">
              <a:rPr lang="en-US" smtClean="0"/>
              <a:pPr defTabSz="942293" eaLnBrk="1" hangingPunct="1"/>
              <a:t>24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38463" y="511175"/>
            <a:ext cx="3498850" cy="2625725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1799" y="3312150"/>
            <a:ext cx="6870212" cy="31378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75961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5546" indent="-29444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77764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48869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19975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91081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62186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33292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4398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42212" eaLnBrk="1" hangingPunct="1"/>
            <a:fld id="{46C2C93C-EB47-4456-838A-19EFD35462B5}" type="slidenum">
              <a:rPr lang="en-US" smtClean="0"/>
              <a:pPr defTabSz="942212" eaLnBrk="1" hangingPunct="1"/>
              <a:t>25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813364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787647-E234-483B-8620-3E04EA288C9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02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FD3CB8-2AAF-444B-86E9-8534E32CDD6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40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5546" indent="-29444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77764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48869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19975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91081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62186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33292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4398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42212" eaLnBrk="1" hangingPunct="1"/>
            <a:fld id="{A4C37612-2C5E-4613-9BF3-7124DB9642E7}" type="slidenum">
              <a:rPr lang="en-CA" smtClean="0"/>
              <a:pPr defTabSz="942212" eaLnBrk="1" hangingPunct="1"/>
              <a:t>8</a:t>
            </a:fld>
            <a:endParaRPr lang="en-CA" smtClean="0"/>
          </a:p>
        </p:txBody>
      </p:sp>
      <p:sp>
        <p:nvSpPr>
          <p:cNvPr id="94211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173038"/>
            <a:ext cx="2305050" cy="1730375"/>
          </a:xfrm>
          <a:ln/>
        </p:spPr>
      </p:sp>
      <p:sp>
        <p:nvSpPr>
          <p:cNvPr id="94212" name="Rectangle 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CA" smtClean="0"/>
              <a:t>[Purpose of slide]	[#]</a:t>
            </a:r>
          </a:p>
          <a:p>
            <a:pPr lvl="1" eaLnBrk="1" hangingPunct="1"/>
            <a:r>
              <a:rPr lang="en-CA" smtClean="0"/>
              <a:t>[Information]</a:t>
            </a:r>
          </a:p>
          <a:p>
            <a:pPr eaLnBrk="1" hangingPunct="1"/>
            <a:endParaRPr lang="en-CA" smtClean="0"/>
          </a:p>
        </p:txBody>
      </p:sp>
      <p:sp>
        <p:nvSpPr>
          <p:cNvPr id="9421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5546" indent="-29444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77764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48869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19975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91081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62186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33292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4398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42212" eaLnBrk="1" hangingPunct="1"/>
            <a:r>
              <a:rPr lang="en-CA" smtClean="0"/>
              <a:t>© International Institute of Business Analysis</a:t>
            </a:r>
            <a:r>
              <a:rPr lang="en-CA" baseline="30000" smtClean="0"/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665272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5546" indent="-29444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77764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48869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19975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91081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62186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33292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4398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42212" eaLnBrk="1" hangingPunct="1"/>
            <a:fld id="{4828432F-66A5-4D01-8E55-7EA77ACCCC6F}" type="slidenum">
              <a:rPr lang="en-CA" smtClean="0"/>
              <a:pPr defTabSz="942212" eaLnBrk="1" hangingPunct="1"/>
              <a:t>9</a:t>
            </a:fld>
            <a:endParaRPr lang="en-CA" smtClean="0"/>
          </a:p>
        </p:txBody>
      </p:sp>
      <p:sp>
        <p:nvSpPr>
          <p:cNvPr id="95235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173038"/>
            <a:ext cx="2305050" cy="1730375"/>
          </a:xfrm>
          <a:ln/>
        </p:spPr>
      </p:sp>
      <p:sp>
        <p:nvSpPr>
          <p:cNvPr id="95236" name="Rectangle 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CA" smtClean="0"/>
              <a:t>[Purpose of slide]	[#]</a:t>
            </a:r>
          </a:p>
          <a:p>
            <a:pPr lvl="1" eaLnBrk="1" hangingPunct="1"/>
            <a:r>
              <a:rPr lang="en-CA" smtClean="0"/>
              <a:t>[Information]</a:t>
            </a:r>
          </a:p>
          <a:p>
            <a:pPr eaLnBrk="1" hangingPunct="1"/>
            <a:endParaRPr lang="en-CA" smtClean="0"/>
          </a:p>
        </p:txBody>
      </p:sp>
      <p:sp>
        <p:nvSpPr>
          <p:cNvPr id="9523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5546" indent="-29444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77764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48869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19975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91081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62186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33292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4398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42212" eaLnBrk="1" hangingPunct="1"/>
            <a:r>
              <a:rPr lang="en-CA" smtClean="0"/>
              <a:t>© International Institute of Business Analysis</a:t>
            </a:r>
            <a:r>
              <a:rPr lang="en-CA" baseline="30000" smtClean="0"/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180483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11430147" y="5298146"/>
            <a:ext cx="1711440" cy="27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590" tIns="48795" rIns="97590" bIns="48795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D8D713D-E8D8-4DD0-BBF9-EF1452F68441}" type="slidenum">
              <a:rPr lang="en-CA"/>
              <a:pPr algn="r" eaLnBrk="1" hangingPunct="1"/>
              <a:t>10</a:t>
            </a:fld>
            <a:endParaRPr lang="en-CA"/>
          </a:p>
        </p:txBody>
      </p:sp>
      <p:sp>
        <p:nvSpPr>
          <p:cNvPr id="97283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00288" y="139700"/>
            <a:ext cx="1843087" cy="1382713"/>
          </a:xfrm>
          <a:ln/>
        </p:spPr>
      </p:sp>
      <p:sp>
        <p:nvSpPr>
          <p:cNvPr id="97284" name="Rectangle 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CA" smtClean="0"/>
              <a:t>[Purpose of slide]	[#]</a:t>
            </a:r>
          </a:p>
          <a:p>
            <a:pPr lvl="1" eaLnBrk="1" hangingPunct="1"/>
            <a:r>
              <a:rPr lang="en-CA" smtClean="0"/>
              <a:t>[Information]</a:t>
            </a:r>
          </a:p>
          <a:p>
            <a:pPr eaLnBrk="1" hangingPunct="1"/>
            <a:endParaRPr lang="en-CA" smtClean="0"/>
          </a:p>
        </p:txBody>
      </p:sp>
      <p:sp>
        <p:nvSpPr>
          <p:cNvPr id="97285" name="Rectangle 6"/>
          <p:cNvSpPr txBox="1">
            <a:spLocks noGrp="1" noChangeArrowheads="1"/>
          </p:cNvSpPr>
          <p:nvPr/>
        </p:nvSpPr>
        <p:spPr bwMode="auto">
          <a:xfrm>
            <a:off x="0" y="5378205"/>
            <a:ext cx="11208797" cy="19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590" tIns="48795" rIns="97590" bIns="48795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300"/>
              <a:t>© International Institute of Business Analysis</a:t>
            </a:r>
            <a:r>
              <a:rPr lang="en-CA" sz="1300" baseline="30000"/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3980291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00288" y="139700"/>
            <a:ext cx="1843087" cy="1382713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4467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61838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77638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9494BE-1AFA-4416-9CDE-F852928707B7}" type="slidenum">
              <a:rPr lang="en-US"/>
              <a:pPr/>
              <a:t>16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36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606722" y="1065155"/>
            <a:ext cx="6315501" cy="1799796"/>
          </a:xfrm>
        </p:spPr>
        <p:txBody>
          <a:bodyPr/>
          <a:lstStyle>
            <a:lvl1pPr algn="l">
              <a:defRPr>
                <a:solidFill>
                  <a:srgbClr val="714989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15595" y="4268337"/>
            <a:ext cx="8337336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4" t="24801" r="5446" b="45806"/>
          <a:stretch/>
        </p:blipFill>
        <p:spPr bwMode="auto">
          <a:xfrm>
            <a:off x="605642" y="1063262"/>
            <a:ext cx="1817190" cy="1805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651165" y="2678249"/>
            <a:ext cx="17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</a:rPr>
              <a:t>Certified Training</a:t>
            </a:r>
          </a:p>
        </p:txBody>
      </p:sp>
    </p:spTree>
    <p:extLst>
      <p:ext uri="{BB962C8B-B14F-4D97-AF65-F5344CB8AC3E}">
        <p14:creationId xmlns:p14="http://schemas.microsoft.com/office/powerpoint/2010/main" val="2411222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231767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288588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126054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524001" y="1295400"/>
            <a:ext cx="5986352" cy="4800600"/>
          </a:xfrm>
          <a:prstGeom prst="rect">
            <a:avLst/>
          </a:prstGeom>
          <a:gradFill flip="none" rotWithShape="1">
            <a:gsLst>
              <a:gs pos="0">
                <a:srgbClr val="D65C00"/>
              </a:gs>
              <a:gs pos="50000">
                <a:srgbClr val="FFCA00">
                  <a:shade val="67500"/>
                  <a:satMod val="115000"/>
                </a:srgbClr>
              </a:gs>
              <a:gs pos="100000">
                <a:srgbClr val="FFCA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5" name="Freeform 439"/>
          <p:cNvSpPr>
            <a:spLocks/>
          </p:cNvSpPr>
          <p:nvPr userDrawn="1"/>
        </p:nvSpPr>
        <p:spPr bwMode="auto">
          <a:xfrm>
            <a:off x="1371601" y="1143000"/>
            <a:ext cx="6324600" cy="5204116"/>
          </a:xfrm>
          <a:custGeom>
            <a:avLst/>
            <a:gdLst/>
            <a:ahLst/>
            <a:cxnLst>
              <a:cxn ang="0">
                <a:pos x="273" y="1"/>
              </a:cxn>
              <a:cxn ang="0">
                <a:pos x="238" y="1"/>
              </a:cxn>
              <a:cxn ang="0">
                <a:pos x="51" y="2"/>
              </a:cxn>
              <a:cxn ang="0">
                <a:pos x="10" y="2"/>
              </a:cxn>
              <a:cxn ang="0">
                <a:pos x="4" y="15"/>
              </a:cxn>
              <a:cxn ang="0">
                <a:pos x="4" y="97"/>
              </a:cxn>
              <a:cxn ang="0">
                <a:pos x="8" y="127"/>
              </a:cxn>
              <a:cxn ang="0">
                <a:pos x="9" y="127"/>
              </a:cxn>
              <a:cxn ang="0">
                <a:pos x="47" y="126"/>
              </a:cxn>
              <a:cxn ang="0">
                <a:pos x="78" y="126"/>
              </a:cxn>
              <a:cxn ang="0">
                <a:pos x="161" y="125"/>
              </a:cxn>
              <a:cxn ang="0">
                <a:pos x="191" y="125"/>
              </a:cxn>
              <a:cxn ang="0">
                <a:pos x="262" y="124"/>
              </a:cxn>
              <a:cxn ang="0">
                <a:pos x="279" y="124"/>
              </a:cxn>
              <a:cxn ang="0">
                <a:pos x="288" y="123"/>
              </a:cxn>
              <a:cxn ang="0">
                <a:pos x="278" y="122"/>
              </a:cxn>
              <a:cxn ang="0">
                <a:pos x="265" y="122"/>
              </a:cxn>
              <a:cxn ang="0">
                <a:pos x="236" y="121"/>
              </a:cxn>
              <a:cxn ang="0">
                <a:pos x="213" y="122"/>
              </a:cxn>
              <a:cxn ang="0">
                <a:pos x="211" y="119"/>
              </a:cxn>
              <a:cxn ang="0">
                <a:pos x="204" y="118"/>
              </a:cxn>
              <a:cxn ang="0">
                <a:pos x="196" y="120"/>
              </a:cxn>
              <a:cxn ang="0">
                <a:pos x="190" y="120"/>
              </a:cxn>
              <a:cxn ang="0">
                <a:pos x="178" y="120"/>
              </a:cxn>
              <a:cxn ang="0">
                <a:pos x="166" y="118"/>
              </a:cxn>
              <a:cxn ang="0">
                <a:pos x="156" y="119"/>
              </a:cxn>
              <a:cxn ang="0">
                <a:pos x="149" y="120"/>
              </a:cxn>
              <a:cxn ang="0">
                <a:pos x="134" y="120"/>
              </a:cxn>
              <a:cxn ang="0">
                <a:pos x="120" y="120"/>
              </a:cxn>
              <a:cxn ang="0">
                <a:pos x="117" y="119"/>
              </a:cxn>
              <a:cxn ang="0">
                <a:pos x="106" y="119"/>
              </a:cxn>
              <a:cxn ang="0">
                <a:pos x="70" y="119"/>
              </a:cxn>
              <a:cxn ang="0">
                <a:pos x="54" y="119"/>
              </a:cxn>
              <a:cxn ang="0">
                <a:pos x="25" y="120"/>
              </a:cxn>
              <a:cxn ang="0">
                <a:pos x="11" y="116"/>
              </a:cxn>
              <a:cxn ang="0">
                <a:pos x="10" y="102"/>
              </a:cxn>
              <a:cxn ang="0">
                <a:pos x="11" y="96"/>
              </a:cxn>
              <a:cxn ang="0">
                <a:pos x="10" y="88"/>
              </a:cxn>
              <a:cxn ang="0">
                <a:pos x="11" y="73"/>
              </a:cxn>
              <a:cxn ang="0">
                <a:pos x="11" y="46"/>
              </a:cxn>
              <a:cxn ang="0">
                <a:pos x="11" y="24"/>
              </a:cxn>
              <a:cxn ang="0">
                <a:pos x="10" y="8"/>
              </a:cxn>
              <a:cxn ang="0">
                <a:pos x="25" y="8"/>
              </a:cxn>
              <a:cxn ang="0">
                <a:pos x="36" y="7"/>
              </a:cxn>
              <a:cxn ang="0">
                <a:pos x="39" y="7"/>
              </a:cxn>
              <a:cxn ang="0">
                <a:pos x="62" y="7"/>
              </a:cxn>
              <a:cxn ang="0">
                <a:pos x="86" y="7"/>
              </a:cxn>
              <a:cxn ang="0">
                <a:pos x="99" y="6"/>
              </a:cxn>
              <a:cxn ang="0">
                <a:pos x="122" y="4"/>
              </a:cxn>
              <a:cxn ang="0">
                <a:pos x="142" y="5"/>
              </a:cxn>
              <a:cxn ang="0">
                <a:pos x="172" y="5"/>
              </a:cxn>
              <a:cxn ang="0">
                <a:pos x="190" y="5"/>
              </a:cxn>
              <a:cxn ang="0">
                <a:pos x="243" y="6"/>
              </a:cxn>
              <a:cxn ang="0">
                <a:pos x="260" y="6"/>
              </a:cxn>
              <a:cxn ang="0">
                <a:pos x="302" y="5"/>
              </a:cxn>
              <a:cxn ang="0">
                <a:pos x="307" y="34"/>
              </a:cxn>
              <a:cxn ang="0">
                <a:pos x="310" y="65"/>
              </a:cxn>
              <a:cxn ang="0">
                <a:pos x="311" y="5"/>
              </a:cxn>
            </a:cxnLst>
            <a:rect l="0" t="0" r="r" b="b"/>
            <a:pathLst>
              <a:path w="316" h="128">
                <a:moveTo>
                  <a:pt x="306" y="0"/>
                </a:moveTo>
                <a:cubicBezTo>
                  <a:pt x="306" y="0"/>
                  <a:pt x="306" y="0"/>
                  <a:pt x="306" y="0"/>
                </a:cubicBezTo>
                <a:cubicBezTo>
                  <a:pt x="301" y="0"/>
                  <a:pt x="301" y="0"/>
                  <a:pt x="301" y="0"/>
                </a:cubicBezTo>
                <a:cubicBezTo>
                  <a:pt x="292" y="0"/>
                  <a:pt x="292" y="0"/>
                  <a:pt x="292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75" y="0"/>
                  <a:pt x="274" y="0"/>
                  <a:pt x="273" y="1"/>
                </a:cubicBezTo>
                <a:cubicBezTo>
                  <a:pt x="273" y="0"/>
                  <a:pt x="273" y="0"/>
                  <a:pt x="273" y="0"/>
                </a:cubicBezTo>
                <a:cubicBezTo>
                  <a:pt x="271" y="1"/>
                  <a:pt x="271" y="1"/>
                  <a:pt x="271" y="1"/>
                </a:cubicBezTo>
                <a:cubicBezTo>
                  <a:pt x="269" y="1"/>
                  <a:pt x="270" y="0"/>
                  <a:pt x="271" y="0"/>
                </a:cubicBezTo>
                <a:cubicBezTo>
                  <a:pt x="261" y="0"/>
                  <a:pt x="253" y="0"/>
                  <a:pt x="243" y="0"/>
                </a:cubicBezTo>
                <a:cubicBezTo>
                  <a:pt x="243" y="1"/>
                  <a:pt x="239" y="0"/>
                  <a:pt x="238" y="1"/>
                </a:cubicBezTo>
                <a:cubicBezTo>
                  <a:pt x="238" y="1"/>
                  <a:pt x="238" y="1"/>
                  <a:pt x="238" y="1"/>
                </a:cubicBezTo>
                <a:cubicBezTo>
                  <a:pt x="232" y="1"/>
                  <a:pt x="232" y="1"/>
                  <a:pt x="226" y="0"/>
                </a:cubicBezTo>
                <a:cubicBezTo>
                  <a:pt x="200" y="0"/>
                  <a:pt x="176" y="0"/>
                  <a:pt x="151" y="0"/>
                </a:cubicBezTo>
                <a:cubicBezTo>
                  <a:pt x="126" y="0"/>
                  <a:pt x="101" y="1"/>
                  <a:pt x="75" y="1"/>
                </a:cubicBezTo>
                <a:cubicBezTo>
                  <a:pt x="71" y="2"/>
                  <a:pt x="65" y="1"/>
                  <a:pt x="61" y="3"/>
                </a:cubicBezTo>
                <a:cubicBezTo>
                  <a:pt x="61" y="2"/>
                  <a:pt x="61" y="2"/>
                  <a:pt x="61" y="2"/>
                </a:cubicBezTo>
                <a:cubicBezTo>
                  <a:pt x="57" y="3"/>
                  <a:pt x="56" y="2"/>
                  <a:pt x="51" y="2"/>
                </a:cubicBezTo>
                <a:cubicBezTo>
                  <a:pt x="51" y="2"/>
                  <a:pt x="49" y="2"/>
                  <a:pt x="50" y="2"/>
                </a:cubicBezTo>
                <a:cubicBezTo>
                  <a:pt x="48" y="3"/>
                  <a:pt x="47" y="1"/>
                  <a:pt x="44" y="2"/>
                </a:cubicBezTo>
                <a:cubicBezTo>
                  <a:pt x="44" y="2"/>
                  <a:pt x="44" y="2"/>
                  <a:pt x="44" y="2"/>
                </a:cubicBezTo>
                <a:cubicBezTo>
                  <a:pt x="37" y="3"/>
                  <a:pt x="45" y="2"/>
                  <a:pt x="36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0" y="2"/>
                  <a:pt x="10" y="2"/>
                  <a:pt x="10" y="2"/>
                </a:cubicBezTo>
                <a:cubicBezTo>
                  <a:pt x="8" y="2"/>
                  <a:pt x="8" y="2"/>
                  <a:pt x="8" y="2"/>
                </a:cubicBezTo>
                <a:cubicBezTo>
                  <a:pt x="1" y="8"/>
                  <a:pt x="6" y="5"/>
                  <a:pt x="4" y="7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0"/>
                  <a:pt x="5" y="10"/>
                  <a:pt x="5" y="11"/>
                </a:cubicBezTo>
                <a:cubicBezTo>
                  <a:pt x="4" y="12"/>
                  <a:pt x="5" y="15"/>
                  <a:pt x="5" y="17"/>
                </a:cubicBezTo>
                <a:cubicBezTo>
                  <a:pt x="4" y="16"/>
                  <a:pt x="4" y="16"/>
                  <a:pt x="4" y="15"/>
                </a:cubicBezTo>
                <a:cubicBezTo>
                  <a:pt x="4" y="20"/>
                  <a:pt x="4" y="24"/>
                  <a:pt x="4" y="29"/>
                </a:cubicBezTo>
                <a:cubicBezTo>
                  <a:pt x="4" y="34"/>
                  <a:pt x="3" y="39"/>
                  <a:pt x="4" y="42"/>
                </a:cubicBezTo>
                <a:cubicBezTo>
                  <a:pt x="4" y="41"/>
                  <a:pt x="4" y="44"/>
                  <a:pt x="4" y="45"/>
                </a:cubicBezTo>
                <a:cubicBezTo>
                  <a:pt x="5" y="48"/>
                  <a:pt x="3" y="54"/>
                  <a:pt x="4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4" y="70"/>
                  <a:pt x="3" y="84"/>
                  <a:pt x="4" y="97"/>
                </a:cubicBezTo>
                <a:cubicBezTo>
                  <a:pt x="4" y="104"/>
                  <a:pt x="3" y="112"/>
                  <a:pt x="4" y="120"/>
                </a:cubicBezTo>
                <a:cubicBezTo>
                  <a:pt x="4" y="122"/>
                  <a:pt x="4" y="120"/>
                  <a:pt x="4" y="122"/>
                </a:cubicBezTo>
                <a:cubicBezTo>
                  <a:pt x="4" y="124"/>
                  <a:pt x="4" y="122"/>
                  <a:pt x="4" y="122"/>
                </a:cubicBezTo>
                <a:cubicBezTo>
                  <a:pt x="4" y="123"/>
                  <a:pt x="4" y="123"/>
                  <a:pt x="4" y="123"/>
                </a:cubicBezTo>
                <a:cubicBezTo>
                  <a:pt x="4" y="123"/>
                  <a:pt x="4" y="123"/>
                  <a:pt x="4" y="123"/>
                </a:cubicBezTo>
                <a:cubicBezTo>
                  <a:pt x="0" y="119"/>
                  <a:pt x="9" y="128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9" y="127"/>
                  <a:pt x="9" y="127"/>
                  <a:pt x="9" y="127"/>
                </a:cubicBezTo>
                <a:cubicBezTo>
                  <a:pt x="10" y="127"/>
                  <a:pt x="10" y="127"/>
                  <a:pt x="10" y="127"/>
                </a:cubicBezTo>
                <a:cubicBezTo>
                  <a:pt x="14" y="127"/>
                  <a:pt x="14" y="127"/>
                  <a:pt x="14" y="127"/>
                </a:cubicBezTo>
                <a:cubicBezTo>
                  <a:pt x="21" y="127"/>
                  <a:pt x="21" y="127"/>
                  <a:pt x="21" y="127"/>
                </a:cubicBezTo>
                <a:cubicBezTo>
                  <a:pt x="22" y="127"/>
                  <a:pt x="23" y="127"/>
                  <a:pt x="23" y="127"/>
                </a:cubicBezTo>
                <a:cubicBezTo>
                  <a:pt x="28" y="127"/>
                  <a:pt x="36" y="126"/>
                  <a:pt x="41" y="127"/>
                </a:cubicBezTo>
                <a:cubicBezTo>
                  <a:pt x="39" y="126"/>
                  <a:pt x="45" y="126"/>
                  <a:pt x="47" y="126"/>
                </a:cubicBezTo>
                <a:cubicBezTo>
                  <a:pt x="48" y="126"/>
                  <a:pt x="48" y="126"/>
                  <a:pt x="47" y="127"/>
                </a:cubicBezTo>
                <a:cubicBezTo>
                  <a:pt x="52" y="126"/>
                  <a:pt x="54" y="126"/>
                  <a:pt x="59" y="127"/>
                </a:cubicBezTo>
                <a:cubicBezTo>
                  <a:pt x="61" y="127"/>
                  <a:pt x="62" y="126"/>
                  <a:pt x="65" y="126"/>
                </a:cubicBezTo>
                <a:cubicBezTo>
                  <a:pt x="66" y="127"/>
                  <a:pt x="70" y="126"/>
                  <a:pt x="73" y="126"/>
                </a:cubicBezTo>
                <a:cubicBezTo>
                  <a:pt x="72" y="126"/>
                  <a:pt x="76" y="125"/>
                  <a:pt x="79" y="125"/>
                </a:cubicBezTo>
                <a:cubicBezTo>
                  <a:pt x="78" y="126"/>
                  <a:pt x="78" y="126"/>
                  <a:pt x="78" y="126"/>
                </a:cubicBezTo>
                <a:cubicBezTo>
                  <a:pt x="87" y="126"/>
                  <a:pt x="99" y="127"/>
                  <a:pt x="109" y="126"/>
                </a:cubicBezTo>
                <a:cubicBezTo>
                  <a:pt x="110" y="126"/>
                  <a:pt x="110" y="126"/>
                  <a:pt x="110" y="126"/>
                </a:cubicBezTo>
                <a:cubicBezTo>
                  <a:pt x="120" y="126"/>
                  <a:pt x="131" y="126"/>
                  <a:pt x="141" y="125"/>
                </a:cubicBezTo>
                <a:cubicBezTo>
                  <a:pt x="144" y="126"/>
                  <a:pt x="148" y="126"/>
                  <a:pt x="151" y="126"/>
                </a:cubicBezTo>
                <a:cubicBezTo>
                  <a:pt x="154" y="125"/>
                  <a:pt x="156" y="125"/>
                  <a:pt x="158" y="125"/>
                </a:cubicBezTo>
                <a:cubicBezTo>
                  <a:pt x="159" y="124"/>
                  <a:pt x="160" y="125"/>
                  <a:pt x="161" y="125"/>
                </a:cubicBezTo>
                <a:cubicBezTo>
                  <a:pt x="165" y="125"/>
                  <a:pt x="170" y="126"/>
                  <a:pt x="174" y="125"/>
                </a:cubicBezTo>
                <a:cubicBezTo>
                  <a:pt x="174" y="126"/>
                  <a:pt x="174" y="126"/>
                  <a:pt x="174" y="126"/>
                </a:cubicBezTo>
                <a:cubicBezTo>
                  <a:pt x="177" y="125"/>
                  <a:pt x="183" y="125"/>
                  <a:pt x="187" y="125"/>
                </a:cubicBezTo>
                <a:cubicBezTo>
                  <a:pt x="188" y="125"/>
                  <a:pt x="192" y="124"/>
                  <a:pt x="190" y="124"/>
                </a:cubicBezTo>
                <a:cubicBezTo>
                  <a:pt x="192" y="124"/>
                  <a:pt x="191" y="125"/>
                  <a:pt x="193" y="124"/>
                </a:cubicBezTo>
                <a:cubicBezTo>
                  <a:pt x="191" y="125"/>
                  <a:pt x="191" y="125"/>
                  <a:pt x="191" y="125"/>
                </a:cubicBezTo>
                <a:cubicBezTo>
                  <a:pt x="201" y="125"/>
                  <a:pt x="209" y="125"/>
                  <a:pt x="218" y="124"/>
                </a:cubicBezTo>
                <a:cubicBezTo>
                  <a:pt x="220" y="125"/>
                  <a:pt x="226" y="124"/>
                  <a:pt x="231" y="125"/>
                </a:cubicBezTo>
                <a:cubicBezTo>
                  <a:pt x="234" y="124"/>
                  <a:pt x="239" y="125"/>
                  <a:pt x="242" y="124"/>
                </a:cubicBezTo>
                <a:cubicBezTo>
                  <a:pt x="242" y="124"/>
                  <a:pt x="242" y="124"/>
                  <a:pt x="242" y="124"/>
                </a:cubicBezTo>
                <a:cubicBezTo>
                  <a:pt x="246" y="124"/>
                  <a:pt x="251" y="124"/>
                  <a:pt x="256" y="125"/>
                </a:cubicBezTo>
                <a:cubicBezTo>
                  <a:pt x="259" y="125"/>
                  <a:pt x="259" y="124"/>
                  <a:pt x="262" y="124"/>
                </a:cubicBezTo>
                <a:cubicBezTo>
                  <a:pt x="262" y="124"/>
                  <a:pt x="262" y="124"/>
                  <a:pt x="262" y="124"/>
                </a:cubicBezTo>
                <a:cubicBezTo>
                  <a:pt x="264" y="124"/>
                  <a:pt x="265" y="123"/>
                  <a:pt x="266" y="123"/>
                </a:cubicBezTo>
                <a:cubicBezTo>
                  <a:pt x="268" y="123"/>
                  <a:pt x="268" y="123"/>
                  <a:pt x="270" y="123"/>
                </a:cubicBezTo>
                <a:cubicBezTo>
                  <a:pt x="269" y="123"/>
                  <a:pt x="267" y="124"/>
                  <a:pt x="266" y="125"/>
                </a:cubicBezTo>
                <a:cubicBezTo>
                  <a:pt x="269" y="125"/>
                  <a:pt x="272" y="124"/>
                  <a:pt x="274" y="124"/>
                </a:cubicBezTo>
                <a:cubicBezTo>
                  <a:pt x="277" y="124"/>
                  <a:pt x="279" y="124"/>
                  <a:pt x="279" y="124"/>
                </a:cubicBezTo>
                <a:cubicBezTo>
                  <a:pt x="279" y="124"/>
                  <a:pt x="281" y="124"/>
                  <a:pt x="279" y="124"/>
                </a:cubicBezTo>
                <a:cubicBezTo>
                  <a:pt x="281" y="124"/>
                  <a:pt x="283" y="124"/>
                  <a:pt x="284" y="124"/>
                </a:cubicBezTo>
                <a:cubicBezTo>
                  <a:pt x="283" y="124"/>
                  <a:pt x="283" y="124"/>
                  <a:pt x="283" y="124"/>
                </a:cubicBezTo>
                <a:cubicBezTo>
                  <a:pt x="283" y="123"/>
                  <a:pt x="285" y="123"/>
                  <a:pt x="285" y="123"/>
                </a:cubicBezTo>
                <a:cubicBezTo>
                  <a:pt x="284" y="123"/>
                  <a:pt x="284" y="123"/>
                  <a:pt x="283" y="123"/>
                </a:cubicBezTo>
                <a:cubicBezTo>
                  <a:pt x="283" y="122"/>
                  <a:pt x="287" y="122"/>
                  <a:pt x="288" y="123"/>
                </a:cubicBezTo>
                <a:cubicBezTo>
                  <a:pt x="289" y="123"/>
                  <a:pt x="285" y="124"/>
                  <a:pt x="287" y="124"/>
                </a:cubicBezTo>
                <a:cubicBezTo>
                  <a:pt x="292" y="123"/>
                  <a:pt x="292" y="123"/>
                  <a:pt x="292" y="123"/>
                </a:cubicBezTo>
                <a:cubicBezTo>
                  <a:pt x="291" y="123"/>
                  <a:pt x="289" y="123"/>
                  <a:pt x="290" y="122"/>
                </a:cubicBezTo>
                <a:cubicBezTo>
                  <a:pt x="288" y="123"/>
                  <a:pt x="288" y="123"/>
                  <a:pt x="288" y="123"/>
                </a:cubicBezTo>
                <a:cubicBezTo>
                  <a:pt x="288" y="122"/>
                  <a:pt x="288" y="122"/>
                  <a:pt x="288" y="122"/>
                </a:cubicBezTo>
                <a:cubicBezTo>
                  <a:pt x="284" y="122"/>
                  <a:pt x="281" y="122"/>
                  <a:pt x="278" y="122"/>
                </a:cubicBezTo>
                <a:cubicBezTo>
                  <a:pt x="279" y="123"/>
                  <a:pt x="279" y="123"/>
                  <a:pt x="279" y="123"/>
                </a:cubicBezTo>
                <a:cubicBezTo>
                  <a:pt x="277" y="123"/>
                  <a:pt x="275" y="123"/>
                  <a:pt x="273" y="123"/>
                </a:cubicBezTo>
                <a:cubicBezTo>
                  <a:pt x="274" y="123"/>
                  <a:pt x="273" y="122"/>
                  <a:pt x="273" y="122"/>
                </a:cubicBezTo>
                <a:cubicBezTo>
                  <a:pt x="272" y="122"/>
                  <a:pt x="272" y="122"/>
                  <a:pt x="271" y="122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71" y="122"/>
                  <a:pt x="266" y="122"/>
                  <a:pt x="265" y="122"/>
                </a:cubicBezTo>
                <a:cubicBezTo>
                  <a:pt x="265" y="122"/>
                  <a:pt x="265" y="122"/>
                  <a:pt x="265" y="122"/>
                </a:cubicBezTo>
                <a:cubicBezTo>
                  <a:pt x="262" y="121"/>
                  <a:pt x="266" y="122"/>
                  <a:pt x="264" y="122"/>
                </a:cubicBezTo>
                <a:cubicBezTo>
                  <a:pt x="262" y="122"/>
                  <a:pt x="263" y="121"/>
                  <a:pt x="261" y="121"/>
                </a:cubicBezTo>
                <a:cubicBezTo>
                  <a:pt x="258" y="121"/>
                  <a:pt x="252" y="122"/>
                  <a:pt x="248" y="121"/>
                </a:cubicBezTo>
                <a:cubicBezTo>
                  <a:pt x="245" y="121"/>
                  <a:pt x="242" y="121"/>
                  <a:pt x="239" y="122"/>
                </a:cubicBezTo>
                <a:cubicBezTo>
                  <a:pt x="236" y="122"/>
                  <a:pt x="239" y="121"/>
                  <a:pt x="236" y="121"/>
                </a:cubicBezTo>
                <a:cubicBezTo>
                  <a:pt x="237" y="121"/>
                  <a:pt x="236" y="121"/>
                  <a:pt x="236" y="120"/>
                </a:cubicBezTo>
                <a:cubicBezTo>
                  <a:pt x="236" y="121"/>
                  <a:pt x="231" y="120"/>
                  <a:pt x="233" y="121"/>
                </a:cubicBezTo>
                <a:cubicBezTo>
                  <a:pt x="229" y="121"/>
                  <a:pt x="225" y="121"/>
                  <a:pt x="221" y="121"/>
                </a:cubicBezTo>
                <a:cubicBezTo>
                  <a:pt x="222" y="121"/>
                  <a:pt x="223" y="120"/>
                  <a:pt x="221" y="120"/>
                </a:cubicBezTo>
                <a:cubicBezTo>
                  <a:pt x="219" y="121"/>
                  <a:pt x="216" y="121"/>
                  <a:pt x="213" y="121"/>
                </a:cubicBezTo>
                <a:cubicBezTo>
                  <a:pt x="213" y="121"/>
                  <a:pt x="214" y="121"/>
                  <a:pt x="213" y="122"/>
                </a:cubicBezTo>
                <a:cubicBezTo>
                  <a:pt x="213" y="122"/>
                  <a:pt x="212" y="122"/>
                  <a:pt x="211" y="122"/>
                </a:cubicBezTo>
                <a:cubicBezTo>
                  <a:pt x="211" y="122"/>
                  <a:pt x="211" y="121"/>
                  <a:pt x="208" y="121"/>
                </a:cubicBezTo>
                <a:cubicBezTo>
                  <a:pt x="209" y="120"/>
                  <a:pt x="213" y="121"/>
                  <a:pt x="212" y="120"/>
                </a:cubicBezTo>
                <a:cubicBezTo>
                  <a:pt x="213" y="119"/>
                  <a:pt x="219" y="119"/>
                  <a:pt x="220" y="120"/>
                </a:cubicBezTo>
                <a:cubicBezTo>
                  <a:pt x="223" y="119"/>
                  <a:pt x="218" y="119"/>
                  <a:pt x="218" y="119"/>
                </a:cubicBezTo>
                <a:cubicBezTo>
                  <a:pt x="216" y="119"/>
                  <a:pt x="215" y="119"/>
                  <a:pt x="211" y="119"/>
                </a:cubicBezTo>
                <a:cubicBezTo>
                  <a:pt x="211" y="120"/>
                  <a:pt x="212" y="120"/>
                  <a:pt x="210" y="120"/>
                </a:cubicBezTo>
                <a:cubicBezTo>
                  <a:pt x="207" y="121"/>
                  <a:pt x="206" y="119"/>
                  <a:pt x="205" y="119"/>
                </a:cubicBezTo>
                <a:cubicBezTo>
                  <a:pt x="207" y="119"/>
                  <a:pt x="207" y="119"/>
                  <a:pt x="207" y="119"/>
                </a:cubicBezTo>
                <a:cubicBezTo>
                  <a:pt x="204" y="119"/>
                  <a:pt x="204" y="119"/>
                  <a:pt x="201" y="119"/>
                </a:cubicBezTo>
                <a:cubicBezTo>
                  <a:pt x="201" y="118"/>
                  <a:pt x="205" y="119"/>
                  <a:pt x="206" y="119"/>
                </a:cubicBezTo>
                <a:cubicBezTo>
                  <a:pt x="204" y="118"/>
                  <a:pt x="204" y="118"/>
                  <a:pt x="204" y="118"/>
                </a:cubicBezTo>
                <a:cubicBezTo>
                  <a:pt x="200" y="118"/>
                  <a:pt x="203" y="119"/>
                  <a:pt x="199" y="118"/>
                </a:cubicBezTo>
                <a:cubicBezTo>
                  <a:pt x="200" y="118"/>
                  <a:pt x="200" y="118"/>
                  <a:pt x="200" y="118"/>
                </a:cubicBezTo>
                <a:cubicBezTo>
                  <a:pt x="197" y="118"/>
                  <a:pt x="197" y="118"/>
                  <a:pt x="197" y="118"/>
                </a:cubicBezTo>
                <a:cubicBezTo>
                  <a:pt x="197" y="119"/>
                  <a:pt x="198" y="119"/>
                  <a:pt x="200" y="119"/>
                </a:cubicBezTo>
                <a:cubicBezTo>
                  <a:pt x="199" y="120"/>
                  <a:pt x="198" y="119"/>
                  <a:pt x="195" y="120"/>
                </a:cubicBezTo>
                <a:cubicBezTo>
                  <a:pt x="194" y="120"/>
                  <a:pt x="196" y="120"/>
                  <a:pt x="196" y="120"/>
                </a:cubicBezTo>
                <a:cubicBezTo>
                  <a:pt x="197" y="121"/>
                  <a:pt x="194" y="121"/>
                  <a:pt x="193" y="121"/>
                </a:cubicBezTo>
                <a:cubicBezTo>
                  <a:pt x="190" y="121"/>
                  <a:pt x="191" y="120"/>
                  <a:pt x="190" y="120"/>
                </a:cubicBezTo>
                <a:cubicBezTo>
                  <a:pt x="191" y="120"/>
                  <a:pt x="193" y="120"/>
                  <a:pt x="193" y="120"/>
                </a:cubicBezTo>
                <a:cubicBezTo>
                  <a:pt x="196" y="119"/>
                  <a:pt x="191" y="119"/>
                  <a:pt x="193" y="118"/>
                </a:cubicBezTo>
                <a:cubicBezTo>
                  <a:pt x="191" y="118"/>
                  <a:pt x="191" y="119"/>
                  <a:pt x="190" y="119"/>
                </a:cubicBezTo>
                <a:cubicBezTo>
                  <a:pt x="190" y="119"/>
                  <a:pt x="189" y="119"/>
                  <a:pt x="190" y="120"/>
                </a:cubicBezTo>
                <a:cubicBezTo>
                  <a:pt x="185" y="121"/>
                  <a:pt x="187" y="118"/>
                  <a:pt x="183" y="119"/>
                </a:cubicBezTo>
                <a:cubicBezTo>
                  <a:pt x="184" y="120"/>
                  <a:pt x="177" y="120"/>
                  <a:pt x="180" y="121"/>
                </a:cubicBezTo>
                <a:cubicBezTo>
                  <a:pt x="179" y="122"/>
                  <a:pt x="178" y="122"/>
                  <a:pt x="177" y="122"/>
                </a:cubicBezTo>
                <a:cubicBezTo>
                  <a:pt x="178" y="121"/>
                  <a:pt x="175" y="121"/>
                  <a:pt x="177" y="120"/>
                </a:cubicBezTo>
                <a:cubicBezTo>
                  <a:pt x="175" y="120"/>
                  <a:pt x="175" y="120"/>
                  <a:pt x="175" y="120"/>
                </a:cubicBezTo>
                <a:cubicBezTo>
                  <a:pt x="178" y="120"/>
                  <a:pt x="178" y="120"/>
                  <a:pt x="178" y="120"/>
                </a:cubicBezTo>
                <a:cubicBezTo>
                  <a:pt x="176" y="119"/>
                  <a:pt x="173" y="119"/>
                  <a:pt x="172" y="118"/>
                </a:cubicBezTo>
                <a:cubicBezTo>
                  <a:pt x="170" y="119"/>
                  <a:pt x="173" y="119"/>
                  <a:pt x="170" y="119"/>
                </a:cubicBezTo>
                <a:cubicBezTo>
                  <a:pt x="171" y="119"/>
                  <a:pt x="170" y="118"/>
                  <a:pt x="169" y="118"/>
                </a:cubicBezTo>
                <a:cubicBezTo>
                  <a:pt x="171" y="119"/>
                  <a:pt x="169" y="119"/>
                  <a:pt x="167" y="120"/>
                </a:cubicBezTo>
                <a:cubicBezTo>
                  <a:pt x="165" y="120"/>
                  <a:pt x="163" y="119"/>
                  <a:pt x="164" y="119"/>
                </a:cubicBezTo>
                <a:cubicBezTo>
                  <a:pt x="166" y="118"/>
                  <a:pt x="166" y="118"/>
                  <a:pt x="166" y="118"/>
                </a:cubicBezTo>
                <a:cubicBezTo>
                  <a:pt x="164" y="119"/>
                  <a:pt x="165" y="118"/>
                  <a:pt x="163" y="118"/>
                </a:cubicBezTo>
                <a:cubicBezTo>
                  <a:pt x="163" y="118"/>
                  <a:pt x="162" y="119"/>
                  <a:pt x="161" y="120"/>
                </a:cubicBezTo>
                <a:cubicBezTo>
                  <a:pt x="160" y="120"/>
                  <a:pt x="159" y="119"/>
                  <a:pt x="158" y="119"/>
                </a:cubicBezTo>
                <a:cubicBezTo>
                  <a:pt x="160" y="119"/>
                  <a:pt x="160" y="119"/>
                  <a:pt x="160" y="119"/>
                </a:cubicBezTo>
                <a:cubicBezTo>
                  <a:pt x="157" y="119"/>
                  <a:pt x="160" y="118"/>
                  <a:pt x="157" y="118"/>
                </a:cubicBezTo>
                <a:cubicBezTo>
                  <a:pt x="156" y="119"/>
                  <a:pt x="156" y="119"/>
                  <a:pt x="156" y="119"/>
                </a:cubicBezTo>
                <a:cubicBezTo>
                  <a:pt x="155" y="119"/>
                  <a:pt x="155" y="118"/>
                  <a:pt x="156" y="118"/>
                </a:cubicBezTo>
                <a:cubicBezTo>
                  <a:pt x="155" y="119"/>
                  <a:pt x="153" y="118"/>
                  <a:pt x="153" y="119"/>
                </a:cubicBezTo>
                <a:cubicBezTo>
                  <a:pt x="152" y="118"/>
                  <a:pt x="152" y="118"/>
                  <a:pt x="152" y="118"/>
                </a:cubicBezTo>
                <a:cubicBezTo>
                  <a:pt x="151" y="118"/>
                  <a:pt x="150" y="119"/>
                  <a:pt x="148" y="119"/>
                </a:cubicBezTo>
                <a:cubicBezTo>
                  <a:pt x="149" y="119"/>
                  <a:pt x="150" y="119"/>
                  <a:pt x="152" y="119"/>
                </a:cubicBezTo>
                <a:cubicBezTo>
                  <a:pt x="153" y="120"/>
                  <a:pt x="150" y="120"/>
                  <a:pt x="149" y="120"/>
                </a:cubicBezTo>
                <a:cubicBezTo>
                  <a:pt x="149" y="119"/>
                  <a:pt x="146" y="120"/>
                  <a:pt x="144" y="120"/>
                </a:cubicBezTo>
                <a:cubicBezTo>
                  <a:pt x="143" y="119"/>
                  <a:pt x="142" y="119"/>
                  <a:pt x="142" y="119"/>
                </a:cubicBezTo>
                <a:cubicBezTo>
                  <a:pt x="141" y="119"/>
                  <a:pt x="141" y="119"/>
                  <a:pt x="141" y="119"/>
                </a:cubicBezTo>
                <a:cubicBezTo>
                  <a:pt x="141" y="118"/>
                  <a:pt x="138" y="120"/>
                  <a:pt x="136" y="119"/>
                </a:cubicBezTo>
                <a:cubicBezTo>
                  <a:pt x="137" y="119"/>
                  <a:pt x="137" y="119"/>
                  <a:pt x="136" y="118"/>
                </a:cubicBezTo>
                <a:cubicBezTo>
                  <a:pt x="138" y="119"/>
                  <a:pt x="133" y="119"/>
                  <a:pt x="134" y="120"/>
                </a:cubicBezTo>
                <a:cubicBezTo>
                  <a:pt x="131" y="120"/>
                  <a:pt x="134" y="119"/>
                  <a:pt x="134" y="118"/>
                </a:cubicBezTo>
                <a:cubicBezTo>
                  <a:pt x="132" y="119"/>
                  <a:pt x="130" y="118"/>
                  <a:pt x="129" y="119"/>
                </a:cubicBezTo>
                <a:cubicBezTo>
                  <a:pt x="131" y="119"/>
                  <a:pt x="129" y="119"/>
                  <a:pt x="128" y="120"/>
                </a:cubicBezTo>
                <a:cubicBezTo>
                  <a:pt x="125" y="120"/>
                  <a:pt x="129" y="119"/>
                  <a:pt x="127" y="119"/>
                </a:cubicBezTo>
                <a:cubicBezTo>
                  <a:pt x="125" y="119"/>
                  <a:pt x="124" y="120"/>
                  <a:pt x="126" y="120"/>
                </a:cubicBezTo>
                <a:cubicBezTo>
                  <a:pt x="124" y="120"/>
                  <a:pt x="122" y="121"/>
                  <a:pt x="120" y="120"/>
                </a:cubicBezTo>
                <a:cubicBezTo>
                  <a:pt x="120" y="120"/>
                  <a:pt x="124" y="120"/>
                  <a:pt x="123" y="120"/>
                </a:cubicBezTo>
                <a:cubicBezTo>
                  <a:pt x="119" y="119"/>
                  <a:pt x="121" y="121"/>
                  <a:pt x="117" y="121"/>
                </a:cubicBezTo>
                <a:cubicBezTo>
                  <a:pt x="119" y="121"/>
                  <a:pt x="117" y="122"/>
                  <a:pt x="115" y="123"/>
                </a:cubicBezTo>
                <a:cubicBezTo>
                  <a:pt x="111" y="123"/>
                  <a:pt x="117" y="122"/>
                  <a:pt x="115" y="122"/>
                </a:cubicBezTo>
                <a:cubicBezTo>
                  <a:pt x="114" y="122"/>
                  <a:pt x="114" y="122"/>
                  <a:pt x="114" y="122"/>
                </a:cubicBezTo>
                <a:cubicBezTo>
                  <a:pt x="112" y="121"/>
                  <a:pt x="119" y="120"/>
                  <a:pt x="117" y="119"/>
                </a:cubicBezTo>
                <a:cubicBezTo>
                  <a:pt x="115" y="120"/>
                  <a:pt x="115" y="120"/>
                  <a:pt x="115" y="120"/>
                </a:cubicBezTo>
                <a:cubicBezTo>
                  <a:pt x="115" y="119"/>
                  <a:pt x="116" y="119"/>
                  <a:pt x="115" y="119"/>
                </a:cubicBezTo>
                <a:cubicBezTo>
                  <a:pt x="115" y="119"/>
                  <a:pt x="111" y="119"/>
                  <a:pt x="111" y="119"/>
                </a:cubicBezTo>
                <a:cubicBezTo>
                  <a:pt x="110" y="120"/>
                  <a:pt x="112" y="119"/>
                  <a:pt x="112" y="119"/>
                </a:cubicBezTo>
                <a:cubicBezTo>
                  <a:pt x="110" y="119"/>
                  <a:pt x="109" y="120"/>
                  <a:pt x="106" y="120"/>
                </a:cubicBezTo>
                <a:cubicBezTo>
                  <a:pt x="108" y="120"/>
                  <a:pt x="105" y="119"/>
                  <a:pt x="106" y="119"/>
                </a:cubicBezTo>
                <a:cubicBezTo>
                  <a:pt x="105" y="119"/>
                  <a:pt x="106" y="120"/>
                  <a:pt x="104" y="119"/>
                </a:cubicBezTo>
                <a:cubicBezTo>
                  <a:pt x="104" y="119"/>
                  <a:pt x="104" y="119"/>
                  <a:pt x="104" y="119"/>
                </a:cubicBezTo>
                <a:cubicBezTo>
                  <a:pt x="96" y="119"/>
                  <a:pt x="87" y="119"/>
                  <a:pt x="80" y="120"/>
                </a:cubicBezTo>
                <a:cubicBezTo>
                  <a:pt x="79" y="120"/>
                  <a:pt x="77" y="120"/>
                  <a:pt x="73" y="119"/>
                </a:cubicBezTo>
                <a:cubicBezTo>
                  <a:pt x="75" y="119"/>
                  <a:pt x="73" y="120"/>
                  <a:pt x="72" y="120"/>
                </a:cubicBezTo>
                <a:cubicBezTo>
                  <a:pt x="70" y="119"/>
                  <a:pt x="70" y="119"/>
                  <a:pt x="70" y="119"/>
                </a:cubicBezTo>
                <a:cubicBezTo>
                  <a:pt x="68" y="119"/>
                  <a:pt x="65" y="120"/>
                  <a:pt x="63" y="120"/>
                </a:cubicBezTo>
                <a:cubicBezTo>
                  <a:pt x="63" y="120"/>
                  <a:pt x="63" y="120"/>
                  <a:pt x="63" y="119"/>
                </a:cubicBezTo>
                <a:cubicBezTo>
                  <a:pt x="61" y="119"/>
                  <a:pt x="61" y="120"/>
                  <a:pt x="60" y="120"/>
                </a:cubicBezTo>
                <a:cubicBezTo>
                  <a:pt x="58" y="119"/>
                  <a:pt x="58" y="119"/>
                  <a:pt x="58" y="119"/>
                </a:cubicBezTo>
                <a:cubicBezTo>
                  <a:pt x="58" y="120"/>
                  <a:pt x="58" y="120"/>
                  <a:pt x="58" y="120"/>
                </a:cubicBezTo>
                <a:cubicBezTo>
                  <a:pt x="56" y="120"/>
                  <a:pt x="54" y="120"/>
                  <a:pt x="54" y="119"/>
                </a:cubicBezTo>
                <a:cubicBezTo>
                  <a:pt x="53" y="119"/>
                  <a:pt x="52" y="120"/>
                  <a:pt x="53" y="120"/>
                </a:cubicBezTo>
                <a:cubicBezTo>
                  <a:pt x="51" y="119"/>
                  <a:pt x="46" y="119"/>
                  <a:pt x="42" y="120"/>
                </a:cubicBezTo>
                <a:cubicBezTo>
                  <a:pt x="44" y="120"/>
                  <a:pt x="44" y="120"/>
                  <a:pt x="44" y="121"/>
                </a:cubicBezTo>
                <a:cubicBezTo>
                  <a:pt x="44" y="121"/>
                  <a:pt x="43" y="120"/>
                  <a:pt x="42" y="121"/>
                </a:cubicBezTo>
                <a:cubicBezTo>
                  <a:pt x="42" y="121"/>
                  <a:pt x="40" y="120"/>
                  <a:pt x="42" y="120"/>
                </a:cubicBezTo>
                <a:cubicBezTo>
                  <a:pt x="37" y="119"/>
                  <a:pt x="31" y="120"/>
                  <a:pt x="25" y="120"/>
                </a:cubicBezTo>
                <a:cubicBezTo>
                  <a:pt x="24" y="120"/>
                  <a:pt x="24" y="120"/>
                  <a:pt x="23" y="120"/>
                </a:cubicBezTo>
                <a:cubicBezTo>
                  <a:pt x="20" y="119"/>
                  <a:pt x="15" y="120"/>
                  <a:pt x="11" y="120"/>
                </a:cubicBezTo>
                <a:cubicBezTo>
                  <a:pt x="12" y="120"/>
                  <a:pt x="11" y="120"/>
                  <a:pt x="11" y="121"/>
                </a:cubicBezTo>
                <a:cubicBezTo>
                  <a:pt x="11" y="121"/>
                  <a:pt x="11" y="120"/>
                  <a:pt x="11" y="120"/>
                </a:cubicBezTo>
                <a:cubicBezTo>
                  <a:pt x="11" y="119"/>
                  <a:pt x="11" y="117"/>
                  <a:pt x="11" y="116"/>
                </a:cubicBezTo>
                <a:cubicBezTo>
                  <a:pt x="11" y="116"/>
                  <a:pt x="11" y="116"/>
                  <a:pt x="11" y="116"/>
                </a:cubicBezTo>
                <a:cubicBezTo>
                  <a:pt x="10" y="115"/>
                  <a:pt x="10" y="113"/>
                  <a:pt x="10" y="111"/>
                </a:cubicBezTo>
                <a:cubicBezTo>
                  <a:pt x="10" y="112"/>
                  <a:pt x="10" y="112"/>
                  <a:pt x="10" y="112"/>
                </a:cubicBezTo>
                <a:cubicBezTo>
                  <a:pt x="11" y="110"/>
                  <a:pt x="11" y="109"/>
                  <a:pt x="11" y="107"/>
                </a:cubicBezTo>
                <a:cubicBezTo>
                  <a:pt x="10" y="107"/>
                  <a:pt x="11" y="103"/>
                  <a:pt x="10" y="103"/>
                </a:cubicBezTo>
                <a:cubicBezTo>
                  <a:pt x="10" y="102"/>
                  <a:pt x="10" y="103"/>
                  <a:pt x="10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10" y="100"/>
                  <a:pt x="10" y="100"/>
                  <a:pt x="10" y="100"/>
                </a:cubicBezTo>
                <a:cubicBezTo>
                  <a:pt x="10" y="100"/>
                  <a:pt x="11" y="100"/>
                  <a:pt x="11" y="101"/>
                </a:cubicBezTo>
                <a:cubicBezTo>
                  <a:pt x="11" y="98"/>
                  <a:pt x="10" y="100"/>
                  <a:pt x="10" y="99"/>
                </a:cubicBezTo>
                <a:cubicBezTo>
                  <a:pt x="10" y="96"/>
                  <a:pt x="10" y="97"/>
                  <a:pt x="10" y="96"/>
                </a:cubicBezTo>
                <a:cubicBezTo>
                  <a:pt x="11" y="96"/>
                  <a:pt x="10" y="97"/>
                  <a:pt x="10" y="98"/>
                </a:cubicBezTo>
                <a:cubicBezTo>
                  <a:pt x="11" y="99"/>
                  <a:pt x="10" y="96"/>
                  <a:pt x="11" y="96"/>
                </a:cubicBezTo>
                <a:cubicBezTo>
                  <a:pt x="11" y="96"/>
                  <a:pt x="10" y="96"/>
                  <a:pt x="10" y="94"/>
                </a:cubicBezTo>
                <a:cubicBezTo>
                  <a:pt x="10" y="93"/>
                  <a:pt x="10" y="90"/>
                  <a:pt x="11" y="90"/>
                </a:cubicBezTo>
                <a:cubicBezTo>
                  <a:pt x="10" y="89"/>
                  <a:pt x="10" y="88"/>
                  <a:pt x="10" y="87"/>
                </a:cubicBezTo>
                <a:cubicBezTo>
                  <a:pt x="10" y="88"/>
                  <a:pt x="10" y="90"/>
                  <a:pt x="10" y="90"/>
                </a:cubicBezTo>
                <a:cubicBezTo>
                  <a:pt x="9" y="89"/>
                  <a:pt x="9" y="87"/>
                  <a:pt x="10" y="87"/>
                </a:cubicBezTo>
                <a:cubicBezTo>
                  <a:pt x="10" y="88"/>
                  <a:pt x="10" y="88"/>
                  <a:pt x="10" y="88"/>
                </a:cubicBezTo>
                <a:cubicBezTo>
                  <a:pt x="10" y="87"/>
                  <a:pt x="10" y="84"/>
                  <a:pt x="9" y="86"/>
                </a:cubicBezTo>
                <a:cubicBezTo>
                  <a:pt x="10" y="84"/>
                  <a:pt x="10" y="84"/>
                  <a:pt x="10" y="84"/>
                </a:cubicBezTo>
                <a:cubicBezTo>
                  <a:pt x="10" y="83"/>
                  <a:pt x="10" y="81"/>
                  <a:pt x="9" y="79"/>
                </a:cubicBezTo>
                <a:cubicBezTo>
                  <a:pt x="10" y="79"/>
                  <a:pt x="11" y="81"/>
                  <a:pt x="11" y="78"/>
                </a:cubicBezTo>
                <a:cubicBezTo>
                  <a:pt x="10" y="75"/>
                  <a:pt x="10" y="75"/>
                  <a:pt x="10" y="75"/>
                </a:cubicBezTo>
                <a:cubicBezTo>
                  <a:pt x="10" y="74"/>
                  <a:pt x="10" y="73"/>
                  <a:pt x="11" y="73"/>
                </a:cubicBezTo>
                <a:cubicBezTo>
                  <a:pt x="11" y="69"/>
                  <a:pt x="9" y="69"/>
                  <a:pt x="10" y="65"/>
                </a:cubicBezTo>
                <a:cubicBezTo>
                  <a:pt x="10" y="67"/>
                  <a:pt x="10" y="65"/>
                  <a:pt x="11" y="64"/>
                </a:cubicBezTo>
                <a:cubicBezTo>
                  <a:pt x="10" y="63"/>
                  <a:pt x="10" y="63"/>
                  <a:pt x="10" y="63"/>
                </a:cubicBezTo>
                <a:cubicBezTo>
                  <a:pt x="10" y="63"/>
                  <a:pt x="11" y="64"/>
                  <a:pt x="10" y="65"/>
                </a:cubicBezTo>
                <a:cubicBezTo>
                  <a:pt x="10" y="65"/>
                  <a:pt x="10" y="63"/>
                  <a:pt x="10" y="63"/>
                </a:cubicBezTo>
                <a:cubicBezTo>
                  <a:pt x="11" y="59"/>
                  <a:pt x="10" y="52"/>
                  <a:pt x="11" y="46"/>
                </a:cubicBezTo>
                <a:cubicBezTo>
                  <a:pt x="10" y="47"/>
                  <a:pt x="11" y="44"/>
                  <a:pt x="10" y="43"/>
                </a:cubicBezTo>
                <a:cubicBezTo>
                  <a:pt x="11" y="43"/>
                  <a:pt x="10" y="40"/>
                  <a:pt x="11" y="38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6"/>
                  <a:pt x="8" y="34"/>
                  <a:pt x="10" y="32"/>
                </a:cubicBezTo>
                <a:cubicBezTo>
                  <a:pt x="10" y="30"/>
                  <a:pt x="10" y="32"/>
                  <a:pt x="10" y="33"/>
                </a:cubicBezTo>
                <a:cubicBezTo>
                  <a:pt x="11" y="31"/>
                  <a:pt x="10" y="26"/>
                  <a:pt x="11" y="24"/>
                </a:cubicBezTo>
                <a:cubicBezTo>
                  <a:pt x="10" y="24"/>
                  <a:pt x="10" y="25"/>
                  <a:pt x="9" y="23"/>
                </a:cubicBezTo>
                <a:cubicBezTo>
                  <a:pt x="10" y="21"/>
                  <a:pt x="10" y="17"/>
                  <a:pt x="10" y="18"/>
                </a:cubicBezTo>
                <a:cubicBezTo>
                  <a:pt x="10" y="16"/>
                  <a:pt x="10" y="16"/>
                  <a:pt x="10" y="14"/>
                </a:cubicBezTo>
                <a:cubicBezTo>
                  <a:pt x="10" y="14"/>
                  <a:pt x="10" y="15"/>
                  <a:pt x="11" y="16"/>
                </a:cubicBezTo>
                <a:cubicBezTo>
                  <a:pt x="11" y="13"/>
                  <a:pt x="10" y="11"/>
                  <a:pt x="10" y="9"/>
                </a:cubicBezTo>
                <a:cubicBezTo>
                  <a:pt x="10" y="9"/>
                  <a:pt x="10" y="8"/>
                  <a:pt x="10" y="8"/>
                </a:cubicBezTo>
                <a:cubicBezTo>
                  <a:pt x="11" y="8"/>
                  <a:pt x="13" y="7"/>
                  <a:pt x="13" y="8"/>
                </a:cubicBezTo>
                <a:cubicBezTo>
                  <a:pt x="14" y="7"/>
                  <a:pt x="17" y="8"/>
                  <a:pt x="18" y="7"/>
                </a:cubicBezTo>
                <a:cubicBezTo>
                  <a:pt x="17" y="7"/>
                  <a:pt x="18" y="7"/>
                  <a:pt x="18" y="7"/>
                </a:cubicBezTo>
                <a:cubicBezTo>
                  <a:pt x="19" y="7"/>
                  <a:pt x="20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8"/>
                  <a:pt x="25" y="7"/>
                  <a:pt x="25" y="8"/>
                </a:cubicBezTo>
                <a:cubicBezTo>
                  <a:pt x="24" y="7"/>
                  <a:pt x="27" y="8"/>
                  <a:pt x="27" y="7"/>
                </a:cubicBezTo>
                <a:cubicBezTo>
                  <a:pt x="29" y="7"/>
                  <a:pt x="29" y="7"/>
                  <a:pt x="29" y="7"/>
                </a:cubicBezTo>
                <a:cubicBezTo>
                  <a:pt x="31" y="7"/>
                  <a:pt x="29" y="7"/>
                  <a:pt x="32" y="7"/>
                </a:cubicBezTo>
                <a:cubicBezTo>
                  <a:pt x="34" y="7"/>
                  <a:pt x="33" y="7"/>
                  <a:pt x="32" y="7"/>
                </a:cubicBezTo>
                <a:cubicBezTo>
                  <a:pt x="34" y="8"/>
                  <a:pt x="35" y="7"/>
                  <a:pt x="37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36" y="7"/>
                  <a:pt x="37" y="7"/>
                  <a:pt x="37" y="7"/>
                </a:cubicBezTo>
                <a:cubicBezTo>
                  <a:pt x="37" y="7"/>
                  <a:pt x="38" y="7"/>
                  <a:pt x="39" y="7"/>
                </a:cubicBezTo>
                <a:cubicBezTo>
                  <a:pt x="39" y="7"/>
                  <a:pt x="39" y="7"/>
                  <a:pt x="39" y="7"/>
                </a:cubicBezTo>
                <a:cubicBezTo>
                  <a:pt x="38" y="7"/>
                  <a:pt x="37" y="7"/>
                  <a:pt x="37" y="7"/>
                </a:cubicBezTo>
                <a:cubicBezTo>
                  <a:pt x="37" y="7"/>
                  <a:pt x="38" y="7"/>
                  <a:pt x="39" y="7"/>
                </a:cubicBezTo>
                <a:cubicBezTo>
                  <a:pt x="39" y="7"/>
                  <a:pt x="39" y="7"/>
                  <a:pt x="39" y="7"/>
                </a:cubicBezTo>
                <a:cubicBezTo>
                  <a:pt x="40" y="7"/>
                  <a:pt x="40" y="7"/>
                  <a:pt x="40" y="8"/>
                </a:cubicBezTo>
                <a:cubicBezTo>
                  <a:pt x="40" y="8"/>
                  <a:pt x="40" y="8"/>
                  <a:pt x="40" y="8"/>
                </a:cubicBezTo>
                <a:cubicBezTo>
                  <a:pt x="41" y="8"/>
                  <a:pt x="44" y="7"/>
                  <a:pt x="44" y="7"/>
                </a:cubicBezTo>
                <a:cubicBezTo>
                  <a:pt x="48" y="8"/>
                  <a:pt x="56" y="7"/>
                  <a:pt x="59" y="7"/>
                </a:cubicBezTo>
                <a:cubicBezTo>
                  <a:pt x="58" y="7"/>
                  <a:pt x="58" y="7"/>
                  <a:pt x="59" y="7"/>
                </a:cubicBezTo>
                <a:cubicBezTo>
                  <a:pt x="60" y="7"/>
                  <a:pt x="62" y="7"/>
                  <a:pt x="62" y="7"/>
                </a:cubicBezTo>
                <a:cubicBezTo>
                  <a:pt x="63" y="7"/>
                  <a:pt x="63" y="7"/>
                  <a:pt x="65" y="7"/>
                </a:cubicBezTo>
                <a:cubicBezTo>
                  <a:pt x="66" y="7"/>
                  <a:pt x="66" y="7"/>
                  <a:pt x="65" y="7"/>
                </a:cubicBezTo>
                <a:cubicBezTo>
                  <a:pt x="69" y="8"/>
                  <a:pt x="74" y="6"/>
                  <a:pt x="79" y="7"/>
                </a:cubicBezTo>
                <a:cubicBezTo>
                  <a:pt x="78" y="7"/>
                  <a:pt x="78" y="7"/>
                  <a:pt x="77" y="7"/>
                </a:cubicBezTo>
                <a:cubicBezTo>
                  <a:pt x="81" y="7"/>
                  <a:pt x="84" y="7"/>
                  <a:pt x="87" y="6"/>
                </a:cubicBezTo>
                <a:cubicBezTo>
                  <a:pt x="87" y="6"/>
                  <a:pt x="87" y="7"/>
                  <a:pt x="86" y="7"/>
                </a:cubicBezTo>
                <a:cubicBezTo>
                  <a:pt x="89" y="7"/>
                  <a:pt x="91" y="7"/>
                  <a:pt x="93" y="6"/>
                </a:cubicBezTo>
                <a:cubicBezTo>
                  <a:pt x="91" y="6"/>
                  <a:pt x="92" y="6"/>
                  <a:pt x="91" y="6"/>
                </a:cubicBezTo>
                <a:cubicBezTo>
                  <a:pt x="90" y="6"/>
                  <a:pt x="93" y="5"/>
                  <a:pt x="94" y="6"/>
                </a:cubicBezTo>
                <a:cubicBezTo>
                  <a:pt x="94" y="6"/>
                  <a:pt x="94" y="6"/>
                  <a:pt x="94" y="6"/>
                </a:cubicBezTo>
                <a:cubicBezTo>
                  <a:pt x="97" y="6"/>
                  <a:pt x="97" y="5"/>
                  <a:pt x="99" y="5"/>
                </a:cubicBezTo>
                <a:cubicBezTo>
                  <a:pt x="101" y="6"/>
                  <a:pt x="98" y="6"/>
                  <a:pt x="99" y="6"/>
                </a:cubicBezTo>
                <a:cubicBezTo>
                  <a:pt x="99" y="7"/>
                  <a:pt x="104" y="6"/>
                  <a:pt x="105" y="7"/>
                </a:cubicBezTo>
                <a:cubicBezTo>
                  <a:pt x="105" y="6"/>
                  <a:pt x="106" y="6"/>
                  <a:pt x="106" y="6"/>
                </a:cubicBezTo>
                <a:cubicBezTo>
                  <a:pt x="108" y="6"/>
                  <a:pt x="107" y="6"/>
                  <a:pt x="108" y="6"/>
                </a:cubicBezTo>
                <a:cubicBezTo>
                  <a:pt x="113" y="5"/>
                  <a:pt x="113" y="5"/>
                  <a:pt x="113" y="5"/>
                </a:cubicBezTo>
                <a:cubicBezTo>
                  <a:pt x="113" y="5"/>
                  <a:pt x="115" y="6"/>
                  <a:pt x="114" y="6"/>
                </a:cubicBezTo>
                <a:cubicBezTo>
                  <a:pt x="117" y="6"/>
                  <a:pt x="120" y="5"/>
                  <a:pt x="122" y="4"/>
                </a:cubicBezTo>
                <a:cubicBezTo>
                  <a:pt x="123" y="4"/>
                  <a:pt x="127" y="4"/>
                  <a:pt x="129" y="4"/>
                </a:cubicBezTo>
                <a:cubicBezTo>
                  <a:pt x="129" y="4"/>
                  <a:pt x="127" y="4"/>
                  <a:pt x="127" y="4"/>
                </a:cubicBezTo>
                <a:cubicBezTo>
                  <a:pt x="129" y="5"/>
                  <a:pt x="129" y="5"/>
                  <a:pt x="129" y="5"/>
                </a:cubicBezTo>
                <a:cubicBezTo>
                  <a:pt x="126" y="5"/>
                  <a:pt x="129" y="6"/>
                  <a:pt x="128" y="6"/>
                </a:cubicBezTo>
                <a:cubicBezTo>
                  <a:pt x="130" y="6"/>
                  <a:pt x="135" y="6"/>
                  <a:pt x="138" y="6"/>
                </a:cubicBezTo>
                <a:cubicBezTo>
                  <a:pt x="136" y="5"/>
                  <a:pt x="143" y="6"/>
                  <a:pt x="142" y="5"/>
                </a:cubicBezTo>
                <a:cubicBezTo>
                  <a:pt x="146" y="5"/>
                  <a:pt x="144" y="6"/>
                  <a:pt x="146" y="6"/>
                </a:cubicBezTo>
                <a:cubicBezTo>
                  <a:pt x="150" y="5"/>
                  <a:pt x="153" y="6"/>
                  <a:pt x="157" y="6"/>
                </a:cubicBezTo>
                <a:cubicBezTo>
                  <a:pt x="157" y="6"/>
                  <a:pt x="157" y="6"/>
                  <a:pt x="157" y="6"/>
                </a:cubicBezTo>
                <a:cubicBezTo>
                  <a:pt x="160" y="5"/>
                  <a:pt x="165" y="6"/>
                  <a:pt x="168" y="5"/>
                </a:cubicBezTo>
                <a:cubicBezTo>
                  <a:pt x="168" y="5"/>
                  <a:pt x="168" y="5"/>
                  <a:pt x="168" y="5"/>
                </a:cubicBezTo>
                <a:cubicBezTo>
                  <a:pt x="171" y="6"/>
                  <a:pt x="168" y="4"/>
                  <a:pt x="172" y="5"/>
                </a:cubicBezTo>
                <a:cubicBezTo>
                  <a:pt x="171" y="5"/>
                  <a:pt x="171" y="5"/>
                  <a:pt x="171" y="5"/>
                </a:cubicBezTo>
                <a:cubicBezTo>
                  <a:pt x="174" y="5"/>
                  <a:pt x="176" y="6"/>
                  <a:pt x="179" y="5"/>
                </a:cubicBezTo>
                <a:cubicBezTo>
                  <a:pt x="179" y="5"/>
                  <a:pt x="178" y="5"/>
                  <a:pt x="178" y="5"/>
                </a:cubicBezTo>
                <a:cubicBezTo>
                  <a:pt x="181" y="5"/>
                  <a:pt x="183" y="5"/>
                  <a:pt x="186" y="5"/>
                </a:cubicBezTo>
                <a:cubicBezTo>
                  <a:pt x="186" y="5"/>
                  <a:pt x="186" y="5"/>
                  <a:pt x="185" y="5"/>
                </a:cubicBezTo>
                <a:cubicBezTo>
                  <a:pt x="187" y="6"/>
                  <a:pt x="187" y="5"/>
                  <a:pt x="190" y="5"/>
                </a:cubicBezTo>
                <a:cubicBezTo>
                  <a:pt x="190" y="5"/>
                  <a:pt x="192" y="5"/>
                  <a:pt x="191" y="5"/>
                </a:cubicBezTo>
                <a:cubicBezTo>
                  <a:pt x="192" y="5"/>
                  <a:pt x="196" y="5"/>
                  <a:pt x="197" y="5"/>
                </a:cubicBezTo>
                <a:cubicBezTo>
                  <a:pt x="198" y="5"/>
                  <a:pt x="199" y="5"/>
                  <a:pt x="200" y="5"/>
                </a:cubicBezTo>
                <a:cubicBezTo>
                  <a:pt x="213" y="5"/>
                  <a:pt x="226" y="6"/>
                  <a:pt x="239" y="5"/>
                </a:cubicBezTo>
                <a:cubicBezTo>
                  <a:pt x="241" y="6"/>
                  <a:pt x="236" y="5"/>
                  <a:pt x="237" y="6"/>
                </a:cubicBezTo>
                <a:cubicBezTo>
                  <a:pt x="237" y="5"/>
                  <a:pt x="239" y="6"/>
                  <a:pt x="243" y="6"/>
                </a:cubicBezTo>
                <a:cubicBezTo>
                  <a:pt x="243" y="6"/>
                  <a:pt x="243" y="6"/>
                  <a:pt x="243" y="6"/>
                </a:cubicBezTo>
                <a:cubicBezTo>
                  <a:pt x="245" y="5"/>
                  <a:pt x="246" y="6"/>
                  <a:pt x="248" y="6"/>
                </a:cubicBezTo>
                <a:cubicBezTo>
                  <a:pt x="248" y="6"/>
                  <a:pt x="248" y="6"/>
                  <a:pt x="248" y="6"/>
                </a:cubicBezTo>
                <a:cubicBezTo>
                  <a:pt x="250" y="5"/>
                  <a:pt x="252" y="7"/>
                  <a:pt x="253" y="6"/>
                </a:cubicBezTo>
                <a:cubicBezTo>
                  <a:pt x="254" y="6"/>
                  <a:pt x="254" y="6"/>
                  <a:pt x="254" y="6"/>
                </a:cubicBezTo>
                <a:cubicBezTo>
                  <a:pt x="256" y="5"/>
                  <a:pt x="257" y="6"/>
                  <a:pt x="260" y="6"/>
                </a:cubicBezTo>
                <a:cubicBezTo>
                  <a:pt x="259" y="6"/>
                  <a:pt x="259" y="6"/>
                  <a:pt x="259" y="6"/>
                </a:cubicBezTo>
                <a:cubicBezTo>
                  <a:pt x="262" y="6"/>
                  <a:pt x="266" y="5"/>
                  <a:pt x="267" y="6"/>
                </a:cubicBezTo>
                <a:cubicBezTo>
                  <a:pt x="270" y="5"/>
                  <a:pt x="273" y="5"/>
                  <a:pt x="273" y="5"/>
                </a:cubicBezTo>
                <a:cubicBezTo>
                  <a:pt x="274" y="5"/>
                  <a:pt x="273" y="5"/>
                  <a:pt x="273" y="5"/>
                </a:cubicBezTo>
                <a:cubicBezTo>
                  <a:pt x="283" y="5"/>
                  <a:pt x="294" y="5"/>
                  <a:pt x="303" y="4"/>
                </a:cubicBezTo>
                <a:cubicBezTo>
                  <a:pt x="303" y="5"/>
                  <a:pt x="303" y="5"/>
                  <a:pt x="302" y="5"/>
                </a:cubicBezTo>
                <a:cubicBezTo>
                  <a:pt x="310" y="4"/>
                  <a:pt x="303" y="14"/>
                  <a:pt x="307" y="17"/>
                </a:cubicBezTo>
                <a:cubicBezTo>
                  <a:pt x="307" y="18"/>
                  <a:pt x="307" y="18"/>
                  <a:pt x="307" y="18"/>
                </a:cubicBezTo>
                <a:cubicBezTo>
                  <a:pt x="307" y="20"/>
                  <a:pt x="307" y="20"/>
                  <a:pt x="306" y="21"/>
                </a:cubicBezTo>
                <a:cubicBezTo>
                  <a:pt x="307" y="22"/>
                  <a:pt x="306" y="26"/>
                  <a:pt x="307" y="26"/>
                </a:cubicBezTo>
                <a:cubicBezTo>
                  <a:pt x="307" y="27"/>
                  <a:pt x="307" y="26"/>
                  <a:pt x="306" y="26"/>
                </a:cubicBezTo>
                <a:cubicBezTo>
                  <a:pt x="306" y="28"/>
                  <a:pt x="307" y="31"/>
                  <a:pt x="307" y="34"/>
                </a:cubicBezTo>
                <a:cubicBezTo>
                  <a:pt x="307" y="33"/>
                  <a:pt x="307" y="33"/>
                  <a:pt x="307" y="33"/>
                </a:cubicBezTo>
                <a:cubicBezTo>
                  <a:pt x="306" y="46"/>
                  <a:pt x="305" y="62"/>
                  <a:pt x="306" y="72"/>
                </a:cubicBezTo>
                <a:cubicBezTo>
                  <a:pt x="307" y="75"/>
                  <a:pt x="305" y="73"/>
                  <a:pt x="306" y="75"/>
                </a:cubicBezTo>
                <a:cubicBezTo>
                  <a:pt x="307" y="85"/>
                  <a:pt x="305" y="98"/>
                  <a:pt x="307" y="108"/>
                </a:cubicBezTo>
                <a:cubicBezTo>
                  <a:pt x="307" y="115"/>
                  <a:pt x="309" y="118"/>
                  <a:pt x="309" y="118"/>
                </a:cubicBezTo>
                <a:cubicBezTo>
                  <a:pt x="308" y="99"/>
                  <a:pt x="309" y="83"/>
                  <a:pt x="310" y="65"/>
                </a:cubicBezTo>
                <a:cubicBezTo>
                  <a:pt x="310" y="59"/>
                  <a:pt x="310" y="51"/>
                  <a:pt x="310" y="45"/>
                </a:cubicBezTo>
                <a:cubicBezTo>
                  <a:pt x="310" y="33"/>
                  <a:pt x="310" y="21"/>
                  <a:pt x="311" y="9"/>
                </a:cubicBezTo>
                <a:cubicBezTo>
                  <a:pt x="311" y="7"/>
                  <a:pt x="311" y="7"/>
                  <a:pt x="311" y="7"/>
                </a:cubicBezTo>
                <a:cubicBezTo>
                  <a:pt x="311" y="6"/>
                  <a:pt x="311" y="6"/>
                  <a:pt x="311" y="6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09" y="3"/>
                  <a:pt x="316" y="10"/>
                  <a:pt x="306" y="0"/>
                </a:cubicBezTo>
                <a:close/>
              </a:path>
            </a:pathLst>
          </a:custGeom>
          <a:solidFill>
            <a:srgbClr val="442A58"/>
          </a:solidFill>
          <a:ln w="9525">
            <a:noFill/>
            <a:round/>
            <a:headEnd/>
            <a:tailEnd/>
          </a:ln>
        </p:spPr>
        <p:txBody>
          <a:bodyPr vert="horz" wrap="square" lIns="36000" tIns="36000" rIns="36000" bIns="36000" numCol="1" anchor="ctr" anchorCtr="1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200" b="1" u="sng" dirty="0">
              <a:solidFill>
                <a:prstClr val="black"/>
              </a:solidFill>
              <a:latin typeface="Segoe Print" pitchFamily="2" charset="0"/>
              <a:cs typeface="+mn-cs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8376" l="9937" r="89958">
                        <a14:foregroundMark x1="14059" y1="96404" x2="14059" y2="96404"/>
                        <a14:foregroundMark x1="42178" y1="98376" x2="42178" y2="98376"/>
                        <a14:foregroundMark x1="83510" y1="86891" x2="83510" y2="86891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437" r="68521"/>
          <a:stretch/>
        </p:blipFill>
        <p:spPr bwMode="auto">
          <a:xfrm>
            <a:off x="-291541" y="4215684"/>
            <a:ext cx="1815541" cy="2131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8376" l="9937" r="89958">
                        <a14:foregroundMark x1="14059" y1="96404" x2="14059" y2="96404"/>
                        <a14:foregroundMark x1="42178" y1="98376" x2="42178" y2="98376"/>
                        <a14:foregroundMark x1="83510" y1="86891" x2="83510" y2="86891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032" t="57517"/>
          <a:stretch/>
        </p:blipFill>
        <p:spPr bwMode="auto">
          <a:xfrm>
            <a:off x="7510352" y="4114800"/>
            <a:ext cx="1786049" cy="223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ymbol zastępczy zawartości 2"/>
          <p:cNvSpPr>
            <a:spLocks noGrp="1"/>
          </p:cNvSpPr>
          <p:nvPr>
            <p:ph idx="1"/>
          </p:nvPr>
        </p:nvSpPr>
        <p:spPr>
          <a:xfrm>
            <a:off x="1600201" y="1447801"/>
            <a:ext cx="5791200" cy="4495800"/>
          </a:xfrm>
        </p:spPr>
        <p:txBody>
          <a:bodyPr/>
          <a:lstStyle>
            <a:lvl1pPr marL="342900" indent="-3429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36419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25450" y="166688"/>
            <a:ext cx="8261350" cy="863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38600" cy="2312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19200"/>
            <a:ext cx="4038600" cy="2312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684588"/>
            <a:ext cx="4038600" cy="231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84588"/>
            <a:ext cx="4038600" cy="231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2806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C32-EEF1-4CC9-A5AF-918670F390C9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20FB-EC67-4BA3-896A-B949E709A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375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C32-EEF1-4CC9-A5AF-918670F390C9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20FB-EC67-4BA3-896A-B949E709A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83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C32-EEF1-4CC9-A5AF-918670F390C9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20FB-EC67-4BA3-896A-B949E709A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798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C32-EEF1-4CC9-A5AF-918670F390C9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20FB-EC67-4BA3-896A-B949E709A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13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C32-EEF1-4CC9-A5AF-918670F390C9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20FB-EC67-4BA3-896A-B949E709A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063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82390" y="2183643"/>
            <a:ext cx="7738280" cy="2429300"/>
          </a:xfrm>
          <a:prstGeom prst="rect">
            <a:avLst/>
          </a:prstGeom>
          <a:gradFill flip="none" rotWithShape="1">
            <a:gsLst>
              <a:gs pos="0">
                <a:srgbClr val="714989"/>
              </a:gs>
              <a:gs pos="50000">
                <a:srgbClr val="9966FF"/>
              </a:gs>
              <a:gs pos="100000">
                <a:srgbClr val="BA97F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651061" y="2186216"/>
            <a:ext cx="7772400" cy="2426729"/>
          </a:xfrm>
        </p:spPr>
        <p:txBody>
          <a:bodyPr anchor="ctr"/>
          <a:lstStyle>
            <a:lvl1pPr algn="ctr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day heading</a:t>
            </a:r>
            <a:endParaRPr lang="pl-PL" dirty="0"/>
          </a:p>
        </p:txBody>
      </p:sp>
      <p:sp>
        <p:nvSpPr>
          <p:cNvPr id="5" name="Freeform 439"/>
          <p:cNvSpPr>
            <a:spLocks/>
          </p:cNvSpPr>
          <p:nvPr userDrawn="1"/>
        </p:nvSpPr>
        <p:spPr bwMode="auto">
          <a:xfrm>
            <a:off x="436729" y="2101755"/>
            <a:ext cx="8202305" cy="2620370"/>
          </a:xfrm>
          <a:custGeom>
            <a:avLst/>
            <a:gdLst/>
            <a:ahLst/>
            <a:cxnLst>
              <a:cxn ang="0">
                <a:pos x="273" y="1"/>
              </a:cxn>
              <a:cxn ang="0">
                <a:pos x="238" y="1"/>
              </a:cxn>
              <a:cxn ang="0">
                <a:pos x="51" y="2"/>
              </a:cxn>
              <a:cxn ang="0">
                <a:pos x="10" y="2"/>
              </a:cxn>
              <a:cxn ang="0">
                <a:pos x="4" y="15"/>
              </a:cxn>
              <a:cxn ang="0">
                <a:pos x="4" y="97"/>
              </a:cxn>
              <a:cxn ang="0">
                <a:pos x="8" y="127"/>
              </a:cxn>
              <a:cxn ang="0">
                <a:pos x="9" y="127"/>
              </a:cxn>
              <a:cxn ang="0">
                <a:pos x="47" y="126"/>
              </a:cxn>
              <a:cxn ang="0">
                <a:pos x="78" y="126"/>
              </a:cxn>
              <a:cxn ang="0">
                <a:pos x="161" y="125"/>
              </a:cxn>
              <a:cxn ang="0">
                <a:pos x="191" y="125"/>
              </a:cxn>
              <a:cxn ang="0">
                <a:pos x="262" y="124"/>
              </a:cxn>
              <a:cxn ang="0">
                <a:pos x="279" y="124"/>
              </a:cxn>
              <a:cxn ang="0">
                <a:pos x="288" y="123"/>
              </a:cxn>
              <a:cxn ang="0">
                <a:pos x="278" y="122"/>
              </a:cxn>
              <a:cxn ang="0">
                <a:pos x="265" y="122"/>
              </a:cxn>
              <a:cxn ang="0">
                <a:pos x="236" y="121"/>
              </a:cxn>
              <a:cxn ang="0">
                <a:pos x="213" y="122"/>
              </a:cxn>
              <a:cxn ang="0">
                <a:pos x="211" y="119"/>
              </a:cxn>
              <a:cxn ang="0">
                <a:pos x="204" y="118"/>
              </a:cxn>
              <a:cxn ang="0">
                <a:pos x="196" y="120"/>
              </a:cxn>
              <a:cxn ang="0">
                <a:pos x="190" y="120"/>
              </a:cxn>
              <a:cxn ang="0">
                <a:pos x="178" y="120"/>
              </a:cxn>
              <a:cxn ang="0">
                <a:pos x="166" y="118"/>
              </a:cxn>
              <a:cxn ang="0">
                <a:pos x="156" y="119"/>
              </a:cxn>
              <a:cxn ang="0">
                <a:pos x="149" y="120"/>
              </a:cxn>
              <a:cxn ang="0">
                <a:pos x="134" y="120"/>
              </a:cxn>
              <a:cxn ang="0">
                <a:pos x="120" y="120"/>
              </a:cxn>
              <a:cxn ang="0">
                <a:pos x="117" y="119"/>
              </a:cxn>
              <a:cxn ang="0">
                <a:pos x="106" y="119"/>
              </a:cxn>
              <a:cxn ang="0">
                <a:pos x="70" y="119"/>
              </a:cxn>
              <a:cxn ang="0">
                <a:pos x="54" y="119"/>
              </a:cxn>
              <a:cxn ang="0">
                <a:pos x="25" y="120"/>
              </a:cxn>
              <a:cxn ang="0">
                <a:pos x="11" y="116"/>
              </a:cxn>
              <a:cxn ang="0">
                <a:pos x="10" y="102"/>
              </a:cxn>
              <a:cxn ang="0">
                <a:pos x="11" y="96"/>
              </a:cxn>
              <a:cxn ang="0">
                <a:pos x="10" y="88"/>
              </a:cxn>
              <a:cxn ang="0">
                <a:pos x="11" y="73"/>
              </a:cxn>
              <a:cxn ang="0">
                <a:pos x="11" y="46"/>
              </a:cxn>
              <a:cxn ang="0">
                <a:pos x="11" y="24"/>
              </a:cxn>
              <a:cxn ang="0">
                <a:pos x="10" y="8"/>
              </a:cxn>
              <a:cxn ang="0">
                <a:pos x="25" y="8"/>
              </a:cxn>
              <a:cxn ang="0">
                <a:pos x="36" y="7"/>
              </a:cxn>
              <a:cxn ang="0">
                <a:pos x="39" y="7"/>
              </a:cxn>
              <a:cxn ang="0">
                <a:pos x="62" y="7"/>
              </a:cxn>
              <a:cxn ang="0">
                <a:pos x="86" y="7"/>
              </a:cxn>
              <a:cxn ang="0">
                <a:pos x="99" y="6"/>
              </a:cxn>
              <a:cxn ang="0">
                <a:pos x="122" y="4"/>
              </a:cxn>
              <a:cxn ang="0">
                <a:pos x="142" y="5"/>
              </a:cxn>
              <a:cxn ang="0">
                <a:pos x="172" y="5"/>
              </a:cxn>
              <a:cxn ang="0">
                <a:pos x="190" y="5"/>
              </a:cxn>
              <a:cxn ang="0">
                <a:pos x="243" y="6"/>
              </a:cxn>
              <a:cxn ang="0">
                <a:pos x="260" y="6"/>
              </a:cxn>
              <a:cxn ang="0">
                <a:pos x="302" y="5"/>
              </a:cxn>
              <a:cxn ang="0">
                <a:pos x="307" y="34"/>
              </a:cxn>
              <a:cxn ang="0">
                <a:pos x="310" y="65"/>
              </a:cxn>
              <a:cxn ang="0">
                <a:pos x="311" y="5"/>
              </a:cxn>
            </a:cxnLst>
            <a:rect l="0" t="0" r="r" b="b"/>
            <a:pathLst>
              <a:path w="316" h="128">
                <a:moveTo>
                  <a:pt x="306" y="0"/>
                </a:moveTo>
                <a:cubicBezTo>
                  <a:pt x="306" y="0"/>
                  <a:pt x="306" y="0"/>
                  <a:pt x="306" y="0"/>
                </a:cubicBezTo>
                <a:cubicBezTo>
                  <a:pt x="301" y="0"/>
                  <a:pt x="301" y="0"/>
                  <a:pt x="301" y="0"/>
                </a:cubicBezTo>
                <a:cubicBezTo>
                  <a:pt x="292" y="0"/>
                  <a:pt x="292" y="0"/>
                  <a:pt x="292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75" y="0"/>
                  <a:pt x="274" y="0"/>
                  <a:pt x="273" y="1"/>
                </a:cubicBezTo>
                <a:cubicBezTo>
                  <a:pt x="273" y="0"/>
                  <a:pt x="273" y="0"/>
                  <a:pt x="273" y="0"/>
                </a:cubicBezTo>
                <a:cubicBezTo>
                  <a:pt x="271" y="1"/>
                  <a:pt x="271" y="1"/>
                  <a:pt x="271" y="1"/>
                </a:cubicBezTo>
                <a:cubicBezTo>
                  <a:pt x="269" y="1"/>
                  <a:pt x="270" y="0"/>
                  <a:pt x="271" y="0"/>
                </a:cubicBezTo>
                <a:cubicBezTo>
                  <a:pt x="261" y="0"/>
                  <a:pt x="253" y="0"/>
                  <a:pt x="243" y="0"/>
                </a:cubicBezTo>
                <a:cubicBezTo>
                  <a:pt x="243" y="1"/>
                  <a:pt x="239" y="0"/>
                  <a:pt x="238" y="1"/>
                </a:cubicBezTo>
                <a:cubicBezTo>
                  <a:pt x="238" y="1"/>
                  <a:pt x="238" y="1"/>
                  <a:pt x="238" y="1"/>
                </a:cubicBezTo>
                <a:cubicBezTo>
                  <a:pt x="232" y="1"/>
                  <a:pt x="232" y="1"/>
                  <a:pt x="226" y="0"/>
                </a:cubicBezTo>
                <a:cubicBezTo>
                  <a:pt x="200" y="0"/>
                  <a:pt x="176" y="0"/>
                  <a:pt x="151" y="0"/>
                </a:cubicBezTo>
                <a:cubicBezTo>
                  <a:pt x="126" y="0"/>
                  <a:pt x="101" y="1"/>
                  <a:pt x="75" y="1"/>
                </a:cubicBezTo>
                <a:cubicBezTo>
                  <a:pt x="71" y="2"/>
                  <a:pt x="65" y="1"/>
                  <a:pt x="61" y="3"/>
                </a:cubicBezTo>
                <a:cubicBezTo>
                  <a:pt x="61" y="2"/>
                  <a:pt x="61" y="2"/>
                  <a:pt x="61" y="2"/>
                </a:cubicBezTo>
                <a:cubicBezTo>
                  <a:pt x="57" y="3"/>
                  <a:pt x="56" y="2"/>
                  <a:pt x="51" y="2"/>
                </a:cubicBezTo>
                <a:cubicBezTo>
                  <a:pt x="51" y="2"/>
                  <a:pt x="49" y="2"/>
                  <a:pt x="50" y="2"/>
                </a:cubicBezTo>
                <a:cubicBezTo>
                  <a:pt x="48" y="3"/>
                  <a:pt x="47" y="1"/>
                  <a:pt x="44" y="2"/>
                </a:cubicBezTo>
                <a:cubicBezTo>
                  <a:pt x="44" y="2"/>
                  <a:pt x="44" y="2"/>
                  <a:pt x="44" y="2"/>
                </a:cubicBezTo>
                <a:cubicBezTo>
                  <a:pt x="37" y="3"/>
                  <a:pt x="45" y="2"/>
                  <a:pt x="36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0" y="2"/>
                  <a:pt x="10" y="2"/>
                  <a:pt x="10" y="2"/>
                </a:cubicBezTo>
                <a:cubicBezTo>
                  <a:pt x="8" y="2"/>
                  <a:pt x="8" y="2"/>
                  <a:pt x="8" y="2"/>
                </a:cubicBezTo>
                <a:cubicBezTo>
                  <a:pt x="1" y="8"/>
                  <a:pt x="6" y="5"/>
                  <a:pt x="4" y="7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0"/>
                  <a:pt x="5" y="10"/>
                  <a:pt x="5" y="11"/>
                </a:cubicBezTo>
                <a:cubicBezTo>
                  <a:pt x="4" y="12"/>
                  <a:pt x="5" y="15"/>
                  <a:pt x="5" y="17"/>
                </a:cubicBezTo>
                <a:cubicBezTo>
                  <a:pt x="4" y="16"/>
                  <a:pt x="4" y="16"/>
                  <a:pt x="4" y="15"/>
                </a:cubicBezTo>
                <a:cubicBezTo>
                  <a:pt x="4" y="20"/>
                  <a:pt x="4" y="24"/>
                  <a:pt x="4" y="29"/>
                </a:cubicBezTo>
                <a:cubicBezTo>
                  <a:pt x="4" y="34"/>
                  <a:pt x="3" y="39"/>
                  <a:pt x="4" y="42"/>
                </a:cubicBezTo>
                <a:cubicBezTo>
                  <a:pt x="4" y="41"/>
                  <a:pt x="4" y="44"/>
                  <a:pt x="4" y="45"/>
                </a:cubicBezTo>
                <a:cubicBezTo>
                  <a:pt x="5" y="48"/>
                  <a:pt x="3" y="54"/>
                  <a:pt x="4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4" y="70"/>
                  <a:pt x="3" y="84"/>
                  <a:pt x="4" y="97"/>
                </a:cubicBezTo>
                <a:cubicBezTo>
                  <a:pt x="4" y="104"/>
                  <a:pt x="3" y="112"/>
                  <a:pt x="4" y="120"/>
                </a:cubicBezTo>
                <a:cubicBezTo>
                  <a:pt x="4" y="122"/>
                  <a:pt x="4" y="120"/>
                  <a:pt x="4" y="122"/>
                </a:cubicBezTo>
                <a:cubicBezTo>
                  <a:pt x="4" y="124"/>
                  <a:pt x="4" y="122"/>
                  <a:pt x="4" y="122"/>
                </a:cubicBezTo>
                <a:cubicBezTo>
                  <a:pt x="4" y="123"/>
                  <a:pt x="4" y="123"/>
                  <a:pt x="4" y="123"/>
                </a:cubicBezTo>
                <a:cubicBezTo>
                  <a:pt x="4" y="123"/>
                  <a:pt x="4" y="123"/>
                  <a:pt x="4" y="123"/>
                </a:cubicBezTo>
                <a:cubicBezTo>
                  <a:pt x="0" y="119"/>
                  <a:pt x="9" y="128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9" y="127"/>
                  <a:pt x="9" y="127"/>
                  <a:pt x="9" y="127"/>
                </a:cubicBezTo>
                <a:cubicBezTo>
                  <a:pt x="10" y="127"/>
                  <a:pt x="10" y="127"/>
                  <a:pt x="10" y="127"/>
                </a:cubicBezTo>
                <a:cubicBezTo>
                  <a:pt x="14" y="127"/>
                  <a:pt x="14" y="127"/>
                  <a:pt x="14" y="127"/>
                </a:cubicBezTo>
                <a:cubicBezTo>
                  <a:pt x="21" y="127"/>
                  <a:pt x="21" y="127"/>
                  <a:pt x="21" y="127"/>
                </a:cubicBezTo>
                <a:cubicBezTo>
                  <a:pt x="22" y="127"/>
                  <a:pt x="23" y="127"/>
                  <a:pt x="23" y="127"/>
                </a:cubicBezTo>
                <a:cubicBezTo>
                  <a:pt x="28" y="127"/>
                  <a:pt x="36" y="126"/>
                  <a:pt x="41" y="127"/>
                </a:cubicBezTo>
                <a:cubicBezTo>
                  <a:pt x="39" y="126"/>
                  <a:pt x="45" y="126"/>
                  <a:pt x="47" y="126"/>
                </a:cubicBezTo>
                <a:cubicBezTo>
                  <a:pt x="48" y="126"/>
                  <a:pt x="48" y="126"/>
                  <a:pt x="47" y="127"/>
                </a:cubicBezTo>
                <a:cubicBezTo>
                  <a:pt x="52" y="126"/>
                  <a:pt x="54" y="126"/>
                  <a:pt x="59" y="127"/>
                </a:cubicBezTo>
                <a:cubicBezTo>
                  <a:pt x="61" y="127"/>
                  <a:pt x="62" y="126"/>
                  <a:pt x="65" y="126"/>
                </a:cubicBezTo>
                <a:cubicBezTo>
                  <a:pt x="66" y="127"/>
                  <a:pt x="70" y="126"/>
                  <a:pt x="73" y="126"/>
                </a:cubicBezTo>
                <a:cubicBezTo>
                  <a:pt x="72" y="126"/>
                  <a:pt x="76" y="125"/>
                  <a:pt x="79" y="125"/>
                </a:cubicBezTo>
                <a:cubicBezTo>
                  <a:pt x="78" y="126"/>
                  <a:pt x="78" y="126"/>
                  <a:pt x="78" y="126"/>
                </a:cubicBezTo>
                <a:cubicBezTo>
                  <a:pt x="87" y="126"/>
                  <a:pt x="99" y="127"/>
                  <a:pt x="109" y="126"/>
                </a:cubicBezTo>
                <a:cubicBezTo>
                  <a:pt x="110" y="126"/>
                  <a:pt x="110" y="126"/>
                  <a:pt x="110" y="126"/>
                </a:cubicBezTo>
                <a:cubicBezTo>
                  <a:pt x="120" y="126"/>
                  <a:pt x="131" y="126"/>
                  <a:pt x="141" y="125"/>
                </a:cubicBezTo>
                <a:cubicBezTo>
                  <a:pt x="144" y="126"/>
                  <a:pt x="148" y="126"/>
                  <a:pt x="151" y="126"/>
                </a:cubicBezTo>
                <a:cubicBezTo>
                  <a:pt x="154" y="125"/>
                  <a:pt x="156" y="125"/>
                  <a:pt x="158" y="125"/>
                </a:cubicBezTo>
                <a:cubicBezTo>
                  <a:pt x="159" y="124"/>
                  <a:pt x="160" y="125"/>
                  <a:pt x="161" y="125"/>
                </a:cubicBezTo>
                <a:cubicBezTo>
                  <a:pt x="165" y="125"/>
                  <a:pt x="170" y="126"/>
                  <a:pt x="174" y="125"/>
                </a:cubicBezTo>
                <a:cubicBezTo>
                  <a:pt x="174" y="126"/>
                  <a:pt x="174" y="126"/>
                  <a:pt x="174" y="126"/>
                </a:cubicBezTo>
                <a:cubicBezTo>
                  <a:pt x="177" y="125"/>
                  <a:pt x="183" y="125"/>
                  <a:pt x="187" y="125"/>
                </a:cubicBezTo>
                <a:cubicBezTo>
                  <a:pt x="188" y="125"/>
                  <a:pt x="192" y="124"/>
                  <a:pt x="190" y="124"/>
                </a:cubicBezTo>
                <a:cubicBezTo>
                  <a:pt x="192" y="124"/>
                  <a:pt x="191" y="125"/>
                  <a:pt x="193" y="124"/>
                </a:cubicBezTo>
                <a:cubicBezTo>
                  <a:pt x="191" y="125"/>
                  <a:pt x="191" y="125"/>
                  <a:pt x="191" y="125"/>
                </a:cubicBezTo>
                <a:cubicBezTo>
                  <a:pt x="201" y="125"/>
                  <a:pt x="209" y="125"/>
                  <a:pt x="218" y="124"/>
                </a:cubicBezTo>
                <a:cubicBezTo>
                  <a:pt x="220" y="125"/>
                  <a:pt x="226" y="124"/>
                  <a:pt x="231" y="125"/>
                </a:cubicBezTo>
                <a:cubicBezTo>
                  <a:pt x="234" y="124"/>
                  <a:pt x="239" y="125"/>
                  <a:pt x="242" y="124"/>
                </a:cubicBezTo>
                <a:cubicBezTo>
                  <a:pt x="242" y="124"/>
                  <a:pt x="242" y="124"/>
                  <a:pt x="242" y="124"/>
                </a:cubicBezTo>
                <a:cubicBezTo>
                  <a:pt x="246" y="124"/>
                  <a:pt x="251" y="124"/>
                  <a:pt x="256" y="125"/>
                </a:cubicBezTo>
                <a:cubicBezTo>
                  <a:pt x="259" y="125"/>
                  <a:pt x="259" y="124"/>
                  <a:pt x="262" y="124"/>
                </a:cubicBezTo>
                <a:cubicBezTo>
                  <a:pt x="262" y="124"/>
                  <a:pt x="262" y="124"/>
                  <a:pt x="262" y="124"/>
                </a:cubicBezTo>
                <a:cubicBezTo>
                  <a:pt x="264" y="124"/>
                  <a:pt x="265" y="123"/>
                  <a:pt x="266" y="123"/>
                </a:cubicBezTo>
                <a:cubicBezTo>
                  <a:pt x="268" y="123"/>
                  <a:pt x="268" y="123"/>
                  <a:pt x="270" y="123"/>
                </a:cubicBezTo>
                <a:cubicBezTo>
                  <a:pt x="269" y="123"/>
                  <a:pt x="267" y="124"/>
                  <a:pt x="266" y="125"/>
                </a:cubicBezTo>
                <a:cubicBezTo>
                  <a:pt x="269" y="125"/>
                  <a:pt x="272" y="124"/>
                  <a:pt x="274" y="124"/>
                </a:cubicBezTo>
                <a:cubicBezTo>
                  <a:pt x="277" y="124"/>
                  <a:pt x="279" y="124"/>
                  <a:pt x="279" y="124"/>
                </a:cubicBezTo>
                <a:cubicBezTo>
                  <a:pt x="279" y="124"/>
                  <a:pt x="281" y="124"/>
                  <a:pt x="279" y="124"/>
                </a:cubicBezTo>
                <a:cubicBezTo>
                  <a:pt x="281" y="124"/>
                  <a:pt x="283" y="124"/>
                  <a:pt x="284" y="124"/>
                </a:cubicBezTo>
                <a:cubicBezTo>
                  <a:pt x="283" y="124"/>
                  <a:pt x="283" y="124"/>
                  <a:pt x="283" y="124"/>
                </a:cubicBezTo>
                <a:cubicBezTo>
                  <a:pt x="283" y="123"/>
                  <a:pt x="285" y="123"/>
                  <a:pt x="285" y="123"/>
                </a:cubicBezTo>
                <a:cubicBezTo>
                  <a:pt x="284" y="123"/>
                  <a:pt x="284" y="123"/>
                  <a:pt x="283" y="123"/>
                </a:cubicBezTo>
                <a:cubicBezTo>
                  <a:pt x="283" y="122"/>
                  <a:pt x="287" y="122"/>
                  <a:pt x="288" y="123"/>
                </a:cubicBezTo>
                <a:cubicBezTo>
                  <a:pt x="289" y="123"/>
                  <a:pt x="285" y="124"/>
                  <a:pt x="287" y="124"/>
                </a:cubicBezTo>
                <a:cubicBezTo>
                  <a:pt x="292" y="123"/>
                  <a:pt x="292" y="123"/>
                  <a:pt x="292" y="123"/>
                </a:cubicBezTo>
                <a:cubicBezTo>
                  <a:pt x="291" y="123"/>
                  <a:pt x="289" y="123"/>
                  <a:pt x="290" y="122"/>
                </a:cubicBezTo>
                <a:cubicBezTo>
                  <a:pt x="288" y="123"/>
                  <a:pt x="288" y="123"/>
                  <a:pt x="288" y="123"/>
                </a:cubicBezTo>
                <a:cubicBezTo>
                  <a:pt x="288" y="122"/>
                  <a:pt x="288" y="122"/>
                  <a:pt x="288" y="122"/>
                </a:cubicBezTo>
                <a:cubicBezTo>
                  <a:pt x="284" y="122"/>
                  <a:pt x="281" y="122"/>
                  <a:pt x="278" y="122"/>
                </a:cubicBezTo>
                <a:cubicBezTo>
                  <a:pt x="279" y="123"/>
                  <a:pt x="279" y="123"/>
                  <a:pt x="279" y="123"/>
                </a:cubicBezTo>
                <a:cubicBezTo>
                  <a:pt x="277" y="123"/>
                  <a:pt x="275" y="123"/>
                  <a:pt x="273" y="123"/>
                </a:cubicBezTo>
                <a:cubicBezTo>
                  <a:pt x="274" y="123"/>
                  <a:pt x="273" y="122"/>
                  <a:pt x="273" y="122"/>
                </a:cubicBezTo>
                <a:cubicBezTo>
                  <a:pt x="272" y="122"/>
                  <a:pt x="272" y="122"/>
                  <a:pt x="271" y="122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71" y="122"/>
                  <a:pt x="266" y="122"/>
                  <a:pt x="265" y="122"/>
                </a:cubicBezTo>
                <a:cubicBezTo>
                  <a:pt x="265" y="122"/>
                  <a:pt x="265" y="122"/>
                  <a:pt x="265" y="122"/>
                </a:cubicBezTo>
                <a:cubicBezTo>
                  <a:pt x="262" y="121"/>
                  <a:pt x="266" y="122"/>
                  <a:pt x="264" y="122"/>
                </a:cubicBezTo>
                <a:cubicBezTo>
                  <a:pt x="262" y="122"/>
                  <a:pt x="263" y="121"/>
                  <a:pt x="261" y="121"/>
                </a:cubicBezTo>
                <a:cubicBezTo>
                  <a:pt x="258" y="121"/>
                  <a:pt x="252" y="122"/>
                  <a:pt x="248" y="121"/>
                </a:cubicBezTo>
                <a:cubicBezTo>
                  <a:pt x="245" y="121"/>
                  <a:pt x="242" y="121"/>
                  <a:pt x="239" y="122"/>
                </a:cubicBezTo>
                <a:cubicBezTo>
                  <a:pt x="236" y="122"/>
                  <a:pt x="239" y="121"/>
                  <a:pt x="236" y="121"/>
                </a:cubicBezTo>
                <a:cubicBezTo>
                  <a:pt x="237" y="121"/>
                  <a:pt x="236" y="121"/>
                  <a:pt x="236" y="120"/>
                </a:cubicBezTo>
                <a:cubicBezTo>
                  <a:pt x="236" y="121"/>
                  <a:pt x="231" y="120"/>
                  <a:pt x="233" y="121"/>
                </a:cubicBezTo>
                <a:cubicBezTo>
                  <a:pt x="229" y="121"/>
                  <a:pt x="225" y="121"/>
                  <a:pt x="221" y="121"/>
                </a:cubicBezTo>
                <a:cubicBezTo>
                  <a:pt x="222" y="121"/>
                  <a:pt x="223" y="120"/>
                  <a:pt x="221" y="120"/>
                </a:cubicBezTo>
                <a:cubicBezTo>
                  <a:pt x="219" y="121"/>
                  <a:pt x="216" y="121"/>
                  <a:pt x="213" y="121"/>
                </a:cubicBezTo>
                <a:cubicBezTo>
                  <a:pt x="213" y="121"/>
                  <a:pt x="214" y="121"/>
                  <a:pt x="213" y="122"/>
                </a:cubicBezTo>
                <a:cubicBezTo>
                  <a:pt x="213" y="122"/>
                  <a:pt x="212" y="122"/>
                  <a:pt x="211" y="122"/>
                </a:cubicBezTo>
                <a:cubicBezTo>
                  <a:pt x="211" y="122"/>
                  <a:pt x="211" y="121"/>
                  <a:pt x="208" y="121"/>
                </a:cubicBezTo>
                <a:cubicBezTo>
                  <a:pt x="209" y="120"/>
                  <a:pt x="213" y="121"/>
                  <a:pt x="212" y="120"/>
                </a:cubicBezTo>
                <a:cubicBezTo>
                  <a:pt x="213" y="119"/>
                  <a:pt x="219" y="119"/>
                  <a:pt x="220" y="120"/>
                </a:cubicBezTo>
                <a:cubicBezTo>
                  <a:pt x="223" y="119"/>
                  <a:pt x="218" y="119"/>
                  <a:pt x="218" y="119"/>
                </a:cubicBezTo>
                <a:cubicBezTo>
                  <a:pt x="216" y="119"/>
                  <a:pt x="215" y="119"/>
                  <a:pt x="211" y="119"/>
                </a:cubicBezTo>
                <a:cubicBezTo>
                  <a:pt x="211" y="120"/>
                  <a:pt x="212" y="120"/>
                  <a:pt x="210" y="120"/>
                </a:cubicBezTo>
                <a:cubicBezTo>
                  <a:pt x="207" y="121"/>
                  <a:pt x="206" y="119"/>
                  <a:pt x="205" y="119"/>
                </a:cubicBezTo>
                <a:cubicBezTo>
                  <a:pt x="207" y="119"/>
                  <a:pt x="207" y="119"/>
                  <a:pt x="207" y="119"/>
                </a:cubicBezTo>
                <a:cubicBezTo>
                  <a:pt x="204" y="119"/>
                  <a:pt x="204" y="119"/>
                  <a:pt x="201" y="119"/>
                </a:cubicBezTo>
                <a:cubicBezTo>
                  <a:pt x="201" y="118"/>
                  <a:pt x="205" y="119"/>
                  <a:pt x="206" y="119"/>
                </a:cubicBezTo>
                <a:cubicBezTo>
                  <a:pt x="204" y="118"/>
                  <a:pt x="204" y="118"/>
                  <a:pt x="204" y="118"/>
                </a:cubicBezTo>
                <a:cubicBezTo>
                  <a:pt x="200" y="118"/>
                  <a:pt x="203" y="119"/>
                  <a:pt x="199" y="118"/>
                </a:cubicBezTo>
                <a:cubicBezTo>
                  <a:pt x="200" y="118"/>
                  <a:pt x="200" y="118"/>
                  <a:pt x="200" y="118"/>
                </a:cubicBezTo>
                <a:cubicBezTo>
                  <a:pt x="197" y="118"/>
                  <a:pt x="197" y="118"/>
                  <a:pt x="197" y="118"/>
                </a:cubicBezTo>
                <a:cubicBezTo>
                  <a:pt x="197" y="119"/>
                  <a:pt x="198" y="119"/>
                  <a:pt x="200" y="119"/>
                </a:cubicBezTo>
                <a:cubicBezTo>
                  <a:pt x="199" y="120"/>
                  <a:pt x="198" y="119"/>
                  <a:pt x="195" y="120"/>
                </a:cubicBezTo>
                <a:cubicBezTo>
                  <a:pt x="194" y="120"/>
                  <a:pt x="196" y="120"/>
                  <a:pt x="196" y="120"/>
                </a:cubicBezTo>
                <a:cubicBezTo>
                  <a:pt x="197" y="121"/>
                  <a:pt x="194" y="121"/>
                  <a:pt x="193" y="121"/>
                </a:cubicBezTo>
                <a:cubicBezTo>
                  <a:pt x="190" y="121"/>
                  <a:pt x="191" y="120"/>
                  <a:pt x="190" y="120"/>
                </a:cubicBezTo>
                <a:cubicBezTo>
                  <a:pt x="191" y="120"/>
                  <a:pt x="193" y="120"/>
                  <a:pt x="193" y="120"/>
                </a:cubicBezTo>
                <a:cubicBezTo>
                  <a:pt x="196" y="119"/>
                  <a:pt x="191" y="119"/>
                  <a:pt x="193" y="118"/>
                </a:cubicBezTo>
                <a:cubicBezTo>
                  <a:pt x="191" y="118"/>
                  <a:pt x="191" y="119"/>
                  <a:pt x="190" y="119"/>
                </a:cubicBezTo>
                <a:cubicBezTo>
                  <a:pt x="190" y="119"/>
                  <a:pt x="189" y="119"/>
                  <a:pt x="190" y="120"/>
                </a:cubicBezTo>
                <a:cubicBezTo>
                  <a:pt x="185" y="121"/>
                  <a:pt x="187" y="118"/>
                  <a:pt x="183" y="119"/>
                </a:cubicBezTo>
                <a:cubicBezTo>
                  <a:pt x="184" y="120"/>
                  <a:pt x="177" y="120"/>
                  <a:pt x="180" y="121"/>
                </a:cubicBezTo>
                <a:cubicBezTo>
                  <a:pt x="179" y="122"/>
                  <a:pt x="178" y="122"/>
                  <a:pt x="177" y="122"/>
                </a:cubicBezTo>
                <a:cubicBezTo>
                  <a:pt x="178" y="121"/>
                  <a:pt x="175" y="121"/>
                  <a:pt x="177" y="120"/>
                </a:cubicBezTo>
                <a:cubicBezTo>
                  <a:pt x="175" y="120"/>
                  <a:pt x="175" y="120"/>
                  <a:pt x="175" y="120"/>
                </a:cubicBezTo>
                <a:cubicBezTo>
                  <a:pt x="178" y="120"/>
                  <a:pt x="178" y="120"/>
                  <a:pt x="178" y="120"/>
                </a:cubicBezTo>
                <a:cubicBezTo>
                  <a:pt x="176" y="119"/>
                  <a:pt x="173" y="119"/>
                  <a:pt x="172" y="118"/>
                </a:cubicBezTo>
                <a:cubicBezTo>
                  <a:pt x="170" y="119"/>
                  <a:pt x="173" y="119"/>
                  <a:pt x="170" y="119"/>
                </a:cubicBezTo>
                <a:cubicBezTo>
                  <a:pt x="171" y="119"/>
                  <a:pt x="170" y="118"/>
                  <a:pt x="169" y="118"/>
                </a:cubicBezTo>
                <a:cubicBezTo>
                  <a:pt x="171" y="119"/>
                  <a:pt x="169" y="119"/>
                  <a:pt x="167" y="120"/>
                </a:cubicBezTo>
                <a:cubicBezTo>
                  <a:pt x="165" y="120"/>
                  <a:pt x="163" y="119"/>
                  <a:pt x="164" y="119"/>
                </a:cubicBezTo>
                <a:cubicBezTo>
                  <a:pt x="166" y="118"/>
                  <a:pt x="166" y="118"/>
                  <a:pt x="166" y="118"/>
                </a:cubicBezTo>
                <a:cubicBezTo>
                  <a:pt x="164" y="119"/>
                  <a:pt x="165" y="118"/>
                  <a:pt x="163" y="118"/>
                </a:cubicBezTo>
                <a:cubicBezTo>
                  <a:pt x="163" y="118"/>
                  <a:pt x="162" y="119"/>
                  <a:pt x="161" y="120"/>
                </a:cubicBezTo>
                <a:cubicBezTo>
                  <a:pt x="160" y="120"/>
                  <a:pt x="159" y="119"/>
                  <a:pt x="158" y="119"/>
                </a:cubicBezTo>
                <a:cubicBezTo>
                  <a:pt x="160" y="119"/>
                  <a:pt x="160" y="119"/>
                  <a:pt x="160" y="119"/>
                </a:cubicBezTo>
                <a:cubicBezTo>
                  <a:pt x="157" y="119"/>
                  <a:pt x="160" y="118"/>
                  <a:pt x="157" y="118"/>
                </a:cubicBezTo>
                <a:cubicBezTo>
                  <a:pt x="156" y="119"/>
                  <a:pt x="156" y="119"/>
                  <a:pt x="156" y="119"/>
                </a:cubicBezTo>
                <a:cubicBezTo>
                  <a:pt x="155" y="119"/>
                  <a:pt x="155" y="118"/>
                  <a:pt x="156" y="118"/>
                </a:cubicBezTo>
                <a:cubicBezTo>
                  <a:pt x="155" y="119"/>
                  <a:pt x="153" y="118"/>
                  <a:pt x="153" y="119"/>
                </a:cubicBezTo>
                <a:cubicBezTo>
                  <a:pt x="152" y="118"/>
                  <a:pt x="152" y="118"/>
                  <a:pt x="152" y="118"/>
                </a:cubicBezTo>
                <a:cubicBezTo>
                  <a:pt x="151" y="118"/>
                  <a:pt x="150" y="119"/>
                  <a:pt x="148" y="119"/>
                </a:cubicBezTo>
                <a:cubicBezTo>
                  <a:pt x="149" y="119"/>
                  <a:pt x="150" y="119"/>
                  <a:pt x="152" y="119"/>
                </a:cubicBezTo>
                <a:cubicBezTo>
                  <a:pt x="153" y="120"/>
                  <a:pt x="150" y="120"/>
                  <a:pt x="149" y="120"/>
                </a:cubicBezTo>
                <a:cubicBezTo>
                  <a:pt x="149" y="119"/>
                  <a:pt x="146" y="120"/>
                  <a:pt x="144" y="120"/>
                </a:cubicBezTo>
                <a:cubicBezTo>
                  <a:pt x="143" y="119"/>
                  <a:pt x="142" y="119"/>
                  <a:pt x="142" y="119"/>
                </a:cubicBezTo>
                <a:cubicBezTo>
                  <a:pt x="141" y="119"/>
                  <a:pt x="141" y="119"/>
                  <a:pt x="141" y="119"/>
                </a:cubicBezTo>
                <a:cubicBezTo>
                  <a:pt x="141" y="118"/>
                  <a:pt x="138" y="120"/>
                  <a:pt x="136" y="119"/>
                </a:cubicBezTo>
                <a:cubicBezTo>
                  <a:pt x="137" y="119"/>
                  <a:pt x="137" y="119"/>
                  <a:pt x="136" y="118"/>
                </a:cubicBezTo>
                <a:cubicBezTo>
                  <a:pt x="138" y="119"/>
                  <a:pt x="133" y="119"/>
                  <a:pt x="134" y="120"/>
                </a:cubicBezTo>
                <a:cubicBezTo>
                  <a:pt x="131" y="120"/>
                  <a:pt x="134" y="119"/>
                  <a:pt x="134" y="118"/>
                </a:cubicBezTo>
                <a:cubicBezTo>
                  <a:pt x="132" y="119"/>
                  <a:pt x="130" y="118"/>
                  <a:pt x="129" y="119"/>
                </a:cubicBezTo>
                <a:cubicBezTo>
                  <a:pt x="131" y="119"/>
                  <a:pt x="129" y="119"/>
                  <a:pt x="128" y="120"/>
                </a:cubicBezTo>
                <a:cubicBezTo>
                  <a:pt x="125" y="120"/>
                  <a:pt x="129" y="119"/>
                  <a:pt x="127" y="119"/>
                </a:cubicBezTo>
                <a:cubicBezTo>
                  <a:pt x="125" y="119"/>
                  <a:pt x="124" y="120"/>
                  <a:pt x="126" y="120"/>
                </a:cubicBezTo>
                <a:cubicBezTo>
                  <a:pt x="124" y="120"/>
                  <a:pt x="122" y="121"/>
                  <a:pt x="120" y="120"/>
                </a:cubicBezTo>
                <a:cubicBezTo>
                  <a:pt x="120" y="120"/>
                  <a:pt x="124" y="120"/>
                  <a:pt x="123" y="120"/>
                </a:cubicBezTo>
                <a:cubicBezTo>
                  <a:pt x="119" y="119"/>
                  <a:pt x="121" y="121"/>
                  <a:pt x="117" y="121"/>
                </a:cubicBezTo>
                <a:cubicBezTo>
                  <a:pt x="119" y="121"/>
                  <a:pt x="117" y="122"/>
                  <a:pt x="115" y="123"/>
                </a:cubicBezTo>
                <a:cubicBezTo>
                  <a:pt x="111" y="123"/>
                  <a:pt x="117" y="122"/>
                  <a:pt x="115" y="122"/>
                </a:cubicBezTo>
                <a:cubicBezTo>
                  <a:pt x="114" y="122"/>
                  <a:pt x="114" y="122"/>
                  <a:pt x="114" y="122"/>
                </a:cubicBezTo>
                <a:cubicBezTo>
                  <a:pt x="112" y="121"/>
                  <a:pt x="119" y="120"/>
                  <a:pt x="117" y="119"/>
                </a:cubicBezTo>
                <a:cubicBezTo>
                  <a:pt x="115" y="120"/>
                  <a:pt x="115" y="120"/>
                  <a:pt x="115" y="120"/>
                </a:cubicBezTo>
                <a:cubicBezTo>
                  <a:pt x="115" y="119"/>
                  <a:pt x="116" y="119"/>
                  <a:pt x="115" y="119"/>
                </a:cubicBezTo>
                <a:cubicBezTo>
                  <a:pt x="115" y="119"/>
                  <a:pt x="111" y="119"/>
                  <a:pt x="111" y="119"/>
                </a:cubicBezTo>
                <a:cubicBezTo>
                  <a:pt x="110" y="120"/>
                  <a:pt x="112" y="119"/>
                  <a:pt x="112" y="119"/>
                </a:cubicBezTo>
                <a:cubicBezTo>
                  <a:pt x="110" y="119"/>
                  <a:pt x="109" y="120"/>
                  <a:pt x="106" y="120"/>
                </a:cubicBezTo>
                <a:cubicBezTo>
                  <a:pt x="108" y="120"/>
                  <a:pt x="105" y="119"/>
                  <a:pt x="106" y="119"/>
                </a:cubicBezTo>
                <a:cubicBezTo>
                  <a:pt x="105" y="119"/>
                  <a:pt x="106" y="120"/>
                  <a:pt x="104" y="119"/>
                </a:cubicBezTo>
                <a:cubicBezTo>
                  <a:pt x="104" y="119"/>
                  <a:pt x="104" y="119"/>
                  <a:pt x="104" y="119"/>
                </a:cubicBezTo>
                <a:cubicBezTo>
                  <a:pt x="96" y="119"/>
                  <a:pt x="87" y="119"/>
                  <a:pt x="80" y="120"/>
                </a:cubicBezTo>
                <a:cubicBezTo>
                  <a:pt x="79" y="120"/>
                  <a:pt x="77" y="120"/>
                  <a:pt x="73" y="119"/>
                </a:cubicBezTo>
                <a:cubicBezTo>
                  <a:pt x="75" y="119"/>
                  <a:pt x="73" y="120"/>
                  <a:pt x="72" y="120"/>
                </a:cubicBezTo>
                <a:cubicBezTo>
                  <a:pt x="70" y="119"/>
                  <a:pt x="70" y="119"/>
                  <a:pt x="70" y="119"/>
                </a:cubicBezTo>
                <a:cubicBezTo>
                  <a:pt x="68" y="119"/>
                  <a:pt x="65" y="120"/>
                  <a:pt x="63" y="120"/>
                </a:cubicBezTo>
                <a:cubicBezTo>
                  <a:pt x="63" y="120"/>
                  <a:pt x="63" y="120"/>
                  <a:pt x="63" y="119"/>
                </a:cubicBezTo>
                <a:cubicBezTo>
                  <a:pt x="61" y="119"/>
                  <a:pt x="61" y="120"/>
                  <a:pt x="60" y="120"/>
                </a:cubicBezTo>
                <a:cubicBezTo>
                  <a:pt x="58" y="119"/>
                  <a:pt x="58" y="119"/>
                  <a:pt x="58" y="119"/>
                </a:cubicBezTo>
                <a:cubicBezTo>
                  <a:pt x="58" y="120"/>
                  <a:pt x="58" y="120"/>
                  <a:pt x="58" y="120"/>
                </a:cubicBezTo>
                <a:cubicBezTo>
                  <a:pt x="56" y="120"/>
                  <a:pt x="54" y="120"/>
                  <a:pt x="54" y="119"/>
                </a:cubicBezTo>
                <a:cubicBezTo>
                  <a:pt x="53" y="119"/>
                  <a:pt x="52" y="120"/>
                  <a:pt x="53" y="120"/>
                </a:cubicBezTo>
                <a:cubicBezTo>
                  <a:pt x="51" y="119"/>
                  <a:pt x="46" y="119"/>
                  <a:pt x="42" y="120"/>
                </a:cubicBezTo>
                <a:cubicBezTo>
                  <a:pt x="44" y="120"/>
                  <a:pt x="44" y="120"/>
                  <a:pt x="44" y="121"/>
                </a:cubicBezTo>
                <a:cubicBezTo>
                  <a:pt x="44" y="121"/>
                  <a:pt x="43" y="120"/>
                  <a:pt x="42" y="121"/>
                </a:cubicBezTo>
                <a:cubicBezTo>
                  <a:pt x="42" y="121"/>
                  <a:pt x="40" y="120"/>
                  <a:pt x="42" y="120"/>
                </a:cubicBezTo>
                <a:cubicBezTo>
                  <a:pt x="37" y="119"/>
                  <a:pt x="31" y="120"/>
                  <a:pt x="25" y="120"/>
                </a:cubicBezTo>
                <a:cubicBezTo>
                  <a:pt x="24" y="120"/>
                  <a:pt x="24" y="120"/>
                  <a:pt x="23" y="120"/>
                </a:cubicBezTo>
                <a:cubicBezTo>
                  <a:pt x="20" y="119"/>
                  <a:pt x="15" y="120"/>
                  <a:pt x="11" y="120"/>
                </a:cubicBezTo>
                <a:cubicBezTo>
                  <a:pt x="12" y="120"/>
                  <a:pt x="11" y="120"/>
                  <a:pt x="11" y="121"/>
                </a:cubicBezTo>
                <a:cubicBezTo>
                  <a:pt x="11" y="121"/>
                  <a:pt x="11" y="120"/>
                  <a:pt x="11" y="120"/>
                </a:cubicBezTo>
                <a:cubicBezTo>
                  <a:pt x="11" y="119"/>
                  <a:pt x="11" y="117"/>
                  <a:pt x="11" y="116"/>
                </a:cubicBezTo>
                <a:cubicBezTo>
                  <a:pt x="11" y="116"/>
                  <a:pt x="11" y="116"/>
                  <a:pt x="11" y="116"/>
                </a:cubicBezTo>
                <a:cubicBezTo>
                  <a:pt x="10" y="115"/>
                  <a:pt x="10" y="113"/>
                  <a:pt x="10" y="111"/>
                </a:cubicBezTo>
                <a:cubicBezTo>
                  <a:pt x="10" y="112"/>
                  <a:pt x="10" y="112"/>
                  <a:pt x="10" y="112"/>
                </a:cubicBezTo>
                <a:cubicBezTo>
                  <a:pt x="11" y="110"/>
                  <a:pt x="11" y="109"/>
                  <a:pt x="11" y="107"/>
                </a:cubicBezTo>
                <a:cubicBezTo>
                  <a:pt x="10" y="107"/>
                  <a:pt x="11" y="103"/>
                  <a:pt x="10" y="103"/>
                </a:cubicBezTo>
                <a:cubicBezTo>
                  <a:pt x="10" y="102"/>
                  <a:pt x="10" y="103"/>
                  <a:pt x="10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10" y="100"/>
                  <a:pt x="10" y="100"/>
                  <a:pt x="10" y="100"/>
                </a:cubicBezTo>
                <a:cubicBezTo>
                  <a:pt x="10" y="100"/>
                  <a:pt x="11" y="100"/>
                  <a:pt x="11" y="101"/>
                </a:cubicBezTo>
                <a:cubicBezTo>
                  <a:pt x="11" y="98"/>
                  <a:pt x="10" y="100"/>
                  <a:pt x="10" y="99"/>
                </a:cubicBezTo>
                <a:cubicBezTo>
                  <a:pt x="10" y="96"/>
                  <a:pt x="10" y="97"/>
                  <a:pt x="10" y="96"/>
                </a:cubicBezTo>
                <a:cubicBezTo>
                  <a:pt x="11" y="96"/>
                  <a:pt x="10" y="97"/>
                  <a:pt x="10" y="98"/>
                </a:cubicBezTo>
                <a:cubicBezTo>
                  <a:pt x="11" y="99"/>
                  <a:pt x="10" y="96"/>
                  <a:pt x="11" y="96"/>
                </a:cubicBezTo>
                <a:cubicBezTo>
                  <a:pt x="11" y="96"/>
                  <a:pt x="10" y="96"/>
                  <a:pt x="10" y="94"/>
                </a:cubicBezTo>
                <a:cubicBezTo>
                  <a:pt x="10" y="93"/>
                  <a:pt x="10" y="90"/>
                  <a:pt x="11" y="90"/>
                </a:cubicBezTo>
                <a:cubicBezTo>
                  <a:pt x="10" y="89"/>
                  <a:pt x="10" y="88"/>
                  <a:pt x="10" y="87"/>
                </a:cubicBezTo>
                <a:cubicBezTo>
                  <a:pt x="10" y="88"/>
                  <a:pt x="10" y="90"/>
                  <a:pt x="10" y="90"/>
                </a:cubicBezTo>
                <a:cubicBezTo>
                  <a:pt x="9" y="89"/>
                  <a:pt x="9" y="87"/>
                  <a:pt x="10" y="87"/>
                </a:cubicBezTo>
                <a:cubicBezTo>
                  <a:pt x="10" y="88"/>
                  <a:pt x="10" y="88"/>
                  <a:pt x="10" y="88"/>
                </a:cubicBezTo>
                <a:cubicBezTo>
                  <a:pt x="10" y="87"/>
                  <a:pt x="10" y="84"/>
                  <a:pt x="9" y="86"/>
                </a:cubicBezTo>
                <a:cubicBezTo>
                  <a:pt x="10" y="84"/>
                  <a:pt x="10" y="84"/>
                  <a:pt x="10" y="84"/>
                </a:cubicBezTo>
                <a:cubicBezTo>
                  <a:pt x="10" y="83"/>
                  <a:pt x="10" y="81"/>
                  <a:pt x="9" y="79"/>
                </a:cubicBezTo>
                <a:cubicBezTo>
                  <a:pt x="10" y="79"/>
                  <a:pt x="11" y="81"/>
                  <a:pt x="11" y="78"/>
                </a:cubicBezTo>
                <a:cubicBezTo>
                  <a:pt x="10" y="75"/>
                  <a:pt x="10" y="75"/>
                  <a:pt x="10" y="75"/>
                </a:cubicBezTo>
                <a:cubicBezTo>
                  <a:pt x="10" y="74"/>
                  <a:pt x="10" y="73"/>
                  <a:pt x="11" y="73"/>
                </a:cubicBezTo>
                <a:cubicBezTo>
                  <a:pt x="11" y="69"/>
                  <a:pt x="9" y="69"/>
                  <a:pt x="10" y="65"/>
                </a:cubicBezTo>
                <a:cubicBezTo>
                  <a:pt x="10" y="67"/>
                  <a:pt x="10" y="65"/>
                  <a:pt x="11" y="64"/>
                </a:cubicBezTo>
                <a:cubicBezTo>
                  <a:pt x="10" y="63"/>
                  <a:pt x="10" y="63"/>
                  <a:pt x="10" y="63"/>
                </a:cubicBezTo>
                <a:cubicBezTo>
                  <a:pt x="10" y="63"/>
                  <a:pt x="11" y="64"/>
                  <a:pt x="10" y="65"/>
                </a:cubicBezTo>
                <a:cubicBezTo>
                  <a:pt x="10" y="65"/>
                  <a:pt x="10" y="63"/>
                  <a:pt x="10" y="63"/>
                </a:cubicBezTo>
                <a:cubicBezTo>
                  <a:pt x="11" y="59"/>
                  <a:pt x="10" y="52"/>
                  <a:pt x="11" y="46"/>
                </a:cubicBezTo>
                <a:cubicBezTo>
                  <a:pt x="10" y="47"/>
                  <a:pt x="11" y="44"/>
                  <a:pt x="10" y="43"/>
                </a:cubicBezTo>
                <a:cubicBezTo>
                  <a:pt x="11" y="43"/>
                  <a:pt x="10" y="40"/>
                  <a:pt x="11" y="38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6"/>
                  <a:pt x="8" y="34"/>
                  <a:pt x="10" y="32"/>
                </a:cubicBezTo>
                <a:cubicBezTo>
                  <a:pt x="10" y="30"/>
                  <a:pt x="10" y="32"/>
                  <a:pt x="10" y="33"/>
                </a:cubicBezTo>
                <a:cubicBezTo>
                  <a:pt x="11" y="31"/>
                  <a:pt x="10" y="26"/>
                  <a:pt x="11" y="24"/>
                </a:cubicBezTo>
                <a:cubicBezTo>
                  <a:pt x="10" y="24"/>
                  <a:pt x="10" y="25"/>
                  <a:pt x="9" y="23"/>
                </a:cubicBezTo>
                <a:cubicBezTo>
                  <a:pt x="10" y="21"/>
                  <a:pt x="10" y="17"/>
                  <a:pt x="10" y="18"/>
                </a:cubicBezTo>
                <a:cubicBezTo>
                  <a:pt x="10" y="16"/>
                  <a:pt x="10" y="16"/>
                  <a:pt x="10" y="14"/>
                </a:cubicBezTo>
                <a:cubicBezTo>
                  <a:pt x="10" y="14"/>
                  <a:pt x="10" y="15"/>
                  <a:pt x="11" y="16"/>
                </a:cubicBezTo>
                <a:cubicBezTo>
                  <a:pt x="11" y="13"/>
                  <a:pt x="10" y="11"/>
                  <a:pt x="10" y="9"/>
                </a:cubicBezTo>
                <a:cubicBezTo>
                  <a:pt x="10" y="9"/>
                  <a:pt x="10" y="8"/>
                  <a:pt x="10" y="8"/>
                </a:cubicBezTo>
                <a:cubicBezTo>
                  <a:pt x="11" y="8"/>
                  <a:pt x="13" y="7"/>
                  <a:pt x="13" y="8"/>
                </a:cubicBezTo>
                <a:cubicBezTo>
                  <a:pt x="14" y="7"/>
                  <a:pt x="17" y="8"/>
                  <a:pt x="18" y="7"/>
                </a:cubicBezTo>
                <a:cubicBezTo>
                  <a:pt x="17" y="7"/>
                  <a:pt x="18" y="7"/>
                  <a:pt x="18" y="7"/>
                </a:cubicBezTo>
                <a:cubicBezTo>
                  <a:pt x="19" y="7"/>
                  <a:pt x="20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8"/>
                  <a:pt x="25" y="7"/>
                  <a:pt x="25" y="8"/>
                </a:cubicBezTo>
                <a:cubicBezTo>
                  <a:pt x="24" y="7"/>
                  <a:pt x="27" y="8"/>
                  <a:pt x="27" y="7"/>
                </a:cubicBezTo>
                <a:cubicBezTo>
                  <a:pt x="29" y="7"/>
                  <a:pt x="29" y="7"/>
                  <a:pt x="29" y="7"/>
                </a:cubicBezTo>
                <a:cubicBezTo>
                  <a:pt x="31" y="7"/>
                  <a:pt x="29" y="7"/>
                  <a:pt x="32" y="7"/>
                </a:cubicBezTo>
                <a:cubicBezTo>
                  <a:pt x="34" y="7"/>
                  <a:pt x="33" y="7"/>
                  <a:pt x="32" y="7"/>
                </a:cubicBezTo>
                <a:cubicBezTo>
                  <a:pt x="34" y="8"/>
                  <a:pt x="35" y="7"/>
                  <a:pt x="37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36" y="7"/>
                  <a:pt x="37" y="7"/>
                  <a:pt x="37" y="7"/>
                </a:cubicBezTo>
                <a:cubicBezTo>
                  <a:pt x="37" y="7"/>
                  <a:pt x="38" y="7"/>
                  <a:pt x="39" y="7"/>
                </a:cubicBezTo>
                <a:cubicBezTo>
                  <a:pt x="39" y="7"/>
                  <a:pt x="39" y="7"/>
                  <a:pt x="39" y="7"/>
                </a:cubicBezTo>
                <a:cubicBezTo>
                  <a:pt x="38" y="7"/>
                  <a:pt x="37" y="7"/>
                  <a:pt x="37" y="7"/>
                </a:cubicBezTo>
                <a:cubicBezTo>
                  <a:pt x="37" y="7"/>
                  <a:pt x="38" y="7"/>
                  <a:pt x="39" y="7"/>
                </a:cubicBezTo>
                <a:cubicBezTo>
                  <a:pt x="39" y="7"/>
                  <a:pt x="39" y="7"/>
                  <a:pt x="39" y="7"/>
                </a:cubicBezTo>
                <a:cubicBezTo>
                  <a:pt x="40" y="7"/>
                  <a:pt x="40" y="7"/>
                  <a:pt x="40" y="8"/>
                </a:cubicBezTo>
                <a:cubicBezTo>
                  <a:pt x="40" y="8"/>
                  <a:pt x="40" y="8"/>
                  <a:pt x="40" y="8"/>
                </a:cubicBezTo>
                <a:cubicBezTo>
                  <a:pt x="41" y="8"/>
                  <a:pt x="44" y="7"/>
                  <a:pt x="44" y="7"/>
                </a:cubicBezTo>
                <a:cubicBezTo>
                  <a:pt x="48" y="8"/>
                  <a:pt x="56" y="7"/>
                  <a:pt x="59" y="7"/>
                </a:cubicBezTo>
                <a:cubicBezTo>
                  <a:pt x="58" y="7"/>
                  <a:pt x="58" y="7"/>
                  <a:pt x="59" y="7"/>
                </a:cubicBezTo>
                <a:cubicBezTo>
                  <a:pt x="60" y="7"/>
                  <a:pt x="62" y="7"/>
                  <a:pt x="62" y="7"/>
                </a:cubicBezTo>
                <a:cubicBezTo>
                  <a:pt x="63" y="7"/>
                  <a:pt x="63" y="7"/>
                  <a:pt x="65" y="7"/>
                </a:cubicBezTo>
                <a:cubicBezTo>
                  <a:pt x="66" y="7"/>
                  <a:pt x="66" y="7"/>
                  <a:pt x="65" y="7"/>
                </a:cubicBezTo>
                <a:cubicBezTo>
                  <a:pt x="69" y="8"/>
                  <a:pt x="74" y="6"/>
                  <a:pt x="79" y="7"/>
                </a:cubicBezTo>
                <a:cubicBezTo>
                  <a:pt x="78" y="7"/>
                  <a:pt x="78" y="7"/>
                  <a:pt x="77" y="7"/>
                </a:cubicBezTo>
                <a:cubicBezTo>
                  <a:pt x="81" y="7"/>
                  <a:pt x="84" y="7"/>
                  <a:pt x="87" y="6"/>
                </a:cubicBezTo>
                <a:cubicBezTo>
                  <a:pt x="87" y="6"/>
                  <a:pt x="87" y="7"/>
                  <a:pt x="86" y="7"/>
                </a:cubicBezTo>
                <a:cubicBezTo>
                  <a:pt x="89" y="7"/>
                  <a:pt x="91" y="7"/>
                  <a:pt x="93" y="6"/>
                </a:cubicBezTo>
                <a:cubicBezTo>
                  <a:pt x="91" y="6"/>
                  <a:pt x="92" y="6"/>
                  <a:pt x="91" y="6"/>
                </a:cubicBezTo>
                <a:cubicBezTo>
                  <a:pt x="90" y="6"/>
                  <a:pt x="93" y="5"/>
                  <a:pt x="94" y="6"/>
                </a:cubicBezTo>
                <a:cubicBezTo>
                  <a:pt x="94" y="6"/>
                  <a:pt x="94" y="6"/>
                  <a:pt x="94" y="6"/>
                </a:cubicBezTo>
                <a:cubicBezTo>
                  <a:pt x="97" y="6"/>
                  <a:pt x="97" y="5"/>
                  <a:pt x="99" y="5"/>
                </a:cubicBezTo>
                <a:cubicBezTo>
                  <a:pt x="101" y="6"/>
                  <a:pt x="98" y="6"/>
                  <a:pt x="99" y="6"/>
                </a:cubicBezTo>
                <a:cubicBezTo>
                  <a:pt x="99" y="7"/>
                  <a:pt x="104" y="6"/>
                  <a:pt x="105" y="7"/>
                </a:cubicBezTo>
                <a:cubicBezTo>
                  <a:pt x="105" y="6"/>
                  <a:pt x="106" y="6"/>
                  <a:pt x="106" y="6"/>
                </a:cubicBezTo>
                <a:cubicBezTo>
                  <a:pt x="108" y="6"/>
                  <a:pt x="107" y="6"/>
                  <a:pt x="108" y="6"/>
                </a:cubicBezTo>
                <a:cubicBezTo>
                  <a:pt x="113" y="5"/>
                  <a:pt x="113" y="5"/>
                  <a:pt x="113" y="5"/>
                </a:cubicBezTo>
                <a:cubicBezTo>
                  <a:pt x="113" y="5"/>
                  <a:pt x="115" y="6"/>
                  <a:pt x="114" y="6"/>
                </a:cubicBezTo>
                <a:cubicBezTo>
                  <a:pt x="117" y="6"/>
                  <a:pt x="120" y="5"/>
                  <a:pt x="122" y="4"/>
                </a:cubicBezTo>
                <a:cubicBezTo>
                  <a:pt x="123" y="4"/>
                  <a:pt x="127" y="4"/>
                  <a:pt x="129" y="4"/>
                </a:cubicBezTo>
                <a:cubicBezTo>
                  <a:pt x="129" y="4"/>
                  <a:pt x="127" y="4"/>
                  <a:pt x="127" y="4"/>
                </a:cubicBezTo>
                <a:cubicBezTo>
                  <a:pt x="129" y="5"/>
                  <a:pt x="129" y="5"/>
                  <a:pt x="129" y="5"/>
                </a:cubicBezTo>
                <a:cubicBezTo>
                  <a:pt x="126" y="5"/>
                  <a:pt x="129" y="6"/>
                  <a:pt x="128" y="6"/>
                </a:cubicBezTo>
                <a:cubicBezTo>
                  <a:pt x="130" y="6"/>
                  <a:pt x="135" y="6"/>
                  <a:pt x="138" y="6"/>
                </a:cubicBezTo>
                <a:cubicBezTo>
                  <a:pt x="136" y="5"/>
                  <a:pt x="143" y="6"/>
                  <a:pt x="142" y="5"/>
                </a:cubicBezTo>
                <a:cubicBezTo>
                  <a:pt x="146" y="5"/>
                  <a:pt x="144" y="6"/>
                  <a:pt x="146" y="6"/>
                </a:cubicBezTo>
                <a:cubicBezTo>
                  <a:pt x="150" y="5"/>
                  <a:pt x="153" y="6"/>
                  <a:pt x="157" y="6"/>
                </a:cubicBezTo>
                <a:cubicBezTo>
                  <a:pt x="157" y="6"/>
                  <a:pt x="157" y="6"/>
                  <a:pt x="157" y="6"/>
                </a:cubicBezTo>
                <a:cubicBezTo>
                  <a:pt x="160" y="5"/>
                  <a:pt x="165" y="6"/>
                  <a:pt x="168" y="5"/>
                </a:cubicBezTo>
                <a:cubicBezTo>
                  <a:pt x="168" y="5"/>
                  <a:pt x="168" y="5"/>
                  <a:pt x="168" y="5"/>
                </a:cubicBezTo>
                <a:cubicBezTo>
                  <a:pt x="171" y="6"/>
                  <a:pt x="168" y="4"/>
                  <a:pt x="172" y="5"/>
                </a:cubicBezTo>
                <a:cubicBezTo>
                  <a:pt x="171" y="5"/>
                  <a:pt x="171" y="5"/>
                  <a:pt x="171" y="5"/>
                </a:cubicBezTo>
                <a:cubicBezTo>
                  <a:pt x="174" y="5"/>
                  <a:pt x="176" y="6"/>
                  <a:pt x="179" y="5"/>
                </a:cubicBezTo>
                <a:cubicBezTo>
                  <a:pt x="179" y="5"/>
                  <a:pt x="178" y="5"/>
                  <a:pt x="178" y="5"/>
                </a:cubicBezTo>
                <a:cubicBezTo>
                  <a:pt x="181" y="5"/>
                  <a:pt x="183" y="5"/>
                  <a:pt x="186" y="5"/>
                </a:cubicBezTo>
                <a:cubicBezTo>
                  <a:pt x="186" y="5"/>
                  <a:pt x="186" y="5"/>
                  <a:pt x="185" y="5"/>
                </a:cubicBezTo>
                <a:cubicBezTo>
                  <a:pt x="187" y="6"/>
                  <a:pt x="187" y="5"/>
                  <a:pt x="190" y="5"/>
                </a:cubicBezTo>
                <a:cubicBezTo>
                  <a:pt x="190" y="5"/>
                  <a:pt x="192" y="5"/>
                  <a:pt x="191" y="5"/>
                </a:cubicBezTo>
                <a:cubicBezTo>
                  <a:pt x="192" y="5"/>
                  <a:pt x="196" y="5"/>
                  <a:pt x="197" y="5"/>
                </a:cubicBezTo>
                <a:cubicBezTo>
                  <a:pt x="198" y="5"/>
                  <a:pt x="199" y="5"/>
                  <a:pt x="200" y="5"/>
                </a:cubicBezTo>
                <a:cubicBezTo>
                  <a:pt x="213" y="5"/>
                  <a:pt x="226" y="6"/>
                  <a:pt x="239" y="5"/>
                </a:cubicBezTo>
                <a:cubicBezTo>
                  <a:pt x="241" y="6"/>
                  <a:pt x="236" y="5"/>
                  <a:pt x="237" y="6"/>
                </a:cubicBezTo>
                <a:cubicBezTo>
                  <a:pt x="237" y="5"/>
                  <a:pt x="239" y="6"/>
                  <a:pt x="243" y="6"/>
                </a:cubicBezTo>
                <a:cubicBezTo>
                  <a:pt x="243" y="6"/>
                  <a:pt x="243" y="6"/>
                  <a:pt x="243" y="6"/>
                </a:cubicBezTo>
                <a:cubicBezTo>
                  <a:pt x="245" y="5"/>
                  <a:pt x="246" y="6"/>
                  <a:pt x="248" y="6"/>
                </a:cubicBezTo>
                <a:cubicBezTo>
                  <a:pt x="248" y="6"/>
                  <a:pt x="248" y="6"/>
                  <a:pt x="248" y="6"/>
                </a:cubicBezTo>
                <a:cubicBezTo>
                  <a:pt x="250" y="5"/>
                  <a:pt x="252" y="7"/>
                  <a:pt x="253" y="6"/>
                </a:cubicBezTo>
                <a:cubicBezTo>
                  <a:pt x="254" y="6"/>
                  <a:pt x="254" y="6"/>
                  <a:pt x="254" y="6"/>
                </a:cubicBezTo>
                <a:cubicBezTo>
                  <a:pt x="256" y="5"/>
                  <a:pt x="257" y="6"/>
                  <a:pt x="260" y="6"/>
                </a:cubicBezTo>
                <a:cubicBezTo>
                  <a:pt x="259" y="6"/>
                  <a:pt x="259" y="6"/>
                  <a:pt x="259" y="6"/>
                </a:cubicBezTo>
                <a:cubicBezTo>
                  <a:pt x="262" y="6"/>
                  <a:pt x="266" y="5"/>
                  <a:pt x="267" y="6"/>
                </a:cubicBezTo>
                <a:cubicBezTo>
                  <a:pt x="270" y="5"/>
                  <a:pt x="273" y="5"/>
                  <a:pt x="273" y="5"/>
                </a:cubicBezTo>
                <a:cubicBezTo>
                  <a:pt x="274" y="5"/>
                  <a:pt x="273" y="5"/>
                  <a:pt x="273" y="5"/>
                </a:cubicBezTo>
                <a:cubicBezTo>
                  <a:pt x="283" y="5"/>
                  <a:pt x="294" y="5"/>
                  <a:pt x="303" y="4"/>
                </a:cubicBezTo>
                <a:cubicBezTo>
                  <a:pt x="303" y="5"/>
                  <a:pt x="303" y="5"/>
                  <a:pt x="302" y="5"/>
                </a:cubicBezTo>
                <a:cubicBezTo>
                  <a:pt x="310" y="4"/>
                  <a:pt x="303" y="14"/>
                  <a:pt x="307" y="17"/>
                </a:cubicBezTo>
                <a:cubicBezTo>
                  <a:pt x="307" y="18"/>
                  <a:pt x="307" y="18"/>
                  <a:pt x="307" y="18"/>
                </a:cubicBezTo>
                <a:cubicBezTo>
                  <a:pt x="307" y="20"/>
                  <a:pt x="307" y="20"/>
                  <a:pt x="306" y="21"/>
                </a:cubicBezTo>
                <a:cubicBezTo>
                  <a:pt x="307" y="22"/>
                  <a:pt x="306" y="26"/>
                  <a:pt x="307" y="26"/>
                </a:cubicBezTo>
                <a:cubicBezTo>
                  <a:pt x="307" y="27"/>
                  <a:pt x="307" y="26"/>
                  <a:pt x="306" y="26"/>
                </a:cubicBezTo>
                <a:cubicBezTo>
                  <a:pt x="306" y="28"/>
                  <a:pt x="307" y="31"/>
                  <a:pt x="307" y="34"/>
                </a:cubicBezTo>
                <a:cubicBezTo>
                  <a:pt x="307" y="33"/>
                  <a:pt x="307" y="33"/>
                  <a:pt x="307" y="33"/>
                </a:cubicBezTo>
                <a:cubicBezTo>
                  <a:pt x="306" y="46"/>
                  <a:pt x="305" y="62"/>
                  <a:pt x="306" y="72"/>
                </a:cubicBezTo>
                <a:cubicBezTo>
                  <a:pt x="307" y="75"/>
                  <a:pt x="305" y="73"/>
                  <a:pt x="306" y="75"/>
                </a:cubicBezTo>
                <a:cubicBezTo>
                  <a:pt x="307" y="85"/>
                  <a:pt x="305" y="98"/>
                  <a:pt x="307" y="108"/>
                </a:cubicBezTo>
                <a:cubicBezTo>
                  <a:pt x="307" y="115"/>
                  <a:pt x="309" y="118"/>
                  <a:pt x="309" y="118"/>
                </a:cubicBezTo>
                <a:cubicBezTo>
                  <a:pt x="308" y="99"/>
                  <a:pt x="309" y="83"/>
                  <a:pt x="310" y="65"/>
                </a:cubicBezTo>
                <a:cubicBezTo>
                  <a:pt x="310" y="59"/>
                  <a:pt x="310" y="51"/>
                  <a:pt x="310" y="45"/>
                </a:cubicBezTo>
                <a:cubicBezTo>
                  <a:pt x="310" y="33"/>
                  <a:pt x="310" y="21"/>
                  <a:pt x="311" y="9"/>
                </a:cubicBezTo>
                <a:cubicBezTo>
                  <a:pt x="311" y="7"/>
                  <a:pt x="311" y="7"/>
                  <a:pt x="311" y="7"/>
                </a:cubicBezTo>
                <a:cubicBezTo>
                  <a:pt x="311" y="6"/>
                  <a:pt x="311" y="6"/>
                  <a:pt x="311" y="6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09" y="3"/>
                  <a:pt x="316" y="10"/>
                  <a:pt x="306" y="0"/>
                </a:cubicBezTo>
                <a:close/>
              </a:path>
            </a:pathLst>
          </a:custGeom>
          <a:solidFill>
            <a:srgbClr val="442A58"/>
          </a:solidFill>
          <a:ln w="9525">
            <a:noFill/>
            <a:round/>
            <a:headEnd/>
            <a:tailEnd/>
          </a:ln>
        </p:spPr>
        <p:txBody>
          <a:bodyPr vert="horz" wrap="square" lIns="36000" tIns="36000" rIns="36000" bIns="36000" numCol="1" anchor="ctr" anchorCtr="1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200" b="1" u="sng" dirty="0">
              <a:solidFill>
                <a:prstClr val="black"/>
              </a:solidFill>
              <a:latin typeface="Segoe Print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585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C32-EEF1-4CC9-A5AF-918670F390C9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20FB-EC67-4BA3-896A-B949E709A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66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C32-EEF1-4CC9-A5AF-918670F390C9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543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C32-EEF1-4CC9-A5AF-918670F390C9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20FB-EC67-4BA3-896A-B949E709A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81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C32-EEF1-4CC9-A5AF-918670F390C9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20FB-EC67-4BA3-896A-B949E709A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24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C32-EEF1-4CC9-A5AF-918670F390C9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20FB-EC67-4BA3-896A-B949E709A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59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C32-EEF1-4CC9-A5AF-918670F390C9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20FB-EC67-4BA3-896A-B949E709A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0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82390" y="2183643"/>
            <a:ext cx="7738280" cy="2429300"/>
          </a:xfrm>
          <a:prstGeom prst="rect">
            <a:avLst/>
          </a:prstGeom>
          <a:gradFill flip="none" rotWithShape="1">
            <a:gsLst>
              <a:gs pos="0">
                <a:srgbClr val="D65C00"/>
              </a:gs>
              <a:gs pos="50000">
                <a:srgbClr val="FFCA00">
                  <a:shade val="67500"/>
                  <a:satMod val="115000"/>
                </a:srgbClr>
              </a:gs>
              <a:gs pos="100000">
                <a:srgbClr val="FFCA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90" y="2183643"/>
            <a:ext cx="7738280" cy="24293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reeform 439"/>
          <p:cNvSpPr>
            <a:spLocks/>
          </p:cNvSpPr>
          <p:nvPr userDrawn="1"/>
        </p:nvSpPr>
        <p:spPr bwMode="auto">
          <a:xfrm>
            <a:off x="436729" y="2101755"/>
            <a:ext cx="8202305" cy="2620370"/>
          </a:xfrm>
          <a:custGeom>
            <a:avLst/>
            <a:gdLst/>
            <a:ahLst/>
            <a:cxnLst>
              <a:cxn ang="0">
                <a:pos x="273" y="1"/>
              </a:cxn>
              <a:cxn ang="0">
                <a:pos x="238" y="1"/>
              </a:cxn>
              <a:cxn ang="0">
                <a:pos x="51" y="2"/>
              </a:cxn>
              <a:cxn ang="0">
                <a:pos x="10" y="2"/>
              </a:cxn>
              <a:cxn ang="0">
                <a:pos x="4" y="15"/>
              </a:cxn>
              <a:cxn ang="0">
                <a:pos x="4" y="97"/>
              </a:cxn>
              <a:cxn ang="0">
                <a:pos x="8" y="127"/>
              </a:cxn>
              <a:cxn ang="0">
                <a:pos x="9" y="127"/>
              </a:cxn>
              <a:cxn ang="0">
                <a:pos x="47" y="126"/>
              </a:cxn>
              <a:cxn ang="0">
                <a:pos x="78" y="126"/>
              </a:cxn>
              <a:cxn ang="0">
                <a:pos x="161" y="125"/>
              </a:cxn>
              <a:cxn ang="0">
                <a:pos x="191" y="125"/>
              </a:cxn>
              <a:cxn ang="0">
                <a:pos x="262" y="124"/>
              </a:cxn>
              <a:cxn ang="0">
                <a:pos x="279" y="124"/>
              </a:cxn>
              <a:cxn ang="0">
                <a:pos x="288" y="123"/>
              </a:cxn>
              <a:cxn ang="0">
                <a:pos x="278" y="122"/>
              </a:cxn>
              <a:cxn ang="0">
                <a:pos x="265" y="122"/>
              </a:cxn>
              <a:cxn ang="0">
                <a:pos x="236" y="121"/>
              </a:cxn>
              <a:cxn ang="0">
                <a:pos x="213" y="122"/>
              </a:cxn>
              <a:cxn ang="0">
                <a:pos x="211" y="119"/>
              </a:cxn>
              <a:cxn ang="0">
                <a:pos x="204" y="118"/>
              </a:cxn>
              <a:cxn ang="0">
                <a:pos x="196" y="120"/>
              </a:cxn>
              <a:cxn ang="0">
                <a:pos x="190" y="120"/>
              </a:cxn>
              <a:cxn ang="0">
                <a:pos x="178" y="120"/>
              </a:cxn>
              <a:cxn ang="0">
                <a:pos x="166" y="118"/>
              </a:cxn>
              <a:cxn ang="0">
                <a:pos x="156" y="119"/>
              </a:cxn>
              <a:cxn ang="0">
                <a:pos x="149" y="120"/>
              </a:cxn>
              <a:cxn ang="0">
                <a:pos x="134" y="120"/>
              </a:cxn>
              <a:cxn ang="0">
                <a:pos x="120" y="120"/>
              </a:cxn>
              <a:cxn ang="0">
                <a:pos x="117" y="119"/>
              </a:cxn>
              <a:cxn ang="0">
                <a:pos x="106" y="119"/>
              </a:cxn>
              <a:cxn ang="0">
                <a:pos x="70" y="119"/>
              </a:cxn>
              <a:cxn ang="0">
                <a:pos x="54" y="119"/>
              </a:cxn>
              <a:cxn ang="0">
                <a:pos x="25" y="120"/>
              </a:cxn>
              <a:cxn ang="0">
                <a:pos x="11" y="116"/>
              </a:cxn>
              <a:cxn ang="0">
                <a:pos x="10" y="102"/>
              </a:cxn>
              <a:cxn ang="0">
                <a:pos x="11" y="96"/>
              </a:cxn>
              <a:cxn ang="0">
                <a:pos x="10" y="88"/>
              </a:cxn>
              <a:cxn ang="0">
                <a:pos x="11" y="73"/>
              </a:cxn>
              <a:cxn ang="0">
                <a:pos x="11" y="46"/>
              </a:cxn>
              <a:cxn ang="0">
                <a:pos x="11" y="24"/>
              </a:cxn>
              <a:cxn ang="0">
                <a:pos x="10" y="8"/>
              </a:cxn>
              <a:cxn ang="0">
                <a:pos x="25" y="8"/>
              </a:cxn>
              <a:cxn ang="0">
                <a:pos x="36" y="7"/>
              </a:cxn>
              <a:cxn ang="0">
                <a:pos x="39" y="7"/>
              </a:cxn>
              <a:cxn ang="0">
                <a:pos x="62" y="7"/>
              </a:cxn>
              <a:cxn ang="0">
                <a:pos x="86" y="7"/>
              </a:cxn>
              <a:cxn ang="0">
                <a:pos x="99" y="6"/>
              </a:cxn>
              <a:cxn ang="0">
                <a:pos x="122" y="4"/>
              </a:cxn>
              <a:cxn ang="0">
                <a:pos x="142" y="5"/>
              </a:cxn>
              <a:cxn ang="0">
                <a:pos x="172" y="5"/>
              </a:cxn>
              <a:cxn ang="0">
                <a:pos x="190" y="5"/>
              </a:cxn>
              <a:cxn ang="0">
                <a:pos x="243" y="6"/>
              </a:cxn>
              <a:cxn ang="0">
                <a:pos x="260" y="6"/>
              </a:cxn>
              <a:cxn ang="0">
                <a:pos x="302" y="5"/>
              </a:cxn>
              <a:cxn ang="0">
                <a:pos x="307" y="34"/>
              </a:cxn>
              <a:cxn ang="0">
                <a:pos x="310" y="65"/>
              </a:cxn>
              <a:cxn ang="0">
                <a:pos x="311" y="5"/>
              </a:cxn>
            </a:cxnLst>
            <a:rect l="0" t="0" r="r" b="b"/>
            <a:pathLst>
              <a:path w="316" h="128">
                <a:moveTo>
                  <a:pt x="306" y="0"/>
                </a:moveTo>
                <a:cubicBezTo>
                  <a:pt x="306" y="0"/>
                  <a:pt x="306" y="0"/>
                  <a:pt x="306" y="0"/>
                </a:cubicBezTo>
                <a:cubicBezTo>
                  <a:pt x="301" y="0"/>
                  <a:pt x="301" y="0"/>
                  <a:pt x="301" y="0"/>
                </a:cubicBezTo>
                <a:cubicBezTo>
                  <a:pt x="292" y="0"/>
                  <a:pt x="292" y="0"/>
                  <a:pt x="292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75" y="0"/>
                  <a:pt x="274" y="0"/>
                  <a:pt x="273" y="1"/>
                </a:cubicBezTo>
                <a:cubicBezTo>
                  <a:pt x="273" y="0"/>
                  <a:pt x="273" y="0"/>
                  <a:pt x="273" y="0"/>
                </a:cubicBezTo>
                <a:cubicBezTo>
                  <a:pt x="271" y="1"/>
                  <a:pt x="271" y="1"/>
                  <a:pt x="271" y="1"/>
                </a:cubicBezTo>
                <a:cubicBezTo>
                  <a:pt x="269" y="1"/>
                  <a:pt x="270" y="0"/>
                  <a:pt x="271" y="0"/>
                </a:cubicBezTo>
                <a:cubicBezTo>
                  <a:pt x="261" y="0"/>
                  <a:pt x="253" y="0"/>
                  <a:pt x="243" y="0"/>
                </a:cubicBezTo>
                <a:cubicBezTo>
                  <a:pt x="243" y="1"/>
                  <a:pt x="239" y="0"/>
                  <a:pt x="238" y="1"/>
                </a:cubicBezTo>
                <a:cubicBezTo>
                  <a:pt x="238" y="1"/>
                  <a:pt x="238" y="1"/>
                  <a:pt x="238" y="1"/>
                </a:cubicBezTo>
                <a:cubicBezTo>
                  <a:pt x="232" y="1"/>
                  <a:pt x="232" y="1"/>
                  <a:pt x="226" y="0"/>
                </a:cubicBezTo>
                <a:cubicBezTo>
                  <a:pt x="200" y="0"/>
                  <a:pt x="176" y="0"/>
                  <a:pt x="151" y="0"/>
                </a:cubicBezTo>
                <a:cubicBezTo>
                  <a:pt x="126" y="0"/>
                  <a:pt x="101" y="1"/>
                  <a:pt x="75" y="1"/>
                </a:cubicBezTo>
                <a:cubicBezTo>
                  <a:pt x="71" y="2"/>
                  <a:pt x="65" y="1"/>
                  <a:pt x="61" y="3"/>
                </a:cubicBezTo>
                <a:cubicBezTo>
                  <a:pt x="61" y="2"/>
                  <a:pt x="61" y="2"/>
                  <a:pt x="61" y="2"/>
                </a:cubicBezTo>
                <a:cubicBezTo>
                  <a:pt x="57" y="3"/>
                  <a:pt x="56" y="2"/>
                  <a:pt x="51" y="2"/>
                </a:cubicBezTo>
                <a:cubicBezTo>
                  <a:pt x="51" y="2"/>
                  <a:pt x="49" y="2"/>
                  <a:pt x="50" y="2"/>
                </a:cubicBezTo>
                <a:cubicBezTo>
                  <a:pt x="48" y="3"/>
                  <a:pt x="47" y="1"/>
                  <a:pt x="44" y="2"/>
                </a:cubicBezTo>
                <a:cubicBezTo>
                  <a:pt x="44" y="2"/>
                  <a:pt x="44" y="2"/>
                  <a:pt x="44" y="2"/>
                </a:cubicBezTo>
                <a:cubicBezTo>
                  <a:pt x="37" y="3"/>
                  <a:pt x="45" y="2"/>
                  <a:pt x="36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0" y="2"/>
                  <a:pt x="10" y="2"/>
                  <a:pt x="10" y="2"/>
                </a:cubicBezTo>
                <a:cubicBezTo>
                  <a:pt x="8" y="2"/>
                  <a:pt x="8" y="2"/>
                  <a:pt x="8" y="2"/>
                </a:cubicBezTo>
                <a:cubicBezTo>
                  <a:pt x="1" y="8"/>
                  <a:pt x="6" y="5"/>
                  <a:pt x="4" y="7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0"/>
                  <a:pt x="5" y="10"/>
                  <a:pt x="5" y="11"/>
                </a:cubicBezTo>
                <a:cubicBezTo>
                  <a:pt x="4" y="12"/>
                  <a:pt x="5" y="15"/>
                  <a:pt x="5" y="17"/>
                </a:cubicBezTo>
                <a:cubicBezTo>
                  <a:pt x="4" y="16"/>
                  <a:pt x="4" y="16"/>
                  <a:pt x="4" y="15"/>
                </a:cubicBezTo>
                <a:cubicBezTo>
                  <a:pt x="4" y="20"/>
                  <a:pt x="4" y="24"/>
                  <a:pt x="4" y="29"/>
                </a:cubicBezTo>
                <a:cubicBezTo>
                  <a:pt x="4" y="34"/>
                  <a:pt x="3" y="39"/>
                  <a:pt x="4" y="42"/>
                </a:cubicBezTo>
                <a:cubicBezTo>
                  <a:pt x="4" y="41"/>
                  <a:pt x="4" y="44"/>
                  <a:pt x="4" y="45"/>
                </a:cubicBezTo>
                <a:cubicBezTo>
                  <a:pt x="5" y="48"/>
                  <a:pt x="3" y="54"/>
                  <a:pt x="4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4" y="70"/>
                  <a:pt x="3" y="84"/>
                  <a:pt x="4" y="97"/>
                </a:cubicBezTo>
                <a:cubicBezTo>
                  <a:pt x="4" y="104"/>
                  <a:pt x="3" y="112"/>
                  <a:pt x="4" y="120"/>
                </a:cubicBezTo>
                <a:cubicBezTo>
                  <a:pt x="4" y="122"/>
                  <a:pt x="4" y="120"/>
                  <a:pt x="4" y="122"/>
                </a:cubicBezTo>
                <a:cubicBezTo>
                  <a:pt x="4" y="124"/>
                  <a:pt x="4" y="122"/>
                  <a:pt x="4" y="122"/>
                </a:cubicBezTo>
                <a:cubicBezTo>
                  <a:pt x="4" y="123"/>
                  <a:pt x="4" y="123"/>
                  <a:pt x="4" y="123"/>
                </a:cubicBezTo>
                <a:cubicBezTo>
                  <a:pt x="4" y="123"/>
                  <a:pt x="4" y="123"/>
                  <a:pt x="4" y="123"/>
                </a:cubicBezTo>
                <a:cubicBezTo>
                  <a:pt x="0" y="119"/>
                  <a:pt x="9" y="128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9" y="127"/>
                  <a:pt x="9" y="127"/>
                  <a:pt x="9" y="127"/>
                </a:cubicBezTo>
                <a:cubicBezTo>
                  <a:pt x="10" y="127"/>
                  <a:pt x="10" y="127"/>
                  <a:pt x="10" y="127"/>
                </a:cubicBezTo>
                <a:cubicBezTo>
                  <a:pt x="14" y="127"/>
                  <a:pt x="14" y="127"/>
                  <a:pt x="14" y="127"/>
                </a:cubicBezTo>
                <a:cubicBezTo>
                  <a:pt x="21" y="127"/>
                  <a:pt x="21" y="127"/>
                  <a:pt x="21" y="127"/>
                </a:cubicBezTo>
                <a:cubicBezTo>
                  <a:pt x="22" y="127"/>
                  <a:pt x="23" y="127"/>
                  <a:pt x="23" y="127"/>
                </a:cubicBezTo>
                <a:cubicBezTo>
                  <a:pt x="28" y="127"/>
                  <a:pt x="36" y="126"/>
                  <a:pt x="41" y="127"/>
                </a:cubicBezTo>
                <a:cubicBezTo>
                  <a:pt x="39" y="126"/>
                  <a:pt x="45" y="126"/>
                  <a:pt x="47" y="126"/>
                </a:cubicBezTo>
                <a:cubicBezTo>
                  <a:pt x="48" y="126"/>
                  <a:pt x="48" y="126"/>
                  <a:pt x="47" y="127"/>
                </a:cubicBezTo>
                <a:cubicBezTo>
                  <a:pt x="52" y="126"/>
                  <a:pt x="54" y="126"/>
                  <a:pt x="59" y="127"/>
                </a:cubicBezTo>
                <a:cubicBezTo>
                  <a:pt x="61" y="127"/>
                  <a:pt x="62" y="126"/>
                  <a:pt x="65" y="126"/>
                </a:cubicBezTo>
                <a:cubicBezTo>
                  <a:pt x="66" y="127"/>
                  <a:pt x="70" y="126"/>
                  <a:pt x="73" y="126"/>
                </a:cubicBezTo>
                <a:cubicBezTo>
                  <a:pt x="72" y="126"/>
                  <a:pt x="76" y="125"/>
                  <a:pt x="79" y="125"/>
                </a:cubicBezTo>
                <a:cubicBezTo>
                  <a:pt x="78" y="126"/>
                  <a:pt x="78" y="126"/>
                  <a:pt x="78" y="126"/>
                </a:cubicBezTo>
                <a:cubicBezTo>
                  <a:pt x="87" y="126"/>
                  <a:pt x="99" y="127"/>
                  <a:pt x="109" y="126"/>
                </a:cubicBezTo>
                <a:cubicBezTo>
                  <a:pt x="110" y="126"/>
                  <a:pt x="110" y="126"/>
                  <a:pt x="110" y="126"/>
                </a:cubicBezTo>
                <a:cubicBezTo>
                  <a:pt x="120" y="126"/>
                  <a:pt x="131" y="126"/>
                  <a:pt x="141" y="125"/>
                </a:cubicBezTo>
                <a:cubicBezTo>
                  <a:pt x="144" y="126"/>
                  <a:pt x="148" y="126"/>
                  <a:pt x="151" y="126"/>
                </a:cubicBezTo>
                <a:cubicBezTo>
                  <a:pt x="154" y="125"/>
                  <a:pt x="156" y="125"/>
                  <a:pt x="158" y="125"/>
                </a:cubicBezTo>
                <a:cubicBezTo>
                  <a:pt x="159" y="124"/>
                  <a:pt x="160" y="125"/>
                  <a:pt x="161" y="125"/>
                </a:cubicBezTo>
                <a:cubicBezTo>
                  <a:pt x="165" y="125"/>
                  <a:pt x="170" y="126"/>
                  <a:pt x="174" y="125"/>
                </a:cubicBezTo>
                <a:cubicBezTo>
                  <a:pt x="174" y="126"/>
                  <a:pt x="174" y="126"/>
                  <a:pt x="174" y="126"/>
                </a:cubicBezTo>
                <a:cubicBezTo>
                  <a:pt x="177" y="125"/>
                  <a:pt x="183" y="125"/>
                  <a:pt x="187" y="125"/>
                </a:cubicBezTo>
                <a:cubicBezTo>
                  <a:pt x="188" y="125"/>
                  <a:pt x="192" y="124"/>
                  <a:pt x="190" y="124"/>
                </a:cubicBezTo>
                <a:cubicBezTo>
                  <a:pt x="192" y="124"/>
                  <a:pt x="191" y="125"/>
                  <a:pt x="193" y="124"/>
                </a:cubicBezTo>
                <a:cubicBezTo>
                  <a:pt x="191" y="125"/>
                  <a:pt x="191" y="125"/>
                  <a:pt x="191" y="125"/>
                </a:cubicBezTo>
                <a:cubicBezTo>
                  <a:pt x="201" y="125"/>
                  <a:pt x="209" y="125"/>
                  <a:pt x="218" y="124"/>
                </a:cubicBezTo>
                <a:cubicBezTo>
                  <a:pt x="220" y="125"/>
                  <a:pt x="226" y="124"/>
                  <a:pt x="231" y="125"/>
                </a:cubicBezTo>
                <a:cubicBezTo>
                  <a:pt x="234" y="124"/>
                  <a:pt x="239" y="125"/>
                  <a:pt x="242" y="124"/>
                </a:cubicBezTo>
                <a:cubicBezTo>
                  <a:pt x="242" y="124"/>
                  <a:pt x="242" y="124"/>
                  <a:pt x="242" y="124"/>
                </a:cubicBezTo>
                <a:cubicBezTo>
                  <a:pt x="246" y="124"/>
                  <a:pt x="251" y="124"/>
                  <a:pt x="256" y="125"/>
                </a:cubicBezTo>
                <a:cubicBezTo>
                  <a:pt x="259" y="125"/>
                  <a:pt x="259" y="124"/>
                  <a:pt x="262" y="124"/>
                </a:cubicBezTo>
                <a:cubicBezTo>
                  <a:pt x="262" y="124"/>
                  <a:pt x="262" y="124"/>
                  <a:pt x="262" y="124"/>
                </a:cubicBezTo>
                <a:cubicBezTo>
                  <a:pt x="264" y="124"/>
                  <a:pt x="265" y="123"/>
                  <a:pt x="266" y="123"/>
                </a:cubicBezTo>
                <a:cubicBezTo>
                  <a:pt x="268" y="123"/>
                  <a:pt x="268" y="123"/>
                  <a:pt x="270" y="123"/>
                </a:cubicBezTo>
                <a:cubicBezTo>
                  <a:pt x="269" y="123"/>
                  <a:pt x="267" y="124"/>
                  <a:pt x="266" y="125"/>
                </a:cubicBezTo>
                <a:cubicBezTo>
                  <a:pt x="269" y="125"/>
                  <a:pt x="272" y="124"/>
                  <a:pt x="274" y="124"/>
                </a:cubicBezTo>
                <a:cubicBezTo>
                  <a:pt x="277" y="124"/>
                  <a:pt x="279" y="124"/>
                  <a:pt x="279" y="124"/>
                </a:cubicBezTo>
                <a:cubicBezTo>
                  <a:pt x="279" y="124"/>
                  <a:pt x="281" y="124"/>
                  <a:pt x="279" y="124"/>
                </a:cubicBezTo>
                <a:cubicBezTo>
                  <a:pt x="281" y="124"/>
                  <a:pt x="283" y="124"/>
                  <a:pt x="284" y="124"/>
                </a:cubicBezTo>
                <a:cubicBezTo>
                  <a:pt x="283" y="124"/>
                  <a:pt x="283" y="124"/>
                  <a:pt x="283" y="124"/>
                </a:cubicBezTo>
                <a:cubicBezTo>
                  <a:pt x="283" y="123"/>
                  <a:pt x="285" y="123"/>
                  <a:pt x="285" y="123"/>
                </a:cubicBezTo>
                <a:cubicBezTo>
                  <a:pt x="284" y="123"/>
                  <a:pt x="284" y="123"/>
                  <a:pt x="283" y="123"/>
                </a:cubicBezTo>
                <a:cubicBezTo>
                  <a:pt x="283" y="122"/>
                  <a:pt x="287" y="122"/>
                  <a:pt x="288" y="123"/>
                </a:cubicBezTo>
                <a:cubicBezTo>
                  <a:pt x="289" y="123"/>
                  <a:pt x="285" y="124"/>
                  <a:pt x="287" y="124"/>
                </a:cubicBezTo>
                <a:cubicBezTo>
                  <a:pt x="292" y="123"/>
                  <a:pt x="292" y="123"/>
                  <a:pt x="292" y="123"/>
                </a:cubicBezTo>
                <a:cubicBezTo>
                  <a:pt x="291" y="123"/>
                  <a:pt x="289" y="123"/>
                  <a:pt x="290" y="122"/>
                </a:cubicBezTo>
                <a:cubicBezTo>
                  <a:pt x="288" y="123"/>
                  <a:pt x="288" y="123"/>
                  <a:pt x="288" y="123"/>
                </a:cubicBezTo>
                <a:cubicBezTo>
                  <a:pt x="288" y="122"/>
                  <a:pt x="288" y="122"/>
                  <a:pt x="288" y="122"/>
                </a:cubicBezTo>
                <a:cubicBezTo>
                  <a:pt x="284" y="122"/>
                  <a:pt x="281" y="122"/>
                  <a:pt x="278" y="122"/>
                </a:cubicBezTo>
                <a:cubicBezTo>
                  <a:pt x="279" y="123"/>
                  <a:pt x="279" y="123"/>
                  <a:pt x="279" y="123"/>
                </a:cubicBezTo>
                <a:cubicBezTo>
                  <a:pt x="277" y="123"/>
                  <a:pt x="275" y="123"/>
                  <a:pt x="273" y="123"/>
                </a:cubicBezTo>
                <a:cubicBezTo>
                  <a:pt x="274" y="123"/>
                  <a:pt x="273" y="122"/>
                  <a:pt x="273" y="122"/>
                </a:cubicBezTo>
                <a:cubicBezTo>
                  <a:pt x="272" y="122"/>
                  <a:pt x="272" y="122"/>
                  <a:pt x="271" y="122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71" y="122"/>
                  <a:pt x="266" y="122"/>
                  <a:pt x="265" y="122"/>
                </a:cubicBezTo>
                <a:cubicBezTo>
                  <a:pt x="265" y="122"/>
                  <a:pt x="265" y="122"/>
                  <a:pt x="265" y="122"/>
                </a:cubicBezTo>
                <a:cubicBezTo>
                  <a:pt x="262" y="121"/>
                  <a:pt x="266" y="122"/>
                  <a:pt x="264" y="122"/>
                </a:cubicBezTo>
                <a:cubicBezTo>
                  <a:pt x="262" y="122"/>
                  <a:pt x="263" y="121"/>
                  <a:pt x="261" y="121"/>
                </a:cubicBezTo>
                <a:cubicBezTo>
                  <a:pt x="258" y="121"/>
                  <a:pt x="252" y="122"/>
                  <a:pt x="248" y="121"/>
                </a:cubicBezTo>
                <a:cubicBezTo>
                  <a:pt x="245" y="121"/>
                  <a:pt x="242" y="121"/>
                  <a:pt x="239" y="122"/>
                </a:cubicBezTo>
                <a:cubicBezTo>
                  <a:pt x="236" y="122"/>
                  <a:pt x="239" y="121"/>
                  <a:pt x="236" y="121"/>
                </a:cubicBezTo>
                <a:cubicBezTo>
                  <a:pt x="237" y="121"/>
                  <a:pt x="236" y="121"/>
                  <a:pt x="236" y="120"/>
                </a:cubicBezTo>
                <a:cubicBezTo>
                  <a:pt x="236" y="121"/>
                  <a:pt x="231" y="120"/>
                  <a:pt x="233" y="121"/>
                </a:cubicBezTo>
                <a:cubicBezTo>
                  <a:pt x="229" y="121"/>
                  <a:pt x="225" y="121"/>
                  <a:pt x="221" y="121"/>
                </a:cubicBezTo>
                <a:cubicBezTo>
                  <a:pt x="222" y="121"/>
                  <a:pt x="223" y="120"/>
                  <a:pt x="221" y="120"/>
                </a:cubicBezTo>
                <a:cubicBezTo>
                  <a:pt x="219" y="121"/>
                  <a:pt x="216" y="121"/>
                  <a:pt x="213" y="121"/>
                </a:cubicBezTo>
                <a:cubicBezTo>
                  <a:pt x="213" y="121"/>
                  <a:pt x="214" y="121"/>
                  <a:pt x="213" y="122"/>
                </a:cubicBezTo>
                <a:cubicBezTo>
                  <a:pt x="213" y="122"/>
                  <a:pt x="212" y="122"/>
                  <a:pt x="211" y="122"/>
                </a:cubicBezTo>
                <a:cubicBezTo>
                  <a:pt x="211" y="122"/>
                  <a:pt x="211" y="121"/>
                  <a:pt x="208" y="121"/>
                </a:cubicBezTo>
                <a:cubicBezTo>
                  <a:pt x="209" y="120"/>
                  <a:pt x="213" y="121"/>
                  <a:pt x="212" y="120"/>
                </a:cubicBezTo>
                <a:cubicBezTo>
                  <a:pt x="213" y="119"/>
                  <a:pt x="219" y="119"/>
                  <a:pt x="220" y="120"/>
                </a:cubicBezTo>
                <a:cubicBezTo>
                  <a:pt x="223" y="119"/>
                  <a:pt x="218" y="119"/>
                  <a:pt x="218" y="119"/>
                </a:cubicBezTo>
                <a:cubicBezTo>
                  <a:pt x="216" y="119"/>
                  <a:pt x="215" y="119"/>
                  <a:pt x="211" y="119"/>
                </a:cubicBezTo>
                <a:cubicBezTo>
                  <a:pt x="211" y="120"/>
                  <a:pt x="212" y="120"/>
                  <a:pt x="210" y="120"/>
                </a:cubicBezTo>
                <a:cubicBezTo>
                  <a:pt x="207" y="121"/>
                  <a:pt x="206" y="119"/>
                  <a:pt x="205" y="119"/>
                </a:cubicBezTo>
                <a:cubicBezTo>
                  <a:pt x="207" y="119"/>
                  <a:pt x="207" y="119"/>
                  <a:pt x="207" y="119"/>
                </a:cubicBezTo>
                <a:cubicBezTo>
                  <a:pt x="204" y="119"/>
                  <a:pt x="204" y="119"/>
                  <a:pt x="201" y="119"/>
                </a:cubicBezTo>
                <a:cubicBezTo>
                  <a:pt x="201" y="118"/>
                  <a:pt x="205" y="119"/>
                  <a:pt x="206" y="119"/>
                </a:cubicBezTo>
                <a:cubicBezTo>
                  <a:pt x="204" y="118"/>
                  <a:pt x="204" y="118"/>
                  <a:pt x="204" y="118"/>
                </a:cubicBezTo>
                <a:cubicBezTo>
                  <a:pt x="200" y="118"/>
                  <a:pt x="203" y="119"/>
                  <a:pt x="199" y="118"/>
                </a:cubicBezTo>
                <a:cubicBezTo>
                  <a:pt x="200" y="118"/>
                  <a:pt x="200" y="118"/>
                  <a:pt x="200" y="118"/>
                </a:cubicBezTo>
                <a:cubicBezTo>
                  <a:pt x="197" y="118"/>
                  <a:pt x="197" y="118"/>
                  <a:pt x="197" y="118"/>
                </a:cubicBezTo>
                <a:cubicBezTo>
                  <a:pt x="197" y="119"/>
                  <a:pt x="198" y="119"/>
                  <a:pt x="200" y="119"/>
                </a:cubicBezTo>
                <a:cubicBezTo>
                  <a:pt x="199" y="120"/>
                  <a:pt x="198" y="119"/>
                  <a:pt x="195" y="120"/>
                </a:cubicBezTo>
                <a:cubicBezTo>
                  <a:pt x="194" y="120"/>
                  <a:pt x="196" y="120"/>
                  <a:pt x="196" y="120"/>
                </a:cubicBezTo>
                <a:cubicBezTo>
                  <a:pt x="197" y="121"/>
                  <a:pt x="194" y="121"/>
                  <a:pt x="193" y="121"/>
                </a:cubicBezTo>
                <a:cubicBezTo>
                  <a:pt x="190" y="121"/>
                  <a:pt x="191" y="120"/>
                  <a:pt x="190" y="120"/>
                </a:cubicBezTo>
                <a:cubicBezTo>
                  <a:pt x="191" y="120"/>
                  <a:pt x="193" y="120"/>
                  <a:pt x="193" y="120"/>
                </a:cubicBezTo>
                <a:cubicBezTo>
                  <a:pt x="196" y="119"/>
                  <a:pt x="191" y="119"/>
                  <a:pt x="193" y="118"/>
                </a:cubicBezTo>
                <a:cubicBezTo>
                  <a:pt x="191" y="118"/>
                  <a:pt x="191" y="119"/>
                  <a:pt x="190" y="119"/>
                </a:cubicBezTo>
                <a:cubicBezTo>
                  <a:pt x="190" y="119"/>
                  <a:pt x="189" y="119"/>
                  <a:pt x="190" y="120"/>
                </a:cubicBezTo>
                <a:cubicBezTo>
                  <a:pt x="185" y="121"/>
                  <a:pt x="187" y="118"/>
                  <a:pt x="183" y="119"/>
                </a:cubicBezTo>
                <a:cubicBezTo>
                  <a:pt x="184" y="120"/>
                  <a:pt x="177" y="120"/>
                  <a:pt x="180" y="121"/>
                </a:cubicBezTo>
                <a:cubicBezTo>
                  <a:pt x="179" y="122"/>
                  <a:pt x="178" y="122"/>
                  <a:pt x="177" y="122"/>
                </a:cubicBezTo>
                <a:cubicBezTo>
                  <a:pt x="178" y="121"/>
                  <a:pt x="175" y="121"/>
                  <a:pt x="177" y="120"/>
                </a:cubicBezTo>
                <a:cubicBezTo>
                  <a:pt x="175" y="120"/>
                  <a:pt x="175" y="120"/>
                  <a:pt x="175" y="120"/>
                </a:cubicBezTo>
                <a:cubicBezTo>
                  <a:pt x="178" y="120"/>
                  <a:pt x="178" y="120"/>
                  <a:pt x="178" y="120"/>
                </a:cubicBezTo>
                <a:cubicBezTo>
                  <a:pt x="176" y="119"/>
                  <a:pt x="173" y="119"/>
                  <a:pt x="172" y="118"/>
                </a:cubicBezTo>
                <a:cubicBezTo>
                  <a:pt x="170" y="119"/>
                  <a:pt x="173" y="119"/>
                  <a:pt x="170" y="119"/>
                </a:cubicBezTo>
                <a:cubicBezTo>
                  <a:pt x="171" y="119"/>
                  <a:pt x="170" y="118"/>
                  <a:pt x="169" y="118"/>
                </a:cubicBezTo>
                <a:cubicBezTo>
                  <a:pt x="171" y="119"/>
                  <a:pt x="169" y="119"/>
                  <a:pt x="167" y="120"/>
                </a:cubicBezTo>
                <a:cubicBezTo>
                  <a:pt x="165" y="120"/>
                  <a:pt x="163" y="119"/>
                  <a:pt x="164" y="119"/>
                </a:cubicBezTo>
                <a:cubicBezTo>
                  <a:pt x="166" y="118"/>
                  <a:pt x="166" y="118"/>
                  <a:pt x="166" y="118"/>
                </a:cubicBezTo>
                <a:cubicBezTo>
                  <a:pt x="164" y="119"/>
                  <a:pt x="165" y="118"/>
                  <a:pt x="163" y="118"/>
                </a:cubicBezTo>
                <a:cubicBezTo>
                  <a:pt x="163" y="118"/>
                  <a:pt x="162" y="119"/>
                  <a:pt x="161" y="120"/>
                </a:cubicBezTo>
                <a:cubicBezTo>
                  <a:pt x="160" y="120"/>
                  <a:pt x="159" y="119"/>
                  <a:pt x="158" y="119"/>
                </a:cubicBezTo>
                <a:cubicBezTo>
                  <a:pt x="160" y="119"/>
                  <a:pt x="160" y="119"/>
                  <a:pt x="160" y="119"/>
                </a:cubicBezTo>
                <a:cubicBezTo>
                  <a:pt x="157" y="119"/>
                  <a:pt x="160" y="118"/>
                  <a:pt x="157" y="118"/>
                </a:cubicBezTo>
                <a:cubicBezTo>
                  <a:pt x="156" y="119"/>
                  <a:pt x="156" y="119"/>
                  <a:pt x="156" y="119"/>
                </a:cubicBezTo>
                <a:cubicBezTo>
                  <a:pt x="155" y="119"/>
                  <a:pt x="155" y="118"/>
                  <a:pt x="156" y="118"/>
                </a:cubicBezTo>
                <a:cubicBezTo>
                  <a:pt x="155" y="119"/>
                  <a:pt x="153" y="118"/>
                  <a:pt x="153" y="119"/>
                </a:cubicBezTo>
                <a:cubicBezTo>
                  <a:pt x="152" y="118"/>
                  <a:pt x="152" y="118"/>
                  <a:pt x="152" y="118"/>
                </a:cubicBezTo>
                <a:cubicBezTo>
                  <a:pt x="151" y="118"/>
                  <a:pt x="150" y="119"/>
                  <a:pt x="148" y="119"/>
                </a:cubicBezTo>
                <a:cubicBezTo>
                  <a:pt x="149" y="119"/>
                  <a:pt x="150" y="119"/>
                  <a:pt x="152" y="119"/>
                </a:cubicBezTo>
                <a:cubicBezTo>
                  <a:pt x="153" y="120"/>
                  <a:pt x="150" y="120"/>
                  <a:pt x="149" y="120"/>
                </a:cubicBezTo>
                <a:cubicBezTo>
                  <a:pt x="149" y="119"/>
                  <a:pt x="146" y="120"/>
                  <a:pt x="144" y="120"/>
                </a:cubicBezTo>
                <a:cubicBezTo>
                  <a:pt x="143" y="119"/>
                  <a:pt x="142" y="119"/>
                  <a:pt x="142" y="119"/>
                </a:cubicBezTo>
                <a:cubicBezTo>
                  <a:pt x="141" y="119"/>
                  <a:pt x="141" y="119"/>
                  <a:pt x="141" y="119"/>
                </a:cubicBezTo>
                <a:cubicBezTo>
                  <a:pt x="141" y="118"/>
                  <a:pt x="138" y="120"/>
                  <a:pt x="136" y="119"/>
                </a:cubicBezTo>
                <a:cubicBezTo>
                  <a:pt x="137" y="119"/>
                  <a:pt x="137" y="119"/>
                  <a:pt x="136" y="118"/>
                </a:cubicBezTo>
                <a:cubicBezTo>
                  <a:pt x="138" y="119"/>
                  <a:pt x="133" y="119"/>
                  <a:pt x="134" y="120"/>
                </a:cubicBezTo>
                <a:cubicBezTo>
                  <a:pt x="131" y="120"/>
                  <a:pt x="134" y="119"/>
                  <a:pt x="134" y="118"/>
                </a:cubicBezTo>
                <a:cubicBezTo>
                  <a:pt x="132" y="119"/>
                  <a:pt x="130" y="118"/>
                  <a:pt x="129" y="119"/>
                </a:cubicBezTo>
                <a:cubicBezTo>
                  <a:pt x="131" y="119"/>
                  <a:pt x="129" y="119"/>
                  <a:pt x="128" y="120"/>
                </a:cubicBezTo>
                <a:cubicBezTo>
                  <a:pt x="125" y="120"/>
                  <a:pt x="129" y="119"/>
                  <a:pt x="127" y="119"/>
                </a:cubicBezTo>
                <a:cubicBezTo>
                  <a:pt x="125" y="119"/>
                  <a:pt x="124" y="120"/>
                  <a:pt x="126" y="120"/>
                </a:cubicBezTo>
                <a:cubicBezTo>
                  <a:pt x="124" y="120"/>
                  <a:pt x="122" y="121"/>
                  <a:pt x="120" y="120"/>
                </a:cubicBezTo>
                <a:cubicBezTo>
                  <a:pt x="120" y="120"/>
                  <a:pt x="124" y="120"/>
                  <a:pt x="123" y="120"/>
                </a:cubicBezTo>
                <a:cubicBezTo>
                  <a:pt x="119" y="119"/>
                  <a:pt x="121" y="121"/>
                  <a:pt x="117" y="121"/>
                </a:cubicBezTo>
                <a:cubicBezTo>
                  <a:pt x="119" y="121"/>
                  <a:pt x="117" y="122"/>
                  <a:pt x="115" y="123"/>
                </a:cubicBezTo>
                <a:cubicBezTo>
                  <a:pt x="111" y="123"/>
                  <a:pt x="117" y="122"/>
                  <a:pt x="115" y="122"/>
                </a:cubicBezTo>
                <a:cubicBezTo>
                  <a:pt x="114" y="122"/>
                  <a:pt x="114" y="122"/>
                  <a:pt x="114" y="122"/>
                </a:cubicBezTo>
                <a:cubicBezTo>
                  <a:pt x="112" y="121"/>
                  <a:pt x="119" y="120"/>
                  <a:pt x="117" y="119"/>
                </a:cubicBezTo>
                <a:cubicBezTo>
                  <a:pt x="115" y="120"/>
                  <a:pt x="115" y="120"/>
                  <a:pt x="115" y="120"/>
                </a:cubicBezTo>
                <a:cubicBezTo>
                  <a:pt x="115" y="119"/>
                  <a:pt x="116" y="119"/>
                  <a:pt x="115" y="119"/>
                </a:cubicBezTo>
                <a:cubicBezTo>
                  <a:pt x="115" y="119"/>
                  <a:pt x="111" y="119"/>
                  <a:pt x="111" y="119"/>
                </a:cubicBezTo>
                <a:cubicBezTo>
                  <a:pt x="110" y="120"/>
                  <a:pt x="112" y="119"/>
                  <a:pt x="112" y="119"/>
                </a:cubicBezTo>
                <a:cubicBezTo>
                  <a:pt x="110" y="119"/>
                  <a:pt x="109" y="120"/>
                  <a:pt x="106" y="120"/>
                </a:cubicBezTo>
                <a:cubicBezTo>
                  <a:pt x="108" y="120"/>
                  <a:pt x="105" y="119"/>
                  <a:pt x="106" y="119"/>
                </a:cubicBezTo>
                <a:cubicBezTo>
                  <a:pt x="105" y="119"/>
                  <a:pt x="106" y="120"/>
                  <a:pt x="104" y="119"/>
                </a:cubicBezTo>
                <a:cubicBezTo>
                  <a:pt x="104" y="119"/>
                  <a:pt x="104" y="119"/>
                  <a:pt x="104" y="119"/>
                </a:cubicBezTo>
                <a:cubicBezTo>
                  <a:pt x="96" y="119"/>
                  <a:pt x="87" y="119"/>
                  <a:pt x="80" y="120"/>
                </a:cubicBezTo>
                <a:cubicBezTo>
                  <a:pt x="79" y="120"/>
                  <a:pt x="77" y="120"/>
                  <a:pt x="73" y="119"/>
                </a:cubicBezTo>
                <a:cubicBezTo>
                  <a:pt x="75" y="119"/>
                  <a:pt x="73" y="120"/>
                  <a:pt x="72" y="120"/>
                </a:cubicBezTo>
                <a:cubicBezTo>
                  <a:pt x="70" y="119"/>
                  <a:pt x="70" y="119"/>
                  <a:pt x="70" y="119"/>
                </a:cubicBezTo>
                <a:cubicBezTo>
                  <a:pt x="68" y="119"/>
                  <a:pt x="65" y="120"/>
                  <a:pt x="63" y="120"/>
                </a:cubicBezTo>
                <a:cubicBezTo>
                  <a:pt x="63" y="120"/>
                  <a:pt x="63" y="120"/>
                  <a:pt x="63" y="119"/>
                </a:cubicBezTo>
                <a:cubicBezTo>
                  <a:pt x="61" y="119"/>
                  <a:pt x="61" y="120"/>
                  <a:pt x="60" y="120"/>
                </a:cubicBezTo>
                <a:cubicBezTo>
                  <a:pt x="58" y="119"/>
                  <a:pt x="58" y="119"/>
                  <a:pt x="58" y="119"/>
                </a:cubicBezTo>
                <a:cubicBezTo>
                  <a:pt x="58" y="120"/>
                  <a:pt x="58" y="120"/>
                  <a:pt x="58" y="120"/>
                </a:cubicBezTo>
                <a:cubicBezTo>
                  <a:pt x="56" y="120"/>
                  <a:pt x="54" y="120"/>
                  <a:pt x="54" y="119"/>
                </a:cubicBezTo>
                <a:cubicBezTo>
                  <a:pt x="53" y="119"/>
                  <a:pt x="52" y="120"/>
                  <a:pt x="53" y="120"/>
                </a:cubicBezTo>
                <a:cubicBezTo>
                  <a:pt x="51" y="119"/>
                  <a:pt x="46" y="119"/>
                  <a:pt x="42" y="120"/>
                </a:cubicBezTo>
                <a:cubicBezTo>
                  <a:pt x="44" y="120"/>
                  <a:pt x="44" y="120"/>
                  <a:pt x="44" y="121"/>
                </a:cubicBezTo>
                <a:cubicBezTo>
                  <a:pt x="44" y="121"/>
                  <a:pt x="43" y="120"/>
                  <a:pt x="42" y="121"/>
                </a:cubicBezTo>
                <a:cubicBezTo>
                  <a:pt x="42" y="121"/>
                  <a:pt x="40" y="120"/>
                  <a:pt x="42" y="120"/>
                </a:cubicBezTo>
                <a:cubicBezTo>
                  <a:pt x="37" y="119"/>
                  <a:pt x="31" y="120"/>
                  <a:pt x="25" y="120"/>
                </a:cubicBezTo>
                <a:cubicBezTo>
                  <a:pt x="24" y="120"/>
                  <a:pt x="24" y="120"/>
                  <a:pt x="23" y="120"/>
                </a:cubicBezTo>
                <a:cubicBezTo>
                  <a:pt x="20" y="119"/>
                  <a:pt x="15" y="120"/>
                  <a:pt x="11" y="120"/>
                </a:cubicBezTo>
                <a:cubicBezTo>
                  <a:pt x="12" y="120"/>
                  <a:pt x="11" y="120"/>
                  <a:pt x="11" y="121"/>
                </a:cubicBezTo>
                <a:cubicBezTo>
                  <a:pt x="11" y="121"/>
                  <a:pt x="11" y="120"/>
                  <a:pt x="11" y="120"/>
                </a:cubicBezTo>
                <a:cubicBezTo>
                  <a:pt x="11" y="119"/>
                  <a:pt x="11" y="117"/>
                  <a:pt x="11" y="116"/>
                </a:cubicBezTo>
                <a:cubicBezTo>
                  <a:pt x="11" y="116"/>
                  <a:pt x="11" y="116"/>
                  <a:pt x="11" y="116"/>
                </a:cubicBezTo>
                <a:cubicBezTo>
                  <a:pt x="10" y="115"/>
                  <a:pt x="10" y="113"/>
                  <a:pt x="10" y="111"/>
                </a:cubicBezTo>
                <a:cubicBezTo>
                  <a:pt x="10" y="112"/>
                  <a:pt x="10" y="112"/>
                  <a:pt x="10" y="112"/>
                </a:cubicBezTo>
                <a:cubicBezTo>
                  <a:pt x="11" y="110"/>
                  <a:pt x="11" y="109"/>
                  <a:pt x="11" y="107"/>
                </a:cubicBezTo>
                <a:cubicBezTo>
                  <a:pt x="10" y="107"/>
                  <a:pt x="11" y="103"/>
                  <a:pt x="10" y="103"/>
                </a:cubicBezTo>
                <a:cubicBezTo>
                  <a:pt x="10" y="102"/>
                  <a:pt x="10" y="103"/>
                  <a:pt x="10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10" y="100"/>
                  <a:pt x="10" y="100"/>
                  <a:pt x="10" y="100"/>
                </a:cubicBezTo>
                <a:cubicBezTo>
                  <a:pt x="10" y="100"/>
                  <a:pt x="11" y="100"/>
                  <a:pt x="11" y="101"/>
                </a:cubicBezTo>
                <a:cubicBezTo>
                  <a:pt x="11" y="98"/>
                  <a:pt x="10" y="100"/>
                  <a:pt x="10" y="99"/>
                </a:cubicBezTo>
                <a:cubicBezTo>
                  <a:pt x="10" y="96"/>
                  <a:pt x="10" y="97"/>
                  <a:pt x="10" y="96"/>
                </a:cubicBezTo>
                <a:cubicBezTo>
                  <a:pt x="11" y="96"/>
                  <a:pt x="10" y="97"/>
                  <a:pt x="10" y="98"/>
                </a:cubicBezTo>
                <a:cubicBezTo>
                  <a:pt x="11" y="99"/>
                  <a:pt x="10" y="96"/>
                  <a:pt x="11" y="96"/>
                </a:cubicBezTo>
                <a:cubicBezTo>
                  <a:pt x="11" y="96"/>
                  <a:pt x="10" y="96"/>
                  <a:pt x="10" y="94"/>
                </a:cubicBezTo>
                <a:cubicBezTo>
                  <a:pt x="10" y="93"/>
                  <a:pt x="10" y="90"/>
                  <a:pt x="11" y="90"/>
                </a:cubicBezTo>
                <a:cubicBezTo>
                  <a:pt x="10" y="89"/>
                  <a:pt x="10" y="88"/>
                  <a:pt x="10" y="87"/>
                </a:cubicBezTo>
                <a:cubicBezTo>
                  <a:pt x="10" y="88"/>
                  <a:pt x="10" y="90"/>
                  <a:pt x="10" y="90"/>
                </a:cubicBezTo>
                <a:cubicBezTo>
                  <a:pt x="9" y="89"/>
                  <a:pt x="9" y="87"/>
                  <a:pt x="10" y="87"/>
                </a:cubicBezTo>
                <a:cubicBezTo>
                  <a:pt x="10" y="88"/>
                  <a:pt x="10" y="88"/>
                  <a:pt x="10" y="88"/>
                </a:cubicBezTo>
                <a:cubicBezTo>
                  <a:pt x="10" y="87"/>
                  <a:pt x="10" y="84"/>
                  <a:pt x="9" y="86"/>
                </a:cubicBezTo>
                <a:cubicBezTo>
                  <a:pt x="10" y="84"/>
                  <a:pt x="10" y="84"/>
                  <a:pt x="10" y="84"/>
                </a:cubicBezTo>
                <a:cubicBezTo>
                  <a:pt x="10" y="83"/>
                  <a:pt x="10" y="81"/>
                  <a:pt x="9" y="79"/>
                </a:cubicBezTo>
                <a:cubicBezTo>
                  <a:pt x="10" y="79"/>
                  <a:pt x="11" y="81"/>
                  <a:pt x="11" y="78"/>
                </a:cubicBezTo>
                <a:cubicBezTo>
                  <a:pt x="10" y="75"/>
                  <a:pt x="10" y="75"/>
                  <a:pt x="10" y="75"/>
                </a:cubicBezTo>
                <a:cubicBezTo>
                  <a:pt x="10" y="74"/>
                  <a:pt x="10" y="73"/>
                  <a:pt x="11" y="73"/>
                </a:cubicBezTo>
                <a:cubicBezTo>
                  <a:pt x="11" y="69"/>
                  <a:pt x="9" y="69"/>
                  <a:pt x="10" y="65"/>
                </a:cubicBezTo>
                <a:cubicBezTo>
                  <a:pt x="10" y="67"/>
                  <a:pt x="10" y="65"/>
                  <a:pt x="11" y="64"/>
                </a:cubicBezTo>
                <a:cubicBezTo>
                  <a:pt x="10" y="63"/>
                  <a:pt x="10" y="63"/>
                  <a:pt x="10" y="63"/>
                </a:cubicBezTo>
                <a:cubicBezTo>
                  <a:pt x="10" y="63"/>
                  <a:pt x="11" y="64"/>
                  <a:pt x="10" y="65"/>
                </a:cubicBezTo>
                <a:cubicBezTo>
                  <a:pt x="10" y="65"/>
                  <a:pt x="10" y="63"/>
                  <a:pt x="10" y="63"/>
                </a:cubicBezTo>
                <a:cubicBezTo>
                  <a:pt x="11" y="59"/>
                  <a:pt x="10" y="52"/>
                  <a:pt x="11" y="46"/>
                </a:cubicBezTo>
                <a:cubicBezTo>
                  <a:pt x="10" y="47"/>
                  <a:pt x="11" y="44"/>
                  <a:pt x="10" y="43"/>
                </a:cubicBezTo>
                <a:cubicBezTo>
                  <a:pt x="11" y="43"/>
                  <a:pt x="10" y="40"/>
                  <a:pt x="11" y="38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6"/>
                  <a:pt x="8" y="34"/>
                  <a:pt x="10" y="32"/>
                </a:cubicBezTo>
                <a:cubicBezTo>
                  <a:pt x="10" y="30"/>
                  <a:pt x="10" y="32"/>
                  <a:pt x="10" y="33"/>
                </a:cubicBezTo>
                <a:cubicBezTo>
                  <a:pt x="11" y="31"/>
                  <a:pt x="10" y="26"/>
                  <a:pt x="11" y="24"/>
                </a:cubicBezTo>
                <a:cubicBezTo>
                  <a:pt x="10" y="24"/>
                  <a:pt x="10" y="25"/>
                  <a:pt x="9" y="23"/>
                </a:cubicBezTo>
                <a:cubicBezTo>
                  <a:pt x="10" y="21"/>
                  <a:pt x="10" y="17"/>
                  <a:pt x="10" y="18"/>
                </a:cubicBezTo>
                <a:cubicBezTo>
                  <a:pt x="10" y="16"/>
                  <a:pt x="10" y="16"/>
                  <a:pt x="10" y="14"/>
                </a:cubicBezTo>
                <a:cubicBezTo>
                  <a:pt x="10" y="14"/>
                  <a:pt x="10" y="15"/>
                  <a:pt x="11" y="16"/>
                </a:cubicBezTo>
                <a:cubicBezTo>
                  <a:pt x="11" y="13"/>
                  <a:pt x="10" y="11"/>
                  <a:pt x="10" y="9"/>
                </a:cubicBezTo>
                <a:cubicBezTo>
                  <a:pt x="10" y="9"/>
                  <a:pt x="10" y="8"/>
                  <a:pt x="10" y="8"/>
                </a:cubicBezTo>
                <a:cubicBezTo>
                  <a:pt x="11" y="8"/>
                  <a:pt x="13" y="7"/>
                  <a:pt x="13" y="8"/>
                </a:cubicBezTo>
                <a:cubicBezTo>
                  <a:pt x="14" y="7"/>
                  <a:pt x="17" y="8"/>
                  <a:pt x="18" y="7"/>
                </a:cubicBezTo>
                <a:cubicBezTo>
                  <a:pt x="17" y="7"/>
                  <a:pt x="18" y="7"/>
                  <a:pt x="18" y="7"/>
                </a:cubicBezTo>
                <a:cubicBezTo>
                  <a:pt x="19" y="7"/>
                  <a:pt x="20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8"/>
                  <a:pt x="25" y="7"/>
                  <a:pt x="25" y="8"/>
                </a:cubicBezTo>
                <a:cubicBezTo>
                  <a:pt x="24" y="7"/>
                  <a:pt x="27" y="8"/>
                  <a:pt x="27" y="7"/>
                </a:cubicBezTo>
                <a:cubicBezTo>
                  <a:pt x="29" y="7"/>
                  <a:pt x="29" y="7"/>
                  <a:pt x="29" y="7"/>
                </a:cubicBezTo>
                <a:cubicBezTo>
                  <a:pt x="31" y="7"/>
                  <a:pt x="29" y="7"/>
                  <a:pt x="32" y="7"/>
                </a:cubicBezTo>
                <a:cubicBezTo>
                  <a:pt x="34" y="7"/>
                  <a:pt x="33" y="7"/>
                  <a:pt x="32" y="7"/>
                </a:cubicBezTo>
                <a:cubicBezTo>
                  <a:pt x="34" y="8"/>
                  <a:pt x="35" y="7"/>
                  <a:pt x="37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36" y="7"/>
                  <a:pt x="37" y="7"/>
                  <a:pt x="37" y="7"/>
                </a:cubicBezTo>
                <a:cubicBezTo>
                  <a:pt x="37" y="7"/>
                  <a:pt x="38" y="7"/>
                  <a:pt x="39" y="7"/>
                </a:cubicBezTo>
                <a:cubicBezTo>
                  <a:pt x="39" y="7"/>
                  <a:pt x="39" y="7"/>
                  <a:pt x="39" y="7"/>
                </a:cubicBezTo>
                <a:cubicBezTo>
                  <a:pt x="38" y="7"/>
                  <a:pt x="37" y="7"/>
                  <a:pt x="37" y="7"/>
                </a:cubicBezTo>
                <a:cubicBezTo>
                  <a:pt x="37" y="7"/>
                  <a:pt x="38" y="7"/>
                  <a:pt x="39" y="7"/>
                </a:cubicBezTo>
                <a:cubicBezTo>
                  <a:pt x="39" y="7"/>
                  <a:pt x="39" y="7"/>
                  <a:pt x="39" y="7"/>
                </a:cubicBezTo>
                <a:cubicBezTo>
                  <a:pt x="40" y="7"/>
                  <a:pt x="40" y="7"/>
                  <a:pt x="40" y="8"/>
                </a:cubicBezTo>
                <a:cubicBezTo>
                  <a:pt x="40" y="8"/>
                  <a:pt x="40" y="8"/>
                  <a:pt x="40" y="8"/>
                </a:cubicBezTo>
                <a:cubicBezTo>
                  <a:pt x="41" y="8"/>
                  <a:pt x="44" y="7"/>
                  <a:pt x="44" y="7"/>
                </a:cubicBezTo>
                <a:cubicBezTo>
                  <a:pt x="48" y="8"/>
                  <a:pt x="56" y="7"/>
                  <a:pt x="59" y="7"/>
                </a:cubicBezTo>
                <a:cubicBezTo>
                  <a:pt x="58" y="7"/>
                  <a:pt x="58" y="7"/>
                  <a:pt x="59" y="7"/>
                </a:cubicBezTo>
                <a:cubicBezTo>
                  <a:pt x="60" y="7"/>
                  <a:pt x="62" y="7"/>
                  <a:pt x="62" y="7"/>
                </a:cubicBezTo>
                <a:cubicBezTo>
                  <a:pt x="63" y="7"/>
                  <a:pt x="63" y="7"/>
                  <a:pt x="65" y="7"/>
                </a:cubicBezTo>
                <a:cubicBezTo>
                  <a:pt x="66" y="7"/>
                  <a:pt x="66" y="7"/>
                  <a:pt x="65" y="7"/>
                </a:cubicBezTo>
                <a:cubicBezTo>
                  <a:pt x="69" y="8"/>
                  <a:pt x="74" y="6"/>
                  <a:pt x="79" y="7"/>
                </a:cubicBezTo>
                <a:cubicBezTo>
                  <a:pt x="78" y="7"/>
                  <a:pt x="78" y="7"/>
                  <a:pt x="77" y="7"/>
                </a:cubicBezTo>
                <a:cubicBezTo>
                  <a:pt x="81" y="7"/>
                  <a:pt x="84" y="7"/>
                  <a:pt x="87" y="6"/>
                </a:cubicBezTo>
                <a:cubicBezTo>
                  <a:pt x="87" y="6"/>
                  <a:pt x="87" y="7"/>
                  <a:pt x="86" y="7"/>
                </a:cubicBezTo>
                <a:cubicBezTo>
                  <a:pt x="89" y="7"/>
                  <a:pt x="91" y="7"/>
                  <a:pt x="93" y="6"/>
                </a:cubicBezTo>
                <a:cubicBezTo>
                  <a:pt x="91" y="6"/>
                  <a:pt x="92" y="6"/>
                  <a:pt x="91" y="6"/>
                </a:cubicBezTo>
                <a:cubicBezTo>
                  <a:pt x="90" y="6"/>
                  <a:pt x="93" y="5"/>
                  <a:pt x="94" y="6"/>
                </a:cubicBezTo>
                <a:cubicBezTo>
                  <a:pt x="94" y="6"/>
                  <a:pt x="94" y="6"/>
                  <a:pt x="94" y="6"/>
                </a:cubicBezTo>
                <a:cubicBezTo>
                  <a:pt x="97" y="6"/>
                  <a:pt x="97" y="5"/>
                  <a:pt x="99" y="5"/>
                </a:cubicBezTo>
                <a:cubicBezTo>
                  <a:pt x="101" y="6"/>
                  <a:pt x="98" y="6"/>
                  <a:pt x="99" y="6"/>
                </a:cubicBezTo>
                <a:cubicBezTo>
                  <a:pt x="99" y="7"/>
                  <a:pt x="104" y="6"/>
                  <a:pt x="105" y="7"/>
                </a:cubicBezTo>
                <a:cubicBezTo>
                  <a:pt x="105" y="6"/>
                  <a:pt x="106" y="6"/>
                  <a:pt x="106" y="6"/>
                </a:cubicBezTo>
                <a:cubicBezTo>
                  <a:pt x="108" y="6"/>
                  <a:pt x="107" y="6"/>
                  <a:pt x="108" y="6"/>
                </a:cubicBezTo>
                <a:cubicBezTo>
                  <a:pt x="113" y="5"/>
                  <a:pt x="113" y="5"/>
                  <a:pt x="113" y="5"/>
                </a:cubicBezTo>
                <a:cubicBezTo>
                  <a:pt x="113" y="5"/>
                  <a:pt x="115" y="6"/>
                  <a:pt x="114" y="6"/>
                </a:cubicBezTo>
                <a:cubicBezTo>
                  <a:pt x="117" y="6"/>
                  <a:pt x="120" y="5"/>
                  <a:pt x="122" y="4"/>
                </a:cubicBezTo>
                <a:cubicBezTo>
                  <a:pt x="123" y="4"/>
                  <a:pt x="127" y="4"/>
                  <a:pt x="129" y="4"/>
                </a:cubicBezTo>
                <a:cubicBezTo>
                  <a:pt x="129" y="4"/>
                  <a:pt x="127" y="4"/>
                  <a:pt x="127" y="4"/>
                </a:cubicBezTo>
                <a:cubicBezTo>
                  <a:pt x="129" y="5"/>
                  <a:pt x="129" y="5"/>
                  <a:pt x="129" y="5"/>
                </a:cubicBezTo>
                <a:cubicBezTo>
                  <a:pt x="126" y="5"/>
                  <a:pt x="129" y="6"/>
                  <a:pt x="128" y="6"/>
                </a:cubicBezTo>
                <a:cubicBezTo>
                  <a:pt x="130" y="6"/>
                  <a:pt x="135" y="6"/>
                  <a:pt x="138" y="6"/>
                </a:cubicBezTo>
                <a:cubicBezTo>
                  <a:pt x="136" y="5"/>
                  <a:pt x="143" y="6"/>
                  <a:pt x="142" y="5"/>
                </a:cubicBezTo>
                <a:cubicBezTo>
                  <a:pt x="146" y="5"/>
                  <a:pt x="144" y="6"/>
                  <a:pt x="146" y="6"/>
                </a:cubicBezTo>
                <a:cubicBezTo>
                  <a:pt x="150" y="5"/>
                  <a:pt x="153" y="6"/>
                  <a:pt x="157" y="6"/>
                </a:cubicBezTo>
                <a:cubicBezTo>
                  <a:pt x="157" y="6"/>
                  <a:pt x="157" y="6"/>
                  <a:pt x="157" y="6"/>
                </a:cubicBezTo>
                <a:cubicBezTo>
                  <a:pt x="160" y="5"/>
                  <a:pt x="165" y="6"/>
                  <a:pt x="168" y="5"/>
                </a:cubicBezTo>
                <a:cubicBezTo>
                  <a:pt x="168" y="5"/>
                  <a:pt x="168" y="5"/>
                  <a:pt x="168" y="5"/>
                </a:cubicBezTo>
                <a:cubicBezTo>
                  <a:pt x="171" y="6"/>
                  <a:pt x="168" y="4"/>
                  <a:pt x="172" y="5"/>
                </a:cubicBezTo>
                <a:cubicBezTo>
                  <a:pt x="171" y="5"/>
                  <a:pt x="171" y="5"/>
                  <a:pt x="171" y="5"/>
                </a:cubicBezTo>
                <a:cubicBezTo>
                  <a:pt x="174" y="5"/>
                  <a:pt x="176" y="6"/>
                  <a:pt x="179" y="5"/>
                </a:cubicBezTo>
                <a:cubicBezTo>
                  <a:pt x="179" y="5"/>
                  <a:pt x="178" y="5"/>
                  <a:pt x="178" y="5"/>
                </a:cubicBezTo>
                <a:cubicBezTo>
                  <a:pt x="181" y="5"/>
                  <a:pt x="183" y="5"/>
                  <a:pt x="186" y="5"/>
                </a:cubicBezTo>
                <a:cubicBezTo>
                  <a:pt x="186" y="5"/>
                  <a:pt x="186" y="5"/>
                  <a:pt x="185" y="5"/>
                </a:cubicBezTo>
                <a:cubicBezTo>
                  <a:pt x="187" y="6"/>
                  <a:pt x="187" y="5"/>
                  <a:pt x="190" y="5"/>
                </a:cubicBezTo>
                <a:cubicBezTo>
                  <a:pt x="190" y="5"/>
                  <a:pt x="192" y="5"/>
                  <a:pt x="191" y="5"/>
                </a:cubicBezTo>
                <a:cubicBezTo>
                  <a:pt x="192" y="5"/>
                  <a:pt x="196" y="5"/>
                  <a:pt x="197" y="5"/>
                </a:cubicBezTo>
                <a:cubicBezTo>
                  <a:pt x="198" y="5"/>
                  <a:pt x="199" y="5"/>
                  <a:pt x="200" y="5"/>
                </a:cubicBezTo>
                <a:cubicBezTo>
                  <a:pt x="213" y="5"/>
                  <a:pt x="226" y="6"/>
                  <a:pt x="239" y="5"/>
                </a:cubicBezTo>
                <a:cubicBezTo>
                  <a:pt x="241" y="6"/>
                  <a:pt x="236" y="5"/>
                  <a:pt x="237" y="6"/>
                </a:cubicBezTo>
                <a:cubicBezTo>
                  <a:pt x="237" y="5"/>
                  <a:pt x="239" y="6"/>
                  <a:pt x="243" y="6"/>
                </a:cubicBezTo>
                <a:cubicBezTo>
                  <a:pt x="243" y="6"/>
                  <a:pt x="243" y="6"/>
                  <a:pt x="243" y="6"/>
                </a:cubicBezTo>
                <a:cubicBezTo>
                  <a:pt x="245" y="5"/>
                  <a:pt x="246" y="6"/>
                  <a:pt x="248" y="6"/>
                </a:cubicBezTo>
                <a:cubicBezTo>
                  <a:pt x="248" y="6"/>
                  <a:pt x="248" y="6"/>
                  <a:pt x="248" y="6"/>
                </a:cubicBezTo>
                <a:cubicBezTo>
                  <a:pt x="250" y="5"/>
                  <a:pt x="252" y="7"/>
                  <a:pt x="253" y="6"/>
                </a:cubicBezTo>
                <a:cubicBezTo>
                  <a:pt x="254" y="6"/>
                  <a:pt x="254" y="6"/>
                  <a:pt x="254" y="6"/>
                </a:cubicBezTo>
                <a:cubicBezTo>
                  <a:pt x="256" y="5"/>
                  <a:pt x="257" y="6"/>
                  <a:pt x="260" y="6"/>
                </a:cubicBezTo>
                <a:cubicBezTo>
                  <a:pt x="259" y="6"/>
                  <a:pt x="259" y="6"/>
                  <a:pt x="259" y="6"/>
                </a:cubicBezTo>
                <a:cubicBezTo>
                  <a:pt x="262" y="6"/>
                  <a:pt x="266" y="5"/>
                  <a:pt x="267" y="6"/>
                </a:cubicBezTo>
                <a:cubicBezTo>
                  <a:pt x="270" y="5"/>
                  <a:pt x="273" y="5"/>
                  <a:pt x="273" y="5"/>
                </a:cubicBezTo>
                <a:cubicBezTo>
                  <a:pt x="274" y="5"/>
                  <a:pt x="273" y="5"/>
                  <a:pt x="273" y="5"/>
                </a:cubicBezTo>
                <a:cubicBezTo>
                  <a:pt x="283" y="5"/>
                  <a:pt x="294" y="5"/>
                  <a:pt x="303" y="4"/>
                </a:cubicBezTo>
                <a:cubicBezTo>
                  <a:pt x="303" y="5"/>
                  <a:pt x="303" y="5"/>
                  <a:pt x="302" y="5"/>
                </a:cubicBezTo>
                <a:cubicBezTo>
                  <a:pt x="310" y="4"/>
                  <a:pt x="303" y="14"/>
                  <a:pt x="307" y="17"/>
                </a:cubicBezTo>
                <a:cubicBezTo>
                  <a:pt x="307" y="18"/>
                  <a:pt x="307" y="18"/>
                  <a:pt x="307" y="18"/>
                </a:cubicBezTo>
                <a:cubicBezTo>
                  <a:pt x="307" y="20"/>
                  <a:pt x="307" y="20"/>
                  <a:pt x="306" y="21"/>
                </a:cubicBezTo>
                <a:cubicBezTo>
                  <a:pt x="307" y="22"/>
                  <a:pt x="306" y="26"/>
                  <a:pt x="307" y="26"/>
                </a:cubicBezTo>
                <a:cubicBezTo>
                  <a:pt x="307" y="27"/>
                  <a:pt x="307" y="26"/>
                  <a:pt x="306" y="26"/>
                </a:cubicBezTo>
                <a:cubicBezTo>
                  <a:pt x="306" y="28"/>
                  <a:pt x="307" y="31"/>
                  <a:pt x="307" y="34"/>
                </a:cubicBezTo>
                <a:cubicBezTo>
                  <a:pt x="307" y="33"/>
                  <a:pt x="307" y="33"/>
                  <a:pt x="307" y="33"/>
                </a:cubicBezTo>
                <a:cubicBezTo>
                  <a:pt x="306" y="46"/>
                  <a:pt x="305" y="62"/>
                  <a:pt x="306" y="72"/>
                </a:cubicBezTo>
                <a:cubicBezTo>
                  <a:pt x="307" y="75"/>
                  <a:pt x="305" y="73"/>
                  <a:pt x="306" y="75"/>
                </a:cubicBezTo>
                <a:cubicBezTo>
                  <a:pt x="307" y="85"/>
                  <a:pt x="305" y="98"/>
                  <a:pt x="307" y="108"/>
                </a:cubicBezTo>
                <a:cubicBezTo>
                  <a:pt x="307" y="115"/>
                  <a:pt x="309" y="118"/>
                  <a:pt x="309" y="118"/>
                </a:cubicBezTo>
                <a:cubicBezTo>
                  <a:pt x="308" y="99"/>
                  <a:pt x="309" y="83"/>
                  <a:pt x="310" y="65"/>
                </a:cubicBezTo>
                <a:cubicBezTo>
                  <a:pt x="310" y="59"/>
                  <a:pt x="310" y="51"/>
                  <a:pt x="310" y="45"/>
                </a:cubicBezTo>
                <a:cubicBezTo>
                  <a:pt x="310" y="33"/>
                  <a:pt x="310" y="21"/>
                  <a:pt x="311" y="9"/>
                </a:cubicBezTo>
                <a:cubicBezTo>
                  <a:pt x="311" y="7"/>
                  <a:pt x="311" y="7"/>
                  <a:pt x="311" y="7"/>
                </a:cubicBezTo>
                <a:cubicBezTo>
                  <a:pt x="311" y="6"/>
                  <a:pt x="311" y="6"/>
                  <a:pt x="311" y="6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09" y="3"/>
                  <a:pt x="316" y="10"/>
                  <a:pt x="306" y="0"/>
                </a:cubicBezTo>
                <a:close/>
              </a:path>
            </a:pathLst>
          </a:custGeom>
          <a:solidFill>
            <a:srgbClr val="442A58"/>
          </a:solidFill>
          <a:ln w="9525">
            <a:noFill/>
            <a:round/>
            <a:headEnd/>
            <a:tailEnd/>
          </a:ln>
        </p:spPr>
        <p:txBody>
          <a:bodyPr vert="horz" wrap="square" lIns="36000" tIns="36000" rIns="36000" bIns="36000" numCol="1" anchor="ctr" anchorCtr="1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200" b="1" u="sng" dirty="0">
              <a:solidFill>
                <a:prstClr val="black"/>
              </a:solidFill>
              <a:latin typeface="Segoe Print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141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14989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7030A0"/>
              </a:buClr>
              <a:buFontTx/>
              <a:buBlip>
                <a:blip r:embed="rId2"/>
              </a:buBlip>
              <a:defRPr>
                <a:latin typeface="+mn-lt"/>
              </a:defRPr>
            </a:lvl1pPr>
            <a:lvl2pPr marL="742950" indent="-285750">
              <a:buClr>
                <a:srgbClr val="7030A0"/>
              </a:buClr>
              <a:buFont typeface="Wingdings" panose="05000000000000000000" pitchFamily="2" charset="2"/>
              <a:buChar char="§"/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093578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038395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519298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336445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093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6536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-20050" y="-21478"/>
            <a:ext cx="9164082" cy="6879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251520" y="71414"/>
            <a:ext cx="8640960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 hidden="1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Rectangle 4"/>
          <p:cNvSpPr/>
          <p:nvPr/>
        </p:nvSpPr>
        <p:spPr>
          <a:xfrm>
            <a:off x="-20050" y="-21478"/>
            <a:ext cx="9164082" cy="104605"/>
          </a:xfrm>
          <a:prstGeom prst="rect">
            <a:avLst/>
          </a:prstGeom>
          <a:gradFill flip="none" rotWithShape="1">
            <a:gsLst>
              <a:gs pos="0">
                <a:srgbClr val="442A58"/>
              </a:gs>
              <a:gs pos="17000">
                <a:srgbClr val="714989"/>
              </a:gs>
              <a:gs pos="100000">
                <a:srgbClr val="BA97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2" descr="https://photos-2.dropbox.com/t/2/AADOihoZ_0xVAEpJpok365_5-gLdMzWA_y6x_Kx_98XfeQ/12/24004896/jpeg/32x32/3/1515812400/0/2/LKI-logo-horiz.jpg/EL6YxCAYmCQgBygH/evFAsdlYrgmKNQEN5GQQC0ejECk7J-98HrqAOEsVvz8?dl=0&amp;size=32x32&amp;size_mode=5">
            <a:extLst>
              <a:ext uri="{FF2B5EF4-FFF2-40B4-BE49-F238E27FC236}">
                <a16:creationId xmlns="" xmlns:a16="http://schemas.microsoft.com/office/drawing/2014/main" id="{BA664F25-93C8-4130-9FE7-7676A98C95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172" y="6483927"/>
            <a:ext cx="1356874" cy="37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449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lang="pl-PL" sz="3600" b="1" kern="1200" dirty="0">
          <a:solidFill>
            <a:srgbClr val="714989"/>
          </a:solidFill>
          <a:latin typeface="+mj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0A000"/>
        </a:buClr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70C0"/>
        </a:buClr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6CC32-EEF1-4CC9-A5AF-918670F390C9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B20FB-EC67-4BA3-896A-B949E709A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06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6.jpe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4.wav"/><Relationship Id="rId11" Type="http://schemas.openxmlformats.org/officeDocument/2006/relationships/image" Target="../media/image40.png"/><Relationship Id="rId5" Type="http://schemas.openxmlformats.org/officeDocument/2006/relationships/audio" Target="../media/audio3.wav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6.wav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9.wav"/><Relationship Id="rId11" Type="http://schemas.openxmlformats.org/officeDocument/2006/relationships/image" Target="../media/image39.png"/><Relationship Id="rId5" Type="http://schemas.openxmlformats.org/officeDocument/2006/relationships/audio" Target="../media/audio8.wav"/><Relationship Id="rId10" Type="http://schemas.openxmlformats.org/officeDocument/2006/relationships/image" Target="../media/image42.png"/><Relationship Id="rId4" Type="http://schemas.openxmlformats.org/officeDocument/2006/relationships/audio" Target="../media/audio7.wav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5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oddlittleweb.com/Downloads/books/StandBackAndDeliver.pdf" TargetMode="External"/><Relationship Id="rId3" Type="http://schemas.openxmlformats.org/officeDocument/2006/relationships/hyperlink" Target="mailto:todd@leankanban.com" TargetMode="External"/><Relationship Id="rId7" Type="http://schemas.openxmlformats.org/officeDocument/2006/relationships/hyperlink" Target="http://www.linkedin.com/in/toddelittle/en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accelinnova.com/" TargetMode="External"/><Relationship Id="rId5" Type="http://schemas.openxmlformats.org/officeDocument/2006/relationships/hyperlink" Target="http://www.toddlittleweb.com/" TargetMode="External"/><Relationship Id="rId4" Type="http://schemas.openxmlformats.org/officeDocument/2006/relationships/hyperlink" Target="mailto:toddelittle@gmail.com" TargetMode="External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1414"/>
            <a:ext cx="8640960" cy="1808186"/>
          </a:xfrm>
        </p:spPr>
        <p:txBody>
          <a:bodyPr>
            <a:normAutofit fontScale="90000"/>
          </a:bodyPr>
          <a:lstStyle/>
          <a:p>
            <a:r>
              <a:rPr lang="en-US" sz="6700" dirty="0"/>
              <a:t>Stand Back and Deliver</a:t>
            </a:r>
            <a:br>
              <a:rPr lang="en-US" sz="6700" dirty="0"/>
            </a:br>
            <a:r>
              <a:rPr lang="en-US" dirty="0"/>
              <a:t>A Leader’s Guide to Accelerating Business Agility</a:t>
            </a:r>
          </a:p>
        </p:txBody>
      </p:sp>
      <p:pic>
        <p:nvPicPr>
          <p:cNvPr id="4" name="Picture 3" descr="51sOIwJFqRL"/>
          <p:cNvPicPr>
            <a:picLocks noChangeAspect="1" noChangeArrowheads="1"/>
          </p:cNvPicPr>
          <p:nvPr/>
        </p:nvPicPr>
        <p:blipFill>
          <a:blip r:embed="rId2"/>
          <a:srcRect l="12202" r="12228"/>
          <a:stretch>
            <a:fillRect/>
          </a:stretch>
        </p:blipFill>
        <p:spPr bwMode="auto">
          <a:xfrm>
            <a:off x="395536" y="1879601"/>
            <a:ext cx="3674327" cy="48623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120642" y="1879600"/>
            <a:ext cx="4795215" cy="47952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" name="Subtitle 3"/>
          <p:cNvSpPr txBox="1">
            <a:spLocks/>
          </p:cNvSpPr>
          <p:nvPr/>
        </p:nvSpPr>
        <p:spPr>
          <a:xfrm>
            <a:off x="4652558" y="6220211"/>
            <a:ext cx="3744416" cy="55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030A0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7030A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>
                <a:solidFill>
                  <a:schemeClr val="accent2"/>
                </a:solidFill>
              </a:rPr>
              <a:t>Todd Little</a:t>
            </a:r>
            <a:endParaRPr lang="en-US" smtClean="0">
              <a:solidFill>
                <a:srgbClr val="FF0000"/>
              </a:solidFill>
            </a:endParaRPr>
          </a:p>
          <a:p>
            <a:pPr algn="ctr"/>
            <a:endParaRPr lang="en-US" smtClean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9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 txBox="1">
            <a:spLocks noGrp="1"/>
          </p:cNvSpPr>
          <p:nvPr/>
        </p:nvSpPr>
        <p:spPr bwMode="auto">
          <a:xfrm>
            <a:off x="8337550" y="0"/>
            <a:ext cx="80645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3B6D33A6-A876-4CC7-9252-37BE0CB69BD7}" type="slidenum"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pPr algn="r">
                <a:defRPr/>
              </a:pPr>
              <a:t>10</a:t>
            </a:fld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39939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dirty="0" smtClean="0"/>
              <a:t>A View of Strategy - Apple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40" name="Picture 5" descr="SBDFig2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843713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12"/>
          <p:cNvSpPr txBox="1">
            <a:spLocks noChangeArrowheads="1"/>
          </p:cNvSpPr>
          <p:nvPr/>
        </p:nvSpPr>
        <p:spPr bwMode="auto">
          <a:xfrm>
            <a:off x="2514600" y="2362200"/>
            <a:ext cx="1752600" cy="866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0" bIns="32146">
            <a:spAutoFit/>
          </a:bodyPr>
          <a:lstStyle>
            <a:lvl1pPr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ATT</a:t>
            </a:r>
          </a:p>
          <a:p>
            <a:pPr eaLnBrk="1" hangingPunct="1">
              <a:spcBef>
                <a:spcPct val="20000"/>
              </a:spcBef>
              <a:buSzPct val="139000"/>
            </a:pPr>
            <a:endParaRPr lang="en-US" sz="2400" b="1" dirty="0">
              <a:solidFill>
                <a:srgbClr val="000000"/>
              </a:solidFill>
              <a:latin typeface="Bradley Hand ITC" pitchFamily="66" charset="0"/>
              <a:sym typeface="Trebuchet MS" pitchFamily="34" charset="0"/>
            </a:endParaRPr>
          </a:p>
        </p:txBody>
      </p:sp>
      <p:sp>
        <p:nvSpPr>
          <p:cNvPr id="39942" name="Text Box 11"/>
          <p:cNvSpPr txBox="1">
            <a:spLocks noChangeArrowheads="1"/>
          </p:cNvSpPr>
          <p:nvPr/>
        </p:nvSpPr>
        <p:spPr bwMode="auto">
          <a:xfrm>
            <a:off x="4981575" y="1612900"/>
            <a:ext cx="2895600" cy="2035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0" bIns="32146">
            <a:spAutoFit/>
          </a:bodyPr>
          <a:lstStyle>
            <a:lvl1pPr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NEW PRODUCT DESIGN </a:t>
            </a:r>
          </a:p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USER EXPERIENCE</a:t>
            </a:r>
          </a:p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CONTENT DISTRIBUTION</a:t>
            </a:r>
          </a:p>
        </p:txBody>
      </p:sp>
      <p:sp>
        <p:nvSpPr>
          <p:cNvPr id="39943" name="Text Box 10"/>
          <p:cNvSpPr txBox="1">
            <a:spLocks noChangeArrowheads="1"/>
          </p:cNvSpPr>
          <p:nvPr/>
        </p:nvSpPr>
        <p:spPr bwMode="auto">
          <a:xfrm>
            <a:off x="5029200" y="4038600"/>
            <a:ext cx="2819400" cy="167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0" bIns="32146">
            <a:spAutoFit/>
          </a:bodyPr>
          <a:lstStyle>
            <a:lvl1pPr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MS OFFICE</a:t>
            </a:r>
          </a:p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INTEL HARDWARE</a:t>
            </a:r>
          </a:p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OTHER SOFTWARE</a:t>
            </a:r>
          </a:p>
        </p:txBody>
      </p:sp>
      <p:sp>
        <p:nvSpPr>
          <p:cNvPr id="39944" name="Text Box 12"/>
          <p:cNvSpPr txBox="1">
            <a:spLocks noChangeArrowheads="1"/>
          </p:cNvSpPr>
          <p:nvPr/>
        </p:nvSpPr>
        <p:spPr bwMode="auto">
          <a:xfrm>
            <a:off x="2286000" y="4543425"/>
            <a:ext cx="2362200" cy="866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0" bIns="32146">
            <a:spAutoFit/>
          </a:bodyPr>
          <a:lstStyle>
            <a:lvl1pPr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PERIPHERALS</a:t>
            </a:r>
          </a:p>
          <a:p>
            <a:pPr eaLnBrk="1" hangingPunct="1">
              <a:spcBef>
                <a:spcPct val="20000"/>
              </a:spcBef>
              <a:buSzPct val="139000"/>
            </a:pPr>
            <a:endParaRPr lang="en-US" sz="2400" b="1" dirty="0">
              <a:solidFill>
                <a:srgbClr val="000000"/>
              </a:solidFill>
              <a:latin typeface="Bradley Hand ITC" pitchFamily="66" charset="0"/>
              <a:sym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4801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animBg="1"/>
      <p:bldP spid="39942" grpId="0" animBg="1"/>
      <p:bldP spid="39943" grpId="0" animBg="1"/>
      <p:bldP spid="399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4800" dirty="0" smtClean="0"/>
              <a:t>Applicable at all Levels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23975"/>
            <a:ext cx="3886200" cy="5362575"/>
          </a:xfrm>
        </p:spPr>
        <p:txBody>
          <a:bodyPr/>
          <a:lstStyle/>
          <a:p>
            <a:r>
              <a:rPr lang="en-US" dirty="0" smtClean="0"/>
              <a:t>Corporate Strategy</a:t>
            </a:r>
          </a:p>
          <a:p>
            <a:endParaRPr lang="en-US" dirty="0" smtClean="0"/>
          </a:p>
          <a:p>
            <a:r>
              <a:rPr lang="en-US" dirty="0" smtClean="0"/>
              <a:t>Product Strategy</a:t>
            </a:r>
          </a:p>
          <a:p>
            <a:endParaRPr lang="en-US" dirty="0"/>
          </a:p>
          <a:p>
            <a:r>
              <a:rPr lang="en-US" dirty="0" smtClean="0"/>
              <a:t>Feature</a:t>
            </a:r>
          </a:p>
        </p:txBody>
      </p:sp>
      <p:pic>
        <p:nvPicPr>
          <p:cNvPr id="38916" name="Picture 5" descr="home_img_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25563"/>
            <a:ext cx="533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39307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Filters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696200" y="6194425"/>
            <a:ext cx="914400" cy="304800"/>
          </a:xfrm>
          <a:prstGeom prst="rect">
            <a:avLst/>
          </a:prstGeom>
        </p:spPr>
        <p:txBody>
          <a:bodyPr/>
          <a:lstStyle/>
          <a:p>
            <a:fld id="{09897FEE-4EFC-4C67-86FA-D335F391329E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31023"/>
            <a:ext cx="77974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8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33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A8EFF6">
                  <a:alpha val="67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indent="-342900">
              <a:buClr>
                <a:srgbClr val="3C3CB4"/>
              </a:buClr>
            </a:pPr>
            <a:r>
              <a:rPr lang="en-US" sz="3200">
                <a:solidFill>
                  <a:srgbClr val="3C3CB4"/>
                </a:solidFill>
              </a:rPr>
              <a:t>   </a:t>
            </a:r>
          </a:p>
        </p:txBody>
      </p:sp>
      <p:sp>
        <p:nvSpPr>
          <p:cNvPr id="52224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2296" tIns="41148" rIns="82296" bIns="41148"/>
          <a:lstStyle/>
          <a:p>
            <a:pPr algn="ctr"/>
            <a:r>
              <a:rPr lang="en-GB" sz="4000" b="1" i="0" dirty="0" smtClean="0">
                <a:solidFill>
                  <a:srgbClr val="003300"/>
                </a:solidFill>
                <a:latin typeface="Verdana" pitchFamily="34" charset="0"/>
              </a:rPr>
              <a:t>Trust/Ownership Model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312988" y="5791200"/>
            <a:ext cx="51816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12988" y="3657600"/>
            <a:ext cx="2438400" cy="21336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sz="2800" b="1" dirty="0">
                <a:solidFill>
                  <a:schemeClr val="tx1"/>
                </a:solidFill>
                <a:latin typeface="Bradley Hand ITC" panose="03070402050302030203" pitchFamily="66" charset="0"/>
                <a:cs typeface="Arial" pitchFamily="34" charset="0"/>
              </a:rPr>
              <a:t>Command &amp; </a:t>
            </a:r>
            <a:r>
              <a:rPr lang="en-GB" sz="2800" b="1" dirty="0" smtClean="0">
                <a:solidFill>
                  <a:schemeClr val="tx1"/>
                </a:solidFill>
                <a:latin typeface="Bradley Hand ITC" panose="03070402050302030203" pitchFamily="66" charset="0"/>
                <a:cs typeface="Arial" pitchFamily="34" charset="0"/>
              </a:rPr>
              <a:t>Control</a:t>
            </a:r>
            <a:endParaRPr lang="en-GB" sz="2800" b="1" dirty="0">
              <a:solidFill>
                <a:schemeClr val="tx1"/>
              </a:solidFill>
              <a:latin typeface="Bradley Hand ITC" panose="03070402050302030203" pitchFamily="66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51388" y="3657600"/>
            <a:ext cx="2438400" cy="2133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sz="2800" b="1" dirty="0" smtClean="0">
                <a:latin typeface="Bradley Hand ITC" panose="03070402050302030203" pitchFamily="66" charset="0"/>
                <a:cs typeface="Arial" pitchFamily="34" charset="0"/>
              </a:rPr>
              <a:t>Conflict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51388" y="1524000"/>
            <a:ext cx="2438400" cy="21336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sz="2800" b="1" dirty="0">
                <a:latin typeface="Bradley Hand ITC" panose="03070402050302030203" pitchFamily="66" charset="0"/>
                <a:cs typeface="Arial" pitchFamily="34" charset="0"/>
              </a:rPr>
              <a:t>Energy &amp; </a:t>
            </a:r>
            <a:r>
              <a:rPr lang="en-GB" sz="2800" b="1" dirty="0" smtClean="0">
                <a:latin typeface="Bradley Hand ITC" panose="03070402050302030203" pitchFamily="66" charset="0"/>
                <a:cs typeface="Arial" pitchFamily="34" charset="0"/>
              </a:rPr>
              <a:t>Innovation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12988" y="1524000"/>
            <a:ext cx="2438400" cy="21336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sz="2800" b="1" dirty="0" smtClean="0">
                <a:latin typeface="Bradley Hand ITC" panose="03070402050302030203" pitchFamily="66" charset="0"/>
                <a:cs typeface="Arial" pitchFamily="34" charset="0"/>
              </a:rPr>
              <a:t>Abdication</a:t>
            </a:r>
            <a:endParaRPr lang="en-GB" sz="2000" b="1" dirty="0">
              <a:latin typeface="Bradley Hand ITC" panose="03070402050302030203" pitchFamily="66" charset="0"/>
              <a:cs typeface="Arial" pitchFamily="34" charset="0"/>
            </a:endParaRPr>
          </a:p>
        </p:txBody>
      </p:sp>
      <p:sp>
        <p:nvSpPr>
          <p:cNvPr id="522250" name="TextBox 21"/>
          <p:cNvSpPr txBox="1">
            <a:spLocks noChangeArrowheads="1"/>
          </p:cNvSpPr>
          <p:nvPr/>
        </p:nvSpPr>
        <p:spPr bwMode="auto">
          <a:xfrm>
            <a:off x="6884988" y="5943600"/>
            <a:ext cx="731288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2000">
                <a:solidFill>
                  <a:schemeClr val="tx1"/>
                </a:solidFill>
                <a:latin typeface="Bradley Hand ITC" panose="03070402050302030203" pitchFamily="66" charset="0"/>
              </a:rPr>
              <a:t>High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61175" y="1563688"/>
            <a:ext cx="1941537" cy="972041"/>
            <a:chOff x="6757988" y="1563688"/>
            <a:chExt cx="1941537" cy="972041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 rot="10800000" flipV="1">
              <a:off x="6757988" y="1563688"/>
              <a:ext cx="1671638" cy="642937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2253" name="TextBox 26"/>
            <p:cNvSpPr txBox="1">
              <a:spLocks noChangeArrowheads="1"/>
            </p:cNvSpPr>
            <p:nvPr/>
          </p:nvSpPr>
          <p:spPr bwMode="auto">
            <a:xfrm rot="20378589">
              <a:off x="7418405" y="1827843"/>
              <a:ext cx="128112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2000">
                  <a:solidFill>
                    <a:srgbClr val="002060"/>
                  </a:solidFill>
                  <a:latin typeface="Bradley Hand ITC" panose="03070402050302030203" pitchFamily="66" charset="0"/>
                  <a:cs typeface="Arial" pitchFamily="34" charset="0"/>
                </a:rPr>
                <a:t>How do we</a:t>
              </a:r>
              <a:br>
                <a:rPr lang="en-GB" sz="2000">
                  <a:solidFill>
                    <a:srgbClr val="002060"/>
                  </a:solidFill>
                  <a:latin typeface="Bradley Hand ITC" panose="03070402050302030203" pitchFamily="66" charset="0"/>
                  <a:cs typeface="Arial" pitchFamily="34" charset="0"/>
                </a:rPr>
              </a:br>
              <a:r>
                <a:rPr lang="en-GB" sz="2000">
                  <a:solidFill>
                    <a:srgbClr val="002060"/>
                  </a:solidFill>
                  <a:latin typeface="Bradley Hand ITC" panose="03070402050302030203" pitchFamily="66" charset="0"/>
                  <a:cs typeface="Arial" pitchFamily="34" charset="0"/>
                </a:rPr>
                <a:t>get here?</a:t>
              </a:r>
            </a:p>
          </p:txBody>
        </p:sp>
      </p:grpSp>
      <p:sp>
        <p:nvSpPr>
          <p:cNvPr id="522254" name="Text Box 6"/>
          <p:cNvSpPr txBox="1">
            <a:spLocks noChangeArrowheads="1"/>
          </p:cNvSpPr>
          <p:nvPr/>
        </p:nvSpPr>
        <p:spPr bwMode="auto">
          <a:xfrm>
            <a:off x="3379788" y="6019800"/>
            <a:ext cx="2691763" cy="523220"/>
          </a:xfrm>
          <a:prstGeom prst="rect">
            <a:avLst/>
          </a:prstGeom>
          <a:solidFill>
            <a:srgbClr val="FFFFFF">
              <a:alpha val="41176"/>
            </a:srgb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800" b="1">
                <a:solidFill>
                  <a:schemeClr val="tx1"/>
                </a:solidFill>
                <a:latin typeface="Bradley Hand ITC" panose="03070402050302030203" pitchFamily="66" charset="0"/>
              </a:rPr>
              <a:t>Team Ownership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256" name="TextBox 19"/>
          <p:cNvSpPr txBox="1">
            <a:spLocks noChangeArrowheads="1"/>
          </p:cNvSpPr>
          <p:nvPr/>
        </p:nvSpPr>
        <p:spPr bwMode="auto">
          <a:xfrm>
            <a:off x="1250746" y="5486400"/>
            <a:ext cx="973342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2000" b="1">
                <a:solidFill>
                  <a:schemeClr val="tx1"/>
                </a:solidFill>
                <a:latin typeface="Bradley Hand ITC" panose="03070402050302030203" pitchFamily="66" charset="0"/>
              </a:rPr>
              <a:t>Control</a:t>
            </a:r>
          </a:p>
        </p:txBody>
      </p:sp>
      <p:sp>
        <p:nvSpPr>
          <p:cNvPr id="522257" name="TextBox 20"/>
          <p:cNvSpPr txBox="1">
            <a:spLocks noChangeArrowheads="1"/>
          </p:cNvSpPr>
          <p:nvPr/>
        </p:nvSpPr>
        <p:spPr bwMode="auto">
          <a:xfrm>
            <a:off x="1478032" y="1371600"/>
            <a:ext cx="780981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2000" b="1">
                <a:solidFill>
                  <a:schemeClr val="tx1"/>
                </a:solidFill>
                <a:latin typeface="Bradley Hand ITC" panose="03070402050302030203" pitchFamily="66" charset="0"/>
              </a:rPr>
              <a:t>Trust</a:t>
            </a:r>
          </a:p>
        </p:txBody>
      </p:sp>
      <p:grpSp>
        <p:nvGrpSpPr>
          <p:cNvPr id="522258" name="Group 35"/>
          <p:cNvGrpSpPr>
            <a:grpSpLocks/>
          </p:cNvGrpSpPr>
          <p:nvPr/>
        </p:nvGrpSpPr>
        <p:grpSpPr bwMode="auto">
          <a:xfrm>
            <a:off x="304800" y="2438400"/>
            <a:ext cx="1752600" cy="2246769"/>
            <a:chOff x="-2057400" y="381000"/>
            <a:chExt cx="1428750" cy="2117463"/>
          </a:xfrm>
        </p:grpSpPr>
        <p:sp>
          <p:nvSpPr>
            <p:cNvPr id="522259" name="Text Box 3"/>
            <p:cNvSpPr txBox="1">
              <a:spLocks noChangeArrowheads="1"/>
            </p:cNvSpPr>
            <p:nvPr/>
          </p:nvSpPr>
          <p:spPr bwMode="auto">
            <a:xfrm>
              <a:off x="-2057400" y="381000"/>
              <a:ext cx="1428750" cy="2117463"/>
            </a:xfrm>
            <a:prstGeom prst="rect">
              <a:avLst/>
            </a:prstGeom>
            <a:solidFill>
              <a:srgbClr val="FFFFFF">
                <a:alpha val="47842"/>
              </a:srgbClr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800" b="1">
                <a:solidFill>
                  <a:schemeClr val="tx1"/>
                </a:solidFill>
                <a:latin typeface="Bradley Hand ITC" panose="03070402050302030203" pitchFamily="66" charset="0"/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800" b="1">
                <a:solidFill>
                  <a:schemeClr val="tx1"/>
                </a:solidFill>
                <a:latin typeface="Bradley Hand ITC" panose="03070402050302030203" pitchFamily="66" charset="0"/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800" b="1">
                <a:solidFill>
                  <a:schemeClr val="tx1"/>
                </a:solidFill>
                <a:latin typeface="Bradley Hand ITC" panose="03070402050302030203" pitchFamily="66" charset="0"/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800" b="1">
                <a:solidFill>
                  <a:schemeClr val="tx1"/>
                </a:solidFill>
                <a:latin typeface="Bradley Hand ITC" panose="03070402050302030203" pitchFamily="66" charset="0"/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800" b="1">
                <a:solidFill>
                  <a:schemeClr val="tx1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522260" name="Oval 3"/>
            <p:cNvSpPr>
              <a:spLocks noChangeArrowheads="1"/>
            </p:cNvSpPr>
            <p:nvPr/>
          </p:nvSpPr>
          <p:spPr bwMode="auto">
            <a:xfrm>
              <a:off x="-1503362" y="685800"/>
              <a:ext cx="330200" cy="390525"/>
            </a:xfrm>
            <a:prstGeom prst="ellipse">
              <a:avLst/>
            </a:prstGeom>
            <a:solidFill>
              <a:srgbClr val="CC6600"/>
            </a:solidFill>
            <a:ln w="25400" algn="ctr">
              <a:solidFill>
                <a:srgbClr val="CC33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522261" name="Oval 4"/>
            <p:cNvSpPr>
              <a:spLocks noChangeArrowheads="1"/>
            </p:cNvSpPr>
            <p:nvPr/>
          </p:nvSpPr>
          <p:spPr bwMode="auto">
            <a:xfrm>
              <a:off x="-1147762" y="1604963"/>
              <a:ext cx="330200" cy="390525"/>
            </a:xfrm>
            <a:prstGeom prst="ellipse">
              <a:avLst/>
            </a:prstGeom>
            <a:solidFill>
              <a:srgbClr val="6600FF"/>
            </a:solidFill>
            <a:ln w="25400" algn="ctr">
              <a:solidFill>
                <a:srgbClr val="00956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40" name="Oval 5"/>
            <p:cNvSpPr/>
            <p:nvPr/>
          </p:nvSpPr>
          <p:spPr>
            <a:xfrm>
              <a:off x="-1851629" y="1604839"/>
              <a:ext cx="330010" cy="3904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anchor="ctr"/>
            <a:lstStyle/>
            <a:p>
              <a:pPr algn="ctr">
                <a:defRPr/>
              </a:pPr>
              <a:endParaRPr lang="en-GB" sz="2400">
                <a:solidFill>
                  <a:srgbClr val="FFFFFF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522263" name="Oval 6"/>
            <p:cNvSpPr>
              <a:spLocks noChangeArrowheads="1"/>
            </p:cNvSpPr>
            <p:nvPr/>
          </p:nvSpPr>
          <p:spPr bwMode="auto">
            <a:xfrm>
              <a:off x="-1025525" y="960438"/>
              <a:ext cx="330200" cy="390525"/>
            </a:xfrm>
            <a:prstGeom prst="ellipse">
              <a:avLst/>
            </a:prstGeom>
            <a:solidFill>
              <a:srgbClr val="FFC000"/>
            </a:solidFill>
            <a:ln w="25400" algn="ctr">
              <a:solidFill>
                <a:srgbClr val="FFC0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522264" name="Oval 7"/>
            <p:cNvSpPr>
              <a:spLocks noChangeArrowheads="1"/>
            </p:cNvSpPr>
            <p:nvPr/>
          </p:nvSpPr>
          <p:spPr bwMode="auto">
            <a:xfrm>
              <a:off x="-1981200" y="960438"/>
              <a:ext cx="330200" cy="390525"/>
            </a:xfrm>
            <a:prstGeom prst="ellipse">
              <a:avLst/>
            </a:prstGeom>
            <a:solidFill>
              <a:srgbClr val="FF6600"/>
            </a:solidFill>
            <a:ln w="25400" algn="ctr">
              <a:solidFill>
                <a:srgbClr val="FF66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522265" name="Oval 8"/>
            <p:cNvSpPr>
              <a:spLocks noChangeArrowheads="1"/>
            </p:cNvSpPr>
            <p:nvPr/>
          </p:nvSpPr>
          <p:spPr bwMode="auto">
            <a:xfrm>
              <a:off x="-1503362" y="1198563"/>
              <a:ext cx="330200" cy="392112"/>
            </a:xfrm>
            <a:prstGeom prst="ellipse">
              <a:avLst/>
            </a:prstGeom>
            <a:solidFill>
              <a:srgbClr val="CC66FF"/>
            </a:solidFill>
            <a:ln w="25400" algn="ctr">
              <a:solidFill>
                <a:srgbClr val="CC66F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400">
                <a:solidFill>
                  <a:schemeClr val="tx1"/>
                </a:solidFill>
                <a:latin typeface="Bradley Hand ITC" panose="03070402050302030203" pitchFamily="66" charset="0"/>
              </a:endParaRPr>
            </a:p>
          </p:txBody>
        </p:sp>
      </p:grpSp>
      <p:sp>
        <p:nvSpPr>
          <p:cNvPr id="522266" name="TextBox 19"/>
          <p:cNvSpPr txBox="1">
            <a:spLocks noChangeArrowheads="1"/>
          </p:cNvSpPr>
          <p:nvPr/>
        </p:nvSpPr>
        <p:spPr bwMode="auto">
          <a:xfrm>
            <a:off x="2286000" y="5943600"/>
            <a:ext cx="614269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2000">
                <a:solidFill>
                  <a:schemeClr val="tx1"/>
                </a:solidFill>
                <a:latin typeface="Bradley Hand ITC" panose="03070402050302030203" pitchFamily="66" charset="0"/>
              </a:rPr>
              <a:t>Low</a:t>
            </a:r>
          </a:p>
        </p:txBody>
      </p:sp>
    </p:spTree>
    <p:extLst>
      <p:ext uri="{BB962C8B-B14F-4D97-AF65-F5344CB8AC3E}">
        <p14:creationId xmlns:p14="http://schemas.microsoft.com/office/powerpoint/2010/main" val="30308461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ChangeArrowheads="1"/>
          </p:cNvSpPr>
          <p:nvPr/>
        </p:nvSpPr>
        <p:spPr bwMode="auto">
          <a:xfrm>
            <a:off x="0" y="27384"/>
            <a:ext cx="9144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A8EFF6">
                  <a:alpha val="67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indent="-342900">
              <a:buClr>
                <a:srgbClr val="3C3CB4"/>
              </a:buClr>
            </a:pPr>
            <a:r>
              <a:rPr lang="en-US" sz="3200">
                <a:solidFill>
                  <a:srgbClr val="3C3CB4"/>
                </a:solidFill>
              </a:rPr>
              <a:t>   </a:t>
            </a:r>
          </a:p>
        </p:txBody>
      </p:sp>
      <p:sp>
        <p:nvSpPr>
          <p:cNvPr id="52224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2296" tIns="41148" rIns="82296" bIns="41148"/>
          <a:lstStyle/>
          <a:p>
            <a:pPr algn="ctr"/>
            <a:r>
              <a:rPr lang="en-GB" sz="4000" b="1" i="0" dirty="0" smtClean="0">
                <a:solidFill>
                  <a:srgbClr val="003300"/>
                </a:solidFill>
                <a:latin typeface="Verdana" pitchFamily="34" charset="0"/>
              </a:rPr>
              <a:t>Trust/Ownership Model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312988" y="5791200"/>
            <a:ext cx="51816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12988" y="3657600"/>
            <a:ext cx="2438400" cy="21336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sz="2800" b="1" dirty="0">
                <a:solidFill>
                  <a:schemeClr val="tx1"/>
                </a:solidFill>
                <a:latin typeface="Bradley Hand ITC" panose="03070402050302030203" pitchFamily="66" charset="0"/>
                <a:cs typeface="Arial" pitchFamily="34" charset="0"/>
              </a:rPr>
              <a:t>Command &amp; </a:t>
            </a:r>
            <a:r>
              <a:rPr lang="en-GB" sz="2800" b="1" dirty="0" smtClean="0">
                <a:solidFill>
                  <a:schemeClr val="tx1"/>
                </a:solidFill>
                <a:latin typeface="Bradley Hand ITC" panose="03070402050302030203" pitchFamily="66" charset="0"/>
                <a:cs typeface="Arial" pitchFamily="34" charset="0"/>
              </a:rPr>
              <a:t>Control</a:t>
            </a:r>
            <a:endParaRPr lang="en-GB" sz="2800" b="1" dirty="0">
              <a:solidFill>
                <a:schemeClr val="tx1"/>
              </a:solidFill>
              <a:latin typeface="Bradley Hand ITC" panose="03070402050302030203" pitchFamily="66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51388" y="3657600"/>
            <a:ext cx="2438400" cy="2133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sz="2800" b="1" dirty="0" smtClean="0">
                <a:latin typeface="Bradley Hand ITC" panose="03070402050302030203" pitchFamily="66" charset="0"/>
                <a:cs typeface="Arial" pitchFamily="34" charset="0"/>
              </a:rPr>
              <a:t>Conflict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51388" y="1524000"/>
            <a:ext cx="2438400" cy="21336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sz="2800" b="1" dirty="0">
                <a:latin typeface="Bradley Hand ITC" panose="03070402050302030203" pitchFamily="66" charset="0"/>
                <a:cs typeface="Arial" pitchFamily="34" charset="0"/>
              </a:rPr>
              <a:t>Energy &amp; </a:t>
            </a:r>
            <a:r>
              <a:rPr lang="en-GB" sz="2800" b="1" dirty="0" smtClean="0">
                <a:latin typeface="Bradley Hand ITC" panose="03070402050302030203" pitchFamily="66" charset="0"/>
                <a:cs typeface="Arial" pitchFamily="34" charset="0"/>
              </a:rPr>
              <a:t>Innovation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12988" y="1524000"/>
            <a:ext cx="2438400" cy="21336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sz="2800" b="1" dirty="0" smtClean="0">
                <a:latin typeface="Bradley Hand ITC" panose="03070402050302030203" pitchFamily="66" charset="0"/>
                <a:cs typeface="Arial" pitchFamily="34" charset="0"/>
              </a:rPr>
              <a:t>Abdication</a:t>
            </a:r>
            <a:endParaRPr lang="en-GB" sz="2000" b="1" dirty="0">
              <a:latin typeface="Bradley Hand ITC" panose="03070402050302030203" pitchFamily="66" charset="0"/>
              <a:cs typeface="Arial" pitchFamily="34" charset="0"/>
            </a:endParaRPr>
          </a:p>
        </p:txBody>
      </p:sp>
      <p:sp>
        <p:nvSpPr>
          <p:cNvPr id="522250" name="TextBox 21"/>
          <p:cNvSpPr txBox="1">
            <a:spLocks noChangeArrowheads="1"/>
          </p:cNvSpPr>
          <p:nvPr/>
        </p:nvSpPr>
        <p:spPr bwMode="auto">
          <a:xfrm>
            <a:off x="6884988" y="5943600"/>
            <a:ext cx="731288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2000">
                <a:solidFill>
                  <a:schemeClr val="tx1"/>
                </a:solidFill>
                <a:latin typeface="Bradley Hand ITC" panose="03070402050302030203" pitchFamily="66" charset="0"/>
              </a:rPr>
              <a:t>High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61175" y="1563688"/>
            <a:ext cx="1941537" cy="972041"/>
            <a:chOff x="6757988" y="1563688"/>
            <a:chExt cx="1941537" cy="972041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 rot="10800000" flipV="1">
              <a:off x="6757988" y="1563688"/>
              <a:ext cx="1671638" cy="642937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2253" name="TextBox 26"/>
            <p:cNvSpPr txBox="1">
              <a:spLocks noChangeArrowheads="1"/>
            </p:cNvSpPr>
            <p:nvPr/>
          </p:nvSpPr>
          <p:spPr bwMode="auto">
            <a:xfrm rot="20378589">
              <a:off x="7418405" y="1827843"/>
              <a:ext cx="128112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2000">
                  <a:solidFill>
                    <a:srgbClr val="002060"/>
                  </a:solidFill>
                  <a:latin typeface="Bradley Hand ITC" panose="03070402050302030203" pitchFamily="66" charset="0"/>
                  <a:cs typeface="Arial" pitchFamily="34" charset="0"/>
                </a:rPr>
                <a:t>How do we</a:t>
              </a:r>
              <a:br>
                <a:rPr lang="en-GB" sz="2000">
                  <a:solidFill>
                    <a:srgbClr val="002060"/>
                  </a:solidFill>
                  <a:latin typeface="Bradley Hand ITC" panose="03070402050302030203" pitchFamily="66" charset="0"/>
                  <a:cs typeface="Arial" pitchFamily="34" charset="0"/>
                </a:rPr>
              </a:br>
              <a:r>
                <a:rPr lang="en-GB" sz="2000">
                  <a:solidFill>
                    <a:srgbClr val="002060"/>
                  </a:solidFill>
                  <a:latin typeface="Bradley Hand ITC" panose="03070402050302030203" pitchFamily="66" charset="0"/>
                  <a:cs typeface="Arial" pitchFamily="34" charset="0"/>
                </a:rPr>
                <a:t>get here?</a:t>
              </a:r>
            </a:p>
          </p:txBody>
        </p:sp>
      </p:grpSp>
      <p:sp>
        <p:nvSpPr>
          <p:cNvPr id="522254" name="Text Box 6"/>
          <p:cNvSpPr txBox="1">
            <a:spLocks noChangeArrowheads="1"/>
          </p:cNvSpPr>
          <p:nvPr/>
        </p:nvSpPr>
        <p:spPr bwMode="auto">
          <a:xfrm>
            <a:off x="3379788" y="6019800"/>
            <a:ext cx="2691763" cy="523220"/>
          </a:xfrm>
          <a:prstGeom prst="rect">
            <a:avLst/>
          </a:prstGeom>
          <a:solidFill>
            <a:srgbClr val="FFFFFF">
              <a:alpha val="41176"/>
            </a:srgb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800" b="1">
                <a:solidFill>
                  <a:schemeClr val="tx1"/>
                </a:solidFill>
                <a:latin typeface="Bradley Hand ITC" panose="03070402050302030203" pitchFamily="66" charset="0"/>
              </a:rPr>
              <a:t>Team Ownership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256" name="TextBox 19"/>
          <p:cNvSpPr txBox="1">
            <a:spLocks noChangeArrowheads="1"/>
          </p:cNvSpPr>
          <p:nvPr/>
        </p:nvSpPr>
        <p:spPr bwMode="auto">
          <a:xfrm>
            <a:off x="1250746" y="5486400"/>
            <a:ext cx="973342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2000" b="1">
                <a:solidFill>
                  <a:schemeClr val="tx1"/>
                </a:solidFill>
                <a:latin typeface="Bradley Hand ITC" panose="03070402050302030203" pitchFamily="66" charset="0"/>
              </a:rPr>
              <a:t>Control</a:t>
            </a:r>
          </a:p>
        </p:txBody>
      </p:sp>
      <p:sp>
        <p:nvSpPr>
          <p:cNvPr id="522257" name="TextBox 20"/>
          <p:cNvSpPr txBox="1">
            <a:spLocks noChangeArrowheads="1"/>
          </p:cNvSpPr>
          <p:nvPr/>
        </p:nvSpPr>
        <p:spPr bwMode="auto">
          <a:xfrm>
            <a:off x="1478032" y="1371600"/>
            <a:ext cx="780981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2000" b="1">
                <a:solidFill>
                  <a:schemeClr val="tx1"/>
                </a:solidFill>
                <a:latin typeface="Bradley Hand ITC" panose="03070402050302030203" pitchFamily="66" charset="0"/>
              </a:rPr>
              <a:t>Trust</a:t>
            </a:r>
          </a:p>
        </p:txBody>
      </p:sp>
      <p:grpSp>
        <p:nvGrpSpPr>
          <p:cNvPr id="522258" name="Group 35"/>
          <p:cNvGrpSpPr>
            <a:grpSpLocks/>
          </p:cNvGrpSpPr>
          <p:nvPr/>
        </p:nvGrpSpPr>
        <p:grpSpPr bwMode="auto">
          <a:xfrm>
            <a:off x="304800" y="2438400"/>
            <a:ext cx="1752600" cy="2246769"/>
            <a:chOff x="-2057400" y="381000"/>
            <a:chExt cx="1428750" cy="2117463"/>
          </a:xfrm>
        </p:grpSpPr>
        <p:sp>
          <p:nvSpPr>
            <p:cNvPr id="522259" name="Text Box 3"/>
            <p:cNvSpPr txBox="1">
              <a:spLocks noChangeArrowheads="1"/>
            </p:cNvSpPr>
            <p:nvPr/>
          </p:nvSpPr>
          <p:spPr bwMode="auto">
            <a:xfrm>
              <a:off x="-2057400" y="381000"/>
              <a:ext cx="1428750" cy="2117463"/>
            </a:xfrm>
            <a:prstGeom prst="rect">
              <a:avLst/>
            </a:prstGeom>
            <a:solidFill>
              <a:srgbClr val="FFFFFF">
                <a:alpha val="47842"/>
              </a:srgbClr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800" b="1">
                <a:solidFill>
                  <a:schemeClr val="tx1"/>
                </a:solidFill>
                <a:latin typeface="Bradley Hand ITC" panose="03070402050302030203" pitchFamily="66" charset="0"/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800" b="1">
                <a:solidFill>
                  <a:schemeClr val="tx1"/>
                </a:solidFill>
                <a:latin typeface="Bradley Hand ITC" panose="03070402050302030203" pitchFamily="66" charset="0"/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800" b="1">
                <a:solidFill>
                  <a:schemeClr val="tx1"/>
                </a:solidFill>
                <a:latin typeface="Bradley Hand ITC" panose="03070402050302030203" pitchFamily="66" charset="0"/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800" b="1">
                <a:solidFill>
                  <a:schemeClr val="tx1"/>
                </a:solidFill>
                <a:latin typeface="Bradley Hand ITC" panose="03070402050302030203" pitchFamily="66" charset="0"/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800" b="1">
                <a:solidFill>
                  <a:schemeClr val="tx1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522260" name="Oval 3"/>
            <p:cNvSpPr>
              <a:spLocks noChangeArrowheads="1"/>
            </p:cNvSpPr>
            <p:nvPr/>
          </p:nvSpPr>
          <p:spPr bwMode="auto">
            <a:xfrm>
              <a:off x="-1503362" y="685800"/>
              <a:ext cx="330200" cy="390525"/>
            </a:xfrm>
            <a:prstGeom prst="ellipse">
              <a:avLst/>
            </a:prstGeom>
            <a:solidFill>
              <a:srgbClr val="CC6600"/>
            </a:solidFill>
            <a:ln w="25400" algn="ctr">
              <a:solidFill>
                <a:srgbClr val="CC33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522261" name="Oval 4"/>
            <p:cNvSpPr>
              <a:spLocks noChangeArrowheads="1"/>
            </p:cNvSpPr>
            <p:nvPr/>
          </p:nvSpPr>
          <p:spPr bwMode="auto">
            <a:xfrm>
              <a:off x="-1147762" y="1604963"/>
              <a:ext cx="330200" cy="390525"/>
            </a:xfrm>
            <a:prstGeom prst="ellipse">
              <a:avLst/>
            </a:prstGeom>
            <a:solidFill>
              <a:srgbClr val="6600FF"/>
            </a:solidFill>
            <a:ln w="25400" algn="ctr">
              <a:solidFill>
                <a:srgbClr val="00956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40" name="Oval 5"/>
            <p:cNvSpPr/>
            <p:nvPr/>
          </p:nvSpPr>
          <p:spPr>
            <a:xfrm>
              <a:off x="-1851629" y="1604839"/>
              <a:ext cx="330010" cy="3904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anchor="ctr"/>
            <a:lstStyle/>
            <a:p>
              <a:pPr algn="ctr">
                <a:defRPr/>
              </a:pPr>
              <a:endParaRPr lang="en-GB" sz="2400">
                <a:solidFill>
                  <a:srgbClr val="FFFFFF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522263" name="Oval 6"/>
            <p:cNvSpPr>
              <a:spLocks noChangeArrowheads="1"/>
            </p:cNvSpPr>
            <p:nvPr/>
          </p:nvSpPr>
          <p:spPr bwMode="auto">
            <a:xfrm>
              <a:off x="-1025525" y="960438"/>
              <a:ext cx="330200" cy="390525"/>
            </a:xfrm>
            <a:prstGeom prst="ellipse">
              <a:avLst/>
            </a:prstGeom>
            <a:solidFill>
              <a:srgbClr val="FFC000"/>
            </a:solidFill>
            <a:ln w="25400" algn="ctr">
              <a:solidFill>
                <a:srgbClr val="FFC0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522264" name="Oval 7"/>
            <p:cNvSpPr>
              <a:spLocks noChangeArrowheads="1"/>
            </p:cNvSpPr>
            <p:nvPr/>
          </p:nvSpPr>
          <p:spPr bwMode="auto">
            <a:xfrm>
              <a:off x="-1981200" y="960438"/>
              <a:ext cx="330200" cy="390525"/>
            </a:xfrm>
            <a:prstGeom prst="ellipse">
              <a:avLst/>
            </a:prstGeom>
            <a:solidFill>
              <a:srgbClr val="FF6600"/>
            </a:solidFill>
            <a:ln w="25400" algn="ctr">
              <a:solidFill>
                <a:srgbClr val="FF66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522265" name="Oval 8"/>
            <p:cNvSpPr>
              <a:spLocks noChangeArrowheads="1"/>
            </p:cNvSpPr>
            <p:nvPr/>
          </p:nvSpPr>
          <p:spPr bwMode="auto">
            <a:xfrm>
              <a:off x="-1503362" y="1198563"/>
              <a:ext cx="330200" cy="392112"/>
            </a:xfrm>
            <a:prstGeom prst="ellipse">
              <a:avLst/>
            </a:prstGeom>
            <a:solidFill>
              <a:srgbClr val="CC66FF"/>
            </a:solidFill>
            <a:ln w="25400" algn="ctr">
              <a:solidFill>
                <a:srgbClr val="CC66F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400">
                <a:solidFill>
                  <a:schemeClr val="tx1"/>
                </a:solidFill>
                <a:latin typeface="Bradley Hand ITC" panose="03070402050302030203" pitchFamily="66" charset="0"/>
              </a:endParaRPr>
            </a:p>
          </p:txBody>
        </p:sp>
      </p:grpSp>
      <p:sp>
        <p:nvSpPr>
          <p:cNvPr id="522266" name="TextBox 19"/>
          <p:cNvSpPr txBox="1">
            <a:spLocks noChangeArrowheads="1"/>
          </p:cNvSpPr>
          <p:nvPr/>
        </p:nvSpPr>
        <p:spPr bwMode="auto">
          <a:xfrm>
            <a:off x="2286000" y="5943600"/>
            <a:ext cx="614269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2000">
                <a:solidFill>
                  <a:schemeClr val="tx1"/>
                </a:solidFill>
                <a:latin typeface="Bradley Hand ITC" panose="03070402050302030203" pitchFamily="66" charset="0"/>
              </a:rPr>
              <a:t>Low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339752" y="3671664"/>
            <a:ext cx="2438400" cy="21336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sz="2800" b="1" dirty="0" smtClean="0">
                <a:solidFill>
                  <a:schemeClr val="tx1"/>
                </a:solidFill>
                <a:latin typeface="Bradley Hand ITC" panose="03070402050302030203" pitchFamily="66" charset="0"/>
                <a:cs typeface="Arial" pitchFamily="34" charset="0"/>
              </a:rPr>
              <a:t>Stand on top and control</a:t>
            </a:r>
            <a:endParaRPr lang="en-GB" sz="2800" b="1" dirty="0">
              <a:solidFill>
                <a:schemeClr val="tx1"/>
              </a:solidFill>
              <a:latin typeface="Bradley Hand ITC" panose="03070402050302030203" pitchFamily="66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788024" y="3645024"/>
            <a:ext cx="2438400" cy="2133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sz="2800" b="1" dirty="0" smtClean="0">
                <a:latin typeface="Bradley Hand ITC" panose="03070402050302030203" pitchFamily="66" charset="0"/>
                <a:cs typeface="Arial" pitchFamily="34" charset="0"/>
              </a:rPr>
              <a:t>Stand on top and rein them in</a:t>
            </a:r>
            <a:endParaRPr lang="en-GB" sz="2800" b="1" dirty="0" smtClean="0">
              <a:latin typeface="Bradley Hand ITC" panose="03070402050302030203" pitchFamily="66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339752" y="1511424"/>
            <a:ext cx="2438400" cy="21336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sz="2800" b="1" dirty="0" smtClean="0">
                <a:latin typeface="Bradley Hand ITC" panose="03070402050302030203" pitchFamily="66" charset="0"/>
                <a:cs typeface="Arial" pitchFamily="34" charset="0"/>
              </a:rPr>
              <a:t>Stand Back and watch them fail</a:t>
            </a:r>
            <a:endParaRPr lang="en-GB" sz="2000" b="1" dirty="0">
              <a:latin typeface="Bradley Hand ITC" panose="03070402050302030203" pitchFamily="66" charset="0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788024" y="1511424"/>
            <a:ext cx="2438400" cy="21336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sz="2800" b="1" dirty="0" smtClean="0">
                <a:latin typeface="Bradley Hand ITC" panose="03070402050302030203" pitchFamily="66" charset="0"/>
                <a:cs typeface="Arial" pitchFamily="34" charset="0"/>
              </a:rPr>
              <a:t>Stand Back and Deliver</a:t>
            </a:r>
            <a:endParaRPr lang="en-GB" sz="2800" b="1" dirty="0" smtClean="0">
              <a:latin typeface="Bradley Hand ITC" panose="03070402050302030203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6030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A5A5FF"/>
                </a:solidFill>
              </a14:hiddenFill>
            </a:ext>
          </a:extLst>
        </p:spPr>
        <p:txBody>
          <a:bodyPr/>
          <a:lstStyle/>
          <a:p>
            <a:r>
              <a:rPr lang="en-US" dirty="0"/>
              <a:t>Get the Right People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27" y="1431159"/>
            <a:ext cx="5555837" cy="538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28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to Greatness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696200" y="6194425"/>
            <a:ext cx="9144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2057400"/>
            <a:ext cx="1143000" cy="1257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77" y="3714751"/>
            <a:ext cx="2098623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480" y="3649765"/>
            <a:ext cx="2906183" cy="18670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00351" y="2228850"/>
            <a:ext cx="714557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3653548" y="3972395"/>
            <a:ext cx="714557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=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535" y="1892301"/>
            <a:ext cx="2938143" cy="1651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143" y="2370364"/>
            <a:ext cx="11566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empus Sans ITC" panose="04020404030D07020202" pitchFamily="82" charset="0"/>
              </a:rPr>
              <a:t>Integrity</a:t>
            </a:r>
            <a:endParaRPr lang="en-US" dirty="0">
              <a:latin typeface="Tempus Sans ITC" panose="04020404030D07020202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2143" y="4318643"/>
            <a:ext cx="11566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empus Sans ITC" panose="04020404030D07020202" pitchFamily="82" charset="0"/>
              </a:rPr>
              <a:t>Passion</a:t>
            </a:r>
            <a:endParaRPr lang="en-US" dirty="0">
              <a:latin typeface="Tempus Sans ITC" panose="04020404030D07020202" pitchFamily="8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88962" y="4266796"/>
            <a:ext cx="11566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empus Sans ITC" panose="04020404030D07020202" pitchFamily="82" charset="0"/>
              </a:rPr>
              <a:t>Conflict</a:t>
            </a:r>
            <a:endParaRPr lang="en-US" dirty="0">
              <a:latin typeface="Tempus Sans ITC" panose="04020404030D07020202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30886" y="2415814"/>
            <a:ext cx="12727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empus Sans ITC" panose="04020404030D07020202" pitchFamily="82" charset="0"/>
              </a:rPr>
              <a:t>Greatness</a:t>
            </a:r>
            <a:endParaRPr lang="en-US" dirty="0"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7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Absence of Conflict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68" y="2294165"/>
            <a:ext cx="2655474" cy="3521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92" y="2820488"/>
            <a:ext cx="4471416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03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Collaborating with Non-Collaborators</a:t>
            </a:r>
          </a:p>
        </p:txBody>
      </p:sp>
      <p:pic>
        <p:nvPicPr>
          <p:cNvPr id="3" name="Content Placeholder 4" descr="Blank2X2Matrix.PNG"/>
          <p:cNvPicPr>
            <a:picLocks noGrp="1"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6740" y="1946188"/>
            <a:ext cx="4400550" cy="3492937"/>
          </a:xfrm>
          <a:prstGeom prst="rect">
            <a:avLst/>
          </a:prstGeom>
        </p:spPr>
      </p:pic>
      <p:sp>
        <p:nvSpPr>
          <p:cNvPr id="4" name="TextBox 5"/>
          <p:cNvSpPr txBox="1"/>
          <p:nvPr/>
        </p:nvSpPr>
        <p:spPr>
          <a:xfrm>
            <a:off x="4048340" y="5622407"/>
            <a:ext cx="1651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  <a:latin typeface="Tempus Sans ITC" pitchFamily="82" charset="0"/>
              </a:rPr>
              <a:t>Agreement</a:t>
            </a:r>
          </a:p>
        </p:txBody>
      </p:sp>
      <p:sp>
        <p:nvSpPr>
          <p:cNvPr id="5" name="TextBox 6"/>
          <p:cNvSpPr txBox="1"/>
          <p:nvPr/>
        </p:nvSpPr>
        <p:spPr>
          <a:xfrm>
            <a:off x="5762841" y="5393807"/>
            <a:ext cx="125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  <a:latin typeface="Tempus Sans ITC" pitchFamily="82" charset="0"/>
              </a:rPr>
              <a:t>Disagree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2733891" y="5393807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  <a:latin typeface="Tempus Sans ITC" pitchFamily="82" charset="0"/>
              </a:rPr>
              <a:t>Agree</a:t>
            </a:r>
          </a:p>
        </p:txBody>
      </p:sp>
      <p:sp>
        <p:nvSpPr>
          <p:cNvPr id="7" name="TextBox 8"/>
          <p:cNvSpPr txBox="1"/>
          <p:nvPr/>
        </p:nvSpPr>
        <p:spPr>
          <a:xfrm rot="16200000">
            <a:off x="824976" y="3251784"/>
            <a:ext cx="1970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  <a:latin typeface="Tempus Sans ITC" pitchFamily="82" charset="0"/>
              </a:rPr>
              <a:t>Collaboration</a:t>
            </a:r>
          </a:p>
        </p:txBody>
      </p:sp>
      <p:sp>
        <p:nvSpPr>
          <p:cNvPr id="8" name="TextBox 9"/>
          <p:cNvSpPr txBox="1"/>
          <p:nvPr/>
        </p:nvSpPr>
        <p:spPr>
          <a:xfrm rot="16200000">
            <a:off x="1369131" y="4179913"/>
            <a:ext cx="1822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  <a:latin typeface="Tempus Sans ITC" pitchFamily="82" charset="0"/>
              </a:rPr>
              <a:t>Non-</a:t>
            </a:r>
          </a:p>
          <a:p>
            <a:r>
              <a:rPr lang="en-US" sz="2400" dirty="0">
                <a:solidFill>
                  <a:srgbClr val="000000"/>
                </a:solidFill>
                <a:latin typeface="Tempus Sans ITC" pitchFamily="82" charset="0"/>
              </a:rPr>
              <a:t>Collaborator</a:t>
            </a:r>
          </a:p>
        </p:txBody>
      </p:sp>
      <p:sp>
        <p:nvSpPr>
          <p:cNvPr id="9" name="TextBox 10"/>
          <p:cNvSpPr txBox="1"/>
          <p:nvPr/>
        </p:nvSpPr>
        <p:spPr>
          <a:xfrm rot="16200000">
            <a:off x="1527364" y="2478630"/>
            <a:ext cx="1822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  <a:latin typeface="Tempus Sans ITC" pitchFamily="82" charset="0"/>
              </a:rPr>
              <a:t>Collaborator</a:t>
            </a:r>
          </a:p>
        </p:txBody>
      </p:sp>
      <p:sp>
        <p:nvSpPr>
          <p:cNvPr id="10" name="TextBox 11"/>
          <p:cNvSpPr txBox="1"/>
          <p:nvPr/>
        </p:nvSpPr>
        <p:spPr>
          <a:xfrm>
            <a:off x="3019640" y="4117888"/>
            <a:ext cx="1713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  <a:latin typeface="Tempus Sans ITC" pitchFamily="82" charset="0"/>
              </a:rPr>
              <a:t>Compliance</a:t>
            </a:r>
          </a:p>
        </p:txBody>
      </p:sp>
      <p:sp>
        <p:nvSpPr>
          <p:cNvPr id="11" name="TextBox 12"/>
          <p:cNvSpPr txBox="1"/>
          <p:nvPr/>
        </p:nvSpPr>
        <p:spPr>
          <a:xfrm>
            <a:off x="5328806" y="4175038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  <a:latin typeface="Tempus Sans ITC" pitchFamily="82" charset="0"/>
              </a:rPr>
              <a:t>Combative</a:t>
            </a:r>
          </a:p>
        </p:txBody>
      </p:sp>
      <p:sp>
        <p:nvSpPr>
          <p:cNvPr id="12" name="TextBox 13"/>
          <p:cNvSpPr txBox="1"/>
          <p:nvPr/>
        </p:nvSpPr>
        <p:spPr>
          <a:xfrm>
            <a:off x="5305640" y="2289087"/>
            <a:ext cx="12250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  <a:latin typeface="Tempus Sans ITC" pitchFamily="82" charset="0"/>
              </a:rPr>
              <a:t>Creative</a:t>
            </a:r>
          </a:p>
          <a:p>
            <a:r>
              <a:rPr lang="en-US" sz="2400" dirty="0">
                <a:solidFill>
                  <a:srgbClr val="000000"/>
                </a:solidFill>
                <a:latin typeface="Tempus Sans ITC" pitchFamily="82" charset="0"/>
              </a:rPr>
              <a:t>Tension</a:t>
            </a:r>
          </a:p>
        </p:txBody>
      </p:sp>
      <p:sp>
        <p:nvSpPr>
          <p:cNvPr id="13" name="TextBox 14"/>
          <p:cNvSpPr txBox="1"/>
          <p:nvPr/>
        </p:nvSpPr>
        <p:spPr>
          <a:xfrm>
            <a:off x="3203446" y="2403388"/>
            <a:ext cx="1301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  <a:latin typeface="Tempus Sans ITC" pitchFamily="82" charset="0"/>
              </a:rPr>
              <a:t>Collegial</a:t>
            </a:r>
          </a:p>
        </p:txBody>
      </p:sp>
      <p:sp>
        <p:nvSpPr>
          <p:cNvPr id="14" name="Left Arrow 13"/>
          <p:cNvSpPr/>
          <p:nvPr/>
        </p:nvSpPr>
        <p:spPr>
          <a:xfrm>
            <a:off x="3763452" y="4679874"/>
            <a:ext cx="1885950" cy="514350"/>
          </a:xfrm>
          <a:prstGeom prst="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>
                <a:solidFill>
                  <a:srgbClr val="000000"/>
                </a:solidFill>
                <a:latin typeface="Tempus Sans ITC" pitchFamily="82" charset="0"/>
              </a:rPr>
              <a:t>Common Practice</a:t>
            </a:r>
          </a:p>
        </p:txBody>
      </p:sp>
      <p:sp>
        <p:nvSpPr>
          <p:cNvPr id="15" name="Up Arrow 14"/>
          <p:cNvSpPr/>
          <p:nvPr/>
        </p:nvSpPr>
        <p:spPr>
          <a:xfrm>
            <a:off x="5019890" y="2806441"/>
            <a:ext cx="457200" cy="1714500"/>
          </a:xfrm>
          <a:prstGeom prst="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000000"/>
                </a:solidFill>
                <a:latin typeface="Tempus Sans ITC" pitchFamily="82" charset="0"/>
              </a:rPr>
              <a:t>More useful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17709" y="2921281"/>
            <a:ext cx="1523494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Drive to </a:t>
            </a:r>
          </a:p>
          <a:p>
            <a:pPr algn="ctr"/>
            <a:r>
              <a:rPr lang="en-US" sz="2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Purpose</a:t>
            </a:r>
          </a:p>
        </p:txBody>
      </p:sp>
    </p:spTree>
    <p:extLst>
      <p:ext uri="{BB962C8B-B14F-4D97-AF65-F5344CB8AC3E}">
        <p14:creationId xmlns:p14="http://schemas.microsoft.com/office/powerpoint/2010/main" val="115029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 animBg="1"/>
      <p:bldP spid="15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Todd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314" y="1275347"/>
            <a:ext cx="7012166" cy="5245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CEO Lean Kanban Inc.</a:t>
            </a:r>
          </a:p>
          <a:p>
            <a:pPr marL="0" indent="0">
              <a:buNone/>
            </a:pPr>
            <a:r>
              <a:rPr lang="en-US" sz="1800" dirty="0" smtClean="0"/>
              <a:t>Executive </a:t>
            </a:r>
            <a:r>
              <a:rPr lang="en-US" sz="1800" dirty="0" smtClean="0"/>
              <a:t>roles as VP Product Development, Director of Software &amp; Technology</a:t>
            </a:r>
          </a:p>
          <a:p>
            <a:pPr marL="0" indent="0">
              <a:buNone/>
            </a:pPr>
            <a:r>
              <a:rPr lang="en-US" sz="1800" b="1" dirty="0" smtClean="0"/>
              <a:t>@</a:t>
            </a:r>
            <a:r>
              <a:rPr lang="en-US" sz="1800" b="1" dirty="0" err="1" smtClean="0"/>
              <a:t>toddelittle</a:t>
            </a:r>
            <a:endParaRPr lang="en-US" sz="1800" b="1" dirty="0"/>
          </a:p>
        </p:txBody>
      </p:sp>
      <p:pic>
        <p:nvPicPr>
          <p:cNvPr id="5" name="Picture 4" descr="Pollyanna 10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537" y="1288629"/>
            <a:ext cx="1633451" cy="2238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51sOIwJFqRL"/>
          <p:cNvPicPr>
            <a:picLocks noChangeAspect="1" noChangeArrowheads="1"/>
          </p:cNvPicPr>
          <p:nvPr/>
        </p:nvPicPr>
        <p:blipFill>
          <a:blip r:embed="rId4" cstate="print"/>
          <a:srcRect l="12202" r="12228"/>
          <a:stretch>
            <a:fillRect/>
          </a:stretch>
        </p:blipFill>
        <p:spPr bwMode="auto">
          <a:xfrm>
            <a:off x="167949" y="3815352"/>
            <a:ext cx="1658039" cy="21941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85603"/>
            <a:ext cx="1727202" cy="6551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5022315"/>
            <a:ext cx="1739113" cy="11911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443" y="5022315"/>
            <a:ext cx="2352538" cy="11566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695" y="2651398"/>
            <a:ext cx="1744442" cy="13083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869" y="2873761"/>
            <a:ext cx="1045864" cy="1045864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756" y="2604460"/>
            <a:ext cx="1590225" cy="1518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64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Stepping Up and Standing 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696200" y="6194425"/>
            <a:ext cx="9144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89" y="1000108"/>
            <a:ext cx="5373216" cy="53732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5326" y="1227221"/>
            <a:ext cx="2526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Purpose and Strategic Intent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9039" y="3120213"/>
            <a:ext cx="2526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Shared Ownership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0195" y="4775971"/>
            <a:ext cx="2526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Stand Back and Deliver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556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gileLeadershi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6934" y="-43305"/>
            <a:ext cx="9200934" cy="690130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696200" y="6194425"/>
            <a:ext cx="914400" cy="304800"/>
          </a:xfrm>
          <a:prstGeom prst="rect">
            <a:avLst/>
          </a:prstGeom>
        </p:spPr>
        <p:txBody>
          <a:bodyPr/>
          <a:lstStyle/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pPr algn="ctr">
              <a:spcAft>
                <a:spcPct val="30000"/>
              </a:spcAft>
            </a:pPr>
            <a:endParaRPr lang="en-US" b="1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spcAft>
                <a:spcPct val="30000"/>
              </a:spcAft>
            </a:pPr>
            <a:endParaRPr lang="en-US" sz="1000">
              <a:solidFill>
                <a:srgbClr val="3333CC"/>
              </a:solidFill>
            </a:endParaRPr>
          </a:p>
        </p:txBody>
      </p:sp>
      <p:sp>
        <p:nvSpPr>
          <p:cNvPr id="67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Agile Leadership</a:t>
            </a:r>
          </a:p>
        </p:txBody>
      </p:sp>
    </p:spTree>
    <p:extLst>
      <p:ext uri="{BB962C8B-B14F-4D97-AF65-F5344CB8AC3E}">
        <p14:creationId xmlns:p14="http://schemas.microsoft.com/office/powerpoint/2010/main" val="466118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74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BigT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8"/>
          <a:stretch>
            <a:fillRect/>
          </a:stretch>
        </p:blipFill>
        <p:spPr bwMode="auto">
          <a:xfrm>
            <a:off x="0" y="0"/>
            <a:ext cx="921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152400" y="274638"/>
            <a:ext cx="8991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>
                <a:solidFill>
                  <a:srgbClr val="FFFFCC"/>
                </a:solidFill>
              </a:rPr>
              <a:t>Managing the Coming Storm </a:t>
            </a:r>
            <a:br>
              <a:rPr lang="en-US" sz="4000" dirty="0" smtClean="0">
                <a:solidFill>
                  <a:srgbClr val="FFFFCC"/>
                </a:solidFill>
              </a:rPr>
            </a:br>
            <a:r>
              <a:rPr lang="en-US" sz="3200" dirty="0" smtClean="0">
                <a:solidFill>
                  <a:srgbClr val="FFFFCC"/>
                </a:solidFill>
              </a:rPr>
              <a:t>Inside the Tornado</a:t>
            </a:r>
            <a:r>
              <a:rPr lang="en-US" sz="4000" dirty="0" smtClean="0"/>
              <a:t>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03238" y="1676400"/>
            <a:ext cx="4983162" cy="463550"/>
            <a:chOff x="317" y="1056"/>
            <a:chExt cx="3139" cy="292"/>
          </a:xfrm>
        </p:grpSpPr>
        <p:sp>
          <p:nvSpPr>
            <p:cNvPr id="42021" name="Text Box 5"/>
            <p:cNvSpPr txBox="1">
              <a:spLocks noChangeArrowheads="1"/>
            </p:cNvSpPr>
            <p:nvPr/>
          </p:nvSpPr>
          <p:spPr bwMode="auto">
            <a:xfrm>
              <a:off x="528" y="1056"/>
              <a:ext cx="29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When will we get the requirements?</a:t>
              </a:r>
            </a:p>
          </p:txBody>
        </p:sp>
        <p:pic>
          <p:nvPicPr>
            <p:cNvPr id="42022" name="Picture 6" descr="dorothy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EE"/>
                </a:clrFrom>
                <a:clrTo>
                  <a:srgbClr val="FEF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" y="1056"/>
              <a:ext cx="157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00063" y="2057400"/>
            <a:ext cx="6815137" cy="484188"/>
            <a:chOff x="315" y="1296"/>
            <a:chExt cx="4293" cy="305"/>
          </a:xfrm>
        </p:grpSpPr>
        <p:sp>
          <p:nvSpPr>
            <p:cNvPr id="42019" name="Text Box 8"/>
            <p:cNvSpPr txBox="1">
              <a:spLocks noChangeArrowheads="1"/>
            </p:cNvSpPr>
            <p:nvPr/>
          </p:nvSpPr>
          <p:spPr bwMode="auto">
            <a:xfrm>
              <a:off x="528" y="129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All in good time, my little pretty, all in good time</a:t>
              </a:r>
            </a:p>
          </p:txBody>
        </p:sp>
        <p:pic>
          <p:nvPicPr>
            <p:cNvPr id="42020" name="Picture 9" descr="wwitch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1339"/>
              <a:ext cx="16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00063" y="2438400"/>
            <a:ext cx="6815137" cy="525463"/>
            <a:chOff x="315" y="1536"/>
            <a:chExt cx="4293" cy="331"/>
          </a:xfrm>
        </p:grpSpPr>
        <p:sp>
          <p:nvSpPr>
            <p:cNvPr id="42017" name="Text Box 11"/>
            <p:cNvSpPr txBox="1">
              <a:spLocks noChangeArrowheads="1"/>
            </p:cNvSpPr>
            <p:nvPr/>
          </p:nvSpPr>
          <p:spPr bwMode="auto">
            <a:xfrm>
              <a:off x="528" y="153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But I guess it doesn't matter anyway</a:t>
              </a:r>
            </a:p>
          </p:txBody>
        </p:sp>
        <p:pic>
          <p:nvPicPr>
            <p:cNvPr id="42018" name="Picture 12" descr="dorothy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EE"/>
                </a:clrFrom>
                <a:clrTo>
                  <a:srgbClr val="FEF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1567"/>
              <a:ext cx="161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500063" y="5314950"/>
            <a:ext cx="6815137" cy="476250"/>
            <a:chOff x="315" y="3120"/>
            <a:chExt cx="4293" cy="300"/>
          </a:xfrm>
        </p:grpSpPr>
        <p:sp>
          <p:nvSpPr>
            <p:cNvPr id="42015" name="Text Box 14"/>
            <p:cNvSpPr txBox="1">
              <a:spLocks noChangeArrowheads="1"/>
            </p:cNvSpPr>
            <p:nvPr/>
          </p:nvSpPr>
          <p:spPr bwMode="auto">
            <a:xfrm>
              <a:off x="528" y="312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Doesn't anybody believe me?</a:t>
              </a:r>
            </a:p>
          </p:txBody>
        </p:sp>
        <p:pic>
          <p:nvPicPr>
            <p:cNvPr id="42016" name="Picture 15" descr="dorothy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EE"/>
                </a:clrFrom>
                <a:clrTo>
                  <a:srgbClr val="FEF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3120"/>
              <a:ext cx="161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500063" y="6086475"/>
            <a:ext cx="6815137" cy="542925"/>
            <a:chOff x="315" y="3606"/>
            <a:chExt cx="4293" cy="342"/>
          </a:xfrm>
        </p:grpSpPr>
        <p:sp>
          <p:nvSpPr>
            <p:cNvPr id="42013" name="Text Box 17"/>
            <p:cNvSpPr txBox="1">
              <a:spLocks noChangeArrowheads="1"/>
            </p:cNvSpPr>
            <p:nvPr/>
          </p:nvSpPr>
          <p:spPr bwMode="auto">
            <a:xfrm>
              <a:off x="528" y="360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You're a very bad man!</a:t>
              </a:r>
            </a:p>
          </p:txBody>
        </p:sp>
        <p:pic>
          <p:nvPicPr>
            <p:cNvPr id="42014" name="Picture 18" descr="dorothy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EE"/>
                </a:clrFrom>
                <a:clrTo>
                  <a:srgbClr val="FEF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3648"/>
              <a:ext cx="161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500063" y="2819400"/>
            <a:ext cx="6815137" cy="492125"/>
            <a:chOff x="315" y="1776"/>
            <a:chExt cx="4293" cy="310"/>
          </a:xfrm>
        </p:grpSpPr>
        <p:sp>
          <p:nvSpPr>
            <p:cNvPr id="42011" name="Text Box 20"/>
            <p:cNvSpPr txBox="1">
              <a:spLocks noChangeArrowheads="1"/>
            </p:cNvSpPr>
            <p:nvPr/>
          </p:nvSpPr>
          <p:spPr bwMode="auto">
            <a:xfrm>
              <a:off x="528" y="177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Just give me your estimates by this afternoon</a:t>
              </a:r>
            </a:p>
          </p:txBody>
        </p:sp>
        <p:pic>
          <p:nvPicPr>
            <p:cNvPr id="42012" name="Picture 21" descr="wwitch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1824"/>
              <a:ext cx="16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500063" y="4171950"/>
            <a:ext cx="6815137" cy="466725"/>
            <a:chOff x="315" y="2400"/>
            <a:chExt cx="4293" cy="294"/>
          </a:xfrm>
        </p:grpSpPr>
        <p:sp>
          <p:nvSpPr>
            <p:cNvPr id="42009" name="Text Box 23"/>
            <p:cNvSpPr txBox="1">
              <a:spLocks noChangeArrowheads="1"/>
            </p:cNvSpPr>
            <p:nvPr/>
          </p:nvSpPr>
          <p:spPr bwMode="auto">
            <a:xfrm>
              <a:off x="528" y="240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No, we need something today!</a:t>
              </a:r>
            </a:p>
          </p:txBody>
        </p:sp>
        <p:pic>
          <p:nvPicPr>
            <p:cNvPr id="42010" name="Picture 24" descr="wwitch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2400"/>
              <a:ext cx="16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500063" y="5705475"/>
            <a:ext cx="7729537" cy="482600"/>
            <a:chOff x="315" y="3366"/>
            <a:chExt cx="4869" cy="304"/>
          </a:xfrm>
        </p:grpSpPr>
        <p:sp>
          <p:nvSpPr>
            <p:cNvPr id="42007" name="Text Box 26"/>
            <p:cNvSpPr txBox="1">
              <a:spLocks noChangeArrowheads="1"/>
            </p:cNvSpPr>
            <p:nvPr/>
          </p:nvSpPr>
          <p:spPr bwMode="auto">
            <a:xfrm>
              <a:off x="528" y="3366"/>
              <a:ext cx="46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I already promised the customer it will be out in 6 months</a:t>
              </a:r>
            </a:p>
          </p:txBody>
        </p:sp>
        <p:pic>
          <p:nvPicPr>
            <p:cNvPr id="42008" name="Picture 27" descr="wwitch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3408"/>
              <a:ext cx="16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500063" y="4933950"/>
            <a:ext cx="6815137" cy="466725"/>
            <a:chOff x="315" y="2880"/>
            <a:chExt cx="4293" cy="294"/>
          </a:xfrm>
        </p:grpSpPr>
        <p:sp>
          <p:nvSpPr>
            <p:cNvPr id="42005" name="Text Box 29"/>
            <p:cNvSpPr txBox="1">
              <a:spLocks noChangeArrowheads="1"/>
            </p:cNvSpPr>
            <p:nvPr/>
          </p:nvSpPr>
          <p:spPr bwMode="auto">
            <a:xfrm>
              <a:off x="528" y="288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No, we need it sooner.</a:t>
              </a:r>
            </a:p>
          </p:txBody>
        </p:sp>
        <p:pic>
          <p:nvPicPr>
            <p:cNvPr id="42006" name="Picture 30" descr="wwitch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2880"/>
              <a:ext cx="16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31"/>
          <p:cNvGrpSpPr>
            <a:grpSpLocks/>
          </p:cNvGrpSpPr>
          <p:nvPr/>
        </p:nvGrpSpPr>
        <p:grpSpPr bwMode="auto">
          <a:xfrm>
            <a:off x="381000" y="3594100"/>
            <a:ext cx="8229600" cy="676275"/>
            <a:chOff x="240" y="2016"/>
            <a:chExt cx="5184" cy="426"/>
          </a:xfrm>
        </p:grpSpPr>
        <p:sp>
          <p:nvSpPr>
            <p:cNvPr id="42003" name="Text Box 32"/>
            <p:cNvSpPr txBox="1">
              <a:spLocks noChangeArrowheads="1"/>
            </p:cNvSpPr>
            <p:nvPr/>
          </p:nvSpPr>
          <p:spPr bwMode="auto">
            <a:xfrm>
              <a:off x="528" y="2016"/>
              <a:ext cx="4896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Not so fast! Not so fast! ... I'll have to give the matter a little thought. Go away and come back tomorrow</a:t>
              </a:r>
            </a:p>
          </p:txBody>
        </p:sp>
        <p:pic>
          <p:nvPicPr>
            <p:cNvPr id="42004" name="Picture 33" descr="trio1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EFEF9"/>
                </a:clrFrom>
                <a:clrTo>
                  <a:srgbClr val="FEFE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064"/>
              <a:ext cx="311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34"/>
          <p:cNvGrpSpPr>
            <a:grpSpLocks/>
          </p:cNvGrpSpPr>
          <p:nvPr/>
        </p:nvGrpSpPr>
        <p:grpSpPr bwMode="auto">
          <a:xfrm>
            <a:off x="381000" y="4562475"/>
            <a:ext cx="6934200" cy="457200"/>
            <a:chOff x="240" y="2646"/>
            <a:chExt cx="4368" cy="288"/>
          </a:xfrm>
        </p:grpSpPr>
        <p:sp>
          <p:nvSpPr>
            <p:cNvPr id="42001" name="Text Box 35"/>
            <p:cNvSpPr txBox="1">
              <a:spLocks noChangeArrowheads="1"/>
            </p:cNvSpPr>
            <p:nvPr/>
          </p:nvSpPr>
          <p:spPr bwMode="auto">
            <a:xfrm>
              <a:off x="528" y="264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Ok then, it will take 2 years.</a:t>
              </a:r>
            </a:p>
          </p:txBody>
        </p:sp>
        <p:pic>
          <p:nvPicPr>
            <p:cNvPr id="42002" name="Picture 36" descr="trio1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EFEF9"/>
                </a:clrFrom>
                <a:clrTo>
                  <a:srgbClr val="FEFE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688"/>
              <a:ext cx="311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7861" name="Text Box 37"/>
          <p:cNvSpPr txBox="1">
            <a:spLocks noChangeArrowheads="1"/>
          </p:cNvSpPr>
          <p:nvPr/>
        </p:nvSpPr>
        <p:spPr bwMode="auto">
          <a:xfrm>
            <a:off x="990600" y="32766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CC"/>
                </a:solidFill>
                <a:latin typeface="Arial Black" pitchFamily="34" charset="0"/>
                <a:ea typeface="MS PGothic" pitchFamily="34" charset="-128"/>
                <a:cs typeface="Times New Roman" pitchFamily="18" charset="0"/>
              </a:rPr>
              <a:t>Team Unity</a:t>
            </a:r>
          </a:p>
        </p:txBody>
      </p:sp>
      <p:sp>
        <p:nvSpPr>
          <p:cNvPr id="77862" name="Text Box 38"/>
          <p:cNvSpPr txBox="1">
            <a:spLocks noChangeArrowheads="1"/>
          </p:cNvSpPr>
          <p:nvPr/>
        </p:nvSpPr>
        <p:spPr bwMode="auto">
          <a:xfrm>
            <a:off x="990600" y="13716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CC"/>
                </a:solidFill>
                <a:latin typeface="Arial Black" pitchFamily="34" charset="0"/>
                <a:ea typeface="MS PGothic" pitchFamily="34" charset="-128"/>
                <a:cs typeface="Times New Roman" pitchFamily="18" charset="0"/>
              </a:rPr>
              <a:t>Project Kickoff</a:t>
            </a:r>
          </a:p>
        </p:txBody>
      </p:sp>
    </p:spTree>
    <p:extLst>
      <p:ext uri="{BB962C8B-B14F-4D97-AF65-F5344CB8AC3E}">
        <p14:creationId xmlns:p14="http://schemas.microsoft.com/office/powerpoint/2010/main" val="330265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l_in_good_ti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esnt_mat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t_so_fa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ieve_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d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61" grpId="0" autoUpdateAnimBg="0"/>
      <p:bldP spid="77862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Big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8"/>
          <a:stretch>
            <a:fillRect/>
          </a:stretch>
        </p:blipFill>
        <p:spPr bwMode="auto">
          <a:xfrm>
            <a:off x="0" y="0"/>
            <a:ext cx="921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CC"/>
                </a:solidFill>
              </a:rPr>
              <a:t>We’re not in Kansas Anymore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28663" y="3754438"/>
            <a:ext cx="6972300" cy="588962"/>
            <a:chOff x="485" y="2355"/>
            <a:chExt cx="4075" cy="390"/>
          </a:xfrm>
        </p:grpSpPr>
        <p:sp>
          <p:nvSpPr>
            <p:cNvPr id="43025" name="Text Box 5"/>
            <p:cNvSpPr txBox="1">
              <a:spLocks noChangeArrowheads="1"/>
            </p:cNvSpPr>
            <p:nvPr/>
          </p:nvSpPr>
          <p:spPr bwMode="auto">
            <a:xfrm>
              <a:off x="487" y="2442"/>
              <a:ext cx="4073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My! People come and go so quickly here!</a:t>
              </a:r>
            </a:p>
          </p:txBody>
        </p:sp>
        <p:pic>
          <p:nvPicPr>
            <p:cNvPr id="43026" name="Picture 6" descr="dorothy1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EE"/>
                </a:clrFrom>
                <a:clrTo>
                  <a:srgbClr val="FEF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" y="2355"/>
              <a:ext cx="188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728663" y="2533650"/>
            <a:ext cx="8115300" cy="579438"/>
            <a:chOff x="457" y="1540"/>
            <a:chExt cx="4199" cy="385"/>
          </a:xfrm>
        </p:grpSpPr>
        <p:sp>
          <p:nvSpPr>
            <p:cNvPr id="43023" name="Text Box 8"/>
            <p:cNvSpPr txBox="1">
              <a:spLocks noChangeArrowheads="1"/>
            </p:cNvSpPr>
            <p:nvPr/>
          </p:nvSpPr>
          <p:spPr bwMode="auto">
            <a:xfrm>
              <a:off x="534" y="1578"/>
              <a:ext cx="4122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I may not come out alive, but I'm goin' in there!</a:t>
              </a:r>
            </a:p>
          </p:txBody>
        </p:sp>
        <p:pic>
          <p:nvPicPr>
            <p:cNvPr id="43024" name="Picture 9" descr="lion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EFE"/>
                </a:clrFrom>
                <a:clrTo>
                  <a:srgbClr val="FF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" y="1540"/>
              <a:ext cx="189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660400" y="3324225"/>
            <a:ext cx="7650163" cy="488950"/>
            <a:chOff x="466" y="2073"/>
            <a:chExt cx="4910" cy="323"/>
          </a:xfrm>
        </p:grpSpPr>
        <p:sp>
          <p:nvSpPr>
            <p:cNvPr id="43021" name="Text Box 11"/>
            <p:cNvSpPr txBox="1">
              <a:spLocks noChangeArrowheads="1"/>
            </p:cNvSpPr>
            <p:nvPr/>
          </p:nvSpPr>
          <p:spPr bwMode="auto">
            <a:xfrm>
              <a:off x="480" y="2142"/>
              <a:ext cx="4896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The Great and Powerful Oz has got matters well in hand.</a:t>
              </a:r>
            </a:p>
          </p:txBody>
        </p:sp>
        <p:pic>
          <p:nvPicPr>
            <p:cNvPr id="43022" name="Picture 12" descr="wizofoz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" y="2073"/>
              <a:ext cx="24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660400" y="4648200"/>
            <a:ext cx="6843713" cy="822325"/>
            <a:chOff x="461" y="3024"/>
            <a:chExt cx="4311" cy="518"/>
          </a:xfrm>
        </p:grpSpPr>
        <p:sp>
          <p:nvSpPr>
            <p:cNvPr id="43019" name="Text Box 14"/>
            <p:cNvSpPr txBox="1">
              <a:spLocks noChangeArrowheads="1"/>
            </p:cNvSpPr>
            <p:nvPr/>
          </p:nvSpPr>
          <p:spPr bwMode="auto">
            <a:xfrm>
              <a:off x="528" y="3024"/>
              <a:ext cx="424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"Hee hee hee ha ha! Going so soon? I wouldn't hear of it! Why, my little party's just beginning!</a:t>
              </a:r>
            </a:p>
          </p:txBody>
        </p:sp>
        <p:pic>
          <p:nvPicPr>
            <p:cNvPr id="43020" name="Picture 15" descr="wwitch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" y="3034"/>
              <a:ext cx="218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9888" name="Text Box 16"/>
          <p:cNvSpPr txBox="1">
            <a:spLocks noChangeArrowheads="1"/>
          </p:cNvSpPr>
          <p:nvPr/>
        </p:nvSpPr>
        <p:spPr bwMode="auto">
          <a:xfrm>
            <a:off x="1219200" y="22098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CC"/>
                </a:solidFill>
                <a:latin typeface="Arial Black" pitchFamily="34" charset="0"/>
                <a:ea typeface="MS PGothic" pitchFamily="34" charset="-128"/>
                <a:cs typeface="Times New Roman" pitchFamily="18" charset="0"/>
              </a:rPr>
              <a:t>Developer Hero</a:t>
            </a:r>
          </a:p>
        </p:txBody>
      </p:sp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1219200" y="29718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CC"/>
                </a:solidFill>
                <a:latin typeface="Arial Black" pitchFamily="34" charset="0"/>
                <a:ea typeface="MS PGothic" pitchFamily="34" charset="-128"/>
                <a:cs typeface="Times New Roman" pitchFamily="18" charset="0"/>
              </a:rPr>
              <a:t>Reorg</a:t>
            </a:r>
          </a:p>
        </p:txBody>
      </p:sp>
      <p:sp>
        <p:nvSpPr>
          <p:cNvPr id="79890" name="Text Box 18"/>
          <p:cNvSpPr txBox="1">
            <a:spLocks noChangeArrowheads="1"/>
          </p:cNvSpPr>
          <p:nvPr/>
        </p:nvSpPr>
        <p:spPr bwMode="auto">
          <a:xfrm>
            <a:off x="1219200" y="42672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CC"/>
                </a:solidFill>
                <a:latin typeface="Arial Black" pitchFamily="34" charset="0"/>
                <a:ea typeface="MS PGothic" pitchFamily="34" charset="-128"/>
                <a:cs typeface="Times New Roman" pitchFamily="18" charset="0"/>
              </a:rPr>
              <a:t>Testing</a:t>
            </a:r>
          </a:p>
        </p:txBody>
      </p:sp>
    </p:spTree>
    <p:extLst>
      <p:ext uri="{BB962C8B-B14F-4D97-AF65-F5344CB8AC3E}">
        <p14:creationId xmlns:p14="http://schemas.microsoft.com/office/powerpoint/2010/main" val="6865238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in_in_th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ell_in_h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ople_come_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ing_so_so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8" grpId="0" autoUpdateAnimBg="0"/>
      <p:bldP spid="79889" grpId="0" autoUpdateAnimBg="0"/>
      <p:bldP spid="79890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752600" y="274638"/>
            <a:ext cx="4800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Gordon the Guided Missile</a:t>
            </a:r>
          </a:p>
        </p:txBody>
      </p:sp>
      <p:pic>
        <p:nvPicPr>
          <p:cNvPr id="11267" name="Picture 2" descr="http://www.tpub.com/content/aviation/14313/img/14313_79_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86000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http://dreamsofspace.nfshost.com/spacebookdraft07July-webpage_files/image0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52588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leese Gord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220980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2804812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355976" y="4263427"/>
            <a:ext cx="3744416" cy="21336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GB" b="1" dirty="0" smtClean="0">
              <a:solidFill>
                <a:schemeClr val="tx1"/>
              </a:solidFill>
              <a:cs typeface="Arial" pitchFamily="34" charset="0"/>
            </a:endParaRPr>
          </a:p>
          <a:p>
            <a:pPr algn="ctr">
              <a:defRPr/>
            </a:pPr>
            <a:endParaRPr lang="en-GB" b="1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57400" y="1752600"/>
            <a:ext cx="3124200" cy="21336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GB" b="1" dirty="0" smtClean="0">
              <a:solidFill>
                <a:schemeClr val="tx1"/>
              </a:solidFill>
              <a:cs typeface="Arial" pitchFamily="34" charset="0"/>
            </a:endParaRPr>
          </a:p>
          <a:p>
            <a:pPr algn="ctr">
              <a:defRPr/>
            </a:pPr>
            <a:endParaRPr lang="en-GB" b="1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Systems</a:t>
            </a:r>
            <a:endParaRPr lang="en-US" dirty="0"/>
          </a:p>
        </p:txBody>
      </p:sp>
      <p:graphicFrame>
        <p:nvGraphicFramePr>
          <p:cNvPr id="5" name="Diagram 4"/>
          <p:cNvGraphicFramePr>
            <a:graphicFrameLocks noChangeAspect="1"/>
          </p:cNvGraphicFramePr>
          <p:nvPr>
            <p:extLst/>
          </p:nvPr>
        </p:nvGraphicFramePr>
        <p:xfrm>
          <a:off x="1676400" y="1676400"/>
          <a:ext cx="5314972" cy="2068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>
            <a:graphicFrameLocks noChangeAspect="1"/>
          </p:cNvGraphicFramePr>
          <p:nvPr>
            <p:extLst/>
          </p:nvPr>
        </p:nvGraphicFramePr>
        <p:xfrm>
          <a:off x="1676400" y="4343400"/>
          <a:ext cx="5314972" cy="2068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Curved Up Arrow 7"/>
          <p:cNvSpPr>
            <a:spLocks noChangeAspect="1"/>
          </p:cNvSpPr>
          <p:nvPr/>
        </p:nvSpPr>
        <p:spPr>
          <a:xfrm rot="575575" flipH="1" flipV="1">
            <a:off x="4539625" y="4406071"/>
            <a:ext cx="1768505" cy="67437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55776" y="2924944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Command &amp; Control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72200" y="426342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Agile Leadership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096000" y="4632760"/>
            <a:ext cx="99060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60232" y="5301208"/>
            <a:ext cx="1450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Outputs and Outcomes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958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Graphic spid="7" grpId="0">
        <p:bldAsOne/>
      </p:bldGraphic>
      <p:bldP spid="8" grpId="0" animBg="1"/>
      <p:bldP spid="11" grpId="0"/>
      <p:bldP spid="12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13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Filters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696200" y="6194425"/>
            <a:ext cx="914400" cy="304800"/>
          </a:xfrm>
          <a:prstGeom prst="rect">
            <a:avLst/>
          </a:prstGeom>
        </p:spPr>
        <p:txBody>
          <a:bodyPr/>
          <a:lstStyle/>
          <a:p>
            <a:fld id="{09897FEE-4EFC-4C67-86FA-D335F391329E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31023"/>
            <a:ext cx="77974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4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40200" cy="1143000"/>
          </a:xfrm>
        </p:spPr>
        <p:txBody>
          <a:bodyPr/>
          <a:lstStyle/>
          <a:p>
            <a:pPr algn="l"/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74104" y="1628800"/>
            <a:ext cx="4648200" cy="4236747"/>
          </a:xfrm>
        </p:spPr>
        <p:txBody>
          <a:bodyPr/>
          <a:lstStyle/>
          <a:p>
            <a:r>
              <a:rPr lang="en-US" dirty="0" smtClean="0"/>
              <a:t>Todd Little</a:t>
            </a:r>
          </a:p>
          <a:p>
            <a:pPr lvl="1"/>
            <a:r>
              <a:rPr lang="en-US" dirty="0" smtClean="0">
                <a:hlinkClick r:id="rId3"/>
              </a:rPr>
              <a:t>todd</a:t>
            </a:r>
            <a:r>
              <a:rPr lang="en-US" dirty="0" smtClean="0">
                <a:hlinkClick r:id="rId3"/>
              </a:rPr>
              <a:t>@leankanban.com</a:t>
            </a:r>
            <a:endParaRPr lang="en-US" dirty="0" smtClean="0"/>
          </a:p>
          <a:p>
            <a:pPr lvl="1"/>
            <a:r>
              <a:rPr lang="en-US" dirty="0" smtClean="0">
                <a:hlinkClick r:id="rId4"/>
              </a:rPr>
              <a:t>toddelittle@gmail.com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>
                <a:hlinkClick r:id="rId5"/>
              </a:rPr>
              <a:t>www.toddlittleweb.com</a:t>
            </a:r>
            <a:endParaRPr lang="en-US" dirty="0" smtClean="0"/>
          </a:p>
          <a:p>
            <a:pPr lvl="1"/>
            <a:r>
              <a:rPr lang="en-US" dirty="0" smtClean="0">
                <a:hlinkClick r:id="rId6"/>
              </a:rPr>
              <a:t>www.accelinnova.com</a:t>
            </a:r>
            <a:endParaRPr lang="en-US" dirty="0" smtClean="0"/>
          </a:p>
          <a:p>
            <a:pPr lvl="1"/>
            <a:r>
              <a:rPr lang="en-US" dirty="0" smtClean="0">
                <a:hlinkClick r:id="rId7"/>
              </a:rPr>
              <a:t>www.linkedin.com/in/toddelittle/en</a:t>
            </a:r>
            <a:endParaRPr lang="en-US" dirty="0"/>
          </a:p>
          <a:p>
            <a:pPr marL="401638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 descr="51sOIwJFqRL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 l="12202" r="12228"/>
          <a:stretch>
            <a:fillRect/>
          </a:stretch>
        </p:blipFill>
        <p:spPr bwMode="auto">
          <a:xfrm>
            <a:off x="4847208" y="763075"/>
            <a:ext cx="4045272" cy="5353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810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17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Great leaders find a way to succeed in a bad system</a:t>
            </a:r>
          </a:p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but they will likely move on rather than put up with the crap)</a:t>
            </a:r>
          </a:p>
          <a:p>
            <a:pPr marL="0" indent="0">
              <a:buNone/>
            </a:pP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Bad leaders find a way to f-up a great system</a:t>
            </a:r>
          </a:p>
          <a:p>
            <a:pPr marL="0" indent="0">
              <a:buNone/>
            </a:pP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Great leaders will seek out great systems and work to make them even better.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696200" y="6194425"/>
            <a:ext cx="9144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448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696200" y="6194425"/>
            <a:ext cx="9144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236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696200" y="6194425"/>
            <a:ext cx="9144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04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696200" y="6194425"/>
            <a:ext cx="9144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754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696200" y="6194425"/>
            <a:ext cx="9144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720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hotos-5.dropbox.com/t/2/AACPgfWS6dbfEaTyG-MKulf9tE2poGdsW_L0i3-8rUXDkQ/12/24004896/png/32x32/3/1515812400/0/2/LKI-logo-vert-transparent.png/EL6YxCAYmCQgBygH/J4IGHph-sEFPh0LIOH-vMZ-w7HbRR6Q6ll4d4H_TKdM?dl=0&amp;preserve_transparency=1&amp;size=32x32&amp;size_mode=5">
            <a:extLst>
              <a:ext uri="{FF2B5EF4-FFF2-40B4-BE49-F238E27FC236}">
                <a16:creationId xmlns="" xmlns:a16="http://schemas.microsoft.com/office/drawing/2014/main" id="{55FC8653-958C-4E9D-AB80-6DDAD0140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93" y="1489135"/>
            <a:ext cx="3847464" cy="36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29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188913"/>
            <a:ext cx="7521575" cy="791815"/>
          </a:xfrm>
        </p:spPr>
        <p:txBody>
          <a:bodyPr/>
          <a:lstStyle/>
          <a:p>
            <a:r>
              <a:rPr lang="en-US" dirty="0" smtClean="0"/>
              <a:t>Get Alignment on the Purpose</a:t>
            </a:r>
            <a:endParaRPr lang="en-US" dirty="0"/>
          </a:p>
        </p:txBody>
      </p:sp>
      <p:pic>
        <p:nvPicPr>
          <p:cNvPr id="240642" name="Picture 2" descr="C:\Program Files (x86)\Microsoft Office\MEDIA\CAGCAT10\j0301252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62231"/>
            <a:ext cx="1829714" cy="156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4" name="Picture 4" descr="C:\Users\hbl4052\AppData\Local\Microsoft\Windows\Temporary Internet Files\Content.IE5\OHFQLDVE\MP90044229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711" y="4769710"/>
            <a:ext cx="1326292" cy="198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489624" y="1340768"/>
            <a:ext cx="5944909" cy="1896748"/>
          </a:xfrm>
          <a:prstGeom prst="wedgeRoundRect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Bradley Hand ITC" pitchFamily="66" charset="0"/>
              </a:rPr>
              <a:t>Powerful Questions are:</a:t>
            </a:r>
          </a:p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Bradley Hand ITC" pitchFamily="66" charset="0"/>
              </a:rPr>
              <a:t>What are we building?</a:t>
            </a:r>
          </a:p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Bradley Hand ITC" pitchFamily="66" charset="0"/>
              </a:rPr>
              <a:t>What Business are we in?</a:t>
            </a:r>
          </a:p>
          <a:p>
            <a:pPr algn="ctr"/>
            <a:endParaRPr lang="en-US" sz="3200" b="1" dirty="0">
              <a:solidFill>
                <a:schemeClr val="tx1"/>
              </a:solidFill>
              <a:latin typeface="Bradley Hand ITC" pitchFamily="66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4497849" y="3200391"/>
            <a:ext cx="3842951" cy="2082845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Bradley Hand ITC" pitchFamily="66" charset="0"/>
              </a:rPr>
              <a:t>What Building are we in?</a:t>
            </a:r>
            <a:endParaRPr lang="en-US" sz="3200" b="1" dirty="0">
              <a:solidFill>
                <a:schemeClr val="tx1"/>
              </a:solidFill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276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Is your Strategy a Bucket or a Filter?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67" y="1268760"/>
            <a:ext cx="3216864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04864"/>
            <a:ext cx="4917638" cy="307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29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Bad Strategies (</a:t>
            </a:r>
            <a:r>
              <a:rPr lang="en-US" dirty="0" err="1" smtClean="0"/>
              <a:t>Rumelt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Fluff</a:t>
            </a:r>
          </a:p>
          <a:p>
            <a:r>
              <a:rPr lang="en-US" b="1" dirty="0" smtClean="0"/>
              <a:t>Failure </a:t>
            </a:r>
            <a:r>
              <a:rPr lang="en-US" b="1" dirty="0"/>
              <a:t>to face the </a:t>
            </a:r>
            <a:r>
              <a:rPr lang="en-US" b="1" dirty="0" smtClean="0"/>
              <a:t>problem</a:t>
            </a:r>
          </a:p>
          <a:p>
            <a:r>
              <a:rPr lang="en-US" b="1" dirty="0"/>
              <a:t>Mistaking goals for </a:t>
            </a:r>
            <a:r>
              <a:rPr lang="en-US" b="1" dirty="0" smtClean="0"/>
              <a:t>strategy</a:t>
            </a:r>
          </a:p>
          <a:p>
            <a:r>
              <a:rPr lang="en-US" b="1" dirty="0"/>
              <a:t>Fuzzy or overly complex strategic </a:t>
            </a:r>
            <a:r>
              <a:rPr lang="en-US" b="1" dirty="0" smtClean="0"/>
              <a:t>objectives</a:t>
            </a:r>
          </a:p>
          <a:p>
            <a:endParaRPr lang="en-US" b="1" dirty="0"/>
          </a:p>
          <a:p>
            <a:pPr lvl="1"/>
            <a:r>
              <a:rPr lang="en-US" sz="2000" i="1" dirty="0"/>
              <a:t>“increase market share”</a:t>
            </a:r>
            <a:endParaRPr lang="en-US" sz="2000" b="1" i="1" dirty="0"/>
          </a:p>
          <a:p>
            <a:pPr lvl="1"/>
            <a:r>
              <a:rPr lang="en-US" sz="2000" i="1" dirty="0" smtClean="0"/>
              <a:t>"</a:t>
            </a:r>
            <a:r>
              <a:rPr lang="en-US" sz="2000" i="1" dirty="0"/>
              <a:t>our fundamental strategy is one of customer-centric intermediation." </a:t>
            </a:r>
          </a:p>
          <a:p>
            <a:pPr lvl="1"/>
            <a:r>
              <a:rPr lang="en-US" sz="2000" i="1" dirty="0"/>
              <a:t>“reaching for the impossible to do the </a:t>
            </a:r>
            <a:r>
              <a:rPr lang="en-US" sz="2000" i="1" dirty="0" smtClean="0"/>
              <a:t>impossible" </a:t>
            </a:r>
            <a:endParaRPr lang="en-US" sz="2000" i="1" dirty="0"/>
          </a:p>
          <a:p>
            <a:pPr lvl="1"/>
            <a:r>
              <a:rPr lang="en-US" sz="2000" i="1" dirty="0" smtClean="0"/>
              <a:t>47 </a:t>
            </a:r>
            <a:r>
              <a:rPr lang="en-US" sz="2000" i="1" dirty="0"/>
              <a:t>strategies and 178 action items. </a:t>
            </a:r>
            <a:endParaRPr lang="en-US" sz="2000" i="1" dirty="0" smtClean="0"/>
          </a:p>
          <a:p>
            <a:pPr lvl="1"/>
            <a:r>
              <a:rPr lang="en-US" sz="2000" i="1" dirty="0" smtClean="0"/>
              <a:t>Action </a:t>
            </a:r>
            <a:r>
              <a:rPr lang="en-US" sz="2000" i="1" dirty="0"/>
              <a:t>item number 122 was 'create a strategic plan</a:t>
            </a:r>
            <a:r>
              <a:rPr lang="en-US" sz="2000" i="1" dirty="0" smtClean="0"/>
              <a:t>.’</a:t>
            </a:r>
            <a:endParaRPr lang="en-US" sz="20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838" y="123826"/>
            <a:ext cx="215265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1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5969"/>
            <a:ext cx="8928992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71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1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CA" dirty="0" smtClean="0"/>
              <a:t>Purpose Alignment Model (</a:t>
            </a:r>
            <a:r>
              <a:rPr lang="en-CA" dirty="0" err="1" smtClean="0"/>
              <a:t>Nickoliasen</a:t>
            </a:r>
            <a:r>
              <a:rPr lang="en-CA" dirty="0" smtClean="0"/>
              <a:t>)</a:t>
            </a:r>
          </a:p>
        </p:txBody>
      </p:sp>
      <p:pic>
        <p:nvPicPr>
          <p:cNvPr id="36868" name="Picture 5" descr="SBDFig2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843713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920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18"/>
          <p:cNvSpPr>
            <a:spLocks noGrp="1" noChangeArrowheads="1"/>
          </p:cNvSpPr>
          <p:nvPr>
            <p:ph type="title"/>
          </p:nvPr>
        </p:nvSpPr>
        <p:spPr>
          <a:xfrm>
            <a:off x="220133" y="365125"/>
            <a:ext cx="8771467" cy="1325563"/>
          </a:xfrm>
        </p:spPr>
        <p:txBody>
          <a:bodyPr>
            <a:normAutofit/>
          </a:bodyPr>
          <a:lstStyle/>
          <a:p>
            <a:r>
              <a:rPr lang="en-CA" sz="4000" dirty="0" smtClean="0"/>
              <a:t>Purpose Alignment </a:t>
            </a:r>
            <a:r>
              <a:rPr lang="en-CA" sz="4000" dirty="0"/>
              <a:t>Model (</a:t>
            </a:r>
            <a:r>
              <a:rPr lang="en-CA" sz="4000" dirty="0" err="1" smtClean="0"/>
              <a:t>Nickoliasen</a:t>
            </a:r>
            <a:r>
              <a:rPr lang="en-CA" sz="4000" dirty="0" smtClean="0"/>
              <a:t>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2" name="Picture 5" descr="SBDFig2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843713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16"/>
          <p:cNvSpPr txBox="1">
            <a:spLocks noChangeArrowheads="1"/>
          </p:cNvSpPr>
          <p:nvPr/>
        </p:nvSpPr>
        <p:spPr bwMode="auto">
          <a:xfrm>
            <a:off x="2063750" y="1828800"/>
            <a:ext cx="266065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 b="1" dirty="0">
                <a:latin typeface="Bradley Hand ITC" pitchFamily="66" charset="0"/>
              </a:rPr>
              <a:t>CAN WE </a:t>
            </a:r>
          </a:p>
          <a:p>
            <a:pPr algn="ctr"/>
            <a:r>
              <a:rPr lang="en-US" sz="2400" b="1" dirty="0">
                <a:latin typeface="Bradley Hand ITC" pitchFamily="66" charset="0"/>
              </a:rPr>
              <a:t>CREATE A</a:t>
            </a:r>
          </a:p>
          <a:p>
            <a:pPr algn="ctr"/>
            <a:r>
              <a:rPr lang="en-US" sz="2400" b="1" dirty="0">
                <a:latin typeface="Bradley Hand ITC" pitchFamily="66" charset="0"/>
              </a:rPr>
              <a:t>DIFFERENTIATED</a:t>
            </a:r>
          </a:p>
          <a:p>
            <a:pPr algn="ctr"/>
            <a:r>
              <a:rPr lang="en-US" sz="2400" b="1" dirty="0">
                <a:latin typeface="Bradley Hand ITC" pitchFamily="66" charset="0"/>
              </a:rPr>
              <a:t>PARTNERSHIP?</a:t>
            </a:r>
          </a:p>
        </p:txBody>
      </p:sp>
      <p:sp>
        <p:nvSpPr>
          <p:cNvPr id="37894" name="Text Box 17"/>
          <p:cNvSpPr txBox="1">
            <a:spLocks noChangeArrowheads="1"/>
          </p:cNvSpPr>
          <p:nvPr/>
        </p:nvSpPr>
        <p:spPr bwMode="auto">
          <a:xfrm>
            <a:off x="5029200" y="2178050"/>
            <a:ext cx="2746375" cy="94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>
                <a:latin typeface="Bradley Hand ITC" pitchFamily="66" charset="0"/>
              </a:rPr>
              <a:t>INNOVATE, </a:t>
            </a:r>
          </a:p>
          <a:p>
            <a:pPr algn="ctr"/>
            <a:r>
              <a:rPr lang="en-US" sz="2800" b="1" dirty="0">
                <a:latin typeface="Bradley Hand ITC" pitchFamily="66" charset="0"/>
              </a:rPr>
              <a:t>CREATE</a:t>
            </a:r>
          </a:p>
        </p:txBody>
      </p:sp>
      <p:sp>
        <p:nvSpPr>
          <p:cNvPr id="37895" name="Text Box 18"/>
          <p:cNvSpPr txBox="1">
            <a:spLocks noChangeArrowheads="1"/>
          </p:cNvSpPr>
          <p:nvPr/>
        </p:nvSpPr>
        <p:spPr bwMode="auto">
          <a:xfrm>
            <a:off x="2286000" y="4221088"/>
            <a:ext cx="2438400" cy="94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>
                <a:latin typeface="Bradley Hand ITC" pitchFamily="66" charset="0"/>
              </a:rPr>
              <a:t>MINIMIZE /</a:t>
            </a:r>
          </a:p>
          <a:p>
            <a:pPr algn="ctr"/>
            <a:r>
              <a:rPr lang="en-US" sz="2800" b="1" dirty="0">
                <a:latin typeface="Bradley Hand ITC" pitchFamily="66" charset="0"/>
              </a:rPr>
              <a:t>ELIMINATE</a:t>
            </a:r>
          </a:p>
        </p:txBody>
      </p:sp>
      <p:sp>
        <p:nvSpPr>
          <p:cNvPr id="37896" name="Text Box 19"/>
          <p:cNvSpPr txBox="1">
            <a:spLocks noChangeArrowheads="1"/>
          </p:cNvSpPr>
          <p:nvPr/>
        </p:nvSpPr>
        <p:spPr bwMode="auto">
          <a:xfrm>
            <a:off x="5029200" y="3886200"/>
            <a:ext cx="2667000" cy="2227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>
                <a:latin typeface="Bradley Hand ITC" pitchFamily="66" charset="0"/>
              </a:rPr>
              <a:t>ACHIEVE AND</a:t>
            </a:r>
          </a:p>
          <a:p>
            <a:pPr algn="ctr"/>
            <a:r>
              <a:rPr lang="en-US" sz="2800" b="1" dirty="0">
                <a:latin typeface="Bradley Hand ITC" pitchFamily="66" charset="0"/>
              </a:rPr>
              <a:t>MAINTAIN PARITY, MIMIC, SIMPLIFY</a:t>
            </a:r>
          </a:p>
        </p:txBody>
      </p:sp>
    </p:spTree>
    <p:extLst>
      <p:ext uri="{BB962C8B-B14F-4D97-AF65-F5344CB8AC3E}">
        <p14:creationId xmlns:p14="http://schemas.microsoft.com/office/powerpoint/2010/main" val="21518714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animBg="1"/>
      <p:bldP spid="37894" grpId="0" animBg="1"/>
      <p:bldP spid="37895" grpId="0" animBg="1"/>
      <p:bldP spid="37896" grpId="0" animBg="1"/>
    </p:bldLst>
  </p:timing>
</p:sld>
</file>

<file path=ppt/theme/theme1.xml><?xml version="1.0" encoding="utf-8"?>
<a:theme xmlns:a="http://schemas.openxmlformats.org/drawingml/2006/main" name="1_Motyw pakietu Office">
  <a:themeElements>
    <a:clrScheme name="kangur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0000"/>
      </a:accent2>
      <a:accent3>
        <a:srgbClr val="9BBB59"/>
      </a:accent3>
      <a:accent4>
        <a:srgbClr val="003366"/>
      </a:accent4>
      <a:accent5>
        <a:srgbClr val="FFC000"/>
      </a:accent5>
      <a:accent6>
        <a:srgbClr val="90CF03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23023</TotalTime>
  <Words>649</Words>
  <Application>Microsoft Office PowerPoint</Application>
  <PresentationFormat>On-screen Show (4:3)</PresentationFormat>
  <Paragraphs>210</Paragraphs>
  <Slides>35</Slides>
  <Notes>16</Notes>
  <HiddenSlides>2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MS PGothic</vt:lpstr>
      <vt:lpstr>Arial</vt:lpstr>
      <vt:lpstr>Arial Black</vt:lpstr>
      <vt:lpstr>Book Antiqua</vt:lpstr>
      <vt:lpstr>Bradley Hand ITC</vt:lpstr>
      <vt:lpstr>Calibri</vt:lpstr>
      <vt:lpstr>Calibri Light</vt:lpstr>
      <vt:lpstr>Segoe Print</vt:lpstr>
      <vt:lpstr>Tempus Sans ITC</vt:lpstr>
      <vt:lpstr>Times New Roman</vt:lpstr>
      <vt:lpstr>Trebuchet MS</vt:lpstr>
      <vt:lpstr>Verdana</vt:lpstr>
      <vt:lpstr>Wingdings</vt:lpstr>
      <vt:lpstr>1_Motyw pakietu Office</vt:lpstr>
      <vt:lpstr>Custom Design</vt:lpstr>
      <vt:lpstr>Stand Back and Deliver A Leader’s Guide to Accelerating Business Agility</vt:lpstr>
      <vt:lpstr>About Todd</vt:lpstr>
      <vt:lpstr>PowerPoint Presentation</vt:lpstr>
      <vt:lpstr>Get Alignment on the Purpose</vt:lpstr>
      <vt:lpstr>Is your Strategy a Bucket or a Filter?</vt:lpstr>
      <vt:lpstr>Bad Strategies (Rumelt)</vt:lpstr>
      <vt:lpstr>PowerPoint Presentation</vt:lpstr>
      <vt:lpstr>Purpose Alignment Model (Nickoliasen)</vt:lpstr>
      <vt:lpstr>Purpose Alignment Model (Nickoliasen)</vt:lpstr>
      <vt:lpstr>A View of Strategy - Apple</vt:lpstr>
      <vt:lpstr>Applicable at all Levels</vt:lpstr>
      <vt:lpstr>Decision Filters</vt:lpstr>
      <vt:lpstr>PowerPoint Presentation</vt:lpstr>
      <vt:lpstr>Trust/Ownership Model</vt:lpstr>
      <vt:lpstr>Trust/Ownership Model</vt:lpstr>
      <vt:lpstr>Get the Right People</vt:lpstr>
      <vt:lpstr>Path to Greatness</vt:lpstr>
      <vt:lpstr>Absence of Conflict</vt:lpstr>
      <vt:lpstr>Collaborating with Non-Collaborators</vt:lpstr>
      <vt:lpstr>Stepping Up and Standing Back</vt:lpstr>
      <vt:lpstr>Agile Leadership</vt:lpstr>
      <vt:lpstr>PowerPoint Presentation</vt:lpstr>
      <vt:lpstr>Managing the Coming Storm  Inside the Tornado </vt:lpstr>
      <vt:lpstr>We’re not in Kansas Anymore</vt:lpstr>
      <vt:lpstr>Gordon the Guided Missile</vt:lpstr>
      <vt:lpstr>Control Systems</vt:lpstr>
      <vt:lpstr>PowerPoint Presentation</vt:lpstr>
      <vt:lpstr>Decision Filters</vt:lpstr>
      <vt:lpstr>Contact</vt:lpstr>
      <vt:lpstr>PowerPoint Presentation</vt:lpstr>
      <vt:lpstr>Purpose</vt:lpstr>
      <vt:lpstr>Collaboration</vt:lpstr>
      <vt:lpstr>Delivery</vt:lpstr>
      <vt:lpstr>Decisions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Todd Little</dc:creator>
  <cp:lastModifiedBy>Todd Little</cp:lastModifiedBy>
  <cp:revision>197</cp:revision>
  <dcterms:created xsi:type="dcterms:W3CDTF">2018-01-11T23:42:51Z</dcterms:created>
  <dcterms:modified xsi:type="dcterms:W3CDTF">2018-03-08T06:20:58Z</dcterms:modified>
</cp:coreProperties>
</file>