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773" r:id="rId5"/>
    <p:sldId id="661" r:id="rId6"/>
    <p:sldId id="662" r:id="rId7"/>
    <p:sldId id="663" r:id="rId8"/>
    <p:sldId id="664" r:id="rId9"/>
    <p:sldId id="665" r:id="rId10"/>
    <p:sldId id="666" r:id="rId11"/>
    <p:sldId id="774" r:id="rId12"/>
  </p:sldIdLst>
  <p:sldSz cx="9144000" cy="6858000" type="screen4x3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7" userDrawn="1">
          <p15:clr>
            <a:srgbClr val="A4A3A4"/>
          </p15:clr>
        </p15:guide>
        <p15:guide id="2" pos="295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4FF"/>
    <a:srgbClr val="D9E6FF"/>
    <a:srgbClr val="CCCC00"/>
    <a:srgbClr val="B8CFFF"/>
    <a:srgbClr val="006699"/>
    <a:srgbClr val="99CCE7"/>
    <a:srgbClr val="7F1B78"/>
    <a:srgbClr val="CC0000"/>
    <a:srgbClr val="FF9933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04" autoAdjust="0"/>
    <p:restoredTop sz="97133" autoAdjust="0"/>
  </p:normalViewPr>
  <p:slideViewPr>
    <p:cSldViewPr showGuides="1">
      <p:cViewPr varScale="1">
        <p:scale>
          <a:sx n="46" d="100"/>
          <a:sy n="46" d="100"/>
        </p:scale>
        <p:origin x="81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30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2162"/>
    </p:cViewPr>
  </p:sorterViewPr>
  <p:notesViewPr>
    <p:cSldViewPr showGuides="1">
      <p:cViewPr varScale="1">
        <p:scale>
          <a:sx n="81" d="100"/>
          <a:sy n="81" d="100"/>
        </p:scale>
        <p:origin x="235" y="58"/>
      </p:cViewPr>
      <p:guideLst>
        <p:guide orient="horz" pos="2237"/>
        <p:guide pos="295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8CD21D-F244-4340-B443-E552C9B347C8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12781C97-C321-464C-89CE-6887C4C17311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DBCDCE6-1CC3-47A0-BCB7-9D6DEA3185C2}" type="parTrans" cxnId="{66923A1A-9487-4860-84D3-9768C2053502}">
      <dgm:prSet/>
      <dgm:spPr/>
      <dgm:t>
        <a:bodyPr/>
        <a:lstStyle/>
        <a:p>
          <a:endParaRPr lang="en-US"/>
        </a:p>
      </dgm:t>
    </dgm:pt>
    <dgm:pt modelId="{8CC7F1A5-9103-4044-84BC-AA03ADC6CD39}" type="sibTrans" cxnId="{66923A1A-9487-4860-84D3-9768C2053502}">
      <dgm:prSet/>
      <dgm:spPr/>
      <dgm:t>
        <a:bodyPr/>
        <a:lstStyle/>
        <a:p>
          <a:endParaRPr lang="en-US"/>
        </a:p>
      </dgm:t>
    </dgm:pt>
    <dgm:pt modelId="{31E8A7D9-D973-4E1F-9EE8-21394C493E9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FFD1243-D2EC-4663-A816-7CE7A5B932EB}" type="parTrans" cxnId="{B6A99047-A3E1-42F5-8DEA-A8976C610FB6}">
      <dgm:prSet/>
      <dgm:spPr/>
      <dgm:t>
        <a:bodyPr/>
        <a:lstStyle/>
        <a:p>
          <a:endParaRPr lang="en-US"/>
        </a:p>
      </dgm:t>
    </dgm:pt>
    <dgm:pt modelId="{2526D04B-5F6D-4707-AD53-E525F1001AD5}" type="sibTrans" cxnId="{B6A99047-A3E1-42F5-8DEA-A8976C610FB6}">
      <dgm:prSet/>
      <dgm:spPr/>
      <dgm:t>
        <a:bodyPr/>
        <a:lstStyle/>
        <a:p>
          <a:endParaRPr lang="en-US"/>
        </a:p>
      </dgm:t>
    </dgm:pt>
    <dgm:pt modelId="{60FBF843-89E6-49F0-B9F6-C66FBB3F82D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120A087-1C2E-409D-8649-FE849CD070CA}" type="parTrans" cxnId="{EF846957-79E5-4861-A7C9-8937DAF06F81}">
      <dgm:prSet/>
      <dgm:spPr/>
      <dgm:t>
        <a:bodyPr/>
        <a:lstStyle/>
        <a:p>
          <a:endParaRPr lang="en-US"/>
        </a:p>
      </dgm:t>
    </dgm:pt>
    <dgm:pt modelId="{95036FAC-0CD0-40A9-B39B-2D836FFA9CD6}" type="sibTrans" cxnId="{EF846957-79E5-4861-A7C9-8937DAF06F81}">
      <dgm:prSet/>
      <dgm:spPr/>
      <dgm:t>
        <a:bodyPr/>
        <a:lstStyle/>
        <a:p>
          <a:endParaRPr lang="en-US"/>
        </a:p>
      </dgm:t>
    </dgm:pt>
    <dgm:pt modelId="{B1065DDD-65B8-4309-9E22-95826F501EA3}" type="pres">
      <dgm:prSet presAssocID="{238CD21D-F244-4340-B443-E552C9B347C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3FDFB31-B006-4E28-B92C-D504C127E591}" type="pres">
      <dgm:prSet presAssocID="{12781C97-C321-464C-89CE-6887C4C1731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0E1BA-4BC6-40BD-9586-D783BDBE58A8}" type="pres">
      <dgm:prSet presAssocID="{12781C97-C321-464C-89CE-6887C4C17311}" presName="gear1srcNode" presStyleLbl="node1" presStyleIdx="0" presStyleCnt="3"/>
      <dgm:spPr/>
      <dgm:t>
        <a:bodyPr/>
        <a:lstStyle/>
        <a:p>
          <a:endParaRPr lang="en-US"/>
        </a:p>
      </dgm:t>
    </dgm:pt>
    <dgm:pt modelId="{13533347-ED8F-4A63-A619-C17F8089744E}" type="pres">
      <dgm:prSet presAssocID="{12781C97-C321-464C-89CE-6887C4C17311}" presName="gear1dstNode" presStyleLbl="node1" presStyleIdx="0" presStyleCnt="3"/>
      <dgm:spPr/>
      <dgm:t>
        <a:bodyPr/>
        <a:lstStyle/>
        <a:p>
          <a:endParaRPr lang="en-US"/>
        </a:p>
      </dgm:t>
    </dgm:pt>
    <dgm:pt modelId="{E25571C0-0942-44F8-A306-67BB3F310BE5}" type="pres">
      <dgm:prSet presAssocID="{31E8A7D9-D973-4E1F-9EE8-21394C493E9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8654A6-7644-470C-B01A-FD59AA3011B1}" type="pres">
      <dgm:prSet presAssocID="{31E8A7D9-D973-4E1F-9EE8-21394C493E9D}" presName="gear2srcNode" presStyleLbl="node1" presStyleIdx="1" presStyleCnt="3"/>
      <dgm:spPr/>
      <dgm:t>
        <a:bodyPr/>
        <a:lstStyle/>
        <a:p>
          <a:endParaRPr lang="en-US"/>
        </a:p>
      </dgm:t>
    </dgm:pt>
    <dgm:pt modelId="{EE5AFEE2-7C3E-40BF-B06B-90B247BE7D96}" type="pres">
      <dgm:prSet presAssocID="{31E8A7D9-D973-4E1F-9EE8-21394C493E9D}" presName="gear2dstNode" presStyleLbl="node1" presStyleIdx="1" presStyleCnt="3"/>
      <dgm:spPr/>
      <dgm:t>
        <a:bodyPr/>
        <a:lstStyle/>
        <a:p>
          <a:endParaRPr lang="en-US"/>
        </a:p>
      </dgm:t>
    </dgm:pt>
    <dgm:pt modelId="{D919C440-CD69-45C5-B51F-AF07604825B6}" type="pres">
      <dgm:prSet presAssocID="{60FBF843-89E6-49F0-B9F6-C66FBB3F82DA}" presName="gear3" presStyleLbl="node1" presStyleIdx="2" presStyleCnt="3" custLinFactNeighborY="-16447"/>
      <dgm:spPr/>
      <dgm:t>
        <a:bodyPr/>
        <a:lstStyle/>
        <a:p>
          <a:endParaRPr lang="en-US"/>
        </a:p>
      </dgm:t>
    </dgm:pt>
    <dgm:pt modelId="{D1D5C88D-3ECD-4623-9476-562C12AE6B90}" type="pres">
      <dgm:prSet presAssocID="{60FBF843-89E6-49F0-B9F6-C66FBB3F82D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2C6A36-9940-4C74-A993-73E1D7785FDC}" type="pres">
      <dgm:prSet presAssocID="{60FBF843-89E6-49F0-B9F6-C66FBB3F82DA}" presName="gear3srcNode" presStyleLbl="node1" presStyleIdx="2" presStyleCnt="3"/>
      <dgm:spPr/>
      <dgm:t>
        <a:bodyPr/>
        <a:lstStyle/>
        <a:p>
          <a:endParaRPr lang="en-US"/>
        </a:p>
      </dgm:t>
    </dgm:pt>
    <dgm:pt modelId="{50076E77-B7E4-4F68-AA44-8369FABD27F9}" type="pres">
      <dgm:prSet presAssocID="{60FBF843-89E6-49F0-B9F6-C66FBB3F82DA}" presName="gear3dstNode" presStyleLbl="node1" presStyleIdx="2" presStyleCnt="3"/>
      <dgm:spPr/>
      <dgm:t>
        <a:bodyPr/>
        <a:lstStyle/>
        <a:p>
          <a:endParaRPr lang="en-US"/>
        </a:p>
      </dgm:t>
    </dgm:pt>
    <dgm:pt modelId="{26E8E3F7-3BE3-4658-8D8A-67C1F4C42542}" type="pres">
      <dgm:prSet presAssocID="{8CC7F1A5-9103-4044-84BC-AA03ADC6CD39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03AA5648-A253-427B-BFCF-C4BE5AFEBCC4}" type="pres">
      <dgm:prSet presAssocID="{2526D04B-5F6D-4707-AD53-E525F1001AD5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D274E67A-521A-467A-A57A-16186A85C171}" type="pres">
      <dgm:prSet presAssocID="{95036FAC-0CD0-40A9-B39B-2D836FFA9CD6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4089B8C-4F5B-4834-AEED-E04B71966FAA}" type="presOf" srcId="{2526D04B-5F6D-4707-AD53-E525F1001AD5}" destId="{03AA5648-A253-427B-BFCF-C4BE5AFEBCC4}" srcOrd="0" destOrd="0" presId="urn:microsoft.com/office/officeart/2005/8/layout/gear1"/>
    <dgm:cxn modelId="{8EF9319D-F29D-4164-A92B-691383C2D651}" type="presOf" srcId="{12781C97-C321-464C-89CE-6887C4C17311}" destId="{23FDFB31-B006-4E28-B92C-D504C127E591}" srcOrd="0" destOrd="0" presId="urn:microsoft.com/office/officeart/2005/8/layout/gear1"/>
    <dgm:cxn modelId="{9BDDC59D-FDAA-4CF9-8716-C9CF123386DA}" type="presOf" srcId="{8CC7F1A5-9103-4044-84BC-AA03ADC6CD39}" destId="{26E8E3F7-3BE3-4658-8D8A-67C1F4C42542}" srcOrd="0" destOrd="0" presId="urn:microsoft.com/office/officeart/2005/8/layout/gear1"/>
    <dgm:cxn modelId="{DFF76EA8-64B7-46C6-8F76-43574D85AB54}" type="presOf" srcId="{60FBF843-89E6-49F0-B9F6-C66FBB3F82DA}" destId="{D919C440-CD69-45C5-B51F-AF07604825B6}" srcOrd="0" destOrd="0" presId="urn:microsoft.com/office/officeart/2005/8/layout/gear1"/>
    <dgm:cxn modelId="{510B5815-BE3F-4C43-8094-8492EF5DE8D1}" type="presOf" srcId="{60FBF843-89E6-49F0-B9F6-C66FBB3F82DA}" destId="{D1D5C88D-3ECD-4623-9476-562C12AE6B90}" srcOrd="1" destOrd="0" presId="urn:microsoft.com/office/officeart/2005/8/layout/gear1"/>
    <dgm:cxn modelId="{3755187A-B993-4541-BCAA-219E5F9CD7A0}" type="presOf" srcId="{238CD21D-F244-4340-B443-E552C9B347C8}" destId="{B1065DDD-65B8-4309-9E22-95826F501EA3}" srcOrd="0" destOrd="0" presId="urn:microsoft.com/office/officeart/2005/8/layout/gear1"/>
    <dgm:cxn modelId="{3C1A9B67-829D-414A-A106-3A0BCF9C6793}" type="presOf" srcId="{31E8A7D9-D973-4E1F-9EE8-21394C493E9D}" destId="{E25571C0-0942-44F8-A306-67BB3F310BE5}" srcOrd="0" destOrd="0" presId="urn:microsoft.com/office/officeart/2005/8/layout/gear1"/>
    <dgm:cxn modelId="{11FD0610-E3CF-42F4-9680-6D6367A7C20C}" type="presOf" srcId="{12781C97-C321-464C-89CE-6887C4C17311}" destId="{13533347-ED8F-4A63-A619-C17F8089744E}" srcOrd="2" destOrd="0" presId="urn:microsoft.com/office/officeart/2005/8/layout/gear1"/>
    <dgm:cxn modelId="{0375DC66-4657-4BFA-946C-53F664137950}" type="presOf" srcId="{12781C97-C321-464C-89CE-6887C4C17311}" destId="{1AB0E1BA-4BC6-40BD-9586-D783BDBE58A8}" srcOrd="1" destOrd="0" presId="urn:microsoft.com/office/officeart/2005/8/layout/gear1"/>
    <dgm:cxn modelId="{66923A1A-9487-4860-84D3-9768C2053502}" srcId="{238CD21D-F244-4340-B443-E552C9B347C8}" destId="{12781C97-C321-464C-89CE-6887C4C17311}" srcOrd="0" destOrd="0" parTransId="{5DBCDCE6-1CC3-47A0-BCB7-9D6DEA3185C2}" sibTransId="{8CC7F1A5-9103-4044-84BC-AA03ADC6CD39}"/>
    <dgm:cxn modelId="{2A5C750D-09CC-4896-B800-BAB2379F4F41}" type="presOf" srcId="{31E8A7D9-D973-4E1F-9EE8-21394C493E9D}" destId="{F98654A6-7644-470C-B01A-FD59AA3011B1}" srcOrd="1" destOrd="0" presId="urn:microsoft.com/office/officeart/2005/8/layout/gear1"/>
    <dgm:cxn modelId="{FCCA5371-8442-44DE-B6DF-8004B4C39DF6}" type="presOf" srcId="{95036FAC-0CD0-40A9-B39B-2D836FFA9CD6}" destId="{D274E67A-521A-467A-A57A-16186A85C171}" srcOrd="0" destOrd="0" presId="urn:microsoft.com/office/officeart/2005/8/layout/gear1"/>
    <dgm:cxn modelId="{91B8936B-D2C7-4B37-92C6-369E495B5BB4}" type="presOf" srcId="{60FBF843-89E6-49F0-B9F6-C66FBB3F82DA}" destId="{942C6A36-9940-4C74-A993-73E1D7785FDC}" srcOrd="2" destOrd="0" presId="urn:microsoft.com/office/officeart/2005/8/layout/gear1"/>
    <dgm:cxn modelId="{9B104EF9-3A38-4908-923E-AA6761E94D9D}" type="presOf" srcId="{60FBF843-89E6-49F0-B9F6-C66FBB3F82DA}" destId="{50076E77-B7E4-4F68-AA44-8369FABD27F9}" srcOrd="3" destOrd="0" presId="urn:microsoft.com/office/officeart/2005/8/layout/gear1"/>
    <dgm:cxn modelId="{B6A99047-A3E1-42F5-8DEA-A8976C610FB6}" srcId="{238CD21D-F244-4340-B443-E552C9B347C8}" destId="{31E8A7D9-D973-4E1F-9EE8-21394C493E9D}" srcOrd="1" destOrd="0" parTransId="{5FFD1243-D2EC-4663-A816-7CE7A5B932EB}" sibTransId="{2526D04B-5F6D-4707-AD53-E525F1001AD5}"/>
    <dgm:cxn modelId="{AE6384B3-4B67-42FF-9433-11D90D73C734}" type="presOf" srcId="{31E8A7D9-D973-4E1F-9EE8-21394C493E9D}" destId="{EE5AFEE2-7C3E-40BF-B06B-90B247BE7D96}" srcOrd="2" destOrd="0" presId="urn:microsoft.com/office/officeart/2005/8/layout/gear1"/>
    <dgm:cxn modelId="{EF846957-79E5-4861-A7C9-8937DAF06F81}" srcId="{238CD21D-F244-4340-B443-E552C9B347C8}" destId="{60FBF843-89E6-49F0-B9F6-C66FBB3F82DA}" srcOrd="2" destOrd="0" parTransId="{6120A087-1C2E-409D-8649-FE849CD070CA}" sibTransId="{95036FAC-0CD0-40A9-B39B-2D836FFA9CD6}"/>
    <dgm:cxn modelId="{0FBCB5EF-0645-4144-B7ED-524775BA6D93}" type="presParOf" srcId="{B1065DDD-65B8-4309-9E22-95826F501EA3}" destId="{23FDFB31-B006-4E28-B92C-D504C127E591}" srcOrd="0" destOrd="0" presId="urn:microsoft.com/office/officeart/2005/8/layout/gear1"/>
    <dgm:cxn modelId="{C9A18A0A-FDDB-4AFA-957D-CA315701A06A}" type="presParOf" srcId="{B1065DDD-65B8-4309-9E22-95826F501EA3}" destId="{1AB0E1BA-4BC6-40BD-9586-D783BDBE58A8}" srcOrd="1" destOrd="0" presId="urn:microsoft.com/office/officeart/2005/8/layout/gear1"/>
    <dgm:cxn modelId="{CB936C31-0307-4B50-9DD8-859BCAABD694}" type="presParOf" srcId="{B1065DDD-65B8-4309-9E22-95826F501EA3}" destId="{13533347-ED8F-4A63-A619-C17F8089744E}" srcOrd="2" destOrd="0" presId="urn:microsoft.com/office/officeart/2005/8/layout/gear1"/>
    <dgm:cxn modelId="{9EC12EF6-A3DE-4C59-92C7-BBDB6196B852}" type="presParOf" srcId="{B1065DDD-65B8-4309-9E22-95826F501EA3}" destId="{E25571C0-0942-44F8-A306-67BB3F310BE5}" srcOrd="3" destOrd="0" presId="urn:microsoft.com/office/officeart/2005/8/layout/gear1"/>
    <dgm:cxn modelId="{6A77E450-75AE-477D-BCFE-8BA6E78EE924}" type="presParOf" srcId="{B1065DDD-65B8-4309-9E22-95826F501EA3}" destId="{F98654A6-7644-470C-B01A-FD59AA3011B1}" srcOrd="4" destOrd="0" presId="urn:microsoft.com/office/officeart/2005/8/layout/gear1"/>
    <dgm:cxn modelId="{EE34714A-5EFB-464D-904D-EB2B416DBE0D}" type="presParOf" srcId="{B1065DDD-65B8-4309-9E22-95826F501EA3}" destId="{EE5AFEE2-7C3E-40BF-B06B-90B247BE7D96}" srcOrd="5" destOrd="0" presId="urn:microsoft.com/office/officeart/2005/8/layout/gear1"/>
    <dgm:cxn modelId="{FE75EAC0-3294-452C-AF58-6344E3DFC187}" type="presParOf" srcId="{B1065DDD-65B8-4309-9E22-95826F501EA3}" destId="{D919C440-CD69-45C5-B51F-AF07604825B6}" srcOrd="6" destOrd="0" presId="urn:microsoft.com/office/officeart/2005/8/layout/gear1"/>
    <dgm:cxn modelId="{C04007D8-38F7-4AB7-9130-0FFBEE6BA9EE}" type="presParOf" srcId="{B1065DDD-65B8-4309-9E22-95826F501EA3}" destId="{D1D5C88D-3ECD-4623-9476-562C12AE6B90}" srcOrd="7" destOrd="0" presId="urn:microsoft.com/office/officeart/2005/8/layout/gear1"/>
    <dgm:cxn modelId="{9E44CA2D-C68C-4CFD-9C97-4955EFFDF667}" type="presParOf" srcId="{B1065DDD-65B8-4309-9E22-95826F501EA3}" destId="{942C6A36-9940-4C74-A993-73E1D7785FDC}" srcOrd="8" destOrd="0" presId="urn:microsoft.com/office/officeart/2005/8/layout/gear1"/>
    <dgm:cxn modelId="{C208F58A-BBE1-47DB-A4B5-51D5FBAB76EC}" type="presParOf" srcId="{B1065DDD-65B8-4309-9E22-95826F501EA3}" destId="{50076E77-B7E4-4F68-AA44-8369FABD27F9}" srcOrd="9" destOrd="0" presId="urn:microsoft.com/office/officeart/2005/8/layout/gear1"/>
    <dgm:cxn modelId="{C7B41BF7-3C97-426E-86E7-9D458075EE8C}" type="presParOf" srcId="{B1065DDD-65B8-4309-9E22-95826F501EA3}" destId="{26E8E3F7-3BE3-4658-8D8A-67C1F4C42542}" srcOrd="10" destOrd="0" presId="urn:microsoft.com/office/officeart/2005/8/layout/gear1"/>
    <dgm:cxn modelId="{FA4C6D2A-CB22-4838-AC9F-972BA178B92B}" type="presParOf" srcId="{B1065DDD-65B8-4309-9E22-95826F501EA3}" destId="{03AA5648-A253-427B-BFCF-C4BE5AFEBCC4}" srcOrd="11" destOrd="0" presId="urn:microsoft.com/office/officeart/2005/8/layout/gear1"/>
    <dgm:cxn modelId="{65FC2D41-4D33-4625-AA7E-371DDD6A173A}" type="presParOf" srcId="{B1065DDD-65B8-4309-9E22-95826F501EA3}" destId="{D274E67A-521A-467A-A57A-16186A85C17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8CD21D-F244-4340-B443-E552C9B347C8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12781C97-C321-464C-89CE-6887C4C17311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DBCDCE6-1CC3-47A0-BCB7-9D6DEA3185C2}" type="parTrans" cxnId="{66923A1A-9487-4860-84D3-9768C2053502}">
      <dgm:prSet/>
      <dgm:spPr/>
      <dgm:t>
        <a:bodyPr/>
        <a:lstStyle/>
        <a:p>
          <a:endParaRPr lang="en-US"/>
        </a:p>
      </dgm:t>
    </dgm:pt>
    <dgm:pt modelId="{8CC7F1A5-9103-4044-84BC-AA03ADC6CD39}" type="sibTrans" cxnId="{66923A1A-9487-4860-84D3-9768C2053502}">
      <dgm:prSet/>
      <dgm:spPr/>
      <dgm:t>
        <a:bodyPr/>
        <a:lstStyle/>
        <a:p>
          <a:endParaRPr lang="en-US"/>
        </a:p>
      </dgm:t>
    </dgm:pt>
    <dgm:pt modelId="{31E8A7D9-D973-4E1F-9EE8-21394C493E9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FFD1243-D2EC-4663-A816-7CE7A5B932EB}" type="parTrans" cxnId="{B6A99047-A3E1-42F5-8DEA-A8976C610FB6}">
      <dgm:prSet/>
      <dgm:spPr/>
      <dgm:t>
        <a:bodyPr/>
        <a:lstStyle/>
        <a:p>
          <a:endParaRPr lang="en-US"/>
        </a:p>
      </dgm:t>
    </dgm:pt>
    <dgm:pt modelId="{2526D04B-5F6D-4707-AD53-E525F1001AD5}" type="sibTrans" cxnId="{B6A99047-A3E1-42F5-8DEA-A8976C610FB6}">
      <dgm:prSet/>
      <dgm:spPr/>
      <dgm:t>
        <a:bodyPr/>
        <a:lstStyle/>
        <a:p>
          <a:endParaRPr lang="en-US"/>
        </a:p>
      </dgm:t>
    </dgm:pt>
    <dgm:pt modelId="{60FBF843-89E6-49F0-B9F6-C66FBB3F82D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120A087-1C2E-409D-8649-FE849CD070CA}" type="parTrans" cxnId="{EF846957-79E5-4861-A7C9-8937DAF06F81}">
      <dgm:prSet/>
      <dgm:spPr/>
      <dgm:t>
        <a:bodyPr/>
        <a:lstStyle/>
        <a:p>
          <a:endParaRPr lang="en-US"/>
        </a:p>
      </dgm:t>
    </dgm:pt>
    <dgm:pt modelId="{95036FAC-0CD0-40A9-B39B-2D836FFA9CD6}" type="sibTrans" cxnId="{EF846957-79E5-4861-A7C9-8937DAF06F81}">
      <dgm:prSet/>
      <dgm:spPr/>
      <dgm:t>
        <a:bodyPr/>
        <a:lstStyle/>
        <a:p>
          <a:endParaRPr lang="en-US"/>
        </a:p>
      </dgm:t>
    </dgm:pt>
    <dgm:pt modelId="{B1065DDD-65B8-4309-9E22-95826F501EA3}" type="pres">
      <dgm:prSet presAssocID="{238CD21D-F244-4340-B443-E552C9B347C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3FDFB31-B006-4E28-B92C-D504C127E591}" type="pres">
      <dgm:prSet presAssocID="{12781C97-C321-464C-89CE-6887C4C1731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0E1BA-4BC6-40BD-9586-D783BDBE58A8}" type="pres">
      <dgm:prSet presAssocID="{12781C97-C321-464C-89CE-6887C4C17311}" presName="gear1srcNode" presStyleLbl="node1" presStyleIdx="0" presStyleCnt="3"/>
      <dgm:spPr/>
      <dgm:t>
        <a:bodyPr/>
        <a:lstStyle/>
        <a:p>
          <a:endParaRPr lang="en-US"/>
        </a:p>
      </dgm:t>
    </dgm:pt>
    <dgm:pt modelId="{13533347-ED8F-4A63-A619-C17F8089744E}" type="pres">
      <dgm:prSet presAssocID="{12781C97-C321-464C-89CE-6887C4C17311}" presName="gear1dstNode" presStyleLbl="node1" presStyleIdx="0" presStyleCnt="3"/>
      <dgm:spPr/>
      <dgm:t>
        <a:bodyPr/>
        <a:lstStyle/>
        <a:p>
          <a:endParaRPr lang="en-US"/>
        </a:p>
      </dgm:t>
    </dgm:pt>
    <dgm:pt modelId="{E25571C0-0942-44F8-A306-67BB3F310BE5}" type="pres">
      <dgm:prSet presAssocID="{31E8A7D9-D973-4E1F-9EE8-21394C493E9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8654A6-7644-470C-B01A-FD59AA3011B1}" type="pres">
      <dgm:prSet presAssocID="{31E8A7D9-D973-4E1F-9EE8-21394C493E9D}" presName="gear2srcNode" presStyleLbl="node1" presStyleIdx="1" presStyleCnt="3"/>
      <dgm:spPr/>
      <dgm:t>
        <a:bodyPr/>
        <a:lstStyle/>
        <a:p>
          <a:endParaRPr lang="en-US"/>
        </a:p>
      </dgm:t>
    </dgm:pt>
    <dgm:pt modelId="{EE5AFEE2-7C3E-40BF-B06B-90B247BE7D96}" type="pres">
      <dgm:prSet presAssocID="{31E8A7D9-D973-4E1F-9EE8-21394C493E9D}" presName="gear2dstNode" presStyleLbl="node1" presStyleIdx="1" presStyleCnt="3"/>
      <dgm:spPr/>
      <dgm:t>
        <a:bodyPr/>
        <a:lstStyle/>
        <a:p>
          <a:endParaRPr lang="en-US"/>
        </a:p>
      </dgm:t>
    </dgm:pt>
    <dgm:pt modelId="{D919C440-CD69-45C5-B51F-AF07604825B6}" type="pres">
      <dgm:prSet presAssocID="{60FBF843-89E6-49F0-B9F6-C66FBB3F82DA}" presName="gear3" presStyleLbl="node1" presStyleIdx="2" presStyleCnt="3" custLinFactNeighborY="-16447"/>
      <dgm:spPr/>
      <dgm:t>
        <a:bodyPr/>
        <a:lstStyle/>
        <a:p>
          <a:endParaRPr lang="en-US"/>
        </a:p>
      </dgm:t>
    </dgm:pt>
    <dgm:pt modelId="{D1D5C88D-3ECD-4623-9476-562C12AE6B90}" type="pres">
      <dgm:prSet presAssocID="{60FBF843-89E6-49F0-B9F6-C66FBB3F82D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2C6A36-9940-4C74-A993-73E1D7785FDC}" type="pres">
      <dgm:prSet presAssocID="{60FBF843-89E6-49F0-B9F6-C66FBB3F82DA}" presName="gear3srcNode" presStyleLbl="node1" presStyleIdx="2" presStyleCnt="3"/>
      <dgm:spPr/>
      <dgm:t>
        <a:bodyPr/>
        <a:lstStyle/>
        <a:p>
          <a:endParaRPr lang="en-US"/>
        </a:p>
      </dgm:t>
    </dgm:pt>
    <dgm:pt modelId="{50076E77-B7E4-4F68-AA44-8369FABD27F9}" type="pres">
      <dgm:prSet presAssocID="{60FBF843-89E6-49F0-B9F6-C66FBB3F82DA}" presName="gear3dstNode" presStyleLbl="node1" presStyleIdx="2" presStyleCnt="3"/>
      <dgm:spPr/>
      <dgm:t>
        <a:bodyPr/>
        <a:lstStyle/>
        <a:p>
          <a:endParaRPr lang="en-US"/>
        </a:p>
      </dgm:t>
    </dgm:pt>
    <dgm:pt modelId="{26E8E3F7-3BE3-4658-8D8A-67C1F4C42542}" type="pres">
      <dgm:prSet presAssocID="{8CC7F1A5-9103-4044-84BC-AA03ADC6CD39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03AA5648-A253-427B-BFCF-C4BE5AFEBCC4}" type="pres">
      <dgm:prSet presAssocID="{2526D04B-5F6D-4707-AD53-E525F1001AD5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D274E67A-521A-467A-A57A-16186A85C171}" type="pres">
      <dgm:prSet presAssocID="{95036FAC-0CD0-40A9-B39B-2D836FFA9CD6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4267917-8DA1-453D-BF87-1E105004BE26}" type="presOf" srcId="{60FBF843-89E6-49F0-B9F6-C66FBB3F82DA}" destId="{50076E77-B7E4-4F68-AA44-8369FABD27F9}" srcOrd="3" destOrd="0" presId="urn:microsoft.com/office/officeart/2005/8/layout/gear1"/>
    <dgm:cxn modelId="{C8E04114-BE19-4C0E-BCE5-EA31451F2193}" type="presOf" srcId="{95036FAC-0CD0-40A9-B39B-2D836FFA9CD6}" destId="{D274E67A-521A-467A-A57A-16186A85C171}" srcOrd="0" destOrd="0" presId="urn:microsoft.com/office/officeart/2005/8/layout/gear1"/>
    <dgm:cxn modelId="{6158D707-63B8-4973-9CC4-76FD5F608C86}" type="presOf" srcId="{12781C97-C321-464C-89CE-6887C4C17311}" destId="{1AB0E1BA-4BC6-40BD-9586-D783BDBE58A8}" srcOrd="1" destOrd="0" presId="urn:microsoft.com/office/officeart/2005/8/layout/gear1"/>
    <dgm:cxn modelId="{6D9144B8-2B9E-485D-AB2B-2B4D4BF50919}" type="presOf" srcId="{60FBF843-89E6-49F0-B9F6-C66FBB3F82DA}" destId="{D1D5C88D-3ECD-4623-9476-562C12AE6B90}" srcOrd="1" destOrd="0" presId="urn:microsoft.com/office/officeart/2005/8/layout/gear1"/>
    <dgm:cxn modelId="{B61FB9A9-2C69-4CE5-B4E6-506FFDBA6454}" type="presOf" srcId="{60FBF843-89E6-49F0-B9F6-C66FBB3F82DA}" destId="{942C6A36-9940-4C74-A993-73E1D7785FDC}" srcOrd="2" destOrd="0" presId="urn:microsoft.com/office/officeart/2005/8/layout/gear1"/>
    <dgm:cxn modelId="{D04A6FBC-573E-4435-82E8-B85EDC911E2C}" type="presOf" srcId="{238CD21D-F244-4340-B443-E552C9B347C8}" destId="{B1065DDD-65B8-4309-9E22-95826F501EA3}" srcOrd="0" destOrd="0" presId="urn:microsoft.com/office/officeart/2005/8/layout/gear1"/>
    <dgm:cxn modelId="{2030E36C-48B8-49FD-A19E-A6BEFCFE8B24}" type="presOf" srcId="{12781C97-C321-464C-89CE-6887C4C17311}" destId="{13533347-ED8F-4A63-A619-C17F8089744E}" srcOrd="2" destOrd="0" presId="urn:microsoft.com/office/officeart/2005/8/layout/gear1"/>
    <dgm:cxn modelId="{05DD06B2-8698-4B3B-BE4A-F6426F922A6C}" type="presOf" srcId="{31E8A7D9-D973-4E1F-9EE8-21394C493E9D}" destId="{F98654A6-7644-470C-B01A-FD59AA3011B1}" srcOrd="1" destOrd="0" presId="urn:microsoft.com/office/officeart/2005/8/layout/gear1"/>
    <dgm:cxn modelId="{66923A1A-9487-4860-84D3-9768C2053502}" srcId="{238CD21D-F244-4340-B443-E552C9B347C8}" destId="{12781C97-C321-464C-89CE-6887C4C17311}" srcOrd="0" destOrd="0" parTransId="{5DBCDCE6-1CC3-47A0-BCB7-9D6DEA3185C2}" sibTransId="{8CC7F1A5-9103-4044-84BC-AA03ADC6CD39}"/>
    <dgm:cxn modelId="{CC24DB12-E602-4769-ACC6-B655E0195594}" type="presOf" srcId="{8CC7F1A5-9103-4044-84BC-AA03ADC6CD39}" destId="{26E8E3F7-3BE3-4658-8D8A-67C1F4C42542}" srcOrd="0" destOrd="0" presId="urn:microsoft.com/office/officeart/2005/8/layout/gear1"/>
    <dgm:cxn modelId="{A9557925-828D-4F19-A4F3-5A686F8C8526}" type="presOf" srcId="{31E8A7D9-D973-4E1F-9EE8-21394C493E9D}" destId="{EE5AFEE2-7C3E-40BF-B06B-90B247BE7D96}" srcOrd="2" destOrd="0" presId="urn:microsoft.com/office/officeart/2005/8/layout/gear1"/>
    <dgm:cxn modelId="{F985FB0E-31B5-4752-A150-5494EB81921C}" type="presOf" srcId="{2526D04B-5F6D-4707-AD53-E525F1001AD5}" destId="{03AA5648-A253-427B-BFCF-C4BE5AFEBCC4}" srcOrd="0" destOrd="0" presId="urn:microsoft.com/office/officeart/2005/8/layout/gear1"/>
    <dgm:cxn modelId="{574A7C21-371B-4A1F-81CF-6E7316D5DE3B}" type="presOf" srcId="{31E8A7D9-D973-4E1F-9EE8-21394C493E9D}" destId="{E25571C0-0942-44F8-A306-67BB3F310BE5}" srcOrd="0" destOrd="0" presId="urn:microsoft.com/office/officeart/2005/8/layout/gear1"/>
    <dgm:cxn modelId="{3DD769AC-9EB6-413C-81BC-C78C9D904C4E}" type="presOf" srcId="{60FBF843-89E6-49F0-B9F6-C66FBB3F82DA}" destId="{D919C440-CD69-45C5-B51F-AF07604825B6}" srcOrd="0" destOrd="0" presId="urn:microsoft.com/office/officeart/2005/8/layout/gear1"/>
    <dgm:cxn modelId="{B6A99047-A3E1-42F5-8DEA-A8976C610FB6}" srcId="{238CD21D-F244-4340-B443-E552C9B347C8}" destId="{31E8A7D9-D973-4E1F-9EE8-21394C493E9D}" srcOrd="1" destOrd="0" parTransId="{5FFD1243-D2EC-4663-A816-7CE7A5B932EB}" sibTransId="{2526D04B-5F6D-4707-AD53-E525F1001AD5}"/>
    <dgm:cxn modelId="{C7ADECCC-7628-420D-9786-869AB0705219}" type="presOf" srcId="{12781C97-C321-464C-89CE-6887C4C17311}" destId="{23FDFB31-B006-4E28-B92C-D504C127E591}" srcOrd="0" destOrd="0" presId="urn:microsoft.com/office/officeart/2005/8/layout/gear1"/>
    <dgm:cxn modelId="{EF846957-79E5-4861-A7C9-8937DAF06F81}" srcId="{238CD21D-F244-4340-B443-E552C9B347C8}" destId="{60FBF843-89E6-49F0-B9F6-C66FBB3F82DA}" srcOrd="2" destOrd="0" parTransId="{6120A087-1C2E-409D-8649-FE849CD070CA}" sibTransId="{95036FAC-0CD0-40A9-B39B-2D836FFA9CD6}"/>
    <dgm:cxn modelId="{C881B839-FCFC-49A4-9EA1-F7A6B48BC5B6}" type="presParOf" srcId="{B1065DDD-65B8-4309-9E22-95826F501EA3}" destId="{23FDFB31-B006-4E28-B92C-D504C127E591}" srcOrd="0" destOrd="0" presId="urn:microsoft.com/office/officeart/2005/8/layout/gear1"/>
    <dgm:cxn modelId="{28C5049E-95D0-49CE-BB17-27F3036C6828}" type="presParOf" srcId="{B1065DDD-65B8-4309-9E22-95826F501EA3}" destId="{1AB0E1BA-4BC6-40BD-9586-D783BDBE58A8}" srcOrd="1" destOrd="0" presId="urn:microsoft.com/office/officeart/2005/8/layout/gear1"/>
    <dgm:cxn modelId="{CDD2FD73-60B9-4545-8767-2F5D9EF75EE6}" type="presParOf" srcId="{B1065DDD-65B8-4309-9E22-95826F501EA3}" destId="{13533347-ED8F-4A63-A619-C17F8089744E}" srcOrd="2" destOrd="0" presId="urn:microsoft.com/office/officeart/2005/8/layout/gear1"/>
    <dgm:cxn modelId="{3359CDC1-3150-45C5-A640-2DDF89EA9643}" type="presParOf" srcId="{B1065DDD-65B8-4309-9E22-95826F501EA3}" destId="{E25571C0-0942-44F8-A306-67BB3F310BE5}" srcOrd="3" destOrd="0" presId="urn:microsoft.com/office/officeart/2005/8/layout/gear1"/>
    <dgm:cxn modelId="{32976F11-8171-41E9-80E4-DF3E0503573A}" type="presParOf" srcId="{B1065DDD-65B8-4309-9E22-95826F501EA3}" destId="{F98654A6-7644-470C-B01A-FD59AA3011B1}" srcOrd="4" destOrd="0" presId="urn:microsoft.com/office/officeart/2005/8/layout/gear1"/>
    <dgm:cxn modelId="{11A34A45-B881-4EC0-B139-051FEC8102AD}" type="presParOf" srcId="{B1065DDD-65B8-4309-9E22-95826F501EA3}" destId="{EE5AFEE2-7C3E-40BF-B06B-90B247BE7D96}" srcOrd="5" destOrd="0" presId="urn:microsoft.com/office/officeart/2005/8/layout/gear1"/>
    <dgm:cxn modelId="{25E22671-CC1C-423C-92CF-A232A0E59061}" type="presParOf" srcId="{B1065DDD-65B8-4309-9E22-95826F501EA3}" destId="{D919C440-CD69-45C5-B51F-AF07604825B6}" srcOrd="6" destOrd="0" presId="urn:microsoft.com/office/officeart/2005/8/layout/gear1"/>
    <dgm:cxn modelId="{BFED7165-7767-4C30-99A5-853DF698FBA0}" type="presParOf" srcId="{B1065DDD-65B8-4309-9E22-95826F501EA3}" destId="{D1D5C88D-3ECD-4623-9476-562C12AE6B90}" srcOrd="7" destOrd="0" presId="urn:microsoft.com/office/officeart/2005/8/layout/gear1"/>
    <dgm:cxn modelId="{E1DECE15-8114-456F-8BF0-28E857AD3AF6}" type="presParOf" srcId="{B1065DDD-65B8-4309-9E22-95826F501EA3}" destId="{942C6A36-9940-4C74-A993-73E1D7785FDC}" srcOrd="8" destOrd="0" presId="urn:microsoft.com/office/officeart/2005/8/layout/gear1"/>
    <dgm:cxn modelId="{3C0A0BB2-5192-4808-9193-4B0B15CA50CC}" type="presParOf" srcId="{B1065DDD-65B8-4309-9E22-95826F501EA3}" destId="{50076E77-B7E4-4F68-AA44-8369FABD27F9}" srcOrd="9" destOrd="0" presId="urn:microsoft.com/office/officeart/2005/8/layout/gear1"/>
    <dgm:cxn modelId="{4AA10450-E3C0-4C42-B65C-AE539AFA3110}" type="presParOf" srcId="{B1065DDD-65B8-4309-9E22-95826F501EA3}" destId="{26E8E3F7-3BE3-4658-8D8A-67C1F4C42542}" srcOrd="10" destOrd="0" presId="urn:microsoft.com/office/officeart/2005/8/layout/gear1"/>
    <dgm:cxn modelId="{D1B8B8E4-E2A0-4D2C-BB7F-50E96347DDB2}" type="presParOf" srcId="{B1065DDD-65B8-4309-9E22-95826F501EA3}" destId="{03AA5648-A253-427B-BFCF-C4BE5AFEBCC4}" srcOrd="11" destOrd="0" presId="urn:microsoft.com/office/officeart/2005/8/layout/gear1"/>
    <dgm:cxn modelId="{1D087B75-0F84-4344-918A-D39F215D64E7}" type="presParOf" srcId="{B1065DDD-65B8-4309-9E22-95826F501EA3}" destId="{D274E67A-521A-467A-A57A-16186A85C17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DFB31-B006-4E28-B92C-D504C127E591}">
      <dsp:nvSpPr>
        <dsp:cNvPr id="0" name=""/>
        <dsp:cNvSpPr/>
      </dsp:nvSpPr>
      <dsp:spPr>
        <a:xfrm>
          <a:off x="561369" y="434074"/>
          <a:ext cx="530535" cy="530535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</a:t>
          </a:r>
          <a:endParaRPr lang="en-US" sz="1200" kern="1200" dirty="0"/>
        </a:p>
      </dsp:txBody>
      <dsp:txXfrm>
        <a:off x="668030" y="558349"/>
        <a:ext cx="317213" cy="272706"/>
      </dsp:txXfrm>
    </dsp:sp>
    <dsp:sp modelId="{E25571C0-0942-44F8-A306-67BB3F310BE5}">
      <dsp:nvSpPr>
        <dsp:cNvPr id="0" name=""/>
        <dsp:cNvSpPr/>
      </dsp:nvSpPr>
      <dsp:spPr>
        <a:xfrm>
          <a:off x="252694" y="308675"/>
          <a:ext cx="385844" cy="38584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</a:t>
          </a:r>
          <a:endParaRPr lang="en-US" sz="1200" kern="1200" dirty="0"/>
        </a:p>
      </dsp:txBody>
      <dsp:txXfrm>
        <a:off x="349831" y="406399"/>
        <a:ext cx="191570" cy="190396"/>
      </dsp:txXfrm>
    </dsp:sp>
    <dsp:sp modelId="{D919C440-CD69-45C5-B51F-AF07604825B6}">
      <dsp:nvSpPr>
        <dsp:cNvPr id="0" name=""/>
        <dsp:cNvSpPr/>
      </dsp:nvSpPr>
      <dsp:spPr>
        <a:xfrm rot="20700000">
          <a:off x="468806" y="42482"/>
          <a:ext cx="378048" cy="37804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</a:t>
          </a:r>
          <a:endParaRPr lang="en-US" sz="1200" kern="1200" dirty="0"/>
        </a:p>
      </dsp:txBody>
      <dsp:txXfrm rot="-20700000">
        <a:off x="551723" y="125399"/>
        <a:ext cx="212214" cy="212214"/>
      </dsp:txXfrm>
    </dsp:sp>
    <dsp:sp modelId="{26E8E3F7-3BE3-4658-8D8A-67C1F4C42542}">
      <dsp:nvSpPr>
        <dsp:cNvPr id="0" name=""/>
        <dsp:cNvSpPr/>
      </dsp:nvSpPr>
      <dsp:spPr>
        <a:xfrm>
          <a:off x="492453" y="368264"/>
          <a:ext cx="679085" cy="679085"/>
        </a:xfrm>
        <a:prstGeom prst="circularArrow">
          <a:avLst>
            <a:gd name="adj1" fmla="val 4688"/>
            <a:gd name="adj2" fmla="val 299029"/>
            <a:gd name="adj3" fmla="val 2289040"/>
            <a:gd name="adj4" fmla="val 1649129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A5648-A253-427B-BFCF-C4BE5AFEBCC4}">
      <dsp:nvSpPr>
        <dsp:cNvPr id="0" name=""/>
        <dsp:cNvSpPr/>
      </dsp:nvSpPr>
      <dsp:spPr>
        <a:xfrm>
          <a:off x="184362" y="237162"/>
          <a:ext cx="493398" cy="49339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4E67A-521A-467A-A57A-16186A85C171}">
      <dsp:nvSpPr>
        <dsp:cNvPr id="0" name=""/>
        <dsp:cNvSpPr/>
      </dsp:nvSpPr>
      <dsp:spPr>
        <a:xfrm>
          <a:off x="381359" y="-26464"/>
          <a:ext cx="531982" cy="53198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DFB31-B006-4E28-B92C-D504C127E591}">
      <dsp:nvSpPr>
        <dsp:cNvPr id="0" name=""/>
        <dsp:cNvSpPr/>
      </dsp:nvSpPr>
      <dsp:spPr>
        <a:xfrm>
          <a:off x="561340" y="434340"/>
          <a:ext cx="530860" cy="53086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</a:t>
          </a:r>
          <a:endParaRPr lang="en-US" sz="1200" kern="1200" dirty="0"/>
        </a:p>
      </dsp:txBody>
      <dsp:txXfrm>
        <a:off x="668066" y="558691"/>
        <a:ext cx="317408" cy="272873"/>
      </dsp:txXfrm>
    </dsp:sp>
    <dsp:sp modelId="{E25571C0-0942-44F8-A306-67BB3F310BE5}">
      <dsp:nvSpPr>
        <dsp:cNvPr id="0" name=""/>
        <dsp:cNvSpPr/>
      </dsp:nvSpPr>
      <dsp:spPr>
        <a:xfrm>
          <a:off x="252476" y="308864"/>
          <a:ext cx="386080" cy="38608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</a:t>
          </a:r>
          <a:endParaRPr lang="en-US" sz="1200" kern="1200" dirty="0"/>
        </a:p>
      </dsp:txBody>
      <dsp:txXfrm>
        <a:off x="349673" y="406648"/>
        <a:ext cx="191686" cy="190512"/>
      </dsp:txXfrm>
    </dsp:sp>
    <dsp:sp modelId="{D919C440-CD69-45C5-B51F-AF07604825B6}">
      <dsp:nvSpPr>
        <dsp:cNvPr id="0" name=""/>
        <dsp:cNvSpPr/>
      </dsp:nvSpPr>
      <dsp:spPr>
        <a:xfrm rot="20700000">
          <a:off x="468720" y="42508"/>
          <a:ext cx="378279" cy="37827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</a:t>
          </a:r>
          <a:endParaRPr lang="en-US" sz="1200" kern="1200" dirty="0"/>
        </a:p>
      </dsp:txBody>
      <dsp:txXfrm rot="-20700000">
        <a:off x="551688" y="125476"/>
        <a:ext cx="212344" cy="212344"/>
      </dsp:txXfrm>
    </dsp:sp>
    <dsp:sp modelId="{26E8E3F7-3BE3-4658-8D8A-67C1F4C42542}">
      <dsp:nvSpPr>
        <dsp:cNvPr id="0" name=""/>
        <dsp:cNvSpPr/>
      </dsp:nvSpPr>
      <dsp:spPr>
        <a:xfrm>
          <a:off x="492400" y="368482"/>
          <a:ext cx="679500" cy="679500"/>
        </a:xfrm>
        <a:prstGeom prst="circularArrow">
          <a:avLst>
            <a:gd name="adj1" fmla="val 4688"/>
            <a:gd name="adj2" fmla="val 299029"/>
            <a:gd name="adj3" fmla="val 2289157"/>
            <a:gd name="adj4" fmla="val 1649083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A5648-A253-427B-BFCF-C4BE5AFEBCC4}">
      <dsp:nvSpPr>
        <dsp:cNvPr id="0" name=""/>
        <dsp:cNvSpPr/>
      </dsp:nvSpPr>
      <dsp:spPr>
        <a:xfrm>
          <a:off x="184101" y="237296"/>
          <a:ext cx="493699" cy="49369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4E67A-521A-467A-A57A-16186A85C171}">
      <dsp:nvSpPr>
        <dsp:cNvPr id="0" name=""/>
        <dsp:cNvSpPr/>
      </dsp:nvSpPr>
      <dsp:spPr>
        <a:xfrm>
          <a:off x="381220" y="-26491"/>
          <a:ext cx="532307" cy="53230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12951" y="118375"/>
            <a:ext cx="4068339" cy="355124"/>
          </a:xfrm>
          <a:prstGeom prst="rect">
            <a:avLst/>
          </a:prstGeom>
        </p:spPr>
        <p:txBody>
          <a:bodyPr vert="horz" lIns="94220" tIns="47111" rIns="94220" bIns="47111" rtlCol="0"/>
          <a:lstStyle>
            <a:lvl1pPr algn="l">
              <a:defRPr sz="1200"/>
            </a:lvl1pPr>
          </a:lstStyle>
          <a:p>
            <a:endParaRPr lang="en-US" sz="1000" dirty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007189" y="118375"/>
            <a:ext cx="4068339" cy="355124"/>
          </a:xfrm>
          <a:prstGeom prst="rect">
            <a:avLst/>
          </a:prstGeom>
        </p:spPr>
        <p:txBody>
          <a:bodyPr vert="horz" lIns="94220" tIns="47111" rIns="94220" bIns="47111" rtlCol="0"/>
          <a:lstStyle>
            <a:lvl1pPr algn="r">
              <a:defRPr sz="1200"/>
            </a:lvl1pPr>
          </a:lstStyle>
          <a:p>
            <a:fld id="{1B569FE1-51EE-4BDB-BFC0-FF7113750CC9}" type="datetimeFigureOut">
              <a:rPr lang="en-US" sz="100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pPr/>
              <a:t>3/11/2017</a:t>
            </a:fld>
            <a:endParaRPr lang="en-US" sz="1000" dirty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12951" y="6628978"/>
            <a:ext cx="4068339" cy="355124"/>
          </a:xfrm>
          <a:prstGeom prst="rect">
            <a:avLst/>
          </a:prstGeom>
        </p:spPr>
        <p:txBody>
          <a:bodyPr vert="horz" lIns="94220" tIns="47111" rIns="94220" bIns="47111" rtlCol="0" anchor="b"/>
          <a:lstStyle>
            <a:lvl1pPr algn="l">
              <a:defRPr sz="1200"/>
            </a:lvl1pPr>
          </a:lstStyle>
          <a:p>
            <a:r>
              <a:rPr lang="en-US" sz="10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Copyright </a:t>
            </a:r>
            <a:r>
              <a:rPr lang="en-US" altLang="ja-JP" sz="10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en-US" sz="1000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2016 </a:t>
            </a:r>
            <a:r>
              <a:rPr lang="en-US" sz="100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Todd Little. </a:t>
            </a:r>
            <a:r>
              <a:rPr lang="en-US" sz="10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007189" y="6628978"/>
            <a:ext cx="4068339" cy="355124"/>
          </a:xfrm>
          <a:prstGeom prst="rect">
            <a:avLst/>
          </a:prstGeom>
        </p:spPr>
        <p:txBody>
          <a:bodyPr vert="horz" lIns="94220" tIns="47111" rIns="94220" bIns="47111" rtlCol="0" anchor="b"/>
          <a:lstStyle>
            <a:lvl1pPr algn="r">
              <a:defRPr sz="1200"/>
            </a:lvl1pPr>
          </a:lstStyle>
          <a:p>
            <a:fld id="{7696AA7F-128A-4F96-90D9-798331F07881}" type="slidenum">
              <a:rPr lang="en-US" sz="100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100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719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12951" y="118375"/>
            <a:ext cx="4068339" cy="355124"/>
          </a:xfrm>
          <a:prstGeom prst="rect">
            <a:avLst/>
          </a:prstGeom>
        </p:spPr>
        <p:txBody>
          <a:bodyPr vert="horz" lIns="94220" tIns="47111" rIns="94220" bIns="47111" rtlCol="0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007189" y="118375"/>
            <a:ext cx="4068339" cy="355124"/>
          </a:xfrm>
          <a:prstGeom prst="rect">
            <a:avLst/>
          </a:prstGeom>
        </p:spPr>
        <p:txBody>
          <a:bodyPr vert="horz" lIns="94220" tIns="47111" rIns="94220" bIns="47111" rtlCol="0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fld id="{4893E39E-9981-4D6A-B4AC-34D0BB6D3124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51237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0" tIns="47111" rIns="94220" bIns="471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373678"/>
            <a:ext cx="7510780" cy="3196114"/>
          </a:xfrm>
          <a:prstGeom prst="rect">
            <a:avLst/>
          </a:prstGeom>
        </p:spPr>
        <p:txBody>
          <a:bodyPr vert="horz" lIns="94220" tIns="47111" rIns="94220" bIns="471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12951" y="6628978"/>
            <a:ext cx="4068339" cy="355124"/>
          </a:xfrm>
          <a:prstGeom prst="rect">
            <a:avLst/>
          </a:prstGeom>
        </p:spPr>
        <p:txBody>
          <a:bodyPr vert="horz" lIns="94220" tIns="47111" rIns="94220" bIns="47111" rtlCol="0" anchor="b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007189" y="6628978"/>
            <a:ext cx="4068339" cy="355124"/>
          </a:xfrm>
          <a:prstGeom prst="rect">
            <a:avLst/>
          </a:prstGeom>
        </p:spPr>
        <p:txBody>
          <a:bodyPr vert="horz" lIns="94220" tIns="47111" rIns="94220" bIns="47111" rtlCol="0" anchor="b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fld id="{02A32C17-A472-4774-AAA4-7C42DB4D9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34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9856" y="3886200"/>
            <a:ext cx="4709160" cy="53035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Line 25"/>
          <p:cNvSpPr>
            <a:spLocks noChangeShapeType="1"/>
          </p:cNvSpPr>
          <p:nvPr userDrawn="1"/>
        </p:nvSpPr>
        <p:spPr bwMode="auto">
          <a:xfrm>
            <a:off x="0" y="1062038"/>
            <a:ext cx="9144000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419856" y="2651760"/>
            <a:ext cx="4709160" cy="1371600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Line 26"/>
          <p:cNvSpPr>
            <a:spLocks noChangeShapeType="1"/>
          </p:cNvSpPr>
          <p:nvPr userDrawn="1"/>
        </p:nvSpPr>
        <p:spPr bwMode="auto">
          <a:xfrm>
            <a:off x="0" y="5788025"/>
            <a:ext cx="9144000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50454"/>
            <a:ext cx="2524125" cy="9525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286000" y="6019800"/>
            <a:ext cx="46281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2016 </a:t>
            </a:r>
            <a:r>
              <a:rPr lang="en-US" sz="1100" kern="120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Accelinnova</a:t>
            </a:r>
            <a:endParaRPr lang="en-US" sz="11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/>
            <a:r>
              <a: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2016 </a:t>
            </a:r>
            <a:r>
              <a:rPr lang="en-US" sz="11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Stage-Gate International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/>
              <a:t>Stage-Gate® is a registered trademark of Stage-Gate Inc. </a:t>
            </a:r>
            <a:r>
              <a:rPr lang="en-US" sz="11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2055" y="6019800"/>
            <a:ext cx="1191945" cy="7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11896" y="6510528"/>
            <a:ext cx="832104" cy="219456"/>
          </a:xfrm>
          <a:prstGeom prst="rect">
            <a:avLst/>
          </a:prstGeom>
        </p:spPr>
        <p:txBody>
          <a:bodyPr/>
          <a:lstStyle/>
          <a:p>
            <a:fld id="{C1654822-CBA3-4BDF-80A9-3FE33B17E5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9456" y="6665976"/>
            <a:ext cx="2895600" cy="2103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9456" y="6665976"/>
            <a:ext cx="2895600" cy="2103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11896" y="6510528"/>
            <a:ext cx="832104" cy="219456"/>
          </a:xfrm>
          <a:prstGeom prst="rect">
            <a:avLst/>
          </a:prstGeom>
        </p:spPr>
        <p:txBody>
          <a:bodyPr/>
          <a:lstStyle/>
          <a:p>
            <a:fld id="{C1654822-CBA3-4BDF-80A9-3FE33B17E5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219456" y="1353312"/>
            <a:ext cx="8275320" cy="4855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625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1295400"/>
            <a:ext cx="9144000" cy="5105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9456" y="6665976"/>
            <a:ext cx="2895600" cy="210312"/>
          </a:xfrm>
          <a:prstGeom prst="rect">
            <a:avLst/>
          </a:prstGeom>
        </p:spPr>
        <p:txBody>
          <a:bodyPr/>
          <a:lstStyle>
            <a:lvl1pPr algn="ctr">
              <a:spcAft>
                <a:spcPct val="30000"/>
              </a:spcAft>
              <a:defRPr sz="1000" b="1">
                <a:solidFill>
                  <a:srgbClr val="3333CC"/>
                </a:solidFill>
                <a:latin typeface="Verdana" panose="020B0604030504040204" pitchFamily="34" charset="0"/>
              </a:defRPr>
            </a:lvl1pPr>
          </a:lstStyle>
          <a:p>
            <a:pPr algn="l">
              <a:spcAft>
                <a:spcPct val="0"/>
              </a:spcAft>
              <a:defRPr/>
            </a:pPr>
            <a:endParaRPr lang="en-US" altLang="en-US" sz="1600" b="0">
              <a:solidFill>
                <a:srgbClr val="D5D5FF"/>
              </a:solidFill>
              <a:latin typeface="+mn-lt"/>
            </a:endParaRPr>
          </a:p>
          <a:p>
            <a:pPr algn="l">
              <a:spcAft>
                <a:spcPct val="0"/>
              </a:spcAft>
              <a:defRPr/>
            </a:pPr>
            <a:endParaRPr lang="en-US" altLang="en-US" sz="1600" b="0">
              <a:solidFill>
                <a:srgbClr val="D5D5FF"/>
              </a:solidFill>
              <a:latin typeface="+mn-lt"/>
            </a:endParaRPr>
          </a:p>
          <a:p>
            <a:pPr>
              <a:defRPr/>
            </a:pPr>
            <a:endParaRPr lang="en-US" altLang="en-US" sz="1400">
              <a:solidFill>
                <a:srgbClr val="8EA3FA"/>
              </a:solidFill>
            </a:endParaRPr>
          </a:p>
          <a:p>
            <a:pPr>
              <a:defRPr/>
            </a:pPr>
            <a:endParaRPr lang="en-US" altLang="en-US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4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lid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9856" y="3886200"/>
            <a:ext cx="4709160" cy="53035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Line 25"/>
          <p:cNvSpPr>
            <a:spLocks noChangeShapeType="1"/>
          </p:cNvSpPr>
          <p:nvPr userDrawn="1"/>
        </p:nvSpPr>
        <p:spPr bwMode="auto">
          <a:xfrm>
            <a:off x="0" y="1062038"/>
            <a:ext cx="9144000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419856" y="2651760"/>
            <a:ext cx="4709160" cy="1371600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Line 26"/>
          <p:cNvSpPr>
            <a:spLocks noChangeShapeType="1"/>
          </p:cNvSpPr>
          <p:nvPr userDrawn="1"/>
        </p:nvSpPr>
        <p:spPr bwMode="auto">
          <a:xfrm>
            <a:off x="0" y="5788025"/>
            <a:ext cx="9144000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85060"/>
            <a:ext cx="2524125" cy="9525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220452" y="6400800"/>
            <a:ext cx="4628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2016 </a:t>
            </a:r>
            <a:r>
              <a:rPr lang="en-US" sz="1100" kern="120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Accelinnova</a:t>
            </a:r>
            <a:r>
              <a: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r>
              <a: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2016 </a:t>
            </a:r>
            <a:r>
              <a:rPr lang="en-US" sz="11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Stage-Gate International  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2055" y="6019800"/>
            <a:ext cx="1191945" cy="7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" y="1353312"/>
            <a:ext cx="8275320" cy="485546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" y="1353311"/>
            <a:ext cx="4251960" cy="485546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3312"/>
            <a:ext cx="4251960" cy="485546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311896" y="6510528"/>
            <a:ext cx="832104" cy="219456"/>
          </a:xfrm>
          <a:prstGeom prst="rect">
            <a:avLst/>
          </a:prstGeom>
        </p:spPr>
        <p:txBody>
          <a:bodyPr/>
          <a:lstStyle/>
          <a:p>
            <a:fld id="{C1654822-CBA3-4BDF-80A9-3FE33B17E5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19456" y="6665976"/>
            <a:ext cx="2895600" cy="2103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" y="2174875"/>
            <a:ext cx="4251960" cy="39512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4" y="2174875"/>
            <a:ext cx="4251960" cy="39512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311896" y="6510528"/>
            <a:ext cx="832104" cy="219456"/>
          </a:xfrm>
          <a:prstGeom prst="rect">
            <a:avLst/>
          </a:prstGeom>
        </p:spPr>
        <p:txBody>
          <a:bodyPr/>
          <a:lstStyle/>
          <a:p>
            <a:fld id="{C1654822-CBA3-4BDF-80A9-3FE33B17E5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19456" y="6665976"/>
            <a:ext cx="2895600" cy="2103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9456" y="6665976"/>
            <a:ext cx="2895600" cy="2103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11896" y="6510528"/>
            <a:ext cx="832104" cy="219456"/>
          </a:xfrm>
          <a:prstGeom prst="rect">
            <a:avLst/>
          </a:prstGeom>
        </p:spPr>
        <p:txBody>
          <a:bodyPr/>
          <a:lstStyle/>
          <a:p>
            <a:fld id="{C1654822-CBA3-4BDF-80A9-3FE33B17E5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9456" y="6665976"/>
            <a:ext cx="2895600" cy="2103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1896" y="6510528"/>
            <a:ext cx="832104" cy="219456"/>
          </a:xfrm>
          <a:prstGeom prst="rect">
            <a:avLst/>
          </a:prstGeom>
        </p:spPr>
        <p:txBody>
          <a:bodyPr/>
          <a:lstStyle/>
          <a:p>
            <a:fld id="{C1654822-CBA3-4BDF-80A9-3FE33B17E5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966" y="1474525"/>
            <a:ext cx="6986722" cy="3253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3738" y="6506707"/>
            <a:ext cx="8302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666666"/>
                </a:solidFill>
              </a:defRPr>
            </a:lvl1pPr>
          </a:lstStyle>
          <a:p>
            <a:fld id="{05CD1B2F-D747-443E-9EEA-1B543DAE91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0345" y="6664960"/>
            <a:ext cx="2895600" cy="213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11896" y="6510528"/>
            <a:ext cx="832104" cy="219456"/>
          </a:xfrm>
          <a:prstGeom prst="rect">
            <a:avLst/>
          </a:prstGeom>
        </p:spPr>
        <p:txBody>
          <a:bodyPr/>
          <a:lstStyle/>
          <a:p>
            <a:fld id="{C1654822-CBA3-4BDF-80A9-3FE33B17E5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9456" y="6665976"/>
            <a:ext cx="2895600" cy="2103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312" y="137160"/>
            <a:ext cx="7571232" cy="8595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" y="1353312"/>
            <a:ext cx="8275320" cy="4855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Line 25"/>
          <p:cNvSpPr>
            <a:spLocks noChangeShapeType="1"/>
          </p:cNvSpPr>
          <p:nvPr/>
        </p:nvSpPr>
        <p:spPr bwMode="auto">
          <a:xfrm>
            <a:off x="0" y="1062038"/>
            <a:ext cx="9144000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26"/>
          <p:cNvSpPr>
            <a:spLocks noChangeShapeType="1"/>
          </p:cNvSpPr>
          <p:nvPr userDrawn="1"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807" y="254571"/>
            <a:ext cx="1463993" cy="55245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220452" y="6400800"/>
            <a:ext cx="4628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2016 </a:t>
            </a:r>
            <a:r>
              <a:rPr lang="en-US" sz="1100" kern="120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Accelinnova</a:t>
            </a:r>
            <a:r>
              <a: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r>
              <a: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2016 </a:t>
            </a:r>
            <a:r>
              <a:rPr lang="en-US" sz="11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Stage-Gate International 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52055" y="6019800"/>
            <a:ext cx="1191945" cy="7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8" r:id="rId9"/>
    <p:sldLayoutId id="2147483659" r:id="rId10"/>
    <p:sldLayoutId id="2147483665" r:id="rId11"/>
    <p:sldLayoutId id="2147483667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666666"/>
        </a:buClr>
        <a:buSzPct val="90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666666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66666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66666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66666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the # of Jelly Beans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5" y="1547155"/>
            <a:ext cx="5149735" cy="51497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0" r="18679"/>
          <a:stretch/>
        </p:blipFill>
        <p:spPr>
          <a:xfrm>
            <a:off x="5570530" y="1547154"/>
            <a:ext cx="3072400" cy="514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0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Cynefin Framework</a:t>
            </a:r>
            <a:br>
              <a:rPr lang="en-US" altLang="en-US" smtClean="0"/>
            </a:br>
            <a:r>
              <a:rPr lang="en-US" altLang="en-US" smtClean="0"/>
              <a:t>(Snowden)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sz="1600" smtClean="0">
              <a:solidFill>
                <a:srgbClr val="D5D5FF"/>
              </a:solidFill>
              <a:latin typeface="+mn-lt"/>
            </a:endParaRPr>
          </a:p>
          <a:p>
            <a:pPr>
              <a:defRPr/>
            </a:pPr>
            <a:endParaRPr lang="en-US" altLang="en-US" sz="1600" smtClean="0">
              <a:solidFill>
                <a:srgbClr val="D5D5FF"/>
              </a:solidFill>
              <a:latin typeface="+mn-lt"/>
            </a:endParaRPr>
          </a:p>
          <a:p>
            <a:pPr algn="ctr">
              <a:spcAft>
                <a:spcPct val="30000"/>
              </a:spcAft>
              <a:defRPr/>
            </a:pPr>
            <a:endParaRPr lang="en-US" altLang="en-US" b="1" smtClean="0">
              <a:latin typeface="Verdana" panose="020B0604030504040204" pitchFamily="34" charset="0"/>
            </a:endParaRPr>
          </a:p>
          <a:p>
            <a:pPr algn="ctr">
              <a:spcAft>
                <a:spcPct val="30000"/>
              </a:spcAft>
              <a:defRPr/>
            </a:pPr>
            <a:endParaRPr lang="en-US" altLang="en-US" sz="1000">
              <a:solidFill>
                <a:srgbClr val="3333CC"/>
              </a:solidFill>
            </a:endParaRPr>
          </a:p>
        </p:txBody>
      </p:sp>
      <p:pic>
        <p:nvPicPr>
          <p:cNvPr id="25603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295400"/>
            <a:ext cx="4660344" cy="4846320"/>
          </a:xfrm>
        </p:spPr>
      </p:pic>
    </p:spTree>
    <p:extLst>
      <p:ext uri="{BB962C8B-B14F-4D97-AF65-F5344CB8AC3E}">
        <p14:creationId xmlns:p14="http://schemas.microsoft.com/office/powerpoint/2010/main" val="251788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Obvious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sz="1600" smtClean="0">
              <a:solidFill>
                <a:srgbClr val="D5D5FF"/>
              </a:solidFill>
              <a:latin typeface="+mn-lt"/>
            </a:endParaRPr>
          </a:p>
          <a:p>
            <a:pPr>
              <a:defRPr/>
            </a:pPr>
            <a:endParaRPr lang="en-US" altLang="en-US" sz="1600" smtClean="0">
              <a:solidFill>
                <a:srgbClr val="D5D5FF"/>
              </a:solidFill>
              <a:latin typeface="+mn-lt"/>
            </a:endParaRPr>
          </a:p>
          <a:p>
            <a:pPr algn="ctr">
              <a:spcAft>
                <a:spcPct val="30000"/>
              </a:spcAft>
              <a:defRPr/>
            </a:pPr>
            <a:endParaRPr lang="en-US" altLang="en-US" b="1" smtClean="0">
              <a:latin typeface="Verdana" panose="020B0604030504040204" pitchFamily="34" charset="0"/>
            </a:endParaRPr>
          </a:p>
          <a:p>
            <a:pPr algn="ctr">
              <a:spcAft>
                <a:spcPct val="30000"/>
              </a:spcAft>
              <a:defRPr/>
            </a:pPr>
            <a:endParaRPr lang="en-US" altLang="en-US" sz="1000">
              <a:solidFill>
                <a:srgbClr val="3333CC"/>
              </a:solidFill>
            </a:endParaRPr>
          </a:p>
        </p:txBody>
      </p:sp>
      <p:grpSp>
        <p:nvGrpSpPr>
          <p:cNvPr id="26628" name="Group 13"/>
          <p:cNvGrpSpPr>
            <a:grpSpLocks/>
          </p:cNvGrpSpPr>
          <p:nvPr/>
        </p:nvGrpSpPr>
        <p:grpSpPr bwMode="auto">
          <a:xfrm>
            <a:off x="1295400" y="1512887"/>
            <a:ext cx="4191000" cy="1289050"/>
            <a:chOff x="1295400" y="1707362"/>
            <a:chExt cx="4191000" cy="1289838"/>
          </a:xfrm>
        </p:grpSpPr>
        <p:sp>
          <p:nvSpPr>
            <p:cNvPr id="26634" name="Rectangle 4"/>
            <p:cNvSpPr>
              <a:spLocks noChangeArrowheads="1"/>
            </p:cNvSpPr>
            <p:nvPr/>
          </p:nvSpPr>
          <p:spPr bwMode="auto">
            <a:xfrm>
              <a:off x="2514600" y="1828800"/>
              <a:ext cx="1524000" cy="116840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914400" indent="-342900"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333399"/>
                </a:buClr>
                <a:buFont typeface="Wingdings" panose="05000000000000000000" pitchFamily="2" charset="2"/>
                <a:buNone/>
              </a:pPr>
              <a:endParaRPr lang="en-US" altLang="en-US"/>
            </a:p>
          </p:txBody>
        </p:sp>
        <p:graphicFrame>
          <p:nvGraphicFramePr>
            <p:cNvPr id="6" name="Diagram 5"/>
            <p:cNvGraphicFramePr/>
            <p:nvPr/>
          </p:nvGraphicFramePr>
          <p:xfrm>
            <a:off x="2590800" y="1905000"/>
            <a:ext cx="1219200" cy="965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6636" name="Right Arrow 6"/>
            <p:cNvSpPr>
              <a:spLocks noChangeArrowheads="1"/>
            </p:cNvSpPr>
            <p:nvPr/>
          </p:nvSpPr>
          <p:spPr bwMode="auto">
            <a:xfrm>
              <a:off x="1295400" y="2209800"/>
              <a:ext cx="1143000" cy="304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914400" indent="-342900"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333399"/>
                </a:buClr>
                <a:buFont typeface="Wingdings" panose="05000000000000000000" pitchFamily="2" charset="2"/>
                <a:buNone/>
              </a:pPr>
              <a:endParaRPr lang="en-US" altLang="en-US"/>
            </a:p>
          </p:txBody>
        </p:sp>
        <p:sp>
          <p:nvSpPr>
            <p:cNvPr id="26637" name="Right Arrow 7"/>
            <p:cNvSpPr>
              <a:spLocks noChangeArrowheads="1"/>
            </p:cNvSpPr>
            <p:nvPr/>
          </p:nvSpPr>
          <p:spPr bwMode="auto">
            <a:xfrm>
              <a:off x="4152900" y="2209800"/>
              <a:ext cx="1143000" cy="304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914400" indent="-342900"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333399"/>
                </a:buClr>
                <a:buFont typeface="Wingdings" panose="05000000000000000000" pitchFamily="2" charset="2"/>
                <a:buNone/>
              </a:pPr>
              <a:endParaRPr lang="en-US" altLang="en-US"/>
            </a:p>
          </p:txBody>
        </p:sp>
        <p:sp>
          <p:nvSpPr>
            <p:cNvPr id="26638" name="TextBox 8"/>
            <p:cNvSpPr txBox="1">
              <a:spLocks noChangeArrowheads="1"/>
            </p:cNvSpPr>
            <p:nvPr/>
          </p:nvSpPr>
          <p:spPr bwMode="auto">
            <a:xfrm>
              <a:off x="1314450" y="1707362"/>
              <a:ext cx="10477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altLang="en-US"/>
                <a:t>Input</a:t>
              </a:r>
            </a:p>
          </p:txBody>
        </p:sp>
        <p:sp>
          <p:nvSpPr>
            <p:cNvPr id="26639" name="TextBox 9"/>
            <p:cNvSpPr txBox="1">
              <a:spLocks noChangeArrowheads="1"/>
            </p:cNvSpPr>
            <p:nvPr/>
          </p:nvSpPr>
          <p:spPr bwMode="auto">
            <a:xfrm>
              <a:off x="4152900" y="1707362"/>
              <a:ext cx="13335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altLang="en-US"/>
                <a:t>Output</a:t>
              </a:r>
            </a:p>
          </p:txBody>
        </p:sp>
      </p:grpSp>
      <p:sp>
        <p:nvSpPr>
          <p:cNvPr id="26629" name="TextBox 10"/>
          <p:cNvSpPr txBox="1">
            <a:spLocks noChangeArrowheads="1"/>
          </p:cNvSpPr>
          <p:nvPr/>
        </p:nvSpPr>
        <p:spPr bwMode="auto">
          <a:xfrm>
            <a:off x="1295400" y="3081337"/>
            <a:ext cx="5638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/>
              <a:t>Cause and Effect Obvious to all</a:t>
            </a:r>
          </a:p>
          <a:p>
            <a:endParaRPr lang="en-US" altLang="en-US"/>
          </a:p>
          <a:p>
            <a:r>
              <a:rPr lang="en-US" altLang="en-US"/>
              <a:t>Known - Knowns</a:t>
            </a:r>
          </a:p>
        </p:txBody>
      </p:sp>
      <p:sp>
        <p:nvSpPr>
          <p:cNvPr id="26630" name="TextBox 11"/>
          <p:cNvSpPr txBox="1">
            <a:spLocks noChangeArrowheads="1"/>
          </p:cNvSpPr>
          <p:nvPr/>
        </p:nvSpPr>
        <p:spPr bwMode="auto">
          <a:xfrm>
            <a:off x="1284288" y="4656137"/>
            <a:ext cx="5257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i="1"/>
              <a:t>Sense - Categorize - Respond</a:t>
            </a:r>
            <a:r>
              <a:rPr lang="en-US" altLang="en-US"/>
              <a:t> </a:t>
            </a:r>
          </a:p>
          <a:p>
            <a:r>
              <a:rPr lang="en-US" altLang="en-US"/>
              <a:t>apply </a:t>
            </a:r>
            <a:r>
              <a:rPr lang="en-US" altLang="en-US" i="1"/>
              <a:t>best</a:t>
            </a:r>
            <a:r>
              <a:rPr lang="en-US" altLang="en-US"/>
              <a:t> practice</a:t>
            </a:r>
          </a:p>
        </p:txBody>
      </p:sp>
      <p:pic>
        <p:nvPicPr>
          <p:cNvPr id="26631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8" t="35799" r="29826" b="52313"/>
          <a:stretch>
            <a:fillRect/>
          </a:stretch>
        </p:blipFill>
        <p:spPr bwMode="auto">
          <a:xfrm>
            <a:off x="5867400" y="1773237"/>
            <a:ext cx="55245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Box 14"/>
          <p:cNvSpPr txBox="1">
            <a:spLocks noChangeArrowheads="1"/>
          </p:cNvSpPr>
          <p:nvPr/>
        </p:nvSpPr>
        <p:spPr bwMode="auto">
          <a:xfrm>
            <a:off x="5562600" y="1371600"/>
            <a:ext cx="1333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800"/>
              <a:t>Distribution</a:t>
            </a:r>
          </a:p>
        </p:txBody>
      </p:sp>
      <p:sp>
        <p:nvSpPr>
          <p:cNvPr id="26633" name="TextBox 15"/>
          <p:cNvSpPr txBox="1">
            <a:spLocks noChangeArrowheads="1"/>
          </p:cNvSpPr>
          <p:nvPr/>
        </p:nvSpPr>
        <p:spPr bwMode="auto">
          <a:xfrm>
            <a:off x="1314450" y="5824537"/>
            <a:ext cx="653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/>
              <a:t>Example: Manufacturing</a:t>
            </a:r>
          </a:p>
        </p:txBody>
      </p:sp>
    </p:spTree>
    <p:extLst>
      <p:ext uri="{BB962C8B-B14F-4D97-AF65-F5344CB8AC3E}">
        <p14:creationId xmlns:p14="http://schemas.microsoft.com/office/powerpoint/2010/main" val="328484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119313" y="1828800"/>
            <a:ext cx="1528762" cy="11636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14400" indent="-3429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Complicated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sz="1600" smtClean="0">
              <a:solidFill>
                <a:srgbClr val="D5D5FF"/>
              </a:solidFill>
              <a:latin typeface="+mn-lt"/>
            </a:endParaRPr>
          </a:p>
          <a:p>
            <a:pPr>
              <a:defRPr/>
            </a:pPr>
            <a:endParaRPr lang="en-US" altLang="en-US" sz="1600" smtClean="0">
              <a:solidFill>
                <a:srgbClr val="D5D5FF"/>
              </a:solidFill>
              <a:latin typeface="+mn-lt"/>
            </a:endParaRPr>
          </a:p>
          <a:p>
            <a:pPr algn="ctr">
              <a:spcAft>
                <a:spcPct val="30000"/>
              </a:spcAft>
              <a:defRPr/>
            </a:pPr>
            <a:endParaRPr lang="en-US" altLang="en-US" b="1" smtClean="0">
              <a:latin typeface="Verdana" panose="020B0604030504040204" pitchFamily="34" charset="0"/>
            </a:endParaRPr>
          </a:p>
          <a:p>
            <a:pPr algn="ctr">
              <a:spcAft>
                <a:spcPct val="30000"/>
              </a:spcAft>
              <a:defRPr/>
            </a:pPr>
            <a:endParaRPr lang="en-US" altLang="en-US" sz="1000">
              <a:solidFill>
                <a:srgbClr val="3333CC"/>
              </a:solidFill>
            </a:endParaRPr>
          </a:p>
        </p:txBody>
      </p:sp>
      <p:grpSp>
        <p:nvGrpSpPr>
          <p:cNvPr id="27653" name="Group 16"/>
          <p:cNvGrpSpPr>
            <a:grpSpLocks/>
          </p:cNvGrpSpPr>
          <p:nvPr/>
        </p:nvGrpSpPr>
        <p:grpSpPr bwMode="auto">
          <a:xfrm>
            <a:off x="2133600" y="1828800"/>
            <a:ext cx="1524000" cy="1168400"/>
            <a:chOff x="2514600" y="1828800"/>
            <a:chExt cx="1524000" cy="1168400"/>
          </a:xfrm>
        </p:grpSpPr>
        <p:sp>
          <p:nvSpPr>
            <p:cNvPr id="27665" name="Rectangle 4"/>
            <p:cNvSpPr>
              <a:spLocks noChangeArrowheads="1"/>
            </p:cNvSpPr>
            <p:nvPr/>
          </p:nvSpPr>
          <p:spPr bwMode="auto">
            <a:xfrm>
              <a:off x="2514600" y="1828800"/>
              <a:ext cx="1524000" cy="116840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914400" indent="-342900"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333399"/>
                </a:buClr>
                <a:buFont typeface="Wingdings" panose="05000000000000000000" pitchFamily="2" charset="2"/>
                <a:buNone/>
              </a:pPr>
              <a:endParaRPr lang="en-US" altLang="en-US"/>
            </a:p>
          </p:txBody>
        </p:sp>
        <p:graphicFrame>
          <p:nvGraphicFramePr>
            <p:cNvPr id="6" name="Diagram 5"/>
            <p:cNvGraphicFramePr/>
            <p:nvPr/>
          </p:nvGraphicFramePr>
          <p:xfrm>
            <a:off x="2590800" y="1905000"/>
            <a:ext cx="1219200" cy="965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sp>
        <p:nvSpPr>
          <p:cNvPr id="27654" name="Right Arrow 6"/>
          <p:cNvSpPr>
            <a:spLocks noChangeArrowheads="1"/>
          </p:cNvSpPr>
          <p:nvPr/>
        </p:nvSpPr>
        <p:spPr bwMode="auto">
          <a:xfrm>
            <a:off x="914400" y="2286000"/>
            <a:ext cx="1143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914400" indent="-3429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7655" name="Right Arrow 7"/>
          <p:cNvSpPr>
            <a:spLocks noChangeArrowheads="1"/>
          </p:cNvSpPr>
          <p:nvPr/>
        </p:nvSpPr>
        <p:spPr bwMode="auto">
          <a:xfrm rot="-1373065">
            <a:off x="4267200" y="2075754"/>
            <a:ext cx="1143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914400" indent="-3429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7656" name="TextBox 8"/>
          <p:cNvSpPr txBox="1">
            <a:spLocks noChangeArrowheads="1"/>
          </p:cNvSpPr>
          <p:nvPr/>
        </p:nvSpPr>
        <p:spPr bwMode="auto">
          <a:xfrm>
            <a:off x="933450" y="1708150"/>
            <a:ext cx="1047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/>
              <a:t>Input</a:t>
            </a:r>
          </a:p>
        </p:txBody>
      </p:sp>
      <p:sp>
        <p:nvSpPr>
          <p:cNvPr id="27657" name="TextBox 9"/>
          <p:cNvSpPr txBox="1">
            <a:spLocks noChangeArrowheads="1"/>
          </p:cNvSpPr>
          <p:nvPr/>
        </p:nvSpPr>
        <p:spPr bwMode="auto">
          <a:xfrm>
            <a:off x="3657600" y="1708150"/>
            <a:ext cx="1333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dirty="0"/>
              <a:t>Output</a:t>
            </a:r>
          </a:p>
        </p:txBody>
      </p:sp>
      <p:sp>
        <p:nvSpPr>
          <p:cNvPr id="27658" name="TextBox 10"/>
          <p:cNvSpPr txBox="1">
            <a:spLocks noChangeArrowheads="1"/>
          </p:cNvSpPr>
          <p:nvPr/>
        </p:nvSpPr>
        <p:spPr bwMode="auto">
          <a:xfrm>
            <a:off x="1295400" y="3276600"/>
            <a:ext cx="7543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dirty="0"/>
              <a:t>Cause and Effect Requires Analysis</a:t>
            </a:r>
          </a:p>
          <a:p>
            <a:endParaRPr lang="en-US" altLang="en-US" sz="1600" dirty="0"/>
          </a:p>
          <a:p>
            <a:r>
              <a:rPr lang="en-US" altLang="en-US" dirty="0"/>
              <a:t>Known - Unknowns</a:t>
            </a:r>
          </a:p>
        </p:txBody>
      </p:sp>
      <p:sp>
        <p:nvSpPr>
          <p:cNvPr id="27659" name="TextBox 11"/>
          <p:cNvSpPr txBox="1">
            <a:spLocks noChangeArrowheads="1"/>
          </p:cNvSpPr>
          <p:nvPr/>
        </p:nvSpPr>
        <p:spPr bwMode="auto">
          <a:xfrm>
            <a:off x="1284288" y="4572000"/>
            <a:ext cx="5257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i="1" dirty="0"/>
              <a:t>Sense - Analyze – Respond</a:t>
            </a:r>
            <a:endParaRPr lang="en-US" altLang="en-US" dirty="0"/>
          </a:p>
          <a:p>
            <a:r>
              <a:rPr lang="en-US" altLang="en-US" dirty="0"/>
              <a:t>apply </a:t>
            </a:r>
            <a:r>
              <a:rPr lang="en-US" altLang="en-US" i="1" dirty="0"/>
              <a:t>good</a:t>
            </a:r>
            <a:r>
              <a:rPr lang="en-US" altLang="en-US" dirty="0"/>
              <a:t> practice</a:t>
            </a:r>
          </a:p>
        </p:txBody>
      </p:sp>
      <p:pic>
        <p:nvPicPr>
          <p:cNvPr id="27660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9" t="35799" r="41360" b="52313"/>
          <a:stretch>
            <a:fillRect/>
          </a:stretch>
        </p:blipFill>
        <p:spPr bwMode="auto">
          <a:xfrm>
            <a:off x="5562600" y="1980504"/>
            <a:ext cx="19812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1" name="TextBox 14"/>
          <p:cNvSpPr txBox="1">
            <a:spLocks noChangeArrowheads="1"/>
          </p:cNvSpPr>
          <p:nvPr/>
        </p:nvSpPr>
        <p:spPr bwMode="auto">
          <a:xfrm>
            <a:off x="5638800" y="1642367"/>
            <a:ext cx="1333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800"/>
              <a:t>Distribution</a:t>
            </a:r>
          </a:p>
        </p:txBody>
      </p:sp>
      <p:sp>
        <p:nvSpPr>
          <p:cNvPr id="27662" name="Right Arrow 15"/>
          <p:cNvSpPr>
            <a:spLocks noChangeArrowheads="1"/>
          </p:cNvSpPr>
          <p:nvPr/>
        </p:nvSpPr>
        <p:spPr bwMode="auto">
          <a:xfrm rot="1373065" flipV="1">
            <a:off x="4281488" y="2456754"/>
            <a:ext cx="1143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914400" indent="-3429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7663" name="TextBox 17"/>
          <p:cNvSpPr txBox="1">
            <a:spLocks noChangeArrowheads="1"/>
          </p:cNvSpPr>
          <p:nvPr/>
        </p:nvSpPr>
        <p:spPr bwMode="auto">
          <a:xfrm>
            <a:off x="1295400" y="5638800"/>
            <a:ext cx="7524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dirty="0"/>
              <a:t>Example: Incremental Product Development</a:t>
            </a:r>
          </a:p>
        </p:txBody>
      </p:sp>
      <p:sp>
        <p:nvSpPr>
          <p:cNvPr id="27664" name="TextBox 18"/>
          <p:cNvSpPr txBox="1">
            <a:spLocks noChangeArrowheads="1"/>
          </p:cNvSpPr>
          <p:nvPr/>
        </p:nvSpPr>
        <p:spPr bwMode="auto">
          <a:xfrm>
            <a:off x="2119313" y="1287463"/>
            <a:ext cx="1576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dirty="0"/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38647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Complex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sz="1600" smtClean="0">
              <a:solidFill>
                <a:srgbClr val="D5D5FF"/>
              </a:solidFill>
              <a:latin typeface="+mn-lt"/>
            </a:endParaRPr>
          </a:p>
          <a:p>
            <a:pPr>
              <a:defRPr/>
            </a:pPr>
            <a:endParaRPr lang="en-US" altLang="en-US" sz="1600" smtClean="0">
              <a:solidFill>
                <a:srgbClr val="D5D5FF"/>
              </a:solidFill>
              <a:latin typeface="+mn-lt"/>
            </a:endParaRPr>
          </a:p>
          <a:p>
            <a:pPr algn="ctr">
              <a:spcAft>
                <a:spcPct val="30000"/>
              </a:spcAft>
              <a:defRPr/>
            </a:pPr>
            <a:endParaRPr lang="en-US" altLang="en-US" b="1" smtClean="0">
              <a:latin typeface="Verdana" panose="020B0604030504040204" pitchFamily="34" charset="0"/>
            </a:endParaRPr>
          </a:p>
          <a:p>
            <a:pPr algn="ctr">
              <a:spcAft>
                <a:spcPct val="30000"/>
              </a:spcAft>
              <a:defRPr/>
            </a:pPr>
            <a:endParaRPr lang="en-US" altLang="en-US" sz="1000">
              <a:solidFill>
                <a:srgbClr val="3333CC"/>
              </a:solidFill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514600" y="1828800"/>
            <a:ext cx="1524000" cy="1168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14400" indent="-3429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8677" name="Right Arrow 6"/>
          <p:cNvSpPr>
            <a:spLocks noChangeArrowheads="1"/>
          </p:cNvSpPr>
          <p:nvPr/>
        </p:nvSpPr>
        <p:spPr bwMode="auto">
          <a:xfrm>
            <a:off x="1295400" y="2209800"/>
            <a:ext cx="1143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914400" indent="-3429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8678" name="Right Arrow 7"/>
          <p:cNvSpPr>
            <a:spLocks noChangeArrowheads="1"/>
          </p:cNvSpPr>
          <p:nvPr/>
        </p:nvSpPr>
        <p:spPr bwMode="auto">
          <a:xfrm rot="-3039098">
            <a:off x="4194969" y="1726407"/>
            <a:ext cx="822325" cy="388937"/>
          </a:xfrm>
          <a:prstGeom prst="rightArrow">
            <a:avLst>
              <a:gd name="adj1" fmla="val 50000"/>
              <a:gd name="adj2" fmla="val 50019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914400" indent="-3429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8679" name="TextBox 8"/>
          <p:cNvSpPr txBox="1">
            <a:spLocks noChangeArrowheads="1"/>
          </p:cNvSpPr>
          <p:nvPr/>
        </p:nvSpPr>
        <p:spPr bwMode="auto">
          <a:xfrm>
            <a:off x="1314450" y="1708150"/>
            <a:ext cx="1047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/>
              <a:t>Input</a:t>
            </a:r>
          </a:p>
        </p:txBody>
      </p:sp>
      <p:sp>
        <p:nvSpPr>
          <p:cNvPr id="28680" name="TextBox 10"/>
          <p:cNvSpPr txBox="1">
            <a:spLocks noChangeArrowheads="1"/>
          </p:cNvSpPr>
          <p:nvPr/>
        </p:nvSpPr>
        <p:spPr bwMode="auto">
          <a:xfrm>
            <a:off x="1295400" y="3276600"/>
            <a:ext cx="74676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dirty="0"/>
              <a:t>Cause and Effect perceived in retrospect</a:t>
            </a:r>
          </a:p>
          <a:p>
            <a:endParaRPr lang="en-US" altLang="en-US" sz="1800" dirty="0"/>
          </a:p>
          <a:p>
            <a:r>
              <a:rPr lang="en-US" altLang="en-US" dirty="0"/>
              <a:t>Unknown - Unknowns</a:t>
            </a:r>
          </a:p>
        </p:txBody>
      </p:sp>
      <p:sp>
        <p:nvSpPr>
          <p:cNvPr id="28681" name="TextBox 11"/>
          <p:cNvSpPr txBox="1">
            <a:spLocks noChangeArrowheads="1"/>
          </p:cNvSpPr>
          <p:nvPr/>
        </p:nvSpPr>
        <p:spPr bwMode="auto">
          <a:xfrm>
            <a:off x="1371600" y="4648200"/>
            <a:ext cx="5257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i="1" dirty="0"/>
              <a:t>Probe - Sense – Respond</a:t>
            </a:r>
            <a:endParaRPr lang="en-US" altLang="en-US" dirty="0"/>
          </a:p>
          <a:p>
            <a:r>
              <a:rPr lang="en-US" altLang="en-US" dirty="0"/>
              <a:t>sense </a:t>
            </a:r>
            <a:r>
              <a:rPr lang="en-US" altLang="en-US" i="1" dirty="0"/>
              <a:t>emergent</a:t>
            </a:r>
            <a:r>
              <a:rPr lang="en-US" altLang="en-US" dirty="0"/>
              <a:t> practice</a:t>
            </a:r>
          </a:p>
        </p:txBody>
      </p:sp>
      <p:pic>
        <p:nvPicPr>
          <p:cNvPr id="2868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1" t="41113" r="20317" b="42915"/>
          <a:stretch>
            <a:fillRect/>
          </a:stretch>
        </p:blipFill>
        <p:spPr bwMode="auto">
          <a:xfrm>
            <a:off x="5500688" y="1849438"/>
            <a:ext cx="213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TextBox 14"/>
          <p:cNvSpPr txBox="1">
            <a:spLocks noChangeArrowheads="1"/>
          </p:cNvSpPr>
          <p:nvPr/>
        </p:nvSpPr>
        <p:spPr bwMode="auto">
          <a:xfrm>
            <a:off x="5562600" y="1566863"/>
            <a:ext cx="1333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800"/>
              <a:t>Distribution</a:t>
            </a:r>
          </a:p>
        </p:txBody>
      </p:sp>
      <p:sp>
        <p:nvSpPr>
          <p:cNvPr id="28684" name="TextBox 9"/>
          <p:cNvSpPr txBox="1">
            <a:spLocks noChangeArrowheads="1"/>
          </p:cNvSpPr>
          <p:nvPr/>
        </p:nvSpPr>
        <p:spPr bwMode="auto">
          <a:xfrm>
            <a:off x="4114800" y="2154238"/>
            <a:ext cx="1333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/>
              <a:t>Output</a:t>
            </a:r>
          </a:p>
        </p:txBody>
      </p:sp>
      <p:sp>
        <p:nvSpPr>
          <p:cNvPr id="28685" name="Right Arrow 16"/>
          <p:cNvSpPr>
            <a:spLocks noChangeArrowheads="1"/>
          </p:cNvSpPr>
          <p:nvPr/>
        </p:nvSpPr>
        <p:spPr bwMode="auto">
          <a:xfrm rot="3039098" flipV="1">
            <a:off x="4184650" y="2741613"/>
            <a:ext cx="858837" cy="388938"/>
          </a:xfrm>
          <a:prstGeom prst="rightArrow">
            <a:avLst>
              <a:gd name="adj1" fmla="val 50000"/>
              <a:gd name="adj2" fmla="val 50021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914400" indent="-3429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8686" name="TextBox 17"/>
          <p:cNvSpPr txBox="1">
            <a:spLocks noChangeArrowheads="1"/>
          </p:cNvSpPr>
          <p:nvPr/>
        </p:nvSpPr>
        <p:spPr bwMode="auto">
          <a:xfrm>
            <a:off x="1314450" y="5715000"/>
            <a:ext cx="653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dirty="0"/>
              <a:t>Example: New Product Development</a:t>
            </a:r>
          </a:p>
        </p:txBody>
      </p:sp>
    </p:spTree>
    <p:extLst>
      <p:ext uri="{BB962C8B-B14F-4D97-AF65-F5344CB8AC3E}">
        <p14:creationId xmlns:p14="http://schemas.microsoft.com/office/powerpoint/2010/main" val="255916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Chaotic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sz="1600" smtClean="0">
              <a:solidFill>
                <a:srgbClr val="D5D5FF"/>
              </a:solidFill>
              <a:latin typeface="+mn-lt"/>
            </a:endParaRPr>
          </a:p>
          <a:p>
            <a:pPr>
              <a:defRPr/>
            </a:pPr>
            <a:endParaRPr lang="en-US" altLang="en-US" sz="1600" smtClean="0">
              <a:solidFill>
                <a:srgbClr val="D5D5FF"/>
              </a:solidFill>
              <a:latin typeface="+mn-lt"/>
            </a:endParaRPr>
          </a:p>
          <a:p>
            <a:pPr algn="ctr">
              <a:spcAft>
                <a:spcPct val="30000"/>
              </a:spcAft>
              <a:defRPr/>
            </a:pPr>
            <a:endParaRPr lang="en-US" altLang="en-US" b="1" smtClean="0">
              <a:latin typeface="Verdana" panose="020B0604030504040204" pitchFamily="34" charset="0"/>
            </a:endParaRPr>
          </a:p>
          <a:p>
            <a:pPr algn="ctr">
              <a:spcAft>
                <a:spcPct val="30000"/>
              </a:spcAft>
              <a:defRPr/>
            </a:pPr>
            <a:endParaRPr lang="en-US" altLang="en-US" sz="1000">
              <a:solidFill>
                <a:srgbClr val="3333CC"/>
              </a:solidFill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286000" y="1797050"/>
            <a:ext cx="1524000" cy="1168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14400" indent="-3429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9701" name="Right Arrow 6"/>
          <p:cNvSpPr>
            <a:spLocks noChangeArrowheads="1"/>
          </p:cNvSpPr>
          <p:nvPr/>
        </p:nvSpPr>
        <p:spPr bwMode="auto">
          <a:xfrm>
            <a:off x="1066800" y="2178050"/>
            <a:ext cx="1143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914400" indent="-3429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9702" name="Right Arrow 7"/>
          <p:cNvSpPr>
            <a:spLocks noChangeArrowheads="1"/>
          </p:cNvSpPr>
          <p:nvPr/>
        </p:nvSpPr>
        <p:spPr bwMode="auto">
          <a:xfrm rot="-1373065">
            <a:off x="4191000" y="2000250"/>
            <a:ext cx="1143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914400" indent="-3429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9703" name="TextBox 8"/>
          <p:cNvSpPr txBox="1">
            <a:spLocks noChangeArrowheads="1"/>
          </p:cNvSpPr>
          <p:nvPr/>
        </p:nvSpPr>
        <p:spPr bwMode="auto">
          <a:xfrm>
            <a:off x="1085850" y="1676400"/>
            <a:ext cx="1047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/>
              <a:t>Input</a:t>
            </a:r>
          </a:p>
        </p:txBody>
      </p:sp>
      <p:sp>
        <p:nvSpPr>
          <p:cNvPr id="29704" name="TextBox 9"/>
          <p:cNvSpPr txBox="1">
            <a:spLocks noChangeArrowheads="1"/>
          </p:cNvSpPr>
          <p:nvPr/>
        </p:nvSpPr>
        <p:spPr bwMode="auto">
          <a:xfrm>
            <a:off x="4000500" y="1524000"/>
            <a:ext cx="1333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/>
              <a:t>Output</a:t>
            </a:r>
          </a:p>
        </p:txBody>
      </p:sp>
      <p:sp>
        <p:nvSpPr>
          <p:cNvPr id="29705" name="TextBox 10"/>
          <p:cNvSpPr txBox="1">
            <a:spLocks noChangeArrowheads="1"/>
          </p:cNvSpPr>
          <p:nvPr/>
        </p:nvSpPr>
        <p:spPr bwMode="auto">
          <a:xfrm>
            <a:off x="1295400" y="3276600"/>
            <a:ext cx="74676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dirty="0"/>
              <a:t>No Relationship between Cause and Effect</a:t>
            </a:r>
          </a:p>
          <a:p>
            <a:endParaRPr lang="en-US" altLang="en-US" sz="1800" dirty="0"/>
          </a:p>
          <a:p>
            <a:r>
              <a:rPr lang="en-US" altLang="en-US" dirty="0" err="1"/>
              <a:t>Unknowables</a:t>
            </a:r>
            <a:endParaRPr lang="en-US" altLang="en-US" dirty="0"/>
          </a:p>
        </p:txBody>
      </p:sp>
      <p:sp>
        <p:nvSpPr>
          <p:cNvPr id="29706" name="TextBox 11"/>
          <p:cNvSpPr txBox="1">
            <a:spLocks noChangeArrowheads="1"/>
          </p:cNvSpPr>
          <p:nvPr/>
        </p:nvSpPr>
        <p:spPr bwMode="auto">
          <a:xfrm>
            <a:off x="1284288" y="4608512"/>
            <a:ext cx="5257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i="1" dirty="0"/>
              <a:t>Act - Sense - Respond</a:t>
            </a:r>
            <a:endParaRPr lang="en-US" altLang="en-US" dirty="0"/>
          </a:p>
          <a:p>
            <a:r>
              <a:rPr lang="en-US" altLang="en-US" dirty="0"/>
              <a:t>discover </a:t>
            </a:r>
            <a:r>
              <a:rPr lang="en-US" altLang="en-US" i="1" dirty="0"/>
              <a:t>novel</a:t>
            </a:r>
            <a:r>
              <a:rPr lang="en-US" altLang="en-US" dirty="0"/>
              <a:t> practice.</a:t>
            </a:r>
          </a:p>
        </p:txBody>
      </p:sp>
      <p:pic>
        <p:nvPicPr>
          <p:cNvPr id="29707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5" t="72763" r="50967" b="14461"/>
          <a:stretch>
            <a:fillRect/>
          </a:stretch>
        </p:blipFill>
        <p:spPr bwMode="auto">
          <a:xfrm>
            <a:off x="5410200" y="1933575"/>
            <a:ext cx="2971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TextBox 14"/>
          <p:cNvSpPr txBox="1">
            <a:spLocks noChangeArrowheads="1"/>
          </p:cNvSpPr>
          <p:nvPr/>
        </p:nvSpPr>
        <p:spPr bwMode="auto">
          <a:xfrm>
            <a:off x="5562600" y="1566863"/>
            <a:ext cx="1333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800"/>
              <a:t>Distribution</a:t>
            </a:r>
          </a:p>
        </p:txBody>
      </p:sp>
      <p:sp>
        <p:nvSpPr>
          <p:cNvPr id="29709" name="Right Arrow 15"/>
          <p:cNvSpPr>
            <a:spLocks noChangeArrowheads="1"/>
          </p:cNvSpPr>
          <p:nvPr/>
        </p:nvSpPr>
        <p:spPr bwMode="auto">
          <a:xfrm rot="1373065" flipV="1">
            <a:off x="4205288" y="2381250"/>
            <a:ext cx="1143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914400" indent="-3429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9710" name="Right Arrow 13"/>
          <p:cNvSpPr>
            <a:spLocks noChangeArrowheads="1"/>
          </p:cNvSpPr>
          <p:nvPr/>
        </p:nvSpPr>
        <p:spPr bwMode="auto">
          <a:xfrm rot="8596000" flipV="1">
            <a:off x="3257550" y="2552700"/>
            <a:ext cx="1143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914400" indent="-3429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9711" name="TextBox 16"/>
          <p:cNvSpPr txBox="1">
            <a:spLocks noChangeArrowheads="1"/>
          </p:cNvSpPr>
          <p:nvPr/>
        </p:nvSpPr>
        <p:spPr bwMode="auto">
          <a:xfrm>
            <a:off x="1295400" y="5724525"/>
            <a:ext cx="653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dirty="0"/>
              <a:t>Example: Medical Emergency</a:t>
            </a:r>
          </a:p>
        </p:txBody>
      </p:sp>
    </p:spTree>
    <p:extLst>
      <p:ext uri="{BB962C8B-B14F-4D97-AF65-F5344CB8AC3E}">
        <p14:creationId xmlns:p14="http://schemas.microsoft.com/office/powerpoint/2010/main" val="291916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5" t="12548" r="15638" b="13994"/>
          <a:stretch>
            <a:fillRect/>
          </a:stretch>
        </p:blipFill>
        <p:spPr bwMode="auto">
          <a:xfrm>
            <a:off x="304800" y="1111468"/>
            <a:ext cx="7239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7010400" y="5562600"/>
            <a:ext cx="1600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800" dirty="0"/>
              <a:t>John Helm</a:t>
            </a:r>
          </a:p>
          <a:p>
            <a:r>
              <a:rPr lang="en-US" altLang="en-US" sz="1800" dirty="0"/>
              <a:t>Agile 2013</a:t>
            </a:r>
          </a:p>
        </p:txBody>
      </p:sp>
    </p:spTree>
    <p:extLst>
      <p:ext uri="{BB962C8B-B14F-4D97-AF65-F5344CB8AC3E}">
        <p14:creationId xmlns:p14="http://schemas.microsoft.com/office/powerpoint/2010/main" val="42095240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Jellybean 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Type of Estimate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Typical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 Ranges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Individual Estimates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0.30 – 1.8   (6X)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Groups (of</a:t>
                      </a:r>
                      <a:r>
                        <a:rPr lang="en-US" sz="3200" baseline="0" dirty="0" smtClean="0"/>
                        <a:t> ~6)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0.75 – 1.50 (2X)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Average</a:t>
                      </a:r>
                      <a:r>
                        <a:rPr lang="en-US" sz="3200" baseline="0" dirty="0" smtClean="0"/>
                        <a:t> of the Individuals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0.80 – 1.20 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ecx.images-amazon.com/images/I/51YSE0YH9C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373817"/>
            <a:ext cx="2117725" cy="326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52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8 E2E Showcase">
  <a:themeElements>
    <a:clrScheme name="IHS">
      <a:dk1>
        <a:srgbClr val="000000"/>
      </a:dk1>
      <a:lt1>
        <a:srgbClr val="FFFFFF"/>
      </a:lt1>
      <a:dk2>
        <a:srgbClr val="000000"/>
      </a:dk2>
      <a:lt2>
        <a:srgbClr val="CCCCCC"/>
      </a:lt2>
      <a:accent1>
        <a:srgbClr val="003399"/>
      </a:accent1>
      <a:accent2>
        <a:srgbClr val="32A032"/>
      </a:accent2>
      <a:accent3>
        <a:srgbClr val="FFCC00"/>
      </a:accent3>
      <a:accent4>
        <a:srgbClr val="3390FF"/>
      </a:accent4>
      <a:accent5>
        <a:srgbClr val="EBB40F"/>
      </a:accent5>
      <a:accent6>
        <a:srgbClr val="9BC84B"/>
      </a:accent6>
      <a:hlink>
        <a:srgbClr val="003399"/>
      </a:hlink>
      <a:folHlink>
        <a:srgbClr val="1C146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IHS">
      <a:dk1>
        <a:srgbClr val="000000"/>
      </a:dk1>
      <a:lt1>
        <a:srgbClr val="FFFFFF"/>
      </a:lt1>
      <a:dk2>
        <a:srgbClr val="000000"/>
      </a:dk2>
      <a:lt2>
        <a:srgbClr val="CCCCCC"/>
      </a:lt2>
      <a:accent1>
        <a:srgbClr val="003399"/>
      </a:accent1>
      <a:accent2>
        <a:srgbClr val="32A032"/>
      </a:accent2>
      <a:accent3>
        <a:srgbClr val="FFCC00"/>
      </a:accent3>
      <a:accent4>
        <a:srgbClr val="3390FF"/>
      </a:accent4>
      <a:accent5>
        <a:srgbClr val="EBB40F"/>
      </a:accent5>
      <a:accent6>
        <a:srgbClr val="9BC84B"/>
      </a:accent6>
      <a:hlink>
        <a:srgbClr val="003399"/>
      </a:hlink>
      <a:folHlink>
        <a:srgbClr val="1C146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IHS">
      <a:dk1>
        <a:srgbClr val="000000"/>
      </a:dk1>
      <a:lt1>
        <a:srgbClr val="FFFFFF"/>
      </a:lt1>
      <a:dk2>
        <a:srgbClr val="000000"/>
      </a:dk2>
      <a:lt2>
        <a:srgbClr val="CCCCCC"/>
      </a:lt2>
      <a:accent1>
        <a:srgbClr val="003399"/>
      </a:accent1>
      <a:accent2>
        <a:srgbClr val="32A032"/>
      </a:accent2>
      <a:accent3>
        <a:srgbClr val="FFCC00"/>
      </a:accent3>
      <a:accent4>
        <a:srgbClr val="3390FF"/>
      </a:accent4>
      <a:accent5>
        <a:srgbClr val="EBB40F"/>
      </a:accent5>
      <a:accent6>
        <a:srgbClr val="9BC84B"/>
      </a:accent6>
      <a:hlink>
        <a:srgbClr val="003399"/>
      </a:hlink>
      <a:folHlink>
        <a:srgbClr val="1C146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BEB79EF2800845B1236DE84C23E8B1" ma:contentTypeVersion="0" ma:contentTypeDescription="Create a new document." ma:contentTypeScope="" ma:versionID="28684bd8946f3ed1ca428eba6b0a4ea7">
  <xsd:schema xmlns:xsd="http://www.w3.org/2001/XMLSchema" xmlns:p="http://schemas.microsoft.com/office/2006/metadata/properties" targetNamespace="http://schemas.microsoft.com/office/2006/metadata/properties" ma:root="true" ma:fieldsID="0abb83f1d16cbaf58ae769f481109e7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524849F3-B612-4092-B41B-6655388DA77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89331CE-BD44-4B05-83A5-6CFC877E51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3D9052-5334-42AC-88AE-8FF74C7B45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P8 E2E Showcase</Template>
  <TotalTime>52665</TotalTime>
  <Words>152</Words>
  <Application>Microsoft Office PowerPoint</Application>
  <PresentationFormat>On-screen Show (4:3)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Times New Roman</vt:lpstr>
      <vt:lpstr>Verdana</vt:lpstr>
      <vt:lpstr>Wingdings</vt:lpstr>
      <vt:lpstr>P8 E2E Showcase</vt:lpstr>
      <vt:lpstr>Estimate the # of Jelly Beans</vt:lpstr>
      <vt:lpstr>Cynefin Framework (Snowden)</vt:lpstr>
      <vt:lpstr>Obvious</vt:lpstr>
      <vt:lpstr>Complicated</vt:lpstr>
      <vt:lpstr>Complex</vt:lpstr>
      <vt:lpstr>Chaotic</vt:lpstr>
      <vt:lpstr>PowerPoint Presentation</vt:lpstr>
      <vt:lpstr>Jellybean Results</vt:lpstr>
    </vt:vector>
  </TitlesOfParts>
  <Company>IHS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P8 Permit               E2E Showcase</dc:title>
  <dc:creator>Dunn, Diane</dc:creator>
  <cp:lastModifiedBy>Todd Little</cp:lastModifiedBy>
  <cp:revision>640</cp:revision>
  <cp:lastPrinted>2016-09-23T21:31:07Z</cp:lastPrinted>
  <dcterms:created xsi:type="dcterms:W3CDTF">2013-05-01T17:32:59Z</dcterms:created>
  <dcterms:modified xsi:type="dcterms:W3CDTF">2017-03-11T09:54:34Z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0x01010024BEB79EF2800845B1236DE84C23E8B1</vt:lpwstr>
  </property>
</Properties>
</file>