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6"/>
    <p:sldMasterId id="2147483714" r:id="rId7"/>
    <p:sldMasterId id="2147483726" r:id="rId8"/>
    <p:sldMasterId id="2147483738" r:id="rId9"/>
    <p:sldMasterId id="2147483750" r:id="rId10"/>
    <p:sldMasterId id="2147483816" r:id="rId11"/>
  </p:sldMasterIdLst>
  <p:notesMasterIdLst>
    <p:notesMasterId r:id="rId73"/>
  </p:notesMasterIdLst>
  <p:handoutMasterIdLst>
    <p:handoutMasterId r:id="rId74"/>
  </p:handoutMasterIdLst>
  <p:sldIdLst>
    <p:sldId id="399" r:id="rId12"/>
    <p:sldId id="497" r:id="rId13"/>
    <p:sldId id="515" r:id="rId14"/>
    <p:sldId id="501" r:id="rId15"/>
    <p:sldId id="496" r:id="rId16"/>
    <p:sldId id="470" r:id="rId17"/>
    <p:sldId id="525" r:id="rId18"/>
    <p:sldId id="502" r:id="rId19"/>
    <p:sldId id="503" r:id="rId20"/>
    <p:sldId id="504" r:id="rId21"/>
    <p:sldId id="505" r:id="rId22"/>
    <p:sldId id="498" r:id="rId23"/>
    <p:sldId id="507" r:id="rId24"/>
    <p:sldId id="558" r:id="rId25"/>
    <p:sldId id="508" r:id="rId26"/>
    <p:sldId id="509" r:id="rId27"/>
    <p:sldId id="512" r:id="rId28"/>
    <p:sldId id="540" r:id="rId29"/>
    <p:sldId id="559" r:id="rId30"/>
    <p:sldId id="572" r:id="rId31"/>
    <p:sldId id="560" r:id="rId32"/>
    <p:sldId id="545" r:id="rId33"/>
    <p:sldId id="513" r:id="rId34"/>
    <p:sldId id="526" r:id="rId35"/>
    <p:sldId id="543" r:id="rId36"/>
    <p:sldId id="510" r:id="rId37"/>
    <p:sldId id="500" r:id="rId38"/>
    <p:sldId id="521" r:id="rId39"/>
    <p:sldId id="522" r:id="rId40"/>
    <p:sldId id="578" r:id="rId41"/>
    <p:sldId id="519" r:id="rId42"/>
    <p:sldId id="520" r:id="rId43"/>
    <p:sldId id="583" r:id="rId44"/>
    <p:sldId id="523" r:id="rId45"/>
    <p:sldId id="547" r:id="rId46"/>
    <p:sldId id="524" r:id="rId47"/>
    <p:sldId id="527" r:id="rId48"/>
    <p:sldId id="528" r:id="rId49"/>
    <p:sldId id="529" r:id="rId50"/>
    <p:sldId id="549" r:id="rId51"/>
    <p:sldId id="531" r:id="rId52"/>
    <p:sldId id="530" r:id="rId53"/>
    <p:sldId id="551" r:id="rId54"/>
    <p:sldId id="499" r:id="rId55"/>
    <p:sldId id="553" r:id="rId56"/>
    <p:sldId id="554" r:id="rId57"/>
    <p:sldId id="532" r:id="rId58"/>
    <p:sldId id="582" r:id="rId59"/>
    <p:sldId id="564" r:id="rId60"/>
    <p:sldId id="580" r:id="rId61"/>
    <p:sldId id="571" r:id="rId62"/>
    <p:sldId id="566" r:id="rId63"/>
    <p:sldId id="533" r:id="rId64"/>
    <p:sldId id="570" r:id="rId65"/>
    <p:sldId id="574" r:id="rId66"/>
    <p:sldId id="577" r:id="rId67"/>
    <p:sldId id="576" r:id="rId68"/>
    <p:sldId id="575" r:id="rId69"/>
    <p:sldId id="458" r:id="rId70"/>
    <p:sldId id="579" r:id="rId71"/>
    <p:sldId id="581" r:id="rId72"/>
  </p:sldIdLst>
  <p:sldSz cx="9144000" cy="6858000" type="screen4x3"/>
  <p:notesSz cx="9388475" cy="71024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48">
          <p15:clr>
            <a:srgbClr val="A4A3A4"/>
          </p15:clr>
        </p15:guide>
        <p15:guide id="2" pos="240">
          <p15:clr>
            <a:srgbClr val="A4A3A4"/>
          </p15:clr>
        </p15:guide>
        <p15:guide id="3" pos="54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7" userDrawn="1">
          <p15:clr>
            <a:srgbClr val="A4A3A4"/>
          </p15:clr>
        </p15:guide>
        <p15:guide id="2" pos="295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3735"/>
    <a:srgbClr val="E6B9B8"/>
    <a:srgbClr val="0000FF"/>
    <a:srgbClr val="003399"/>
    <a:srgbClr val="000099"/>
    <a:srgbClr val="0066CC"/>
    <a:srgbClr val="0000CC"/>
    <a:srgbClr val="000066"/>
    <a:srgbClr val="0033CC"/>
    <a:srgbClr val="604A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40" autoAdjust="0"/>
    <p:restoredTop sz="86467" autoAdjust="0"/>
  </p:normalViewPr>
  <p:slideViewPr>
    <p:cSldViewPr>
      <p:cViewPr varScale="1">
        <p:scale>
          <a:sx n="79" d="100"/>
          <a:sy n="79" d="100"/>
        </p:scale>
        <p:origin x="76" y="132"/>
      </p:cViewPr>
      <p:guideLst>
        <p:guide orient="horz" pos="3648"/>
        <p:guide pos="240"/>
        <p:guide pos="5472"/>
      </p:guideLst>
    </p:cSldViewPr>
  </p:slideViewPr>
  <p:outlineViewPr>
    <p:cViewPr>
      <p:scale>
        <a:sx n="33" d="100"/>
        <a:sy n="33" d="100"/>
      </p:scale>
      <p:origin x="0" y="-591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172" y="-102"/>
      </p:cViewPr>
      <p:guideLst>
        <p:guide orient="horz" pos="2237"/>
        <p:guide pos="295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2.xml"/><Relationship Id="rId71" Type="http://schemas.openxmlformats.org/officeDocument/2006/relationships/slide" Target="slides/slide60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6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2.xml"/><Relationship Id="rId7" Type="http://schemas.openxmlformats.org/officeDocument/2006/relationships/slide" Target="slides/slide46.xml"/><Relationship Id="rId2" Type="http://schemas.openxmlformats.org/officeDocument/2006/relationships/slide" Target="slides/slide21.xml"/><Relationship Id="rId1" Type="http://schemas.openxmlformats.org/officeDocument/2006/relationships/slide" Target="slides/slide16.xml"/><Relationship Id="rId6" Type="http://schemas.openxmlformats.org/officeDocument/2006/relationships/slide" Target="slides/slide45.xml"/><Relationship Id="rId5" Type="http://schemas.openxmlformats.org/officeDocument/2006/relationships/slide" Target="slides/slide40.xml"/><Relationship Id="rId4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2E01A9-1559-49B1-9FD9-2047E1EBFF3E}" type="doc">
      <dgm:prSet loTypeId="urn:microsoft.com/office/officeart/2011/layout/ConvergingText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EF7C55-2C60-4947-881D-F37E15C1E778}">
      <dgm:prSet phldrT="[Text]"/>
      <dgm:spPr/>
      <dgm:t>
        <a:bodyPr/>
        <a:lstStyle/>
        <a:p>
          <a:r>
            <a:rPr lang="en-US"/>
            <a:t>Processes</a:t>
          </a:r>
        </a:p>
      </dgm:t>
    </dgm:pt>
    <dgm:pt modelId="{05D4648C-90BC-4F41-9C19-1220784C800F}" type="parTrans" cxnId="{EDE4A3F2-9266-4ADA-82ED-13F38AF1AF4F}">
      <dgm:prSet/>
      <dgm:spPr/>
      <dgm:t>
        <a:bodyPr/>
        <a:lstStyle/>
        <a:p>
          <a:endParaRPr lang="en-US"/>
        </a:p>
      </dgm:t>
    </dgm:pt>
    <dgm:pt modelId="{897C4825-BC5C-4498-8BC4-B403CB3CBB65}" type="sibTrans" cxnId="{EDE4A3F2-9266-4ADA-82ED-13F38AF1AF4F}">
      <dgm:prSet/>
      <dgm:spPr/>
      <dgm:t>
        <a:bodyPr/>
        <a:lstStyle/>
        <a:p>
          <a:endParaRPr lang="en-US"/>
        </a:p>
      </dgm:t>
    </dgm:pt>
    <dgm:pt modelId="{317BE2F6-AAD2-4964-97A4-B8F32CEF7C7E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6D43B903-9A72-463E-B0B2-30A135446169}" type="parTrans" cxnId="{73C9CFE9-691A-48F3-89EE-F510DB1EBEE0}">
      <dgm:prSet/>
      <dgm:spPr/>
      <dgm:t>
        <a:bodyPr/>
        <a:lstStyle/>
        <a:p>
          <a:endParaRPr lang="en-US"/>
        </a:p>
      </dgm:t>
    </dgm:pt>
    <dgm:pt modelId="{49B64F5B-2EC5-4808-8DF5-39E8E4526C5C}" type="sibTrans" cxnId="{73C9CFE9-691A-48F3-89EE-F510DB1EBEE0}">
      <dgm:prSet/>
      <dgm:spPr/>
      <dgm:t>
        <a:bodyPr/>
        <a:lstStyle/>
        <a:p>
          <a:endParaRPr lang="en-US"/>
        </a:p>
      </dgm:t>
    </dgm:pt>
    <dgm:pt modelId="{9EEB449D-7F40-410F-9602-AF77CEA990A0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2B99FA47-8589-4775-80E1-86C4D9DE47E5}" type="parTrans" cxnId="{63860BD5-243D-49DD-A5FC-FE02F928E661}">
      <dgm:prSet/>
      <dgm:spPr/>
      <dgm:t>
        <a:bodyPr/>
        <a:lstStyle/>
        <a:p>
          <a:endParaRPr lang="en-US"/>
        </a:p>
      </dgm:t>
    </dgm:pt>
    <dgm:pt modelId="{BF89413A-B2F9-452C-890D-D14391A8371D}" type="sibTrans" cxnId="{63860BD5-243D-49DD-A5FC-FE02F928E661}">
      <dgm:prSet/>
      <dgm:spPr/>
      <dgm:t>
        <a:bodyPr/>
        <a:lstStyle/>
        <a:p>
          <a:endParaRPr lang="en-US"/>
        </a:p>
      </dgm:t>
    </dgm:pt>
    <dgm:pt modelId="{6B1BA332-5978-4DA6-9B08-CE32423355F1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03C46FE3-61A4-4AA5-A5D2-043995DCBBD5}" type="parTrans" cxnId="{1759F8DE-BFD8-42F0-868B-EFC49BA95648}">
      <dgm:prSet/>
      <dgm:spPr/>
      <dgm:t>
        <a:bodyPr/>
        <a:lstStyle/>
        <a:p>
          <a:endParaRPr lang="en-US"/>
        </a:p>
      </dgm:t>
    </dgm:pt>
    <dgm:pt modelId="{36AB9D86-DE3A-404B-A29A-966D21E29902}" type="sibTrans" cxnId="{1759F8DE-BFD8-42F0-868B-EFC49BA95648}">
      <dgm:prSet/>
      <dgm:spPr/>
      <dgm:t>
        <a:bodyPr/>
        <a:lstStyle/>
        <a:p>
          <a:endParaRPr lang="en-US"/>
        </a:p>
      </dgm:t>
    </dgm:pt>
    <dgm:pt modelId="{110D120F-3438-44D1-BFE2-89B1C5218C9E}" type="pres">
      <dgm:prSet presAssocID="{982E01A9-1559-49B1-9FD9-2047E1EBFF3E}" presName="Name0" presStyleCnt="0">
        <dgm:presLayoutVars>
          <dgm:chMax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CD2CED6-736C-40DF-AEFB-EA5B0FDD2BC5}" type="pres">
      <dgm:prSet presAssocID="{70EF7C55-2C60-4947-881D-F37E15C1E778}" presName="composite" presStyleCnt="0"/>
      <dgm:spPr/>
    </dgm:pt>
    <dgm:pt modelId="{A5D32274-993D-4D2C-AA78-86FF29754D01}" type="pres">
      <dgm:prSet presAssocID="{70EF7C55-2C60-4947-881D-F37E15C1E778}" presName="ParentAccent1" presStyleLbl="alignNode1" presStyleIdx="0" presStyleCnt="34"/>
      <dgm:spPr/>
    </dgm:pt>
    <dgm:pt modelId="{7F006B13-65B5-4977-AD37-F7ABC4110AAB}" type="pres">
      <dgm:prSet presAssocID="{70EF7C55-2C60-4947-881D-F37E15C1E778}" presName="ParentAccent2" presStyleLbl="alignNode1" presStyleIdx="1" presStyleCnt="34"/>
      <dgm:spPr/>
    </dgm:pt>
    <dgm:pt modelId="{2757286F-A161-40C5-8ED0-17B63B929DC3}" type="pres">
      <dgm:prSet presAssocID="{70EF7C55-2C60-4947-881D-F37E15C1E778}" presName="ParentAccent3" presStyleLbl="alignNode1" presStyleIdx="2" presStyleCnt="34"/>
      <dgm:spPr/>
    </dgm:pt>
    <dgm:pt modelId="{09257706-1EE7-40A8-B681-FC76F93CD7A9}" type="pres">
      <dgm:prSet presAssocID="{70EF7C55-2C60-4947-881D-F37E15C1E778}" presName="ParentAccent4" presStyleLbl="alignNode1" presStyleIdx="3" presStyleCnt="34"/>
      <dgm:spPr/>
    </dgm:pt>
    <dgm:pt modelId="{E8752E7F-384C-4CB3-A109-51632558B678}" type="pres">
      <dgm:prSet presAssocID="{70EF7C55-2C60-4947-881D-F37E15C1E778}" presName="ParentAccent5" presStyleLbl="alignNode1" presStyleIdx="4" presStyleCnt="34"/>
      <dgm:spPr/>
    </dgm:pt>
    <dgm:pt modelId="{8B58A520-61CE-4916-B656-AF838AE00CEA}" type="pres">
      <dgm:prSet presAssocID="{70EF7C55-2C60-4947-881D-F37E15C1E778}" presName="ParentAccent6" presStyleLbl="alignNode1" presStyleIdx="5" presStyleCnt="34"/>
      <dgm:spPr/>
    </dgm:pt>
    <dgm:pt modelId="{000BB870-A87B-4C24-ABAC-AF3BA30C9A5A}" type="pres">
      <dgm:prSet presAssocID="{70EF7C55-2C60-4947-881D-F37E15C1E778}" presName="ParentAccent7" presStyleLbl="alignNode1" presStyleIdx="6" presStyleCnt="34"/>
      <dgm:spPr/>
    </dgm:pt>
    <dgm:pt modelId="{7CFC3E25-34AE-4228-B2B9-7D1F0C3D48D8}" type="pres">
      <dgm:prSet presAssocID="{70EF7C55-2C60-4947-881D-F37E15C1E778}" presName="ParentAccent8" presStyleLbl="alignNode1" presStyleIdx="7" presStyleCnt="34"/>
      <dgm:spPr/>
    </dgm:pt>
    <dgm:pt modelId="{736E225E-7EBD-498F-A421-CE4C932D7791}" type="pres">
      <dgm:prSet presAssocID="{70EF7C55-2C60-4947-881D-F37E15C1E778}" presName="ParentAccent9" presStyleLbl="alignNode1" presStyleIdx="8" presStyleCnt="34"/>
      <dgm:spPr/>
    </dgm:pt>
    <dgm:pt modelId="{CCBB6F52-9EFD-48E4-9F83-F975F74FC105}" type="pres">
      <dgm:prSet presAssocID="{70EF7C55-2C60-4947-881D-F37E15C1E778}" presName="ParentAccent10" presStyleLbl="alignNode1" presStyleIdx="9" presStyleCnt="34"/>
      <dgm:spPr/>
    </dgm:pt>
    <dgm:pt modelId="{888EE50E-E6F7-477F-8A01-8C00D54FE292}" type="pres">
      <dgm:prSet presAssocID="{70EF7C55-2C60-4947-881D-F37E15C1E778}" presName="Parent" presStyleLbl="alignNode1" presStyleIdx="10" presStyleCnt="34">
        <dgm:presLayoutVars>
          <dgm:chMax val="5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C1D68F-10A7-47D9-88E7-721605677A39}" type="pres">
      <dgm:prSet presAssocID="{317BE2F6-AAD2-4964-97A4-B8F32CEF7C7E}" presName="Child1Accent1" presStyleLbl="alignNode1" presStyleIdx="11" presStyleCnt="34"/>
      <dgm:spPr/>
    </dgm:pt>
    <dgm:pt modelId="{F4655CE9-81AC-4BEC-9F15-A10DF8214B41}" type="pres">
      <dgm:prSet presAssocID="{317BE2F6-AAD2-4964-97A4-B8F32CEF7C7E}" presName="Child1Accent2" presStyleLbl="alignNode1" presStyleIdx="12" presStyleCnt="34"/>
      <dgm:spPr/>
    </dgm:pt>
    <dgm:pt modelId="{E84E1479-7837-4013-84FB-F91FE1516AAE}" type="pres">
      <dgm:prSet presAssocID="{317BE2F6-AAD2-4964-97A4-B8F32CEF7C7E}" presName="Child1Accent3" presStyleLbl="alignNode1" presStyleIdx="13" presStyleCnt="34"/>
      <dgm:spPr/>
    </dgm:pt>
    <dgm:pt modelId="{6209A150-D931-4CB9-B5B8-477691461261}" type="pres">
      <dgm:prSet presAssocID="{317BE2F6-AAD2-4964-97A4-B8F32CEF7C7E}" presName="Child1Accent4" presStyleLbl="alignNode1" presStyleIdx="14" presStyleCnt="34"/>
      <dgm:spPr/>
    </dgm:pt>
    <dgm:pt modelId="{777565F8-5517-44BA-B0DE-3D720641E549}" type="pres">
      <dgm:prSet presAssocID="{317BE2F6-AAD2-4964-97A4-B8F32CEF7C7E}" presName="Child1Accent5" presStyleLbl="alignNode1" presStyleIdx="15" presStyleCnt="34"/>
      <dgm:spPr/>
    </dgm:pt>
    <dgm:pt modelId="{B183BC60-6421-47B5-AD3F-5FEEE3133DC1}" type="pres">
      <dgm:prSet presAssocID="{317BE2F6-AAD2-4964-97A4-B8F32CEF7C7E}" presName="Child1Accent6" presStyleLbl="alignNode1" presStyleIdx="16" presStyleCnt="34"/>
      <dgm:spPr/>
    </dgm:pt>
    <dgm:pt modelId="{609D0F7C-FD64-416D-A92D-2FD4D61312F0}" type="pres">
      <dgm:prSet presAssocID="{317BE2F6-AAD2-4964-97A4-B8F32CEF7C7E}" presName="Child1Accent7" presStyleLbl="alignNode1" presStyleIdx="17" presStyleCnt="34"/>
      <dgm:spPr/>
    </dgm:pt>
    <dgm:pt modelId="{43C67B5C-6697-4BF8-9D3B-B1FE0FB94D99}" type="pres">
      <dgm:prSet presAssocID="{317BE2F6-AAD2-4964-97A4-B8F32CEF7C7E}" presName="Child1Accent8" presStyleLbl="alignNode1" presStyleIdx="18" presStyleCnt="34"/>
      <dgm:spPr/>
    </dgm:pt>
    <dgm:pt modelId="{61A4152D-1FEA-4841-A4C3-E7F7447EE9CE}" type="pres">
      <dgm:prSet presAssocID="{317BE2F6-AAD2-4964-97A4-B8F32CEF7C7E}" presName="Child1Accent9" presStyleLbl="alignNode1" presStyleIdx="19" presStyleCnt="34"/>
      <dgm:spPr/>
    </dgm:pt>
    <dgm:pt modelId="{AE811F67-E007-483E-8BF4-A0DCB69C9587}" type="pres">
      <dgm:prSet presAssocID="{317BE2F6-AAD2-4964-97A4-B8F32CEF7C7E}" presName="Child1" presStyleLbl="revTx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E324C4-AFE1-4ADC-A0AA-2AB200652CD3}" type="pres">
      <dgm:prSet presAssocID="{9EEB449D-7F40-410F-9602-AF77CEA990A0}" presName="Child2Accent1" presStyleLbl="alignNode1" presStyleIdx="20" presStyleCnt="34"/>
      <dgm:spPr/>
    </dgm:pt>
    <dgm:pt modelId="{FD646C20-CA3B-47F7-8755-F73335B89D2A}" type="pres">
      <dgm:prSet presAssocID="{9EEB449D-7F40-410F-9602-AF77CEA990A0}" presName="Child2Accent2" presStyleLbl="alignNode1" presStyleIdx="21" presStyleCnt="34"/>
      <dgm:spPr/>
    </dgm:pt>
    <dgm:pt modelId="{7C91E3F3-8487-45ED-955E-ACB4F5348DE5}" type="pres">
      <dgm:prSet presAssocID="{9EEB449D-7F40-410F-9602-AF77CEA990A0}" presName="Child2Accent3" presStyleLbl="alignNode1" presStyleIdx="22" presStyleCnt="34"/>
      <dgm:spPr/>
    </dgm:pt>
    <dgm:pt modelId="{B4122735-33B3-4FC7-8D3C-C2A96516DD07}" type="pres">
      <dgm:prSet presAssocID="{9EEB449D-7F40-410F-9602-AF77CEA990A0}" presName="Child2Accent4" presStyleLbl="alignNode1" presStyleIdx="23" presStyleCnt="34"/>
      <dgm:spPr/>
    </dgm:pt>
    <dgm:pt modelId="{C10F6EF0-0412-40C9-93D7-16B7BB5B2D3E}" type="pres">
      <dgm:prSet presAssocID="{9EEB449D-7F40-410F-9602-AF77CEA990A0}" presName="Child2Accent5" presStyleLbl="alignNode1" presStyleIdx="24" presStyleCnt="34"/>
      <dgm:spPr/>
    </dgm:pt>
    <dgm:pt modelId="{2C41D1AE-7785-4B88-A34C-7E1A4E29B31D}" type="pres">
      <dgm:prSet presAssocID="{9EEB449D-7F40-410F-9602-AF77CEA990A0}" presName="Child2Accent6" presStyleLbl="alignNode1" presStyleIdx="25" presStyleCnt="34"/>
      <dgm:spPr/>
    </dgm:pt>
    <dgm:pt modelId="{11E38803-46E5-4161-8AE9-A740E11F3127}" type="pres">
      <dgm:prSet presAssocID="{9EEB449D-7F40-410F-9602-AF77CEA990A0}" presName="Child2Accent7" presStyleLbl="alignNode1" presStyleIdx="26" presStyleCnt="34"/>
      <dgm:spPr/>
    </dgm:pt>
    <dgm:pt modelId="{73AE6B4A-9B7B-4F6D-875B-D6DFCF05336D}" type="pres">
      <dgm:prSet presAssocID="{9EEB449D-7F40-410F-9602-AF77CEA990A0}" presName="Child2" presStyleLbl="revTx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6B2B07-2AC1-4F21-B54C-35B8FCEA45FE}" type="pres">
      <dgm:prSet presAssocID="{6B1BA332-5978-4DA6-9B08-CE32423355F1}" presName="Child3Accent1" presStyleLbl="alignNode1" presStyleIdx="27" presStyleCnt="34"/>
      <dgm:spPr/>
    </dgm:pt>
    <dgm:pt modelId="{0C726BF0-DF17-4ACC-8F2D-698B9180CCFA}" type="pres">
      <dgm:prSet presAssocID="{6B1BA332-5978-4DA6-9B08-CE32423355F1}" presName="Child3Accent2" presStyleLbl="alignNode1" presStyleIdx="28" presStyleCnt="34"/>
      <dgm:spPr/>
    </dgm:pt>
    <dgm:pt modelId="{CC40B6B0-19CA-4A3C-8EC9-9B0ABEE4C857}" type="pres">
      <dgm:prSet presAssocID="{6B1BA332-5978-4DA6-9B08-CE32423355F1}" presName="Child3Accent3" presStyleLbl="alignNode1" presStyleIdx="29" presStyleCnt="34"/>
      <dgm:spPr/>
    </dgm:pt>
    <dgm:pt modelId="{B6C64D72-941C-4B8E-BDFF-330C7C40D9C6}" type="pres">
      <dgm:prSet presAssocID="{6B1BA332-5978-4DA6-9B08-CE32423355F1}" presName="Child3Accent4" presStyleLbl="alignNode1" presStyleIdx="30" presStyleCnt="34"/>
      <dgm:spPr/>
    </dgm:pt>
    <dgm:pt modelId="{899EA8C2-DF52-4C4E-A78C-A5D776325335}" type="pres">
      <dgm:prSet presAssocID="{6B1BA332-5978-4DA6-9B08-CE32423355F1}" presName="Child3Accent5" presStyleLbl="alignNode1" presStyleIdx="31" presStyleCnt="34"/>
      <dgm:spPr/>
    </dgm:pt>
    <dgm:pt modelId="{3AD6492F-C78C-4D82-827E-8E3719E06E3F}" type="pres">
      <dgm:prSet presAssocID="{6B1BA332-5978-4DA6-9B08-CE32423355F1}" presName="Child3Accent6" presStyleLbl="alignNode1" presStyleIdx="32" presStyleCnt="34"/>
      <dgm:spPr/>
    </dgm:pt>
    <dgm:pt modelId="{F85BB596-5335-4D02-81D8-A26B63885CFF}" type="pres">
      <dgm:prSet presAssocID="{6B1BA332-5978-4DA6-9B08-CE32423355F1}" presName="Child3Accent7" presStyleLbl="alignNode1" presStyleIdx="33" presStyleCnt="34"/>
      <dgm:spPr/>
    </dgm:pt>
    <dgm:pt modelId="{F4BB4DEB-00F9-47A8-B59A-38A2B8533D4A}" type="pres">
      <dgm:prSet presAssocID="{6B1BA332-5978-4DA6-9B08-CE32423355F1}" presName="Child3" presStyleLbl="revTx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DC77ACE-74AC-48AB-AEA3-37F3DBABBBA7}" type="presOf" srcId="{982E01A9-1559-49B1-9FD9-2047E1EBFF3E}" destId="{110D120F-3438-44D1-BFE2-89B1C5218C9E}" srcOrd="0" destOrd="0" presId="urn:microsoft.com/office/officeart/2011/layout/ConvergingText"/>
    <dgm:cxn modelId="{71FA32D1-61B3-4950-9DAC-248C2DD84FC6}" type="presOf" srcId="{70EF7C55-2C60-4947-881D-F37E15C1E778}" destId="{888EE50E-E6F7-477F-8A01-8C00D54FE292}" srcOrd="0" destOrd="0" presId="urn:microsoft.com/office/officeart/2011/layout/ConvergingText"/>
    <dgm:cxn modelId="{1759F8DE-BFD8-42F0-868B-EFC49BA95648}" srcId="{70EF7C55-2C60-4947-881D-F37E15C1E778}" destId="{6B1BA332-5978-4DA6-9B08-CE32423355F1}" srcOrd="2" destOrd="0" parTransId="{03C46FE3-61A4-4AA5-A5D2-043995DCBBD5}" sibTransId="{36AB9D86-DE3A-404B-A29A-966D21E29902}"/>
    <dgm:cxn modelId="{63860BD5-243D-49DD-A5FC-FE02F928E661}" srcId="{70EF7C55-2C60-4947-881D-F37E15C1E778}" destId="{9EEB449D-7F40-410F-9602-AF77CEA990A0}" srcOrd="1" destOrd="0" parTransId="{2B99FA47-8589-4775-80E1-86C4D9DE47E5}" sibTransId="{BF89413A-B2F9-452C-890D-D14391A8371D}"/>
    <dgm:cxn modelId="{EDE4A3F2-9266-4ADA-82ED-13F38AF1AF4F}" srcId="{982E01A9-1559-49B1-9FD9-2047E1EBFF3E}" destId="{70EF7C55-2C60-4947-881D-F37E15C1E778}" srcOrd="0" destOrd="0" parTransId="{05D4648C-90BC-4F41-9C19-1220784C800F}" sibTransId="{897C4825-BC5C-4498-8BC4-B403CB3CBB65}"/>
    <dgm:cxn modelId="{2F5A1086-15B1-4F21-8AD7-B50E7F659BFD}" type="presOf" srcId="{9EEB449D-7F40-410F-9602-AF77CEA990A0}" destId="{73AE6B4A-9B7B-4F6D-875B-D6DFCF05336D}" srcOrd="0" destOrd="0" presId="urn:microsoft.com/office/officeart/2011/layout/ConvergingText"/>
    <dgm:cxn modelId="{F19C5B82-7CF8-43AC-A273-BE96AF2BF832}" type="presOf" srcId="{317BE2F6-AAD2-4964-97A4-B8F32CEF7C7E}" destId="{AE811F67-E007-483E-8BF4-A0DCB69C9587}" srcOrd="0" destOrd="0" presId="urn:microsoft.com/office/officeart/2011/layout/ConvergingText"/>
    <dgm:cxn modelId="{73C9CFE9-691A-48F3-89EE-F510DB1EBEE0}" srcId="{70EF7C55-2C60-4947-881D-F37E15C1E778}" destId="{317BE2F6-AAD2-4964-97A4-B8F32CEF7C7E}" srcOrd="0" destOrd="0" parTransId="{6D43B903-9A72-463E-B0B2-30A135446169}" sibTransId="{49B64F5B-2EC5-4808-8DF5-39E8E4526C5C}"/>
    <dgm:cxn modelId="{A9E9864C-85DD-4FC6-A72E-DF04E979021F}" type="presOf" srcId="{6B1BA332-5978-4DA6-9B08-CE32423355F1}" destId="{F4BB4DEB-00F9-47A8-B59A-38A2B8533D4A}" srcOrd="0" destOrd="0" presId="urn:microsoft.com/office/officeart/2011/layout/ConvergingText"/>
    <dgm:cxn modelId="{FD490DB4-DBFC-4EE4-A98C-AF3D0710D9FF}" type="presParOf" srcId="{110D120F-3438-44D1-BFE2-89B1C5218C9E}" destId="{ACD2CED6-736C-40DF-AEFB-EA5B0FDD2BC5}" srcOrd="0" destOrd="0" presId="urn:microsoft.com/office/officeart/2011/layout/ConvergingText"/>
    <dgm:cxn modelId="{A5CB3D35-DD18-4DD4-BC6F-20257CD03204}" type="presParOf" srcId="{ACD2CED6-736C-40DF-AEFB-EA5B0FDD2BC5}" destId="{A5D32274-993D-4D2C-AA78-86FF29754D01}" srcOrd="0" destOrd="0" presId="urn:microsoft.com/office/officeart/2011/layout/ConvergingText"/>
    <dgm:cxn modelId="{51A582C0-B157-4749-BD75-64FC841117A2}" type="presParOf" srcId="{ACD2CED6-736C-40DF-AEFB-EA5B0FDD2BC5}" destId="{7F006B13-65B5-4977-AD37-F7ABC4110AAB}" srcOrd="1" destOrd="0" presId="urn:microsoft.com/office/officeart/2011/layout/ConvergingText"/>
    <dgm:cxn modelId="{5774EAED-2098-4694-B0EA-F73371FDD8BB}" type="presParOf" srcId="{ACD2CED6-736C-40DF-AEFB-EA5B0FDD2BC5}" destId="{2757286F-A161-40C5-8ED0-17B63B929DC3}" srcOrd="2" destOrd="0" presId="urn:microsoft.com/office/officeart/2011/layout/ConvergingText"/>
    <dgm:cxn modelId="{4D9BAE3B-BD72-4FF0-8126-E042F3BDD774}" type="presParOf" srcId="{ACD2CED6-736C-40DF-AEFB-EA5B0FDD2BC5}" destId="{09257706-1EE7-40A8-B681-FC76F93CD7A9}" srcOrd="3" destOrd="0" presId="urn:microsoft.com/office/officeart/2011/layout/ConvergingText"/>
    <dgm:cxn modelId="{B0112489-9ED7-49C8-8FA1-1FBF8EFCF08C}" type="presParOf" srcId="{ACD2CED6-736C-40DF-AEFB-EA5B0FDD2BC5}" destId="{E8752E7F-384C-4CB3-A109-51632558B678}" srcOrd="4" destOrd="0" presId="urn:microsoft.com/office/officeart/2011/layout/ConvergingText"/>
    <dgm:cxn modelId="{163DD7FD-DF46-4BF3-8AB1-89C07FE393A4}" type="presParOf" srcId="{ACD2CED6-736C-40DF-AEFB-EA5B0FDD2BC5}" destId="{8B58A520-61CE-4916-B656-AF838AE00CEA}" srcOrd="5" destOrd="0" presId="urn:microsoft.com/office/officeart/2011/layout/ConvergingText"/>
    <dgm:cxn modelId="{32A55115-2D21-48A2-9DAF-A57DEC8BE073}" type="presParOf" srcId="{ACD2CED6-736C-40DF-AEFB-EA5B0FDD2BC5}" destId="{000BB870-A87B-4C24-ABAC-AF3BA30C9A5A}" srcOrd="6" destOrd="0" presId="urn:microsoft.com/office/officeart/2011/layout/ConvergingText"/>
    <dgm:cxn modelId="{81ABBE02-0FB0-44CD-BE92-5E77A2F04FD4}" type="presParOf" srcId="{ACD2CED6-736C-40DF-AEFB-EA5B0FDD2BC5}" destId="{7CFC3E25-34AE-4228-B2B9-7D1F0C3D48D8}" srcOrd="7" destOrd="0" presId="urn:microsoft.com/office/officeart/2011/layout/ConvergingText"/>
    <dgm:cxn modelId="{EC6DD61C-64F2-4B11-B44A-905542E26D4C}" type="presParOf" srcId="{ACD2CED6-736C-40DF-AEFB-EA5B0FDD2BC5}" destId="{736E225E-7EBD-498F-A421-CE4C932D7791}" srcOrd="8" destOrd="0" presId="urn:microsoft.com/office/officeart/2011/layout/ConvergingText"/>
    <dgm:cxn modelId="{D19361CC-E858-483F-AF2F-6B4FB41A2715}" type="presParOf" srcId="{ACD2CED6-736C-40DF-AEFB-EA5B0FDD2BC5}" destId="{CCBB6F52-9EFD-48E4-9F83-F975F74FC105}" srcOrd="9" destOrd="0" presId="urn:microsoft.com/office/officeart/2011/layout/ConvergingText"/>
    <dgm:cxn modelId="{0DAE6114-223E-4464-82DA-F1CEA0164FA1}" type="presParOf" srcId="{ACD2CED6-736C-40DF-AEFB-EA5B0FDD2BC5}" destId="{888EE50E-E6F7-477F-8A01-8C00D54FE292}" srcOrd="10" destOrd="0" presId="urn:microsoft.com/office/officeart/2011/layout/ConvergingText"/>
    <dgm:cxn modelId="{0CB9E9B3-26B9-4F90-A150-9C515C0751CF}" type="presParOf" srcId="{ACD2CED6-736C-40DF-AEFB-EA5B0FDD2BC5}" destId="{53C1D68F-10A7-47D9-88E7-721605677A39}" srcOrd="11" destOrd="0" presId="urn:microsoft.com/office/officeart/2011/layout/ConvergingText"/>
    <dgm:cxn modelId="{ACF04F79-4BE7-43FE-864A-8D7021939278}" type="presParOf" srcId="{ACD2CED6-736C-40DF-AEFB-EA5B0FDD2BC5}" destId="{F4655CE9-81AC-4BEC-9F15-A10DF8214B41}" srcOrd="12" destOrd="0" presId="urn:microsoft.com/office/officeart/2011/layout/ConvergingText"/>
    <dgm:cxn modelId="{4D6E0B0A-1E41-4628-8088-0E37685873EB}" type="presParOf" srcId="{ACD2CED6-736C-40DF-AEFB-EA5B0FDD2BC5}" destId="{E84E1479-7837-4013-84FB-F91FE1516AAE}" srcOrd="13" destOrd="0" presId="urn:microsoft.com/office/officeart/2011/layout/ConvergingText"/>
    <dgm:cxn modelId="{93199910-0BBB-47F2-A7E3-06947B527B84}" type="presParOf" srcId="{ACD2CED6-736C-40DF-AEFB-EA5B0FDD2BC5}" destId="{6209A150-D931-4CB9-B5B8-477691461261}" srcOrd="14" destOrd="0" presId="urn:microsoft.com/office/officeart/2011/layout/ConvergingText"/>
    <dgm:cxn modelId="{E0A1596D-2B9F-4301-83C7-98DDE8BD2F13}" type="presParOf" srcId="{ACD2CED6-736C-40DF-AEFB-EA5B0FDD2BC5}" destId="{777565F8-5517-44BA-B0DE-3D720641E549}" srcOrd="15" destOrd="0" presId="urn:microsoft.com/office/officeart/2011/layout/ConvergingText"/>
    <dgm:cxn modelId="{4C24F7B8-EFB1-409D-BB94-3F0F81163DA1}" type="presParOf" srcId="{ACD2CED6-736C-40DF-AEFB-EA5B0FDD2BC5}" destId="{B183BC60-6421-47B5-AD3F-5FEEE3133DC1}" srcOrd="16" destOrd="0" presId="urn:microsoft.com/office/officeart/2011/layout/ConvergingText"/>
    <dgm:cxn modelId="{B855D5A8-4088-45F4-AC97-69DC92F82159}" type="presParOf" srcId="{ACD2CED6-736C-40DF-AEFB-EA5B0FDD2BC5}" destId="{609D0F7C-FD64-416D-A92D-2FD4D61312F0}" srcOrd="17" destOrd="0" presId="urn:microsoft.com/office/officeart/2011/layout/ConvergingText"/>
    <dgm:cxn modelId="{633BD800-BCC5-40D6-9AD8-196651F2535D}" type="presParOf" srcId="{ACD2CED6-736C-40DF-AEFB-EA5B0FDD2BC5}" destId="{43C67B5C-6697-4BF8-9D3B-B1FE0FB94D99}" srcOrd="18" destOrd="0" presId="urn:microsoft.com/office/officeart/2011/layout/ConvergingText"/>
    <dgm:cxn modelId="{ABD52589-5E23-49F7-9DED-3ECE2B57926C}" type="presParOf" srcId="{ACD2CED6-736C-40DF-AEFB-EA5B0FDD2BC5}" destId="{61A4152D-1FEA-4841-A4C3-E7F7447EE9CE}" srcOrd="19" destOrd="0" presId="urn:microsoft.com/office/officeart/2011/layout/ConvergingText"/>
    <dgm:cxn modelId="{896406FD-8D69-498F-8B69-8220D26E33CA}" type="presParOf" srcId="{ACD2CED6-736C-40DF-AEFB-EA5B0FDD2BC5}" destId="{AE811F67-E007-483E-8BF4-A0DCB69C9587}" srcOrd="20" destOrd="0" presId="urn:microsoft.com/office/officeart/2011/layout/ConvergingText"/>
    <dgm:cxn modelId="{308DEEA8-BE84-4D60-8CBF-5765141226A0}" type="presParOf" srcId="{ACD2CED6-736C-40DF-AEFB-EA5B0FDD2BC5}" destId="{62E324C4-AFE1-4ADC-A0AA-2AB200652CD3}" srcOrd="21" destOrd="0" presId="urn:microsoft.com/office/officeart/2011/layout/ConvergingText"/>
    <dgm:cxn modelId="{A5599271-CEAC-4C8C-80B3-3BAFD8085100}" type="presParOf" srcId="{ACD2CED6-736C-40DF-AEFB-EA5B0FDD2BC5}" destId="{FD646C20-CA3B-47F7-8755-F73335B89D2A}" srcOrd="22" destOrd="0" presId="urn:microsoft.com/office/officeart/2011/layout/ConvergingText"/>
    <dgm:cxn modelId="{12E91D37-5839-4AFF-9A73-D1F58541DA2E}" type="presParOf" srcId="{ACD2CED6-736C-40DF-AEFB-EA5B0FDD2BC5}" destId="{7C91E3F3-8487-45ED-955E-ACB4F5348DE5}" srcOrd="23" destOrd="0" presId="urn:microsoft.com/office/officeart/2011/layout/ConvergingText"/>
    <dgm:cxn modelId="{0D6327F6-8ECB-4E43-95BC-399964992F5C}" type="presParOf" srcId="{ACD2CED6-736C-40DF-AEFB-EA5B0FDD2BC5}" destId="{B4122735-33B3-4FC7-8D3C-C2A96516DD07}" srcOrd="24" destOrd="0" presId="urn:microsoft.com/office/officeart/2011/layout/ConvergingText"/>
    <dgm:cxn modelId="{1661BC4C-7E21-4903-9F51-0A47819D433D}" type="presParOf" srcId="{ACD2CED6-736C-40DF-AEFB-EA5B0FDD2BC5}" destId="{C10F6EF0-0412-40C9-93D7-16B7BB5B2D3E}" srcOrd="25" destOrd="0" presId="urn:microsoft.com/office/officeart/2011/layout/ConvergingText"/>
    <dgm:cxn modelId="{2CD8110E-5D81-47FD-9FC3-2C441B624372}" type="presParOf" srcId="{ACD2CED6-736C-40DF-AEFB-EA5B0FDD2BC5}" destId="{2C41D1AE-7785-4B88-A34C-7E1A4E29B31D}" srcOrd="26" destOrd="0" presId="urn:microsoft.com/office/officeart/2011/layout/ConvergingText"/>
    <dgm:cxn modelId="{B708FBD2-5E8D-4B14-877E-10B0DCE2DA16}" type="presParOf" srcId="{ACD2CED6-736C-40DF-AEFB-EA5B0FDD2BC5}" destId="{11E38803-46E5-4161-8AE9-A740E11F3127}" srcOrd="27" destOrd="0" presId="urn:microsoft.com/office/officeart/2011/layout/ConvergingText"/>
    <dgm:cxn modelId="{6E8C2DDB-B87D-405E-B46A-F415867849A7}" type="presParOf" srcId="{ACD2CED6-736C-40DF-AEFB-EA5B0FDD2BC5}" destId="{73AE6B4A-9B7B-4F6D-875B-D6DFCF05336D}" srcOrd="28" destOrd="0" presId="urn:microsoft.com/office/officeart/2011/layout/ConvergingText"/>
    <dgm:cxn modelId="{9915E6BC-0BB6-43CF-A322-8DF7BAA8AB21}" type="presParOf" srcId="{ACD2CED6-736C-40DF-AEFB-EA5B0FDD2BC5}" destId="{6D6B2B07-2AC1-4F21-B54C-35B8FCEA45FE}" srcOrd="29" destOrd="0" presId="urn:microsoft.com/office/officeart/2011/layout/ConvergingText"/>
    <dgm:cxn modelId="{9F49782C-35E8-4761-BE41-7FC2D38AA84C}" type="presParOf" srcId="{ACD2CED6-736C-40DF-AEFB-EA5B0FDD2BC5}" destId="{0C726BF0-DF17-4ACC-8F2D-698B9180CCFA}" srcOrd="30" destOrd="0" presId="urn:microsoft.com/office/officeart/2011/layout/ConvergingText"/>
    <dgm:cxn modelId="{09519DFE-BC9A-4472-9628-3DD602149C86}" type="presParOf" srcId="{ACD2CED6-736C-40DF-AEFB-EA5B0FDD2BC5}" destId="{CC40B6B0-19CA-4A3C-8EC9-9B0ABEE4C857}" srcOrd="31" destOrd="0" presId="urn:microsoft.com/office/officeart/2011/layout/ConvergingText"/>
    <dgm:cxn modelId="{192E8EA7-184F-4815-9074-D5F319C6BEA7}" type="presParOf" srcId="{ACD2CED6-736C-40DF-AEFB-EA5B0FDD2BC5}" destId="{B6C64D72-941C-4B8E-BDFF-330C7C40D9C6}" srcOrd="32" destOrd="0" presId="urn:microsoft.com/office/officeart/2011/layout/ConvergingText"/>
    <dgm:cxn modelId="{C145AD92-744E-40A4-A2C2-84E67B15249B}" type="presParOf" srcId="{ACD2CED6-736C-40DF-AEFB-EA5B0FDD2BC5}" destId="{899EA8C2-DF52-4C4E-A78C-A5D776325335}" srcOrd="33" destOrd="0" presId="urn:microsoft.com/office/officeart/2011/layout/ConvergingText"/>
    <dgm:cxn modelId="{3158FB13-4DDC-445D-83CE-BD043394208F}" type="presParOf" srcId="{ACD2CED6-736C-40DF-AEFB-EA5B0FDD2BC5}" destId="{3AD6492F-C78C-4D82-827E-8E3719E06E3F}" srcOrd="34" destOrd="0" presId="urn:microsoft.com/office/officeart/2011/layout/ConvergingText"/>
    <dgm:cxn modelId="{3251D909-321D-406E-BFC5-46D0DDDE30A3}" type="presParOf" srcId="{ACD2CED6-736C-40DF-AEFB-EA5B0FDD2BC5}" destId="{F85BB596-5335-4D02-81D8-A26B63885CFF}" srcOrd="35" destOrd="0" presId="urn:microsoft.com/office/officeart/2011/layout/ConvergingText"/>
    <dgm:cxn modelId="{763E523C-04F0-4BC4-B22B-52CB1635EC65}" type="presParOf" srcId="{ACD2CED6-736C-40DF-AEFB-EA5B0FDD2BC5}" destId="{F4BB4DEB-00F9-47A8-B59A-38A2B8533D4A}" srcOrd="36" destOrd="0" presId="urn:microsoft.com/office/officeart/2011/layout/Converging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2E01A9-1559-49B1-9FD9-2047E1EBFF3E}" type="doc">
      <dgm:prSet loTypeId="urn:microsoft.com/office/officeart/2011/layout/ConvergingText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EF7C55-2C60-4947-881D-F37E15C1E778}">
      <dgm:prSet phldrT="[Text]"/>
      <dgm:spPr/>
      <dgm:t>
        <a:bodyPr/>
        <a:lstStyle/>
        <a:p>
          <a:r>
            <a:rPr lang="en-US" dirty="0"/>
            <a:t>Processes</a:t>
          </a:r>
        </a:p>
      </dgm:t>
    </dgm:pt>
    <dgm:pt modelId="{05D4648C-90BC-4F41-9C19-1220784C800F}" type="parTrans" cxnId="{EDE4A3F2-9266-4ADA-82ED-13F38AF1AF4F}">
      <dgm:prSet/>
      <dgm:spPr/>
      <dgm:t>
        <a:bodyPr/>
        <a:lstStyle/>
        <a:p>
          <a:endParaRPr lang="en-US"/>
        </a:p>
      </dgm:t>
    </dgm:pt>
    <dgm:pt modelId="{897C4825-BC5C-4498-8BC4-B403CB3CBB65}" type="sibTrans" cxnId="{EDE4A3F2-9266-4ADA-82ED-13F38AF1AF4F}">
      <dgm:prSet/>
      <dgm:spPr/>
      <dgm:t>
        <a:bodyPr/>
        <a:lstStyle/>
        <a:p>
          <a:endParaRPr lang="en-US"/>
        </a:p>
      </dgm:t>
    </dgm:pt>
    <dgm:pt modelId="{317BE2F6-AAD2-4964-97A4-B8F32CEF7C7E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6D43B903-9A72-463E-B0B2-30A135446169}" type="parTrans" cxnId="{73C9CFE9-691A-48F3-89EE-F510DB1EBEE0}">
      <dgm:prSet/>
      <dgm:spPr/>
      <dgm:t>
        <a:bodyPr/>
        <a:lstStyle/>
        <a:p>
          <a:endParaRPr lang="en-US"/>
        </a:p>
      </dgm:t>
    </dgm:pt>
    <dgm:pt modelId="{49B64F5B-2EC5-4808-8DF5-39E8E4526C5C}" type="sibTrans" cxnId="{73C9CFE9-691A-48F3-89EE-F510DB1EBEE0}">
      <dgm:prSet/>
      <dgm:spPr/>
      <dgm:t>
        <a:bodyPr/>
        <a:lstStyle/>
        <a:p>
          <a:endParaRPr lang="en-US"/>
        </a:p>
      </dgm:t>
    </dgm:pt>
    <dgm:pt modelId="{9EEB449D-7F40-410F-9602-AF77CEA990A0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2B99FA47-8589-4775-80E1-86C4D9DE47E5}" type="parTrans" cxnId="{63860BD5-243D-49DD-A5FC-FE02F928E661}">
      <dgm:prSet/>
      <dgm:spPr/>
      <dgm:t>
        <a:bodyPr/>
        <a:lstStyle/>
        <a:p>
          <a:endParaRPr lang="en-US"/>
        </a:p>
      </dgm:t>
    </dgm:pt>
    <dgm:pt modelId="{BF89413A-B2F9-452C-890D-D14391A8371D}" type="sibTrans" cxnId="{63860BD5-243D-49DD-A5FC-FE02F928E661}">
      <dgm:prSet/>
      <dgm:spPr/>
      <dgm:t>
        <a:bodyPr/>
        <a:lstStyle/>
        <a:p>
          <a:endParaRPr lang="en-US"/>
        </a:p>
      </dgm:t>
    </dgm:pt>
    <dgm:pt modelId="{6B1BA332-5978-4DA6-9B08-CE32423355F1}">
      <dgm:prSet phldrT="[Text]"/>
      <dgm:spPr/>
      <dgm:t>
        <a:bodyPr/>
        <a:lstStyle/>
        <a:p>
          <a:r>
            <a:rPr lang="en-US"/>
            <a:t>Inputs</a:t>
          </a:r>
        </a:p>
      </dgm:t>
    </dgm:pt>
    <dgm:pt modelId="{03C46FE3-61A4-4AA5-A5D2-043995DCBBD5}" type="parTrans" cxnId="{1759F8DE-BFD8-42F0-868B-EFC49BA95648}">
      <dgm:prSet/>
      <dgm:spPr/>
      <dgm:t>
        <a:bodyPr/>
        <a:lstStyle/>
        <a:p>
          <a:endParaRPr lang="en-US"/>
        </a:p>
      </dgm:t>
    </dgm:pt>
    <dgm:pt modelId="{36AB9D86-DE3A-404B-A29A-966D21E29902}" type="sibTrans" cxnId="{1759F8DE-BFD8-42F0-868B-EFC49BA95648}">
      <dgm:prSet/>
      <dgm:spPr/>
      <dgm:t>
        <a:bodyPr/>
        <a:lstStyle/>
        <a:p>
          <a:endParaRPr lang="en-US"/>
        </a:p>
      </dgm:t>
    </dgm:pt>
    <dgm:pt modelId="{110D120F-3438-44D1-BFE2-89B1C5218C9E}" type="pres">
      <dgm:prSet presAssocID="{982E01A9-1559-49B1-9FD9-2047E1EBFF3E}" presName="Name0" presStyleCnt="0">
        <dgm:presLayoutVars>
          <dgm:chMax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CD2CED6-736C-40DF-AEFB-EA5B0FDD2BC5}" type="pres">
      <dgm:prSet presAssocID="{70EF7C55-2C60-4947-881D-F37E15C1E778}" presName="composite" presStyleCnt="0"/>
      <dgm:spPr/>
    </dgm:pt>
    <dgm:pt modelId="{A5D32274-993D-4D2C-AA78-86FF29754D01}" type="pres">
      <dgm:prSet presAssocID="{70EF7C55-2C60-4947-881D-F37E15C1E778}" presName="ParentAccent1" presStyleLbl="alignNode1" presStyleIdx="0" presStyleCnt="34"/>
      <dgm:spPr/>
    </dgm:pt>
    <dgm:pt modelId="{7F006B13-65B5-4977-AD37-F7ABC4110AAB}" type="pres">
      <dgm:prSet presAssocID="{70EF7C55-2C60-4947-881D-F37E15C1E778}" presName="ParentAccent2" presStyleLbl="alignNode1" presStyleIdx="1" presStyleCnt="34"/>
      <dgm:spPr/>
    </dgm:pt>
    <dgm:pt modelId="{2757286F-A161-40C5-8ED0-17B63B929DC3}" type="pres">
      <dgm:prSet presAssocID="{70EF7C55-2C60-4947-881D-F37E15C1E778}" presName="ParentAccent3" presStyleLbl="alignNode1" presStyleIdx="2" presStyleCnt="34"/>
      <dgm:spPr/>
    </dgm:pt>
    <dgm:pt modelId="{09257706-1EE7-40A8-B681-FC76F93CD7A9}" type="pres">
      <dgm:prSet presAssocID="{70EF7C55-2C60-4947-881D-F37E15C1E778}" presName="ParentAccent4" presStyleLbl="alignNode1" presStyleIdx="3" presStyleCnt="34"/>
      <dgm:spPr/>
    </dgm:pt>
    <dgm:pt modelId="{E8752E7F-384C-4CB3-A109-51632558B678}" type="pres">
      <dgm:prSet presAssocID="{70EF7C55-2C60-4947-881D-F37E15C1E778}" presName="ParentAccent5" presStyleLbl="alignNode1" presStyleIdx="4" presStyleCnt="34"/>
      <dgm:spPr/>
    </dgm:pt>
    <dgm:pt modelId="{8B58A520-61CE-4916-B656-AF838AE00CEA}" type="pres">
      <dgm:prSet presAssocID="{70EF7C55-2C60-4947-881D-F37E15C1E778}" presName="ParentAccent6" presStyleLbl="alignNode1" presStyleIdx="5" presStyleCnt="34"/>
      <dgm:spPr/>
    </dgm:pt>
    <dgm:pt modelId="{000BB870-A87B-4C24-ABAC-AF3BA30C9A5A}" type="pres">
      <dgm:prSet presAssocID="{70EF7C55-2C60-4947-881D-F37E15C1E778}" presName="ParentAccent7" presStyleLbl="alignNode1" presStyleIdx="6" presStyleCnt="34"/>
      <dgm:spPr/>
    </dgm:pt>
    <dgm:pt modelId="{7CFC3E25-34AE-4228-B2B9-7D1F0C3D48D8}" type="pres">
      <dgm:prSet presAssocID="{70EF7C55-2C60-4947-881D-F37E15C1E778}" presName="ParentAccent8" presStyleLbl="alignNode1" presStyleIdx="7" presStyleCnt="34"/>
      <dgm:spPr/>
    </dgm:pt>
    <dgm:pt modelId="{736E225E-7EBD-498F-A421-CE4C932D7791}" type="pres">
      <dgm:prSet presAssocID="{70EF7C55-2C60-4947-881D-F37E15C1E778}" presName="ParentAccent9" presStyleLbl="alignNode1" presStyleIdx="8" presStyleCnt="34"/>
      <dgm:spPr/>
    </dgm:pt>
    <dgm:pt modelId="{CCBB6F52-9EFD-48E4-9F83-F975F74FC105}" type="pres">
      <dgm:prSet presAssocID="{70EF7C55-2C60-4947-881D-F37E15C1E778}" presName="ParentAccent10" presStyleLbl="alignNode1" presStyleIdx="9" presStyleCnt="34"/>
      <dgm:spPr/>
    </dgm:pt>
    <dgm:pt modelId="{888EE50E-E6F7-477F-8A01-8C00D54FE292}" type="pres">
      <dgm:prSet presAssocID="{70EF7C55-2C60-4947-881D-F37E15C1E778}" presName="Parent" presStyleLbl="alignNode1" presStyleIdx="10" presStyleCnt="34">
        <dgm:presLayoutVars>
          <dgm:chMax val="5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C1D68F-10A7-47D9-88E7-721605677A39}" type="pres">
      <dgm:prSet presAssocID="{317BE2F6-AAD2-4964-97A4-B8F32CEF7C7E}" presName="Child1Accent1" presStyleLbl="alignNode1" presStyleIdx="11" presStyleCnt="34"/>
      <dgm:spPr/>
    </dgm:pt>
    <dgm:pt modelId="{F4655CE9-81AC-4BEC-9F15-A10DF8214B41}" type="pres">
      <dgm:prSet presAssocID="{317BE2F6-AAD2-4964-97A4-B8F32CEF7C7E}" presName="Child1Accent2" presStyleLbl="alignNode1" presStyleIdx="12" presStyleCnt="34"/>
      <dgm:spPr/>
    </dgm:pt>
    <dgm:pt modelId="{E84E1479-7837-4013-84FB-F91FE1516AAE}" type="pres">
      <dgm:prSet presAssocID="{317BE2F6-AAD2-4964-97A4-B8F32CEF7C7E}" presName="Child1Accent3" presStyleLbl="alignNode1" presStyleIdx="13" presStyleCnt="34"/>
      <dgm:spPr/>
    </dgm:pt>
    <dgm:pt modelId="{6209A150-D931-4CB9-B5B8-477691461261}" type="pres">
      <dgm:prSet presAssocID="{317BE2F6-AAD2-4964-97A4-B8F32CEF7C7E}" presName="Child1Accent4" presStyleLbl="alignNode1" presStyleIdx="14" presStyleCnt="34"/>
      <dgm:spPr/>
    </dgm:pt>
    <dgm:pt modelId="{777565F8-5517-44BA-B0DE-3D720641E549}" type="pres">
      <dgm:prSet presAssocID="{317BE2F6-AAD2-4964-97A4-B8F32CEF7C7E}" presName="Child1Accent5" presStyleLbl="alignNode1" presStyleIdx="15" presStyleCnt="34"/>
      <dgm:spPr/>
    </dgm:pt>
    <dgm:pt modelId="{B183BC60-6421-47B5-AD3F-5FEEE3133DC1}" type="pres">
      <dgm:prSet presAssocID="{317BE2F6-AAD2-4964-97A4-B8F32CEF7C7E}" presName="Child1Accent6" presStyleLbl="alignNode1" presStyleIdx="16" presStyleCnt="34"/>
      <dgm:spPr/>
    </dgm:pt>
    <dgm:pt modelId="{609D0F7C-FD64-416D-A92D-2FD4D61312F0}" type="pres">
      <dgm:prSet presAssocID="{317BE2F6-AAD2-4964-97A4-B8F32CEF7C7E}" presName="Child1Accent7" presStyleLbl="alignNode1" presStyleIdx="17" presStyleCnt="34"/>
      <dgm:spPr/>
    </dgm:pt>
    <dgm:pt modelId="{43C67B5C-6697-4BF8-9D3B-B1FE0FB94D99}" type="pres">
      <dgm:prSet presAssocID="{317BE2F6-AAD2-4964-97A4-B8F32CEF7C7E}" presName="Child1Accent8" presStyleLbl="alignNode1" presStyleIdx="18" presStyleCnt="34"/>
      <dgm:spPr/>
    </dgm:pt>
    <dgm:pt modelId="{61A4152D-1FEA-4841-A4C3-E7F7447EE9CE}" type="pres">
      <dgm:prSet presAssocID="{317BE2F6-AAD2-4964-97A4-B8F32CEF7C7E}" presName="Child1Accent9" presStyleLbl="alignNode1" presStyleIdx="19" presStyleCnt="34"/>
      <dgm:spPr/>
    </dgm:pt>
    <dgm:pt modelId="{AE811F67-E007-483E-8BF4-A0DCB69C9587}" type="pres">
      <dgm:prSet presAssocID="{317BE2F6-AAD2-4964-97A4-B8F32CEF7C7E}" presName="Child1" presStyleLbl="revTx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E324C4-AFE1-4ADC-A0AA-2AB200652CD3}" type="pres">
      <dgm:prSet presAssocID="{9EEB449D-7F40-410F-9602-AF77CEA990A0}" presName="Child2Accent1" presStyleLbl="alignNode1" presStyleIdx="20" presStyleCnt="34"/>
      <dgm:spPr/>
    </dgm:pt>
    <dgm:pt modelId="{FD646C20-CA3B-47F7-8755-F73335B89D2A}" type="pres">
      <dgm:prSet presAssocID="{9EEB449D-7F40-410F-9602-AF77CEA990A0}" presName="Child2Accent2" presStyleLbl="alignNode1" presStyleIdx="21" presStyleCnt="34"/>
      <dgm:spPr/>
    </dgm:pt>
    <dgm:pt modelId="{7C91E3F3-8487-45ED-955E-ACB4F5348DE5}" type="pres">
      <dgm:prSet presAssocID="{9EEB449D-7F40-410F-9602-AF77CEA990A0}" presName="Child2Accent3" presStyleLbl="alignNode1" presStyleIdx="22" presStyleCnt="34"/>
      <dgm:spPr/>
    </dgm:pt>
    <dgm:pt modelId="{B4122735-33B3-4FC7-8D3C-C2A96516DD07}" type="pres">
      <dgm:prSet presAssocID="{9EEB449D-7F40-410F-9602-AF77CEA990A0}" presName="Child2Accent4" presStyleLbl="alignNode1" presStyleIdx="23" presStyleCnt="34"/>
      <dgm:spPr/>
    </dgm:pt>
    <dgm:pt modelId="{C10F6EF0-0412-40C9-93D7-16B7BB5B2D3E}" type="pres">
      <dgm:prSet presAssocID="{9EEB449D-7F40-410F-9602-AF77CEA990A0}" presName="Child2Accent5" presStyleLbl="alignNode1" presStyleIdx="24" presStyleCnt="34"/>
      <dgm:spPr/>
    </dgm:pt>
    <dgm:pt modelId="{2C41D1AE-7785-4B88-A34C-7E1A4E29B31D}" type="pres">
      <dgm:prSet presAssocID="{9EEB449D-7F40-410F-9602-AF77CEA990A0}" presName="Child2Accent6" presStyleLbl="alignNode1" presStyleIdx="25" presStyleCnt="34"/>
      <dgm:spPr/>
    </dgm:pt>
    <dgm:pt modelId="{11E38803-46E5-4161-8AE9-A740E11F3127}" type="pres">
      <dgm:prSet presAssocID="{9EEB449D-7F40-410F-9602-AF77CEA990A0}" presName="Child2Accent7" presStyleLbl="alignNode1" presStyleIdx="26" presStyleCnt="34"/>
      <dgm:spPr/>
    </dgm:pt>
    <dgm:pt modelId="{73AE6B4A-9B7B-4F6D-875B-D6DFCF05336D}" type="pres">
      <dgm:prSet presAssocID="{9EEB449D-7F40-410F-9602-AF77CEA990A0}" presName="Child2" presStyleLbl="revTx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6B2B07-2AC1-4F21-B54C-35B8FCEA45FE}" type="pres">
      <dgm:prSet presAssocID="{6B1BA332-5978-4DA6-9B08-CE32423355F1}" presName="Child3Accent1" presStyleLbl="alignNode1" presStyleIdx="27" presStyleCnt="34"/>
      <dgm:spPr/>
    </dgm:pt>
    <dgm:pt modelId="{0C726BF0-DF17-4ACC-8F2D-698B9180CCFA}" type="pres">
      <dgm:prSet presAssocID="{6B1BA332-5978-4DA6-9B08-CE32423355F1}" presName="Child3Accent2" presStyleLbl="alignNode1" presStyleIdx="28" presStyleCnt="34"/>
      <dgm:spPr/>
    </dgm:pt>
    <dgm:pt modelId="{CC40B6B0-19CA-4A3C-8EC9-9B0ABEE4C857}" type="pres">
      <dgm:prSet presAssocID="{6B1BA332-5978-4DA6-9B08-CE32423355F1}" presName="Child3Accent3" presStyleLbl="alignNode1" presStyleIdx="29" presStyleCnt="34"/>
      <dgm:spPr/>
    </dgm:pt>
    <dgm:pt modelId="{B6C64D72-941C-4B8E-BDFF-330C7C40D9C6}" type="pres">
      <dgm:prSet presAssocID="{6B1BA332-5978-4DA6-9B08-CE32423355F1}" presName="Child3Accent4" presStyleLbl="alignNode1" presStyleIdx="30" presStyleCnt="34"/>
      <dgm:spPr/>
    </dgm:pt>
    <dgm:pt modelId="{899EA8C2-DF52-4C4E-A78C-A5D776325335}" type="pres">
      <dgm:prSet presAssocID="{6B1BA332-5978-4DA6-9B08-CE32423355F1}" presName="Child3Accent5" presStyleLbl="alignNode1" presStyleIdx="31" presStyleCnt="34"/>
      <dgm:spPr/>
    </dgm:pt>
    <dgm:pt modelId="{3AD6492F-C78C-4D82-827E-8E3719E06E3F}" type="pres">
      <dgm:prSet presAssocID="{6B1BA332-5978-4DA6-9B08-CE32423355F1}" presName="Child3Accent6" presStyleLbl="alignNode1" presStyleIdx="32" presStyleCnt="34"/>
      <dgm:spPr/>
    </dgm:pt>
    <dgm:pt modelId="{F85BB596-5335-4D02-81D8-A26B63885CFF}" type="pres">
      <dgm:prSet presAssocID="{6B1BA332-5978-4DA6-9B08-CE32423355F1}" presName="Child3Accent7" presStyleLbl="alignNode1" presStyleIdx="33" presStyleCnt="34"/>
      <dgm:spPr/>
    </dgm:pt>
    <dgm:pt modelId="{F4BB4DEB-00F9-47A8-B59A-38A2B8533D4A}" type="pres">
      <dgm:prSet presAssocID="{6B1BA332-5978-4DA6-9B08-CE32423355F1}" presName="Child3" presStyleLbl="revTx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4FFD852-D663-4108-B771-6B300797386A}" type="presOf" srcId="{982E01A9-1559-49B1-9FD9-2047E1EBFF3E}" destId="{110D120F-3438-44D1-BFE2-89B1C5218C9E}" srcOrd="0" destOrd="0" presId="urn:microsoft.com/office/officeart/2011/layout/ConvergingText"/>
    <dgm:cxn modelId="{73C9CFE9-691A-48F3-89EE-F510DB1EBEE0}" srcId="{70EF7C55-2C60-4947-881D-F37E15C1E778}" destId="{317BE2F6-AAD2-4964-97A4-B8F32CEF7C7E}" srcOrd="0" destOrd="0" parTransId="{6D43B903-9A72-463E-B0B2-30A135446169}" sibTransId="{49B64F5B-2EC5-4808-8DF5-39E8E4526C5C}"/>
    <dgm:cxn modelId="{63860BD5-243D-49DD-A5FC-FE02F928E661}" srcId="{70EF7C55-2C60-4947-881D-F37E15C1E778}" destId="{9EEB449D-7F40-410F-9602-AF77CEA990A0}" srcOrd="1" destOrd="0" parTransId="{2B99FA47-8589-4775-80E1-86C4D9DE47E5}" sibTransId="{BF89413A-B2F9-452C-890D-D14391A8371D}"/>
    <dgm:cxn modelId="{21057860-2239-4B22-8D9B-F775D1EFBBC0}" type="presOf" srcId="{9EEB449D-7F40-410F-9602-AF77CEA990A0}" destId="{73AE6B4A-9B7B-4F6D-875B-D6DFCF05336D}" srcOrd="0" destOrd="0" presId="urn:microsoft.com/office/officeart/2011/layout/ConvergingText"/>
    <dgm:cxn modelId="{EDE4A3F2-9266-4ADA-82ED-13F38AF1AF4F}" srcId="{982E01A9-1559-49B1-9FD9-2047E1EBFF3E}" destId="{70EF7C55-2C60-4947-881D-F37E15C1E778}" srcOrd="0" destOrd="0" parTransId="{05D4648C-90BC-4F41-9C19-1220784C800F}" sibTransId="{897C4825-BC5C-4498-8BC4-B403CB3CBB65}"/>
    <dgm:cxn modelId="{7C536873-99BA-41C5-89FF-E0FFFE7FF8D0}" type="presOf" srcId="{317BE2F6-AAD2-4964-97A4-B8F32CEF7C7E}" destId="{AE811F67-E007-483E-8BF4-A0DCB69C9587}" srcOrd="0" destOrd="0" presId="urn:microsoft.com/office/officeart/2011/layout/ConvergingText"/>
    <dgm:cxn modelId="{0D85CC38-F38C-4992-8F0F-7C0FEC274092}" type="presOf" srcId="{6B1BA332-5978-4DA6-9B08-CE32423355F1}" destId="{F4BB4DEB-00F9-47A8-B59A-38A2B8533D4A}" srcOrd="0" destOrd="0" presId="urn:microsoft.com/office/officeart/2011/layout/ConvergingText"/>
    <dgm:cxn modelId="{1759F8DE-BFD8-42F0-868B-EFC49BA95648}" srcId="{70EF7C55-2C60-4947-881D-F37E15C1E778}" destId="{6B1BA332-5978-4DA6-9B08-CE32423355F1}" srcOrd="2" destOrd="0" parTransId="{03C46FE3-61A4-4AA5-A5D2-043995DCBBD5}" sibTransId="{36AB9D86-DE3A-404B-A29A-966D21E29902}"/>
    <dgm:cxn modelId="{0627DFA6-ADF2-4383-A77B-784A2F65F230}" type="presOf" srcId="{70EF7C55-2C60-4947-881D-F37E15C1E778}" destId="{888EE50E-E6F7-477F-8A01-8C00D54FE292}" srcOrd="0" destOrd="0" presId="urn:microsoft.com/office/officeart/2011/layout/ConvergingText"/>
    <dgm:cxn modelId="{E7BC9F9E-47F9-44B6-88B2-E1CF0C090E35}" type="presParOf" srcId="{110D120F-3438-44D1-BFE2-89B1C5218C9E}" destId="{ACD2CED6-736C-40DF-AEFB-EA5B0FDD2BC5}" srcOrd="0" destOrd="0" presId="urn:microsoft.com/office/officeart/2011/layout/ConvergingText"/>
    <dgm:cxn modelId="{E74E869C-1028-4422-A2C7-BA3ED7CC6369}" type="presParOf" srcId="{ACD2CED6-736C-40DF-AEFB-EA5B0FDD2BC5}" destId="{A5D32274-993D-4D2C-AA78-86FF29754D01}" srcOrd="0" destOrd="0" presId="urn:microsoft.com/office/officeart/2011/layout/ConvergingText"/>
    <dgm:cxn modelId="{C301E61B-B0D7-4B2B-A3F5-E9668120150A}" type="presParOf" srcId="{ACD2CED6-736C-40DF-AEFB-EA5B0FDD2BC5}" destId="{7F006B13-65B5-4977-AD37-F7ABC4110AAB}" srcOrd="1" destOrd="0" presId="urn:microsoft.com/office/officeart/2011/layout/ConvergingText"/>
    <dgm:cxn modelId="{FBE4A9E3-45B9-42A8-B874-4E3DCA5AF779}" type="presParOf" srcId="{ACD2CED6-736C-40DF-AEFB-EA5B0FDD2BC5}" destId="{2757286F-A161-40C5-8ED0-17B63B929DC3}" srcOrd="2" destOrd="0" presId="urn:microsoft.com/office/officeart/2011/layout/ConvergingText"/>
    <dgm:cxn modelId="{177341C7-730A-4B7B-96C4-BFC95CDC2399}" type="presParOf" srcId="{ACD2CED6-736C-40DF-AEFB-EA5B0FDD2BC5}" destId="{09257706-1EE7-40A8-B681-FC76F93CD7A9}" srcOrd="3" destOrd="0" presId="urn:microsoft.com/office/officeart/2011/layout/ConvergingText"/>
    <dgm:cxn modelId="{05FBF004-4BD3-47E8-892B-85A65EA39B81}" type="presParOf" srcId="{ACD2CED6-736C-40DF-AEFB-EA5B0FDD2BC5}" destId="{E8752E7F-384C-4CB3-A109-51632558B678}" srcOrd="4" destOrd="0" presId="urn:microsoft.com/office/officeart/2011/layout/ConvergingText"/>
    <dgm:cxn modelId="{CDC5F4BE-92B8-49B0-A6BA-DA597424BD95}" type="presParOf" srcId="{ACD2CED6-736C-40DF-AEFB-EA5B0FDD2BC5}" destId="{8B58A520-61CE-4916-B656-AF838AE00CEA}" srcOrd="5" destOrd="0" presId="urn:microsoft.com/office/officeart/2011/layout/ConvergingText"/>
    <dgm:cxn modelId="{E83317F3-C78C-4349-A981-6919A341F283}" type="presParOf" srcId="{ACD2CED6-736C-40DF-AEFB-EA5B0FDD2BC5}" destId="{000BB870-A87B-4C24-ABAC-AF3BA30C9A5A}" srcOrd="6" destOrd="0" presId="urn:microsoft.com/office/officeart/2011/layout/ConvergingText"/>
    <dgm:cxn modelId="{DD9B1D3D-72E9-44F5-ADB9-B918F946FC41}" type="presParOf" srcId="{ACD2CED6-736C-40DF-AEFB-EA5B0FDD2BC5}" destId="{7CFC3E25-34AE-4228-B2B9-7D1F0C3D48D8}" srcOrd="7" destOrd="0" presId="urn:microsoft.com/office/officeart/2011/layout/ConvergingText"/>
    <dgm:cxn modelId="{4D5B169C-6A1D-4F2D-9CBE-7ED2BA1B69A7}" type="presParOf" srcId="{ACD2CED6-736C-40DF-AEFB-EA5B0FDD2BC5}" destId="{736E225E-7EBD-498F-A421-CE4C932D7791}" srcOrd="8" destOrd="0" presId="urn:microsoft.com/office/officeart/2011/layout/ConvergingText"/>
    <dgm:cxn modelId="{BC99C3DA-0CC9-4805-95E3-494D28092D8A}" type="presParOf" srcId="{ACD2CED6-736C-40DF-AEFB-EA5B0FDD2BC5}" destId="{CCBB6F52-9EFD-48E4-9F83-F975F74FC105}" srcOrd="9" destOrd="0" presId="urn:microsoft.com/office/officeart/2011/layout/ConvergingText"/>
    <dgm:cxn modelId="{6C4AF236-DD5F-428C-8001-629E042C007A}" type="presParOf" srcId="{ACD2CED6-736C-40DF-AEFB-EA5B0FDD2BC5}" destId="{888EE50E-E6F7-477F-8A01-8C00D54FE292}" srcOrd="10" destOrd="0" presId="urn:microsoft.com/office/officeart/2011/layout/ConvergingText"/>
    <dgm:cxn modelId="{A6DB9DDC-B750-4D5D-9800-55FFE0B61895}" type="presParOf" srcId="{ACD2CED6-736C-40DF-AEFB-EA5B0FDD2BC5}" destId="{53C1D68F-10A7-47D9-88E7-721605677A39}" srcOrd="11" destOrd="0" presId="urn:microsoft.com/office/officeart/2011/layout/ConvergingText"/>
    <dgm:cxn modelId="{17761D06-E319-4A9D-AAB5-74A02B7117EC}" type="presParOf" srcId="{ACD2CED6-736C-40DF-AEFB-EA5B0FDD2BC5}" destId="{F4655CE9-81AC-4BEC-9F15-A10DF8214B41}" srcOrd="12" destOrd="0" presId="urn:microsoft.com/office/officeart/2011/layout/ConvergingText"/>
    <dgm:cxn modelId="{2F06F306-DFA2-49D2-B3D4-27DA0912CBFF}" type="presParOf" srcId="{ACD2CED6-736C-40DF-AEFB-EA5B0FDD2BC5}" destId="{E84E1479-7837-4013-84FB-F91FE1516AAE}" srcOrd="13" destOrd="0" presId="urn:microsoft.com/office/officeart/2011/layout/ConvergingText"/>
    <dgm:cxn modelId="{E7E7E4F0-7E6C-4327-81CE-1D44FBC6A84A}" type="presParOf" srcId="{ACD2CED6-736C-40DF-AEFB-EA5B0FDD2BC5}" destId="{6209A150-D931-4CB9-B5B8-477691461261}" srcOrd="14" destOrd="0" presId="urn:microsoft.com/office/officeart/2011/layout/ConvergingText"/>
    <dgm:cxn modelId="{3D48091E-9F90-45F2-AE74-56FE50EEF08D}" type="presParOf" srcId="{ACD2CED6-736C-40DF-AEFB-EA5B0FDD2BC5}" destId="{777565F8-5517-44BA-B0DE-3D720641E549}" srcOrd="15" destOrd="0" presId="urn:microsoft.com/office/officeart/2011/layout/ConvergingText"/>
    <dgm:cxn modelId="{B2A1A6CE-273C-425B-BB5A-7B2F6A981E64}" type="presParOf" srcId="{ACD2CED6-736C-40DF-AEFB-EA5B0FDD2BC5}" destId="{B183BC60-6421-47B5-AD3F-5FEEE3133DC1}" srcOrd="16" destOrd="0" presId="urn:microsoft.com/office/officeart/2011/layout/ConvergingText"/>
    <dgm:cxn modelId="{CFF53FDA-4EF3-487A-932B-5BA79BE48B65}" type="presParOf" srcId="{ACD2CED6-736C-40DF-AEFB-EA5B0FDD2BC5}" destId="{609D0F7C-FD64-416D-A92D-2FD4D61312F0}" srcOrd="17" destOrd="0" presId="urn:microsoft.com/office/officeart/2011/layout/ConvergingText"/>
    <dgm:cxn modelId="{11AD01A4-8796-4C7C-8650-95928A321E75}" type="presParOf" srcId="{ACD2CED6-736C-40DF-AEFB-EA5B0FDD2BC5}" destId="{43C67B5C-6697-4BF8-9D3B-B1FE0FB94D99}" srcOrd="18" destOrd="0" presId="urn:microsoft.com/office/officeart/2011/layout/ConvergingText"/>
    <dgm:cxn modelId="{F51C1A17-A3E0-4A81-A5BA-23E0C9CA2DDD}" type="presParOf" srcId="{ACD2CED6-736C-40DF-AEFB-EA5B0FDD2BC5}" destId="{61A4152D-1FEA-4841-A4C3-E7F7447EE9CE}" srcOrd="19" destOrd="0" presId="urn:microsoft.com/office/officeart/2011/layout/ConvergingText"/>
    <dgm:cxn modelId="{E353F45A-09CD-432C-A2F1-8CCA42740AD6}" type="presParOf" srcId="{ACD2CED6-736C-40DF-AEFB-EA5B0FDD2BC5}" destId="{AE811F67-E007-483E-8BF4-A0DCB69C9587}" srcOrd="20" destOrd="0" presId="urn:microsoft.com/office/officeart/2011/layout/ConvergingText"/>
    <dgm:cxn modelId="{87091462-CA7A-4ED2-87C4-8ED1EF7E9A70}" type="presParOf" srcId="{ACD2CED6-736C-40DF-AEFB-EA5B0FDD2BC5}" destId="{62E324C4-AFE1-4ADC-A0AA-2AB200652CD3}" srcOrd="21" destOrd="0" presId="urn:microsoft.com/office/officeart/2011/layout/ConvergingText"/>
    <dgm:cxn modelId="{7C48BAB8-8859-4ABA-A3FE-7CB400B8098F}" type="presParOf" srcId="{ACD2CED6-736C-40DF-AEFB-EA5B0FDD2BC5}" destId="{FD646C20-CA3B-47F7-8755-F73335B89D2A}" srcOrd="22" destOrd="0" presId="urn:microsoft.com/office/officeart/2011/layout/ConvergingText"/>
    <dgm:cxn modelId="{2C0C85A2-BD6A-4886-A2EA-A1A9263BFFDD}" type="presParOf" srcId="{ACD2CED6-736C-40DF-AEFB-EA5B0FDD2BC5}" destId="{7C91E3F3-8487-45ED-955E-ACB4F5348DE5}" srcOrd="23" destOrd="0" presId="urn:microsoft.com/office/officeart/2011/layout/ConvergingText"/>
    <dgm:cxn modelId="{A9B489C8-0DD4-48F8-80E6-EEB1DF121758}" type="presParOf" srcId="{ACD2CED6-736C-40DF-AEFB-EA5B0FDD2BC5}" destId="{B4122735-33B3-4FC7-8D3C-C2A96516DD07}" srcOrd="24" destOrd="0" presId="urn:microsoft.com/office/officeart/2011/layout/ConvergingText"/>
    <dgm:cxn modelId="{56AB83BC-82FA-41B5-9919-1DFB32053CC9}" type="presParOf" srcId="{ACD2CED6-736C-40DF-AEFB-EA5B0FDD2BC5}" destId="{C10F6EF0-0412-40C9-93D7-16B7BB5B2D3E}" srcOrd="25" destOrd="0" presId="urn:microsoft.com/office/officeart/2011/layout/ConvergingText"/>
    <dgm:cxn modelId="{8A4BCA33-F168-418A-95A6-4C88FC683323}" type="presParOf" srcId="{ACD2CED6-736C-40DF-AEFB-EA5B0FDD2BC5}" destId="{2C41D1AE-7785-4B88-A34C-7E1A4E29B31D}" srcOrd="26" destOrd="0" presId="urn:microsoft.com/office/officeart/2011/layout/ConvergingText"/>
    <dgm:cxn modelId="{756411EB-51FF-477A-9FBC-34735FC65609}" type="presParOf" srcId="{ACD2CED6-736C-40DF-AEFB-EA5B0FDD2BC5}" destId="{11E38803-46E5-4161-8AE9-A740E11F3127}" srcOrd="27" destOrd="0" presId="urn:microsoft.com/office/officeart/2011/layout/ConvergingText"/>
    <dgm:cxn modelId="{9B5350EB-475B-4EB3-9817-98561FADEFD2}" type="presParOf" srcId="{ACD2CED6-736C-40DF-AEFB-EA5B0FDD2BC5}" destId="{73AE6B4A-9B7B-4F6D-875B-D6DFCF05336D}" srcOrd="28" destOrd="0" presId="urn:microsoft.com/office/officeart/2011/layout/ConvergingText"/>
    <dgm:cxn modelId="{D91F7500-5FC7-4941-AA4A-1109CE2AF8A0}" type="presParOf" srcId="{ACD2CED6-736C-40DF-AEFB-EA5B0FDD2BC5}" destId="{6D6B2B07-2AC1-4F21-B54C-35B8FCEA45FE}" srcOrd="29" destOrd="0" presId="urn:microsoft.com/office/officeart/2011/layout/ConvergingText"/>
    <dgm:cxn modelId="{1C2D0C9E-0F34-4692-B6B2-31678CCE7B25}" type="presParOf" srcId="{ACD2CED6-736C-40DF-AEFB-EA5B0FDD2BC5}" destId="{0C726BF0-DF17-4ACC-8F2D-698B9180CCFA}" srcOrd="30" destOrd="0" presId="urn:microsoft.com/office/officeart/2011/layout/ConvergingText"/>
    <dgm:cxn modelId="{6AB2CABC-6FCD-4B64-A239-6B5C79081DF6}" type="presParOf" srcId="{ACD2CED6-736C-40DF-AEFB-EA5B0FDD2BC5}" destId="{CC40B6B0-19CA-4A3C-8EC9-9B0ABEE4C857}" srcOrd="31" destOrd="0" presId="urn:microsoft.com/office/officeart/2011/layout/ConvergingText"/>
    <dgm:cxn modelId="{CBCB3ECB-8C26-436B-B19C-869FABD1017B}" type="presParOf" srcId="{ACD2CED6-736C-40DF-AEFB-EA5B0FDD2BC5}" destId="{B6C64D72-941C-4B8E-BDFF-330C7C40D9C6}" srcOrd="32" destOrd="0" presId="urn:microsoft.com/office/officeart/2011/layout/ConvergingText"/>
    <dgm:cxn modelId="{666DEE32-2DDF-4795-BFED-15B234E44B82}" type="presParOf" srcId="{ACD2CED6-736C-40DF-AEFB-EA5B0FDD2BC5}" destId="{899EA8C2-DF52-4C4E-A78C-A5D776325335}" srcOrd="33" destOrd="0" presId="urn:microsoft.com/office/officeart/2011/layout/ConvergingText"/>
    <dgm:cxn modelId="{03C355C5-319C-4B92-888C-64D699C0736B}" type="presParOf" srcId="{ACD2CED6-736C-40DF-AEFB-EA5B0FDD2BC5}" destId="{3AD6492F-C78C-4D82-827E-8E3719E06E3F}" srcOrd="34" destOrd="0" presId="urn:microsoft.com/office/officeart/2011/layout/ConvergingText"/>
    <dgm:cxn modelId="{E7C4D8FF-BE07-4704-ADE3-55D2BEAE1EB4}" type="presParOf" srcId="{ACD2CED6-736C-40DF-AEFB-EA5B0FDD2BC5}" destId="{F85BB596-5335-4D02-81D8-A26B63885CFF}" srcOrd="35" destOrd="0" presId="urn:microsoft.com/office/officeart/2011/layout/ConvergingText"/>
    <dgm:cxn modelId="{467B9BC2-0AEE-4F35-951C-4F87903671B5}" type="presParOf" srcId="{ACD2CED6-736C-40DF-AEFB-EA5B0FDD2BC5}" destId="{F4BB4DEB-00F9-47A8-B59A-38A2B8533D4A}" srcOrd="36" destOrd="0" presId="urn:microsoft.com/office/officeart/2011/layout/ConvergingTex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32274-993D-4D2C-AA78-86FF29754D01}">
      <dsp:nvSpPr>
        <dsp:cNvPr id="0" name=""/>
        <dsp:cNvSpPr/>
      </dsp:nvSpPr>
      <dsp:spPr>
        <a:xfrm>
          <a:off x="4723107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006B13-65B5-4977-AD37-F7ABC4110AAB}">
      <dsp:nvSpPr>
        <dsp:cNvPr id="0" name=""/>
        <dsp:cNvSpPr/>
      </dsp:nvSpPr>
      <dsp:spPr>
        <a:xfrm>
          <a:off x="4492571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57286F-A161-40C5-8ED0-17B63B929DC3}">
      <dsp:nvSpPr>
        <dsp:cNvPr id="0" name=""/>
        <dsp:cNvSpPr/>
      </dsp:nvSpPr>
      <dsp:spPr>
        <a:xfrm>
          <a:off x="4262035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257706-1EE7-40A8-B681-FC76F93CD7A9}">
      <dsp:nvSpPr>
        <dsp:cNvPr id="0" name=""/>
        <dsp:cNvSpPr/>
      </dsp:nvSpPr>
      <dsp:spPr>
        <a:xfrm>
          <a:off x="4031937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752E7F-384C-4CB3-A109-51632558B678}">
      <dsp:nvSpPr>
        <dsp:cNvPr id="0" name=""/>
        <dsp:cNvSpPr/>
      </dsp:nvSpPr>
      <dsp:spPr>
        <a:xfrm>
          <a:off x="3801401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58A520-61CE-4916-B656-AF838AE00CEA}">
      <dsp:nvSpPr>
        <dsp:cNvPr id="0" name=""/>
        <dsp:cNvSpPr/>
      </dsp:nvSpPr>
      <dsp:spPr>
        <a:xfrm>
          <a:off x="3445078" y="1077239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0BB870-A87B-4C24-ABAC-AF3BA30C9A5A}">
      <dsp:nvSpPr>
        <dsp:cNvPr id="0" name=""/>
        <dsp:cNvSpPr/>
      </dsp:nvSpPr>
      <dsp:spPr>
        <a:xfrm>
          <a:off x="4517991" y="880287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FC3E25-34AE-4228-B2B9-7D1F0C3D48D8}">
      <dsp:nvSpPr>
        <dsp:cNvPr id="0" name=""/>
        <dsp:cNvSpPr/>
      </dsp:nvSpPr>
      <dsp:spPr>
        <a:xfrm>
          <a:off x="4517991" y="140183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6E225E-7EBD-498F-A421-CE4C932D7791}">
      <dsp:nvSpPr>
        <dsp:cNvPr id="0" name=""/>
        <dsp:cNvSpPr/>
      </dsp:nvSpPr>
      <dsp:spPr>
        <a:xfrm>
          <a:off x="4630191" y="9932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BB6F52-9EFD-48E4-9F83-F975F74FC105}">
      <dsp:nvSpPr>
        <dsp:cNvPr id="0" name=""/>
        <dsp:cNvSpPr/>
      </dsp:nvSpPr>
      <dsp:spPr>
        <a:xfrm>
          <a:off x="4637642" y="1289501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8EE50E-E6F7-477F-8A01-8C00D54FE292}">
      <dsp:nvSpPr>
        <dsp:cNvPr id="0" name=""/>
        <dsp:cNvSpPr/>
      </dsp:nvSpPr>
      <dsp:spPr>
        <a:xfrm>
          <a:off x="2067120" y="566238"/>
          <a:ext cx="1273646" cy="12737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Processes</a:t>
          </a:r>
        </a:p>
      </dsp:txBody>
      <dsp:txXfrm>
        <a:off x="2253641" y="752778"/>
        <a:ext cx="900604" cy="900698"/>
      </dsp:txXfrm>
    </dsp:sp>
    <dsp:sp modelId="{53C1D68F-10A7-47D9-88E7-721605677A39}">
      <dsp:nvSpPr>
        <dsp:cNvPr id="0" name=""/>
        <dsp:cNvSpPr/>
      </dsp:nvSpPr>
      <dsp:spPr>
        <a:xfrm>
          <a:off x="1972013" y="457418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655CE9-81AC-4BEC-9F15-A10DF8214B41}">
      <dsp:nvSpPr>
        <dsp:cNvPr id="0" name=""/>
        <dsp:cNvSpPr/>
      </dsp:nvSpPr>
      <dsp:spPr>
        <a:xfrm>
          <a:off x="1810725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E1479-7837-4013-84FB-F91FE1516AAE}">
      <dsp:nvSpPr>
        <dsp:cNvPr id="0" name=""/>
        <dsp:cNvSpPr/>
      </dsp:nvSpPr>
      <dsp:spPr>
        <a:xfrm>
          <a:off x="1542059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09A150-D931-4CB9-B5B8-477691461261}">
      <dsp:nvSpPr>
        <dsp:cNvPr id="0" name=""/>
        <dsp:cNvSpPr/>
      </dsp:nvSpPr>
      <dsp:spPr>
        <a:xfrm>
          <a:off x="1273392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7565F8-5517-44BA-B0DE-3D720641E549}">
      <dsp:nvSpPr>
        <dsp:cNvPr id="0" name=""/>
        <dsp:cNvSpPr/>
      </dsp:nvSpPr>
      <dsp:spPr>
        <a:xfrm>
          <a:off x="1004725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83BC60-6421-47B5-AD3F-5FEEE3133DC1}">
      <dsp:nvSpPr>
        <dsp:cNvPr id="0" name=""/>
        <dsp:cNvSpPr/>
      </dsp:nvSpPr>
      <dsp:spPr>
        <a:xfrm>
          <a:off x="735621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9D0F7C-FD64-416D-A92D-2FD4D61312F0}">
      <dsp:nvSpPr>
        <dsp:cNvPr id="0" name=""/>
        <dsp:cNvSpPr/>
      </dsp:nvSpPr>
      <dsp:spPr>
        <a:xfrm>
          <a:off x="466954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811F67-E007-483E-8BF4-A0DCB69C9587}">
      <dsp:nvSpPr>
        <dsp:cNvPr id="0" name=""/>
        <dsp:cNvSpPr/>
      </dsp:nvSpPr>
      <dsp:spPr>
        <a:xfrm>
          <a:off x="466077" y="0"/>
          <a:ext cx="1474379" cy="323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Inputs</a:t>
          </a:r>
        </a:p>
      </dsp:txBody>
      <dsp:txXfrm>
        <a:off x="466077" y="0"/>
        <a:ext cx="1474379" cy="323565"/>
      </dsp:txXfrm>
    </dsp:sp>
    <dsp:sp modelId="{62E324C4-AFE1-4ADC-A0AA-2AB200652CD3}">
      <dsp:nvSpPr>
        <dsp:cNvPr id="0" name=""/>
        <dsp:cNvSpPr/>
      </dsp:nvSpPr>
      <dsp:spPr>
        <a:xfrm>
          <a:off x="1710797" y="1077239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646C20-CA3B-47F7-8755-F73335B89D2A}">
      <dsp:nvSpPr>
        <dsp:cNvPr id="0" name=""/>
        <dsp:cNvSpPr/>
      </dsp:nvSpPr>
      <dsp:spPr>
        <a:xfrm>
          <a:off x="1461853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91E3F3-8487-45ED-955E-ACB4F5348DE5}">
      <dsp:nvSpPr>
        <dsp:cNvPr id="0" name=""/>
        <dsp:cNvSpPr/>
      </dsp:nvSpPr>
      <dsp:spPr>
        <a:xfrm>
          <a:off x="1213348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122735-33B3-4FC7-8D3C-C2A96516DD07}">
      <dsp:nvSpPr>
        <dsp:cNvPr id="0" name=""/>
        <dsp:cNvSpPr/>
      </dsp:nvSpPr>
      <dsp:spPr>
        <a:xfrm>
          <a:off x="964404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0F6EF0-0412-40C9-93D7-16B7BB5B2D3E}">
      <dsp:nvSpPr>
        <dsp:cNvPr id="0" name=""/>
        <dsp:cNvSpPr/>
      </dsp:nvSpPr>
      <dsp:spPr>
        <a:xfrm>
          <a:off x="715898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41D1AE-7785-4B88-A34C-7E1A4E29B31D}">
      <dsp:nvSpPr>
        <dsp:cNvPr id="0" name=""/>
        <dsp:cNvSpPr/>
      </dsp:nvSpPr>
      <dsp:spPr>
        <a:xfrm>
          <a:off x="466954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AE6B4A-9B7B-4F6D-875B-D6DFCF05336D}">
      <dsp:nvSpPr>
        <dsp:cNvPr id="0" name=""/>
        <dsp:cNvSpPr/>
      </dsp:nvSpPr>
      <dsp:spPr>
        <a:xfrm>
          <a:off x="466077" y="818222"/>
          <a:ext cx="1114988" cy="323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Inputs</a:t>
          </a:r>
        </a:p>
      </dsp:txBody>
      <dsp:txXfrm>
        <a:off x="466077" y="818222"/>
        <a:ext cx="1114988" cy="323565"/>
      </dsp:txXfrm>
    </dsp:sp>
    <dsp:sp modelId="{6D6B2B07-2AC1-4F21-B54C-35B8FCEA45FE}">
      <dsp:nvSpPr>
        <dsp:cNvPr id="0" name=""/>
        <dsp:cNvSpPr/>
      </dsp:nvSpPr>
      <dsp:spPr>
        <a:xfrm>
          <a:off x="1972013" y="1686717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726BF0-DF17-4ACC-8F2D-698B9180CCFA}">
      <dsp:nvSpPr>
        <dsp:cNvPr id="0" name=""/>
        <dsp:cNvSpPr/>
      </dsp:nvSpPr>
      <dsp:spPr>
        <a:xfrm>
          <a:off x="1810725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40B6B0-19CA-4A3C-8EC9-9B0ABEE4C857}">
      <dsp:nvSpPr>
        <dsp:cNvPr id="0" name=""/>
        <dsp:cNvSpPr/>
      </dsp:nvSpPr>
      <dsp:spPr>
        <a:xfrm>
          <a:off x="1542059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C64D72-941C-4B8E-BDFF-330C7C40D9C6}">
      <dsp:nvSpPr>
        <dsp:cNvPr id="0" name=""/>
        <dsp:cNvSpPr/>
      </dsp:nvSpPr>
      <dsp:spPr>
        <a:xfrm>
          <a:off x="1273392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9EA8C2-DF52-4C4E-A78C-A5D776325335}">
      <dsp:nvSpPr>
        <dsp:cNvPr id="0" name=""/>
        <dsp:cNvSpPr/>
      </dsp:nvSpPr>
      <dsp:spPr>
        <a:xfrm>
          <a:off x="1004725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D6492F-C78C-4D82-827E-8E3719E06E3F}">
      <dsp:nvSpPr>
        <dsp:cNvPr id="0" name=""/>
        <dsp:cNvSpPr/>
      </dsp:nvSpPr>
      <dsp:spPr>
        <a:xfrm>
          <a:off x="735621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5BB596-5335-4D02-81D8-A26B63885CFF}">
      <dsp:nvSpPr>
        <dsp:cNvPr id="0" name=""/>
        <dsp:cNvSpPr/>
      </dsp:nvSpPr>
      <dsp:spPr>
        <a:xfrm>
          <a:off x="466954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BB4DEB-00F9-47A8-B59A-38A2B8533D4A}">
      <dsp:nvSpPr>
        <dsp:cNvPr id="0" name=""/>
        <dsp:cNvSpPr/>
      </dsp:nvSpPr>
      <dsp:spPr>
        <a:xfrm>
          <a:off x="466077" y="1618238"/>
          <a:ext cx="1474379" cy="323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Inputs</a:t>
          </a:r>
        </a:p>
      </dsp:txBody>
      <dsp:txXfrm>
        <a:off x="466077" y="1618238"/>
        <a:ext cx="1474379" cy="3235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32274-993D-4D2C-AA78-86FF29754D01}">
      <dsp:nvSpPr>
        <dsp:cNvPr id="0" name=""/>
        <dsp:cNvSpPr/>
      </dsp:nvSpPr>
      <dsp:spPr>
        <a:xfrm>
          <a:off x="4723107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006B13-65B5-4977-AD37-F7ABC4110AAB}">
      <dsp:nvSpPr>
        <dsp:cNvPr id="0" name=""/>
        <dsp:cNvSpPr/>
      </dsp:nvSpPr>
      <dsp:spPr>
        <a:xfrm>
          <a:off x="4492571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57286F-A161-40C5-8ED0-17B63B929DC3}">
      <dsp:nvSpPr>
        <dsp:cNvPr id="0" name=""/>
        <dsp:cNvSpPr/>
      </dsp:nvSpPr>
      <dsp:spPr>
        <a:xfrm>
          <a:off x="4262035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257706-1EE7-40A8-B681-FC76F93CD7A9}">
      <dsp:nvSpPr>
        <dsp:cNvPr id="0" name=""/>
        <dsp:cNvSpPr/>
      </dsp:nvSpPr>
      <dsp:spPr>
        <a:xfrm>
          <a:off x="4031937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752E7F-384C-4CB3-A109-51632558B678}">
      <dsp:nvSpPr>
        <dsp:cNvPr id="0" name=""/>
        <dsp:cNvSpPr/>
      </dsp:nvSpPr>
      <dsp:spPr>
        <a:xfrm>
          <a:off x="3801401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58A520-61CE-4916-B656-AF838AE00CEA}">
      <dsp:nvSpPr>
        <dsp:cNvPr id="0" name=""/>
        <dsp:cNvSpPr/>
      </dsp:nvSpPr>
      <dsp:spPr>
        <a:xfrm>
          <a:off x="3445078" y="1077239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0BB870-A87B-4C24-ABAC-AF3BA30C9A5A}">
      <dsp:nvSpPr>
        <dsp:cNvPr id="0" name=""/>
        <dsp:cNvSpPr/>
      </dsp:nvSpPr>
      <dsp:spPr>
        <a:xfrm>
          <a:off x="4517991" y="880287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FC3E25-34AE-4228-B2B9-7D1F0C3D48D8}">
      <dsp:nvSpPr>
        <dsp:cNvPr id="0" name=""/>
        <dsp:cNvSpPr/>
      </dsp:nvSpPr>
      <dsp:spPr>
        <a:xfrm>
          <a:off x="4517991" y="140183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6E225E-7EBD-498F-A421-CE4C932D7791}">
      <dsp:nvSpPr>
        <dsp:cNvPr id="0" name=""/>
        <dsp:cNvSpPr/>
      </dsp:nvSpPr>
      <dsp:spPr>
        <a:xfrm>
          <a:off x="4630191" y="9932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BB6F52-9EFD-48E4-9F83-F975F74FC105}">
      <dsp:nvSpPr>
        <dsp:cNvPr id="0" name=""/>
        <dsp:cNvSpPr/>
      </dsp:nvSpPr>
      <dsp:spPr>
        <a:xfrm>
          <a:off x="4637642" y="1289501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8EE50E-E6F7-477F-8A01-8C00D54FE292}">
      <dsp:nvSpPr>
        <dsp:cNvPr id="0" name=""/>
        <dsp:cNvSpPr/>
      </dsp:nvSpPr>
      <dsp:spPr>
        <a:xfrm>
          <a:off x="2067120" y="566238"/>
          <a:ext cx="1273646" cy="12737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Processes</a:t>
          </a:r>
        </a:p>
      </dsp:txBody>
      <dsp:txXfrm>
        <a:off x="2253641" y="752778"/>
        <a:ext cx="900604" cy="900698"/>
      </dsp:txXfrm>
    </dsp:sp>
    <dsp:sp modelId="{53C1D68F-10A7-47D9-88E7-721605677A39}">
      <dsp:nvSpPr>
        <dsp:cNvPr id="0" name=""/>
        <dsp:cNvSpPr/>
      </dsp:nvSpPr>
      <dsp:spPr>
        <a:xfrm>
          <a:off x="1972013" y="457418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655CE9-81AC-4BEC-9F15-A10DF8214B41}">
      <dsp:nvSpPr>
        <dsp:cNvPr id="0" name=""/>
        <dsp:cNvSpPr/>
      </dsp:nvSpPr>
      <dsp:spPr>
        <a:xfrm>
          <a:off x="1810725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E1479-7837-4013-84FB-F91FE1516AAE}">
      <dsp:nvSpPr>
        <dsp:cNvPr id="0" name=""/>
        <dsp:cNvSpPr/>
      </dsp:nvSpPr>
      <dsp:spPr>
        <a:xfrm>
          <a:off x="1542059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09A150-D931-4CB9-B5B8-477691461261}">
      <dsp:nvSpPr>
        <dsp:cNvPr id="0" name=""/>
        <dsp:cNvSpPr/>
      </dsp:nvSpPr>
      <dsp:spPr>
        <a:xfrm>
          <a:off x="1273392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7565F8-5517-44BA-B0DE-3D720641E549}">
      <dsp:nvSpPr>
        <dsp:cNvPr id="0" name=""/>
        <dsp:cNvSpPr/>
      </dsp:nvSpPr>
      <dsp:spPr>
        <a:xfrm>
          <a:off x="1004725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83BC60-6421-47B5-AD3F-5FEEE3133DC1}">
      <dsp:nvSpPr>
        <dsp:cNvPr id="0" name=""/>
        <dsp:cNvSpPr/>
      </dsp:nvSpPr>
      <dsp:spPr>
        <a:xfrm>
          <a:off x="735621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9D0F7C-FD64-416D-A92D-2FD4D61312F0}">
      <dsp:nvSpPr>
        <dsp:cNvPr id="0" name=""/>
        <dsp:cNvSpPr/>
      </dsp:nvSpPr>
      <dsp:spPr>
        <a:xfrm>
          <a:off x="466954" y="324599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811F67-E007-483E-8BF4-A0DCB69C9587}">
      <dsp:nvSpPr>
        <dsp:cNvPr id="0" name=""/>
        <dsp:cNvSpPr/>
      </dsp:nvSpPr>
      <dsp:spPr>
        <a:xfrm>
          <a:off x="466077" y="0"/>
          <a:ext cx="1474379" cy="323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Inputs</a:t>
          </a:r>
        </a:p>
      </dsp:txBody>
      <dsp:txXfrm>
        <a:off x="466077" y="0"/>
        <a:ext cx="1474379" cy="323565"/>
      </dsp:txXfrm>
    </dsp:sp>
    <dsp:sp modelId="{62E324C4-AFE1-4ADC-A0AA-2AB200652CD3}">
      <dsp:nvSpPr>
        <dsp:cNvPr id="0" name=""/>
        <dsp:cNvSpPr/>
      </dsp:nvSpPr>
      <dsp:spPr>
        <a:xfrm>
          <a:off x="1710797" y="1077239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646C20-CA3B-47F7-8755-F73335B89D2A}">
      <dsp:nvSpPr>
        <dsp:cNvPr id="0" name=""/>
        <dsp:cNvSpPr/>
      </dsp:nvSpPr>
      <dsp:spPr>
        <a:xfrm>
          <a:off x="1461853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91E3F3-8487-45ED-955E-ACB4F5348DE5}">
      <dsp:nvSpPr>
        <dsp:cNvPr id="0" name=""/>
        <dsp:cNvSpPr/>
      </dsp:nvSpPr>
      <dsp:spPr>
        <a:xfrm>
          <a:off x="1213348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122735-33B3-4FC7-8D3C-C2A96516DD07}">
      <dsp:nvSpPr>
        <dsp:cNvPr id="0" name=""/>
        <dsp:cNvSpPr/>
      </dsp:nvSpPr>
      <dsp:spPr>
        <a:xfrm>
          <a:off x="964404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0F6EF0-0412-40C9-93D7-16B7BB5B2D3E}">
      <dsp:nvSpPr>
        <dsp:cNvPr id="0" name=""/>
        <dsp:cNvSpPr/>
      </dsp:nvSpPr>
      <dsp:spPr>
        <a:xfrm>
          <a:off x="715898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41D1AE-7785-4B88-A34C-7E1A4E29B31D}">
      <dsp:nvSpPr>
        <dsp:cNvPr id="0" name=""/>
        <dsp:cNvSpPr/>
      </dsp:nvSpPr>
      <dsp:spPr>
        <a:xfrm>
          <a:off x="466954" y="1140132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AE6B4A-9B7B-4F6D-875B-D6DFCF05336D}">
      <dsp:nvSpPr>
        <dsp:cNvPr id="0" name=""/>
        <dsp:cNvSpPr/>
      </dsp:nvSpPr>
      <dsp:spPr>
        <a:xfrm>
          <a:off x="466077" y="818222"/>
          <a:ext cx="1114988" cy="323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Inputs</a:t>
          </a:r>
        </a:p>
      </dsp:txBody>
      <dsp:txXfrm>
        <a:off x="466077" y="818222"/>
        <a:ext cx="1114988" cy="323565"/>
      </dsp:txXfrm>
    </dsp:sp>
    <dsp:sp modelId="{6D6B2B07-2AC1-4F21-B54C-35B8FCEA45FE}">
      <dsp:nvSpPr>
        <dsp:cNvPr id="0" name=""/>
        <dsp:cNvSpPr/>
      </dsp:nvSpPr>
      <dsp:spPr>
        <a:xfrm>
          <a:off x="1972013" y="1686717"/>
          <a:ext cx="251573" cy="25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726BF0-DF17-4ACC-8F2D-698B9180CCFA}">
      <dsp:nvSpPr>
        <dsp:cNvPr id="0" name=""/>
        <dsp:cNvSpPr/>
      </dsp:nvSpPr>
      <dsp:spPr>
        <a:xfrm>
          <a:off x="1810725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40B6B0-19CA-4A3C-8EC9-9B0ABEE4C857}">
      <dsp:nvSpPr>
        <dsp:cNvPr id="0" name=""/>
        <dsp:cNvSpPr/>
      </dsp:nvSpPr>
      <dsp:spPr>
        <a:xfrm>
          <a:off x="1542059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C64D72-941C-4B8E-BDFF-330C7C40D9C6}">
      <dsp:nvSpPr>
        <dsp:cNvPr id="0" name=""/>
        <dsp:cNvSpPr/>
      </dsp:nvSpPr>
      <dsp:spPr>
        <a:xfrm>
          <a:off x="1273392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9EA8C2-DF52-4C4E-A78C-A5D776325335}">
      <dsp:nvSpPr>
        <dsp:cNvPr id="0" name=""/>
        <dsp:cNvSpPr/>
      </dsp:nvSpPr>
      <dsp:spPr>
        <a:xfrm>
          <a:off x="1004725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D6492F-C78C-4D82-827E-8E3719E06E3F}">
      <dsp:nvSpPr>
        <dsp:cNvPr id="0" name=""/>
        <dsp:cNvSpPr/>
      </dsp:nvSpPr>
      <dsp:spPr>
        <a:xfrm>
          <a:off x="735621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5BB596-5335-4D02-81D8-A26B63885CFF}">
      <dsp:nvSpPr>
        <dsp:cNvPr id="0" name=""/>
        <dsp:cNvSpPr/>
      </dsp:nvSpPr>
      <dsp:spPr>
        <a:xfrm>
          <a:off x="466954" y="1943045"/>
          <a:ext cx="125786" cy="125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8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BB4DEB-00F9-47A8-B59A-38A2B8533D4A}">
      <dsp:nvSpPr>
        <dsp:cNvPr id="0" name=""/>
        <dsp:cNvSpPr/>
      </dsp:nvSpPr>
      <dsp:spPr>
        <a:xfrm>
          <a:off x="466077" y="1618238"/>
          <a:ext cx="1474379" cy="323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/>
            <a:t>Inputs</a:t>
          </a:r>
        </a:p>
      </dsp:txBody>
      <dsp:txXfrm>
        <a:off x="466077" y="1618238"/>
        <a:ext cx="1474379" cy="3235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onvergingText">
  <dgm:title val="Converging Text"/>
  <dgm:desc val="Use to show multiple steps or parts that merge into a whole. Limited to one Level 1 shape that contains text and a maximum of five Level 2 shapes."/>
  <dgm:catLst>
    <dgm:cat type="process" pri="6500"/>
    <dgm:cat type="officeonline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clrData>
  <dgm:layoutNode name="Name0">
    <dgm:varLst>
      <dgm:chMax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vertAlign" val="mid"/>
          <dgm:param type="nodeVertAlign" val="mid"/>
          <dgm:param type="horzAlign" val="ctr"/>
        </dgm:alg>
      </dgm:if>
      <dgm:else name="Name3">
        <dgm:alg type="lin">
          <dgm:param type="linDir" val="fromR"/>
          <dgm:param type="vertAlign" val="mid"/>
          <dgm:param type="nodeVertAlign" val="mid"/>
          <dgm:param type="horzAlign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Child1" op="equ" val="65"/>
      <dgm:constr type="primFontSz" for="des" forName="Child2" refType="primFontSz" refFor="des" refForName="Child1" op="equ"/>
      <dgm:constr type="primFontSz" for="des" forName="Child3" refType="primFontSz" refFor="des" refForName="Child1" op="equ"/>
      <dgm:constr type="primFontSz" for="des" forName="Child4" refType="primFontSz" refFor="des" refForName="Child1" op="equ"/>
      <dgm:constr type="primFontSz" for="des" forName="Child5" refType="primFontSz" refFor="des" refForName="Child1" op="equ"/>
      <dgm:constr type="primFontSz" for="des" forName="Child1" refType="primFontSz" refFor="des" refForName="Parent" op="lte"/>
      <dgm:constr type="primFontSz" for="des" forName="Child2" refType="primFontSz" refFor="des" refForName="Parent" op="lte"/>
      <dgm:constr type="primFontSz" for="des" forName="Child3" refType="primFontSz" refFor="des" refForName="Parent" op="lte"/>
      <dgm:constr type="primFontSz" for="des" forName="Child4" refType="primFontSz" refFor="des" refForName="Parent" op="lte"/>
      <dgm:constr type="primFontSz" for="des" forName="Child5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choose name="Name4">
          <dgm:if name="Name5" func="var" arg="dir" op="equ" val="norm">
            <dgm:choose name="Name6">
              <dgm:if name="Name7" axis="ch" ptType="node" func="cnt" op="equ" val="0">
                <dgm:alg type="composite">
                  <dgm:param type="ar" val="2.1059"/>
                </dgm:alg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l" for="ch" forName="ParentAccent1" refType="w" fact="0.9531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l" for="ch" forName="ParentAccent2" refType="w" fact="0.8734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l" for="ch" forName="ParentAccent3" refType="w" fact="0.7937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l" for="ch" forName="ParentAccent4" refType="w" fact="0.714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l" for="ch" forName="ParentAccent5" refType="w" fact="0.6343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l" for="ch" forName="ParentAccent6" refType="w" fact="0.5076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l" for="ch" forName="ParentAccent7" refType="w" fact="0.8766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l" for="ch" forName="ParentAccent8" refType="w" fact="0.8766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l" for="ch" forName="ParentAccent9" refType="w" fact="0.918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l" for="ch" forName="ParentAccent10" refType="w" fact="0.9213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8" axis="ch" ptType="node" func="cnt" op="equ" val="1">
                <dgm:alg type="composite">
                  <dgm:param type="ar" val="3.4411"/>
                </dgm:alg>
                <dgm:constrLst>
                  <dgm:constr type="l" for="ch" forName="Child1Accent1" refType="w" fact="0.284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l" for="ch" forName="Child1Accent2" refType="w" fact="0.2272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l" for="ch" forName="Child1Accent3" refType="w" fact="0.170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l" for="ch" forName="Child1Accent4" refType="w" fact="0.1137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l" for="ch" forName="Child1Accent5" refType="w" fact="0.057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l" for="ch" forName="Child1Accent6" refType="w" fact="0.0002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ParentAccent1" refType="w" fact="0.9713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l" for="ch" forName="ParentAccent2" refType="w" fact="0.9187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l" for="ch" forName="ParentAccent3" refType="w" fact="0.8661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l" for="ch" forName="ParentAccent4" refType="w" fact="0.8136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l" for="ch" forName="ParentAccent5" refType="w" fact="0.761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l" for="ch" forName="ParentAccent6" refType="w" fact="0.6797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l" for="ch" forName="ParentAccent7" refType="w" fact="0.924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l" for="ch" forName="ParentAccent8" refType="w" fact="0.924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l" for="ch" forName="ParentAccent9" refType="w" fact="0.9501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l" for="ch" forName="ParentAccent10" refType="w" fact="0.9518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l" for="ch" forName="Child1" refType="w" fact="0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l" for="ch" forName="Parent" refType="w" fact="0.3653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9" axis="ch" ptType="node" func="cnt" op="equ" val="2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1" refType="w" fact="0.3436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3068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245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842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l" for="ch" forName="Child2Accent5" refType="w" fact="0.1229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l" for="ch" forName="Child2Accent6" refType="w" fact="0.061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.0002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2" refType="w" fact="0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0" axis="ch" ptType="node" func="cnt" op="equ" val="3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2Accent1" refType="w" fact="0.284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2272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170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137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2Accent5" refType="w" fact="0.057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6" refType="w" fact="0.0002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l" for="ch" forName="Child3Accent1" refType="w" fact="0.3436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l" for="ch" forName="Child3Accent2" refType="w" fact="0.3068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l" for="ch" forName="Child3Accent3" refType="w" fact="0.245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l" for="ch" forName="Child3Accent4" refType="w" fact="0.1842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l" for="ch" forName="Child3Accent5" refType="w" fact="0.1229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l" for="ch" forName="Child3Accent6" refType="w" fact="0.061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l" for="ch" forName="Child3Accent7" refType="w" fact="0.0002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3" refType="w" fact="0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l" for="ch" forName="Child2" refType="w" fact="0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1" axis="ch" ptType="node" func="cnt" op="equ" val="4">
                <dgm:alg type="composite">
                  <dgm:param type="ar" val="1.8304"/>
                </dgm:alg>
                <dgm:constrLst>
                  <dgm:constr type="l" for="ch" forName="Parent" refType="w" fact="0.3771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l" for="ch" forName="Child1Accent1" refType="w" fact="0.3904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l" for="ch" forName="Child1Accent3" refType="w" fact="0.3001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l" for="ch" forName="Child1Accent4" refType="w" fact="0.2418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l" for="ch" forName="Child1Accent5" refType="w" fact="0.183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l" for="ch" forName="Child1Accent6" refType="w" fact="0.1252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l" for="ch" forName="Child3Accent1" refType="w" fact="0.3158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l" for="ch" forName="Child3Accent2" refType="w" fact="0.2689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l" for="ch" forName="Child3Accent4" refType="w" fact="0.1614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l" for="ch" forName="Child3Accent5" refType="w" fact="0.1077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l" for="ch" forName="Child1Accent7" refType="w" fact="0.0668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l" for="ch" forName="Child3Accent6" refType="w" fact="0.0539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l" for="ch" forName="Child1Accent8" refType="w" fact="0.008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3Accent7" refType="w" fact="0.0002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l" for="ch" forName="Child4Accent1" refType="w" fact="0.3904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l" for="ch" forName="Child4Accent3" refType="w" fact="0.2998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l" for="ch" forName="Child4Accent4" refType="w" fact="0.241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l" for="ch" forName="Child4Accent5" refType="w" fact="0.1833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l" for="ch" forName="Child4Accent6" refType="w" fact="0.1251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l" for="ch" forName="Child4Accent7" refType="w" fact="0.0668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l" for="ch" forName="Child4Accent8" refType="w" fact="0.0086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l" for="ch" forName="Child2Accent1" refType="w" fact="0.3158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l" for="ch" forName="Child4Accent2" refType="w" fact="0.358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l" for="ch" forName="Child1Accent2" refType="w" fact="0.358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l" for="ch" forName="Child3Accent3" refType="w" fact="0.2151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l" for="ch" forName="Child2Accent2" refType="w" fact="0.2689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l" for="ch" forName="Child2Accent4" refType="w" fact="0.1614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l" for="ch" forName="Child2Accent5" refType="w" fact="0.1077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l" for="ch" forName="Child2Accent6" refType="w" fact="0.0539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l" for="ch" forName="Child2Accent7" refType="w" fact="0.0002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l" for="ch" forName="Child2Accent3" refType="w" fact="0.2151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l" for="ch" forName="ParentAccent1" refType="w" fact="0.9717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l" for="ch" forName="ParentAccent2" refType="w" fact="0.9199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l" for="ch" forName="ParentAccent3" refType="w" fact="0.8682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l" for="ch" forName="ParentAccent4" refType="w" fact="0.8164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l" for="ch" forName="ParentAccent5" refType="w" fact="0.7646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l" for="ch" forName="ParentAccent6" refType="w" fact="0.6846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l" for="ch" forName="ParentAccent7" refType="w" fact="0.9256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l" for="ch" forName="ParentAccent8" refType="w" fact="0.9256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l" for="ch" forName="ParentAccent9" refType="w" fact="0.9509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l" for="ch" forName="ParentAccent10" refType="w" fact="0.952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l" for="ch" forName="Child4" refType="w" fact="0.0081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l" for="ch" forName="Child3" refType="w" fact="0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l" for="ch" forName="Child2" refType="w" fact="0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l" for="ch" forName="Child1" refType="w" fact="0.0081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12">
                <dgm:alg type="composite">
                  <dgm:param type="ar" val="1.3278"/>
                </dgm:alg>
                <dgm:constrLst>
                  <dgm:constr type="l" for="ch" forName="Child2Accent1" refType="w" fact="0.3436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l" for="ch" forName="Child2Accent2" refType="w" fact="0.3068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l" for="ch" forName="Child2Accent3" refType="w" fact="0.245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l" for="ch" forName="Child2Accent4" refType="w" fact="0.1842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l" for="ch" forName="Child2Accent5" refType="w" fact="0.1229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l" for="ch" forName="Child3Accent1" refType="w" fact="0.284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l" for="ch" forName="Child3Accent2" refType="w" fact="0.2272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l" for="ch" forName="Child3Accent3" refType="w" fact="0.170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l" for="ch" forName="Child3Accent4" refType="w" fact="0.1137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l" for="ch" forName="Child2Accent6" refType="w" fact="0.061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l" for="ch" forName="Child3Accent5" refType="w" fact="0.057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l" for="ch" forName="Child2Accent7" refType="w" fact="0.0002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l" for="ch" forName="Child3Accent6" refType="w" fact="0.0002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l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l" for="ch" forName="Child4Accent1" refType="w" fact="0.3436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l" for="ch" forName="Child4Accent2" refType="w" fact="0.3068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l" for="ch" forName="Child4Accent3" refType="w" fact="0.245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l" for="ch" forName="Child4Accent4" refType="w" fact="0.1842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l" for="ch" forName="Child4Accent5" refType="w" fact="0.1229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l" for="ch" forName="Child4Accent6" refType="w" fact="0.061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l" for="ch" forName="Child4Accent7" refType="w" fact="0.0002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l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l" for="ch" forName="ParentAccent1" refType="w" fact="0.9713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l" for="ch" forName="ParentAccent2" refType="w" fact="0.9187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l" for="ch" forName="ParentAccent3" refType="w" fact="0.8661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l" for="ch" forName="ParentAccent4" refType="w" fact="0.8136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l" for="ch" forName="ParentAccent5" refType="w" fact="0.761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l" for="ch" forName="ParentAccent6" refType="w" fact="0.6797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l" for="ch" forName="ParentAccent7" refType="w" fact="0.924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l" for="ch" forName="ParentAccent8" refType="w" fact="0.924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l" for="ch" forName="ParentAccent9" refType="w" fact="0.9501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l" for="ch" forName="ParentAccent10" refType="w" fact="0.9518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l" for="ch" forName="Child1Accent1" refType="w" fact="0.4819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l" for="ch" forName="Child1Accent4" refType="w" fact="0.3653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l" for="ch" forName="Child1Accent5" refType="w" fact="0.304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l" for="ch" forName="Child1Accent6" refType="w" fact="0.2426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l" for="ch" forName="Child1Accent7" refType="w" fact="0.1813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l" for="ch" forName="Child1Accent8" refType="w" fact="0.12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l" for="ch" forName="Child1Accent9" refType="w" fact="0.0587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l" for="ch" forName="Child5Accent1" refType="w" fact="0.4819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l" for="ch" forName="Child5Accent4" refType="w" fact="0.3653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l" for="ch" forName="Child5Accent5" refType="w" fact="0.304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l" for="ch" forName="Child5Accent6" refType="w" fact="0.2426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l" for="ch" forName="Child5Accent7" refType="w" fact="0.1813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l" for="ch" forName="Child5Accent8" refType="w" fact="0.12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l" for="ch" forName="Child5Accent9" refType="w" fact="0.0587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l" for="ch" forName="Child5Accent2" refType="w" fact="0.453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l" for="ch" forName="Child5Accent3" refType="w" fact="0.4118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l" for="ch" forName="Child1Accent2" refType="w" fact="0.4458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l" for="ch" forName="Child1Accent3" refType="w" fact="0.4054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l" for="ch" forName="Child5" refType="w" fact="0.0581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l" for="ch" forName="Child4" refType="w" fact="0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l" for="ch" forName="Child3" refType="w" fact="0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l" for="ch" forName="Child2" refType="w" fact="0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l" for="ch" forName="Child1" refType="w" fact="0.0581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l" for="ch" forName="Parent" refType="w" fact="0.3653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if>
          <dgm:else name="Name13">
            <dgm:choose name="Name14">
              <dgm:if name="Name15" axis="ch" ptType="node" func="cnt" op="equ" val="0">
                <dgm:alg type="composite">
                  <dgm:param type="ar" val="2.1059"/>
                </dgm:alg>
                <dgm:constrLst>
                  <dgm:constr type="r" for="ch" forName="Parent" refType="w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r" for="ch" forName="ParentAccent1" refType="w" fact="0.0469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r" for="ch" forName="ParentAccent2" refType="w" fact="0.1266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r" for="ch" forName="ParentAccent3" refType="w" fact="0.2063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r" for="ch" forName="ParentAccent4" refType="w" fact="0.286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r" for="ch" forName="ParentAccent5" refType="w" fact="0.3657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r" for="ch" forName="ParentAccent6" refType="w" fact="0.4924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r" for="ch" forName="ParentAccent7" refType="w" fact="0.1234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r" for="ch" forName="ParentAccent8" refType="w" fact="0.1234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r" for="ch" forName="ParentAccent9" refType="w" fact="0.081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r" for="ch" forName="ParentAccent10" refType="w" fact="0.0787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16" axis="ch" ptType="node" func="cnt" op="equ" val="1">
                <dgm:alg type="composite">
                  <dgm:param type="ar" val="3.4411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r" for="ch" forName="Child1Accent1" refType="w" fact="0.716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r" for="ch" forName="Child1Accent2" refType="w" fact="0.7728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r" for="ch" forName="Child1Accent3" refType="w" fact="0.829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r" for="ch" forName="Child1Accent4" refType="w" fact="0.8863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r" for="ch" forName="Child1Accent5" refType="w" fact="0.943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r" for="ch" forName="Child1Accent6" refType="w" fact="0.9998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ParentAccent1" refType="w" fact="0.0287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r" for="ch" forName="ParentAccent2" refType="w" fact="0.0813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r" for="ch" forName="ParentAccent3" refType="w" fact="0.1339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r" for="ch" forName="ParentAccent4" refType="w" fact="0.1864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r" for="ch" forName="ParentAccent5" refType="w" fact="0.239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r" for="ch" forName="ParentAccent6" refType="w" fact="0.3203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r" for="ch" forName="ParentAccent7" refType="w" fact="0.075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r" for="ch" forName="ParentAccent8" refType="w" fact="0.075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r" for="ch" forName="ParentAccent9" refType="w" fact="0.0499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r" for="ch" forName="ParentAccent10" refType="w" fact="0.0482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r" for="ch" forName="Child1" refType="w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r" for="ch" forName="Parent" refType="w" fact="0.6347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17" axis="ch" ptType="node" func="cnt" op="equ" val="2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2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6564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6932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754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158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8771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38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.9998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2" refType="w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8" axis="ch" ptType="node" func="cnt" op="equ" val="3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r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716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7728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829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863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943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998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r" for="ch" forName="Child3Accent1" refType="w" fact="0.6564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r" for="ch" forName="Child3Accent2" refType="w" fact="0.6932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r" for="ch" forName="Child3Accent3" refType="w" fact="0.754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r" for="ch" forName="Child3Accent4" refType="w" fact="0.8158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r" for="ch" forName="Child3Accent5" refType="w" fact="0.8771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r" for="ch" forName="Child3Accent6" refType="w" fact="0.938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r" for="ch" forName="Child3Accent7" refType="w" fact="0.9998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3" refType="w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r" for="ch" forName="Child2" refType="w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9" axis="ch" ptType="node" func="cnt" op="equ" val="4">
                <dgm:alg type="composite">
                  <dgm:param type="ar" val="1.8304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r" for="ch" forName="Parent" refType="w" fact="0.6229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r" for="ch" forName="Child1Accent1" refType="w" fact="0.6096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r" for="ch" forName="Child1Accent3" refType="w" fact="0.6999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r" for="ch" forName="Child1Accent4" refType="w" fact="0.7582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r" for="ch" forName="Child1Accent5" refType="w" fact="0.816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r" for="ch" forName="Child1Accent6" refType="w" fact="0.8748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r" for="ch" forName="Child3Accent1" refType="w" fact="0.6842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r" for="ch" forName="Child3Accent2" refType="w" fact="0.7311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r" for="ch" forName="Child3Accent4" refType="w" fact="0.8386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r" for="ch" forName="Child3Accent5" refType="w" fact="0.8923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r" for="ch" forName="Child1Accent7" refType="w" fact="0.9332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r" for="ch" forName="Child3Accent6" refType="w" fact="0.9461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r" for="ch" forName="Child1Accent8" refType="w" fact="0.991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3Accent7" refType="w" fact="0.9998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r" for="ch" forName="Child4Accent1" refType="w" fact="0.6096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r" for="ch" forName="Child4Accent3" refType="w" fact="0.7002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r" for="ch" forName="Child4Accent4" refType="w" fact="0.758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r" for="ch" forName="Child4Accent5" refType="w" fact="0.8167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r" for="ch" forName="Child4Accent6" refType="w" fact="0.8749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r" for="ch" forName="Child4Accent7" refType="w" fact="0.9332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r" for="ch" forName="Child4Accent8" refType="w" fact="0.9914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r" for="ch" forName="Child2Accent1" refType="w" fact="0.6842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r" for="ch" forName="Child4Accent2" refType="w" fact="0.642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r" for="ch" forName="Child1Accent2" refType="w" fact="0.641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r" for="ch" forName="Child3Accent3" refType="w" fact="0.7849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r" for="ch" forName="Child2Accent2" refType="w" fact="0.7311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r" for="ch" forName="Child2Accent4" refType="w" fact="0.8386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r" for="ch" forName="Child2Accent5" refType="w" fact="0.8923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r" for="ch" forName="Child2Accent6" refType="w" fact="0.9461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r" for="ch" forName="Child2Accent7" refType="w" fact="0.9998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r" for="ch" forName="Child2Accent3" refType="w" fact="0.7849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r" for="ch" forName="ParentAccent1" refType="w" fact="0.0283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r" for="ch" forName="ParentAccent2" refType="w" fact="0.0801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r" for="ch" forName="ParentAccent3" refType="w" fact="0.1318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r" for="ch" forName="ParentAccent4" refType="w" fact="0.1836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r" for="ch" forName="ParentAccent5" refType="w" fact="0.2354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r" for="ch" forName="ParentAccent6" refType="w" fact="0.3154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r" for="ch" forName="ParentAccent7" refType="w" fact="0.0744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r" for="ch" forName="ParentAccent8" refType="w" fact="0.0744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r" for="ch" forName="ParentAccent9" refType="w" fact="0.0491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r" for="ch" forName="ParentAccent10" refType="w" fact="0.047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r" for="ch" forName="Child4" refType="w" fact="0.9919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r" for="ch" forName="Child3" refType="w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r" for="ch" forName="Child2" refType="w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r" for="ch" forName="Child1" refType="w" fact="0.9919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20">
                <dgm:alg type="composite">
                  <dgm:param type="ar" val="1.3278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5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primFontSz" for="des" forName="Child5" refType="primFontSz" refFor="des" refForName="Child1" op="equ"/>
                  <dgm:constr type="r" for="ch" forName="Child2Accent1" refType="w" fact="0.6564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r" for="ch" forName="Child2Accent2" refType="w" fact="0.6932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r" for="ch" forName="Child2Accent3" refType="w" fact="0.754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r" for="ch" forName="Child2Accent4" refType="w" fact="0.8158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r" for="ch" forName="Child2Accent5" refType="w" fact="0.8771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r" for="ch" forName="Child2Accent6" refType="w" fact="0.938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r" for="ch" forName="Child2Accent7" refType="w" fact="0.9998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r" for="ch" forName="Child3Accent1" refType="w" fact="0.716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r" for="ch" forName="Child3Accent2" refType="w" fact="0.7728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r" for="ch" forName="Child3Accent3" refType="w" fact="0.829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r" for="ch" forName="Child3Accent4" refType="w" fact="0.8863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r" for="ch" forName="Child3Accent5" refType="w" fact="0.943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r" for="ch" forName="Child3Accent6" refType="w" fact="0.9998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r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r" for="ch" forName="Child4Accent1" refType="w" fact="0.6564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r" for="ch" forName="Child4Accent2" refType="w" fact="0.6932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r" for="ch" forName="Child4Accent3" refType="w" fact="0.754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r" for="ch" forName="Child4Accent4" refType="w" fact="0.8158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r" for="ch" forName="Child4Accent5" refType="w" fact="0.8771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r" for="ch" forName="Child4Accent6" refType="w" fact="0.938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r" for="ch" forName="Child4Accent7" refType="w" fact="0.9998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r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r" for="ch" forName="ParentAccent1" refType="w" fact="0.0287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r" for="ch" forName="ParentAccent2" refType="w" fact="0.0813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r" for="ch" forName="ParentAccent3" refType="w" fact="0.1339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r" for="ch" forName="ParentAccent4" refType="w" fact="0.1864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r" for="ch" forName="ParentAccent5" refType="w" fact="0.239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r" for="ch" forName="ParentAccent6" refType="w" fact="0.3203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r" for="ch" forName="ParentAccent7" refType="w" fact="0.075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r" for="ch" forName="ParentAccent8" refType="w" fact="0.075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r" for="ch" forName="ParentAccent9" refType="w" fact="0.0499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r" for="ch" forName="ParentAccent10" refType="w" fact="0.0482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r" for="ch" forName="Child1Accent1" refType="w" fact="0.5181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r" for="ch" forName="Child1Accent2" refType="w" fact="0.5542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r" for="ch" forName="Child1Accent3" refType="w" fact="0.5946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r" for="ch" forName="Child1Accent4" refType="w" fact="0.6347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r" for="ch" forName="Child1Accent5" refType="w" fact="0.696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r" for="ch" forName="Child1Accent6" refType="w" fact="0.7574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r" for="ch" forName="Child1Accent7" refType="w" fact="0.8187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r" for="ch" forName="Child1Accent8" refType="w" fact="0.88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r" for="ch" forName="Child1Accent9" refType="w" fact="0.9413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r" for="ch" forName="Child5Accent1" refType="w" fact="0.5181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r" for="ch" forName="Child5Accent2" refType="w" fact="0.547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r" for="ch" forName="Child5Accent3" refType="w" fact="0.5882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r" for="ch" forName="Child5Accent4" refType="w" fact="0.6347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r" for="ch" forName="Child5Accent5" refType="w" fact="0.696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r" for="ch" forName="Child5Accent6" refType="w" fact="0.7574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r" for="ch" forName="Child5Accent7" refType="w" fact="0.8187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r" for="ch" forName="Child5Accent8" refType="w" fact="0.88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r" for="ch" forName="Child5Accent9" refType="w" fact="0.9423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r" for="ch" forName="Child5" refType="w" fact="0.9419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r" for="ch" forName="Child4" refType="w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r" for="ch" forName="Child3" refType="w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r" for="ch" forName="Child2" refType="w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r" for="ch" forName="Child1" refType="w" fact="0.9419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r" for="ch" forName="Parent" refType="w" fact="0.6347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else>
        </dgm:choose>
        <dgm:layoutNode name="ParentAccen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" styleLbl="alignNode1">
          <dgm:varLst>
            <dgm:chMax val="5"/>
            <dgm:chPref val="3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 ptType="node"/>
          <dgm:constrLst>
            <dgm:constr type="lMarg" refType="primFontSz" fact="0.1"/>
            <dgm:constr type="rMarg" refType="primFontSz" fact="0.1"/>
            <dgm:constr type="tMarg" refType="primFontSz" fact="0.1"/>
            <dgm:constr type="bMarg" refType="primFontSz" fact="0.1"/>
          </dgm:constrLst>
          <dgm:ruleLst>
            <dgm:rule type="primFontSz" val="5" fact="NaN" max="NaN"/>
          </dgm:ruleLst>
        </dgm:layoutNode>
        <dgm:forEach name="Name21" axis="ch" ptType="node" cnt="1">
          <dgm:layoutNode name="Child1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2" axis="ch" ptType="node" st="2" cnt="1">
          <dgm:layoutNode name="Child2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3" axis="ch" ptType="node" st="3" cnt="1">
          <dgm:layoutNode name="Child3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4" axis="ch" ptType="node" st="4" cnt="1">
          <dgm:layoutNode name="Child4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5" axis="ch" ptType="node" st="5" cnt="1">
          <dgm:layoutNode name="Child5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onvergingText">
  <dgm:title val="Converging Text"/>
  <dgm:desc val="Use to show multiple steps or parts that merge into a whole. Limited to one Level 1 shape that contains text and a maximum of five Level 2 shapes."/>
  <dgm:catLst>
    <dgm:cat type="process" pri="6500"/>
    <dgm:cat type="officeonline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clrData>
  <dgm:layoutNode name="Name0">
    <dgm:varLst>
      <dgm:chMax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vertAlign" val="mid"/>
          <dgm:param type="nodeVertAlign" val="mid"/>
          <dgm:param type="horzAlign" val="ctr"/>
        </dgm:alg>
      </dgm:if>
      <dgm:else name="Name3">
        <dgm:alg type="lin">
          <dgm:param type="linDir" val="fromR"/>
          <dgm:param type="vertAlign" val="mid"/>
          <dgm:param type="nodeVertAlign" val="mid"/>
          <dgm:param type="horzAlign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Child1" op="equ" val="65"/>
      <dgm:constr type="primFontSz" for="des" forName="Child2" refType="primFontSz" refFor="des" refForName="Child1" op="equ"/>
      <dgm:constr type="primFontSz" for="des" forName="Child3" refType="primFontSz" refFor="des" refForName="Child1" op="equ"/>
      <dgm:constr type="primFontSz" for="des" forName="Child4" refType="primFontSz" refFor="des" refForName="Child1" op="equ"/>
      <dgm:constr type="primFontSz" for="des" forName="Child5" refType="primFontSz" refFor="des" refForName="Child1" op="equ"/>
      <dgm:constr type="primFontSz" for="des" forName="Child1" refType="primFontSz" refFor="des" refForName="Parent" op="lte"/>
      <dgm:constr type="primFontSz" for="des" forName="Child2" refType="primFontSz" refFor="des" refForName="Parent" op="lte"/>
      <dgm:constr type="primFontSz" for="des" forName="Child3" refType="primFontSz" refFor="des" refForName="Parent" op="lte"/>
      <dgm:constr type="primFontSz" for="des" forName="Child4" refType="primFontSz" refFor="des" refForName="Parent" op="lte"/>
      <dgm:constr type="primFontSz" for="des" forName="Child5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choose name="Name4">
          <dgm:if name="Name5" func="var" arg="dir" op="equ" val="norm">
            <dgm:choose name="Name6">
              <dgm:if name="Name7" axis="ch" ptType="node" func="cnt" op="equ" val="0">
                <dgm:alg type="composite">
                  <dgm:param type="ar" val="2.1059"/>
                </dgm:alg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l" for="ch" forName="ParentAccent1" refType="w" fact="0.9531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l" for="ch" forName="ParentAccent2" refType="w" fact="0.8734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l" for="ch" forName="ParentAccent3" refType="w" fact="0.7937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l" for="ch" forName="ParentAccent4" refType="w" fact="0.714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l" for="ch" forName="ParentAccent5" refType="w" fact="0.6343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l" for="ch" forName="ParentAccent6" refType="w" fact="0.5076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l" for="ch" forName="ParentAccent7" refType="w" fact="0.8766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l" for="ch" forName="ParentAccent8" refType="w" fact="0.8766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l" for="ch" forName="ParentAccent9" refType="w" fact="0.918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l" for="ch" forName="ParentAccent10" refType="w" fact="0.9213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8" axis="ch" ptType="node" func="cnt" op="equ" val="1">
                <dgm:alg type="composite">
                  <dgm:param type="ar" val="3.4411"/>
                </dgm:alg>
                <dgm:constrLst>
                  <dgm:constr type="l" for="ch" forName="Child1Accent1" refType="w" fact="0.284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l" for="ch" forName="Child1Accent2" refType="w" fact="0.2272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l" for="ch" forName="Child1Accent3" refType="w" fact="0.170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l" for="ch" forName="Child1Accent4" refType="w" fact="0.1137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l" for="ch" forName="Child1Accent5" refType="w" fact="0.057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l" for="ch" forName="Child1Accent6" refType="w" fact="0.0002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ParentAccent1" refType="w" fact="0.9713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l" for="ch" forName="ParentAccent2" refType="w" fact="0.9187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l" for="ch" forName="ParentAccent3" refType="w" fact="0.8661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l" for="ch" forName="ParentAccent4" refType="w" fact="0.8136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l" for="ch" forName="ParentAccent5" refType="w" fact="0.761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l" for="ch" forName="ParentAccent6" refType="w" fact="0.6797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l" for="ch" forName="ParentAccent7" refType="w" fact="0.924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l" for="ch" forName="ParentAccent8" refType="w" fact="0.924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l" for="ch" forName="ParentAccent9" refType="w" fact="0.9501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l" for="ch" forName="ParentAccent10" refType="w" fact="0.9518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l" for="ch" forName="Child1" refType="w" fact="0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l" for="ch" forName="Parent" refType="w" fact="0.3653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9" axis="ch" ptType="node" func="cnt" op="equ" val="2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1" refType="w" fact="0.3436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3068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245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842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l" for="ch" forName="Child2Accent5" refType="w" fact="0.1229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l" for="ch" forName="Child2Accent6" refType="w" fact="0.061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.0002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2" refType="w" fact="0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0" axis="ch" ptType="node" func="cnt" op="equ" val="3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2Accent1" refType="w" fact="0.284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2272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170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137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2Accent5" refType="w" fact="0.057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6" refType="w" fact="0.0002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l" for="ch" forName="Child3Accent1" refType="w" fact="0.3436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l" for="ch" forName="Child3Accent2" refType="w" fact="0.3068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l" for="ch" forName="Child3Accent3" refType="w" fact="0.245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l" for="ch" forName="Child3Accent4" refType="w" fact="0.1842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l" for="ch" forName="Child3Accent5" refType="w" fact="0.1229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l" for="ch" forName="Child3Accent6" refType="w" fact="0.061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l" for="ch" forName="Child3Accent7" refType="w" fact="0.0002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3" refType="w" fact="0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l" for="ch" forName="Child2" refType="w" fact="0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1" axis="ch" ptType="node" func="cnt" op="equ" val="4">
                <dgm:alg type="composite">
                  <dgm:param type="ar" val="1.8304"/>
                </dgm:alg>
                <dgm:constrLst>
                  <dgm:constr type="l" for="ch" forName="Parent" refType="w" fact="0.3771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l" for="ch" forName="Child1Accent1" refType="w" fact="0.3904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l" for="ch" forName="Child1Accent3" refType="w" fact="0.3001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l" for="ch" forName="Child1Accent4" refType="w" fact="0.2418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l" for="ch" forName="Child1Accent5" refType="w" fact="0.183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l" for="ch" forName="Child1Accent6" refType="w" fact="0.1252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l" for="ch" forName="Child3Accent1" refType="w" fact="0.3158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l" for="ch" forName="Child3Accent2" refType="w" fact="0.2689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l" for="ch" forName="Child3Accent4" refType="w" fact="0.1614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l" for="ch" forName="Child3Accent5" refType="w" fact="0.1077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l" for="ch" forName="Child1Accent7" refType="w" fact="0.0668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l" for="ch" forName="Child3Accent6" refType="w" fact="0.0539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l" for="ch" forName="Child1Accent8" refType="w" fact="0.008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3Accent7" refType="w" fact="0.0002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l" for="ch" forName="Child4Accent1" refType="w" fact="0.3904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l" for="ch" forName="Child4Accent3" refType="w" fact="0.2998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l" for="ch" forName="Child4Accent4" refType="w" fact="0.241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l" for="ch" forName="Child4Accent5" refType="w" fact="0.1833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l" for="ch" forName="Child4Accent6" refType="w" fact="0.1251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l" for="ch" forName="Child4Accent7" refType="w" fact="0.0668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l" for="ch" forName="Child4Accent8" refType="w" fact="0.0086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l" for="ch" forName="Child2Accent1" refType="w" fact="0.3158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l" for="ch" forName="Child4Accent2" refType="w" fact="0.358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l" for="ch" forName="Child1Accent2" refType="w" fact="0.358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l" for="ch" forName="Child3Accent3" refType="w" fact="0.2151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l" for="ch" forName="Child2Accent2" refType="w" fact="0.2689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l" for="ch" forName="Child2Accent4" refType="w" fact="0.1614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l" for="ch" forName="Child2Accent5" refType="w" fact="0.1077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l" for="ch" forName="Child2Accent6" refType="w" fact="0.0539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l" for="ch" forName="Child2Accent7" refType="w" fact="0.0002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l" for="ch" forName="Child2Accent3" refType="w" fact="0.2151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l" for="ch" forName="ParentAccent1" refType="w" fact="0.9717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l" for="ch" forName="ParentAccent2" refType="w" fact="0.9199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l" for="ch" forName="ParentAccent3" refType="w" fact="0.8682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l" for="ch" forName="ParentAccent4" refType="w" fact="0.8164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l" for="ch" forName="ParentAccent5" refType="w" fact="0.7646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l" for="ch" forName="ParentAccent6" refType="w" fact="0.6846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l" for="ch" forName="ParentAccent7" refType="w" fact="0.9256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l" for="ch" forName="ParentAccent8" refType="w" fact="0.9256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l" for="ch" forName="ParentAccent9" refType="w" fact="0.9509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l" for="ch" forName="ParentAccent10" refType="w" fact="0.952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l" for="ch" forName="Child4" refType="w" fact="0.0081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l" for="ch" forName="Child3" refType="w" fact="0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l" for="ch" forName="Child2" refType="w" fact="0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l" for="ch" forName="Child1" refType="w" fact="0.0081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12">
                <dgm:alg type="composite">
                  <dgm:param type="ar" val="1.3278"/>
                </dgm:alg>
                <dgm:constrLst>
                  <dgm:constr type="l" for="ch" forName="Child2Accent1" refType="w" fact="0.3436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l" for="ch" forName="Child2Accent2" refType="w" fact="0.3068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l" for="ch" forName="Child2Accent3" refType="w" fact="0.245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l" for="ch" forName="Child2Accent4" refType="w" fact="0.1842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l" for="ch" forName="Child2Accent5" refType="w" fact="0.1229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l" for="ch" forName="Child3Accent1" refType="w" fact="0.284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l" for="ch" forName="Child3Accent2" refType="w" fact="0.2272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l" for="ch" forName="Child3Accent3" refType="w" fact="0.170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l" for="ch" forName="Child3Accent4" refType="w" fact="0.1137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l" for="ch" forName="Child2Accent6" refType="w" fact="0.061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l" for="ch" forName="Child3Accent5" refType="w" fact="0.057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l" for="ch" forName="Child2Accent7" refType="w" fact="0.0002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l" for="ch" forName="Child3Accent6" refType="w" fact="0.0002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l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l" for="ch" forName="Child4Accent1" refType="w" fact="0.3436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l" for="ch" forName="Child4Accent2" refType="w" fact="0.3068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l" for="ch" forName="Child4Accent3" refType="w" fact="0.245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l" for="ch" forName="Child4Accent4" refType="w" fact="0.1842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l" for="ch" forName="Child4Accent5" refType="w" fact="0.1229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l" for="ch" forName="Child4Accent6" refType="w" fact="0.061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l" for="ch" forName="Child4Accent7" refType="w" fact="0.0002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l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l" for="ch" forName="ParentAccent1" refType="w" fact="0.9713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l" for="ch" forName="ParentAccent2" refType="w" fact="0.9187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l" for="ch" forName="ParentAccent3" refType="w" fact="0.8661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l" for="ch" forName="ParentAccent4" refType="w" fact="0.8136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l" for="ch" forName="ParentAccent5" refType="w" fact="0.761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l" for="ch" forName="ParentAccent6" refType="w" fact="0.6797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l" for="ch" forName="ParentAccent7" refType="w" fact="0.924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l" for="ch" forName="ParentAccent8" refType="w" fact="0.924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l" for="ch" forName="ParentAccent9" refType="w" fact="0.9501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l" for="ch" forName="ParentAccent10" refType="w" fact="0.9518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l" for="ch" forName="Child1Accent1" refType="w" fact="0.4819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l" for="ch" forName="Child1Accent4" refType="w" fact="0.3653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l" for="ch" forName="Child1Accent5" refType="w" fact="0.304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l" for="ch" forName="Child1Accent6" refType="w" fact="0.2426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l" for="ch" forName="Child1Accent7" refType="w" fact="0.1813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l" for="ch" forName="Child1Accent8" refType="w" fact="0.12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l" for="ch" forName="Child1Accent9" refType="w" fact="0.0587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l" for="ch" forName="Child5Accent1" refType="w" fact="0.4819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l" for="ch" forName="Child5Accent4" refType="w" fact="0.3653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l" for="ch" forName="Child5Accent5" refType="w" fact="0.304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l" for="ch" forName="Child5Accent6" refType="w" fact="0.2426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l" for="ch" forName="Child5Accent7" refType="w" fact="0.1813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l" for="ch" forName="Child5Accent8" refType="w" fact="0.12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l" for="ch" forName="Child5Accent9" refType="w" fact="0.0587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l" for="ch" forName="Child5Accent2" refType="w" fact="0.453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l" for="ch" forName="Child5Accent3" refType="w" fact="0.4118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l" for="ch" forName="Child1Accent2" refType="w" fact="0.4458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l" for="ch" forName="Child1Accent3" refType="w" fact="0.4054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l" for="ch" forName="Child5" refType="w" fact="0.0581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l" for="ch" forName="Child4" refType="w" fact="0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l" for="ch" forName="Child3" refType="w" fact="0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l" for="ch" forName="Child2" refType="w" fact="0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l" for="ch" forName="Child1" refType="w" fact="0.0581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l" for="ch" forName="Parent" refType="w" fact="0.3653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if>
          <dgm:else name="Name13">
            <dgm:choose name="Name14">
              <dgm:if name="Name15" axis="ch" ptType="node" func="cnt" op="equ" val="0">
                <dgm:alg type="composite">
                  <dgm:param type="ar" val="2.1059"/>
                </dgm:alg>
                <dgm:constrLst>
                  <dgm:constr type="r" for="ch" forName="Parent" refType="w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r" for="ch" forName="ParentAccent1" refType="w" fact="0.0469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r" for="ch" forName="ParentAccent2" refType="w" fact="0.1266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r" for="ch" forName="ParentAccent3" refType="w" fact="0.2063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r" for="ch" forName="ParentAccent4" refType="w" fact="0.286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r" for="ch" forName="ParentAccent5" refType="w" fact="0.3657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r" for="ch" forName="ParentAccent6" refType="w" fact="0.4924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r" for="ch" forName="ParentAccent7" refType="w" fact="0.1234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r" for="ch" forName="ParentAccent8" refType="w" fact="0.1234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r" for="ch" forName="ParentAccent9" refType="w" fact="0.081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r" for="ch" forName="ParentAccent10" refType="w" fact="0.0787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16" axis="ch" ptType="node" func="cnt" op="equ" val="1">
                <dgm:alg type="composite">
                  <dgm:param type="ar" val="3.4411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r" for="ch" forName="Child1Accent1" refType="w" fact="0.716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r" for="ch" forName="Child1Accent2" refType="w" fact="0.7728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r" for="ch" forName="Child1Accent3" refType="w" fact="0.829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r" for="ch" forName="Child1Accent4" refType="w" fact="0.8863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r" for="ch" forName="Child1Accent5" refType="w" fact="0.943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r" for="ch" forName="Child1Accent6" refType="w" fact="0.9998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ParentAccent1" refType="w" fact="0.0287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r" for="ch" forName="ParentAccent2" refType="w" fact="0.0813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r" for="ch" forName="ParentAccent3" refType="w" fact="0.1339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r" for="ch" forName="ParentAccent4" refType="w" fact="0.1864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r" for="ch" forName="ParentAccent5" refType="w" fact="0.239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r" for="ch" forName="ParentAccent6" refType="w" fact="0.3203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r" for="ch" forName="ParentAccent7" refType="w" fact="0.075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r" for="ch" forName="ParentAccent8" refType="w" fact="0.075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r" for="ch" forName="ParentAccent9" refType="w" fact="0.0499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r" for="ch" forName="ParentAccent10" refType="w" fact="0.0482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r" for="ch" forName="Child1" refType="w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r" for="ch" forName="Parent" refType="w" fact="0.6347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17" axis="ch" ptType="node" func="cnt" op="equ" val="2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2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6564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6932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754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158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8771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38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.9998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2" refType="w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8" axis="ch" ptType="node" func="cnt" op="equ" val="3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r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716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7728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829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863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943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998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r" for="ch" forName="Child3Accent1" refType="w" fact="0.6564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r" for="ch" forName="Child3Accent2" refType="w" fact="0.6932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r" for="ch" forName="Child3Accent3" refType="w" fact="0.754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r" for="ch" forName="Child3Accent4" refType="w" fact="0.8158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r" for="ch" forName="Child3Accent5" refType="w" fact="0.8771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r" for="ch" forName="Child3Accent6" refType="w" fact="0.938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r" for="ch" forName="Child3Accent7" refType="w" fact="0.9998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3" refType="w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r" for="ch" forName="Child2" refType="w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9" axis="ch" ptType="node" func="cnt" op="equ" val="4">
                <dgm:alg type="composite">
                  <dgm:param type="ar" val="1.8304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r" for="ch" forName="Parent" refType="w" fact="0.6229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r" for="ch" forName="Child1Accent1" refType="w" fact="0.6096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r" for="ch" forName="Child1Accent3" refType="w" fact="0.6999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r" for="ch" forName="Child1Accent4" refType="w" fact="0.7582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r" for="ch" forName="Child1Accent5" refType="w" fact="0.816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r" for="ch" forName="Child1Accent6" refType="w" fact="0.8748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r" for="ch" forName="Child3Accent1" refType="w" fact="0.6842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r" for="ch" forName="Child3Accent2" refType="w" fact="0.7311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r" for="ch" forName="Child3Accent4" refType="w" fact="0.8386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r" for="ch" forName="Child3Accent5" refType="w" fact="0.8923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r" for="ch" forName="Child1Accent7" refType="w" fact="0.9332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r" for="ch" forName="Child3Accent6" refType="w" fact="0.9461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r" for="ch" forName="Child1Accent8" refType="w" fact="0.991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3Accent7" refType="w" fact="0.9998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r" for="ch" forName="Child4Accent1" refType="w" fact="0.6096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r" for="ch" forName="Child4Accent3" refType="w" fact="0.7002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r" for="ch" forName="Child4Accent4" refType="w" fact="0.758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r" for="ch" forName="Child4Accent5" refType="w" fact="0.8167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r" for="ch" forName="Child4Accent6" refType="w" fact="0.8749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r" for="ch" forName="Child4Accent7" refType="w" fact="0.9332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r" for="ch" forName="Child4Accent8" refType="w" fact="0.9914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r" for="ch" forName="Child2Accent1" refType="w" fact="0.6842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r" for="ch" forName="Child4Accent2" refType="w" fact="0.642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r" for="ch" forName="Child1Accent2" refType="w" fact="0.641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r" for="ch" forName="Child3Accent3" refType="w" fact="0.7849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r" for="ch" forName="Child2Accent2" refType="w" fact="0.7311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r" for="ch" forName="Child2Accent4" refType="w" fact="0.8386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r" for="ch" forName="Child2Accent5" refType="w" fact="0.8923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r" for="ch" forName="Child2Accent6" refType="w" fact="0.9461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r" for="ch" forName="Child2Accent7" refType="w" fact="0.9998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r" for="ch" forName="Child2Accent3" refType="w" fact="0.7849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r" for="ch" forName="ParentAccent1" refType="w" fact="0.0283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r" for="ch" forName="ParentAccent2" refType="w" fact="0.0801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r" for="ch" forName="ParentAccent3" refType="w" fact="0.1318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r" for="ch" forName="ParentAccent4" refType="w" fact="0.1836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r" for="ch" forName="ParentAccent5" refType="w" fact="0.2354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r" for="ch" forName="ParentAccent6" refType="w" fact="0.3154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r" for="ch" forName="ParentAccent7" refType="w" fact="0.0744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r" for="ch" forName="ParentAccent8" refType="w" fact="0.0744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r" for="ch" forName="ParentAccent9" refType="w" fact="0.0491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r" for="ch" forName="ParentAccent10" refType="w" fact="0.047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r" for="ch" forName="Child4" refType="w" fact="0.9919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r" for="ch" forName="Child3" refType="w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r" for="ch" forName="Child2" refType="w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r" for="ch" forName="Child1" refType="w" fact="0.9919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20">
                <dgm:alg type="composite">
                  <dgm:param type="ar" val="1.3278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5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primFontSz" for="des" forName="Child5" refType="primFontSz" refFor="des" refForName="Child1" op="equ"/>
                  <dgm:constr type="r" for="ch" forName="Child2Accent1" refType="w" fact="0.6564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r" for="ch" forName="Child2Accent2" refType="w" fact="0.6932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r" for="ch" forName="Child2Accent3" refType="w" fact="0.754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r" for="ch" forName="Child2Accent4" refType="w" fact="0.8158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r" for="ch" forName="Child2Accent5" refType="w" fact="0.8771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r" for="ch" forName="Child2Accent6" refType="w" fact="0.938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r" for="ch" forName="Child2Accent7" refType="w" fact="0.9998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r" for="ch" forName="Child3Accent1" refType="w" fact="0.716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r" for="ch" forName="Child3Accent2" refType="w" fact="0.7728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r" for="ch" forName="Child3Accent3" refType="w" fact="0.829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r" for="ch" forName="Child3Accent4" refType="w" fact="0.8863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r" for="ch" forName="Child3Accent5" refType="w" fact="0.943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r" for="ch" forName="Child3Accent6" refType="w" fact="0.9998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r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r" for="ch" forName="Child4Accent1" refType="w" fact="0.6564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r" for="ch" forName="Child4Accent2" refType="w" fact="0.6932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r" for="ch" forName="Child4Accent3" refType="w" fact="0.754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r" for="ch" forName="Child4Accent4" refType="w" fact="0.8158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r" for="ch" forName="Child4Accent5" refType="w" fact="0.8771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r" for="ch" forName="Child4Accent6" refType="w" fact="0.938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r" for="ch" forName="Child4Accent7" refType="w" fact="0.9998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r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r" for="ch" forName="ParentAccent1" refType="w" fact="0.0287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r" for="ch" forName="ParentAccent2" refType="w" fact="0.0813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r" for="ch" forName="ParentAccent3" refType="w" fact="0.1339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r" for="ch" forName="ParentAccent4" refType="w" fact="0.1864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r" for="ch" forName="ParentAccent5" refType="w" fact="0.239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r" for="ch" forName="ParentAccent6" refType="w" fact="0.3203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r" for="ch" forName="ParentAccent7" refType="w" fact="0.075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r" for="ch" forName="ParentAccent8" refType="w" fact="0.075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r" for="ch" forName="ParentAccent9" refType="w" fact="0.0499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r" for="ch" forName="ParentAccent10" refType="w" fact="0.0482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r" for="ch" forName="Child1Accent1" refType="w" fact="0.5181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r" for="ch" forName="Child1Accent2" refType="w" fact="0.5542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r" for="ch" forName="Child1Accent3" refType="w" fact="0.5946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r" for="ch" forName="Child1Accent4" refType="w" fact="0.6347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r" for="ch" forName="Child1Accent5" refType="w" fact="0.696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r" for="ch" forName="Child1Accent6" refType="w" fact="0.7574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r" for="ch" forName="Child1Accent7" refType="w" fact="0.8187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r" for="ch" forName="Child1Accent8" refType="w" fact="0.88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r" for="ch" forName="Child1Accent9" refType="w" fact="0.9413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r" for="ch" forName="Child5Accent1" refType="w" fact="0.5181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r" for="ch" forName="Child5Accent2" refType="w" fact="0.547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r" for="ch" forName="Child5Accent3" refType="w" fact="0.5882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r" for="ch" forName="Child5Accent4" refType="w" fact="0.6347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r" for="ch" forName="Child5Accent5" refType="w" fact="0.696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r" for="ch" forName="Child5Accent6" refType="w" fact="0.7574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r" for="ch" forName="Child5Accent7" refType="w" fact="0.8187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r" for="ch" forName="Child5Accent8" refType="w" fact="0.88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r" for="ch" forName="Child5Accent9" refType="w" fact="0.9423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r" for="ch" forName="Child5" refType="w" fact="0.9419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r" for="ch" forName="Child4" refType="w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r" for="ch" forName="Child3" refType="w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r" for="ch" forName="Child2" refType="w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r" for="ch" forName="Child1" refType="w" fact="0.9419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r" for="ch" forName="Parent" refType="w" fact="0.6347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else>
        </dgm:choose>
        <dgm:layoutNode name="ParentAccen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" styleLbl="alignNode1">
          <dgm:varLst>
            <dgm:chMax val="5"/>
            <dgm:chPref val="3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 ptType="node"/>
          <dgm:constrLst>
            <dgm:constr type="lMarg" refType="primFontSz" fact="0.1"/>
            <dgm:constr type="rMarg" refType="primFontSz" fact="0.1"/>
            <dgm:constr type="tMarg" refType="primFontSz" fact="0.1"/>
            <dgm:constr type="bMarg" refType="primFontSz" fact="0.1"/>
          </dgm:constrLst>
          <dgm:ruleLst>
            <dgm:rule type="primFontSz" val="5" fact="NaN" max="NaN"/>
          </dgm:ruleLst>
        </dgm:layoutNode>
        <dgm:forEach name="Name21" axis="ch" ptType="node" cnt="1">
          <dgm:layoutNode name="Child1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2" axis="ch" ptType="node" st="2" cnt="1">
          <dgm:layoutNode name="Child2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3" axis="ch" ptType="node" st="3" cnt="1">
          <dgm:layoutNode name="Child3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4" axis="ch" ptType="node" st="4" cnt="1">
          <dgm:layoutNode name="Child4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5" axis="ch" ptType="node" st="5" cnt="1">
          <dgm:layoutNode name="Child5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4069190" cy="3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27" tIns="46163" rIns="92327" bIns="4616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317163" y="0"/>
            <a:ext cx="4069190" cy="3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27" tIns="46163" rIns="92327" bIns="4616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" y="6745895"/>
            <a:ext cx="4069190" cy="3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27" tIns="46163" rIns="92327" bIns="4616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317163" y="6745895"/>
            <a:ext cx="4069190" cy="3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27" tIns="46163" rIns="92327" bIns="4616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D465CD-0E1D-4596-83AF-849ED42A01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0031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4069190" cy="3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81" tIns="47041" rIns="94081" bIns="47041" numCol="1" anchor="t" anchorCtr="0" compatLnSpc="1">
            <a:prstTxWarp prst="textNoShape">
              <a:avLst/>
            </a:prstTxWarp>
          </a:bodyPr>
          <a:lstStyle>
            <a:lvl1pPr defTabSz="940902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317163" y="0"/>
            <a:ext cx="4069190" cy="3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81" tIns="47041" rIns="94081" bIns="47041" numCol="1" anchor="t" anchorCtr="0" compatLnSpc="1">
            <a:prstTxWarp prst="textNoShape">
              <a:avLst/>
            </a:prstTxWarp>
          </a:bodyPr>
          <a:lstStyle>
            <a:lvl1pPr algn="r" defTabSz="940902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19413" y="533400"/>
            <a:ext cx="3549650" cy="2663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9698" y="3374163"/>
            <a:ext cx="7509080" cy="319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81" tIns="47041" rIns="94081" bIns="470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6745895"/>
            <a:ext cx="4069190" cy="3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81" tIns="47041" rIns="94081" bIns="47041" numCol="1" anchor="b" anchorCtr="0" compatLnSpc="1">
            <a:prstTxWarp prst="textNoShape">
              <a:avLst/>
            </a:prstTxWarp>
          </a:bodyPr>
          <a:lstStyle>
            <a:lvl1pPr defTabSz="940902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17163" y="6745895"/>
            <a:ext cx="4069190" cy="3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81" tIns="47041" rIns="94081" bIns="47041" numCol="1" anchor="b" anchorCtr="0" compatLnSpc="1">
            <a:prstTxWarp prst="textNoShape">
              <a:avLst/>
            </a:prstTxWarp>
          </a:bodyPr>
          <a:lstStyle>
            <a:lvl1pPr algn="r" defTabSz="940902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77AE740B-BC39-4269-B968-E6936F49F3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4708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Over the past 3 years Landmark has been incorporating Agile methodologies in our development processes.  </a:t>
            </a:r>
          </a:p>
        </p:txBody>
      </p:sp>
    </p:spTree>
    <p:extLst>
      <p:ext uri="{BB962C8B-B14F-4D97-AF65-F5344CB8AC3E}">
        <p14:creationId xmlns:p14="http://schemas.microsoft.com/office/powerpoint/2010/main" val="1199544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00956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AD5AC6-1682-4A33-8D60-F6912314914A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89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7586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C4A87E-ADA9-4A68-85EE-16B6D1FA1D9B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90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0577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073397-2FB2-4DB2-B23B-22691E6423FE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92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9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5092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9494BE-1AFA-4416-9CDE-F852928707B7}" type="slidenum">
              <a:rPr lang="en-US"/>
              <a:pPr/>
              <a:t>23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1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B74033-D190-4623-96BA-17CA8573CE61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89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0083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134A9A-CF93-49DF-8CFA-4436E436D7E7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51163" y="523875"/>
            <a:ext cx="3486150" cy="2614613"/>
          </a:xfrm>
          <a:ln/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514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5614" indent="-29446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77867" indent="-23557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49014" indent="-23557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20160" indent="-23557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91307" indent="-2355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62453" indent="-2355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33601" indent="-2355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4747" indent="-2355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42293" eaLnBrk="1" hangingPunct="1"/>
            <a:fld id="{8DA4EBA9-F824-46F3-8243-EAE1CA15B8D5}" type="slidenum">
              <a:rPr lang="en-US" smtClean="0"/>
              <a:pPr defTabSz="942293" eaLnBrk="1" hangingPunct="1"/>
              <a:t>28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38463" y="514350"/>
            <a:ext cx="3498850" cy="2624138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1799" y="3312150"/>
            <a:ext cx="6870212" cy="313782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/>
              <a:t>We look at a typical software project…..</a:t>
            </a:r>
          </a:p>
        </p:txBody>
      </p:sp>
    </p:spTree>
    <p:extLst>
      <p:ext uri="{BB962C8B-B14F-4D97-AF65-F5344CB8AC3E}">
        <p14:creationId xmlns:p14="http://schemas.microsoft.com/office/powerpoint/2010/main" val="14398440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5614" indent="-29446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77867" indent="-23557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49014" indent="-23557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20160" indent="-23557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91307" indent="-2355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62453" indent="-2355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33601" indent="-2355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4747" indent="-23557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42293" eaLnBrk="1" hangingPunct="1"/>
            <a:fld id="{9D50788B-4F04-48CA-AA53-2C3A80BE1F5B}" type="slidenum">
              <a:rPr lang="en-US" smtClean="0"/>
              <a:pPr defTabSz="942293" eaLnBrk="1" hangingPunct="1"/>
              <a:t>29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38463" y="511175"/>
            <a:ext cx="3498850" cy="2625725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1799" y="3312150"/>
            <a:ext cx="6870212" cy="313782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039071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5546" indent="-29444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77764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48869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19975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91081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62186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33292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4398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42212" eaLnBrk="1" hangingPunct="1"/>
            <a:fld id="{46C2C93C-EB47-4456-838A-19EFD35462B5}" type="slidenum">
              <a:rPr lang="en-US" smtClean="0"/>
              <a:pPr defTabSz="942212" eaLnBrk="1" hangingPunct="1"/>
              <a:t>31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72068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FD3CB8-2AAF-444B-86E9-8534E32CDD6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082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393408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37DB3C-D4C0-4AA7-80A5-644B351DE9CF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68861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2AB843-3545-4D5C-AF4C-AB515105504F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54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2056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931C9-D414-47EF-9B15-D73F1188E200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82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176838" y="420688"/>
            <a:ext cx="2787650" cy="2092325"/>
          </a:xfrm>
          <a:ln/>
        </p:spPr>
      </p:sp>
      <p:sp>
        <p:nvSpPr>
          <p:cNvPr id="82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19369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2A7D3B-661A-4B1F-9D64-0812144B292D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99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180013" y="419100"/>
            <a:ext cx="2787650" cy="2092325"/>
          </a:xfrm>
          <a:ln/>
        </p:spPr>
      </p:sp>
      <p:sp>
        <p:nvSpPr>
          <p:cNvPr id="999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35544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98D7EF-472A-4F50-A8E7-914368A47818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1001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180013" y="419100"/>
            <a:ext cx="2787650" cy="2092325"/>
          </a:xfrm>
          <a:ln/>
        </p:spPr>
      </p:sp>
      <p:sp>
        <p:nvSpPr>
          <p:cNvPr id="1001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17134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0EEFB-76CB-4B4A-BB0C-B8EC22E4A7D8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71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53914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42D731-0EC8-4C45-80AA-54A8B0F4C3D2}" type="slidenum">
              <a:rPr lang="en-US" altLang="en-US"/>
              <a:pPr/>
              <a:t>49</a:t>
            </a:fld>
            <a:endParaRPr lang="en-US" altLang="en-US"/>
          </a:p>
        </p:txBody>
      </p:sp>
      <p:sp>
        <p:nvSpPr>
          <p:cNvPr id="988162" name="Rectangle 7"/>
          <p:cNvSpPr txBox="1">
            <a:spLocks noGrp="1" noChangeArrowheads="1"/>
          </p:cNvSpPr>
          <p:nvPr/>
        </p:nvSpPr>
        <p:spPr bwMode="auto">
          <a:xfrm>
            <a:off x="7445583" y="5298712"/>
            <a:ext cx="5696110" cy="278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574" tIns="48788" rIns="97574" bIns="48788" anchor="b"/>
          <a:lstStyle>
            <a:lvl1pPr defTabSz="96678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4538" indent="-290513" defTabSz="96678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1413" indent="-227013" defTabSz="96678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598613" indent="-228600" defTabSz="96678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7013" defTabSz="96678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7013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7013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7013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7013" defTabSz="9667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>
              <a:buClrTx/>
              <a:buFontTx/>
              <a:buNone/>
            </a:pPr>
            <a:fld id="{E93FE4E8-99F3-41BD-83C9-415513B92FB2}" type="slidenum">
              <a:rPr lang="en-US" altLang="en-US" sz="1200"/>
              <a:pPr algn="r">
                <a:buClrTx/>
                <a:buFontTx/>
                <a:buNone/>
              </a:pPr>
              <a:t>49</a:t>
            </a:fld>
            <a:endParaRPr lang="en-US" altLang="en-US" sz="1200"/>
          </a:p>
        </p:txBody>
      </p:sp>
      <p:sp>
        <p:nvSpPr>
          <p:cNvPr id="988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180013" y="417513"/>
            <a:ext cx="2787650" cy="2092325"/>
          </a:xfrm>
          <a:ln/>
        </p:spPr>
      </p:sp>
      <p:sp>
        <p:nvSpPr>
          <p:cNvPr id="988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4822" y="2649961"/>
            <a:ext cx="10514223" cy="2510743"/>
          </a:xfrm>
        </p:spPr>
        <p:txBody>
          <a:bodyPr lIns="97574" tIns="48788" rIns="97574" bIns="48788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174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E2145D-509E-4A69-A6A8-6781B691DC94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99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180013" y="417513"/>
            <a:ext cx="2787650" cy="2092325"/>
          </a:xfrm>
          <a:ln/>
        </p:spPr>
      </p:sp>
      <p:sp>
        <p:nvSpPr>
          <p:cNvPr id="990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4822" y="2649961"/>
            <a:ext cx="10514223" cy="2510743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54200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72954C-96C1-47EC-A5A7-DF977DF6F7C8}" type="slidenum">
              <a:rPr lang="en-US" altLang="en-US"/>
              <a:pPr/>
              <a:t>52</a:t>
            </a:fld>
            <a:endParaRPr lang="en-US" altLang="en-US"/>
          </a:p>
        </p:txBody>
      </p:sp>
      <p:sp>
        <p:nvSpPr>
          <p:cNvPr id="982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180013" y="417513"/>
            <a:ext cx="2787650" cy="2092325"/>
          </a:xfrm>
          <a:ln/>
        </p:spPr>
      </p:sp>
      <p:sp>
        <p:nvSpPr>
          <p:cNvPr id="98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4822" y="2649961"/>
            <a:ext cx="10514223" cy="2510743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4066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5546" indent="-29444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77764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48869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19975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91081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62186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33292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4398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42212" eaLnBrk="1" hangingPunct="1"/>
            <a:fld id="{A4C37612-2C5E-4613-9BF3-7124DB9642E7}" type="slidenum">
              <a:rPr lang="en-CA" smtClean="0"/>
              <a:pPr defTabSz="942212" eaLnBrk="1" hangingPunct="1"/>
              <a:t>8</a:t>
            </a:fld>
            <a:endParaRPr lang="en-CA" smtClean="0"/>
          </a:p>
        </p:txBody>
      </p:sp>
      <p:sp>
        <p:nvSpPr>
          <p:cNvPr id="94211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173038"/>
            <a:ext cx="2305050" cy="1730375"/>
          </a:xfrm>
          <a:ln/>
        </p:spPr>
      </p:sp>
      <p:sp>
        <p:nvSpPr>
          <p:cNvPr id="94212" name="Rectangle 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CA" smtClean="0"/>
              <a:t>[Purpose of slide]	[#]</a:t>
            </a:r>
          </a:p>
          <a:p>
            <a:pPr lvl="1" eaLnBrk="1" hangingPunct="1"/>
            <a:r>
              <a:rPr lang="en-CA" smtClean="0"/>
              <a:t>[Information]</a:t>
            </a:r>
          </a:p>
          <a:p>
            <a:pPr eaLnBrk="1" hangingPunct="1"/>
            <a:endParaRPr lang="en-CA" smtClean="0"/>
          </a:p>
        </p:txBody>
      </p:sp>
      <p:sp>
        <p:nvSpPr>
          <p:cNvPr id="9421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5546" indent="-29444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77764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48869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19975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91081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62186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33292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4398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42212" eaLnBrk="1" hangingPunct="1"/>
            <a:r>
              <a:rPr lang="en-CA" smtClean="0"/>
              <a:t>© International Institute of Business Analysis</a:t>
            </a:r>
            <a:r>
              <a:rPr lang="en-CA" baseline="30000" smtClean="0"/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35280396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787647-E234-483B-8620-3E04EA288C9C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922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FD3CB8-2AAF-444B-86E9-8534E32CDD6F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603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DCD91F-761B-42E2-8552-29376AB06367}" type="slidenum">
              <a:rPr lang="en-US" altLang="en-US"/>
              <a:pPr/>
              <a:t>61</a:t>
            </a:fld>
            <a:endParaRPr lang="en-US" altLang="en-US"/>
          </a:p>
        </p:txBody>
      </p:sp>
      <p:sp>
        <p:nvSpPr>
          <p:cNvPr id="99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8243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5546" indent="-29444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77764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48869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19975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91081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62186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33292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4398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42212" eaLnBrk="1" hangingPunct="1"/>
            <a:fld id="{4828432F-66A5-4D01-8E55-7EA77ACCCC6F}" type="slidenum">
              <a:rPr lang="en-CA" smtClean="0"/>
              <a:pPr defTabSz="942212" eaLnBrk="1" hangingPunct="1"/>
              <a:t>9</a:t>
            </a:fld>
            <a:endParaRPr lang="en-CA" smtClean="0"/>
          </a:p>
        </p:txBody>
      </p:sp>
      <p:sp>
        <p:nvSpPr>
          <p:cNvPr id="95235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173038"/>
            <a:ext cx="2305050" cy="1730375"/>
          </a:xfrm>
          <a:ln/>
        </p:spPr>
      </p:sp>
      <p:sp>
        <p:nvSpPr>
          <p:cNvPr id="95236" name="Rectangle 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CA" smtClean="0"/>
              <a:t>[Purpose of slide]	[#]</a:t>
            </a:r>
          </a:p>
          <a:p>
            <a:pPr lvl="1" eaLnBrk="1" hangingPunct="1"/>
            <a:r>
              <a:rPr lang="en-CA" smtClean="0"/>
              <a:t>[Information]</a:t>
            </a:r>
          </a:p>
          <a:p>
            <a:pPr eaLnBrk="1" hangingPunct="1"/>
            <a:endParaRPr lang="en-CA" smtClean="0"/>
          </a:p>
        </p:txBody>
      </p:sp>
      <p:sp>
        <p:nvSpPr>
          <p:cNvPr id="9523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65546" indent="-29444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77764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48869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19975" indent="-23555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91081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62186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33292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4398" indent="-23555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942212" eaLnBrk="1" hangingPunct="1"/>
            <a:r>
              <a:rPr lang="en-CA" smtClean="0"/>
              <a:t>© International Institute of Business Analysis</a:t>
            </a:r>
            <a:r>
              <a:rPr lang="en-CA" baseline="30000" smtClean="0"/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701250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00288" y="139700"/>
            <a:ext cx="1843087" cy="1382713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06132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11430147" y="5298146"/>
            <a:ext cx="1711440" cy="27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590" tIns="48795" rIns="97590" bIns="48795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CD8D713D-E8D8-4DD0-BBF9-EF1452F68441}" type="slidenum">
              <a:rPr lang="en-CA"/>
              <a:pPr algn="r" eaLnBrk="1" hangingPunct="1"/>
              <a:t>11</a:t>
            </a:fld>
            <a:endParaRPr lang="en-CA"/>
          </a:p>
        </p:txBody>
      </p:sp>
      <p:sp>
        <p:nvSpPr>
          <p:cNvPr id="97283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00288" y="139700"/>
            <a:ext cx="1843087" cy="1382713"/>
          </a:xfrm>
          <a:ln/>
        </p:spPr>
      </p:sp>
      <p:sp>
        <p:nvSpPr>
          <p:cNvPr id="97284" name="Rectangle 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r>
              <a:rPr lang="en-CA" smtClean="0"/>
              <a:t>[Purpose of slide]	[#]</a:t>
            </a:r>
          </a:p>
          <a:p>
            <a:pPr lvl="1" eaLnBrk="1" hangingPunct="1"/>
            <a:r>
              <a:rPr lang="en-CA" smtClean="0"/>
              <a:t>[Information]</a:t>
            </a:r>
          </a:p>
          <a:p>
            <a:pPr eaLnBrk="1" hangingPunct="1"/>
            <a:endParaRPr lang="en-CA" smtClean="0"/>
          </a:p>
        </p:txBody>
      </p:sp>
      <p:sp>
        <p:nvSpPr>
          <p:cNvPr id="97285" name="Rectangle 6"/>
          <p:cNvSpPr txBox="1">
            <a:spLocks noGrp="1" noChangeArrowheads="1"/>
          </p:cNvSpPr>
          <p:nvPr/>
        </p:nvSpPr>
        <p:spPr bwMode="auto">
          <a:xfrm>
            <a:off x="0" y="5378205"/>
            <a:ext cx="11208797" cy="198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590" tIns="48795" rIns="97590" bIns="48795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CA" sz="1300"/>
              <a:t>© International Institute of Business Analysis</a:t>
            </a:r>
            <a:r>
              <a:rPr lang="en-CA" sz="1300" baseline="30000"/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3614133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2C27EB-CC07-44D1-8F0D-1FC6AEB17B61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89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5011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760B7F-E4D8-44CF-AE33-5DF8948869CA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51163" y="525463"/>
            <a:ext cx="3486150" cy="2614612"/>
          </a:xfrm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07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6DBC68-AFEE-4373-86E4-7A3145CC9C34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3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97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292100"/>
            <a:ext cx="9144000" cy="1050925"/>
            <a:chOff x="0" y="184"/>
            <a:chExt cx="5760" cy="662"/>
          </a:xfrm>
        </p:grpSpPr>
        <p:sp>
          <p:nvSpPr>
            <p:cNvPr id="5" name="Line 3"/>
            <p:cNvSpPr>
              <a:spLocks noChangeShapeType="1"/>
            </p:cNvSpPr>
            <p:nvPr userDrawn="1"/>
          </p:nvSpPr>
          <p:spPr bwMode="auto">
            <a:xfrm>
              <a:off x="0" y="846"/>
              <a:ext cx="5760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pic>
          <p:nvPicPr>
            <p:cNvPr id="6" name="Picture 4" descr="IHS-Pr-sml-rgb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63" y="184"/>
              <a:ext cx="547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5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88938" y="1449388"/>
            <a:ext cx="7643812" cy="1371600"/>
          </a:xfrm>
        </p:spPr>
        <p:txBody>
          <a:bodyPr/>
          <a:lstStyle>
            <a:lvl1pPr>
              <a:lnSpc>
                <a:spcPct val="9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88938" y="2824163"/>
            <a:ext cx="7643812" cy="1063625"/>
          </a:xfrm>
          <a:ln/>
        </p:spPr>
        <p:txBody>
          <a:bodyPr/>
          <a:lstStyle>
            <a:lvl1pPr marL="0" indent="0">
              <a:buFont typeface="Times" pitchFamily="18" charset="0"/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25450" y="166688"/>
            <a:ext cx="8261350" cy="863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38600" cy="2312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19200"/>
            <a:ext cx="4038600" cy="2312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684588"/>
            <a:ext cx="4038600" cy="231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684588"/>
            <a:ext cx="4038600" cy="231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9054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0" y="1295400"/>
            <a:ext cx="9144000" cy="51054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/>
          <a:lstStyle>
            <a:lvl1pPr algn="l">
              <a:spcAft>
                <a:spcPct val="0"/>
              </a:spcAft>
              <a:defRPr sz="1400" b="0">
                <a:solidFill>
                  <a:srgbClr val="8EA3FA"/>
                </a:solidFill>
                <a:latin typeface="Arial" panose="020B0604020202020204" pitchFamily="34" charset="0"/>
              </a:defRPr>
            </a:lvl1pPr>
          </a:lstStyle>
          <a:p>
            <a:endParaRPr lang="en-US" altLang="en-US" sz="1600">
              <a:solidFill>
                <a:srgbClr val="D5D5FF"/>
              </a:solidFill>
              <a:latin typeface="+mn-lt"/>
            </a:endParaRPr>
          </a:p>
          <a:p>
            <a:endParaRPr lang="en-US" altLang="en-US" sz="1600">
              <a:solidFill>
                <a:srgbClr val="D5D5FF"/>
              </a:solidFill>
              <a:latin typeface="+mn-lt"/>
            </a:endParaRPr>
          </a:p>
          <a:p>
            <a:pPr algn="ctr">
              <a:spcAft>
                <a:spcPct val="30000"/>
              </a:spcAft>
            </a:pPr>
            <a:endParaRPr lang="en-US" altLang="en-US" b="1">
              <a:latin typeface="Verdana" panose="020B0604030504040204" pitchFamily="34" charset="0"/>
            </a:endParaRPr>
          </a:p>
          <a:p>
            <a:pPr algn="ctr">
              <a:spcAft>
                <a:spcPct val="30000"/>
              </a:spcAft>
            </a:pPr>
            <a:endParaRPr lang="en-US" altLang="en-US" sz="100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02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4435"/>
      </p:ext>
    </p:extLst>
  </p:cSld>
  <p:clrMapOvr>
    <a:masterClrMapping/>
  </p:clrMapOvr>
  <p:transition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32809"/>
      </p:ext>
    </p:extLst>
  </p:cSld>
  <p:clrMapOvr>
    <a:masterClrMapping/>
  </p:clrMapOvr>
  <p:transition spd="med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9223138"/>
      </p:ext>
    </p:extLst>
  </p:cSld>
  <p:clrMapOvr>
    <a:masterClrMapping/>
  </p:clrMapOvr>
  <p:transition spd="med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827213"/>
            <a:ext cx="3886200" cy="98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4213" y="1827213"/>
            <a:ext cx="3886200" cy="98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16151"/>
      </p:ext>
    </p:extLst>
  </p:cSld>
  <p:clrMapOvr>
    <a:masterClrMapping/>
  </p:clrMapOvr>
  <p:transition spd="med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14998"/>
      </p:ext>
    </p:extLst>
  </p:cSld>
  <p:clrMapOvr>
    <a:masterClrMapping/>
  </p:clrMapOvr>
  <p:transition spd="med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35029"/>
      </p:ext>
    </p:extLst>
  </p:cSld>
  <p:clrMapOvr>
    <a:masterClrMapping/>
  </p:clrMapOvr>
  <p:transition spd="med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355042"/>
      </p:ext>
    </p:extLst>
  </p:cSld>
  <p:clrMapOvr>
    <a:masterClrMapping/>
  </p:clrMapOvr>
  <p:transition spd="med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5058541"/>
      </p:ext>
    </p:extLst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467544" y="6381328"/>
            <a:ext cx="32686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" dirty="0" smtClean="0">
                <a:solidFill>
                  <a:schemeClr val="accent1"/>
                </a:solidFill>
                <a:latin typeface="+mn-lt"/>
              </a:rPr>
              <a:t>Copyright </a:t>
            </a:r>
            <a:r>
              <a:rPr lang="en-US" altLang="ja-JP" sz="800" dirty="0" smtClean="0">
                <a:solidFill>
                  <a:schemeClr val="accent1"/>
                </a:solidFill>
                <a:latin typeface="+mn-lt"/>
                <a:ea typeface="ＭＳ Ｐゴシック" pitchFamily="34" charset="-128"/>
              </a:rPr>
              <a:t>© </a:t>
            </a:r>
            <a:r>
              <a:rPr lang="en-US" sz="800" dirty="0" smtClean="0">
                <a:solidFill>
                  <a:schemeClr val="accent1"/>
                </a:solidFill>
                <a:latin typeface="+mn-lt"/>
              </a:rPr>
              <a:t>2012 IHS Inc. All Rights Reserved.</a:t>
            </a:r>
            <a:endParaRPr lang="en-US" sz="800" dirty="0">
              <a:solidFill>
                <a:schemeClr val="accent1"/>
              </a:solidFill>
              <a:latin typeface="+mn-lt"/>
            </a:endParaRPr>
          </a:p>
        </p:txBody>
      </p:sp>
    </p:spTree>
  </p:cSld>
  <p:clrMapOvr>
    <a:masterClrMapping/>
  </p:clrMapOvr>
  <p:transition spd="med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9880901"/>
      </p:ext>
    </p:extLst>
  </p:cSld>
  <p:clrMapOvr>
    <a:masterClrMapping/>
  </p:clrMapOvr>
  <p:transition spd="med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77887"/>
      </p:ext>
    </p:extLst>
  </p:cSld>
  <p:clrMapOvr>
    <a:masterClrMapping/>
  </p:clrMapOvr>
  <p:transition spd="med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99213" y="776288"/>
            <a:ext cx="1981200" cy="203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776288"/>
            <a:ext cx="5791200" cy="203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15873"/>
      </p:ext>
    </p:extLst>
  </p:cSld>
  <p:clrMapOvr>
    <a:masterClrMapping/>
  </p:clrMapOvr>
  <p:transition spd="med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olor_tit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25" y="6008688"/>
            <a:ext cx="25606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471488" y="5448300"/>
            <a:ext cx="517525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eaLnBrk="0" hangingPunct="0">
              <a:lnSpc>
                <a:spcPts val="16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</a:rPr>
              <a:t>Prepared by [Market/Division/Tier 3] </a:t>
            </a:r>
          </a:p>
          <a:p>
            <a:pPr eaLnBrk="0" hangingPunct="0">
              <a:lnSpc>
                <a:spcPts val="16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Practice Group/Tier 4</a:t>
            </a:r>
          </a:p>
          <a:p>
            <a:pPr eaLnBrk="0" hangingPunct="0">
              <a:lnSpc>
                <a:spcPts val="1600"/>
              </a:lnSpc>
              <a:defRPr/>
            </a:pPr>
            <a:endParaRPr lang="en-US" sz="1200" dirty="0">
              <a:solidFill>
                <a:srgbClr val="000000"/>
              </a:solidFill>
              <a:latin typeface="Arial" pitchFamily="34" charset="0"/>
            </a:endParaRPr>
          </a:p>
          <a:p>
            <a:pPr eaLnBrk="0" hangingPunct="0">
              <a:lnSpc>
                <a:spcPts val="16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Presentation to [Insert Client Name Here]</a:t>
            </a:r>
          </a:p>
        </p:txBody>
      </p:sp>
      <p:sp>
        <p:nvSpPr>
          <p:cNvPr id="345096" name="Rectangle 8"/>
          <p:cNvSpPr>
            <a:spLocks noGrp="1" noChangeArrowheads="1"/>
          </p:cNvSpPr>
          <p:nvPr>
            <p:ph type="ctrTitle"/>
          </p:nvPr>
        </p:nvSpPr>
        <p:spPr>
          <a:xfrm>
            <a:off x="457200" y="781050"/>
            <a:ext cx="7923213" cy="822325"/>
          </a:xfrm>
        </p:spPr>
        <p:txBody>
          <a:bodyPr anchor="t"/>
          <a:lstStyle>
            <a:lvl1pPr>
              <a:defRPr sz="2800" b="1">
                <a:ea typeface="ＭＳ Ｐゴシック"/>
                <a:cs typeface="ＭＳ Ｐゴシック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5097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830388"/>
            <a:ext cx="7923213" cy="990600"/>
          </a:xfrm>
        </p:spPr>
        <p:txBody>
          <a:bodyPr/>
          <a:lstStyle>
            <a:lvl1pPr>
              <a:lnSpc>
                <a:spcPct val="75000"/>
              </a:lnSpc>
              <a:spcBef>
                <a:spcPct val="50000"/>
              </a:spcBef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1461811"/>
      </p:ext>
    </p:extLst>
  </p:cSld>
  <p:clrMapOvr>
    <a:masterClrMapping/>
  </p:clrMapOvr>
  <p:transition spd="med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75040-CB39-4FEA-BA83-E35D7A5A841D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471058979"/>
      </p:ext>
    </p:extLst>
  </p:cSld>
  <p:clrMapOvr>
    <a:masterClrMapping/>
  </p:clrMapOvr>
  <p:transition spd="med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02AE4-8A79-4CAE-84B1-25F4E6162102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2463837509"/>
      </p:ext>
    </p:extLst>
  </p:cSld>
  <p:clrMapOvr>
    <a:masterClrMapping/>
  </p:clrMapOvr>
  <p:transition spd="med"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141413"/>
            <a:ext cx="4037012" cy="4954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141413"/>
            <a:ext cx="4037013" cy="4954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8A29A-EE52-4A97-AD85-8CA0A226D180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4533289"/>
      </p:ext>
    </p:extLst>
  </p:cSld>
  <p:clrMapOvr>
    <a:masterClrMapping/>
  </p:clrMapOvr>
  <p:transition spd="med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495D2-FD73-4FE3-85DC-1E5000DFB328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2165965742"/>
      </p:ext>
    </p:extLst>
  </p:cSld>
  <p:clrMapOvr>
    <a:masterClrMapping/>
  </p:clrMapOvr>
  <p:transition spd="med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9F132-E1D4-4873-9C9F-DF339E6CFF5F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2892832940"/>
      </p:ext>
    </p:extLst>
  </p:cSld>
  <p:clrMapOvr>
    <a:masterClrMapping/>
  </p:clrMapOvr>
  <p:transition spd="med"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57200" y="6356350"/>
            <a:ext cx="5097463" cy="28575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75FBB-4CCF-4B42-B115-3EEDF6535BB0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198482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D39C4-3EB8-4289-B131-5731353FD5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26F08-F748-4557-B2B5-8AA7D9E53E78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402111313"/>
      </p:ext>
    </p:extLst>
  </p:cSld>
  <p:clrMapOvr>
    <a:masterClrMapping/>
  </p:clrMapOvr>
  <p:transition spd="med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84E99-6523-4516-A933-F1F4FD3F63FE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435147381"/>
      </p:ext>
    </p:extLst>
  </p:cSld>
  <p:clrMapOvr>
    <a:masterClrMapping/>
  </p:clrMapOvr>
  <p:transition spd="med"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BECD9-5E48-4B4C-A615-18D26D1740CA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696370765"/>
      </p:ext>
    </p:extLst>
  </p:cSld>
  <p:clrMapOvr>
    <a:masterClrMapping/>
  </p:clrMapOvr>
  <p:transition spd="med"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301625"/>
            <a:ext cx="2055813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301625"/>
            <a:ext cx="6018212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511B6-C70C-4BE9-A76B-0C6CB1B91AF9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439078086"/>
      </p:ext>
    </p:extLst>
  </p:cSld>
  <p:clrMapOvr>
    <a:masterClrMapping/>
  </p:clrMapOvr>
  <p:transition spd="med"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olor_tit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25" y="6008688"/>
            <a:ext cx="25606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471488" y="5448300"/>
            <a:ext cx="517525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eaLnBrk="0" hangingPunct="0">
              <a:lnSpc>
                <a:spcPts val="16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</a:rPr>
              <a:t>Prepared by [Market/Division/Tier 3] </a:t>
            </a:r>
          </a:p>
          <a:p>
            <a:pPr eaLnBrk="0" hangingPunct="0">
              <a:lnSpc>
                <a:spcPts val="16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Practice Group/Tier 4</a:t>
            </a:r>
          </a:p>
          <a:p>
            <a:pPr eaLnBrk="0" hangingPunct="0">
              <a:lnSpc>
                <a:spcPts val="1600"/>
              </a:lnSpc>
              <a:defRPr/>
            </a:pPr>
            <a:endParaRPr lang="en-US" sz="1200" dirty="0">
              <a:solidFill>
                <a:srgbClr val="000000"/>
              </a:solidFill>
              <a:latin typeface="Arial" pitchFamily="34" charset="0"/>
            </a:endParaRPr>
          </a:p>
          <a:p>
            <a:pPr eaLnBrk="0" hangingPunct="0">
              <a:lnSpc>
                <a:spcPts val="16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Presentation to [Insert Client Name Here]</a:t>
            </a:r>
          </a:p>
        </p:txBody>
      </p:sp>
      <p:sp>
        <p:nvSpPr>
          <p:cNvPr id="345096" name="Rectangle 8"/>
          <p:cNvSpPr>
            <a:spLocks noGrp="1" noChangeArrowheads="1"/>
          </p:cNvSpPr>
          <p:nvPr>
            <p:ph type="ctrTitle"/>
          </p:nvPr>
        </p:nvSpPr>
        <p:spPr>
          <a:xfrm>
            <a:off x="457200" y="781050"/>
            <a:ext cx="7923213" cy="822325"/>
          </a:xfrm>
        </p:spPr>
        <p:txBody>
          <a:bodyPr anchor="t"/>
          <a:lstStyle>
            <a:lvl1pPr>
              <a:defRPr sz="2800" b="1">
                <a:ea typeface="ＭＳ Ｐゴシック"/>
                <a:cs typeface="ＭＳ Ｐゴシック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5097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830388"/>
            <a:ext cx="7923213" cy="990600"/>
          </a:xfrm>
        </p:spPr>
        <p:txBody>
          <a:bodyPr/>
          <a:lstStyle>
            <a:lvl1pPr>
              <a:lnSpc>
                <a:spcPct val="75000"/>
              </a:lnSpc>
              <a:spcBef>
                <a:spcPct val="50000"/>
              </a:spcBef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14222567"/>
      </p:ext>
    </p:extLst>
  </p:cSld>
  <p:clrMapOvr>
    <a:masterClrMapping/>
  </p:clrMapOvr>
  <p:transition spd="med"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75040-CB39-4FEA-BA83-E35D7A5A841D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551812560"/>
      </p:ext>
    </p:extLst>
  </p:cSld>
  <p:clrMapOvr>
    <a:masterClrMapping/>
  </p:clrMapOvr>
  <p:transition spd="med"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02AE4-8A79-4CAE-84B1-25F4E6162102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216285581"/>
      </p:ext>
    </p:extLst>
  </p:cSld>
  <p:clrMapOvr>
    <a:masterClrMapping/>
  </p:clrMapOvr>
  <p:transition spd="med"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141413"/>
            <a:ext cx="4037012" cy="4954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141413"/>
            <a:ext cx="4037013" cy="4954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8A29A-EE52-4A97-AD85-8CA0A226D180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2307967834"/>
      </p:ext>
    </p:extLst>
  </p:cSld>
  <p:clrMapOvr>
    <a:masterClrMapping/>
  </p:clrMapOvr>
  <p:transition spd="med"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495D2-FD73-4FE3-85DC-1E5000DFB328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293233338"/>
      </p:ext>
    </p:extLst>
  </p:cSld>
  <p:clrMapOvr>
    <a:masterClrMapping/>
  </p:clrMapOvr>
  <p:transition spd="med"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9F132-E1D4-4873-9C9F-DF339E6CFF5F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2282238288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EE24E-E1BB-49C4-8174-67B1DC0313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57200" y="6356350"/>
            <a:ext cx="5097463" cy="28575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75FBB-4CCF-4B42-B115-3EEDF6535BB0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255759"/>
      </p:ext>
    </p:extLst>
  </p:cSld>
  <p:clrMapOvr>
    <a:masterClrMapping/>
  </p:clrMapOvr>
  <p:transition spd="med"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26F08-F748-4557-B2B5-8AA7D9E53E78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3685483890"/>
      </p:ext>
    </p:extLst>
  </p:cSld>
  <p:clrMapOvr>
    <a:masterClrMapping/>
  </p:clrMapOvr>
  <p:transition spd="med"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84E99-6523-4516-A933-F1F4FD3F63FE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3728057509"/>
      </p:ext>
    </p:extLst>
  </p:cSld>
  <p:clrMapOvr>
    <a:masterClrMapping/>
  </p:clrMapOvr>
  <p:transition spd="med"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BECD9-5E48-4B4C-A615-18D26D1740CA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67358711"/>
      </p:ext>
    </p:extLst>
  </p:cSld>
  <p:clrMapOvr>
    <a:masterClrMapping/>
  </p:clrMapOvr>
  <p:transition spd="med"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301625"/>
            <a:ext cx="2055813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301625"/>
            <a:ext cx="6018212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511B6-C70C-4BE9-A76B-0C6CB1B91AF9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2246304812"/>
      </p:ext>
    </p:extLst>
  </p:cSld>
  <p:clrMapOvr>
    <a:masterClrMapping/>
  </p:clrMapOvr>
  <p:transition spd="med">
    <p:wipe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olor_tit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25" y="6008688"/>
            <a:ext cx="25606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471488" y="5448300"/>
            <a:ext cx="517525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eaLnBrk="0" hangingPunct="0">
              <a:lnSpc>
                <a:spcPts val="1600"/>
              </a:lnSpc>
              <a:defRPr/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</a:rPr>
              <a:t>Prepared by [Market/Division/Tier 3] </a:t>
            </a:r>
          </a:p>
          <a:p>
            <a:pPr eaLnBrk="0" hangingPunct="0">
              <a:lnSpc>
                <a:spcPts val="16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Practice Group/Tier 4</a:t>
            </a:r>
          </a:p>
          <a:p>
            <a:pPr eaLnBrk="0" hangingPunct="0">
              <a:lnSpc>
                <a:spcPts val="1600"/>
              </a:lnSpc>
              <a:defRPr/>
            </a:pPr>
            <a:endParaRPr lang="en-US" sz="1200" dirty="0">
              <a:solidFill>
                <a:srgbClr val="000000"/>
              </a:solidFill>
              <a:latin typeface="Arial" pitchFamily="34" charset="0"/>
            </a:endParaRPr>
          </a:p>
          <a:p>
            <a:pPr eaLnBrk="0" hangingPunct="0">
              <a:lnSpc>
                <a:spcPts val="1600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Presentation to [Insert Client Name Here]</a:t>
            </a:r>
          </a:p>
        </p:txBody>
      </p:sp>
      <p:sp>
        <p:nvSpPr>
          <p:cNvPr id="345096" name="Rectangle 8"/>
          <p:cNvSpPr>
            <a:spLocks noGrp="1" noChangeArrowheads="1"/>
          </p:cNvSpPr>
          <p:nvPr>
            <p:ph type="ctrTitle"/>
          </p:nvPr>
        </p:nvSpPr>
        <p:spPr>
          <a:xfrm>
            <a:off x="457200" y="781050"/>
            <a:ext cx="7923213" cy="822325"/>
          </a:xfrm>
        </p:spPr>
        <p:txBody>
          <a:bodyPr anchor="t"/>
          <a:lstStyle>
            <a:lvl1pPr>
              <a:defRPr sz="2800" b="1">
                <a:ea typeface="ＭＳ Ｐゴシック"/>
                <a:cs typeface="ＭＳ Ｐゴシック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5097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830388"/>
            <a:ext cx="7923213" cy="990600"/>
          </a:xfrm>
        </p:spPr>
        <p:txBody>
          <a:bodyPr/>
          <a:lstStyle>
            <a:lvl1pPr>
              <a:lnSpc>
                <a:spcPct val="75000"/>
              </a:lnSpc>
              <a:spcBef>
                <a:spcPct val="50000"/>
              </a:spcBef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049316"/>
      </p:ext>
    </p:extLst>
  </p:cSld>
  <p:clrMapOvr>
    <a:masterClrMapping/>
  </p:clrMapOvr>
  <p:transition spd="med"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75040-CB39-4FEA-BA83-E35D7A5A841D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3836969917"/>
      </p:ext>
    </p:extLst>
  </p:cSld>
  <p:clrMapOvr>
    <a:masterClrMapping/>
  </p:clrMapOvr>
  <p:transition spd="med"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02AE4-8A79-4CAE-84B1-25F4E6162102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916395964"/>
      </p:ext>
    </p:extLst>
  </p:cSld>
  <p:clrMapOvr>
    <a:masterClrMapping/>
  </p:clrMapOvr>
  <p:transition spd="med"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141413"/>
            <a:ext cx="4037012" cy="4954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141413"/>
            <a:ext cx="4037013" cy="49545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8A29A-EE52-4A97-AD85-8CA0A226D180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102246901"/>
      </p:ext>
    </p:extLst>
  </p:cSld>
  <p:clrMapOvr>
    <a:masterClrMapping/>
  </p:clrMapOvr>
  <p:transition spd="med"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495D2-FD73-4FE3-85DC-1E5000DFB328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373343424"/>
      </p:ext>
    </p:extLst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188913"/>
            <a:ext cx="7521575" cy="11318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209550" y="1562100"/>
            <a:ext cx="8537575" cy="45085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SmartArt graphic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B6DBC-8BA2-47D4-A57C-6FA1E68939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9F132-E1D4-4873-9C9F-DF339E6CFF5F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3731627705"/>
      </p:ext>
    </p:extLst>
  </p:cSld>
  <p:clrMapOvr>
    <a:masterClrMapping/>
  </p:clrMapOvr>
  <p:transition spd="med"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57200" y="6356350"/>
            <a:ext cx="5097463" cy="28575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75FBB-4CCF-4B42-B115-3EEDF6535BB0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89938"/>
      </p:ext>
    </p:extLst>
  </p:cSld>
  <p:clrMapOvr>
    <a:masterClrMapping/>
  </p:clrMapOvr>
  <p:transition spd="med"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26F08-F748-4557-B2B5-8AA7D9E53E78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754249684"/>
      </p:ext>
    </p:extLst>
  </p:cSld>
  <p:clrMapOvr>
    <a:masterClrMapping/>
  </p:clrMapOvr>
  <p:transition spd="med">
    <p:wipe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84E99-6523-4516-A933-F1F4FD3F63FE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2799816765"/>
      </p:ext>
    </p:extLst>
  </p:cSld>
  <p:clrMapOvr>
    <a:masterClrMapping/>
  </p:clrMapOvr>
  <p:transition spd="med">
    <p:wipe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BECD9-5E48-4B4C-A615-18D26D1740CA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677721975"/>
      </p:ext>
    </p:extLst>
  </p:cSld>
  <p:clrMapOvr>
    <a:masterClrMapping/>
  </p:clrMapOvr>
  <p:transition spd="med">
    <p:wipe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301625"/>
            <a:ext cx="2055813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301625"/>
            <a:ext cx="6018212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511B6-C70C-4BE9-A76B-0C6CB1B91AF9}" type="slidenum">
              <a:rPr lang="en-US">
                <a:solidFill>
                  <a:srgbClr val="4D4F53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dirty="0">
                <a:solidFill>
                  <a:srgbClr val="000000"/>
                </a:solidFill>
              </a:rPr>
              <a:t>Consulting</a:t>
            </a:r>
            <a:r>
              <a:rPr lang="en-US" b="0" dirty="0">
                <a:solidFill>
                  <a:srgbClr val="4D4F53"/>
                </a:solidFill>
              </a:rPr>
              <a:t>  |  Talent &amp; Rewards </a:t>
            </a:r>
            <a:br>
              <a:rPr lang="en-US" b="0" dirty="0">
                <a:solidFill>
                  <a:srgbClr val="4D4F53"/>
                </a:solidFill>
              </a:rPr>
            </a:br>
            <a:r>
              <a:rPr lang="en-US" b="0" dirty="0">
                <a:solidFill>
                  <a:srgbClr val="4D4F53"/>
                </a:solidFill>
              </a:rPr>
              <a:t>Proprietary &amp; Confidential  |  00727196.PPT/ATL/T&amp;R/82658  04/2011</a:t>
            </a:r>
          </a:p>
        </p:txBody>
      </p:sp>
    </p:spTree>
    <p:extLst>
      <p:ext uri="{BB962C8B-B14F-4D97-AF65-F5344CB8AC3E}">
        <p14:creationId xmlns:p14="http://schemas.microsoft.com/office/powerpoint/2010/main" val="1251368602"/>
      </p:ext>
    </p:extLst>
  </p:cSld>
  <p:clrMapOvr>
    <a:masterClrMapping/>
  </p:clrMapOvr>
  <p:transition spd="med">
    <p:wipe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292100"/>
            <a:ext cx="9144000" cy="1050925"/>
            <a:chOff x="0" y="184"/>
            <a:chExt cx="5760" cy="662"/>
          </a:xfrm>
        </p:grpSpPr>
        <p:sp>
          <p:nvSpPr>
            <p:cNvPr id="5" name="Line 3"/>
            <p:cNvSpPr>
              <a:spLocks noChangeShapeType="1"/>
            </p:cNvSpPr>
            <p:nvPr userDrawn="1"/>
          </p:nvSpPr>
          <p:spPr bwMode="auto">
            <a:xfrm>
              <a:off x="0" y="846"/>
              <a:ext cx="5760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pic>
          <p:nvPicPr>
            <p:cNvPr id="6" name="Picture 4" descr="IHS-Pr-sml-rgb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63" y="184"/>
              <a:ext cx="547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5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388938" y="1449388"/>
            <a:ext cx="7643812" cy="1371600"/>
          </a:xfrm>
        </p:spPr>
        <p:txBody>
          <a:bodyPr/>
          <a:lstStyle>
            <a:lvl1pPr>
              <a:lnSpc>
                <a:spcPct val="90000"/>
              </a:lnSpc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388938" y="2824163"/>
            <a:ext cx="7643812" cy="1063625"/>
          </a:xfrm>
          <a:ln/>
        </p:spPr>
        <p:txBody>
          <a:bodyPr/>
          <a:lstStyle>
            <a:lvl1pPr marL="0" indent="0">
              <a:buFont typeface="Times" pitchFamily="18" charset="0"/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ext Box 6"/>
          <p:cNvSpPr txBox="1">
            <a:spLocks noChangeArrowheads="1"/>
          </p:cNvSpPr>
          <p:nvPr userDrawn="1"/>
        </p:nvSpPr>
        <p:spPr bwMode="auto">
          <a:xfrm>
            <a:off x="457200" y="6324600"/>
            <a:ext cx="32686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" dirty="0" smtClean="0">
                <a:solidFill>
                  <a:srgbClr val="808080"/>
                </a:solidFill>
              </a:rPr>
              <a:t>Copyright </a:t>
            </a:r>
            <a:r>
              <a:rPr lang="en-US" altLang="ja-JP" sz="800" dirty="0" smtClean="0">
                <a:solidFill>
                  <a:srgbClr val="808080"/>
                </a:solidFill>
                <a:ea typeface="ＭＳ Ｐゴシック" pitchFamily="34" charset="-128"/>
              </a:rPr>
              <a:t>© </a:t>
            </a:r>
            <a:r>
              <a:rPr lang="en-US" sz="800" dirty="0" smtClean="0">
                <a:solidFill>
                  <a:srgbClr val="808080"/>
                </a:solidFill>
              </a:rPr>
              <a:t>2010 IHS Inc. All Rights Reserved.</a:t>
            </a:r>
            <a:endParaRPr lang="en-US" sz="8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62953"/>
      </p:ext>
    </p:extLst>
  </p:cSld>
  <p:clrMapOvr>
    <a:masterClrMapping/>
  </p:clrMapOvr>
  <p:transition spd="med">
    <p:wipe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65BD5-0232-4F69-8370-19916C6CA2D7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57200" y="6324600"/>
            <a:ext cx="32686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" dirty="0" smtClean="0">
                <a:solidFill>
                  <a:srgbClr val="808080"/>
                </a:solidFill>
              </a:rPr>
              <a:t>Copyright </a:t>
            </a:r>
            <a:r>
              <a:rPr lang="en-US" altLang="ja-JP" sz="800" dirty="0" smtClean="0">
                <a:solidFill>
                  <a:srgbClr val="808080"/>
                </a:solidFill>
                <a:ea typeface="ＭＳ Ｐゴシック" pitchFamily="34" charset="-128"/>
              </a:rPr>
              <a:t>© </a:t>
            </a:r>
            <a:r>
              <a:rPr lang="en-US" sz="800" dirty="0" smtClean="0">
                <a:solidFill>
                  <a:srgbClr val="808080"/>
                </a:solidFill>
              </a:rPr>
              <a:t>2010 IHS Inc. All Rights Reserved.</a:t>
            </a:r>
            <a:endParaRPr lang="en-US" sz="8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682027"/>
      </p:ext>
    </p:extLst>
  </p:cSld>
  <p:clrMapOvr>
    <a:masterClrMapping/>
  </p:clrMapOvr>
  <p:transition spd="med">
    <p:wipe dir="r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D39C4-3EB8-4289-B131-5731353FD55D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 userDrawn="1"/>
        </p:nvSpPr>
        <p:spPr bwMode="auto">
          <a:xfrm>
            <a:off x="457200" y="6324600"/>
            <a:ext cx="32686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" dirty="0" smtClean="0">
                <a:solidFill>
                  <a:srgbClr val="808080"/>
                </a:solidFill>
              </a:rPr>
              <a:t>Copyright </a:t>
            </a:r>
            <a:r>
              <a:rPr lang="en-US" altLang="ja-JP" sz="800" dirty="0" smtClean="0">
                <a:solidFill>
                  <a:srgbClr val="808080"/>
                </a:solidFill>
                <a:ea typeface="ＭＳ Ｐゴシック" pitchFamily="34" charset="-128"/>
              </a:rPr>
              <a:t>© </a:t>
            </a:r>
            <a:r>
              <a:rPr lang="en-US" sz="800" dirty="0" smtClean="0">
                <a:solidFill>
                  <a:srgbClr val="808080"/>
                </a:solidFill>
              </a:rPr>
              <a:t>2010 IHS Inc. All Rights Reserved.</a:t>
            </a:r>
            <a:endParaRPr lang="en-US" sz="8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8342"/>
      </p:ext>
    </p:extLst>
  </p:cSld>
  <p:clrMapOvr>
    <a:masterClrMapping/>
  </p:clrMapOvr>
  <p:transition spd="med">
    <p:wipe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EE24E-E1BB-49C4-8174-67B1DC0313BA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457200" y="6324600"/>
            <a:ext cx="32686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" dirty="0" smtClean="0">
                <a:solidFill>
                  <a:srgbClr val="808080"/>
                </a:solidFill>
              </a:rPr>
              <a:t>Copyright </a:t>
            </a:r>
            <a:r>
              <a:rPr lang="en-US" altLang="ja-JP" sz="800" dirty="0" smtClean="0">
                <a:solidFill>
                  <a:srgbClr val="808080"/>
                </a:solidFill>
                <a:ea typeface="ＭＳ Ｐゴシック" pitchFamily="34" charset="-128"/>
              </a:rPr>
              <a:t>© </a:t>
            </a:r>
            <a:r>
              <a:rPr lang="en-US" sz="800" dirty="0" smtClean="0">
                <a:solidFill>
                  <a:srgbClr val="808080"/>
                </a:solidFill>
              </a:rPr>
              <a:t>2010 IHS Inc. All Rights Reserved.</a:t>
            </a:r>
            <a:endParaRPr lang="en-US" sz="8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603337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7A041-DA20-4B9F-A19D-9C3BFA54DB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11"/>
          <p:cNvSpPr>
            <a:spLocks noGrp="1"/>
          </p:cNvSpPr>
          <p:nvPr userDrawn="1">
            <p:ph type="title"/>
          </p:nvPr>
        </p:nvSpPr>
        <p:spPr>
          <a:xfrm>
            <a:off x="382588" y="871870"/>
            <a:ext cx="7521575" cy="448930"/>
          </a:xfrm>
        </p:spPr>
        <p:txBody>
          <a:bodyPr/>
          <a:lstStyle>
            <a:lvl1pPr>
              <a:defRPr sz="2400"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188913"/>
            <a:ext cx="7521575" cy="11318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209550" y="1562100"/>
            <a:ext cx="8537575" cy="4508500"/>
          </a:xfrm>
        </p:spPr>
        <p:txBody>
          <a:bodyPr/>
          <a:lstStyle/>
          <a:p>
            <a:pPr lvl="0"/>
            <a:r>
              <a:rPr lang="en-US" noProof="0" dirty="0" smtClean="0"/>
              <a:t>Click icon to add SmartArt graphic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BB6DBC-8BA2-47D4-A57C-6FA1E68939E2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 userDrawn="1"/>
        </p:nvSpPr>
        <p:spPr bwMode="auto">
          <a:xfrm>
            <a:off x="457200" y="6324600"/>
            <a:ext cx="32686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800" dirty="0" smtClean="0">
                <a:solidFill>
                  <a:srgbClr val="808080"/>
                </a:solidFill>
              </a:rPr>
              <a:t>Copyright </a:t>
            </a:r>
            <a:r>
              <a:rPr lang="en-US" altLang="ja-JP" sz="800" dirty="0" smtClean="0">
                <a:solidFill>
                  <a:srgbClr val="808080"/>
                </a:solidFill>
                <a:ea typeface="ＭＳ Ｐゴシック" pitchFamily="34" charset="-128"/>
              </a:rPr>
              <a:t>© </a:t>
            </a:r>
            <a:r>
              <a:rPr lang="en-US" sz="800" dirty="0" smtClean="0">
                <a:solidFill>
                  <a:srgbClr val="808080"/>
                </a:solidFill>
              </a:rPr>
              <a:t>2010 IHS Inc. All Rights Reserved.</a:t>
            </a:r>
            <a:endParaRPr lang="en-US" sz="8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2265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562100"/>
            <a:ext cx="4000500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62100"/>
            <a:ext cx="4000500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5EFDF-E556-4F6E-8962-59692D03E7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3CD6A9-D3E9-4D75-9ABE-69A578A0D7F2}" type="datetimeFigureOut">
              <a:rPr lang="en-US" smtClean="0"/>
              <a:t>3/25/2015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97FEE-4EFC-4C67-86FA-D335F3913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112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295400"/>
            <a:ext cx="44958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95400"/>
            <a:ext cx="44958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495800" cy="2476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9144000" cy="457200"/>
          </a:xfrm>
          <a:prstGeom prst="rect">
            <a:avLst/>
          </a:prstGeom>
        </p:spPr>
        <p:txBody>
          <a:bodyPr/>
          <a:lstStyle>
            <a:lvl1pPr algn="l">
              <a:spcAft>
                <a:spcPct val="0"/>
              </a:spcAft>
              <a:defRPr sz="1400" b="0">
                <a:solidFill>
                  <a:srgbClr val="8EA3FA"/>
                </a:solidFill>
                <a:latin typeface="Arial" charset="0"/>
              </a:defRPr>
            </a:lvl1pPr>
          </a:lstStyle>
          <a:p>
            <a:endParaRPr lang="en-US" sz="1600">
              <a:solidFill>
                <a:srgbClr val="D5D5FF"/>
              </a:solidFill>
              <a:latin typeface="Arial"/>
            </a:endParaRPr>
          </a:p>
          <a:p>
            <a:endParaRPr lang="en-US" sz="1600">
              <a:solidFill>
                <a:srgbClr val="D5D5FF"/>
              </a:solidFill>
              <a:latin typeface="Arial"/>
            </a:endParaRPr>
          </a:p>
          <a:p>
            <a:pPr algn="ctr">
              <a:spcAft>
                <a:spcPct val="30000"/>
              </a:spcAft>
            </a:pPr>
            <a:endParaRPr lang="en-US" b="1">
              <a:latin typeface="Verdana" pitchFamily="34" charset="0"/>
            </a:endParaRPr>
          </a:p>
          <a:p>
            <a:pPr algn="ctr">
              <a:spcAft>
                <a:spcPct val="30000"/>
              </a:spcAft>
            </a:pPr>
            <a:endParaRPr lang="en-US" sz="100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456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292100"/>
            <a:ext cx="9144000" cy="1050925"/>
            <a:chOff x="0" y="184"/>
            <a:chExt cx="5760" cy="662"/>
          </a:xfrm>
        </p:grpSpPr>
        <p:sp>
          <p:nvSpPr>
            <p:cNvPr id="5123" name="Line 3"/>
            <p:cNvSpPr>
              <a:spLocks noChangeShapeType="1"/>
            </p:cNvSpPr>
            <p:nvPr userDrawn="1"/>
          </p:nvSpPr>
          <p:spPr bwMode="auto">
            <a:xfrm>
              <a:off x="0" y="846"/>
              <a:ext cx="5760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pic>
          <p:nvPicPr>
            <p:cNvPr id="1031" name="Picture 4" descr="IHS-Pr-sml-rgb"/>
            <p:cNvPicPr>
              <a:picLocks noChangeAspect="1" noChangeArrowheads="1"/>
            </p:cNvPicPr>
            <p:nvPr userDrawn="1"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063" y="184"/>
              <a:ext cx="547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194425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chemeClr val="accent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55A3E5B-87E8-4F1A-872C-FB2868EC74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9550" y="1562100"/>
            <a:ext cx="8537575" cy="4508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82588" y="188913"/>
            <a:ext cx="7521575" cy="113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02" r:id="rId2"/>
    <p:sldLayoutId id="2147483706" r:id="rId3"/>
    <p:sldLayoutId id="2147483707" r:id="rId4"/>
    <p:sldLayoutId id="2147483712" r:id="rId5"/>
    <p:sldLayoutId id="2147483822" r:id="rId6"/>
    <p:sldLayoutId id="2147483823" r:id="rId7"/>
    <p:sldLayoutId id="2147483828" r:id="rId8"/>
    <p:sldLayoutId id="2147483829" r:id="rId9"/>
    <p:sldLayoutId id="2147483830" r:id="rId10"/>
    <p:sldLayoutId id="2147483831" r:id="rId11"/>
  </p:sldLayoutIdLst>
  <p:transition spd="med"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9pPr>
    </p:titleStyle>
    <p:bodyStyle>
      <a:lvl1pPr marL="1714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2200">
          <a:solidFill>
            <a:schemeClr val="hlink"/>
          </a:solidFill>
          <a:latin typeface="+mn-lt"/>
          <a:ea typeface="+mn-ea"/>
          <a:cs typeface="+mn-cs"/>
        </a:defRPr>
      </a:lvl1pPr>
      <a:lvl2pPr marL="573088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>
          <a:solidFill>
            <a:schemeClr val="hlink"/>
          </a:solidFill>
          <a:latin typeface="+mn-lt"/>
        </a:defRPr>
      </a:lvl2pPr>
      <a:lvl3pPr marL="917575" indent="-1730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400">
          <a:solidFill>
            <a:schemeClr val="hlink"/>
          </a:solidFill>
          <a:latin typeface="+mn-lt"/>
        </a:defRPr>
      </a:lvl3pPr>
      <a:lvl4pPr marL="1196975" indent="-1651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4pPr>
      <a:lvl5pPr marL="15398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5pPr>
      <a:lvl6pPr marL="19970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6pPr>
      <a:lvl7pPr marL="24542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7pPr>
      <a:lvl8pPr marL="29114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8pPr>
      <a:lvl9pPr marL="33686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9" descr="Picture1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471488" y="5448300"/>
            <a:ext cx="517525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eaLnBrk="0" hangingPunct="0">
              <a:lnSpc>
                <a:spcPts val="1600"/>
              </a:lnSpc>
              <a:defRPr/>
            </a:pPr>
            <a:r>
              <a:rPr lang="en-US" sz="1400" b="1" dirty="0">
                <a:solidFill>
                  <a:srgbClr val="FFFFFF"/>
                </a:solidFill>
                <a:latin typeface="Arial" pitchFamily="34" charset="0"/>
              </a:rPr>
              <a:t>Prepared by Consulting</a:t>
            </a:r>
          </a:p>
          <a:p>
            <a:pPr eaLnBrk="0" hangingPunct="0">
              <a:lnSpc>
                <a:spcPts val="1600"/>
              </a:lnSpc>
              <a:defRPr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</a:rPr>
              <a:t>Talent &amp; Rewards</a:t>
            </a:r>
          </a:p>
          <a:p>
            <a:pPr eaLnBrk="0" hangingPunct="0">
              <a:lnSpc>
                <a:spcPts val="1600"/>
              </a:lnSpc>
              <a:defRPr/>
            </a:pPr>
            <a:endParaRPr lang="en-US" sz="1200" dirty="0">
              <a:solidFill>
                <a:srgbClr val="FFFFFF"/>
              </a:solidFill>
              <a:latin typeface="Arial" pitchFamily="34" charset="0"/>
            </a:endParaRPr>
          </a:p>
          <a:p>
            <a:pPr eaLnBrk="0" hangingPunct="0">
              <a:lnSpc>
                <a:spcPts val="1600"/>
              </a:lnSpc>
              <a:defRPr/>
            </a:pPr>
            <a:r>
              <a:rPr lang="en-US" sz="1200" dirty="0">
                <a:solidFill>
                  <a:srgbClr val="FFFFFF"/>
                </a:solidFill>
                <a:latin typeface="Arial" pitchFamily="34" charset="0"/>
              </a:rPr>
              <a:t>Presentation </a:t>
            </a:r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</a:rPr>
              <a:t>to IHS</a:t>
            </a:r>
            <a:endParaRPr lang="en-US" sz="12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5604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776288"/>
            <a:ext cx="7924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827213"/>
            <a:ext cx="792480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5606" name="Picture 10" descr="black_title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143625" y="6008688"/>
            <a:ext cx="25606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290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med">
    <p:wipe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ＭＳ Ｐゴシック"/>
          <a:cs typeface="ＭＳ Ｐゴシック"/>
        </a:defRPr>
      </a:lvl9pPr>
    </p:titleStyle>
    <p:bodyStyle>
      <a:lvl1pPr marL="342900" indent="-342900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bg1"/>
          </a:solidFill>
          <a:latin typeface="+mn-lt"/>
          <a:ea typeface="+mn-ea"/>
          <a:cs typeface="+mn-cs"/>
        </a:defRPr>
      </a:lvl1pPr>
      <a:lvl2pPr marL="282575" indent="60325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568325" indent="117475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858838" indent="16986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1598613" indent="227013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055813" indent="227013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2513013" indent="227013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2970213" indent="227013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301625"/>
            <a:ext cx="822642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44070" name="Line 6"/>
          <p:cNvSpPr>
            <a:spLocks noChangeShapeType="1"/>
          </p:cNvSpPr>
          <p:nvPr/>
        </p:nvSpPr>
        <p:spPr bwMode="auto">
          <a:xfrm>
            <a:off x="457200" y="914400"/>
            <a:ext cx="8229600" cy="15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407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343650"/>
            <a:ext cx="50974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700" b="1"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Consulting</a:t>
            </a:r>
            <a:r>
              <a:rPr lang="en-US" dirty="0">
                <a:solidFill>
                  <a:srgbClr val="4D4F53"/>
                </a:solidFill>
                <a:latin typeface="Arial" pitchFamily="34" charset="0"/>
              </a:rPr>
              <a:t>  |  Talent &amp; Rewards </a:t>
            </a:r>
            <a:br>
              <a:rPr lang="en-US" dirty="0">
                <a:solidFill>
                  <a:srgbClr val="4D4F53"/>
                </a:solidFill>
                <a:latin typeface="Arial" pitchFamily="34" charset="0"/>
              </a:rPr>
            </a:br>
            <a:r>
              <a:rPr lang="en-US" dirty="0">
                <a:solidFill>
                  <a:srgbClr val="4D4F53"/>
                </a:solidFill>
                <a:latin typeface="Arial" pitchFamily="34" charset="0"/>
              </a:rPr>
              <a:t>Proprietary &amp; Confidential  |  03881117.PPT/ATL/T&amp;R/82658  03/2011</a:t>
            </a:r>
          </a:p>
        </p:txBody>
      </p:sp>
      <p:sp>
        <p:nvSpPr>
          <p:cNvPr id="34407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03938" y="6327775"/>
            <a:ext cx="29527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15E6381-757B-4EB3-BBD8-58F2D8CB6681}" type="slidenum">
              <a:rPr lang="en-US">
                <a:solidFill>
                  <a:srgbClr val="4D4F53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  <a:latin typeface="Arial" pitchFamily="34" charset="0"/>
            </a:endParaRPr>
          </a:p>
        </p:txBody>
      </p:sp>
      <p:pic>
        <p:nvPicPr>
          <p:cNvPr id="1030" name="Picture 10" descr="color_slid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32663" y="6302375"/>
            <a:ext cx="13716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141413"/>
            <a:ext cx="8226425" cy="495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554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med">
    <p:wipe dir="r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5000"/>
        </a:spcBef>
        <a:spcAft>
          <a:spcPct val="0"/>
        </a:spcAft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2286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rgbClr val="000000"/>
          </a:solidFill>
          <a:latin typeface="+mn-lt"/>
          <a:ea typeface="+mn-ea"/>
          <a:cs typeface="+mn-cs"/>
        </a:defRPr>
      </a:lvl2pPr>
      <a:lvl3pPr marL="4572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1400">
          <a:solidFill>
            <a:srgbClr val="000000"/>
          </a:solidFill>
          <a:latin typeface="+mn-lt"/>
          <a:ea typeface="+mn-ea"/>
          <a:cs typeface="+mn-cs"/>
        </a:defRPr>
      </a:lvl3pPr>
      <a:lvl4pPr marL="6858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4pPr>
      <a:lvl5pPr marL="911225" indent="-223838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5pPr>
      <a:lvl6pPr marL="13684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18256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22828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27400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301625"/>
            <a:ext cx="822642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44070" name="Line 6"/>
          <p:cNvSpPr>
            <a:spLocks noChangeShapeType="1"/>
          </p:cNvSpPr>
          <p:nvPr/>
        </p:nvSpPr>
        <p:spPr bwMode="auto">
          <a:xfrm>
            <a:off x="457200" y="914400"/>
            <a:ext cx="8229600" cy="15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407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343650"/>
            <a:ext cx="50974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700" b="1"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Consulting</a:t>
            </a:r>
            <a:r>
              <a:rPr lang="en-US" dirty="0">
                <a:solidFill>
                  <a:srgbClr val="4D4F53"/>
                </a:solidFill>
                <a:latin typeface="Arial" pitchFamily="34" charset="0"/>
              </a:rPr>
              <a:t>  |  Talent &amp; Rewards </a:t>
            </a:r>
            <a:br>
              <a:rPr lang="en-US" dirty="0">
                <a:solidFill>
                  <a:srgbClr val="4D4F53"/>
                </a:solidFill>
                <a:latin typeface="Arial" pitchFamily="34" charset="0"/>
              </a:rPr>
            </a:br>
            <a:r>
              <a:rPr lang="en-US" dirty="0">
                <a:solidFill>
                  <a:srgbClr val="4D4F53"/>
                </a:solidFill>
                <a:latin typeface="Arial" pitchFamily="34" charset="0"/>
              </a:rPr>
              <a:t>Proprietary &amp; Confidential  |  03881117.PPT/ATL/T&amp;R/82658  03/2011</a:t>
            </a:r>
          </a:p>
        </p:txBody>
      </p:sp>
      <p:sp>
        <p:nvSpPr>
          <p:cNvPr id="34407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03938" y="6327775"/>
            <a:ext cx="29527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15E6381-757B-4EB3-BBD8-58F2D8CB6681}" type="slidenum">
              <a:rPr lang="en-US">
                <a:solidFill>
                  <a:srgbClr val="4D4F53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  <a:latin typeface="Arial" pitchFamily="34" charset="0"/>
            </a:endParaRPr>
          </a:p>
        </p:txBody>
      </p:sp>
      <p:pic>
        <p:nvPicPr>
          <p:cNvPr id="1030" name="Picture 10" descr="color_slid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32663" y="6302375"/>
            <a:ext cx="13716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141413"/>
            <a:ext cx="8226425" cy="495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3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med">
    <p:wipe dir="r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5000"/>
        </a:spcBef>
        <a:spcAft>
          <a:spcPct val="0"/>
        </a:spcAft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2286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rgbClr val="000000"/>
          </a:solidFill>
          <a:latin typeface="+mn-lt"/>
          <a:ea typeface="+mn-ea"/>
          <a:cs typeface="+mn-cs"/>
        </a:defRPr>
      </a:lvl2pPr>
      <a:lvl3pPr marL="4572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1400">
          <a:solidFill>
            <a:srgbClr val="000000"/>
          </a:solidFill>
          <a:latin typeface="+mn-lt"/>
          <a:ea typeface="+mn-ea"/>
          <a:cs typeface="+mn-cs"/>
        </a:defRPr>
      </a:lvl3pPr>
      <a:lvl4pPr marL="6858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4pPr>
      <a:lvl5pPr marL="911225" indent="-223838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5pPr>
      <a:lvl6pPr marL="13684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18256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22828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27400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301625"/>
            <a:ext cx="822642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44070" name="Line 6"/>
          <p:cNvSpPr>
            <a:spLocks noChangeShapeType="1"/>
          </p:cNvSpPr>
          <p:nvPr/>
        </p:nvSpPr>
        <p:spPr bwMode="auto">
          <a:xfrm>
            <a:off x="457200" y="914400"/>
            <a:ext cx="8229600" cy="1588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407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343650"/>
            <a:ext cx="50974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700" b="1"/>
            </a:lvl1pPr>
          </a:lstStyle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pitchFamily="34" charset="0"/>
              </a:rPr>
              <a:t>Consulting</a:t>
            </a:r>
            <a:r>
              <a:rPr lang="en-US" dirty="0">
                <a:solidFill>
                  <a:srgbClr val="4D4F53"/>
                </a:solidFill>
                <a:latin typeface="Arial" pitchFamily="34" charset="0"/>
              </a:rPr>
              <a:t>  |  Talent &amp; Rewards </a:t>
            </a:r>
            <a:br>
              <a:rPr lang="en-US" dirty="0">
                <a:solidFill>
                  <a:srgbClr val="4D4F53"/>
                </a:solidFill>
                <a:latin typeface="Arial" pitchFamily="34" charset="0"/>
              </a:rPr>
            </a:br>
            <a:r>
              <a:rPr lang="en-US" dirty="0">
                <a:solidFill>
                  <a:srgbClr val="4D4F53"/>
                </a:solidFill>
                <a:latin typeface="Arial" pitchFamily="34" charset="0"/>
              </a:rPr>
              <a:t>Proprietary &amp; Confidential  |  03881117.PPT/ATL/T&amp;R/82658  03/2011</a:t>
            </a:r>
          </a:p>
        </p:txBody>
      </p:sp>
      <p:sp>
        <p:nvSpPr>
          <p:cNvPr id="34407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03938" y="6327775"/>
            <a:ext cx="29527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15E6381-757B-4EB3-BBD8-58F2D8CB6681}" type="slidenum">
              <a:rPr lang="en-US">
                <a:solidFill>
                  <a:srgbClr val="4D4F53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rgbClr val="4D4F53"/>
              </a:solidFill>
              <a:latin typeface="Arial" pitchFamily="34" charset="0"/>
            </a:endParaRPr>
          </a:p>
        </p:txBody>
      </p:sp>
      <p:pic>
        <p:nvPicPr>
          <p:cNvPr id="1030" name="Picture 10" descr="color_slid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32663" y="6302375"/>
            <a:ext cx="13716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141413"/>
            <a:ext cx="8226425" cy="495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922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med">
    <p:wipe dir="r"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rgbClr val="E11B2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5000"/>
        </a:spcBef>
        <a:spcAft>
          <a:spcPct val="0"/>
        </a:spcAft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2286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1400">
          <a:solidFill>
            <a:srgbClr val="000000"/>
          </a:solidFill>
          <a:latin typeface="+mn-lt"/>
          <a:ea typeface="+mn-ea"/>
          <a:cs typeface="+mn-cs"/>
        </a:defRPr>
      </a:lvl2pPr>
      <a:lvl3pPr marL="4572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1400">
          <a:solidFill>
            <a:srgbClr val="000000"/>
          </a:solidFill>
          <a:latin typeface="+mn-lt"/>
          <a:ea typeface="+mn-ea"/>
          <a:cs typeface="+mn-cs"/>
        </a:defRPr>
      </a:lvl3pPr>
      <a:lvl4pPr marL="685800" indent="-227013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4pPr>
      <a:lvl5pPr marL="911225" indent="-223838" algn="l" rtl="0" eaLnBrk="0" fontAlgn="base" hangingPunct="0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5pPr>
      <a:lvl6pPr marL="13684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6pPr>
      <a:lvl7pPr marL="18256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7pPr>
      <a:lvl8pPr marL="22828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8pPr>
      <a:lvl9pPr marL="2740025" indent="-223838" algn="l" rtl="0" fontAlgn="base">
        <a:spcBef>
          <a:spcPct val="25000"/>
        </a:spcBef>
        <a:spcAft>
          <a:spcPct val="0"/>
        </a:spcAft>
        <a:buClr>
          <a:schemeClr val="tx1"/>
        </a:buClr>
        <a:buFont typeface="Wingdings" pitchFamily="2" charset="2"/>
        <a:buChar char="s"/>
        <a:defRPr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292100"/>
            <a:ext cx="9144000" cy="1050925"/>
            <a:chOff x="0" y="184"/>
            <a:chExt cx="5760" cy="662"/>
          </a:xfrm>
        </p:grpSpPr>
        <p:sp>
          <p:nvSpPr>
            <p:cNvPr id="5123" name="Line 3"/>
            <p:cNvSpPr>
              <a:spLocks noChangeShapeType="1"/>
            </p:cNvSpPr>
            <p:nvPr userDrawn="1"/>
          </p:nvSpPr>
          <p:spPr bwMode="auto">
            <a:xfrm>
              <a:off x="0" y="846"/>
              <a:ext cx="5760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pic>
          <p:nvPicPr>
            <p:cNvPr id="1031" name="Picture 4" descr="IHS-Pr-sml-rgb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63" y="184"/>
              <a:ext cx="547" cy="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25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194425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chemeClr val="accent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55A3E5B-87E8-4F1A-872C-FB2868EC7472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9550" y="1562100"/>
            <a:ext cx="8537575" cy="4508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82588" y="188913"/>
            <a:ext cx="7521575" cy="113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435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</p:sldLayoutIdLst>
  <p:transition spd="med"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hlink"/>
          </a:solidFill>
          <a:latin typeface="Arial" pitchFamily="34" charset="0"/>
        </a:defRPr>
      </a:lvl9pPr>
    </p:titleStyle>
    <p:bodyStyle>
      <a:lvl1pPr marL="171450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2200">
          <a:solidFill>
            <a:schemeClr val="hlink"/>
          </a:solidFill>
          <a:latin typeface="+mn-lt"/>
          <a:ea typeface="+mn-ea"/>
          <a:cs typeface="+mn-cs"/>
        </a:defRPr>
      </a:lvl1pPr>
      <a:lvl2pPr marL="573088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>
          <a:solidFill>
            <a:schemeClr val="hlink"/>
          </a:solidFill>
          <a:latin typeface="+mn-lt"/>
        </a:defRPr>
      </a:lvl2pPr>
      <a:lvl3pPr marL="917575" indent="-1730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400">
          <a:solidFill>
            <a:schemeClr val="hlink"/>
          </a:solidFill>
          <a:latin typeface="+mn-lt"/>
        </a:defRPr>
      </a:lvl3pPr>
      <a:lvl4pPr marL="1196975" indent="-1651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4pPr>
      <a:lvl5pPr marL="15398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5pPr>
      <a:lvl6pPr marL="19970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6pPr>
      <a:lvl7pPr marL="24542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7pPr>
      <a:lvl8pPr marL="29114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8pPr>
      <a:lvl9pPr marL="3368675" indent="-1714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Times" pitchFamily="18" charset="0"/>
        <a:buChar char="•"/>
        <a:defRPr sz="1200">
          <a:solidFill>
            <a:schemeClr val="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audio" Target="../media/audio4.wav"/><Relationship Id="rId11" Type="http://schemas.openxmlformats.org/officeDocument/2006/relationships/image" Target="../media/image33.png"/><Relationship Id="rId5" Type="http://schemas.openxmlformats.org/officeDocument/2006/relationships/audio" Target="../media/audio3.wav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6.wav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audio" Target="../media/audio9.wav"/><Relationship Id="rId11" Type="http://schemas.openxmlformats.org/officeDocument/2006/relationships/image" Target="../media/image32.png"/><Relationship Id="rId5" Type="http://schemas.openxmlformats.org/officeDocument/2006/relationships/audio" Target="../media/audio8.wav"/><Relationship Id="rId10" Type="http://schemas.openxmlformats.org/officeDocument/2006/relationships/image" Target="../media/image35.png"/><Relationship Id="rId4" Type="http://schemas.openxmlformats.org/officeDocument/2006/relationships/audio" Target="../media/audio7.wav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1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oddlittleweb.com/Downloads/books/StandBackAndDeliver.pdf" TargetMode="External"/><Relationship Id="rId3" Type="http://schemas.openxmlformats.org/officeDocument/2006/relationships/hyperlink" Target="mailto:todd.little@ihs.com" TargetMode="External"/><Relationship Id="rId7" Type="http://schemas.openxmlformats.org/officeDocument/2006/relationships/hyperlink" Target="http://www.linkedin.com/in/toddelittle/en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ccelinnova.com/" TargetMode="External"/><Relationship Id="rId5" Type="http://schemas.openxmlformats.org/officeDocument/2006/relationships/hyperlink" Target="http://www.toddlittleweb.com/" TargetMode="External"/><Relationship Id="rId4" Type="http://schemas.openxmlformats.org/officeDocument/2006/relationships/hyperlink" Target="mailto:toddelittle@gmail.com" TargetMode="External"/><Relationship Id="rId9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ctrTitle"/>
          </p:nvPr>
        </p:nvSpPr>
        <p:spPr>
          <a:xfrm>
            <a:off x="-76199" y="-9748"/>
            <a:ext cx="7528519" cy="12065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Stand Back and Deliver</a:t>
            </a:r>
            <a:br>
              <a:rPr lang="en-US" dirty="0" smtClean="0"/>
            </a:br>
            <a:r>
              <a:rPr lang="en-US" sz="3200" dirty="0" smtClean="0"/>
              <a:t>A Leader’s Guide to Accelerating Agility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788024" y="5964684"/>
            <a:ext cx="3744416" cy="77728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Todd Little, VP Product Development at IHS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 descr="51sOIwJFqRL"/>
          <p:cNvPicPr>
            <a:picLocks noChangeAspect="1" noChangeArrowheads="1"/>
          </p:cNvPicPr>
          <p:nvPr/>
        </p:nvPicPr>
        <p:blipFill>
          <a:blip r:embed="rId3"/>
          <a:srcRect l="12202" r="12228"/>
          <a:stretch>
            <a:fillRect/>
          </a:stretch>
        </p:blipFill>
        <p:spPr bwMode="auto">
          <a:xfrm>
            <a:off x="395536" y="1500977"/>
            <a:ext cx="3960440" cy="5240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527996" y="1440780"/>
            <a:ext cx="4508500" cy="4508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679421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4800" dirty="0" smtClean="0"/>
              <a:t>Applicable at all Levels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23975"/>
            <a:ext cx="3886200" cy="5362575"/>
          </a:xfrm>
        </p:spPr>
        <p:txBody>
          <a:bodyPr/>
          <a:lstStyle/>
          <a:p>
            <a:r>
              <a:rPr lang="en-US" dirty="0" smtClean="0"/>
              <a:t>Corporate Strategy</a:t>
            </a:r>
          </a:p>
          <a:p>
            <a:endParaRPr lang="en-US" dirty="0" smtClean="0"/>
          </a:p>
          <a:p>
            <a:r>
              <a:rPr lang="en-US" dirty="0" smtClean="0"/>
              <a:t>Product Strategy</a:t>
            </a:r>
          </a:p>
          <a:p>
            <a:endParaRPr lang="en-US" dirty="0"/>
          </a:p>
          <a:p>
            <a:r>
              <a:rPr lang="en-US" dirty="0" smtClean="0"/>
              <a:t>Feature</a:t>
            </a:r>
          </a:p>
        </p:txBody>
      </p:sp>
      <p:pic>
        <p:nvPicPr>
          <p:cNvPr id="38916" name="Picture 5" descr="home_img_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25563"/>
            <a:ext cx="533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44148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 txBox="1">
            <a:spLocks noGrp="1"/>
          </p:cNvSpPr>
          <p:nvPr/>
        </p:nvSpPr>
        <p:spPr bwMode="auto">
          <a:xfrm>
            <a:off x="8337550" y="0"/>
            <a:ext cx="80645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3B6D33A6-A876-4CC7-9252-37BE0CB69BD7}" type="slidenum"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pPr algn="r">
                <a:defRPr/>
              </a:pPr>
              <a:t>11</a:t>
            </a:fld>
            <a:endParaRPr lang="en-US" sz="24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39939" name="Rectangle 1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CA" dirty="0" smtClean="0"/>
              <a:t>A View of Strategy - Apple</a:t>
            </a:r>
          </a:p>
        </p:txBody>
      </p:sp>
      <p:pic>
        <p:nvPicPr>
          <p:cNvPr id="39940" name="Picture 5" descr="SBDFig2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843713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12"/>
          <p:cNvSpPr txBox="1">
            <a:spLocks noChangeArrowheads="1"/>
          </p:cNvSpPr>
          <p:nvPr/>
        </p:nvSpPr>
        <p:spPr bwMode="auto">
          <a:xfrm>
            <a:off x="2514600" y="2362200"/>
            <a:ext cx="1752600" cy="866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0" bIns="32146">
            <a:spAutoFit/>
          </a:bodyPr>
          <a:lstStyle>
            <a:lvl1pPr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ATT</a:t>
            </a:r>
          </a:p>
          <a:p>
            <a:pPr eaLnBrk="1" hangingPunct="1">
              <a:spcBef>
                <a:spcPct val="20000"/>
              </a:spcBef>
              <a:buSzPct val="139000"/>
            </a:pPr>
            <a:endParaRPr lang="en-US" sz="2400" b="1" dirty="0">
              <a:solidFill>
                <a:srgbClr val="000000"/>
              </a:solidFill>
              <a:latin typeface="Bradley Hand ITC" pitchFamily="66" charset="0"/>
              <a:sym typeface="Trebuchet MS" pitchFamily="34" charset="0"/>
            </a:endParaRPr>
          </a:p>
        </p:txBody>
      </p:sp>
      <p:sp>
        <p:nvSpPr>
          <p:cNvPr id="39942" name="Text Box 11"/>
          <p:cNvSpPr txBox="1">
            <a:spLocks noChangeArrowheads="1"/>
          </p:cNvSpPr>
          <p:nvPr/>
        </p:nvSpPr>
        <p:spPr bwMode="auto">
          <a:xfrm>
            <a:off x="4981575" y="1612900"/>
            <a:ext cx="2895600" cy="2035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0" bIns="32146">
            <a:spAutoFit/>
          </a:bodyPr>
          <a:lstStyle>
            <a:lvl1pPr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NEW PRODUCT DESIGN </a:t>
            </a:r>
          </a:p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USER EXPERIENCE</a:t>
            </a:r>
          </a:p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CONTENT DISTRIBUTION</a:t>
            </a:r>
          </a:p>
        </p:txBody>
      </p:sp>
      <p:sp>
        <p:nvSpPr>
          <p:cNvPr id="39943" name="Text Box 10"/>
          <p:cNvSpPr txBox="1">
            <a:spLocks noChangeArrowheads="1"/>
          </p:cNvSpPr>
          <p:nvPr/>
        </p:nvSpPr>
        <p:spPr bwMode="auto">
          <a:xfrm>
            <a:off x="5029200" y="4038600"/>
            <a:ext cx="2819400" cy="167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0" bIns="32146">
            <a:spAutoFit/>
          </a:bodyPr>
          <a:lstStyle>
            <a:lvl1pPr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MS OFFICE</a:t>
            </a:r>
          </a:p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INTEL HARDWARE</a:t>
            </a:r>
          </a:p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OTHER SOFTWARE</a:t>
            </a:r>
          </a:p>
        </p:txBody>
      </p:sp>
      <p:sp>
        <p:nvSpPr>
          <p:cNvPr id="39944" name="Text Box 12"/>
          <p:cNvSpPr txBox="1">
            <a:spLocks noChangeArrowheads="1"/>
          </p:cNvSpPr>
          <p:nvPr/>
        </p:nvSpPr>
        <p:spPr bwMode="auto">
          <a:xfrm>
            <a:off x="2286000" y="4543425"/>
            <a:ext cx="2362200" cy="866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0" bIns="32146">
            <a:spAutoFit/>
          </a:bodyPr>
          <a:lstStyle>
            <a:lvl1pPr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42938" eaLnBrk="0" hangingPunct="0"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SzPct val="139000"/>
            </a:pPr>
            <a:r>
              <a:rPr lang="en-US" sz="2400" b="1" dirty="0">
                <a:solidFill>
                  <a:srgbClr val="000000"/>
                </a:solidFill>
                <a:latin typeface="Bradley Hand ITC" pitchFamily="66" charset="0"/>
                <a:sym typeface="Trebuchet MS" pitchFamily="34" charset="0"/>
              </a:rPr>
              <a:t>PERIPHERALS</a:t>
            </a:r>
          </a:p>
          <a:p>
            <a:pPr eaLnBrk="1" hangingPunct="1">
              <a:spcBef>
                <a:spcPct val="20000"/>
              </a:spcBef>
              <a:buSzPct val="139000"/>
            </a:pPr>
            <a:endParaRPr lang="en-US" sz="2400" b="1" dirty="0">
              <a:solidFill>
                <a:srgbClr val="000000"/>
              </a:solidFill>
              <a:latin typeface="Bradley Hand ITC" pitchFamily="66" charset="0"/>
              <a:sym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121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 animBg="1"/>
      <p:bldP spid="39942" grpId="0" animBg="1"/>
      <p:bldP spid="39943" grpId="0" animBg="1"/>
      <p:bldP spid="399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63698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ttp://4.bp.blogspot.com/-sDHWwKPd8_4/To3AErvyDlI/AAAAAAAAIeg/LHKiCESYFcU/s1600/manifes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5" y="1"/>
            <a:ext cx="9202181" cy="688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67600" y="6126163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Alexey </a:t>
            </a:r>
            <a:r>
              <a:rPr lang="en-US" b="1" dirty="0" err="1"/>
              <a:t>Krivitsky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15626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pPr algn="ctr">
              <a:spcAft>
                <a:spcPct val="30000"/>
              </a:spcAft>
            </a:pPr>
            <a:endParaRPr lang="en-US" altLang="en-US" b="1">
              <a:latin typeface="Verdana" panose="020B0604030504040204" pitchFamily="34" charset="0"/>
            </a:endParaRPr>
          </a:p>
          <a:p>
            <a:pPr algn="ctr">
              <a:spcAft>
                <a:spcPct val="30000"/>
              </a:spcAft>
            </a:pPr>
            <a:endParaRPr lang="en-US" altLang="en-US" sz="1000">
              <a:solidFill>
                <a:srgbClr val="3333CC"/>
              </a:solidFill>
            </a:endParaRPr>
          </a:p>
        </p:txBody>
      </p:sp>
      <p:sp>
        <p:nvSpPr>
          <p:cNvPr id="89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 Leadership Model</a:t>
            </a:r>
          </a:p>
        </p:txBody>
      </p:sp>
      <p:sp>
        <p:nvSpPr>
          <p:cNvPr id="896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4572000" cy="5105400"/>
          </a:xfrm>
        </p:spPr>
        <p:txBody>
          <a:bodyPr/>
          <a:lstStyle/>
          <a:p>
            <a:pPr marL="576263" indent="-347663">
              <a:buFont typeface="Wingdings" panose="05000000000000000000" pitchFamily="2" charset="2"/>
              <a:buNone/>
            </a:pPr>
            <a:endParaRPr lang="en-US" altLang="en-US" dirty="0"/>
          </a:p>
          <a:p>
            <a:pPr marL="576263" indent="-347663">
              <a:buFont typeface="Wingdings" panose="05000000000000000000" pitchFamily="2" charset="2"/>
              <a:buNone/>
            </a:pPr>
            <a:r>
              <a:rPr lang="en-US" altLang="en-US" u="sng" dirty="0"/>
              <a:t>Now:</a:t>
            </a:r>
          </a:p>
          <a:p>
            <a:pPr marL="576263" indent="-347663"/>
            <a:r>
              <a:rPr lang="en-US" altLang="en-US" dirty="0"/>
              <a:t>Embrace Change</a:t>
            </a:r>
          </a:p>
          <a:p>
            <a:pPr marL="576263" indent="-347663"/>
            <a:r>
              <a:rPr lang="en-US" altLang="en-US" dirty="0"/>
              <a:t>Foster New Ideas</a:t>
            </a:r>
          </a:p>
          <a:p>
            <a:pPr marL="576263" indent="-347663"/>
            <a:r>
              <a:rPr lang="en-US" altLang="en-US" dirty="0"/>
              <a:t>Collaborate</a:t>
            </a:r>
          </a:p>
          <a:p>
            <a:pPr marL="576263" indent="-347663"/>
            <a:r>
              <a:rPr lang="en-US" altLang="en-US" dirty="0"/>
              <a:t>Gives Ownership</a:t>
            </a:r>
          </a:p>
          <a:p>
            <a:pPr marL="576263" indent="-347663"/>
            <a:r>
              <a:rPr lang="en-US" altLang="en-US" dirty="0"/>
              <a:t>Influential</a:t>
            </a:r>
          </a:p>
          <a:p>
            <a:pPr marL="576263" indent="-347663"/>
            <a:endParaRPr lang="en-US" altLang="en-US" dirty="0"/>
          </a:p>
          <a:p>
            <a:pPr marL="576263" indent="-347663"/>
            <a:endParaRPr lang="en-US" altLang="en-US" dirty="0"/>
          </a:p>
        </p:txBody>
      </p:sp>
      <p:sp>
        <p:nvSpPr>
          <p:cNvPr id="896004" name="Rectangle 4"/>
          <p:cNvSpPr>
            <a:spLocks noChangeArrowheads="1"/>
          </p:cNvSpPr>
          <p:nvPr/>
        </p:nvSpPr>
        <p:spPr bwMode="auto">
          <a:xfrm>
            <a:off x="0" y="1295400"/>
            <a:ext cx="4572000" cy="556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85800" indent="-342900">
              <a:buClr>
                <a:srgbClr val="3C3CB4"/>
              </a:buClr>
              <a:buChar char="§"/>
              <a:defRPr sz="32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1314450" indent="-285750">
              <a:buClr>
                <a:srgbClr val="8EA3FA"/>
              </a:buClr>
              <a:buChar char="§"/>
              <a:defRPr sz="28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657350" indent="-228600">
              <a:buClr>
                <a:schemeClr val="bg1"/>
              </a:buClr>
              <a:buChar char="•"/>
              <a:defRPr sz="24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2000250" indent="-228600">
              <a:buChar char="–"/>
              <a:defRPr sz="20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343150" indent="-228600">
              <a:buChar char="»"/>
              <a:defRPr sz="20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80035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325755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71475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417195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4000" dirty="0"/>
              <a:t>‘Old School’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Responds to Change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Knows the Answers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Bureaucratic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Leader Decides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Authoritarian</a:t>
            </a:r>
          </a:p>
          <a:p>
            <a:endParaRPr lang="en-US" altLang="en-US" dirty="0"/>
          </a:p>
        </p:txBody>
      </p:sp>
      <p:pic>
        <p:nvPicPr>
          <p:cNvPr id="8960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5400"/>
            <a:ext cx="45720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6006" name="Line 6"/>
          <p:cNvSpPr>
            <a:spLocks noChangeShapeType="1"/>
          </p:cNvSpPr>
          <p:nvPr/>
        </p:nvSpPr>
        <p:spPr bwMode="auto">
          <a:xfrm>
            <a:off x="381000" y="2420888"/>
            <a:ext cx="40386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082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pPr algn="ctr">
              <a:spcAft>
                <a:spcPct val="30000"/>
              </a:spcAft>
            </a:pPr>
            <a:endParaRPr lang="en-US" b="1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spcAft>
                <a:spcPct val="30000"/>
              </a:spcAft>
            </a:pPr>
            <a:endParaRPr lang="en-US" sz="1000">
              <a:solidFill>
                <a:srgbClr val="3333CC"/>
              </a:solidFill>
            </a:endParaRPr>
          </a:p>
        </p:txBody>
      </p:sp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Long Ago and Far, Far Away…</a:t>
            </a:r>
          </a:p>
        </p:txBody>
      </p:sp>
    </p:spTree>
    <p:extLst>
      <p:ext uri="{BB962C8B-B14F-4D97-AF65-F5344CB8AC3E}">
        <p14:creationId xmlns:p14="http://schemas.microsoft.com/office/powerpoint/2010/main" val="132954635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pPr algn="ctr">
              <a:spcAft>
                <a:spcPct val="30000"/>
              </a:spcAft>
            </a:pPr>
            <a:endParaRPr lang="en-US" b="1">
              <a:latin typeface="Verdana" pitchFamily="34" charset="0"/>
            </a:endParaRPr>
          </a:p>
          <a:p>
            <a:pPr algn="ctr">
              <a:spcAft>
                <a:spcPct val="30000"/>
              </a:spcAft>
            </a:pPr>
            <a:endParaRPr lang="en-US" sz="1000">
              <a:solidFill>
                <a:srgbClr val="3333CC"/>
              </a:solidFill>
            </a:endParaRPr>
          </a:p>
        </p:txBody>
      </p:sp>
      <p:sp>
        <p:nvSpPr>
          <p:cNvPr id="83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tx1"/>
          </a:solidFill>
        </p:spPr>
        <p:txBody>
          <a:bodyPr/>
          <a:lstStyle/>
          <a:p>
            <a:r>
              <a:rPr lang="en-US" dirty="0"/>
              <a:t>    </a:t>
            </a:r>
          </a:p>
        </p:txBody>
      </p:sp>
      <p:pic>
        <p:nvPicPr>
          <p:cNvPr id="3" name="Step1MR.wmv">
            <a:hlinkClick r:id="" action="ppaction://media"/>
          </p:cNvPr>
          <p:cNvPicPr>
            <a:picLocks noGrp="1" noChangeAspect="1"/>
          </p:cNvPicPr>
          <p:nvPr>
            <p:ph sz="quarter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4624"/>
            <a:ext cx="9199262" cy="6899447"/>
          </a:xfrm>
        </p:spPr>
      </p:pic>
    </p:spTree>
    <p:extLst>
      <p:ext uri="{BB962C8B-B14F-4D97-AF65-F5344CB8AC3E}">
        <p14:creationId xmlns:p14="http://schemas.microsoft.com/office/powerpoint/2010/main" val="181288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A8EFF6">
                  <a:alpha val="67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indent="-342900">
              <a:buClr>
                <a:srgbClr val="3C3CB4"/>
              </a:buClr>
            </a:pPr>
            <a:r>
              <a:rPr lang="en-US" sz="3200">
                <a:solidFill>
                  <a:srgbClr val="3C3CB4"/>
                </a:solidFill>
              </a:rPr>
              <a:t>   </a:t>
            </a:r>
          </a:p>
        </p:txBody>
      </p:sp>
      <p:sp>
        <p:nvSpPr>
          <p:cNvPr id="52224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2296" tIns="41148" rIns="82296" bIns="41148"/>
          <a:lstStyle/>
          <a:p>
            <a:pPr algn="ctr"/>
            <a:r>
              <a:rPr lang="en-GB" sz="4000" b="1" i="0" dirty="0" smtClean="0">
                <a:solidFill>
                  <a:srgbClr val="003300"/>
                </a:solidFill>
                <a:latin typeface="Verdana" pitchFamily="34" charset="0"/>
              </a:rPr>
              <a:t>Trust/Ownership Model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312988" y="5791200"/>
            <a:ext cx="51816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12988" y="3657600"/>
            <a:ext cx="2438400" cy="21336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sz="2800" b="1" dirty="0">
                <a:solidFill>
                  <a:schemeClr val="tx1"/>
                </a:solidFill>
                <a:latin typeface="Bradley Hand ITC" panose="03070402050302030203" pitchFamily="66" charset="0"/>
                <a:cs typeface="Arial" pitchFamily="34" charset="0"/>
              </a:rPr>
              <a:t>Command &amp; </a:t>
            </a:r>
            <a:r>
              <a:rPr lang="en-GB" sz="2800" b="1" dirty="0" smtClean="0">
                <a:solidFill>
                  <a:schemeClr val="tx1"/>
                </a:solidFill>
                <a:latin typeface="Bradley Hand ITC" panose="03070402050302030203" pitchFamily="66" charset="0"/>
                <a:cs typeface="Arial" pitchFamily="34" charset="0"/>
              </a:rPr>
              <a:t>Control</a:t>
            </a:r>
            <a:endParaRPr lang="en-GB" sz="2800" b="1" dirty="0">
              <a:solidFill>
                <a:schemeClr val="tx1"/>
              </a:solidFill>
              <a:latin typeface="Bradley Hand ITC" panose="03070402050302030203" pitchFamily="66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51388" y="3657600"/>
            <a:ext cx="2438400" cy="2133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sz="2800" b="1" dirty="0" smtClean="0">
                <a:latin typeface="Bradley Hand ITC" panose="03070402050302030203" pitchFamily="66" charset="0"/>
                <a:cs typeface="Arial" pitchFamily="34" charset="0"/>
              </a:rPr>
              <a:t>Conflict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51388" y="1524000"/>
            <a:ext cx="2438400" cy="21336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sz="2800" b="1" dirty="0">
                <a:latin typeface="Bradley Hand ITC" panose="03070402050302030203" pitchFamily="66" charset="0"/>
                <a:cs typeface="Arial" pitchFamily="34" charset="0"/>
              </a:rPr>
              <a:t>Energy &amp; </a:t>
            </a:r>
            <a:r>
              <a:rPr lang="en-GB" sz="2800" b="1" dirty="0" smtClean="0">
                <a:latin typeface="Bradley Hand ITC" panose="03070402050302030203" pitchFamily="66" charset="0"/>
                <a:cs typeface="Arial" pitchFamily="34" charset="0"/>
              </a:rPr>
              <a:t>Innovation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12988" y="1524000"/>
            <a:ext cx="2438400" cy="21336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sz="2800" b="1" dirty="0" smtClean="0">
                <a:latin typeface="Bradley Hand ITC" panose="03070402050302030203" pitchFamily="66" charset="0"/>
                <a:cs typeface="Arial" pitchFamily="34" charset="0"/>
              </a:rPr>
              <a:t>Abdication</a:t>
            </a:r>
            <a:endParaRPr lang="en-GB" sz="2000" b="1" dirty="0">
              <a:latin typeface="Bradley Hand ITC" panose="03070402050302030203" pitchFamily="66" charset="0"/>
              <a:cs typeface="Arial" pitchFamily="34" charset="0"/>
            </a:endParaRPr>
          </a:p>
        </p:txBody>
      </p:sp>
      <p:sp>
        <p:nvSpPr>
          <p:cNvPr id="522250" name="TextBox 21"/>
          <p:cNvSpPr txBox="1">
            <a:spLocks noChangeArrowheads="1"/>
          </p:cNvSpPr>
          <p:nvPr/>
        </p:nvSpPr>
        <p:spPr bwMode="auto">
          <a:xfrm>
            <a:off x="6884988" y="5943600"/>
            <a:ext cx="731288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2000">
                <a:solidFill>
                  <a:schemeClr val="tx1"/>
                </a:solidFill>
                <a:latin typeface="Bradley Hand ITC" panose="03070402050302030203" pitchFamily="66" charset="0"/>
              </a:rPr>
              <a:t>High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861175" y="1563688"/>
            <a:ext cx="1941537" cy="972041"/>
            <a:chOff x="6757988" y="1563688"/>
            <a:chExt cx="1941537" cy="972041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 rot="10800000" flipV="1">
              <a:off x="6757988" y="1563688"/>
              <a:ext cx="1671638" cy="642937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2253" name="TextBox 26"/>
            <p:cNvSpPr txBox="1">
              <a:spLocks noChangeArrowheads="1"/>
            </p:cNvSpPr>
            <p:nvPr/>
          </p:nvSpPr>
          <p:spPr bwMode="auto">
            <a:xfrm rot="20378589">
              <a:off x="7418405" y="1827843"/>
              <a:ext cx="128112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2000">
                  <a:solidFill>
                    <a:srgbClr val="002060"/>
                  </a:solidFill>
                  <a:latin typeface="Bradley Hand ITC" panose="03070402050302030203" pitchFamily="66" charset="0"/>
                  <a:cs typeface="Arial" pitchFamily="34" charset="0"/>
                </a:rPr>
                <a:t>How do we</a:t>
              </a:r>
              <a:br>
                <a:rPr lang="en-GB" sz="2000">
                  <a:solidFill>
                    <a:srgbClr val="002060"/>
                  </a:solidFill>
                  <a:latin typeface="Bradley Hand ITC" panose="03070402050302030203" pitchFamily="66" charset="0"/>
                  <a:cs typeface="Arial" pitchFamily="34" charset="0"/>
                </a:rPr>
              </a:br>
              <a:r>
                <a:rPr lang="en-GB" sz="2000">
                  <a:solidFill>
                    <a:srgbClr val="002060"/>
                  </a:solidFill>
                  <a:latin typeface="Bradley Hand ITC" panose="03070402050302030203" pitchFamily="66" charset="0"/>
                  <a:cs typeface="Arial" pitchFamily="34" charset="0"/>
                </a:rPr>
                <a:t>get here?</a:t>
              </a:r>
            </a:p>
          </p:txBody>
        </p:sp>
      </p:grpSp>
      <p:sp>
        <p:nvSpPr>
          <p:cNvPr id="522254" name="Text Box 6"/>
          <p:cNvSpPr txBox="1">
            <a:spLocks noChangeArrowheads="1"/>
          </p:cNvSpPr>
          <p:nvPr/>
        </p:nvSpPr>
        <p:spPr bwMode="auto">
          <a:xfrm>
            <a:off x="3379788" y="6019800"/>
            <a:ext cx="2691763" cy="523220"/>
          </a:xfrm>
          <a:prstGeom prst="rect">
            <a:avLst/>
          </a:prstGeom>
          <a:solidFill>
            <a:srgbClr val="FFFFFF">
              <a:alpha val="41176"/>
            </a:srgb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800" b="1">
                <a:solidFill>
                  <a:schemeClr val="tx1"/>
                </a:solidFill>
                <a:latin typeface="Bradley Hand ITC" panose="03070402050302030203" pitchFamily="66" charset="0"/>
              </a:rPr>
              <a:t>Team Ownership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256" name="TextBox 19"/>
          <p:cNvSpPr txBox="1">
            <a:spLocks noChangeArrowheads="1"/>
          </p:cNvSpPr>
          <p:nvPr/>
        </p:nvSpPr>
        <p:spPr bwMode="auto">
          <a:xfrm>
            <a:off x="1250746" y="5486400"/>
            <a:ext cx="973342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2000" b="1">
                <a:solidFill>
                  <a:schemeClr val="tx1"/>
                </a:solidFill>
                <a:latin typeface="Bradley Hand ITC" panose="03070402050302030203" pitchFamily="66" charset="0"/>
              </a:rPr>
              <a:t>Control</a:t>
            </a:r>
          </a:p>
        </p:txBody>
      </p:sp>
      <p:sp>
        <p:nvSpPr>
          <p:cNvPr id="522257" name="TextBox 20"/>
          <p:cNvSpPr txBox="1">
            <a:spLocks noChangeArrowheads="1"/>
          </p:cNvSpPr>
          <p:nvPr/>
        </p:nvSpPr>
        <p:spPr bwMode="auto">
          <a:xfrm>
            <a:off x="1478032" y="1371600"/>
            <a:ext cx="780981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2000" b="1">
                <a:solidFill>
                  <a:schemeClr val="tx1"/>
                </a:solidFill>
                <a:latin typeface="Bradley Hand ITC" panose="03070402050302030203" pitchFamily="66" charset="0"/>
              </a:rPr>
              <a:t>Trust</a:t>
            </a:r>
          </a:p>
        </p:txBody>
      </p:sp>
      <p:grpSp>
        <p:nvGrpSpPr>
          <p:cNvPr id="522258" name="Group 35"/>
          <p:cNvGrpSpPr>
            <a:grpSpLocks/>
          </p:cNvGrpSpPr>
          <p:nvPr/>
        </p:nvGrpSpPr>
        <p:grpSpPr bwMode="auto">
          <a:xfrm>
            <a:off x="304800" y="2438400"/>
            <a:ext cx="1752600" cy="2246769"/>
            <a:chOff x="-2057400" y="381000"/>
            <a:chExt cx="1428750" cy="2117463"/>
          </a:xfrm>
        </p:grpSpPr>
        <p:sp>
          <p:nvSpPr>
            <p:cNvPr id="522259" name="Text Box 3"/>
            <p:cNvSpPr txBox="1">
              <a:spLocks noChangeArrowheads="1"/>
            </p:cNvSpPr>
            <p:nvPr/>
          </p:nvSpPr>
          <p:spPr bwMode="auto">
            <a:xfrm>
              <a:off x="-2057400" y="381000"/>
              <a:ext cx="1428750" cy="2117463"/>
            </a:xfrm>
            <a:prstGeom prst="rect">
              <a:avLst/>
            </a:prstGeom>
            <a:solidFill>
              <a:srgbClr val="FFFFFF">
                <a:alpha val="47842"/>
              </a:srgbClr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800" b="1">
                <a:solidFill>
                  <a:schemeClr val="tx1"/>
                </a:solidFill>
                <a:latin typeface="Bradley Hand ITC" panose="03070402050302030203" pitchFamily="66" charset="0"/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800" b="1">
                <a:solidFill>
                  <a:schemeClr val="tx1"/>
                </a:solidFill>
                <a:latin typeface="Bradley Hand ITC" panose="03070402050302030203" pitchFamily="66" charset="0"/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800" b="1">
                <a:solidFill>
                  <a:schemeClr val="tx1"/>
                </a:solidFill>
                <a:latin typeface="Bradley Hand ITC" panose="03070402050302030203" pitchFamily="66" charset="0"/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800" b="1">
                <a:solidFill>
                  <a:schemeClr val="tx1"/>
                </a:solidFill>
                <a:latin typeface="Bradley Hand ITC" panose="03070402050302030203" pitchFamily="66" charset="0"/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800" b="1">
                <a:solidFill>
                  <a:schemeClr val="tx1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522260" name="Oval 3"/>
            <p:cNvSpPr>
              <a:spLocks noChangeArrowheads="1"/>
            </p:cNvSpPr>
            <p:nvPr/>
          </p:nvSpPr>
          <p:spPr bwMode="auto">
            <a:xfrm>
              <a:off x="-1503362" y="685800"/>
              <a:ext cx="330200" cy="390525"/>
            </a:xfrm>
            <a:prstGeom prst="ellipse">
              <a:avLst/>
            </a:prstGeom>
            <a:solidFill>
              <a:srgbClr val="CC6600"/>
            </a:solidFill>
            <a:ln w="25400" algn="ctr">
              <a:solidFill>
                <a:srgbClr val="CC33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522261" name="Oval 4"/>
            <p:cNvSpPr>
              <a:spLocks noChangeArrowheads="1"/>
            </p:cNvSpPr>
            <p:nvPr/>
          </p:nvSpPr>
          <p:spPr bwMode="auto">
            <a:xfrm>
              <a:off x="-1147762" y="1604963"/>
              <a:ext cx="330200" cy="390525"/>
            </a:xfrm>
            <a:prstGeom prst="ellipse">
              <a:avLst/>
            </a:prstGeom>
            <a:solidFill>
              <a:srgbClr val="6600FF"/>
            </a:solidFill>
            <a:ln w="25400" algn="ctr">
              <a:solidFill>
                <a:srgbClr val="00956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40" name="Oval 5"/>
            <p:cNvSpPr/>
            <p:nvPr/>
          </p:nvSpPr>
          <p:spPr>
            <a:xfrm>
              <a:off x="-1851629" y="1604839"/>
              <a:ext cx="330010" cy="3904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anchor="ctr"/>
            <a:lstStyle/>
            <a:p>
              <a:pPr algn="ctr">
                <a:defRPr/>
              </a:pPr>
              <a:endParaRPr lang="en-GB" sz="2400">
                <a:solidFill>
                  <a:srgbClr val="FFFFFF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522263" name="Oval 6"/>
            <p:cNvSpPr>
              <a:spLocks noChangeArrowheads="1"/>
            </p:cNvSpPr>
            <p:nvPr/>
          </p:nvSpPr>
          <p:spPr bwMode="auto">
            <a:xfrm>
              <a:off x="-1025525" y="960438"/>
              <a:ext cx="330200" cy="390525"/>
            </a:xfrm>
            <a:prstGeom prst="ellipse">
              <a:avLst/>
            </a:prstGeom>
            <a:solidFill>
              <a:srgbClr val="FFC000"/>
            </a:solidFill>
            <a:ln w="25400" algn="ctr">
              <a:solidFill>
                <a:srgbClr val="FFC0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522264" name="Oval 7"/>
            <p:cNvSpPr>
              <a:spLocks noChangeArrowheads="1"/>
            </p:cNvSpPr>
            <p:nvPr/>
          </p:nvSpPr>
          <p:spPr bwMode="auto">
            <a:xfrm>
              <a:off x="-1981200" y="960438"/>
              <a:ext cx="330200" cy="390525"/>
            </a:xfrm>
            <a:prstGeom prst="ellipse">
              <a:avLst/>
            </a:prstGeom>
            <a:solidFill>
              <a:srgbClr val="FF6600"/>
            </a:solidFill>
            <a:ln w="25400" algn="ctr">
              <a:solidFill>
                <a:srgbClr val="FF66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Bradley Hand ITC" panose="03070402050302030203" pitchFamily="66" charset="0"/>
              </a:endParaRPr>
            </a:p>
          </p:txBody>
        </p:sp>
        <p:sp>
          <p:nvSpPr>
            <p:cNvPr id="522265" name="Oval 8"/>
            <p:cNvSpPr>
              <a:spLocks noChangeArrowheads="1"/>
            </p:cNvSpPr>
            <p:nvPr/>
          </p:nvSpPr>
          <p:spPr bwMode="auto">
            <a:xfrm>
              <a:off x="-1503362" y="1198563"/>
              <a:ext cx="330200" cy="392112"/>
            </a:xfrm>
            <a:prstGeom prst="ellipse">
              <a:avLst/>
            </a:prstGeom>
            <a:solidFill>
              <a:srgbClr val="CC66FF"/>
            </a:solidFill>
            <a:ln w="25400" algn="ctr">
              <a:solidFill>
                <a:srgbClr val="CC66F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400">
                <a:solidFill>
                  <a:schemeClr val="tx1"/>
                </a:solidFill>
                <a:latin typeface="Bradley Hand ITC" panose="03070402050302030203" pitchFamily="66" charset="0"/>
              </a:endParaRPr>
            </a:p>
          </p:txBody>
        </p:sp>
      </p:grpSp>
      <p:sp>
        <p:nvSpPr>
          <p:cNvPr id="522266" name="TextBox 19"/>
          <p:cNvSpPr txBox="1">
            <a:spLocks noChangeArrowheads="1"/>
          </p:cNvSpPr>
          <p:nvPr/>
        </p:nvSpPr>
        <p:spPr bwMode="auto">
          <a:xfrm>
            <a:off x="2286000" y="5943600"/>
            <a:ext cx="614269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2000">
                <a:solidFill>
                  <a:schemeClr val="tx1"/>
                </a:solidFill>
                <a:latin typeface="Bradley Hand ITC" panose="03070402050302030203" pitchFamily="66" charset="0"/>
              </a:rPr>
              <a:t>Low</a:t>
            </a:r>
          </a:p>
        </p:txBody>
      </p:sp>
    </p:spTree>
    <p:extLst>
      <p:ext uri="{BB962C8B-B14F-4D97-AF65-F5344CB8AC3E}">
        <p14:creationId xmlns:p14="http://schemas.microsoft.com/office/powerpoint/2010/main" val="3186504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130"/>
            <a:ext cx="8981032" cy="6344070"/>
          </a:xfrm>
        </p:spPr>
      </p:pic>
    </p:spTree>
    <p:extLst>
      <p:ext uri="{BB962C8B-B14F-4D97-AF65-F5344CB8AC3E}">
        <p14:creationId xmlns:p14="http://schemas.microsoft.com/office/powerpoint/2010/main" val="140516311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pPr algn="ctr">
              <a:spcAft>
                <a:spcPct val="30000"/>
              </a:spcAft>
            </a:pPr>
            <a:endParaRPr lang="en-US" altLang="en-US" b="1">
              <a:latin typeface="Verdana" panose="020B0604030504040204" pitchFamily="34" charset="0"/>
            </a:endParaRPr>
          </a:p>
          <a:p>
            <a:pPr algn="ctr">
              <a:spcAft>
                <a:spcPct val="30000"/>
              </a:spcAft>
            </a:pPr>
            <a:endParaRPr lang="en-US" altLang="en-US" sz="1000">
              <a:solidFill>
                <a:srgbClr val="3333CC"/>
              </a:solidFill>
            </a:endParaRPr>
          </a:p>
        </p:txBody>
      </p:sp>
      <p:sp>
        <p:nvSpPr>
          <p:cNvPr id="898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 Leadership Model</a:t>
            </a:r>
          </a:p>
        </p:txBody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4572000" cy="5105400"/>
          </a:xfrm>
        </p:spPr>
        <p:txBody>
          <a:bodyPr/>
          <a:lstStyle/>
          <a:p>
            <a:pPr marL="576263" indent="-347663">
              <a:buFont typeface="Wingdings" panose="05000000000000000000" pitchFamily="2" charset="2"/>
              <a:buNone/>
            </a:pPr>
            <a:endParaRPr lang="en-US" altLang="en-US" dirty="0"/>
          </a:p>
          <a:p>
            <a:pPr marL="576263" indent="-347663">
              <a:buFont typeface="Wingdings" panose="05000000000000000000" pitchFamily="2" charset="2"/>
              <a:buNone/>
            </a:pPr>
            <a:r>
              <a:rPr lang="en-US" altLang="en-US" sz="4000" dirty="0"/>
              <a:t>Today</a:t>
            </a:r>
          </a:p>
          <a:p>
            <a:pPr marL="576263" indent="-347663"/>
            <a:r>
              <a:rPr lang="en-US" altLang="en-US" sz="3200" dirty="0"/>
              <a:t>Embrace Change</a:t>
            </a:r>
          </a:p>
          <a:p>
            <a:pPr marL="576263" indent="-347663"/>
            <a:r>
              <a:rPr lang="en-US" altLang="en-US" sz="3200" dirty="0"/>
              <a:t>Foster New Ideas</a:t>
            </a:r>
          </a:p>
          <a:p>
            <a:pPr marL="576263" indent="-347663"/>
            <a:r>
              <a:rPr lang="en-US" altLang="en-US" sz="3200" dirty="0"/>
              <a:t>Collaborate</a:t>
            </a:r>
          </a:p>
          <a:p>
            <a:pPr marL="576263" indent="-347663"/>
            <a:r>
              <a:rPr lang="en-US" altLang="en-US" sz="3200" dirty="0"/>
              <a:t>Gives Ownership</a:t>
            </a:r>
          </a:p>
          <a:p>
            <a:pPr marL="576263" indent="-347663"/>
            <a:r>
              <a:rPr lang="en-US" altLang="en-US" sz="3200" dirty="0"/>
              <a:t>Influential</a:t>
            </a:r>
          </a:p>
          <a:p>
            <a:pPr marL="576263" indent="-347663"/>
            <a:endParaRPr lang="en-US" altLang="en-US" dirty="0"/>
          </a:p>
          <a:p>
            <a:pPr marL="576263" indent="-347663"/>
            <a:endParaRPr lang="en-US" altLang="en-US" dirty="0"/>
          </a:p>
        </p:txBody>
      </p:sp>
      <p:pic>
        <p:nvPicPr>
          <p:cNvPr id="898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5400"/>
            <a:ext cx="45720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8053" name="Line 5"/>
          <p:cNvSpPr>
            <a:spLocks noChangeShapeType="1"/>
          </p:cNvSpPr>
          <p:nvPr/>
        </p:nvSpPr>
        <p:spPr bwMode="auto">
          <a:xfrm>
            <a:off x="381000" y="2420888"/>
            <a:ext cx="40386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2068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to India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98" y="1741388"/>
            <a:ext cx="7370786" cy="403244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44516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Square peg in a round hole</a:t>
            </a:r>
            <a:endParaRPr lang="en-US" dirty="0"/>
          </a:p>
        </p:txBody>
      </p:sp>
      <p:pic>
        <p:nvPicPr>
          <p:cNvPr id="5" name="squarepegroundhol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3200" y="1562100"/>
            <a:ext cx="6011863" cy="4508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42763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pPr algn="ctr">
              <a:spcAft>
                <a:spcPct val="30000"/>
              </a:spcAft>
            </a:pPr>
            <a:endParaRPr lang="en-US" altLang="en-US" b="1">
              <a:latin typeface="Verdana" panose="020B0604030504040204" pitchFamily="34" charset="0"/>
            </a:endParaRPr>
          </a:p>
          <a:p>
            <a:pPr algn="ctr">
              <a:spcAft>
                <a:spcPct val="30000"/>
              </a:spcAft>
            </a:pPr>
            <a:endParaRPr lang="en-US" altLang="en-US" sz="1000">
              <a:solidFill>
                <a:srgbClr val="3333CC"/>
              </a:solidFill>
            </a:endParaRPr>
          </a:p>
        </p:txBody>
      </p:sp>
      <p:sp>
        <p:nvSpPr>
          <p:cNvPr id="902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Collaborative Leadership</a:t>
            </a:r>
          </a:p>
        </p:txBody>
      </p:sp>
      <p:sp>
        <p:nvSpPr>
          <p:cNvPr id="90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  <a:p>
            <a:endParaRPr lang="en-US" altLang="en-US"/>
          </a:p>
        </p:txBody>
      </p:sp>
      <p:pic>
        <p:nvPicPr>
          <p:cNvPr id="902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2149" name="Text Box 5"/>
          <p:cNvSpPr txBox="1">
            <a:spLocks noChangeArrowheads="1"/>
          </p:cNvSpPr>
          <p:nvPr/>
        </p:nvSpPr>
        <p:spPr bwMode="auto">
          <a:xfrm>
            <a:off x="1295400" y="3886200"/>
            <a:ext cx="6629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914400" indent="-3429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1">
                <a:solidFill>
                  <a:schemeClr val="bg1"/>
                </a:solidFill>
                <a:latin typeface="Arial" panose="020B0604020202020204" pitchFamily="34" charset="0"/>
              </a:rPr>
              <a:t>The Right People</a:t>
            </a:r>
          </a:p>
        </p:txBody>
      </p:sp>
    </p:spTree>
    <p:extLst>
      <p:ext uri="{BB962C8B-B14F-4D97-AF65-F5344CB8AC3E}">
        <p14:creationId xmlns:p14="http://schemas.microsoft.com/office/powerpoint/2010/main" val="225722811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pPr algn="ctr">
              <a:spcAft>
                <a:spcPct val="30000"/>
              </a:spcAft>
            </a:pPr>
            <a:endParaRPr lang="en-US" altLang="en-US" b="1">
              <a:latin typeface="Verdana" panose="020B0604030504040204" pitchFamily="34" charset="0"/>
            </a:endParaRPr>
          </a:p>
          <a:p>
            <a:pPr algn="ctr">
              <a:spcAft>
                <a:spcPct val="30000"/>
              </a:spcAft>
            </a:pPr>
            <a:endParaRPr lang="en-US" altLang="en-US" sz="1000">
              <a:solidFill>
                <a:srgbClr val="3333CC"/>
              </a:solidFill>
            </a:endParaRPr>
          </a:p>
        </p:txBody>
      </p:sp>
      <p:sp>
        <p:nvSpPr>
          <p:cNvPr id="9287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  <a:gradFill rotWithShape="1">
            <a:gsLst>
              <a:gs pos="0">
                <a:srgbClr val="99CCFF"/>
              </a:gs>
              <a:gs pos="100000">
                <a:srgbClr val="99CCFF">
                  <a:gamma/>
                  <a:shade val="46275"/>
                  <a:invGamma/>
                </a:srgbClr>
              </a:gs>
            </a:gsLst>
            <a:lin ang="2700000" scaled="1"/>
          </a:gradFill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US" altLang="en-US" sz="2400"/>
          </a:p>
          <a:p>
            <a:pPr>
              <a:buFont typeface="Wingdings" panose="05000000000000000000" pitchFamily="2" charset="2"/>
              <a:buNone/>
            </a:pPr>
            <a:endParaRPr lang="en-US" altLang="en-US" sz="900" b="1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4000" b="1">
                <a:solidFill>
                  <a:schemeClr val="tx1"/>
                </a:solidFill>
              </a:rPr>
              <a:t>Hire and promote:</a:t>
            </a:r>
          </a:p>
          <a:p>
            <a:pPr lvl="1">
              <a:buClr>
                <a:srgbClr val="3333CC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</a:rPr>
              <a:t>first on the basis of</a:t>
            </a:r>
            <a:r>
              <a:rPr lang="en-US" altLang="en-US"/>
              <a:t> </a:t>
            </a:r>
            <a:r>
              <a:rPr lang="en-US" altLang="en-US" sz="3600">
                <a:solidFill>
                  <a:schemeClr val="bg1"/>
                </a:solidFill>
              </a:rPr>
              <a:t>integrity</a:t>
            </a:r>
          </a:p>
          <a:p>
            <a:pPr lvl="1">
              <a:spcBef>
                <a:spcPct val="40000"/>
              </a:spcBef>
              <a:buClr>
                <a:srgbClr val="3333CC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bg1"/>
                </a:solidFill>
              </a:rPr>
              <a:t>   </a:t>
            </a:r>
            <a:r>
              <a:rPr lang="en-US" altLang="en-US">
                <a:solidFill>
                  <a:schemeClr val="tx1"/>
                </a:solidFill>
              </a:rPr>
              <a:t>second,</a:t>
            </a:r>
            <a:r>
              <a:rPr lang="en-US" altLang="en-US"/>
              <a:t> </a:t>
            </a:r>
            <a:r>
              <a:rPr lang="en-US" altLang="en-US" sz="3600">
                <a:solidFill>
                  <a:schemeClr val="bg1"/>
                </a:solidFill>
              </a:rPr>
              <a:t>motivation</a:t>
            </a:r>
          </a:p>
          <a:p>
            <a:pPr lvl="1">
              <a:spcBef>
                <a:spcPct val="40000"/>
              </a:spcBef>
              <a:buClr>
                <a:srgbClr val="3333CC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bg1"/>
                </a:solidFill>
              </a:rPr>
              <a:t>					</a:t>
            </a:r>
            <a:r>
              <a:rPr lang="en-US" altLang="en-US">
                <a:solidFill>
                  <a:schemeClr val="tx1"/>
                </a:solidFill>
              </a:rPr>
              <a:t>third,</a:t>
            </a:r>
            <a:r>
              <a:rPr lang="en-US" altLang="en-US"/>
              <a:t> </a:t>
            </a:r>
            <a:r>
              <a:rPr lang="en-US" altLang="en-US" sz="3600">
                <a:solidFill>
                  <a:schemeClr val="bg1"/>
                </a:solidFill>
              </a:rPr>
              <a:t>capacity</a:t>
            </a:r>
          </a:p>
          <a:p>
            <a:pPr lvl="1">
              <a:spcBef>
                <a:spcPct val="40000"/>
              </a:spcBef>
              <a:buClr>
                <a:srgbClr val="3333CC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</a:rPr>
              <a:t>		fourth,</a:t>
            </a:r>
            <a:r>
              <a:rPr lang="en-US" altLang="en-US"/>
              <a:t> </a:t>
            </a:r>
            <a:r>
              <a:rPr lang="en-US" altLang="en-US" sz="3600">
                <a:solidFill>
                  <a:schemeClr val="bg1"/>
                </a:solidFill>
              </a:rPr>
              <a:t>understanding</a:t>
            </a:r>
          </a:p>
          <a:p>
            <a:pPr lvl="1">
              <a:spcBef>
                <a:spcPct val="40000"/>
              </a:spcBef>
              <a:buClr>
                <a:srgbClr val="3333CC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</a:rPr>
              <a:t>fifth,</a:t>
            </a:r>
            <a:r>
              <a:rPr lang="en-US" altLang="en-US"/>
              <a:t> </a:t>
            </a:r>
            <a:r>
              <a:rPr lang="en-US" altLang="en-US" sz="3600">
                <a:solidFill>
                  <a:schemeClr val="bg1"/>
                </a:solidFill>
              </a:rPr>
              <a:t>knowledge</a:t>
            </a:r>
          </a:p>
          <a:p>
            <a:pPr lvl="1">
              <a:spcBef>
                <a:spcPct val="40000"/>
              </a:spcBef>
              <a:buClr>
                <a:srgbClr val="3333CC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bg1"/>
                </a:solidFill>
              </a:rPr>
              <a:t>		</a:t>
            </a:r>
            <a:r>
              <a:rPr lang="en-US" altLang="en-US">
                <a:solidFill>
                  <a:schemeClr val="tx1"/>
                </a:solidFill>
              </a:rPr>
              <a:t>		</a:t>
            </a:r>
            <a:r>
              <a:rPr lang="en-US" altLang="en-US" sz="3600">
                <a:solidFill>
                  <a:schemeClr val="tx1"/>
                </a:solidFill>
              </a:rPr>
              <a:t>last </a:t>
            </a:r>
            <a:r>
              <a:rPr lang="en-US" altLang="en-US">
                <a:solidFill>
                  <a:schemeClr val="tx1"/>
                </a:solidFill>
              </a:rPr>
              <a:t>and</a:t>
            </a:r>
            <a:r>
              <a:rPr lang="en-US" altLang="en-US" sz="3600">
                <a:solidFill>
                  <a:schemeClr val="tx1"/>
                </a:solidFill>
              </a:rPr>
              <a:t> least</a:t>
            </a:r>
            <a:r>
              <a:rPr lang="en-US" altLang="en-US">
                <a:solidFill>
                  <a:schemeClr val="tx1"/>
                </a:solidFill>
              </a:rPr>
              <a:t>,</a:t>
            </a:r>
            <a:r>
              <a:rPr lang="en-US" altLang="en-US"/>
              <a:t> </a:t>
            </a:r>
            <a:r>
              <a:rPr lang="en-US" altLang="en-US">
                <a:solidFill>
                  <a:schemeClr val="bg1"/>
                </a:solidFill>
              </a:rPr>
              <a:t>experience.</a:t>
            </a:r>
            <a:endParaRPr lang="en-US" altLang="en-US" i="1">
              <a:solidFill>
                <a:schemeClr val="bg1"/>
              </a:solidFill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n-US" i="1">
              <a:solidFill>
                <a:srgbClr val="CC3300"/>
              </a:solidFill>
            </a:endParaRPr>
          </a:p>
          <a:p>
            <a:pPr algn="r"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</a:rPr>
              <a:t>- Dee Hock, CEO Emeritus VISA International</a:t>
            </a:r>
            <a:endParaRPr lang="en-US" altLang="en-US" sz="280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sz="2800"/>
          </a:p>
        </p:txBody>
      </p:sp>
    </p:spTree>
    <p:extLst>
      <p:ext uri="{BB962C8B-B14F-4D97-AF65-F5344CB8AC3E}">
        <p14:creationId xmlns:p14="http://schemas.microsoft.com/office/powerpoint/2010/main" val="27971471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8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28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7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287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28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7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287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7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287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7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287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A5A5FF"/>
                </a:solidFill>
              </a14:hiddenFill>
            </a:ext>
          </a:extLst>
        </p:spPr>
        <p:txBody>
          <a:bodyPr/>
          <a:lstStyle/>
          <a:p>
            <a:r>
              <a:rPr lang="en-US" dirty="0"/>
              <a:t>Get the Right People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27" y="1431159"/>
            <a:ext cx="5555837" cy="538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2520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Stepping Up and Standing 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96166"/>
            <a:ext cx="5373216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4455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pPr algn="ctr">
              <a:spcAft>
                <a:spcPct val="30000"/>
              </a:spcAft>
            </a:pPr>
            <a:endParaRPr lang="en-US" altLang="en-US" b="1">
              <a:latin typeface="Verdana" panose="020B0604030504040204" pitchFamily="34" charset="0"/>
            </a:endParaRPr>
          </a:p>
          <a:p>
            <a:pPr algn="ctr">
              <a:spcAft>
                <a:spcPct val="30000"/>
              </a:spcAft>
            </a:pPr>
            <a:endParaRPr lang="en-US" altLang="en-US" sz="1000">
              <a:solidFill>
                <a:srgbClr val="3333CC"/>
              </a:solidFill>
            </a:endParaRPr>
          </a:p>
        </p:txBody>
      </p:sp>
      <p:sp>
        <p:nvSpPr>
          <p:cNvPr id="891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smtClean="0"/>
              <a:t>Collaboration</a:t>
            </a:r>
            <a:endParaRPr lang="en-US" altLang="en-US" sz="3600" dirty="0"/>
          </a:p>
        </p:txBody>
      </p:sp>
      <p:sp>
        <p:nvSpPr>
          <p:cNvPr id="89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9551" y="1562100"/>
            <a:ext cx="4002410" cy="4508500"/>
          </a:xfrm>
        </p:spPr>
        <p:txBody>
          <a:bodyPr/>
          <a:lstStyle/>
          <a:p>
            <a:endParaRPr lang="en-US" altLang="en-US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4400" dirty="0" smtClean="0"/>
              <a:t>Individuals step up to Volunteer</a:t>
            </a:r>
            <a:endParaRPr lang="en-US" altLang="en-US" sz="44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4400" dirty="0"/>
              <a:t>For What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4400" dirty="0"/>
              <a:t>   </a:t>
            </a:r>
            <a:r>
              <a:rPr lang="en-US" altLang="en-US" sz="4400" b="1" i="1" dirty="0"/>
              <a:t> And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4400" dirty="0"/>
              <a:t>By When</a:t>
            </a:r>
          </a:p>
        </p:txBody>
      </p:sp>
      <p:pic>
        <p:nvPicPr>
          <p:cNvPr id="8919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95400"/>
            <a:ext cx="42672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64429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gileLeadership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6934" y="-43305"/>
            <a:ext cx="9200934" cy="6901306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endParaRPr lang="en-US" sz="1600">
              <a:solidFill>
                <a:srgbClr val="D5D5FF"/>
              </a:solidFill>
              <a:latin typeface="Book Antiqua" pitchFamily="18" charset="0"/>
            </a:endParaRPr>
          </a:p>
          <a:p>
            <a:pPr algn="ctr">
              <a:spcAft>
                <a:spcPct val="30000"/>
              </a:spcAft>
            </a:pPr>
            <a:endParaRPr lang="en-US" b="1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spcAft>
                <a:spcPct val="30000"/>
              </a:spcAft>
            </a:pPr>
            <a:endParaRPr lang="en-US" sz="1000">
              <a:solidFill>
                <a:srgbClr val="3333CC"/>
              </a:solidFill>
            </a:endParaRPr>
          </a:p>
        </p:txBody>
      </p:sp>
      <p:sp>
        <p:nvSpPr>
          <p:cNvPr id="67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Agile Leadership</a:t>
            </a:r>
          </a:p>
        </p:txBody>
      </p:sp>
    </p:spTree>
    <p:extLst>
      <p:ext uri="{BB962C8B-B14F-4D97-AF65-F5344CB8AC3E}">
        <p14:creationId xmlns:p14="http://schemas.microsoft.com/office/powerpoint/2010/main" val="374219684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88756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BigT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8"/>
          <a:stretch>
            <a:fillRect/>
          </a:stretch>
        </p:blipFill>
        <p:spPr bwMode="auto">
          <a:xfrm>
            <a:off x="0" y="0"/>
            <a:ext cx="9210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152400" y="274638"/>
            <a:ext cx="8991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smtClean="0">
                <a:solidFill>
                  <a:srgbClr val="FFFFCC"/>
                </a:solidFill>
              </a:rPr>
              <a:t>Managing the Coming Storm </a:t>
            </a:r>
            <a:br>
              <a:rPr lang="en-US" sz="4000" dirty="0" smtClean="0">
                <a:solidFill>
                  <a:srgbClr val="FFFFCC"/>
                </a:solidFill>
              </a:rPr>
            </a:br>
            <a:r>
              <a:rPr lang="en-US" sz="3200" dirty="0" smtClean="0">
                <a:solidFill>
                  <a:srgbClr val="FFFFCC"/>
                </a:solidFill>
              </a:rPr>
              <a:t>Inside the Tornado</a:t>
            </a:r>
            <a:r>
              <a:rPr lang="en-US" sz="4000" dirty="0" smtClean="0"/>
              <a:t>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03238" y="1676400"/>
            <a:ext cx="4983162" cy="463550"/>
            <a:chOff x="317" y="1056"/>
            <a:chExt cx="3139" cy="292"/>
          </a:xfrm>
        </p:grpSpPr>
        <p:sp>
          <p:nvSpPr>
            <p:cNvPr id="42021" name="Text Box 5"/>
            <p:cNvSpPr txBox="1">
              <a:spLocks noChangeArrowheads="1"/>
            </p:cNvSpPr>
            <p:nvPr/>
          </p:nvSpPr>
          <p:spPr bwMode="auto">
            <a:xfrm>
              <a:off x="528" y="1056"/>
              <a:ext cx="29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When will we get the requirements?</a:t>
              </a:r>
            </a:p>
          </p:txBody>
        </p:sp>
        <p:pic>
          <p:nvPicPr>
            <p:cNvPr id="42022" name="Picture 6" descr="dorothy1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EE"/>
                </a:clrFrom>
                <a:clrTo>
                  <a:srgbClr val="FEF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" y="1056"/>
              <a:ext cx="157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00063" y="2057400"/>
            <a:ext cx="6815137" cy="484188"/>
            <a:chOff x="315" y="1296"/>
            <a:chExt cx="4293" cy="305"/>
          </a:xfrm>
        </p:grpSpPr>
        <p:sp>
          <p:nvSpPr>
            <p:cNvPr id="42019" name="Text Box 8"/>
            <p:cNvSpPr txBox="1">
              <a:spLocks noChangeArrowheads="1"/>
            </p:cNvSpPr>
            <p:nvPr/>
          </p:nvSpPr>
          <p:spPr bwMode="auto">
            <a:xfrm>
              <a:off x="528" y="129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All in good time, my little pretty, all in good time</a:t>
              </a:r>
            </a:p>
          </p:txBody>
        </p:sp>
        <p:pic>
          <p:nvPicPr>
            <p:cNvPr id="42020" name="Picture 9" descr="wwitch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1339"/>
              <a:ext cx="16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500063" y="2438400"/>
            <a:ext cx="6815137" cy="525463"/>
            <a:chOff x="315" y="1536"/>
            <a:chExt cx="4293" cy="331"/>
          </a:xfrm>
        </p:grpSpPr>
        <p:sp>
          <p:nvSpPr>
            <p:cNvPr id="42017" name="Text Box 11"/>
            <p:cNvSpPr txBox="1">
              <a:spLocks noChangeArrowheads="1"/>
            </p:cNvSpPr>
            <p:nvPr/>
          </p:nvSpPr>
          <p:spPr bwMode="auto">
            <a:xfrm>
              <a:off x="528" y="153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But I guess it doesn't matter anyway</a:t>
              </a:r>
            </a:p>
          </p:txBody>
        </p:sp>
        <p:pic>
          <p:nvPicPr>
            <p:cNvPr id="42018" name="Picture 12" descr="dorothy1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EE"/>
                </a:clrFrom>
                <a:clrTo>
                  <a:srgbClr val="FEF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1567"/>
              <a:ext cx="161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500063" y="5314950"/>
            <a:ext cx="6815137" cy="476250"/>
            <a:chOff x="315" y="3120"/>
            <a:chExt cx="4293" cy="300"/>
          </a:xfrm>
        </p:grpSpPr>
        <p:sp>
          <p:nvSpPr>
            <p:cNvPr id="42015" name="Text Box 14"/>
            <p:cNvSpPr txBox="1">
              <a:spLocks noChangeArrowheads="1"/>
            </p:cNvSpPr>
            <p:nvPr/>
          </p:nvSpPr>
          <p:spPr bwMode="auto">
            <a:xfrm>
              <a:off x="528" y="312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Doesn't anybody believe me?</a:t>
              </a:r>
            </a:p>
          </p:txBody>
        </p:sp>
        <p:pic>
          <p:nvPicPr>
            <p:cNvPr id="42016" name="Picture 15" descr="dorothy1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EE"/>
                </a:clrFrom>
                <a:clrTo>
                  <a:srgbClr val="FEF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3120"/>
              <a:ext cx="161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500063" y="6086475"/>
            <a:ext cx="6815137" cy="542925"/>
            <a:chOff x="315" y="3606"/>
            <a:chExt cx="4293" cy="342"/>
          </a:xfrm>
        </p:grpSpPr>
        <p:sp>
          <p:nvSpPr>
            <p:cNvPr id="42013" name="Text Box 17"/>
            <p:cNvSpPr txBox="1">
              <a:spLocks noChangeArrowheads="1"/>
            </p:cNvSpPr>
            <p:nvPr/>
          </p:nvSpPr>
          <p:spPr bwMode="auto">
            <a:xfrm>
              <a:off x="528" y="360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You're a very bad man!</a:t>
              </a:r>
            </a:p>
          </p:txBody>
        </p:sp>
        <p:pic>
          <p:nvPicPr>
            <p:cNvPr id="42014" name="Picture 18" descr="dorothy1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EE"/>
                </a:clrFrom>
                <a:clrTo>
                  <a:srgbClr val="FEF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3648"/>
              <a:ext cx="161" cy="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500063" y="2819400"/>
            <a:ext cx="6815137" cy="492125"/>
            <a:chOff x="315" y="1776"/>
            <a:chExt cx="4293" cy="310"/>
          </a:xfrm>
        </p:grpSpPr>
        <p:sp>
          <p:nvSpPr>
            <p:cNvPr id="42011" name="Text Box 20"/>
            <p:cNvSpPr txBox="1">
              <a:spLocks noChangeArrowheads="1"/>
            </p:cNvSpPr>
            <p:nvPr/>
          </p:nvSpPr>
          <p:spPr bwMode="auto">
            <a:xfrm>
              <a:off x="528" y="177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Just give me your estimates by this afternoon</a:t>
              </a:r>
            </a:p>
          </p:txBody>
        </p:sp>
        <p:pic>
          <p:nvPicPr>
            <p:cNvPr id="42012" name="Picture 21" descr="wwitch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1824"/>
              <a:ext cx="16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500063" y="4171950"/>
            <a:ext cx="6815137" cy="466725"/>
            <a:chOff x="315" y="2400"/>
            <a:chExt cx="4293" cy="294"/>
          </a:xfrm>
        </p:grpSpPr>
        <p:sp>
          <p:nvSpPr>
            <p:cNvPr id="42009" name="Text Box 23"/>
            <p:cNvSpPr txBox="1">
              <a:spLocks noChangeArrowheads="1"/>
            </p:cNvSpPr>
            <p:nvPr/>
          </p:nvSpPr>
          <p:spPr bwMode="auto">
            <a:xfrm>
              <a:off x="528" y="240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No, we need something today!</a:t>
              </a:r>
            </a:p>
          </p:txBody>
        </p:sp>
        <p:pic>
          <p:nvPicPr>
            <p:cNvPr id="42010" name="Picture 24" descr="wwitch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2400"/>
              <a:ext cx="16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500063" y="5705475"/>
            <a:ext cx="7729537" cy="482600"/>
            <a:chOff x="315" y="3366"/>
            <a:chExt cx="4869" cy="304"/>
          </a:xfrm>
        </p:grpSpPr>
        <p:sp>
          <p:nvSpPr>
            <p:cNvPr id="42007" name="Text Box 26"/>
            <p:cNvSpPr txBox="1">
              <a:spLocks noChangeArrowheads="1"/>
            </p:cNvSpPr>
            <p:nvPr/>
          </p:nvSpPr>
          <p:spPr bwMode="auto">
            <a:xfrm>
              <a:off x="528" y="3366"/>
              <a:ext cx="465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I already promised the customer it will be out in 6 months</a:t>
              </a:r>
            </a:p>
          </p:txBody>
        </p:sp>
        <p:pic>
          <p:nvPicPr>
            <p:cNvPr id="42008" name="Picture 27" descr="wwitch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3408"/>
              <a:ext cx="16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500063" y="4933950"/>
            <a:ext cx="6815137" cy="466725"/>
            <a:chOff x="315" y="2880"/>
            <a:chExt cx="4293" cy="294"/>
          </a:xfrm>
        </p:grpSpPr>
        <p:sp>
          <p:nvSpPr>
            <p:cNvPr id="42005" name="Text Box 29"/>
            <p:cNvSpPr txBox="1">
              <a:spLocks noChangeArrowheads="1"/>
            </p:cNvSpPr>
            <p:nvPr/>
          </p:nvSpPr>
          <p:spPr bwMode="auto">
            <a:xfrm>
              <a:off x="528" y="288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No, we need it sooner.</a:t>
              </a:r>
            </a:p>
          </p:txBody>
        </p:sp>
        <p:pic>
          <p:nvPicPr>
            <p:cNvPr id="42006" name="Picture 30" descr="wwitch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2880"/>
              <a:ext cx="16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31"/>
          <p:cNvGrpSpPr>
            <a:grpSpLocks/>
          </p:cNvGrpSpPr>
          <p:nvPr/>
        </p:nvGrpSpPr>
        <p:grpSpPr bwMode="auto">
          <a:xfrm>
            <a:off x="381000" y="3594100"/>
            <a:ext cx="8229600" cy="676275"/>
            <a:chOff x="240" y="2016"/>
            <a:chExt cx="5184" cy="426"/>
          </a:xfrm>
        </p:grpSpPr>
        <p:sp>
          <p:nvSpPr>
            <p:cNvPr id="42003" name="Text Box 32"/>
            <p:cNvSpPr txBox="1">
              <a:spLocks noChangeArrowheads="1"/>
            </p:cNvSpPr>
            <p:nvPr/>
          </p:nvSpPr>
          <p:spPr bwMode="auto">
            <a:xfrm>
              <a:off x="528" y="2016"/>
              <a:ext cx="4896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Not so fast! Not so fast! ... I'll have to give the matter a little thought. Go away and come back tomorrow</a:t>
              </a:r>
            </a:p>
          </p:txBody>
        </p:sp>
        <p:pic>
          <p:nvPicPr>
            <p:cNvPr id="42004" name="Picture 33" descr="trio1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EFEF9"/>
                </a:clrFrom>
                <a:clrTo>
                  <a:srgbClr val="FEFE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064"/>
              <a:ext cx="311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34"/>
          <p:cNvGrpSpPr>
            <a:grpSpLocks/>
          </p:cNvGrpSpPr>
          <p:nvPr/>
        </p:nvGrpSpPr>
        <p:grpSpPr bwMode="auto">
          <a:xfrm>
            <a:off x="381000" y="4562475"/>
            <a:ext cx="6934200" cy="457200"/>
            <a:chOff x="240" y="2646"/>
            <a:chExt cx="4368" cy="288"/>
          </a:xfrm>
        </p:grpSpPr>
        <p:sp>
          <p:nvSpPr>
            <p:cNvPr id="42001" name="Text Box 35"/>
            <p:cNvSpPr txBox="1">
              <a:spLocks noChangeArrowheads="1"/>
            </p:cNvSpPr>
            <p:nvPr/>
          </p:nvSpPr>
          <p:spPr bwMode="auto">
            <a:xfrm>
              <a:off x="528" y="2646"/>
              <a:ext cx="40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Ok then, it will take 2 years.</a:t>
              </a:r>
            </a:p>
          </p:txBody>
        </p:sp>
        <p:pic>
          <p:nvPicPr>
            <p:cNvPr id="42002" name="Picture 36" descr="trio1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EFEF9"/>
                </a:clrFrom>
                <a:clrTo>
                  <a:srgbClr val="FEFE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688"/>
              <a:ext cx="311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7861" name="Text Box 37"/>
          <p:cNvSpPr txBox="1">
            <a:spLocks noChangeArrowheads="1"/>
          </p:cNvSpPr>
          <p:nvPr/>
        </p:nvSpPr>
        <p:spPr bwMode="auto">
          <a:xfrm>
            <a:off x="990600" y="32766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CC"/>
                </a:solidFill>
                <a:latin typeface="Arial Black" pitchFamily="34" charset="0"/>
                <a:ea typeface="MS PGothic" pitchFamily="34" charset="-128"/>
                <a:cs typeface="Times New Roman" pitchFamily="18" charset="0"/>
              </a:rPr>
              <a:t>Team Unity</a:t>
            </a:r>
          </a:p>
        </p:txBody>
      </p:sp>
      <p:sp>
        <p:nvSpPr>
          <p:cNvPr id="77862" name="Text Box 38"/>
          <p:cNvSpPr txBox="1">
            <a:spLocks noChangeArrowheads="1"/>
          </p:cNvSpPr>
          <p:nvPr/>
        </p:nvSpPr>
        <p:spPr bwMode="auto">
          <a:xfrm>
            <a:off x="990600" y="13716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CC"/>
                </a:solidFill>
                <a:latin typeface="Arial Black" pitchFamily="34" charset="0"/>
                <a:ea typeface="MS PGothic" pitchFamily="34" charset="-128"/>
                <a:cs typeface="Times New Roman" pitchFamily="18" charset="0"/>
              </a:rPr>
              <a:t>Project Kickoff</a:t>
            </a:r>
          </a:p>
        </p:txBody>
      </p:sp>
    </p:spTree>
    <p:extLst>
      <p:ext uri="{BB962C8B-B14F-4D97-AF65-F5344CB8AC3E}">
        <p14:creationId xmlns:p14="http://schemas.microsoft.com/office/powerpoint/2010/main" val="392553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l_in_good_ti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esnt_mat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t_so_fa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ieve_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d_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61" grpId="0" autoUpdateAnimBg="0"/>
      <p:bldP spid="77862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BigT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8"/>
          <a:stretch>
            <a:fillRect/>
          </a:stretch>
        </p:blipFill>
        <p:spPr bwMode="auto">
          <a:xfrm>
            <a:off x="0" y="0"/>
            <a:ext cx="9210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CC"/>
                </a:solidFill>
              </a:rPr>
              <a:t>We’re not in Kansas Anymore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28663" y="3754438"/>
            <a:ext cx="6972300" cy="588962"/>
            <a:chOff x="485" y="2355"/>
            <a:chExt cx="4075" cy="390"/>
          </a:xfrm>
        </p:grpSpPr>
        <p:sp>
          <p:nvSpPr>
            <p:cNvPr id="43025" name="Text Box 5"/>
            <p:cNvSpPr txBox="1">
              <a:spLocks noChangeArrowheads="1"/>
            </p:cNvSpPr>
            <p:nvPr/>
          </p:nvSpPr>
          <p:spPr bwMode="auto">
            <a:xfrm>
              <a:off x="487" y="2442"/>
              <a:ext cx="4073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My! People come and go so quickly here!</a:t>
              </a:r>
            </a:p>
          </p:txBody>
        </p:sp>
        <p:pic>
          <p:nvPicPr>
            <p:cNvPr id="43026" name="Picture 6" descr="dorothy1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EE"/>
                </a:clrFrom>
                <a:clrTo>
                  <a:srgbClr val="FEFEE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" y="2355"/>
              <a:ext cx="188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728663" y="2533650"/>
            <a:ext cx="8115300" cy="579438"/>
            <a:chOff x="457" y="1540"/>
            <a:chExt cx="4199" cy="385"/>
          </a:xfrm>
        </p:grpSpPr>
        <p:sp>
          <p:nvSpPr>
            <p:cNvPr id="43023" name="Text Box 8"/>
            <p:cNvSpPr txBox="1">
              <a:spLocks noChangeArrowheads="1"/>
            </p:cNvSpPr>
            <p:nvPr/>
          </p:nvSpPr>
          <p:spPr bwMode="auto">
            <a:xfrm>
              <a:off x="534" y="1578"/>
              <a:ext cx="4122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I may not come out alive, but I'm goin' in there!</a:t>
              </a:r>
            </a:p>
          </p:txBody>
        </p:sp>
        <p:pic>
          <p:nvPicPr>
            <p:cNvPr id="43024" name="Picture 9" descr="lion1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EFE"/>
                </a:clrFrom>
                <a:clrTo>
                  <a:srgbClr val="FF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" y="1540"/>
              <a:ext cx="189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660400" y="3324225"/>
            <a:ext cx="7650163" cy="488950"/>
            <a:chOff x="466" y="2073"/>
            <a:chExt cx="4910" cy="323"/>
          </a:xfrm>
        </p:grpSpPr>
        <p:sp>
          <p:nvSpPr>
            <p:cNvPr id="43021" name="Text Box 11"/>
            <p:cNvSpPr txBox="1">
              <a:spLocks noChangeArrowheads="1"/>
            </p:cNvSpPr>
            <p:nvPr/>
          </p:nvSpPr>
          <p:spPr bwMode="auto">
            <a:xfrm>
              <a:off x="480" y="2142"/>
              <a:ext cx="4896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The Great and Powerful Oz has got matters well in hand.</a:t>
              </a:r>
            </a:p>
          </p:txBody>
        </p:sp>
        <p:pic>
          <p:nvPicPr>
            <p:cNvPr id="43022" name="Picture 12" descr="wizofoz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CFCFC"/>
                </a:clrFrom>
                <a:clrTo>
                  <a:srgbClr val="FCFC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" y="2073"/>
              <a:ext cx="24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660400" y="4648200"/>
            <a:ext cx="6843713" cy="822325"/>
            <a:chOff x="461" y="3024"/>
            <a:chExt cx="4311" cy="518"/>
          </a:xfrm>
        </p:grpSpPr>
        <p:sp>
          <p:nvSpPr>
            <p:cNvPr id="43019" name="Text Box 14"/>
            <p:cNvSpPr txBox="1">
              <a:spLocks noChangeArrowheads="1"/>
            </p:cNvSpPr>
            <p:nvPr/>
          </p:nvSpPr>
          <p:spPr bwMode="auto">
            <a:xfrm>
              <a:off x="528" y="3024"/>
              <a:ext cx="424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FFFFCC"/>
                  </a:solidFill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"Hee hee hee ha ha! Going so soon? I wouldn't hear of it! Why, my little party's just beginning!</a:t>
              </a:r>
            </a:p>
          </p:txBody>
        </p:sp>
        <p:pic>
          <p:nvPicPr>
            <p:cNvPr id="43020" name="Picture 15" descr="wwitch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" y="3034"/>
              <a:ext cx="218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9888" name="Text Box 16"/>
          <p:cNvSpPr txBox="1">
            <a:spLocks noChangeArrowheads="1"/>
          </p:cNvSpPr>
          <p:nvPr/>
        </p:nvSpPr>
        <p:spPr bwMode="auto">
          <a:xfrm>
            <a:off x="1219200" y="22098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CC"/>
                </a:solidFill>
                <a:latin typeface="Arial Black" pitchFamily="34" charset="0"/>
                <a:ea typeface="MS PGothic" pitchFamily="34" charset="-128"/>
                <a:cs typeface="Times New Roman" pitchFamily="18" charset="0"/>
              </a:rPr>
              <a:t>Developer Hero</a:t>
            </a:r>
          </a:p>
        </p:txBody>
      </p:sp>
      <p:sp>
        <p:nvSpPr>
          <p:cNvPr id="79889" name="Text Box 17"/>
          <p:cNvSpPr txBox="1">
            <a:spLocks noChangeArrowheads="1"/>
          </p:cNvSpPr>
          <p:nvPr/>
        </p:nvSpPr>
        <p:spPr bwMode="auto">
          <a:xfrm>
            <a:off x="1219200" y="29718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CC"/>
                </a:solidFill>
                <a:latin typeface="Arial Black" pitchFamily="34" charset="0"/>
                <a:ea typeface="MS PGothic" pitchFamily="34" charset="-128"/>
                <a:cs typeface="Times New Roman" pitchFamily="18" charset="0"/>
              </a:rPr>
              <a:t>Reorg</a:t>
            </a:r>
          </a:p>
        </p:txBody>
      </p:sp>
      <p:sp>
        <p:nvSpPr>
          <p:cNvPr id="79890" name="Text Box 18"/>
          <p:cNvSpPr txBox="1">
            <a:spLocks noChangeArrowheads="1"/>
          </p:cNvSpPr>
          <p:nvPr/>
        </p:nvSpPr>
        <p:spPr bwMode="auto">
          <a:xfrm>
            <a:off x="1219200" y="42672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CC"/>
                </a:solidFill>
                <a:latin typeface="Arial Black" pitchFamily="34" charset="0"/>
                <a:ea typeface="MS PGothic" pitchFamily="34" charset="-128"/>
                <a:cs typeface="Times New Roman" pitchFamily="18" charset="0"/>
              </a:rPr>
              <a:t>Testing</a:t>
            </a:r>
          </a:p>
        </p:txBody>
      </p:sp>
    </p:spTree>
    <p:extLst>
      <p:ext uri="{BB962C8B-B14F-4D97-AF65-F5344CB8AC3E}">
        <p14:creationId xmlns:p14="http://schemas.microsoft.com/office/powerpoint/2010/main" val="27403837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in_in_the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ell_in_ha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ople_come_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ing_so_so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8" grpId="0" autoUpdateAnimBg="0"/>
      <p:bldP spid="79889" grpId="0" autoUpdateAnimBg="0"/>
      <p:bldP spid="79890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IHS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805" t="9499" r="7917" b="4822"/>
          <a:stretch/>
        </p:blipFill>
        <p:spPr>
          <a:xfrm>
            <a:off x="0" y="1511299"/>
            <a:ext cx="9144000" cy="516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6255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Creative Solutions</a:t>
            </a:r>
            <a:endParaRPr lang="en-US" dirty="0"/>
          </a:p>
        </p:txBody>
      </p:sp>
      <p:pic>
        <p:nvPicPr>
          <p:cNvPr id="5" name="co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3200" y="1562100"/>
            <a:ext cx="6011863" cy="4508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58582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1752600" y="274638"/>
            <a:ext cx="4800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Gordon the Guided Missile</a:t>
            </a:r>
          </a:p>
        </p:txBody>
      </p:sp>
      <p:pic>
        <p:nvPicPr>
          <p:cNvPr id="11267" name="Picture 2" descr="http://www.tpub.com/content/aviation/14313/img/14313_79_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2286000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http://dreamsofspace.nfshost.com/spacebookdraft07July-webpage_files/image0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52588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leese Gord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2209800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328103136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355976" y="4263427"/>
            <a:ext cx="3744416" cy="21336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GB" b="1" dirty="0" smtClean="0">
              <a:solidFill>
                <a:schemeClr val="tx1"/>
              </a:solidFill>
              <a:cs typeface="Arial" pitchFamily="34" charset="0"/>
            </a:endParaRPr>
          </a:p>
          <a:p>
            <a:pPr algn="ctr">
              <a:defRPr/>
            </a:pPr>
            <a:endParaRPr lang="en-GB" b="1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57400" y="1752600"/>
            <a:ext cx="3124200" cy="21336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endParaRPr lang="en-GB" b="1" dirty="0" smtClean="0">
              <a:solidFill>
                <a:schemeClr val="tx1"/>
              </a:solidFill>
              <a:cs typeface="Arial" pitchFamily="34" charset="0"/>
            </a:endParaRPr>
          </a:p>
          <a:p>
            <a:pPr algn="ctr">
              <a:defRPr/>
            </a:pPr>
            <a:endParaRPr lang="en-GB" b="1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Systems</a:t>
            </a:r>
            <a:endParaRPr lang="en-US" dirty="0"/>
          </a:p>
        </p:txBody>
      </p:sp>
      <p:graphicFrame>
        <p:nvGraphicFramePr>
          <p:cNvPr id="5" name="Diagram 4"/>
          <p:cNvGraphicFramePr>
            <a:graphicFrameLocks noChangeAspect="1"/>
          </p:cNvGraphicFramePr>
          <p:nvPr>
            <p:extLst/>
          </p:nvPr>
        </p:nvGraphicFramePr>
        <p:xfrm>
          <a:off x="1676400" y="1676400"/>
          <a:ext cx="5314972" cy="2068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>
            <a:graphicFrameLocks noChangeAspect="1"/>
          </p:cNvGraphicFramePr>
          <p:nvPr>
            <p:extLst/>
          </p:nvPr>
        </p:nvGraphicFramePr>
        <p:xfrm>
          <a:off x="1676400" y="4343400"/>
          <a:ext cx="5314972" cy="2068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Curved Up Arrow 7"/>
          <p:cNvSpPr>
            <a:spLocks noChangeAspect="1"/>
          </p:cNvSpPr>
          <p:nvPr/>
        </p:nvSpPr>
        <p:spPr>
          <a:xfrm rot="575575" flipH="1" flipV="1">
            <a:off x="4539625" y="4406071"/>
            <a:ext cx="1768505" cy="67437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04037" y="3006505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Command &amp; Control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172200" y="426342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Agile Leadership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096000" y="4632760"/>
            <a:ext cx="99060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660232" y="5301208"/>
            <a:ext cx="1450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83863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Graphic spid="7" grpId="0">
        <p:bldAsOne/>
      </p:bldGraphic>
      <p:bldP spid="8" grpId="0" animBg="1"/>
      <p:bldP spid="11" grpId="0"/>
      <p:bldP spid="12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rgbClr val="A8EFF6">
                  <a:alpha val="67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indent="-342900">
              <a:buClr>
                <a:srgbClr val="3C3CB4"/>
              </a:buClr>
            </a:pPr>
            <a:r>
              <a:rPr lang="en-US" sz="3200">
                <a:solidFill>
                  <a:srgbClr val="3C3CB4"/>
                </a:solidFill>
              </a:rPr>
              <a:t>   </a:t>
            </a:r>
          </a:p>
        </p:txBody>
      </p:sp>
      <p:sp>
        <p:nvSpPr>
          <p:cNvPr id="52224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2296" tIns="41148" rIns="82296" bIns="41148"/>
          <a:lstStyle/>
          <a:p>
            <a:pPr algn="ctr"/>
            <a:r>
              <a:rPr lang="en-GB" sz="4000" b="1" i="0" dirty="0" smtClean="0">
                <a:solidFill>
                  <a:srgbClr val="003300"/>
                </a:solidFill>
                <a:latin typeface="Verdana" pitchFamily="34" charset="0"/>
              </a:rPr>
              <a:t>Trust/Ownership Model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312988" y="5791200"/>
            <a:ext cx="51816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312988" y="3657600"/>
            <a:ext cx="2438400" cy="213360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>
                <a:solidFill>
                  <a:schemeClr val="tx1"/>
                </a:solidFill>
                <a:cs typeface="Arial" pitchFamily="34" charset="0"/>
              </a:rPr>
              <a:t>Command &amp; </a:t>
            </a:r>
            <a:r>
              <a:rPr lang="en-GB" b="1" dirty="0" smtClean="0">
                <a:solidFill>
                  <a:schemeClr val="tx1"/>
                </a:solidFill>
                <a:cs typeface="Arial" pitchFamily="34" charset="0"/>
              </a:rPr>
              <a:t>Control</a:t>
            </a:r>
            <a:endParaRPr lang="en-GB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51388" y="3657600"/>
            <a:ext cx="2438400" cy="21336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smtClean="0">
                <a:cs typeface="Arial" pitchFamily="34" charset="0"/>
              </a:rPr>
              <a:t>Conflict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51388" y="1524000"/>
            <a:ext cx="2438400" cy="213360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>
                <a:cs typeface="Arial" pitchFamily="34" charset="0"/>
              </a:rPr>
              <a:t>Energy &amp; </a:t>
            </a:r>
            <a:r>
              <a:rPr lang="en-GB" b="1" dirty="0" smtClean="0">
                <a:cs typeface="Arial" pitchFamily="34" charset="0"/>
              </a:rPr>
              <a:t>Innovation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12988" y="1524000"/>
            <a:ext cx="2438400" cy="21336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>
              <a:defRPr/>
            </a:pPr>
            <a:r>
              <a:rPr lang="en-GB" b="1" dirty="0" smtClean="0">
                <a:cs typeface="Arial" pitchFamily="34" charset="0"/>
              </a:rPr>
              <a:t>Abdication</a:t>
            </a:r>
            <a:endParaRPr lang="en-GB" sz="1400" b="1" dirty="0">
              <a:cs typeface="Arial" pitchFamily="34" charset="0"/>
            </a:endParaRPr>
          </a:p>
        </p:txBody>
      </p:sp>
      <p:sp>
        <p:nvSpPr>
          <p:cNvPr id="522250" name="TextBox 21"/>
          <p:cNvSpPr txBox="1">
            <a:spLocks noChangeArrowheads="1"/>
          </p:cNvSpPr>
          <p:nvPr/>
        </p:nvSpPr>
        <p:spPr bwMode="auto">
          <a:xfrm>
            <a:off x="6884988" y="594360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1800">
                <a:solidFill>
                  <a:schemeClr val="tx1"/>
                </a:solidFill>
              </a:rPr>
              <a:t>High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861175" y="1563688"/>
            <a:ext cx="2282825" cy="1095375"/>
            <a:chOff x="6757988" y="1563688"/>
            <a:chExt cx="2282825" cy="1095375"/>
          </a:xfrm>
        </p:grpSpPr>
        <p:cxnSp>
          <p:nvCxnSpPr>
            <p:cNvPr id="26" name="Straight Arrow Connector 25"/>
            <p:cNvCxnSpPr/>
            <p:nvPr/>
          </p:nvCxnSpPr>
          <p:spPr bwMode="auto">
            <a:xfrm rot="10800000" flipV="1">
              <a:off x="6757988" y="1563688"/>
              <a:ext cx="1671638" cy="642937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2253" name="TextBox 26"/>
            <p:cNvSpPr txBox="1">
              <a:spLocks noChangeArrowheads="1"/>
            </p:cNvSpPr>
            <p:nvPr/>
          </p:nvSpPr>
          <p:spPr bwMode="auto">
            <a:xfrm rot="-1221411">
              <a:off x="7077116" y="1704508"/>
              <a:ext cx="1963697" cy="954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>
                  <a:solidFill>
                    <a:srgbClr val="002060"/>
                  </a:solidFill>
                  <a:cs typeface="Arial" pitchFamily="34" charset="0"/>
                </a:rPr>
                <a:t>How do we</a:t>
              </a:r>
              <a:br>
                <a:rPr lang="en-GB">
                  <a:solidFill>
                    <a:srgbClr val="002060"/>
                  </a:solidFill>
                  <a:cs typeface="Arial" pitchFamily="34" charset="0"/>
                </a:rPr>
              </a:br>
              <a:r>
                <a:rPr lang="en-GB">
                  <a:solidFill>
                    <a:srgbClr val="002060"/>
                  </a:solidFill>
                  <a:cs typeface="Arial" pitchFamily="34" charset="0"/>
                </a:rPr>
                <a:t>get here?</a:t>
              </a:r>
            </a:p>
          </p:txBody>
        </p:sp>
      </p:grpSp>
      <p:sp>
        <p:nvSpPr>
          <p:cNvPr id="522254" name="Text Box 6"/>
          <p:cNvSpPr txBox="1">
            <a:spLocks noChangeArrowheads="1"/>
          </p:cNvSpPr>
          <p:nvPr/>
        </p:nvSpPr>
        <p:spPr bwMode="auto">
          <a:xfrm>
            <a:off x="3379788" y="6019800"/>
            <a:ext cx="2638425" cy="457200"/>
          </a:xfrm>
          <a:prstGeom prst="rect">
            <a:avLst/>
          </a:prstGeom>
          <a:solidFill>
            <a:srgbClr val="FFFFFF">
              <a:alpha val="41176"/>
            </a:srgb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sz="2400" b="1">
                <a:solidFill>
                  <a:schemeClr val="tx1"/>
                </a:solidFill>
              </a:rPr>
              <a:t>Team Ownership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65088" y="3543300"/>
            <a:ext cx="4497388" cy="1587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256" name="TextBox 19"/>
          <p:cNvSpPr txBox="1">
            <a:spLocks noChangeArrowheads="1"/>
          </p:cNvSpPr>
          <p:nvPr/>
        </p:nvSpPr>
        <p:spPr bwMode="auto">
          <a:xfrm>
            <a:off x="1219200" y="5486400"/>
            <a:ext cx="1004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1800" b="1">
                <a:solidFill>
                  <a:schemeClr val="tx1"/>
                </a:solidFill>
              </a:rPr>
              <a:t>Control</a:t>
            </a:r>
          </a:p>
        </p:txBody>
      </p:sp>
      <p:sp>
        <p:nvSpPr>
          <p:cNvPr id="522257" name="TextBox 20"/>
          <p:cNvSpPr txBox="1">
            <a:spLocks noChangeArrowheads="1"/>
          </p:cNvSpPr>
          <p:nvPr/>
        </p:nvSpPr>
        <p:spPr bwMode="auto">
          <a:xfrm>
            <a:off x="1509713" y="1371600"/>
            <a:ext cx="749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pPr algn="r"/>
            <a:r>
              <a:rPr lang="en-GB" sz="1800" b="1">
                <a:solidFill>
                  <a:schemeClr val="tx1"/>
                </a:solidFill>
              </a:rPr>
              <a:t>Trust</a:t>
            </a:r>
          </a:p>
        </p:txBody>
      </p:sp>
      <p:grpSp>
        <p:nvGrpSpPr>
          <p:cNvPr id="522258" name="Group 35"/>
          <p:cNvGrpSpPr>
            <a:grpSpLocks/>
          </p:cNvGrpSpPr>
          <p:nvPr/>
        </p:nvGrpSpPr>
        <p:grpSpPr bwMode="auto">
          <a:xfrm>
            <a:off x="304800" y="2438400"/>
            <a:ext cx="1752600" cy="2057400"/>
            <a:chOff x="-2057400" y="381000"/>
            <a:chExt cx="1428750" cy="1938992"/>
          </a:xfrm>
        </p:grpSpPr>
        <p:sp>
          <p:nvSpPr>
            <p:cNvPr id="522259" name="Text Box 3"/>
            <p:cNvSpPr txBox="1">
              <a:spLocks noChangeArrowheads="1"/>
            </p:cNvSpPr>
            <p:nvPr/>
          </p:nvSpPr>
          <p:spPr bwMode="auto">
            <a:xfrm>
              <a:off x="-2057400" y="381000"/>
              <a:ext cx="1428750" cy="1938992"/>
            </a:xfrm>
            <a:prstGeom prst="rect">
              <a:avLst/>
            </a:prstGeom>
            <a:solidFill>
              <a:srgbClr val="FFFFFF">
                <a:alpha val="47842"/>
              </a:srgbClr>
            </a:solidFill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  <a:p>
              <a:pPr algn="ctr" eaLnBrk="0" hangingPunct="0">
                <a:spcBef>
                  <a:spcPct val="0"/>
                </a:spcBef>
                <a:buClrTx/>
                <a:buFontTx/>
                <a:buNone/>
              </a:pPr>
              <a:endParaRPr lang="en-US" sz="2400" b="1">
                <a:solidFill>
                  <a:schemeClr val="tx1"/>
                </a:solidFill>
              </a:endParaRPr>
            </a:p>
          </p:txBody>
        </p:sp>
        <p:sp>
          <p:nvSpPr>
            <p:cNvPr id="522260" name="Oval 3"/>
            <p:cNvSpPr>
              <a:spLocks noChangeArrowheads="1"/>
            </p:cNvSpPr>
            <p:nvPr/>
          </p:nvSpPr>
          <p:spPr bwMode="auto">
            <a:xfrm>
              <a:off x="-1503362" y="685800"/>
              <a:ext cx="330200" cy="390525"/>
            </a:xfrm>
            <a:prstGeom prst="ellipse">
              <a:avLst/>
            </a:prstGeom>
            <a:solidFill>
              <a:srgbClr val="CC6600"/>
            </a:solidFill>
            <a:ln w="25400" algn="ctr">
              <a:solidFill>
                <a:srgbClr val="CC33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1" name="Oval 4"/>
            <p:cNvSpPr>
              <a:spLocks noChangeArrowheads="1"/>
            </p:cNvSpPr>
            <p:nvPr/>
          </p:nvSpPr>
          <p:spPr bwMode="auto">
            <a:xfrm>
              <a:off x="-1147762" y="1604963"/>
              <a:ext cx="330200" cy="390525"/>
            </a:xfrm>
            <a:prstGeom prst="ellipse">
              <a:avLst/>
            </a:prstGeom>
            <a:solidFill>
              <a:srgbClr val="6600FF"/>
            </a:solidFill>
            <a:ln w="25400" algn="ctr">
              <a:solidFill>
                <a:srgbClr val="00956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40" name="Oval 5"/>
            <p:cNvSpPr/>
            <p:nvPr/>
          </p:nvSpPr>
          <p:spPr>
            <a:xfrm>
              <a:off x="-1851629" y="1604839"/>
              <a:ext cx="330010" cy="39049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2296" tIns="41148" rIns="82296" bIns="41148" anchor="ctr"/>
            <a:lstStyle/>
            <a:p>
              <a:pPr algn="ctr">
                <a:defRPr/>
              </a:pPr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3" name="Oval 6"/>
            <p:cNvSpPr>
              <a:spLocks noChangeArrowheads="1"/>
            </p:cNvSpPr>
            <p:nvPr/>
          </p:nvSpPr>
          <p:spPr bwMode="auto">
            <a:xfrm>
              <a:off x="-1025525" y="960438"/>
              <a:ext cx="330200" cy="390525"/>
            </a:xfrm>
            <a:prstGeom prst="ellipse">
              <a:avLst/>
            </a:prstGeom>
            <a:solidFill>
              <a:srgbClr val="FFC000"/>
            </a:solidFill>
            <a:ln w="25400" algn="ctr">
              <a:solidFill>
                <a:srgbClr val="FFC0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4" name="Oval 7"/>
            <p:cNvSpPr>
              <a:spLocks noChangeArrowheads="1"/>
            </p:cNvSpPr>
            <p:nvPr/>
          </p:nvSpPr>
          <p:spPr bwMode="auto">
            <a:xfrm>
              <a:off x="-1981200" y="960438"/>
              <a:ext cx="330200" cy="390525"/>
            </a:xfrm>
            <a:prstGeom prst="ellipse">
              <a:avLst/>
            </a:prstGeom>
            <a:solidFill>
              <a:srgbClr val="FF6600"/>
            </a:solidFill>
            <a:ln w="25400" algn="ctr">
              <a:solidFill>
                <a:srgbClr val="FF6600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rgbClr val="FFFFFF"/>
                </a:solidFill>
              </a:endParaRPr>
            </a:p>
          </p:txBody>
        </p:sp>
        <p:sp>
          <p:nvSpPr>
            <p:cNvPr id="522265" name="Oval 8"/>
            <p:cNvSpPr>
              <a:spLocks noChangeArrowheads="1"/>
            </p:cNvSpPr>
            <p:nvPr/>
          </p:nvSpPr>
          <p:spPr bwMode="auto">
            <a:xfrm>
              <a:off x="-1503362" y="1198563"/>
              <a:ext cx="330200" cy="392112"/>
            </a:xfrm>
            <a:prstGeom prst="ellipse">
              <a:avLst/>
            </a:prstGeom>
            <a:solidFill>
              <a:srgbClr val="CC66FF"/>
            </a:solidFill>
            <a:ln w="25400" algn="ctr">
              <a:solidFill>
                <a:srgbClr val="CC66FF"/>
              </a:solidFill>
              <a:round/>
              <a:headEnd/>
              <a:tailEnd/>
            </a:ln>
          </p:spPr>
          <p:txBody>
            <a:bodyPr lIns="82296" tIns="41148" rIns="82296" bIns="41148" anchor="ctr"/>
            <a:lstStyle/>
            <a:p>
              <a:pPr algn="ctr"/>
              <a:endParaRPr lang="en-GB" sz="2000">
                <a:solidFill>
                  <a:schemeClr val="tx1"/>
                </a:solidFill>
              </a:endParaRPr>
            </a:p>
          </p:txBody>
        </p:sp>
      </p:grpSp>
      <p:sp>
        <p:nvSpPr>
          <p:cNvPr id="522266" name="TextBox 19"/>
          <p:cNvSpPr txBox="1">
            <a:spLocks noChangeArrowheads="1"/>
          </p:cNvSpPr>
          <p:nvPr/>
        </p:nvSpPr>
        <p:spPr bwMode="auto">
          <a:xfrm>
            <a:off x="2286000" y="5943600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spAutoFit/>
          </a:bodyPr>
          <a:lstStyle/>
          <a:p>
            <a:r>
              <a:rPr lang="en-GB" sz="1800">
                <a:solidFill>
                  <a:schemeClr val="tx1"/>
                </a:solidFill>
              </a:rPr>
              <a:t>Low</a:t>
            </a:r>
          </a:p>
        </p:txBody>
      </p:sp>
      <p:sp>
        <p:nvSpPr>
          <p:cNvPr id="27" name="Freeform 26"/>
          <p:cNvSpPr/>
          <p:nvPr/>
        </p:nvSpPr>
        <p:spPr>
          <a:xfrm>
            <a:off x="2312988" y="1524000"/>
            <a:ext cx="4876800" cy="4296074"/>
          </a:xfrm>
          <a:custGeom>
            <a:avLst/>
            <a:gdLst>
              <a:gd name="connsiteX0" fmla="*/ 9525 w 3028950"/>
              <a:gd name="connsiteY0" fmla="*/ 1885950 h 2667000"/>
              <a:gd name="connsiteX1" fmla="*/ 0 w 3028950"/>
              <a:gd name="connsiteY1" fmla="*/ 2638425 h 2667000"/>
              <a:gd name="connsiteX2" fmla="*/ 581025 w 3028950"/>
              <a:gd name="connsiteY2" fmla="*/ 2667000 h 2667000"/>
              <a:gd name="connsiteX3" fmla="*/ 3028950 w 3028950"/>
              <a:gd name="connsiteY3" fmla="*/ 695325 h 2667000"/>
              <a:gd name="connsiteX4" fmla="*/ 3028950 w 3028950"/>
              <a:gd name="connsiteY4" fmla="*/ 19050 h 2667000"/>
              <a:gd name="connsiteX5" fmla="*/ 2447925 w 3028950"/>
              <a:gd name="connsiteY5" fmla="*/ 0 h 2667000"/>
              <a:gd name="connsiteX6" fmla="*/ 1219200 w 3028950"/>
              <a:gd name="connsiteY6" fmla="*/ 933450 h 2667000"/>
              <a:gd name="connsiteX0" fmla="*/ 9525 w 3028950"/>
              <a:gd name="connsiteY0" fmla="*/ 1885950 h 2667000"/>
              <a:gd name="connsiteX1" fmla="*/ 0 w 3028950"/>
              <a:gd name="connsiteY1" fmla="*/ 2638425 h 2667000"/>
              <a:gd name="connsiteX2" fmla="*/ 581025 w 3028950"/>
              <a:gd name="connsiteY2" fmla="*/ 2667000 h 2667000"/>
              <a:gd name="connsiteX3" fmla="*/ 3028950 w 3028950"/>
              <a:gd name="connsiteY3" fmla="*/ 695325 h 2667000"/>
              <a:gd name="connsiteX4" fmla="*/ 3028950 w 3028950"/>
              <a:gd name="connsiteY4" fmla="*/ 19050 h 2667000"/>
              <a:gd name="connsiteX5" fmla="*/ 2447925 w 3028950"/>
              <a:gd name="connsiteY5" fmla="*/ 0 h 2667000"/>
              <a:gd name="connsiteX6" fmla="*/ 0 w 3028950"/>
              <a:gd name="connsiteY6" fmla="*/ 1866900 h 2667000"/>
              <a:gd name="connsiteX0" fmla="*/ 9525 w 3028950"/>
              <a:gd name="connsiteY0" fmla="*/ 1885950 h 2667000"/>
              <a:gd name="connsiteX1" fmla="*/ 0 w 3028950"/>
              <a:gd name="connsiteY1" fmla="*/ 2638425 h 2667000"/>
              <a:gd name="connsiteX2" fmla="*/ 581025 w 3028950"/>
              <a:gd name="connsiteY2" fmla="*/ 2667000 h 2667000"/>
              <a:gd name="connsiteX3" fmla="*/ 3028950 w 3028950"/>
              <a:gd name="connsiteY3" fmla="*/ 695325 h 2667000"/>
              <a:gd name="connsiteX4" fmla="*/ 3028950 w 3028950"/>
              <a:gd name="connsiteY4" fmla="*/ 19050 h 2667000"/>
              <a:gd name="connsiteX5" fmla="*/ 2447925 w 3028950"/>
              <a:gd name="connsiteY5" fmla="*/ 0 h 2667000"/>
              <a:gd name="connsiteX6" fmla="*/ 0 w 3028950"/>
              <a:gd name="connsiteY6" fmla="*/ 1866900 h 2667000"/>
              <a:gd name="connsiteX7" fmla="*/ 9525 w 3028950"/>
              <a:gd name="connsiteY7" fmla="*/ 1885950 h 2667000"/>
              <a:gd name="connsiteX0" fmla="*/ 9525 w 3028950"/>
              <a:gd name="connsiteY0" fmla="*/ 1885950 h 2644706"/>
              <a:gd name="connsiteX1" fmla="*/ 0 w 3028950"/>
              <a:gd name="connsiteY1" fmla="*/ 2638425 h 2644706"/>
              <a:gd name="connsiteX2" fmla="*/ 609140 w 3028950"/>
              <a:gd name="connsiteY2" fmla="*/ 2644706 h 2644706"/>
              <a:gd name="connsiteX3" fmla="*/ 3028950 w 3028950"/>
              <a:gd name="connsiteY3" fmla="*/ 695325 h 2644706"/>
              <a:gd name="connsiteX4" fmla="*/ 3028950 w 3028950"/>
              <a:gd name="connsiteY4" fmla="*/ 19050 h 2644706"/>
              <a:gd name="connsiteX5" fmla="*/ 2447925 w 3028950"/>
              <a:gd name="connsiteY5" fmla="*/ 0 h 2644706"/>
              <a:gd name="connsiteX6" fmla="*/ 0 w 3028950"/>
              <a:gd name="connsiteY6" fmla="*/ 1866900 h 2644706"/>
              <a:gd name="connsiteX7" fmla="*/ 9525 w 3028950"/>
              <a:gd name="connsiteY7" fmla="*/ 1885950 h 2644706"/>
              <a:gd name="connsiteX0" fmla="*/ 9525 w 3028950"/>
              <a:gd name="connsiteY0" fmla="*/ 2019712 h 2644706"/>
              <a:gd name="connsiteX1" fmla="*/ 0 w 3028950"/>
              <a:gd name="connsiteY1" fmla="*/ 2638425 h 2644706"/>
              <a:gd name="connsiteX2" fmla="*/ 609140 w 3028950"/>
              <a:gd name="connsiteY2" fmla="*/ 2644706 h 2644706"/>
              <a:gd name="connsiteX3" fmla="*/ 3028950 w 3028950"/>
              <a:gd name="connsiteY3" fmla="*/ 695325 h 2644706"/>
              <a:gd name="connsiteX4" fmla="*/ 3028950 w 3028950"/>
              <a:gd name="connsiteY4" fmla="*/ 19050 h 2644706"/>
              <a:gd name="connsiteX5" fmla="*/ 2447925 w 3028950"/>
              <a:gd name="connsiteY5" fmla="*/ 0 h 2644706"/>
              <a:gd name="connsiteX6" fmla="*/ 0 w 3028950"/>
              <a:gd name="connsiteY6" fmla="*/ 1866900 h 2644706"/>
              <a:gd name="connsiteX7" fmla="*/ 9525 w 3028950"/>
              <a:gd name="connsiteY7" fmla="*/ 2019712 h 2644706"/>
              <a:gd name="connsiteX0" fmla="*/ 9525 w 3028950"/>
              <a:gd name="connsiteY0" fmla="*/ 2019712 h 2644706"/>
              <a:gd name="connsiteX1" fmla="*/ 0 w 3028950"/>
              <a:gd name="connsiteY1" fmla="*/ 2638425 h 2644706"/>
              <a:gd name="connsiteX2" fmla="*/ 609140 w 3028950"/>
              <a:gd name="connsiteY2" fmla="*/ 2644706 h 2644706"/>
              <a:gd name="connsiteX3" fmla="*/ 3028950 w 3028950"/>
              <a:gd name="connsiteY3" fmla="*/ 695325 h 2644706"/>
              <a:gd name="connsiteX4" fmla="*/ 3028950 w 3028950"/>
              <a:gd name="connsiteY4" fmla="*/ 19050 h 2644706"/>
              <a:gd name="connsiteX5" fmla="*/ 2447925 w 3028950"/>
              <a:gd name="connsiteY5" fmla="*/ 0 h 2644706"/>
              <a:gd name="connsiteX6" fmla="*/ 22492 w 3028950"/>
              <a:gd name="connsiteY6" fmla="*/ 2000662 h 2644706"/>
              <a:gd name="connsiteX7" fmla="*/ 9525 w 3028950"/>
              <a:gd name="connsiteY7" fmla="*/ 2019712 h 2644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8950" h="2644706">
                <a:moveTo>
                  <a:pt x="9525" y="2019712"/>
                </a:moveTo>
                <a:lnTo>
                  <a:pt x="0" y="2638425"/>
                </a:lnTo>
                <a:lnTo>
                  <a:pt x="609140" y="2644706"/>
                </a:lnTo>
                <a:lnTo>
                  <a:pt x="3028950" y="695325"/>
                </a:lnTo>
                <a:lnTo>
                  <a:pt x="3028950" y="19050"/>
                </a:lnTo>
                <a:lnTo>
                  <a:pt x="2447925" y="0"/>
                </a:lnTo>
                <a:lnTo>
                  <a:pt x="22492" y="2000662"/>
                </a:lnTo>
                <a:lnTo>
                  <a:pt x="9525" y="2019712"/>
                </a:lnTo>
                <a:close/>
              </a:path>
            </a:pathLst>
          </a:custGeom>
          <a:gradFill flip="none" rotWithShape="1">
            <a:gsLst>
              <a:gs pos="53000">
                <a:schemeClr val="tx2">
                  <a:lumMod val="60000"/>
                  <a:lumOff val="40000"/>
                  <a:alpha val="30000"/>
                </a:schemeClr>
              </a:gs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 rot="19312436">
            <a:off x="3556314" y="3161074"/>
            <a:ext cx="2377440" cy="92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b="1" dirty="0" smtClean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rPr>
              <a:t>Zone </a:t>
            </a:r>
            <a:r>
              <a:rPr lang="en-US" sz="2000" b="1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rPr>
              <a:t>of </a:t>
            </a:r>
            <a:endParaRPr lang="en-US" sz="1600" b="1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b="1" dirty="0">
                <a:solidFill>
                  <a:schemeClr val="bg1"/>
                </a:solidFill>
                <a:effectLst/>
                <a:latin typeface="Calibri"/>
                <a:ea typeface="Calibri"/>
                <a:cs typeface="Times New Roman"/>
              </a:rPr>
              <a:t>Stable Control</a:t>
            </a:r>
            <a:endParaRPr lang="en-US" sz="1600" b="1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901981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Managing Complexity and </a:t>
            </a:r>
            <a:r>
              <a:rPr lang="en-US" dirty="0" smtClean="0"/>
              <a:t>Uncertainty</a:t>
            </a:r>
            <a:br>
              <a:rPr lang="en-US" dirty="0" smtClean="0"/>
            </a:br>
            <a:r>
              <a:rPr lang="en-US" dirty="0" smtClean="0"/>
              <a:t>Context Leadership Model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138" y="1562100"/>
            <a:ext cx="5540399" cy="4508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64211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pPr algn="ctr">
              <a:spcAft>
                <a:spcPct val="30000"/>
              </a:spcAft>
            </a:pPr>
            <a:endParaRPr lang="en-US" altLang="en-US" b="1">
              <a:latin typeface="Verdana" panose="020B0604030504040204" pitchFamily="34" charset="0"/>
            </a:endParaRPr>
          </a:p>
          <a:p>
            <a:pPr algn="ctr">
              <a:spcAft>
                <a:spcPct val="30000"/>
              </a:spcAft>
            </a:pPr>
            <a:endParaRPr lang="en-US" altLang="en-US" sz="1000">
              <a:solidFill>
                <a:srgbClr val="3333CC"/>
              </a:solidFill>
            </a:endParaRPr>
          </a:p>
        </p:txBody>
      </p:sp>
      <p:sp>
        <p:nvSpPr>
          <p:cNvPr id="503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Reduce Uncertainty or Complexity</a:t>
            </a:r>
          </a:p>
        </p:txBody>
      </p:sp>
      <p:sp>
        <p:nvSpPr>
          <p:cNvPr id="503811" name="Rectangle 3"/>
          <p:cNvSpPr>
            <a:spLocks noChangeArrowheads="1"/>
          </p:cNvSpPr>
          <p:nvPr/>
        </p:nvSpPr>
        <p:spPr bwMode="auto">
          <a:xfrm>
            <a:off x="1760538" y="2481263"/>
            <a:ext cx="28114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03812" name="Rectangle 4"/>
          <p:cNvSpPr>
            <a:spLocks noChangeArrowheads="1"/>
          </p:cNvSpPr>
          <p:nvPr/>
        </p:nvSpPr>
        <p:spPr bwMode="auto">
          <a:xfrm>
            <a:off x="1760538" y="2481263"/>
            <a:ext cx="28114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graphicFrame>
        <p:nvGraphicFramePr>
          <p:cNvPr id="503833" name="Group 25"/>
          <p:cNvGraphicFramePr>
            <a:graphicFrameLocks noGrp="1"/>
          </p:cNvGraphicFramePr>
          <p:nvPr/>
        </p:nvGraphicFramePr>
        <p:xfrm>
          <a:off x="381000" y="1614488"/>
          <a:ext cx="8305800" cy="4725353"/>
        </p:xfrm>
        <a:graphic>
          <a:graphicData uri="http://schemas.openxmlformats.org/drawingml/2006/table">
            <a:tbl>
              <a:tblPr/>
              <a:tblGrid>
                <a:gridCol w="4152900"/>
                <a:gridCol w="4152900"/>
              </a:tblGrid>
              <a:tr h="639763"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Uncertainty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Complexity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7350"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3C3CB4"/>
                        </a:solidFill>
                        <a:effectLst/>
                        <a:latin typeface="Book Antiqua" panose="0204060205030503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3C3CB4"/>
                        </a:solidFill>
                        <a:effectLst/>
                        <a:latin typeface="Book Antiqua" panose="0204060205030503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6800"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Opportunities to Reduce Uncertainty: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 proven technologies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Reduce project duration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3C3CB4"/>
                        </a:solidFill>
                        <a:effectLst/>
                        <a:latin typeface="Book Antiqua" panose="0204060205030503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Opportunities to Reduce Complexity: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Collocate the team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</a:pPr>
                      <a:r>
                        <a:rPr kumimoji="0" lang="en-US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Break project into sub-projects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3C3CB4"/>
                        </a:solidFill>
                        <a:effectLst/>
                        <a:latin typeface="Book Antiqua" panose="0204060205030503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04272" name="Group 464"/>
          <p:cNvGraphicFramePr>
            <a:graphicFrameLocks noGrp="1"/>
          </p:cNvGraphicFramePr>
          <p:nvPr/>
        </p:nvGraphicFramePr>
        <p:xfrm>
          <a:off x="406400" y="2286000"/>
          <a:ext cx="4127500" cy="2895602"/>
        </p:xfrm>
        <a:graphic>
          <a:graphicData uri="http://schemas.openxmlformats.org/drawingml/2006/table">
            <a:tbl>
              <a:tblPr/>
              <a:tblGrid>
                <a:gridCol w="2076450"/>
                <a:gridCol w="2051050"/>
              </a:tblGrid>
              <a:tr h="414338"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 marL="1028700"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 marL="1428750"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 marL="17716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 marL="21145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marL="2571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marL="3028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marL="3486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marL="394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Attribute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DEFD"/>
                    </a:solidFill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 marL="1028700"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 marL="1428750"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 marL="17716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 marL="21145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marL="2571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marL="3028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marL="3486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marL="394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Score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DEFD"/>
                    </a:solidFill>
                  </a:tcPr>
                </a:tc>
              </a:tr>
              <a:tr h="415925"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 marL="1028700"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 marL="1428750"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 marL="17716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 marL="21145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marL="2571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marL="3028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marL="3486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marL="394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Market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 marL="1028700"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 marL="1428750"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 marL="17716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 marL="21145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marL="2571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marL="3028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marL="3486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marL="394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███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C3CB4"/>
                        </a:solidFill>
                        <a:effectLst/>
                        <a:latin typeface="Book Antiqua" panose="0204060205030503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338"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 marL="1028700"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 marL="1428750"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 marL="17716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 marL="21145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marL="2571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marL="3028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marL="3486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marL="394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Technical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 marL="1028700"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 marL="1428750"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 marL="17716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 marL="21145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marL="2571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marL="3028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marL="3486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marL="394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███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C3CB4"/>
                        </a:solidFill>
                        <a:effectLst/>
                        <a:latin typeface="Book Antiqua" panose="0204060205030503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 marL="1028700"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 marL="1428750"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 marL="17716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 marL="21145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marL="2571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marL="3028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marL="3486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marL="394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# Customers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 marL="1028700"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 marL="1428750"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 marL="17716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 marL="21145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marL="2571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marL="3028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marL="3486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marL="394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█████████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338"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 marL="1028700"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 marL="1428750"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 marL="17716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 marL="21145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marL="2571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marL="3028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marL="3486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marL="394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Duration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 marL="1028700"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 marL="1428750"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 marL="17716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 marL="21145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marL="2571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marL="3028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marL="3486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marL="394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█████████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 marL="1028700"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 marL="1428750"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 marL="17716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 marL="21145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marL="2571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marL="3028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marL="3486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marL="394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Change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 marL="1028700"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 marL="1428750"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 marL="17716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 marL="21145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marL="2571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marL="3028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marL="3486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marL="394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███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3C3CB4"/>
                        </a:solidFill>
                        <a:effectLst/>
                        <a:latin typeface="Book Antiqua" panose="0204060205030503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04271" name="Group 463"/>
          <p:cNvGraphicFramePr>
            <a:graphicFrameLocks noGrp="1"/>
          </p:cNvGraphicFramePr>
          <p:nvPr>
            <p:ph idx="1"/>
          </p:nvPr>
        </p:nvGraphicFramePr>
        <p:xfrm>
          <a:off x="4572000" y="2286000"/>
          <a:ext cx="4114800" cy="2895602"/>
        </p:xfrm>
        <a:graphic>
          <a:graphicData uri="http://schemas.openxmlformats.org/drawingml/2006/table">
            <a:tbl>
              <a:tblPr/>
              <a:tblGrid>
                <a:gridCol w="2135188"/>
                <a:gridCol w="1979612"/>
              </a:tblGrid>
              <a:tr h="414338"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 marL="1028700"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 marL="1428750"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 marL="17716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 marL="21145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marL="2571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marL="3028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marL="3486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marL="394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Attribute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DEFD"/>
                    </a:solidFill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 marL="1028700"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 marL="1428750"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 marL="17716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 marL="21145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marL="2571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marL="3028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marL="3486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marL="394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Score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DEFD"/>
                    </a:solidFill>
                  </a:tcPr>
                </a:tc>
              </a:tr>
              <a:tr h="412750"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 marL="1028700"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 marL="1428750"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 marL="17716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 marL="21145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marL="2571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marL="3028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marL="3486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marL="394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Team Size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 marL="1028700"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 marL="1428750"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 marL="17716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 marL="21145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marL="2571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marL="3028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marL="3486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marL="394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█████████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338"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 marL="1028700"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 marL="1428750"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 marL="17716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 marL="21145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marL="2571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marL="3028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marL="3486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marL="394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Mission Critical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 marL="1028700"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 marL="1428750"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 marL="17716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 marL="21145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marL="2571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marL="3028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marL="3486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marL="394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█████████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750"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 marL="1028700"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 marL="1428750"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 marL="17716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 marL="21145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marL="2571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marL="3028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marL="3486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marL="394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Team Location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 marL="1028700"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 marL="1428750"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 marL="17716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 marL="21145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marL="2571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marL="3028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marL="3486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marL="394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█████████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338"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 marL="1028700"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 marL="1428750"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 marL="17716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 marL="21145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marL="2571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marL="3028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marL="3486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marL="394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Team Maturity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 marL="1028700"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 marL="1428750"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 marL="17716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 marL="21145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marL="2571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marL="3028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marL="3486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marL="394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███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750"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 marL="1028700"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 marL="1428750"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 marL="17716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 marL="21145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marL="2571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marL="3028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marL="3486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marL="394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Domain Gaps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 marL="1028700"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 marL="1428750"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 marL="17716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 marL="21145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marL="2571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marL="3028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marL="3486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marL="394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███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4338"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 marL="1028700"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 marL="1428750"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 marL="17716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 marL="21145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marL="2571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marL="3028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marL="3486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marL="394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Dependencies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 marL="1028700"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 marL="1428750"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 marL="17716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 marL="21145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marL="25717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marL="30289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marL="34861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marL="39433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█████████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605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Complexity and </a:t>
            </a:r>
            <a:r>
              <a:rPr lang="en-US" dirty="0" smtClean="0"/>
              <a:t>Uncertainty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0845" y="1562100"/>
            <a:ext cx="5514984" cy="4508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441677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Swiss Stock Exchange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027" y="1562100"/>
            <a:ext cx="5600621" cy="4508500"/>
          </a:xfrm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066800" y="5852120"/>
            <a:ext cx="754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158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7631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09061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latin typeface="Arial" panose="020B0604020202020204" pitchFamily="34" charset="0"/>
              </a:rPr>
              <a:t>Remember:</a:t>
            </a:r>
            <a:r>
              <a:rPr lang="en-US" altLang="en-US" dirty="0">
                <a:solidFill>
                  <a:srgbClr val="CC3300"/>
                </a:solidFill>
                <a:latin typeface="Arial" panose="020B0604020202020204" pitchFamily="34" charset="0"/>
              </a:rPr>
              <a:t> </a:t>
            </a:r>
            <a:r>
              <a:rPr lang="en-US" altLang="en-US" dirty="0">
                <a:solidFill>
                  <a:schemeClr val="tx2"/>
                </a:solidFill>
                <a:latin typeface="Arial" panose="020B0604020202020204" pitchFamily="34" charset="0"/>
              </a:rPr>
              <a:t>Loose Coupling and Strong Cohesion</a:t>
            </a:r>
          </a:p>
        </p:txBody>
      </p:sp>
    </p:spTree>
    <p:extLst>
      <p:ext uri="{BB962C8B-B14F-4D97-AF65-F5344CB8AC3E}">
        <p14:creationId xmlns:p14="http://schemas.microsoft.com/office/powerpoint/2010/main" val="86930274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Portfolio Distribution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252" y="1562100"/>
            <a:ext cx="5498171" cy="4508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67373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 Lifecycle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373" y="1562100"/>
            <a:ext cx="5311929" cy="4508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55482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24250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pPr algn="ctr">
              <a:spcAft>
                <a:spcPct val="30000"/>
              </a:spcAft>
            </a:pPr>
            <a:endParaRPr lang="en-US" altLang="en-US" b="1">
              <a:latin typeface="Verdana" panose="020B0604030504040204" pitchFamily="34" charset="0"/>
            </a:endParaRPr>
          </a:p>
          <a:p>
            <a:pPr algn="ctr">
              <a:spcAft>
                <a:spcPct val="30000"/>
              </a:spcAft>
            </a:pPr>
            <a:endParaRPr lang="en-US" altLang="en-US" sz="1000">
              <a:solidFill>
                <a:srgbClr val="3333CC"/>
              </a:solidFill>
            </a:endParaRPr>
          </a:p>
        </p:txBody>
      </p:sp>
      <p:sp>
        <p:nvSpPr>
          <p:cNvPr id="513055" name="Rectangle 31"/>
          <p:cNvSpPr>
            <a:spLocks noChangeArrowheads="1"/>
          </p:cNvSpPr>
          <p:nvPr/>
        </p:nvSpPr>
        <p:spPr bwMode="auto">
          <a:xfrm>
            <a:off x="2363788" y="1955800"/>
            <a:ext cx="4645025" cy="3743325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Leadership Guide</a:t>
            </a:r>
          </a:p>
        </p:txBody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/>
              <a:t> </a:t>
            </a:r>
          </a:p>
        </p:txBody>
      </p:sp>
      <p:sp>
        <p:nvSpPr>
          <p:cNvPr id="513028" name="Line 4"/>
          <p:cNvSpPr>
            <a:spLocks noChangeShapeType="1"/>
          </p:cNvSpPr>
          <p:nvPr/>
        </p:nvSpPr>
        <p:spPr bwMode="auto">
          <a:xfrm>
            <a:off x="2362200" y="1962150"/>
            <a:ext cx="0" cy="37338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29" name="Line 5"/>
          <p:cNvSpPr>
            <a:spLocks noChangeShapeType="1"/>
          </p:cNvSpPr>
          <p:nvPr/>
        </p:nvSpPr>
        <p:spPr bwMode="auto">
          <a:xfrm>
            <a:off x="2362200" y="5695950"/>
            <a:ext cx="46482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30" name="Line 6"/>
          <p:cNvSpPr>
            <a:spLocks noChangeShapeType="1"/>
          </p:cNvSpPr>
          <p:nvPr/>
        </p:nvSpPr>
        <p:spPr bwMode="auto">
          <a:xfrm>
            <a:off x="2362200" y="1962150"/>
            <a:ext cx="46482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31" name="Line 7"/>
          <p:cNvSpPr>
            <a:spLocks noChangeShapeType="1"/>
          </p:cNvSpPr>
          <p:nvPr/>
        </p:nvSpPr>
        <p:spPr bwMode="auto">
          <a:xfrm>
            <a:off x="7010400" y="1962150"/>
            <a:ext cx="0" cy="37338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32" name="Line 8"/>
          <p:cNvSpPr>
            <a:spLocks noChangeShapeType="1"/>
          </p:cNvSpPr>
          <p:nvPr/>
        </p:nvSpPr>
        <p:spPr bwMode="auto">
          <a:xfrm>
            <a:off x="4724400" y="1962150"/>
            <a:ext cx="0" cy="37338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33" name="Line 9"/>
          <p:cNvSpPr>
            <a:spLocks noChangeShapeType="1"/>
          </p:cNvSpPr>
          <p:nvPr/>
        </p:nvSpPr>
        <p:spPr bwMode="auto">
          <a:xfrm>
            <a:off x="2362200" y="3867150"/>
            <a:ext cx="46482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34" name="Text Box 10"/>
          <p:cNvSpPr txBox="1">
            <a:spLocks noChangeArrowheads="1"/>
          </p:cNvSpPr>
          <p:nvPr/>
        </p:nvSpPr>
        <p:spPr bwMode="auto">
          <a:xfrm flipV="1">
            <a:off x="1412875" y="3152775"/>
            <a:ext cx="60960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400" b="1">
                <a:solidFill>
                  <a:schemeClr val="tx1"/>
                </a:solidFill>
                <a:cs typeface="Arial" panose="020B0604020202020204" pitchFamily="34" charset="0"/>
              </a:rPr>
              <a:t>Market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400" b="1">
                <a:solidFill>
                  <a:schemeClr val="tx1"/>
                </a:solidFill>
                <a:cs typeface="Arial" panose="020B0604020202020204" pitchFamily="34" charset="0"/>
              </a:rPr>
              <a:t>Differentiating</a:t>
            </a:r>
            <a:endParaRPr lang="en-US" altLang="en-US" sz="14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13035" name="Text Box 11"/>
          <p:cNvSpPr txBox="1">
            <a:spLocks noChangeArrowheads="1"/>
          </p:cNvSpPr>
          <p:nvPr/>
        </p:nvSpPr>
        <p:spPr bwMode="auto">
          <a:xfrm>
            <a:off x="1568450" y="2060575"/>
            <a:ext cx="600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  <a:cs typeface="Arial" panose="020B0604020202020204" pitchFamily="34" charset="0"/>
              </a:rPr>
              <a:t>High</a:t>
            </a:r>
            <a:endParaRPr lang="en-US" altLang="en-US" sz="18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13036" name="Text Box 12"/>
          <p:cNvSpPr txBox="1">
            <a:spLocks noChangeArrowheads="1"/>
          </p:cNvSpPr>
          <p:nvPr/>
        </p:nvSpPr>
        <p:spPr bwMode="auto">
          <a:xfrm>
            <a:off x="1606550" y="5276850"/>
            <a:ext cx="555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  <a:cs typeface="Arial" panose="020B0604020202020204" pitchFamily="34" charset="0"/>
              </a:rPr>
              <a:t>Low</a:t>
            </a:r>
            <a:endParaRPr lang="en-US" altLang="en-US" sz="18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13037" name="Text Box 13"/>
          <p:cNvSpPr txBox="1">
            <a:spLocks noChangeArrowheads="1"/>
          </p:cNvSpPr>
          <p:nvPr/>
        </p:nvSpPr>
        <p:spPr bwMode="auto">
          <a:xfrm>
            <a:off x="3979863" y="5783263"/>
            <a:ext cx="1493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400" b="1">
                <a:solidFill>
                  <a:schemeClr val="tx1"/>
                </a:solidFill>
                <a:cs typeface="Arial" panose="020B0604020202020204" pitchFamily="34" charset="0"/>
              </a:rPr>
              <a:t>Mission Critical</a:t>
            </a:r>
          </a:p>
        </p:txBody>
      </p:sp>
      <p:sp>
        <p:nvSpPr>
          <p:cNvPr id="513038" name="Text Box 14"/>
          <p:cNvSpPr txBox="1">
            <a:spLocks noChangeArrowheads="1"/>
          </p:cNvSpPr>
          <p:nvPr/>
        </p:nvSpPr>
        <p:spPr bwMode="auto">
          <a:xfrm>
            <a:off x="2444750" y="5757863"/>
            <a:ext cx="555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  <a:cs typeface="Arial" panose="020B0604020202020204" pitchFamily="34" charset="0"/>
              </a:rPr>
              <a:t>Low</a:t>
            </a:r>
            <a:endParaRPr lang="en-US" altLang="en-US" sz="18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13039" name="Text Box 15"/>
          <p:cNvSpPr txBox="1">
            <a:spLocks noChangeArrowheads="1"/>
          </p:cNvSpPr>
          <p:nvPr/>
        </p:nvSpPr>
        <p:spPr bwMode="auto">
          <a:xfrm>
            <a:off x="6292850" y="5732463"/>
            <a:ext cx="600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  <a:cs typeface="Arial" panose="020B0604020202020204" pitchFamily="34" charset="0"/>
              </a:rPr>
              <a:t>High</a:t>
            </a:r>
          </a:p>
        </p:txBody>
      </p:sp>
      <p:sp>
        <p:nvSpPr>
          <p:cNvPr id="513040" name="AutoShape 16"/>
          <p:cNvSpPr>
            <a:spLocks noChangeArrowheads="1"/>
          </p:cNvSpPr>
          <p:nvPr/>
        </p:nvSpPr>
        <p:spPr bwMode="auto">
          <a:xfrm>
            <a:off x="2636838" y="2560638"/>
            <a:ext cx="1944687" cy="639762"/>
          </a:xfrm>
          <a:prstGeom prst="rightArrow">
            <a:avLst>
              <a:gd name="adj1" fmla="val 50000"/>
              <a:gd name="adj2" fmla="val 75993"/>
            </a:avLst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Invent</a:t>
            </a:r>
          </a:p>
        </p:txBody>
      </p:sp>
      <p:sp>
        <p:nvSpPr>
          <p:cNvPr id="513042" name="AutoShape 18"/>
          <p:cNvSpPr>
            <a:spLocks noChangeArrowheads="1"/>
          </p:cNvSpPr>
          <p:nvPr/>
        </p:nvSpPr>
        <p:spPr bwMode="auto">
          <a:xfrm rot="10800000">
            <a:off x="4843463" y="4648200"/>
            <a:ext cx="1322387" cy="766763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009999"/>
          </a:solidFill>
          <a:ln w="12700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       Manage</a:t>
            </a:r>
          </a:p>
        </p:txBody>
      </p:sp>
      <p:sp>
        <p:nvSpPr>
          <p:cNvPr id="513043" name="AutoShape 19"/>
          <p:cNvSpPr>
            <a:spLocks noChangeArrowheads="1"/>
          </p:cNvSpPr>
          <p:nvPr/>
        </p:nvSpPr>
        <p:spPr bwMode="auto">
          <a:xfrm flipH="1">
            <a:off x="2636838" y="4875213"/>
            <a:ext cx="1944687" cy="496887"/>
          </a:xfrm>
          <a:prstGeom prst="rightArrow">
            <a:avLst>
              <a:gd name="adj1" fmla="val 50000"/>
              <a:gd name="adj2" fmla="val 97844"/>
            </a:avLst>
          </a:prstGeom>
          <a:solidFill>
            <a:srgbClr val="339933"/>
          </a:solidFill>
          <a:ln w="12700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Offload</a:t>
            </a:r>
          </a:p>
        </p:txBody>
      </p:sp>
      <p:sp>
        <p:nvSpPr>
          <p:cNvPr id="513044" name="Text Box 20"/>
          <p:cNvSpPr txBox="1">
            <a:spLocks noChangeArrowheads="1"/>
          </p:cNvSpPr>
          <p:nvPr/>
        </p:nvSpPr>
        <p:spPr bwMode="auto">
          <a:xfrm>
            <a:off x="2963863" y="1905000"/>
            <a:ext cx="13017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cs typeface="Arial" panose="020B0604020202020204" pitchFamily="34" charset="0"/>
              </a:rPr>
              <a:t>Create 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cs typeface="Arial" panose="020B0604020202020204" pitchFamily="34" charset="0"/>
              </a:rPr>
              <a:t>Change</a:t>
            </a:r>
            <a:endParaRPr lang="en-US" altLang="en-US" sz="16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13045" name="Text Box 21"/>
          <p:cNvSpPr txBox="1">
            <a:spLocks noChangeArrowheads="1"/>
          </p:cNvSpPr>
          <p:nvPr/>
        </p:nvSpPr>
        <p:spPr bwMode="auto">
          <a:xfrm>
            <a:off x="5181600" y="1905000"/>
            <a:ext cx="15573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cs typeface="Arial" panose="020B0604020202020204" pitchFamily="34" charset="0"/>
              </a:rPr>
              <a:t>Embrace 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cs typeface="Arial" panose="020B0604020202020204" pitchFamily="34" charset="0"/>
              </a:rPr>
              <a:t>Change</a:t>
            </a:r>
          </a:p>
        </p:txBody>
      </p:sp>
      <p:sp>
        <p:nvSpPr>
          <p:cNvPr id="513046" name="Text Box 22"/>
          <p:cNvSpPr txBox="1">
            <a:spLocks noChangeArrowheads="1"/>
          </p:cNvSpPr>
          <p:nvPr/>
        </p:nvSpPr>
        <p:spPr bwMode="auto">
          <a:xfrm>
            <a:off x="2803525" y="3830638"/>
            <a:ext cx="16224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cs typeface="Arial" panose="020B0604020202020204" pitchFamily="34" charset="0"/>
              </a:rPr>
              <a:t>Eliminate 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cs typeface="Arial" panose="020B0604020202020204" pitchFamily="34" charset="0"/>
              </a:rPr>
              <a:t>Change</a:t>
            </a:r>
            <a:endParaRPr lang="en-US" altLang="en-US" sz="24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13047" name="Text Box 23"/>
          <p:cNvSpPr txBox="1">
            <a:spLocks noChangeArrowheads="1"/>
          </p:cNvSpPr>
          <p:nvPr/>
        </p:nvSpPr>
        <p:spPr bwMode="auto">
          <a:xfrm>
            <a:off x="4721225" y="3830638"/>
            <a:ext cx="22907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cs typeface="Arial" panose="020B0604020202020204" pitchFamily="34" charset="0"/>
              </a:rPr>
              <a:t>Control Change</a:t>
            </a:r>
            <a:endParaRPr lang="en-US" altLang="en-US" sz="24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13048" name="Text Box 24"/>
          <p:cNvSpPr txBox="1">
            <a:spLocks noChangeArrowheads="1"/>
          </p:cNvSpPr>
          <p:nvPr/>
        </p:nvSpPr>
        <p:spPr bwMode="auto">
          <a:xfrm>
            <a:off x="2992438" y="3359150"/>
            <a:ext cx="1250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cs typeface="Arial" panose="020B0604020202020204" pitchFamily="34" charset="0"/>
              </a:rPr>
              <a:t>Ad Hoc</a:t>
            </a:r>
            <a:endParaRPr lang="en-US" altLang="en-US" sz="16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13049" name="Text Box 25"/>
          <p:cNvSpPr txBox="1">
            <a:spLocks noChangeArrowheads="1"/>
          </p:cNvSpPr>
          <p:nvPr/>
        </p:nvSpPr>
        <p:spPr bwMode="auto">
          <a:xfrm>
            <a:off x="5499100" y="3359150"/>
            <a:ext cx="928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cs typeface="Arial" panose="020B0604020202020204" pitchFamily="34" charset="0"/>
              </a:rPr>
              <a:t>Agile</a:t>
            </a:r>
          </a:p>
        </p:txBody>
      </p:sp>
      <p:sp>
        <p:nvSpPr>
          <p:cNvPr id="513050" name="Text Box 26"/>
          <p:cNvSpPr txBox="1">
            <a:spLocks noChangeArrowheads="1"/>
          </p:cNvSpPr>
          <p:nvPr/>
        </p:nvSpPr>
        <p:spPr bwMode="auto">
          <a:xfrm>
            <a:off x="2765425" y="5284788"/>
            <a:ext cx="170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cs typeface="Arial" panose="020B0604020202020204" pitchFamily="34" charset="0"/>
              </a:rPr>
              <a:t>Outsource</a:t>
            </a:r>
            <a:endParaRPr lang="en-US" altLang="en-US" sz="24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13051" name="Text Box 27"/>
          <p:cNvSpPr txBox="1">
            <a:spLocks noChangeArrowheads="1"/>
          </p:cNvSpPr>
          <p:nvPr/>
        </p:nvSpPr>
        <p:spPr bwMode="auto">
          <a:xfrm>
            <a:off x="5102225" y="5284788"/>
            <a:ext cx="1725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cs typeface="Arial" panose="020B0604020202020204" pitchFamily="34" charset="0"/>
              </a:rPr>
              <a:t>Structured</a:t>
            </a:r>
            <a:endParaRPr lang="en-US" altLang="en-US" sz="240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pSp>
        <p:nvGrpSpPr>
          <p:cNvPr id="513054" name="Group 30"/>
          <p:cNvGrpSpPr>
            <a:grpSpLocks/>
          </p:cNvGrpSpPr>
          <p:nvPr/>
        </p:nvGrpSpPr>
        <p:grpSpPr bwMode="auto">
          <a:xfrm>
            <a:off x="4876800" y="2590800"/>
            <a:ext cx="1524000" cy="914400"/>
            <a:chOff x="3072" y="1632"/>
            <a:chExt cx="960" cy="576"/>
          </a:xfrm>
        </p:grpSpPr>
        <p:sp>
          <p:nvSpPr>
            <p:cNvPr id="513041" name="AutoShape 17"/>
            <p:cNvSpPr>
              <a:spLocks noChangeArrowheads="1"/>
            </p:cNvSpPr>
            <p:nvPr/>
          </p:nvSpPr>
          <p:spPr bwMode="auto">
            <a:xfrm rot="5400000">
              <a:off x="3271" y="1481"/>
              <a:ext cx="528" cy="926"/>
            </a:xfrm>
            <a:custGeom>
              <a:avLst/>
              <a:gdLst>
                <a:gd name="G0" fmla="+- 15126 0 0"/>
                <a:gd name="G1" fmla="+- 2912 0 0"/>
                <a:gd name="G2" fmla="+- 12158 0 2912"/>
                <a:gd name="G3" fmla="+- G2 0 2912"/>
                <a:gd name="G4" fmla="*/ G3 32768 32059"/>
                <a:gd name="G5" fmla="*/ G4 1 2"/>
                <a:gd name="G6" fmla="+- 21600 0 15126"/>
                <a:gd name="G7" fmla="*/ G6 2912 6079"/>
                <a:gd name="G8" fmla="+- G7 15126 0"/>
                <a:gd name="T0" fmla="*/ 15126 w 21600"/>
                <a:gd name="T1" fmla="*/ 0 h 21600"/>
                <a:gd name="T2" fmla="*/ 15126 w 21600"/>
                <a:gd name="T3" fmla="*/ 12158 h 21600"/>
                <a:gd name="T4" fmla="*/ 3237 w 21600"/>
                <a:gd name="T5" fmla="*/ 21600 h 21600"/>
                <a:gd name="T6" fmla="*/ 21600 w 21600"/>
                <a:gd name="T7" fmla="*/ 6079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27 w 21600"/>
                <a:gd name="T13" fmla="*/ G1 h 21600"/>
                <a:gd name="T14" fmla="*/ G8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9966FF"/>
            </a:solidFill>
            <a:ln w="12700" algn="ctr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>
                  <a:solidFill>
                    <a:schemeClr val="bg1"/>
                  </a:solidFill>
                  <a:cs typeface="Arial" panose="020B0604020202020204" pitchFamily="34" charset="0"/>
                </a:rPr>
                <a:t>   </a:t>
              </a:r>
              <a:endParaRPr lang="en-US" altLang="en-US" sz="120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 algn="r">
                <a:spcBef>
                  <a:spcPct val="0"/>
                </a:spcBef>
                <a:buClrTx/>
                <a:buFontTx/>
                <a:buNone/>
              </a:pPr>
              <a:endParaRPr lang="en-US" altLang="en-US" sz="120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 algn="r">
                <a:spcBef>
                  <a:spcPct val="0"/>
                </a:spcBef>
                <a:buClrTx/>
                <a:buFontTx/>
                <a:buNone/>
              </a:pPr>
              <a:endParaRPr lang="en-US" altLang="en-US" sz="1200">
                <a:solidFill>
                  <a:schemeClr val="bg1"/>
                </a:solidFill>
                <a:cs typeface="Arial" panose="020B0604020202020204" pitchFamily="34" charset="0"/>
              </a:endParaRPr>
            </a:p>
            <a:p>
              <a:pPr algn="r">
                <a:spcBef>
                  <a:spcPct val="0"/>
                </a:spcBef>
                <a:buClrTx/>
                <a:buFontTx/>
                <a:buNone/>
              </a:pPr>
              <a:endParaRPr lang="en-US" altLang="en-US" sz="200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3052" name="Text Box 28"/>
            <p:cNvSpPr txBox="1">
              <a:spLocks noChangeArrowheads="1"/>
            </p:cNvSpPr>
            <p:nvPr/>
          </p:nvSpPr>
          <p:spPr bwMode="auto">
            <a:xfrm>
              <a:off x="3120" y="1632"/>
              <a:ext cx="91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52388" indent="158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97631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09061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  <a:latin typeface="Arial" panose="020B0604020202020204" pitchFamily="34" charset="0"/>
                </a:rPr>
                <a:t>Deploy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67912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3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13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13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13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40" grpId="0" animBg="1"/>
      <p:bldP spid="513042" grpId="0" animBg="1"/>
      <p:bldP spid="513043" grpId="0" animBg="1"/>
      <p:bldP spid="513044" grpId="0" autoUpdateAnimBg="0"/>
      <p:bldP spid="513045" grpId="0" autoUpdateAnimBg="0"/>
      <p:bldP spid="513046" grpId="0" autoUpdateAnimBg="0"/>
      <p:bldP spid="513047" grpId="0" autoUpdateAnimBg="0"/>
      <p:bldP spid="513048" grpId="0" autoUpdateAnimBg="0"/>
      <p:bldP spid="513049" grpId="0" autoUpdateAnimBg="0"/>
      <p:bldP spid="513050" grpId="0" autoUpdateAnimBg="0"/>
      <p:bldP spid="513051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Leadership Development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087" y="1562100"/>
            <a:ext cx="4508500" cy="4508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14461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Leadership Development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622" y="1562100"/>
            <a:ext cx="5523430" cy="4508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77043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pPr algn="ctr">
              <a:spcAft>
                <a:spcPct val="30000"/>
              </a:spcAft>
            </a:pPr>
            <a:endParaRPr lang="en-US" altLang="en-US" b="1">
              <a:latin typeface="Verdana" panose="020B0604030504040204" pitchFamily="34" charset="0"/>
            </a:endParaRPr>
          </a:p>
          <a:p>
            <a:pPr algn="ctr">
              <a:spcAft>
                <a:spcPct val="30000"/>
              </a:spcAft>
            </a:pPr>
            <a:endParaRPr lang="en-US" altLang="en-US" sz="1000">
              <a:solidFill>
                <a:srgbClr val="3333CC"/>
              </a:solidFill>
            </a:endParaRPr>
          </a:p>
        </p:txBody>
      </p:sp>
      <p:sp>
        <p:nvSpPr>
          <p:cNvPr id="82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Not all dogs are the same</a:t>
            </a:r>
          </a:p>
        </p:txBody>
      </p:sp>
      <p:pic>
        <p:nvPicPr>
          <p:cNvPr id="5" name="GoodDo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7664" y="1555809"/>
            <a:ext cx="5871476" cy="440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5326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90550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pPr algn="ctr">
              <a:spcAft>
                <a:spcPct val="30000"/>
              </a:spcAft>
            </a:pPr>
            <a:endParaRPr lang="en-US" altLang="en-US" b="1">
              <a:latin typeface="Verdana" panose="020B0604030504040204" pitchFamily="34" charset="0"/>
            </a:endParaRPr>
          </a:p>
          <a:p>
            <a:pPr algn="ctr">
              <a:spcAft>
                <a:spcPct val="30000"/>
              </a:spcAft>
            </a:pPr>
            <a:endParaRPr lang="en-US" altLang="en-US" sz="1000">
              <a:solidFill>
                <a:srgbClr val="3333CC"/>
              </a:solidFill>
            </a:endParaRPr>
          </a:p>
        </p:txBody>
      </p:sp>
      <p:sp>
        <p:nvSpPr>
          <p:cNvPr id="9984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66CC"/>
                    </a:gs>
                    <a:gs pos="100000">
                      <a:srgbClr val="CFD8FD">
                        <a:alpha val="56000"/>
                      </a:srgbClr>
                    </a:gs>
                  </a:gsLst>
                  <a:lin ang="18900000" scaled="1"/>
                </a:gradFill>
              </a14:hiddenFill>
            </a:ext>
          </a:extLst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/>
              <a:t>  </a:t>
            </a:r>
          </a:p>
        </p:txBody>
      </p:sp>
      <p:sp>
        <p:nvSpPr>
          <p:cNvPr id="998403" name="AutoShape 3"/>
          <p:cNvSpPr>
            <a:spLocks noChangeArrowheads="1"/>
          </p:cNvSpPr>
          <p:nvPr/>
        </p:nvSpPr>
        <p:spPr bwMode="auto">
          <a:xfrm>
            <a:off x="5334000" y="2133600"/>
            <a:ext cx="914400" cy="22098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9933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98404" name="Group 4"/>
          <p:cNvGrpSpPr>
            <a:grpSpLocks/>
          </p:cNvGrpSpPr>
          <p:nvPr/>
        </p:nvGrpSpPr>
        <p:grpSpPr bwMode="auto">
          <a:xfrm>
            <a:off x="6096000" y="1524000"/>
            <a:ext cx="2895600" cy="4086225"/>
            <a:chOff x="3792" y="1488"/>
            <a:chExt cx="1824" cy="1979"/>
          </a:xfrm>
        </p:grpSpPr>
        <p:pic>
          <p:nvPicPr>
            <p:cNvPr id="99840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488"/>
              <a:ext cx="1056" cy="16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98406" name="Text Box 6"/>
            <p:cNvSpPr txBox="1">
              <a:spLocks noChangeArrowheads="1"/>
            </p:cNvSpPr>
            <p:nvPr/>
          </p:nvSpPr>
          <p:spPr bwMode="auto">
            <a:xfrm>
              <a:off x="3792" y="3216"/>
              <a:ext cx="1824" cy="251"/>
            </a:xfrm>
            <a:prstGeom prst="rect">
              <a:avLst/>
            </a:prstGeom>
            <a:solidFill>
              <a:srgbClr val="FFFFFF">
                <a:alpha val="4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9731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0874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>
                  <a:latin typeface="Arial" panose="020B0604020202020204" pitchFamily="34" charset="0"/>
                </a:rPr>
                <a:t>Business Value</a:t>
              </a:r>
            </a:p>
          </p:txBody>
        </p:sp>
      </p:grpSp>
      <p:grpSp>
        <p:nvGrpSpPr>
          <p:cNvPr id="998407" name="Group 7"/>
          <p:cNvGrpSpPr>
            <a:grpSpLocks/>
          </p:cNvGrpSpPr>
          <p:nvPr/>
        </p:nvGrpSpPr>
        <p:grpSpPr bwMode="auto">
          <a:xfrm>
            <a:off x="228600" y="3276600"/>
            <a:ext cx="2133600" cy="1371600"/>
            <a:chOff x="96" y="2544"/>
            <a:chExt cx="1344" cy="768"/>
          </a:xfrm>
        </p:grpSpPr>
        <p:sp>
          <p:nvSpPr>
            <p:cNvPr id="998408" name="AutoShape 8"/>
            <p:cNvSpPr>
              <a:spLocks noChangeArrowheads="1"/>
            </p:cNvSpPr>
            <p:nvPr/>
          </p:nvSpPr>
          <p:spPr bwMode="auto">
            <a:xfrm>
              <a:off x="96" y="2544"/>
              <a:ext cx="1344" cy="768"/>
            </a:xfrm>
            <a:prstGeom prst="rightArrow">
              <a:avLst>
                <a:gd name="adj1" fmla="val 50000"/>
                <a:gd name="adj2" fmla="val 43750"/>
              </a:avLst>
            </a:prstGeom>
            <a:solidFill>
              <a:srgbClr val="CC3399"/>
            </a:solidFill>
            <a:ln w="9525">
              <a:solidFill>
                <a:srgbClr val="CC33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8409" name="Text Box 9"/>
            <p:cNvSpPr txBox="1">
              <a:spLocks noChangeArrowheads="1"/>
            </p:cNvSpPr>
            <p:nvPr/>
          </p:nvSpPr>
          <p:spPr bwMode="auto">
            <a:xfrm>
              <a:off x="240" y="2784"/>
              <a:ext cx="960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763" indent="-47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9731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0874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Benefits</a:t>
              </a:r>
            </a:p>
          </p:txBody>
        </p:sp>
      </p:grpSp>
      <p:sp>
        <p:nvSpPr>
          <p:cNvPr id="998410" name="Rectangle 10"/>
          <p:cNvSpPr>
            <a:spLocks noChangeArrowheads="1"/>
          </p:cNvSpPr>
          <p:nvPr/>
        </p:nvSpPr>
        <p:spPr bwMode="auto">
          <a:xfrm>
            <a:off x="2438400" y="1524000"/>
            <a:ext cx="2590800" cy="1143000"/>
          </a:xfrm>
          <a:prstGeom prst="rect">
            <a:avLst/>
          </a:prstGeom>
          <a:solidFill>
            <a:srgbClr val="FF6699">
              <a:alpha val="72000"/>
            </a:srgb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8411" name="Text Box 11"/>
          <p:cNvSpPr txBox="1">
            <a:spLocks noChangeArrowheads="1"/>
          </p:cNvSpPr>
          <p:nvPr/>
        </p:nvSpPr>
        <p:spPr bwMode="auto">
          <a:xfrm>
            <a:off x="2514600" y="2667000"/>
            <a:ext cx="2514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763" indent="-47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731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0874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Value Calculation</a:t>
            </a:r>
          </a:p>
        </p:txBody>
      </p:sp>
      <p:grpSp>
        <p:nvGrpSpPr>
          <p:cNvPr id="998412" name="Group 12"/>
          <p:cNvGrpSpPr>
            <a:grpSpLocks/>
          </p:cNvGrpSpPr>
          <p:nvPr/>
        </p:nvGrpSpPr>
        <p:grpSpPr bwMode="auto">
          <a:xfrm>
            <a:off x="228600" y="1905000"/>
            <a:ext cx="2133600" cy="1371600"/>
            <a:chOff x="96" y="1680"/>
            <a:chExt cx="1344" cy="768"/>
          </a:xfrm>
        </p:grpSpPr>
        <p:sp>
          <p:nvSpPr>
            <p:cNvPr id="998413" name="AutoShape 13"/>
            <p:cNvSpPr>
              <a:spLocks noChangeArrowheads="1"/>
            </p:cNvSpPr>
            <p:nvPr/>
          </p:nvSpPr>
          <p:spPr bwMode="auto">
            <a:xfrm>
              <a:off x="96" y="1680"/>
              <a:ext cx="1344" cy="768"/>
            </a:xfrm>
            <a:prstGeom prst="rightArrow">
              <a:avLst>
                <a:gd name="adj1" fmla="val 50000"/>
                <a:gd name="adj2" fmla="val 43750"/>
              </a:avLst>
            </a:prstGeom>
            <a:solidFill>
              <a:schemeClr val="accent2"/>
            </a:solidFill>
            <a:ln w="9525">
              <a:solidFill>
                <a:srgbClr val="0033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8414" name="Text Box 14"/>
            <p:cNvSpPr txBox="1">
              <a:spLocks noChangeArrowheads="1"/>
            </p:cNvSpPr>
            <p:nvPr/>
          </p:nvSpPr>
          <p:spPr bwMode="auto">
            <a:xfrm>
              <a:off x="240" y="1920"/>
              <a:ext cx="960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763" indent="-47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9731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0874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solidFill>
                    <a:schemeClr val="bg1"/>
                  </a:solidFill>
                  <a:latin typeface="Arial" panose="020B0604020202020204" pitchFamily="34" charset="0"/>
                </a:rPr>
                <a:t>Costs</a:t>
              </a:r>
            </a:p>
          </p:txBody>
        </p:sp>
      </p:grpSp>
      <p:pic>
        <p:nvPicPr>
          <p:cNvPr id="998415" name="Picture 15" descr="chalk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667000"/>
            <a:ext cx="26162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8416" name="Text Box 16"/>
          <p:cNvSpPr txBox="1">
            <a:spLocks noChangeArrowheads="1"/>
          </p:cNvSpPr>
          <p:nvPr/>
        </p:nvSpPr>
        <p:spPr bwMode="auto">
          <a:xfrm>
            <a:off x="2514600" y="1905000"/>
            <a:ext cx="2438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779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092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>
                <a:latin typeface="Arial" panose="020B0604020202020204" pitchFamily="34" charset="0"/>
              </a:rPr>
              <a:t>calculation</a:t>
            </a:r>
          </a:p>
        </p:txBody>
      </p:sp>
      <p:sp>
        <p:nvSpPr>
          <p:cNvPr id="998417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Business Value Calculation</a:t>
            </a:r>
          </a:p>
        </p:txBody>
      </p:sp>
    </p:spTree>
    <p:extLst>
      <p:ext uri="{BB962C8B-B14F-4D97-AF65-F5344CB8AC3E}">
        <p14:creationId xmlns:p14="http://schemas.microsoft.com/office/powerpoint/2010/main" val="15738067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pPr algn="ctr">
              <a:spcAft>
                <a:spcPct val="30000"/>
              </a:spcAft>
            </a:pPr>
            <a:endParaRPr lang="en-US" altLang="en-US" b="1">
              <a:latin typeface="Verdana" panose="020B0604030504040204" pitchFamily="34" charset="0"/>
            </a:endParaRPr>
          </a:p>
          <a:p>
            <a:pPr algn="ctr">
              <a:spcAft>
                <a:spcPct val="30000"/>
              </a:spcAft>
            </a:pPr>
            <a:endParaRPr lang="en-US" altLang="en-US" sz="1000">
              <a:solidFill>
                <a:srgbClr val="3333CC"/>
              </a:solidFill>
            </a:endParaRPr>
          </a:p>
        </p:txBody>
      </p:sp>
      <p:sp>
        <p:nvSpPr>
          <p:cNvPr id="10004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66CC"/>
                    </a:gs>
                    <a:gs pos="100000">
                      <a:srgbClr val="CFD8FD">
                        <a:alpha val="56000"/>
                      </a:srgbClr>
                    </a:gs>
                  </a:gsLst>
                  <a:lin ang="18900000" scaled="1"/>
                </a:gradFill>
              </a14:hiddenFill>
            </a:ext>
          </a:extLst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  </a:t>
            </a:r>
          </a:p>
        </p:txBody>
      </p:sp>
      <p:sp>
        <p:nvSpPr>
          <p:cNvPr id="1000451" name="AutoShape 3"/>
          <p:cNvSpPr>
            <a:spLocks noChangeArrowheads="1"/>
          </p:cNvSpPr>
          <p:nvPr/>
        </p:nvSpPr>
        <p:spPr bwMode="auto">
          <a:xfrm>
            <a:off x="5334000" y="2133600"/>
            <a:ext cx="914400" cy="22098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9933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00452" name="Group 4"/>
          <p:cNvGrpSpPr>
            <a:grpSpLocks/>
          </p:cNvGrpSpPr>
          <p:nvPr/>
        </p:nvGrpSpPr>
        <p:grpSpPr bwMode="auto">
          <a:xfrm>
            <a:off x="6096000" y="1524000"/>
            <a:ext cx="2895600" cy="4086225"/>
            <a:chOff x="3792" y="1488"/>
            <a:chExt cx="1824" cy="1979"/>
          </a:xfrm>
        </p:grpSpPr>
        <p:pic>
          <p:nvPicPr>
            <p:cNvPr id="100045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488"/>
              <a:ext cx="1056" cy="16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00454" name="Text Box 6"/>
            <p:cNvSpPr txBox="1">
              <a:spLocks noChangeArrowheads="1"/>
            </p:cNvSpPr>
            <p:nvPr/>
          </p:nvSpPr>
          <p:spPr bwMode="auto">
            <a:xfrm>
              <a:off x="3792" y="3216"/>
              <a:ext cx="1824" cy="251"/>
            </a:xfrm>
            <a:prstGeom prst="rect">
              <a:avLst/>
            </a:prstGeom>
            <a:solidFill>
              <a:srgbClr val="FFFFFF">
                <a:alpha val="47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9731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0874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>
                  <a:latin typeface="Arial" panose="020B0604020202020204" pitchFamily="34" charset="0"/>
                </a:rPr>
                <a:t>Business Value</a:t>
              </a:r>
            </a:p>
          </p:txBody>
        </p:sp>
      </p:grpSp>
      <p:grpSp>
        <p:nvGrpSpPr>
          <p:cNvPr id="1000455" name="Group 7"/>
          <p:cNvGrpSpPr>
            <a:grpSpLocks/>
          </p:cNvGrpSpPr>
          <p:nvPr/>
        </p:nvGrpSpPr>
        <p:grpSpPr bwMode="auto">
          <a:xfrm>
            <a:off x="228600" y="3276600"/>
            <a:ext cx="2133600" cy="1371600"/>
            <a:chOff x="96" y="2544"/>
            <a:chExt cx="1344" cy="768"/>
          </a:xfrm>
        </p:grpSpPr>
        <p:sp>
          <p:nvSpPr>
            <p:cNvPr id="1000456" name="AutoShape 8"/>
            <p:cNvSpPr>
              <a:spLocks noChangeArrowheads="1"/>
            </p:cNvSpPr>
            <p:nvPr/>
          </p:nvSpPr>
          <p:spPr bwMode="auto">
            <a:xfrm>
              <a:off x="96" y="2544"/>
              <a:ext cx="1344" cy="768"/>
            </a:xfrm>
            <a:prstGeom prst="rightArrow">
              <a:avLst>
                <a:gd name="adj1" fmla="val 50000"/>
                <a:gd name="adj2" fmla="val 43750"/>
              </a:avLst>
            </a:prstGeom>
            <a:solidFill>
              <a:srgbClr val="FF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0457" name="Text Box 9"/>
            <p:cNvSpPr txBox="1">
              <a:spLocks noChangeArrowheads="1"/>
            </p:cNvSpPr>
            <p:nvPr/>
          </p:nvSpPr>
          <p:spPr bwMode="auto">
            <a:xfrm>
              <a:off x="240" y="2784"/>
              <a:ext cx="960" cy="22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763" indent="-47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9731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0874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Fabrication</a:t>
              </a:r>
              <a:endParaRPr lang="en-US" altLang="en-US" sz="20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000458" name="Rectangle 10"/>
          <p:cNvSpPr>
            <a:spLocks noChangeArrowheads="1"/>
          </p:cNvSpPr>
          <p:nvPr/>
        </p:nvSpPr>
        <p:spPr bwMode="auto">
          <a:xfrm>
            <a:off x="2438400" y="1524000"/>
            <a:ext cx="2590800" cy="1143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0459" name="Text Box 11"/>
          <p:cNvSpPr txBox="1">
            <a:spLocks noChangeArrowheads="1"/>
          </p:cNvSpPr>
          <p:nvPr/>
        </p:nvSpPr>
        <p:spPr bwMode="auto">
          <a:xfrm>
            <a:off x="2514600" y="2667000"/>
            <a:ext cx="2514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763" indent="-47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731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0874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Value Calculation</a:t>
            </a:r>
          </a:p>
        </p:txBody>
      </p:sp>
      <p:grpSp>
        <p:nvGrpSpPr>
          <p:cNvPr id="1000460" name="Group 12"/>
          <p:cNvGrpSpPr>
            <a:grpSpLocks/>
          </p:cNvGrpSpPr>
          <p:nvPr/>
        </p:nvGrpSpPr>
        <p:grpSpPr bwMode="auto">
          <a:xfrm>
            <a:off x="228600" y="1905000"/>
            <a:ext cx="2133600" cy="1371600"/>
            <a:chOff x="96" y="1680"/>
            <a:chExt cx="1344" cy="768"/>
          </a:xfrm>
        </p:grpSpPr>
        <p:sp>
          <p:nvSpPr>
            <p:cNvPr id="1000461" name="AutoShape 13"/>
            <p:cNvSpPr>
              <a:spLocks noChangeArrowheads="1"/>
            </p:cNvSpPr>
            <p:nvPr/>
          </p:nvSpPr>
          <p:spPr bwMode="auto">
            <a:xfrm>
              <a:off x="96" y="1680"/>
              <a:ext cx="1344" cy="768"/>
            </a:xfrm>
            <a:prstGeom prst="rightArrow">
              <a:avLst>
                <a:gd name="adj1" fmla="val 50000"/>
                <a:gd name="adj2" fmla="val 43750"/>
              </a:avLst>
            </a:prstGeom>
            <a:solidFill>
              <a:srgbClr val="99FF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0462" name="Text Box 14"/>
            <p:cNvSpPr txBox="1">
              <a:spLocks noChangeArrowheads="1"/>
            </p:cNvSpPr>
            <p:nvPr/>
          </p:nvSpPr>
          <p:spPr bwMode="auto">
            <a:xfrm>
              <a:off x="240" y="1920"/>
              <a:ext cx="960" cy="256"/>
            </a:xfrm>
            <a:prstGeom prst="rect">
              <a:avLst/>
            </a:prstGeom>
            <a:solidFill>
              <a:srgbClr val="99FF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4763" indent="-47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9731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0874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Arial" panose="020B0604020202020204" pitchFamily="34" charset="0"/>
                </a:rPr>
                <a:t>Estimate</a:t>
              </a:r>
            </a:p>
          </p:txBody>
        </p:sp>
      </p:grpSp>
      <p:pic>
        <p:nvPicPr>
          <p:cNvPr id="1000463" name="Picture 15" descr="chalk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667000"/>
            <a:ext cx="26162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0465" name="Rectangle 17"/>
          <p:cNvSpPr>
            <a:spLocks noChangeArrowheads="1"/>
          </p:cNvSpPr>
          <p:nvPr/>
        </p:nvSpPr>
        <p:spPr bwMode="auto">
          <a:xfrm>
            <a:off x="2438400" y="1524000"/>
            <a:ext cx="2590800" cy="1143000"/>
          </a:xfrm>
          <a:prstGeom prst="rect">
            <a:avLst/>
          </a:prstGeom>
          <a:solidFill>
            <a:srgbClr val="FF6699">
              <a:alpha val="72000"/>
            </a:srgbClr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0466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Business Value Guess</a:t>
            </a:r>
          </a:p>
        </p:txBody>
      </p:sp>
      <p:sp>
        <p:nvSpPr>
          <p:cNvPr id="1000464" name="Text Box 16"/>
          <p:cNvSpPr txBox="1">
            <a:spLocks noChangeArrowheads="1"/>
          </p:cNvSpPr>
          <p:nvPr/>
        </p:nvSpPr>
        <p:spPr bwMode="auto">
          <a:xfrm>
            <a:off x="2514600" y="1889125"/>
            <a:ext cx="2438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779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0922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>
                <a:latin typeface="Arial" panose="020B0604020202020204" pitchFamily="34" charset="0"/>
              </a:rPr>
              <a:t>calculation</a:t>
            </a:r>
          </a:p>
        </p:txBody>
      </p:sp>
    </p:spTree>
    <p:extLst>
      <p:ext uri="{BB962C8B-B14F-4D97-AF65-F5344CB8AC3E}">
        <p14:creationId xmlns:p14="http://schemas.microsoft.com/office/powerpoint/2010/main" val="310689019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Decisions and Business Value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70" y="1562100"/>
            <a:ext cx="6962934" cy="4508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2555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74" name="AutoShape 22"/>
          <p:cNvSpPr>
            <a:spLocks noChangeArrowheads="1"/>
          </p:cNvSpPr>
          <p:nvPr/>
        </p:nvSpPr>
        <p:spPr bwMode="auto">
          <a:xfrm>
            <a:off x="3276600" y="4831432"/>
            <a:ext cx="381000" cy="685800"/>
          </a:xfrm>
          <a:custGeom>
            <a:avLst/>
            <a:gdLst>
              <a:gd name="G0" fmla="+- 0 0 0"/>
              <a:gd name="G1" fmla="+- -6912649 0 0"/>
              <a:gd name="G2" fmla="+- 0 0 -6912649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6912649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6912649"/>
              <a:gd name="G36" fmla="sin G34 -6912649"/>
              <a:gd name="G37" fmla="+/ -6912649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7338 w 21600"/>
              <a:gd name="T5" fmla="*/ 2204 h 21600"/>
              <a:gd name="T6" fmla="*/ 8638 w 21600"/>
              <a:gd name="T7" fmla="*/ 2993 h 21600"/>
              <a:gd name="T8" fmla="*/ 14069 w 21600"/>
              <a:gd name="T9" fmla="*/ 6502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312" y="5400"/>
                  <a:pt x="9828" y="5465"/>
                  <a:pt x="9358" y="5595"/>
                </a:cubicBezTo>
                <a:lnTo>
                  <a:pt x="7917" y="391"/>
                </a:lnTo>
                <a:cubicBezTo>
                  <a:pt x="8856" y="131"/>
                  <a:pt x="982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Bradley Hand ITC" panose="03070402050302030203" pitchFamily="66" charset="0"/>
            </a:endParaRPr>
          </a:p>
        </p:txBody>
      </p:sp>
      <p:sp>
        <p:nvSpPr>
          <p:cNvPr id="714776" name="AutoShape 24"/>
          <p:cNvSpPr>
            <a:spLocks noChangeArrowheads="1"/>
          </p:cNvSpPr>
          <p:nvPr/>
        </p:nvSpPr>
        <p:spPr bwMode="auto">
          <a:xfrm>
            <a:off x="6135216" y="4327376"/>
            <a:ext cx="381000" cy="685800"/>
          </a:xfrm>
          <a:custGeom>
            <a:avLst/>
            <a:gdLst>
              <a:gd name="G0" fmla="+- 0 0 0"/>
              <a:gd name="G1" fmla="+- -6912649 0 0"/>
              <a:gd name="G2" fmla="+- 0 0 -6912649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6912649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6912649"/>
              <a:gd name="G36" fmla="sin G34 -6912649"/>
              <a:gd name="G37" fmla="+/ -6912649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7338 w 21600"/>
              <a:gd name="T5" fmla="*/ 2204 h 21600"/>
              <a:gd name="T6" fmla="*/ 8638 w 21600"/>
              <a:gd name="T7" fmla="*/ 2993 h 21600"/>
              <a:gd name="T8" fmla="*/ 14069 w 21600"/>
              <a:gd name="T9" fmla="*/ 6502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312" y="5400"/>
                  <a:pt x="9828" y="5465"/>
                  <a:pt x="9358" y="5595"/>
                </a:cubicBezTo>
                <a:lnTo>
                  <a:pt x="7917" y="391"/>
                </a:lnTo>
                <a:cubicBezTo>
                  <a:pt x="8856" y="131"/>
                  <a:pt x="982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Bradley Hand ITC" panose="03070402050302030203" pitchFamily="66" charset="0"/>
            </a:endParaRPr>
          </a:p>
        </p:txBody>
      </p:sp>
      <p:sp>
        <p:nvSpPr>
          <p:cNvPr id="25" name="AutoShape 24"/>
          <p:cNvSpPr>
            <a:spLocks noChangeArrowheads="1"/>
          </p:cNvSpPr>
          <p:nvPr/>
        </p:nvSpPr>
        <p:spPr bwMode="auto">
          <a:xfrm>
            <a:off x="7647384" y="3861048"/>
            <a:ext cx="381000" cy="685800"/>
          </a:xfrm>
          <a:custGeom>
            <a:avLst/>
            <a:gdLst>
              <a:gd name="G0" fmla="+- 0 0 0"/>
              <a:gd name="G1" fmla="+- -6912649 0 0"/>
              <a:gd name="G2" fmla="+- 0 0 -6912649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6912649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6912649"/>
              <a:gd name="G36" fmla="sin G34 -6912649"/>
              <a:gd name="G37" fmla="+/ -6912649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7338 w 21600"/>
              <a:gd name="T5" fmla="*/ 2204 h 21600"/>
              <a:gd name="T6" fmla="*/ 8638 w 21600"/>
              <a:gd name="T7" fmla="*/ 2993 h 21600"/>
              <a:gd name="T8" fmla="*/ 14069 w 21600"/>
              <a:gd name="T9" fmla="*/ 6502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312" y="5400"/>
                  <a:pt x="9828" y="5465"/>
                  <a:pt x="9358" y="5595"/>
                </a:cubicBezTo>
                <a:lnTo>
                  <a:pt x="7917" y="391"/>
                </a:lnTo>
                <a:cubicBezTo>
                  <a:pt x="8856" y="131"/>
                  <a:pt x="982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Bradley Hand ITC" panose="03070402050302030203" pitchFamily="66" charset="0"/>
            </a:endParaRPr>
          </a:p>
        </p:txBody>
      </p:sp>
      <p:sp>
        <p:nvSpPr>
          <p:cNvPr id="26" name="AutoShape 24"/>
          <p:cNvSpPr>
            <a:spLocks noChangeArrowheads="1"/>
          </p:cNvSpPr>
          <p:nvPr/>
        </p:nvSpPr>
        <p:spPr bwMode="auto">
          <a:xfrm flipV="1">
            <a:off x="7631112" y="3142343"/>
            <a:ext cx="381000" cy="685800"/>
          </a:xfrm>
          <a:custGeom>
            <a:avLst/>
            <a:gdLst>
              <a:gd name="G0" fmla="+- 0 0 0"/>
              <a:gd name="G1" fmla="+- -6912649 0 0"/>
              <a:gd name="G2" fmla="+- 0 0 -6912649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6912649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6912649"/>
              <a:gd name="G36" fmla="sin G34 -6912649"/>
              <a:gd name="G37" fmla="+/ -6912649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7338 w 21600"/>
              <a:gd name="T5" fmla="*/ 2204 h 21600"/>
              <a:gd name="T6" fmla="*/ 8638 w 21600"/>
              <a:gd name="T7" fmla="*/ 2993 h 21600"/>
              <a:gd name="T8" fmla="*/ 14069 w 21600"/>
              <a:gd name="T9" fmla="*/ 6502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312" y="5400"/>
                  <a:pt x="9828" y="5465"/>
                  <a:pt x="9358" y="5595"/>
                </a:cubicBezTo>
                <a:lnTo>
                  <a:pt x="7917" y="391"/>
                </a:lnTo>
                <a:cubicBezTo>
                  <a:pt x="8856" y="131"/>
                  <a:pt x="982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Bradley Hand ITC" panose="03070402050302030203" pitchFamily="66" charset="0"/>
            </a:endParaRPr>
          </a:p>
        </p:txBody>
      </p:sp>
      <p:sp>
        <p:nvSpPr>
          <p:cNvPr id="34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sz="1600">
              <a:solidFill>
                <a:srgbClr val="D5D5FF"/>
              </a:solidFill>
              <a:latin typeface="Bradley Hand ITC" panose="03070402050302030203" pitchFamily="66" charset="0"/>
            </a:endParaRPr>
          </a:p>
          <a:p>
            <a:endParaRPr lang="en-US" altLang="en-US" sz="1600">
              <a:solidFill>
                <a:srgbClr val="D5D5FF"/>
              </a:solidFill>
              <a:latin typeface="Bradley Hand ITC" panose="03070402050302030203" pitchFamily="66" charset="0"/>
            </a:endParaRPr>
          </a:p>
          <a:p>
            <a:pPr algn="ctr">
              <a:spcAft>
                <a:spcPct val="30000"/>
              </a:spcAft>
            </a:pPr>
            <a:endParaRPr lang="en-US" altLang="en-US" b="1">
              <a:latin typeface="Bradley Hand ITC" panose="03070402050302030203" pitchFamily="66" charset="0"/>
            </a:endParaRPr>
          </a:p>
          <a:p>
            <a:pPr algn="ctr">
              <a:spcAft>
                <a:spcPct val="30000"/>
              </a:spcAft>
            </a:pPr>
            <a:endParaRPr lang="en-US" altLang="en-US" sz="1000">
              <a:solidFill>
                <a:srgbClr val="3333CC"/>
              </a:solidFill>
              <a:latin typeface="Bradley Hand ITC" panose="03070402050302030203" pitchFamily="66" charset="0"/>
            </a:endParaRPr>
          </a:p>
        </p:txBody>
      </p:sp>
      <p:sp>
        <p:nvSpPr>
          <p:cNvPr id="714754" name="AutoShape 2"/>
          <p:cNvSpPr>
            <a:spLocks noChangeArrowheads="1"/>
          </p:cNvSpPr>
          <p:nvPr/>
        </p:nvSpPr>
        <p:spPr bwMode="auto">
          <a:xfrm rot="-5400000">
            <a:off x="-342900" y="3314700"/>
            <a:ext cx="5105400" cy="1066800"/>
          </a:xfrm>
          <a:custGeom>
            <a:avLst/>
            <a:gdLst>
              <a:gd name="G0" fmla="+- 5829 0 0"/>
              <a:gd name="G1" fmla="+- 21600 0 5829"/>
              <a:gd name="G2" fmla="*/ 5829 1 2"/>
              <a:gd name="G3" fmla="+- 21600 0 G2"/>
              <a:gd name="G4" fmla="+/ 5829 21600 2"/>
              <a:gd name="G5" fmla="+/ G1 0 2"/>
              <a:gd name="G6" fmla="*/ 21600 21600 5829"/>
              <a:gd name="G7" fmla="*/ G6 1 2"/>
              <a:gd name="G8" fmla="+- 21600 0 G7"/>
              <a:gd name="G9" fmla="*/ 21600 1 2"/>
              <a:gd name="G10" fmla="+- 5829 0 G9"/>
              <a:gd name="G11" fmla="?: G10 G8 0"/>
              <a:gd name="G12" fmla="?: G10 G7 21600"/>
              <a:gd name="T0" fmla="*/ 18685 w 21600"/>
              <a:gd name="T1" fmla="*/ 10800 h 21600"/>
              <a:gd name="T2" fmla="*/ 10800 w 21600"/>
              <a:gd name="T3" fmla="*/ 21600 h 21600"/>
              <a:gd name="T4" fmla="*/ 2915 w 21600"/>
              <a:gd name="T5" fmla="*/ 10800 h 21600"/>
              <a:gd name="T6" fmla="*/ 10800 w 21600"/>
              <a:gd name="T7" fmla="*/ 0 h 21600"/>
              <a:gd name="T8" fmla="*/ 4715 w 21600"/>
              <a:gd name="T9" fmla="*/ 4715 h 21600"/>
              <a:gd name="T10" fmla="*/ 16885 w 21600"/>
              <a:gd name="T11" fmla="*/ 16885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829" y="21600"/>
                </a:lnTo>
                <a:lnTo>
                  <a:pt x="1577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CB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Strategic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Fit</a:t>
            </a:r>
          </a:p>
        </p:txBody>
      </p:sp>
      <p:sp>
        <p:nvSpPr>
          <p:cNvPr id="714755" name="AutoShape 3"/>
          <p:cNvSpPr>
            <a:spLocks noChangeArrowheads="1"/>
          </p:cNvSpPr>
          <p:nvPr/>
        </p:nvSpPr>
        <p:spPr bwMode="auto">
          <a:xfrm rot="-5400000">
            <a:off x="4572000" y="3086100"/>
            <a:ext cx="2286000" cy="1524000"/>
          </a:xfrm>
          <a:custGeom>
            <a:avLst/>
            <a:gdLst>
              <a:gd name="G0" fmla="+- 5236 0 0"/>
              <a:gd name="G1" fmla="+- 21600 0 5236"/>
              <a:gd name="G2" fmla="*/ 5236 1 2"/>
              <a:gd name="G3" fmla="+- 21600 0 G2"/>
              <a:gd name="G4" fmla="+/ 5236 21600 2"/>
              <a:gd name="G5" fmla="+/ G1 0 2"/>
              <a:gd name="G6" fmla="*/ 21600 21600 5236"/>
              <a:gd name="G7" fmla="*/ G6 1 2"/>
              <a:gd name="G8" fmla="+- 21600 0 G7"/>
              <a:gd name="G9" fmla="*/ 21600 1 2"/>
              <a:gd name="G10" fmla="+- 5236 0 G9"/>
              <a:gd name="G11" fmla="?: G10 G8 0"/>
              <a:gd name="G12" fmla="?: G10 G7 21600"/>
              <a:gd name="T0" fmla="*/ 18982 w 21600"/>
              <a:gd name="T1" fmla="*/ 10800 h 21600"/>
              <a:gd name="T2" fmla="*/ 10800 w 21600"/>
              <a:gd name="T3" fmla="*/ 21600 h 21600"/>
              <a:gd name="T4" fmla="*/ 2618 w 21600"/>
              <a:gd name="T5" fmla="*/ 10800 h 21600"/>
              <a:gd name="T6" fmla="*/ 10800 w 21600"/>
              <a:gd name="T7" fmla="*/ 0 h 21600"/>
              <a:gd name="T8" fmla="*/ 4418 w 21600"/>
              <a:gd name="T9" fmla="*/ 4418 h 21600"/>
              <a:gd name="T10" fmla="*/ 17182 w 21600"/>
              <a:gd name="T11" fmla="*/ 171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236" y="21600"/>
                </a:lnTo>
                <a:lnTo>
                  <a:pt x="16364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smtClean="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Roughly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smtClean="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Estimate </a:t>
            </a:r>
            <a:endParaRPr lang="en-US" altLang="en-US" sz="1800" dirty="0">
              <a:solidFill>
                <a:schemeClr val="tx1"/>
              </a:solidFill>
              <a:latin typeface="Bradley Hand ITC" panose="03070402050302030203" pitchFamily="66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Values and </a:t>
            </a:r>
            <a:endParaRPr lang="en-US" altLang="en-US" sz="1800" dirty="0" smtClean="0">
              <a:solidFill>
                <a:schemeClr val="tx1"/>
              </a:solidFill>
              <a:latin typeface="Bradley Hand ITC" panose="03070402050302030203" pitchFamily="66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smtClean="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Costs</a:t>
            </a:r>
            <a:endParaRPr lang="en-US" altLang="en-US" sz="1800" dirty="0">
              <a:solidFill>
                <a:schemeClr val="tx1"/>
              </a:solidFill>
              <a:latin typeface="Bradley Hand ITC" panose="03070402050302030203" pitchFamily="66" charset="0"/>
              <a:cs typeface="Arial" panose="020B0604020202020204" pitchFamily="34" charset="0"/>
            </a:endParaRPr>
          </a:p>
        </p:txBody>
      </p:sp>
      <p:sp>
        <p:nvSpPr>
          <p:cNvPr id="714756" name="AutoShape 4"/>
          <p:cNvSpPr>
            <a:spLocks noChangeArrowheads="1"/>
          </p:cNvSpPr>
          <p:nvPr/>
        </p:nvSpPr>
        <p:spPr bwMode="auto">
          <a:xfrm>
            <a:off x="152400" y="1752600"/>
            <a:ext cx="1295400" cy="10668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Idea</a:t>
            </a:r>
          </a:p>
        </p:txBody>
      </p:sp>
      <p:graphicFrame>
        <p:nvGraphicFramePr>
          <p:cNvPr id="714757" name="Group 5"/>
          <p:cNvGraphicFramePr>
            <a:graphicFrameLocks noGrp="1"/>
          </p:cNvGraphicFramePr>
          <p:nvPr>
            <p:extLst/>
          </p:nvPr>
        </p:nvGraphicFramePr>
        <p:xfrm>
          <a:off x="2755900" y="2705100"/>
          <a:ext cx="2209800" cy="2286000"/>
        </p:xfrm>
        <a:graphic>
          <a:graphicData uri="http://schemas.openxmlformats.org/drawingml/2006/table">
            <a:tbl>
              <a:tblPr/>
              <a:tblGrid>
                <a:gridCol w="1104900"/>
                <a:gridCol w="1104900"/>
              </a:tblGrid>
              <a:tr h="1143000"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radley Hand ITC" panose="03070402050302030203" pitchFamily="66" charset="0"/>
                          <a:cs typeface="Arial" panose="020B0604020202020204" pitchFamily="34" charset="0"/>
                        </a:rPr>
                        <a:t>Partner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radley Hand ITC" panose="03070402050302030203" pitchFamily="66" charset="0"/>
                          <a:cs typeface="Arial" panose="020B0604020202020204" pitchFamily="34" charset="0"/>
                        </a:rPr>
                        <a:t>Invest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3000"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radley Hand ITC" panose="03070402050302030203" pitchFamily="66" charset="0"/>
                          <a:cs typeface="Arial" panose="020B0604020202020204" pitchFamily="34" charset="0"/>
                        </a:rPr>
                        <a:t>Who Cares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/>
                          <a:latin typeface="Bradley Hand ITC" panose="03070402050302030203" pitchFamily="66" charset="0"/>
                          <a:cs typeface="Arial" panose="020B0604020202020204" pitchFamily="34" charset="0"/>
                        </a:rPr>
                        <a:t>Parity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4768" name="AutoShape 16"/>
          <p:cNvSpPr>
            <a:spLocks noChangeArrowheads="1"/>
          </p:cNvSpPr>
          <p:nvPr/>
        </p:nvSpPr>
        <p:spPr bwMode="auto">
          <a:xfrm>
            <a:off x="152400" y="3276600"/>
            <a:ext cx="1295400" cy="10668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Idea</a:t>
            </a:r>
          </a:p>
        </p:txBody>
      </p:sp>
      <p:sp>
        <p:nvSpPr>
          <p:cNvPr id="714769" name="AutoShape 17"/>
          <p:cNvSpPr>
            <a:spLocks noChangeArrowheads="1"/>
          </p:cNvSpPr>
          <p:nvPr/>
        </p:nvSpPr>
        <p:spPr bwMode="auto">
          <a:xfrm>
            <a:off x="152400" y="4724400"/>
            <a:ext cx="1295400" cy="10668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Idea</a:t>
            </a:r>
          </a:p>
        </p:txBody>
      </p:sp>
      <p:sp>
        <p:nvSpPr>
          <p:cNvPr id="714770" name="AutoShape 18"/>
          <p:cNvSpPr>
            <a:spLocks noChangeAspect="1" noChangeArrowheads="1"/>
          </p:cNvSpPr>
          <p:nvPr/>
        </p:nvSpPr>
        <p:spPr bwMode="auto">
          <a:xfrm>
            <a:off x="8050213" y="3810000"/>
            <a:ext cx="941387" cy="1309688"/>
          </a:xfrm>
          <a:prstGeom prst="can">
            <a:avLst>
              <a:gd name="adj" fmla="val 34781"/>
            </a:avLst>
          </a:prstGeom>
          <a:solidFill>
            <a:srgbClr val="F3FA6A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Other</a:t>
            </a:r>
          </a:p>
          <a:p>
            <a:pPr algn="ctr" eaLnBrk="0" hangingPunct="0">
              <a:lnSpc>
                <a:spcPct val="6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600" b="1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Release</a:t>
            </a:r>
          </a:p>
          <a:p>
            <a:pPr algn="ctr" eaLnBrk="0" hangingPunct="0">
              <a:lnSpc>
                <a:spcPct val="6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600" b="1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Backlog</a:t>
            </a:r>
          </a:p>
        </p:txBody>
      </p:sp>
      <p:sp>
        <p:nvSpPr>
          <p:cNvPr id="714771" name="AutoShape 19"/>
          <p:cNvSpPr>
            <a:spLocks noChangeAspect="1" noChangeArrowheads="1"/>
          </p:cNvSpPr>
          <p:nvPr/>
        </p:nvSpPr>
        <p:spPr bwMode="auto">
          <a:xfrm>
            <a:off x="8050213" y="2819400"/>
            <a:ext cx="941387" cy="1309688"/>
          </a:xfrm>
          <a:prstGeom prst="can">
            <a:avLst>
              <a:gd name="adj" fmla="val 34781"/>
            </a:avLst>
          </a:prstGeom>
          <a:solidFill>
            <a:srgbClr val="7CFE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Critical 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Items</a:t>
            </a:r>
          </a:p>
        </p:txBody>
      </p:sp>
      <p:sp>
        <p:nvSpPr>
          <p:cNvPr id="714772" name="Rectangle 20"/>
          <p:cNvSpPr>
            <a:spLocks noChangeArrowheads="1"/>
          </p:cNvSpPr>
          <p:nvPr/>
        </p:nvSpPr>
        <p:spPr bwMode="auto">
          <a:xfrm>
            <a:off x="6477000" y="3251200"/>
            <a:ext cx="1066800" cy="11811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Prioritize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By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en-US" sz="1600">
              <a:solidFill>
                <a:schemeClr val="tx1"/>
              </a:solidFill>
              <a:latin typeface="Bradley Hand ITC" panose="03070402050302030203" pitchFamily="66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Value/Cost</a:t>
            </a:r>
          </a:p>
        </p:txBody>
      </p:sp>
      <p:sp>
        <p:nvSpPr>
          <p:cNvPr id="714773" name="AutoShape 21"/>
          <p:cNvSpPr>
            <a:spLocks noChangeAspect="1" noChangeArrowheads="1"/>
          </p:cNvSpPr>
          <p:nvPr/>
        </p:nvSpPr>
        <p:spPr bwMode="auto">
          <a:xfrm>
            <a:off x="3200400" y="5373216"/>
            <a:ext cx="941388" cy="1309687"/>
          </a:xfrm>
          <a:prstGeom prst="can">
            <a:avLst>
              <a:gd name="adj" fmla="val 34781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400" b="1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Non-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400" b="1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Strategic</a:t>
            </a:r>
          </a:p>
        </p:txBody>
      </p:sp>
      <p:sp>
        <p:nvSpPr>
          <p:cNvPr id="714775" name="AutoShape 23"/>
          <p:cNvSpPr>
            <a:spLocks noChangeAspect="1" noChangeArrowheads="1"/>
          </p:cNvSpPr>
          <p:nvPr/>
        </p:nvSpPr>
        <p:spPr bwMode="auto">
          <a:xfrm>
            <a:off x="6172200" y="4869160"/>
            <a:ext cx="941388" cy="1309687"/>
          </a:xfrm>
          <a:prstGeom prst="can">
            <a:avLst>
              <a:gd name="adj" fmla="val 34781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400" b="1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Non-</a:t>
            </a:r>
          </a:p>
          <a:p>
            <a:pPr algn="ctr" eaLnBrk="0" hangingPunct="0">
              <a:spcBef>
                <a:spcPct val="0"/>
              </a:spcBef>
              <a:buClrTx/>
              <a:buFontTx/>
              <a:buNone/>
            </a:pPr>
            <a:r>
              <a:rPr lang="en-US" altLang="en-US" sz="1400" b="1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Economic</a:t>
            </a:r>
          </a:p>
        </p:txBody>
      </p:sp>
      <p:sp>
        <p:nvSpPr>
          <p:cNvPr id="714777" name="AutoShape 25"/>
          <p:cNvSpPr>
            <a:spLocks noChangeArrowheads="1"/>
          </p:cNvSpPr>
          <p:nvPr/>
        </p:nvSpPr>
        <p:spPr bwMode="auto">
          <a:xfrm>
            <a:off x="457200" y="4495800"/>
            <a:ext cx="1143000" cy="1524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Bradley Hand ITC" panose="03070402050302030203" pitchFamily="66" charset="0"/>
            </a:endParaRPr>
          </a:p>
        </p:txBody>
      </p:sp>
      <p:sp>
        <p:nvSpPr>
          <p:cNvPr id="714778" name="AutoShape 26"/>
          <p:cNvSpPr>
            <a:spLocks noChangeArrowheads="1"/>
          </p:cNvSpPr>
          <p:nvPr/>
        </p:nvSpPr>
        <p:spPr bwMode="auto">
          <a:xfrm>
            <a:off x="457200" y="2971800"/>
            <a:ext cx="1143000" cy="1524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Bradley Hand ITC" panose="03070402050302030203" pitchFamily="66" charset="0"/>
            </a:endParaRPr>
          </a:p>
        </p:txBody>
      </p:sp>
      <p:sp>
        <p:nvSpPr>
          <p:cNvPr id="714779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Purpose Filter</a:t>
            </a:r>
          </a:p>
        </p:txBody>
      </p:sp>
      <p:sp>
        <p:nvSpPr>
          <p:cNvPr id="714780" name="AutoShape 28"/>
          <p:cNvSpPr>
            <a:spLocks noChangeArrowheads="1"/>
          </p:cNvSpPr>
          <p:nvPr/>
        </p:nvSpPr>
        <p:spPr bwMode="auto">
          <a:xfrm rot="5400000">
            <a:off x="7143750" y="3638550"/>
            <a:ext cx="1219200" cy="4191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Bradley Hand ITC" panose="03070402050302030203" pitchFamily="66" charset="0"/>
            </a:endParaRPr>
          </a:p>
        </p:txBody>
      </p:sp>
      <p:sp>
        <p:nvSpPr>
          <p:cNvPr id="714784" name="AutoShape 32"/>
          <p:cNvSpPr>
            <a:spLocks noChangeArrowheads="1"/>
          </p:cNvSpPr>
          <p:nvPr/>
        </p:nvSpPr>
        <p:spPr bwMode="auto">
          <a:xfrm>
            <a:off x="152400" y="1752600"/>
            <a:ext cx="1295400" cy="1066800"/>
          </a:xfrm>
          <a:prstGeom prst="cloudCallout">
            <a:avLst>
              <a:gd name="adj1" fmla="val -43750"/>
              <a:gd name="adj2" fmla="val 70000"/>
            </a:avLst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Idea</a:t>
            </a:r>
          </a:p>
        </p:txBody>
      </p:sp>
      <p:sp>
        <p:nvSpPr>
          <p:cNvPr id="714785" name="AutoShape 33"/>
          <p:cNvSpPr>
            <a:spLocks noChangeArrowheads="1"/>
          </p:cNvSpPr>
          <p:nvPr/>
        </p:nvSpPr>
        <p:spPr bwMode="auto">
          <a:xfrm>
            <a:off x="152400" y="3276600"/>
            <a:ext cx="1295400" cy="1066800"/>
          </a:xfrm>
          <a:prstGeom prst="cloudCallout">
            <a:avLst>
              <a:gd name="adj1" fmla="val -43750"/>
              <a:gd name="adj2" fmla="val 70000"/>
            </a:avLst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Idea</a:t>
            </a:r>
          </a:p>
        </p:txBody>
      </p:sp>
      <p:sp>
        <p:nvSpPr>
          <p:cNvPr id="714786" name="AutoShape 34"/>
          <p:cNvSpPr>
            <a:spLocks noChangeArrowheads="1"/>
          </p:cNvSpPr>
          <p:nvPr/>
        </p:nvSpPr>
        <p:spPr bwMode="auto">
          <a:xfrm>
            <a:off x="152400" y="4724400"/>
            <a:ext cx="1295400" cy="1066800"/>
          </a:xfrm>
          <a:prstGeom prst="cloudCallout">
            <a:avLst>
              <a:gd name="adj1" fmla="val -43750"/>
              <a:gd name="adj2" fmla="val 70000"/>
            </a:avLst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Idea</a:t>
            </a:r>
          </a:p>
        </p:txBody>
      </p:sp>
      <p:sp>
        <p:nvSpPr>
          <p:cNvPr id="714787" name="Rectangle 35"/>
          <p:cNvSpPr>
            <a:spLocks noChangeArrowheads="1"/>
          </p:cNvSpPr>
          <p:nvPr/>
        </p:nvSpPr>
        <p:spPr bwMode="auto">
          <a:xfrm>
            <a:off x="6477000" y="3251200"/>
            <a:ext cx="1066800" cy="1181100"/>
          </a:xfrm>
          <a:prstGeom prst="rect">
            <a:avLst/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600" dirty="0" smtClean="0">
                <a:solidFill>
                  <a:schemeClr val="tx1"/>
                </a:solidFill>
                <a:latin typeface="Bradley Hand ITC" panose="03070402050302030203" pitchFamily="66" charset="0"/>
                <a:cs typeface="Arial" panose="020B0604020202020204" pitchFamily="34" charset="0"/>
              </a:rPr>
              <a:t>Prioritize</a:t>
            </a:r>
            <a:endParaRPr lang="en-US" altLang="en-US" sz="1600" dirty="0">
              <a:solidFill>
                <a:schemeClr val="tx1"/>
              </a:solidFill>
              <a:latin typeface="Bradley Hand ITC" panose="03070402050302030203" pitchFamily="66" charset="0"/>
              <a:cs typeface="Arial" panose="020B0604020202020204" pitchFamily="34" charset="0"/>
            </a:endParaRPr>
          </a:p>
        </p:txBody>
      </p:sp>
      <p:sp>
        <p:nvSpPr>
          <p:cNvPr id="714788" name="AutoShape 36"/>
          <p:cNvSpPr>
            <a:spLocks noChangeArrowheads="1"/>
          </p:cNvSpPr>
          <p:nvPr/>
        </p:nvSpPr>
        <p:spPr bwMode="auto">
          <a:xfrm rot="5400000">
            <a:off x="7143750" y="3638550"/>
            <a:ext cx="1219200" cy="419100"/>
          </a:xfrm>
          <a:prstGeom prst="triangle">
            <a:avLst>
              <a:gd name="adj" fmla="val 50000"/>
            </a:avLst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7233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pPr algn="ctr">
              <a:spcAft>
                <a:spcPct val="30000"/>
              </a:spcAft>
            </a:pPr>
            <a:endParaRPr lang="en-US" altLang="en-US" b="1">
              <a:latin typeface="Verdana" panose="020B0604030504040204" pitchFamily="34" charset="0"/>
            </a:endParaRPr>
          </a:p>
          <a:p>
            <a:pPr algn="ctr">
              <a:spcAft>
                <a:spcPct val="30000"/>
              </a:spcAft>
            </a:pPr>
            <a:endParaRPr lang="en-US" altLang="en-US" sz="1000">
              <a:solidFill>
                <a:srgbClr val="3333CC"/>
              </a:solidFill>
            </a:endParaRPr>
          </a:p>
        </p:txBody>
      </p:sp>
      <p:pic>
        <p:nvPicPr>
          <p:cNvPr id="987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025650"/>
            <a:ext cx="4648200" cy="437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713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/>
              <a:t>Considerations</a:t>
            </a:r>
          </a:p>
        </p:txBody>
      </p:sp>
      <p:graphicFrame>
        <p:nvGraphicFramePr>
          <p:cNvPr id="987140" name="Group 4"/>
          <p:cNvGraphicFramePr>
            <a:graphicFrameLocks noGrp="1"/>
          </p:cNvGraphicFramePr>
          <p:nvPr/>
        </p:nvGraphicFramePr>
        <p:xfrm>
          <a:off x="0" y="1397000"/>
          <a:ext cx="9144000" cy="1182688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  <a:gridCol w="3048000"/>
              </a:tblGrid>
              <a:tr h="1182688"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 marL="857250"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 marL="12001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 marL="15430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Risks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 marL="857250"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 marL="12001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 marL="15430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Assumptions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3C3CB4"/>
                        </a:solidFill>
                        <a:effectLst/>
                        <a:latin typeface="Book Antiqua" panose="0204060205030503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buClr>
                          <a:srgbClr val="3C3CB4"/>
                        </a:buClr>
                        <a:defRPr sz="28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1pPr>
                      <a:lvl2pPr>
                        <a:buClr>
                          <a:srgbClr val="8EA3FA"/>
                        </a:buClr>
                        <a:defRPr sz="24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2pPr>
                      <a:lvl3pPr marL="857250">
                        <a:buClr>
                          <a:schemeClr val="bg1"/>
                        </a:buClr>
                        <a:defRPr sz="2000"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3pPr>
                      <a:lvl4pPr marL="12001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4pPr>
                      <a:lvl5pPr marL="1543050"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5pPr>
                      <a:lvl6pPr marL="20002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6pPr>
                      <a:lvl7pPr marL="24574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7pPr>
                      <a:lvl8pPr marL="29146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8pPr>
                      <a:lvl9pPr marL="33718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3C3CB4"/>
                          </a:solidFill>
                          <a:latin typeface="Book Antiqua" panose="02040602050305030304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C3CB4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Book Antiqua" panose="02040602050305030304" pitchFamily="18" charset="0"/>
                          <a:cs typeface="Arial" panose="020B0604020202020204" pitchFamily="34" charset="0"/>
                        </a:rPr>
                        <a:t>Constraints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C3CB4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3C3CB4"/>
                        </a:solidFill>
                        <a:effectLst/>
                        <a:latin typeface="Book Antiqua" panose="02040602050305030304" pitchFamily="18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87152" name="Picture 16" descr="DriveInMountai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2032000"/>
            <a:ext cx="4116387" cy="436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57691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Apollo 13</a:t>
            </a:r>
            <a:endParaRPr lang="en-US" dirty="0"/>
          </a:p>
        </p:txBody>
      </p:sp>
      <p:pic>
        <p:nvPicPr>
          <p:cNvPr id="5" name="slingshot32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664" y="1663104"/>
            <a:ext cx="6011863" cy="4508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52164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pPr algn="ctr">
              <a:spcAft>
                <a:spcPct val="30000"/>
              </a:spcAft>
            </a:pPr>
            <a:endParaRPr lang="en-US" altLang="en-US" b="1">
              <a:latin typeface="Verdana" panose="020B0604030504040204" pitchFamily="34" charset="0"/>
            </a:endParaRPr>
          </a:p>
          <a:p>
            <a:pPr algn="ctr">
              <a:spcAft>
                <a:spcPct val="30000"/>
              </a:spcAft>
            </a:pPr>
            <a:endParaRPr lang="en-US" altLang="en-US" sz="1000">
              <a:solidFill>
                <a:srgbClr val="3333CC"/>
              </a:solidFill>
            </a:endParaRPr>
          </a:p>
        </p:txBody>
      </p:sp>
      <p:sp>
        <p:nvSpPr>
          <p:cNvPr id="989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Risks – Types of Uncertainty</a:t>
            </a:r>
          </a:p>
        </p:txBody>
      </p:sp>
      <p:sp>
        <p:nvSpPr>
          <p:cNvPr id="989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2400" y="1295400"/>
            <a:ext cx="3276600" cy="6096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800" dirty="0">
                <a:latin typeface="+mj-lt"/>
              </a:rPr>
              <a:t>Cost Uncertainty</a:t>
            </a:r>
          </a:p>
        </p:txBody>
      </p:sp>
      <p:pic>
        <p:nvPicPr>
          <p:cNvPr id="989188" name="Picture 4" descr="787_production_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3962400" cy="317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9189" name="Rectangle 5"/>
          <p:cNvSpPr>
            <a:spLocks noChangeArrowheads="1"/>
          </p:cNvSpPr>
          <p:nvPr/>
        </p:nvSpPr>
        <p:spPr bwMode="auto">
          <a:xfrm>
            <a:off x="6172200" y="2209800"/>
            <a:ext cx="2971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3C3CB4"/>
              </a:buClr>
              <a:buChar char="§"/>
              <a:defRPr sz="32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buClr>
                <a:srgbClr val="8EA3FA"/>
              </a:buClr>
              <a:buChar char="§"/>
              <a:defRPr sz="28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085850" indent="-228600">
              <a:buClr>
                <a:schemeClr val="bg1"/>
              </a:buClr>
              <a:buChar char="•"/>
              <a:defRPr sz="24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428750" indent="-228600">
              <a:buChar char="–"/>
              <a:defRPr sz="20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1771650" indent="-228600">
              <a:buChar char="»"/>
              <a:defRPr sz="20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22885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68605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14325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60045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 sz="2800" dirty="0">
                <a:latin typeface="+mj-lt"/>
              </a:rPr>
              <a:t>General Market Uncertainty</a:t>
            </a:r>
          </a:p>
        </p:txBody>
      </p:sp>
      <p:sp>
        <p:nvSpPr>
          <p:cNvPr id="989190" name="Rectangle 6"/>
          <p:cNvSpPr>
            <a:spLocks noChangeArrowheads="1"/>
          </p:cNvSpPr>
          <p:nvPr/>
        </p:nvSpPr>
        <p:spPr bwMode="auto">
          <a:xfrm>
            <a:off x="0" y="5867400"/>
            <a:ext cx="510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14400" indent="-342900">
              <a:buClr>
                <a:srgbClr val="3C3CB4"/>
              </a:buClr>
              <a:buChar char="§"/>
              <a:defRPr sz="32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1314450" indent="-285750">
              <a:buClr>
                <a:srgbClr val="8EA3FA"/>
              </a:buClr>
              <a:buChar char="§"/>
              <a:defRPr sz="28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657350" indent="-228600">
              <a:buClr>
                <a:schemeClr val="bg1"/>
              </a:buClr>
              <a:buChar char="•"/>
              <a:defRPr sz="24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2000250" indent="-228600">
              <a:buChar char="–"/>
              <a:defRPr sz="20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343150" indent="-228600">
              <a:buChar char="»"/>
              <a:defRPr sz="20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80035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325755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71475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417195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3C3CB4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algn="r">
              <a:buFont typeface="Wingdings" panose="05000000000000000000" pitchFamily="2" charset="2"/>
              <a:buNone/>
            </a:pPr>
            <a:r>
              <a:rPr lang="en-US" altLang="en-US" sz="2800">
                <a:latin typeface="+mj-lt"/>
              </a:rPr>
              <a:t>Feature Acceptance Uncertainty</a:t>
            </a:r>
          </a:p>
        </p:txBody>
      </p:sp>
      <p:pic>
        <p:nvPicPr>
          <p:cNvPr id="989191" name="Picture 7" descr="StockTrad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39624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9192" name="Picture 8" descr="iphone-parallel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33800"/>
            <a:ext cx="39624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07167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9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9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89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89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89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89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89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89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89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89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89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89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9187" grpId="0" build="p"/>
      <p:bldP spid="989189" grpId="0"/>
      <p:bldP spid="98919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Constraints -- Failure </a:t>
            </a:r>
            <a:r>
              <a:rPr lang="en-US" dirty="0" smtClean="0"/>
              <a:t>is not an option</a:t>
            </a:r>
            <a:endParaRPr lang="en-US" dirty="0"/>
          </a:p>
        </p:txBody>
      </p:sp>
      <p:pic>
        <p:nvPicPr>
          <p:cNvPr id="5" name="failur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3200" y="1562100"/>
            <a:ext cx="6011863" cy="4508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39263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pPr algn="ctr">
              <a:spcAft>
                <a:spcPct val="30000"/>
              </a:spcAft>
            </a:pPr>
            <a:endParaRPr lang="en-US" altLang="en-US" b="1">
              <a:latin typeface="Verdana" panose="020B0604030504040204" pitchFamily="34" charset="0"/>
            </a:endParaRPr>
          </a:p>
          <a:p>
            <a:pPr algn="ctr">
              <a:spcAft>
                <a:spcPct val="30000"/>
              </a:spcAft>
            </a:pPr>
            <a:endParaRPr lang="en-US" altLang="en-US" sz="1000">
              <a:solidFill>
                <a:srgbClr val="3333CC"/>
              </a:solidFill>
            </a:endParaRPr>
          </a:p>
        </p:txBody>
      </p:sp>
      <p:sp>
        <p:nvSpPr>
          <p:cNvPr id="980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Decisions, Decisions, Decisions</a:t>
            </a:r>
          </a:p>
        </p:txBody>
      </p:sp>
      <p:pic>
        <p:nvPicPr>
          <p:cNvPr id="980995" name="Picture 3" descr="2302540236_01c6fdfd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3903663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0996" name="Picture 7" descr="221835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590800"/>
            <a:ext cx="4176713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0997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4060825"/>
            <a:ext cx="4191000" cy="2797175"/>
          </a:xfrm>
          <a:noFill/>
          <a:ln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hlink"/>
                    </a:gs>
                    <a:gs pos="100000">
                      <a:srgbClr val="ABBAFB"/>
                    </a:gs>
                  </a:gsLst>
                  <a:lin ang="5400000" scaled="1"/>
                </a:gradFill>
              </a14:hiddenFill>
            </a:ext>
          </a:extLst>
        </p:spPr>
      </p:pic>
      <p:sp>
        <p:nvSpPr>
          <p:cNvPr id="980998" name="Text Box 6"/>
          <p:cNvSpPr txBox="1">
            <a:spLocks noChangeArrowheads="1"/>
          </p:cNvSpPr>
          <p:nvPr/>
        </p:nvSpPr>
        <p:spPr bwMode="auto">
          <a:xfrm>
            <a:off x="4114800" y="1600200"/>
            <a:ext cx="426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96875" indent="-3429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6837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08267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CC3300"/>
                </a:solidFill>
                <a:latin typeface="Arial" panose="020B0604020202020204" pitchFamily="34" charset="0"/>
              </a:rPr>
              <a:t>What do we do?</a:t>
            </a:r>
          </a:p>
        </p:txBody>
      </p:sp>
      <p:sp>
        <p:nvSpPr>
          <p:cNvPr id="980999" name="Text Box 7"/>
          <p:cNvSpPr txBox="1">
            <a:spLocks noChangeArrowheads="1"/>
          </p:cNvSpPr>
          <p:nvPr/>
        </p:nvSpPr>
        <p:spPr bwMode="auto">
          <a:xfrm>
            <a:off x="6019800" y="2667000"/>
            <a:ext cx="2514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0513" indent="-587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699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0842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CC3300"/>
                </a:solidFill>
                <a:latin typeface="Arial" panose="020B0604020202020204" pitchFamily="34" charset="0"/>
              </a:rPr>
              <a:t>When do we do it?</a:t>
            </a:r>
          </a:p>
        </p:txBody>
      </p:sp>
      <p:sp>
        <p:nvSpPr>
          <p:cNvPr id="981000" name="Text Box 8"/>
          <p:cNvSpPr txBox="1">
            <a:spLocks noChangeArrowheads="1"/>
          </p:cNvSpPr>
          <p:nvPr/>
        </p:nvSpPr>
        <p:spPr bwMode="auto">
          <a:xfrm>
            <a:off x="0" y="5791200"/>
            <a:ext cx="495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914400" indent="-3429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3200">
                <a:solidFill>
                  <a:srgbClr val="CC3300"/>
                </a:solidFill>
                <a:latin typeface="Arial" panose="020B0604020202020204" pitchFamily="34" charset="0"/>
              </a:rPr>
              <a:t>When do we decide?</a:t>
            </a:r>
          </a:p>
        </p:txBody>
      </p:sp>
    </p:spTree>
    <p:extLst>
      <p:ext uri="{BB962C8B-B14F-4D97-AF65-F5344CB8AC3E}">
        <p14:creationId xmlns:p14="http://schemas.microsoft.com/office/powerpoint/2010/main" val="330853465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of Delay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337" y="1562100"/>
            <a:ext cx="6350000" cy="4508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07149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Decisions and Business Value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70" y="1562100"/>
            <a:ext cx="6962934" cy="4508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71454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02998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97419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Delivery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52137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65BD5-0232-4F69-8370-19916C6CA2D7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191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40200" cy="1143000"/>
          </a:xfrm>
        </p:spPr>
        <p:txBody>
          <a:bodyPr/>
          <a:lstStyle/>
          <a:p>
            <a:pPr algn="l"/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74104" y="1772816"/>
            <a:ext cx="4648200" cy="4236747"/>
          </a:xfrm>
        </p:spPr>
        <p:txBody>
          <a:bodyPr/>
          <a:lstStyle/>
          <a:p>
            <a:r>
              <a:rPr lang="en-US" dirty="0" smtClean="0"/>
              <a:t>Todd Little</a:t>
            </a:r>
          </a:p>
          <a:p>
            <a:pPr lvl="1"/>
            <a:r>
              <a:rPr lang="en-US" dirty="0" smtClean="0">
                <a:hlinkClick r:id="rId3"/>
              </a:rPr>
              <a:t>todd.little@ihs.com</a:t>
            </a:r>
            <a:endParaRPr lang="en-US" dirty="0" smtClean="0"/>
          </a:p>
          <a:p>
            <a:pPr lvl="1"/>
            <a:r>
              <a:rPr lang="en-US" dirty="0" smtClean="0">
                <a:hlinkClick r:id="rId4"/>
              </a:rPr>
              <a:t>toddelittle@gmail.com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>
                <a:hlinkClick r:id="rId5"/>
              </a:rPr>
              <a:t>www.toddlittleweb.com</a:t>
            </a:r>
            <a:endParaRPr lang="en-US" dirty="0" smtClean="0"/>
          </a:p>
          <a:p>
            <a:pPr lvl="1"/>
            <a:r>
              <a:rPr lang="en-US" dirty="0" smtClean="0">
                <a:hlinkClick r:id="rId6"/>
              </a:rPr>
              <a:t>www.accelinnova.com</a:t>
            </a:r>
            <a:endParaRPr lang="en-US" dirty="0" smtClean="0"/>
          </a:p>
          <a:p>
            <a:pPr lvl="1"/>
            <a:r>
              <a:rPr lang="en-US" dirty="0" smtClean="0">
                <a:hlinkClick r:id="rId7"/>
              </a:rPr>
              <a:t>www.linkedin.com/in/toddelittle/en</a:t>
            </a:r>
            <a:endParaRPr lang="en-US" dirty="0"/>
          </a:p>
          <a:p>
            <a:pPr marL="401638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 descr="51sOIwJFqRL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 l="12202" r="12228"/>
          <a:stretch>
            <a:fillRect/>
          </a:stretch>
        </p:blipFill>
        <p:spPr bwMode="auto">
          <a:xfrm>
            <a:off x="4847208" y="1412776"/>
            <a:ext cx="4045272" cy="5353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027348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188913"/>
            <a:ext cx="7521575" cy="791815"/>
          </a:xfrm>
        </p:spPr>
        <p:txBody>
          <a:bodyPr/>
          <a:lstStyle/>
          <a:p>
            <a:r>
              <a:rPr lang="en-US" dirty="0" smtClean="0"/>
              <a:t>Get Alignment on the Purpose</a:t>
            </a:r>
            <a:endParaRPr lang="en-US" dirty="0"/>
          </a:p>
        </p:txBody>
      </p:sp>
      <p:pic>
        <p:nvPicPr>
          <p:cNvPr id="240642" name="Picture 2" descr="C:\Program Files (x86)\Microsoft Office\MEDIA\CAGCAT10\j0301252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62231"/>
            <a:ext cx="1829714" cy="156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4" name="Picture 4" descr="C:\Users\hbl4052\AppData\Local\Microsoft\Windows\Temporary Internet Files\Content.IE5\OHFQLDVE\MP90044229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711" y="4769710"/>
            <a:ext cx="1326292" cy="198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489624" y="1340768"/>
            <a:ext cx="5944909" cy="1896748"/>
          </a:xfrm>
          <a:prstGeom prst="wedgeRoundRect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Bradley Hand ITC" pitchFamily="66" charset="0"/>
              </a:rPr>
              <a:t>Powerful Questions are:</a:t>
            </a:r>
          </a:p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Bradley Hand ITC" pitchFamily="66" charset="0"/>
              </a:rPr>
              <a:t>What are we building?</a:t>
            </a:r>
          </a:p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Bradley Hand ITC" pitchFamily="66" charset="0"/>
              </a:rPr>
              <a:t>What Business are we in?</a:t>
            </a:r>
          </a:p>
          <a:p>
            <a:pPr algn="ctr"/>
            <a:endParaRPr lang="en-US" sz="3200" b="1" dirty="0">
              <a:solidFill>
                <a:schemeClr val="tx1"/>
              </a:solidFill>
              <a:latin typeface="Bradley Hand ITC" pitchFamily="66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4497849" y="3200391"/>
            <a:ext cx="3842951" cy="2082845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Bradley Hand ITC" pitchFamily="66" charset="0"/>
              </a:rPr>
              <a:t>What Building are we in?</a:t>
            </a:r>
            <a:endParaRPr lang="en-US" sz="3200" b="1" dirty="0">
              <a:solidFill>
                <a:schemeClr val="tx1"/>
              </a:solidFill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86115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88" y="188913"/>
            <a:ext cx="7861820" cy="1131887"/>
          </a:xfrm>
        </p:spPr>
        <p:txBody>
          <a:bodyPr/>
          <a:lstStyle/>
          <a:p>
            <a:r>
              <a:rPr lang="en-US" sz="3600" dirty="0" smtClean="0"/>
              <a:t>Collaborating with Non-Collaborators</a:t>
            </a:r>
            <a:endParaRPr lang="en-US" sz="3600" dirty="0"/>
          </a:p>
        </p:txBody>
      </p:sp>
      <p:pic>
        <p:nvPicPr>
          <p:cNvPr id="3" name="Content Placeholder 4" descr="Blank2X2Matrix.PNG"/>
          <p:cNvPicPr>
            <a:picLocks noGrp="1"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044986" y="1451916"/>
            <a:ext cx="5867400" cy="4657249"/>
          </a:xfrm>
          <a:prstGeom prst="rect">
            <a:avLst/>
          </a:prstGeom>
        </p:spPr>
      </p:pic>
      <p:sp>
        <p:nvSpPr>
          <p:cNvPr id="4" name="TextBox 5"/>
          <p:cNvSpPr txBox="1"/>
          <p:nvPr/>
        </p:nvSpPr>
        <p:spPr>
          <a:xfrm>
            <a:off x="3873786" y="6353541"/>
            <a:ext cx="2138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Agreement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6159786" y="6048741"/>
            <a:ext cx="1604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Disagree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2121186" y="6048741"/>
            <a:ext cx="12186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Agree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7" name="TextBox 8"/>
          <p:cNvSpPr txBox="1"/>
          <p:nvPr/>
        </p:nvSpPr>
        <p:spPr>
          <a:xfrm rot="16200000">
            <a:off x="-396995" y="3208099"/>
            <a:ext cx="2573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Collaboration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8" name="TextBox 9"/>
          <p:cNvSpPr txBox="1"/>
          <p:nvPr/>
        </p:nvSpPr>
        <p:spPr>
          <a:xfrm rot="16200000">
            <a:off x="328811" y="4445605"/>
            <a:ext cx="23759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Non-</a:t>
            </a:r>
          </a:p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Collaborator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9" name="TextBox 10"/>
          <p:cNvSpPr txBox="1"/>
          <p:nvPr/>
        </p:nvSpPr>
        <p:spPr>
          <a:xfrm rot="16200000">
            <a:off x="539788" y="2042714"/>
            <a:ext cx="2375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Collaborator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10" name="TextBox 11"/>
          <p:cNvSpPr txBox="1"/>
          <p:nvPr/>
        </p:nvSpPr>
        <p:spPr>
          <a:xfrm>
            <a:off x="2502186" y="4347516"/>
            <a:ext cx="2226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Compliance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11" name="TextBox 12"/>
          <p:cNvSpPr txBox="1"/>
          <p:nvPr/>
        </p:nvSpPr>
        <p:spPr>
          <a:xfrm>
            <a:off x="5581074" y="4423716"/>
            <a:ext cx="2058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Combative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5550186" y="1909116"/>
            <a:ext cx="15728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Creative</a:t>
            </a:r>
          </a:p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Tension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13" name="TextBox 14"/>
          <p:cNvSpPr txBox="1"/>
          <p:nvPr/>
        </p:nvSpPr>
        <p:spPr>
          <a:xfrm>
            <a:off x="2747259" y="2061516"/>
            <a:ext cx="16786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  <a:latin typeface="Tempus Sans ITC" pitchFamily="82" charset="0"/>
              </a:rPr>
              <a:t>Collegial</a:t>
            </a:r>
            <a:endParaRPr lang="en-US" sz="32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14" name="Left Arrow 13"/>
          <p:cNvSpPr/>
          <p:nvPr/>
        </p:nvSpPr>
        <p:spPr>
          <a:xfrm>
            <a:off x="3493936" y="5096832"/>
            <a:ext cx="2514600" cy="685800"/>
          </a:xfrm>
          <a:prstGeom prst="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rgbClr val="000000"/>
                </a:solidFill>
                <a:latin typeface="Tempus Sans ITC" pitchFamily="82" charset="0"/>
              </a:rPr>
              <a:t>Common Practice</a:t>
            </a:r>
            <a:endParaRPr lang="en-US" sz="20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15" name="Up Arrow 14"/>
          <p:cNvSpPr/>
          <p:nvPr/>
        </p:nvSpPr>
        <p:spPr>
          <a:xfrm>
            <a:off x="5169186" y="2598921"/>
            <a:ext cx="609600" cy="2286000"/>
          </a:xfrm>
          <a:prstGeom prst="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rgbClr val="000000"/>
                </a:solidFill>
                <a:latin typeface="Tempus Sans ITC" pitchFamily="82" charset="0"/>
              </a:rPr>
              <a:t>More useful</a:t>
            </a:r>
            <a:endParaRPr lang="en-US" sz="2400" dirty="0">
              <a:solidFill>
                <a:srgbClr val="000000"/>
              </a:solidFill>
              <a:latin typeface="Tempus Sans ITC" pitchFamily="8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99611" y="2752040"/>
            <a:ext cx="20313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Drive to </a:t>
            </a:r>
          </a:p>
          <a:p>
            <a:pPr algn="ctr"/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Purpose</a:t>
            </a:r>
            <a:endParaRPr lang="en-US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001587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 animBg="1"/>
      <p:bldP spid="15" grpId="0" animBg="1"/>
      <p:bldP spid="1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endParaRPr lang="en-US" altLang="en-US" sz="1600">
              <a:solidFill>
                <a:srgbClr val="D5D5FF"/>
              </a:solidFill>
              <a:latin typeface="Book Antiqua" panose="02040602050305030304" pitchFamily="18" charset="0"/>
            </a:endParaRPr>
          </a:p>
          <a:p>
            <a:pPr algn="ctr">
              <a:spcAft>
                <a:spcPct val="30000"/>
              </a:spcAft>
            </a:pPr>
            <a:endParaRPr lang="en-US" altLang="en-US" b="1">
              <a:latin typeface="Verdana" panose="020B0604030504040204" pitchFamily="34" charset="0"/>
            </a:endParaRPr>
          </a:p>
          <a:p>
            <a:pPr algn="ctr">
              <a:spcAft>
                <a:spcPct val="30000"/>
              </a:spcAft>
            </a:pPr>
            <a:endParaRPr lang="en-US" altLang="en-US" sz="1000">
              <a:solidFill>
                <a:srgbClr val="3333CC"/>
              </a:solidFill>
            </a:endParaRPr>
          </a:p>
        </p:txBody>
      </p:sp>
      <p:sp>
        <p:nvSpPr>
          <p:cNvPr id="99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algn="ctr"/>
            <a:r>
              <a:rPr lang="en-US" altLang="en-US" dirty="0"/>
              <a:t>Real Options</a:t>
            </a:r>
          </a:p>
        </p:txBody>
      </p:sp>
      <p:sp>
        <p:nvSpPr>
          <p:cNvPr id="99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  </a:t>
            </a:r>
          </a:p>
        </p:txBody>
      </p:sp>
      <p:pic>
        <p:nvPicPr>
          <p:cNvPr id="9912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0200"/>
            <a:ext cx="28194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12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26670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12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00200"/>
            <a:ext cx="27432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77378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 with Market Positioning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D39C4-3EB8-4289-B131-5731353FD55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6" y="1464082"/>
            <a:ext cx="7236296" cy="533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0803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fld id="{9DA6E185-55FB-4D96-9FE8-5874CC140C17}" type="slidenum">
              <a:rPr lang="en-US" smtClean="0"/>
              <a:pPr algn="l" eaLnBrk="1" hangingPunct="1"/>
              <a:t>8</a:t>
            </a:fld>
            <a:endParaRPr lang="en-US" smtClean="0"/>
          </a:p>
        </p:txBody>
      </p:sp>
      <p:sp>
        <p:nvSpPr>
          <p:cNvPr id="36867" name="Rectangle 1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CA" dirty="0" smtClean="0"/>
              <a:t>Purpose </a:t>
            </a:r>
            <a:r>
              <a:rPr lang="en-CA" dirty="0" smtClean="0"/>
              <a:t>Alignment Model</a:t>
            </a:r>
          </a:p>
        </p:txBody>
      </p:sp>
      <p:pic>
        <p:nvPicPr>
          <p:cNvPr id="36868" name="Picture 5" descr="SBDFig2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843713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9463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fld id="{C289B0EF-A372-4F17-B797-045FB1D5B98B}" type="slidenum">
              <a:rPr lang="en-US" smtClean="0"/>
              <a:pPr algn="l" eaLnBrk="1" hangingPunct="1"/>
              <a:t>9</a:t>
            </a:fld>
            <a:endParaRPr lang="en-US" smtClean="0"/>
          </a:p>
        </p:txBody>
      </p:sp>
      <p:sp>
        <p:nvSpPr>
          <p:cNvPr id="37891" name="Rectangle 18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CA" dirty="0" smtClean="0"/>
              <a:t>Purpose Alignment Model</a:t>
            </a:r>
            <a:endParaRPr lang="en-CA" dirty="0" smtClean="0"/>
          </a:p>
        </p:txBody>
      </p:sp>
      <p:pic>
        <p:nvPicPr>
          <p:cNvPr id="37892" name="Picture 5" descr="SBDFig2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843713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16"/>
          <p:cNvSpPr txBox="1">
            <a:spLocks noChangeArrowheads="1"/>
          </p:cNvSpPr>
          <p:nvPr/>
        </p:nvSpPr>
        <p:spPr bwMode="auto">
          <a:xfrm>
            <a:off x="2063750" y="1828800"/>
            <a:ext cx="266065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400" b="1" dirty="0">
                <a:latin typeface="Bradley Hand ITC" pitchFamily="66" charset="0"/>
              </a:rPr>
              <a:t>CAN WE </a:t>
            </a:r>
          </a:p>
          <a:p>
            <a:pPr algn="ctr"/>
            <a:r>
              <a:rPr lang="en-US" sz="2400" b="1" dirty="0">
                <a:latin typeface="Bradley Hand ITC" pitchFamily="66" charset="0"/>
              </a:rPr>
              <a:t>CREATE A</a:t>
            </a:r>
          </a:p>
          <a:p>
            <a:pPr algn="ctr"/>
            <a:r>
              <a:rPr lang="en-US" sz="2400" b="1" dirty="0">
                <a:latin typeface="Bradley Hand ITC" pitchFamily="66" charset="0"/>
              </a:rPr>
              <a:t>DIFFERENTIATED</a:t>
            </a:r>
          </a:p>
          <a:p>
            <a:pPr algn="ctr"/>
            <a:r>
              <a:rPr lang="en-US" sz="2400" b="1" dirty="0">
                <a:latin typeface="Bradley Hand ITC" pitchFamily="66" charset="0"/>
              </a:rPr>
              <a:t>PARTNERSHIP?</a:t>
            </a:r>
          </a:p>
        </p:txBody>
      </p:sp>
      <p:sp>
        <p:nvSpPr>
          <p:cNvPr id="37894" name="Text Box 17"/>
          <p:cNvSpPr txBox="1">
            <a:spLocks noChangeArrowheads="1"/>
          </p:cNvSpPr>
          <p:nvPr/>
        </p:nvSpPr>
        <p:spPr bwMode="auto">
          <a:xfrm>
            <a:off x="5029200" y="2178050"/>
            <a:ext cx="2746375" cy="946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>
                <a:latin typeface="Bradley Hand ITC" pitchFamily="66" charset="0"/>
              </a:rPr>
              <a:t>INNOVATE, </a:t>
            </a:r>
          </a:p>
          <a:p>
            <a:pPr algn="ctr"/>
            <a:r>
              <a:rPr lang="en-US" sz="2800" b="1" dirty="0">
                <a:latin typeface="Bradley Hand ITC" pitchFamily="66" charset="0"/>
              </a:rPr>
              <a:t>CREATE</a:t>
            </a:r>
          </a:p>
        </p:txBody>
      </p:sp>
      <p:sp>
        <p:nvSpPr>
          <p:cNvPr id="37895" name="Text Box 18"/>
          <p:cNvSpPr txBox="1">
            <a:spLocks noChangeArrowheads="1"/>
          </p:cNvSpPr>
          <p:nvPr/>
        </p:nvSpPr>
        <p:spPr bwMode="auto">
          <a:xfrm>
            <a:off x="2286000" y="4221088"/>
            <a:ext cx="2438400" cy="946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>
                <a:latin typeface="Bradley Hand ITC" pitchFamily="66" charset="0"/>
              </a:rPr>
              <a:t>MINIMIZE /</a:t>
            </a:r>
          </a:p>
          <a:p>
            <a:pPr algn="ctr"/>
            <a:r>
              <a:rPr lang="en-US" sz="2800" b="1" dirty="0">
                <a:latin typeface="Bradley Hand ITC" pitchFamily="66" charset="0"/>
              </a:rPr>
              <a:t>ELIMINATE</a:t>
            </a:r>
          </a:p>
        </p:txBody>
      </p:sp>
      <p:sp>
        <p:nvSpPr>
          <p:cNvPr id="37896" name="Text Box 19"/>
          <p:cNvSpPr txBox="1">
            <a:spLocks noChangeArrowheads="1"/>
          </p:cNvSpPr>
          <p:nvPr/>
        </p:nvSpPr>
        <p:spPr bwMode="auto">
          <a:xfrm>
            <a:off x="5029200" y="3886200"/>
            <a:ext cx="2667000" cy="2227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>
                <a:latin typeface="Bradley Hand ITC" pitchFamily="66" charset="0"/>
              </a:rPr>
              <a:t>ACHIEVE AND</a:t>
            </a:r>
          </a:p>
          <a:p>
            <a:pPr algn="ctr"/>
            <a:r>
              <a:rPr lang="en-US" sz="2800" b="1" dirty="0">
                <a:latin typeface="Bradley Hand ITC" pitchFamily="66" charset="0"/>
              </a:rPr>
              <a:t>MAINTAIN PARITY, MIMIC, SIMPLIFY</a:t>
            </a:r>
          </a:p>
        </p:txBody>
      </p:sp>
    </p:spTree>
    <p:extLst>
      <p:ext uri="{BB962C8B-B14F-4D97-AF65-F5344CB8AC3E}">
        <p14:creationId xmlns:p14="http://schemas.microsoft.com/office/powerpoint/2010/main" val="40141991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animBg="1"/>
      <p:bldP spid="37894" grpId="0" animBg="1"/>
      <p:bldP spid="37895" grpId="0" animBg="1"/>
      <p:bldP spid="37896" grpId="0" animBg="1"/>
    </p:bldLst>
  </p:timing>
</p:sld>
</file>

<file path=ppt/theme/theme1.xml><?xml version="1.0" encoding="utf-8"?>
<a:theme xmlns:a="http://schemas.openxmlformats.org/drawingml/2006/main" name="2011 CID OBJECTIVES">
  <a:themeElements>
    <a:clrScheme name="3_Blank Presentation 1">
      <a:dk1>
        <a:srgbClr val="000000"/>
      </a:dk1>
      <a:lt1>
        <a:srgbClr val="FFFFFF"/>
      </a:lt1>
      <a:dk2>
        <a:srgbClr val="000000"/>
      </a:dk2>
      <a:lt2>
        <a:srgbClr val="CCCCCC"/>
      </a:lt2>
      <a:accent1>
        <a:srgbClr val="808080"/>
      </a:accent1>
      <a:accent2>
        <a:srgbClr val="3390E1"/>
      </a:accent2>
      <a:accent3>
        <a:srgbClr val="FFFFFF"/>
      </a:accent3>
      <a:accent4>
        <a:srgbClr val="000000"/>
      </a:accent4>
      <a:accent5>
        <a:srgbClr val="C0C0C0"/>
      </a:accent5>
      <a:accent6>
        <a:srgbClr val="2D82CC"/>
      </a:accent6>
      <a:hlink>
        <a:srgbClr val="003399"/>
      </a:hlink>
      <a:folHlink>
        <a:srgbClr val="1C146A"/>
      </a:folHlink>
    </a:clrScheme>
    <a:fontScheme name="3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Blank Presentation 1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08080"/>
        </a:accent1>
        <a:accent2>
          <a:srgbClr val="3390E1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2D82CC"/>
        </a:accent6>
        <a:hlink>
          <a:srgbClr val="003399"/>
        </a:hlink>
        <a:folHlink>
          <a:srgbClr val="1C14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ark Image Title Cover">
  <a:themeElements>
    <a:clrScheme name="Dark Image Title Cov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rk Image Title Cover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lnDef>
  </a:objectDefaults>
  <a:extraClrSchemeLst>
    <a:extraClrScheme>
      <a:clrScheme name="Dark Image Title Cov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Image Title Cov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Image Title Cov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Image Title Cov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Image Title Cov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Image Title Cov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Image Title Cov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Image Title Cov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Image Title Cov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Image Title Cov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Image Title Cov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Image Title Cov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est Print ltr_guide_ppt_03_ah_11302010">
  <a:themeElements>
    <a:clrScheme name="Best Print ltr_guide_ppt_03_ah_11302010 2">
      <a:dk1>
        <a:srgbClr val="000000"/>
      </a:dk1>
      <a:lt1>
        <a:srgbClr val="FFFFFF"/>
      </a:lt1>
      <a:dk2>
        <a:srgbClr val="5EB6E4"/>
      </a:dk2>
      <a:lt2>
        <a:srgbClr val="4D4F53"/>
      </a:lt2>
      <a:accent1>
        <a:srgbClr val="D3CD8B"/>
      </a:accent1>
      <a:accent2>
        <a:srgbClr val="7AB800"/>
      </a:accent2>
      <a:accent3>
        <a:srgbClr val="FFFFFF"/>
      </a:accent3>
      <a:accent4>
        <a:srgbClr val="000000"/>
      </a:accent4>
      <a:accent5>
        <a:srgbClr val="E6E3C4"/>
      </a:accent5>
      <a:accent6>
        <a:srgbClr val="6EA600"/>
      </a:accent6>
      <a:hlink>
        <a:srgbClr val="00338D"/>
      </a:hlink>
      <a:folHlink>
        <a:srgbClr val="0083A9"/>
      </a:folHlink>
    </a:clrScheme>
    <a:fontScheme name="Best Print ltr_guide_ppt_03_ah_11302010">
      <a:majorFont>
        <a:latin typeface="Arial"/>
        <a:ea typeface=""/>
        <a:cs typeface="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lnDef>
  </a:objectDefaults>
  <a:extraClrSchemeLst>
    <a:extraClrScheme>
      <a:clrScheme name="Best Print ltr_guide_ppt_03_ah_11302010 1">
        <a:dk1>
          <a:srgbClr val="000000"/>
        </a:dk1>
        <a:lt1>
          <a:srgbClr val="FFFFFF"/>
        </a:lt1>
        <a:dk2>
          <a:srgbClr val="263C6B"/>
        </a:dk2>
        <a:lt2>
          <a:srgbClr val="ABAFB2"/>
        </a:lt2>
        <a:accent1>
          <a:srgbClr val="6280AF"/>
        </a:accent1>
        <a:accent2>
          <a:srgbClr val="BDD172"/>
        </a:accent2>
        <a:accent3>
          <a:srgbClr val="FFFFFF"/>
        </a:accent3>
        <a:accent4>
          <a:srgbClr val="000000"/>
        </a:accent4>
        <a:accent5>
          <a:srgbClr val="B7C0D4"/>
        </a:accent5>
        <a:accent6>
          <a:srgbClr val="ABBD67"/>
        </a:accent6>
        <a:hlink>
          <a:srgbClr val="C64120"/>
        </a:hlink>
        <a:folHlink>
          <a:srgbClr val="E989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st Print ltr_guide_ppt_03_ah_11302010 2">
        <a:dk1>
          <a:srgbClr val="000000"/>
        </a:dk1>
        <a:lt1>
          <a:srgbClr val="FFFFFF"/>
        </a:lt1>
        <a:dk2>
          <a:srgbClr val="5EB6E4"/>
        </a:dk2>
        <a:lt2>
          <a:srgbClr val="4D4F53"/>
        </a:lt2>
        <a:accent1>
          <a:srgbClr val="D3CD8B"/>
        </a:accent1>
        <a:accent2>
          <a:srgbClr val="7AB800"/>
        </a:accent2>
        <a:accent3>
          <a:srgbClr val="FFFFFF"/>
        </a:accent3>
        <a:accent4>
          <a:srgbClr val="000000"/>
        </a:accent4>
        <a:accent5>
          <a:srgbClr val="E6E3C4"/>
        </a:accent5>
        <a:accent6>
          <a:srgbClr val="6EA600"/>
        </a:accent6>
        <a:hlink>
          <a:srgbClr val="00338D"/>
        </a:hlink>
        <a:folHlink>
          <a:srgbClr val="0083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est Print ltr_guide_ppt_03_ah_11302010">
  <a:themeElements>
    <a:clrScheme name="Best Print ltr_guide_ppt_03_ah_11302010 2">
      <a:dk1>
        <a:srgbClr val="000000"/>
      </a:dk1>
      <a:lt1>
        <a:srgbClr val="FFFFFF"/>
      </a:lt1>
      <a:dk2>
        <a:srgbClr val="5EB6E4"/>
      </a:dk2>
      <a:lt2>
        <a:srgbClr val="4D4F53"/>
      </a:lt2>
      <a:accent1>
        <a:srgbClr val="D3CD8B"/>
      </a:accent1>
      <a:accent2>
        <a:srgbClr val="7AB800"/>
      </a:accent2>
      <a:accent3>
        <a:srgbClr val="FFFFFF"/>
      </a:accent3>
      <a:accent4>
        <a:srgbClr val="000000"/>
      </a:accent4>
      <a:accent5>
        <a:srgbClr val="E6E3C4"/>
      </a:accent5>
      <a:accent6>
        <a:srgbClr val="6EA600"/>
      </a:accent6>
      <a:hlink>
        <a:srgbClr val="00338D"/>
      </a:hlink>
      <a:folHlink>
        <a:srgbClr val="0083A9"/>
      </a:folHlink>
    </a:clrScheme>
    <a:fontScheme name="Best Print ltr_guide_ppt_03_ah_11302010">
      <a:majorFont>
        <a:latin typeface="Arial"/>
        <a:ea typeface=""/>
        <a:cs typeface="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lnDef>
  </a:objectDefaults>
  <a:extraClrSchemeLst>
    <a:extraClrScheme>
      <a:clrScheme name="Best Print ltr_guide_ppt_03_ah_11302010 1">
        <a:dk1>
          <a:srgbClr val="000000"/>
        </a:dk1>
        <a:lt1>
          <a:srgbClr val="FFFFFF"/>
        </a:lt1>
        <a:dk2>
          <a:srgbClr val="263C6B"/>
        </a:dk2>
        <a:lt2>
          <a:srgbClr val="ABAFB2"/>
        </a:lt2>
        <a:accent1>
          <a:srgbClr val="6280AF"/>
        </a:accent1>
        <a:accent2>
          <a:srgbClr val="BDD172"/>
        </a:accent2>
        <a:accent3>
          <a:srgbClr val="FFFFFF"/>
        </a:accent3>
        <a:accent4>
          <a:srgbClr val="000000"/>
        </a:accent4>
        <a:accent5>
          <a:srgbClr val="B7C0D4"/>
        </a:accent5>
        <a:accent6>
          <a:srgbClr val="ABBD67"/>
        </a:accent6>
        <a:hlink>
          <a:srgbClr val="C64120"/>
        </a:hlink>
        <a:folHlink>
          <a:srgbClr val="E989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st Print ltr_guide_ppt_03_ah_11302010 2">
        <a:dk1>
          <a:srgbClr val="000000"/>
        </a:dk1>
        <a:lt1>
          <a:srgbClr val="FFFFFF"/>
        </a:lt1>
        <a:dk2>
          <a:srgbClr val="5EB6E4"/>
        </a:dk2>
        <a:lt2>
          <a:srgbClr val="4D4F53"/>
        </a:lt2>
        <a:accent1>
          <a:srgbClr val="D3CD8B"/>
        </a:accent1>
        <a:accent2>
          <a:srgbClr val="7AB800"/>
        </a:accent2>
        <a:accent3>
          <a:srgbClr val="FFFFFF"/>
        </a:accent3>
        <a:accent4>
          <a:srgbClr val="000000"/>
        </a:accent4>
        <a:accent5>
          <a:srgbClr val="E6E3C4"/>
        </a:accent5>
        <a:accent6>
          <a:srgbClr val="6EA600"/>
        </a:accent6>
        <a:hlink>
          <a:srgbClr val="00338D"/>
        </a:hlink>
        <a:folHlink>
          <a:srgbClr val="0083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Best Print ltr_guide_ppt_03_ah_11302010">
  <a:themeElements>
    <a:clrScheme name="Best Print ltr_guide_ppt_03_ah_11302010 2">
      <a:dk1>
        <a:srgbClr val="000000"/>
      </a:dk1>
      <a:lt1>
        <a:srgbClr val="FFFFFF"/>
      </a:lt1>
      <a:dk2>
        <a:srgbClr val="5EB6E4"/>
      </a:dk2>
      <a:lt2>
        <a:srgbClr val="4D4F53"/>
      </a:lt2>
      <a:accent1>
        <a:srgbClr val="D3CD8B"/>
      </a:accent1>
      <a:accent2>
        <a:srgbClr val="7AB800"/>
      </a:accent2>
      <a:accent3>
        <a:srgbClr val="FFFFFF"/>
      </a:accent3>
      <a:accent4>
        <a:srgbClr val="000000"/>
      </a:accent4>
      <a:accent5>
        <a:srgbClr val="E6E3C4"/>
      </a:accent5>
      <a:accent6>
        <a:srgbClr val="6EA600"/>
      </a:accent6>
      <a:hlink>
        <a:srgbClr val="00338D"/>
      </a:hlink>
      <a:folHlink>
        <a:srgbClr val="0083A9"/>
      </a:folHlink>
    </a:clrScheme>
    <a:fontScheme name="Best Print ltr_guide_ppt_03_ah_11302010">
      <a:majorFont>
        <a:latin typeface="Arial"/>
        <a:ea typeface=""/>
        <a:cs typeface="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/>
            <a:cs typeface="ＭＳ Ｐゴシック"/>
          </a:defRPr>
        </a:defPPr>
      </a:lstStyle>
    </a:lnDef>
  </a:objectDefaults>
  <a:extraClrSchemeLst>
    <a:extraClrScheme>
      <a:clrScheme name="Best Print ltr_guide_ppt_03_ah_11302010 1">
        <a:dk1>
          <a:srgbClr val="000000"/>
        </a:dk1>
        <a:lt1>
          <a:srgbClr val="FFFFFF"/>
        </a:lt1>
        <a:dk2>
          <a:srgbClr val="263C6B"/>
        </a:dk2>
        <a:lt2>
          <a:srgbClr val="ABAFB2"/>
        </a:lt2>
        <a:accent1>
          <a:srgbClr val="6280AF"/>
        </a:accent1>
        <a:accent2>
          <a:srgbClr val="BDD172"/>
        </a:accent2>
        <a:accent3>
          <a:srgbClr val="FFFFFF"/>
        </a:accent3>
        <a:accent4>
          <a:srgbClr val="000000"/>
        </a:accent4>
        <a:accent5>
          <a:srgbClr val="B7C0D4"/>
        </a:accent5>
        <a:accent6>
          <a:srgbClr val="ABBD67"/>
        </a:accent6>
        <a:hlink>
          <a:srgbClr val="C64120"/>
        </a:hlink>
        <a:folHlink>
          <a:srgbClr val="E9890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st Print ltr_guide_ppt_03_ah_11302010 2">
        <a:dk1>
          <a:srgbClr val="000000"/>
        </a:dk1>
        <a:lt1>
          <a:srgbClr val="FFFFFF"/>
        </a:lt1>
        <a:dk2>
          <a:srgbClr val="5EB6E4"/>
        </a:dk2>
        <a:lt2>
          <a:srgbClr val="4D4F53"/>
        </a:lt2>
        <a:accent1>
          <a:srgbClr val="D3CD8B"/>
        </a:accent1>
        <a:accent2>
          <a:srgbClr val="7AB800"/>
        </a:accent2>
        <a:accent3>
          <a:srgbClr val="FFFFFF"/>
        </a:accent3>
        <a:accent4>
          <a:srgbClr val="000000"/>
        </a:accent4>
        <a:accent5>
          <a:srgbClr val="E6E3C4"/>
        </a:accent5>
        <a:accent6>
          <a:srgbClr val="6EA600"/>
        </a:accent6>
        <a:hlink>
          <a:srgbClr val="00338D"/>
        </a:hlink>
        <a:folHlink>
          <a:srgbClr val="0083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2011 CID OBJECTIVES">
  <a:themeElements>
    <a:clrScheme name="3_Blank Presentation 1">
      <a:dk1>
        <a:srgbClr val="000000"/>
      </a:dk1>
      <a:lt1>
        <a:srgbClr val="FFFFFF"/>
      </a:lt1>
      <a:dk2>
        <a:srgbClr val="000000"/>
      </a:dk2>
      <a:lt2>
        <a:srgbClr val="CCCCCC"/>
      </a:lt2>
      <a:accent1>
        <a:srgbClr val="808080"/>
      </a:accent1>
      <a:accent2>
        <a:srgbClr val="3390E1"/>
      </a:accent2>
      <a:accent3>
        <a:srgbClr val="FFFFFF"/>
      </a:accent3>
      <a:accent4>
        <a:srgbClr val="000000"/>
      </a:accent4>
      <a:accent5>
        <a:srgbClr val="C0C0C0"/>
      </a:accent5>
      <a:accent6>
        <a:srgbClr val="2D82CC"/>
      </a:accent6>
      <a:hlink>
        <a:srgbClr val="003399"/>
      </a:hlink>
      <a:folHlink>
        <a:srgbClr val="1C146A"/>
      </a:folHlink>
    </a:clrScheme>
    <a:fontScheme name="3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Blank Presentation 1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808080"/>
        </a:accent1>
        <a:accent2>
          <a:srgbClr val="3390E1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2D82CC"/>
        </a:accent6>
        <a:hlink>
          <a:srgbClr val="003399"/>
        </a:hlink>
        <a:folHlink>
          <a:srgbClr val="1C14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7259829080334D814262E717E4FAEA" ma:contentTypeVersion="0" ma:contentTypeDescription="Create a new document." ma:contentTypeScope="" ma:versionID="9a16afb5c9655abd6063f1048ebc0c3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ShapeData xmlns="http://firmglobal.com/Confirmit/reporting/powerpoint/09-09-2009" xmlns:i="http://www.w3.org/2001/XMLSchema-instance" i:type="TextData">
  <PowerPointShapeId>55160ee4-587c-4475-903e-a5bb7df2b287</PowerPointShapeId>
  <ReportId>b94c3da5-18a5-4450-9ab8-76add9be1f54</ReportId>
  <OriginMode>View</OriginMode>
  <Name>_IHS__Engagement_Report__Title_slide__Text_3</Name>
  <PageId>e2e11c5c-a31d-411c-9a89-4c1a453611cc</PageId>
  <IsUpdatable>true</IsUpdatable>
  <UpdatingMode>PreserveFormatting</UpdatingMode>
  <Origin>Page</Origin>
  <SerializedDynamicReportState>&lt;?xml version="1.0" encoding="utf-16"?&gt;&lt;DynamicReportState xmlns:xsi="http://www.w3.org/2001/XMLSchema-instance" xmlns:xsd="http://www.w3.org/2001/XMLSchema" B="p6892644 1"&gt;&lt;Arguments&gt;&lt;Arguments&gt;&lt;Argument Key="pHideFilterSummary"&gt;&lt;Argument xsi:type="ParameterValueResponse" ValueId="00000000-0000-0000-0000-000000000000" IsIterator="true" Type="String" StringKeyValue="1" StringValue="1" NumericValue="-79228162514264337593543950335" DateValue="0001-01-01T00:00:00"&gt;&lt;Children /&gt;&lt;/Argument&gt;&lt;/Argument&gt;&lt;Argument Key="pEngQuestionCategory_Pagination"&gt;&lt;Argument xsi:type="ParameterValueResponse" ValueId="00000000-0000-0000-0000-000000000000" IsIterator="false" Type="String" StringKeyValue="engagement" StringValue="engagement" NumericValue="-79228162514264337593543950335" DateValue="0001-01-01T00:00:00" /&gt;&lt;/Argument&gt;&lt;Argument Key="pFilter"&gt;&lt;Argument xsi:type="ParameterValueCollection" ValueId="00000000-0000-0000-0000-000000000000" IsIterator="false"&gt;&lt;Values&gt;&lt;ParameterValue xsi:type="ParameterValueResponse" ValueId="00000000-0000-0000-0000-000000000000" IsIterator="false" Type="String" DisplayValue="Greeley, Daria [Level4Mgr=104]" StringKeyValue="Level4Mgr=104" StringValue="Level4Mgr=104" NumericValue="-79228162514264337593543950335" DateValue="0001-01-01T00:00:00" /&gt;&lt;ParameterValue xsi:type="ParameterValueResponse" ValueId="00000000-0000-0000-0000-000000000000" IsIterator="false" Type="String" DisplayValue="Long, Laura [Level4Mgr=164]" StringKeyValue="Level4Mgr=164" StringValue="Level4Mgr=164" NumericValue="-79228162514264337593543950335" DateValue="0001-01-01T00:00:00" /&gt;&lt;ParameterValue xsi:type="ParameterValueResponse" ValueId="00000000-0000-0000-0000-000000000000" IsIterator="false" Type="String" DisplayValue="Rhodine, Sheri [Level4Mgr=220]" StringKeyValue="Level4Mgr=220" StringValue="Level4Mgr=220" NumericValue="-79228162514264337593543950335" DateValue="0001-01-01T00:00:00" /&gt;&lt;ParameterValue xsi:type="ParameterValueResponse" ValueId="00000000-0000-0000-0000-000000000000" IsIterator="false" Type="String" DisplayValue="Schmidt, Deborah [Level4Mgr=240]" StringKeyValue="Level4Mgr=240" StringValue="Level4Mgr=240" NumericValue="-79228162514264337593543950335" DateValue="0001-01-01T00:00:00" /&gt;&lt;/Values&gt;&lt;/Argument&gt;&lt;/Argument&gt;&lt;Argument Key="pDistribution_ChartType"&gt;&lt;Argument xsi:type="ParameterValueResponse" ValueId="00000000-0000-0000-0000-000000000000" IsIterator="false" Type="String" StringKeyValue="BAR_2D" StringValue="BAR_2D" NumericValue="-79228162514264337593543950335" DateValue="0001-01-01T00:00:00" /&gt;&lt;/Argument&gt;&lt;Argument Key="pChangePerception_ChartType"&gt;&lt;Argument xsi:type="ParameterValueResponse" ValueId="00000000-0000-0000-0000-000000000000" IsIterator="false" Type="String" StringKeyValue="BAR_2D" StringValue="BAR_2D" NumericValue="-79228162514264337593543950335" DateValue="0001-01-01T00:00:00" /&gt;&lt;/Argument&gt;&lt;Argument Key="pDemoEngBehaviors_Pagination"&gt;&lt;Argument xsi:type="ParameterValueResponse" ValueId="00000000-0000-0000-0000-000000000000" IsIterator="false" Type="String" StringKeyValue="age" StringValue="age" NumericValue="-79228162514264337593543950335" DateValue="0001-01-01T00:00:00" /&gt;&lt;/Argument&gt;&lt;Argument Key="pHighLow_IncludeBarChart"&gt;&lt;Argument xsi:type="ParameterValueResponse" ValueId="00000000-0000-0000-0000-000000000000" IsIterator="false" Type="String" StringKeyValue="Y" StringValue="Y" NumericValue="-79228162514264337593543950335" DateValue="0001-01-01T00:00:00" /&gt;&lt;/Argument&gt;&lt;Argument Key="pDrivers_SortBy"&gt;&lt;Argument xsi:type="ParameterValueResponse" ValueId="00000000-0000-0000-0000-000000000000" IsIterator="false" Type="String" StringKeyValue="O" StringValue="O" NumericValue="-79228162514264337593543950335" DateValue="0001-01-01T00:00:00" /&gt;&lt;/Argument&gt;&lt;Argument Key="pDemographicalVariable"&gt;&lt;Argument xsi:type="ParameterValueResponse" ValueId="00000000-0000-0000-0000-000000000000" IsIterator="false" Type="String" StringKeyValue="Location" StringValue="Location" NumericValue="-79228162514264337593543950335" DateValue="0001-01-01T00:00:00" /&gt;&lt;/Argument&gt;&lt;Argument Key="pEngScoreByGroup_ChartType"&gt;&lt;Argument xsi:type="ParameterValueResponse" ValueId="00000000-0000-0000-0000-000000000000" IsIterator="false" Type="String" StringKeyValue="BAR_2D" StringValue="BAR_2D" NumericValue="-79228162514264337593543950335" DateValue="0001-01-01T00:00:00" /&gt;&lt;/Argument&gt;&lt;Argument Key="pIncludeGroupsYesNo"&gt;&lt;Argument xsi:type="ParameterValueResponse" ValueId="00000000-0000-0000-0000-000000000000" IsIterator="false" Type="String" StringKeyValue="N" StringValue="N" NumericValue="-79228162514264337593543950335" DateValue="0001-01-01T00:00:00" /&gt;&lt;/Argument&gt;&lt;Argument Key="pEngScoreByDemo_ChartType"&gt;&lt;Argument xsi:type="ParameterValueResponse" ValueId="00000000-0000-0000-0000-000000000000" IsIterator="false" Type="String" StringKeyValue="BAR_2D" StringValue="BAR_2D" NumericValue="-79228162514264337593543950335" DateValue="0001-01-01T00:00:00" /&gt;&lt;/Argument&gt;&lt;/Arguments&gt;&lt;/Arguments&gt;&lt;D&gt;&lt;Filters /&gt;&lt;/D&gt;&lt;P&gt;&lt;CurrentHierarchyNode Id="1" IsLeaf="false" HasChildren="false"&gt;&lt;Level TableName="IHS" /&gt;&lt;/CurrentHierarchyNode&gt;&lt;NodeType&gt;HierarchyNode&lt;/NodeType&gt;&lt;FormId&gt;node_id&lt;/FormId&gt;&lt;/P&gt;&lt;O&gt;&lt;CurrentHierarchyNode Id="1" IsLeaf="false" HasChildren="true"&gt;&lt;Level TableName="IHS" /&gt;&lt;/CurrentHierarchyNode&gt;&lt;NodeType&gt;HierarchyNode&lt;/NodeType&gt;&lt;FormId&gt;node_id&lt;/FormId&gt;&lt;/O&gt;&lt;/DynamicReportState&gt;</SerializedDynamicReportState>
  <OverrideDynamicReportState>false</OverrideDynamicReportState>
  <TextId>c4d3f7ef-a2cb-45c9-8c58-7f525559b3a2</TextId>
</ShapeData>
</file>

<file path=customXml/item3.xml><?xml version="1.0" encoding="utf-8"?>
<ShapeData xmlns="http://firmglobal.com/Confirmit/reporting/powerpoint/09-09-2009" xmlns:i="http://www.w3.org/2001/XMLSchema-instance" i:type="TextData">
  <PowerPointShapeId>ced6c599-6624-41df-b7ca-69800ff9390b</PowerPointShapeId>
  <ReportId>b34f1b3a-c8f0-45b7-8e4a-bd42348156fe</ReportId>
  <OriginMode>View</OriginMode>
  <Name>_IHS_2012_MidYear_Engagement_Survey__Dashboard__Text_1</Name>
  <PageId>55b34e12-cfcd-4fec-b0df-da90563dc83b</PageId>
  <IsUpdatable>true</IsUpdatable>
  <UpdatingMode>PreserveFormatting</UpdatingMode>
  <Origin>Page</Origin>
  <SerializedDynamicReportState>&lt;?xml version="1.0" encoding="utf-16"?&gt;&lt;DynamicReportState xmlns:xsi="http://www.w3.org/2001/XMLSchema-instance" xmlns:xsd="http://www.w3.org/2001/XMLSchema" B="p20656484 10"&gt;&lt;Arguments&gt;&lt;Arguments&gt;&lt;Argument Key="pHighLow_IncludeBarChart"&gt;&lt;Argument xsi:type="ParameterValueResponse" ValueId="00000000-0000-0000-0000-000000000000" IsIterator="false" Type="String" StringKeyValue="Y" StringValue="Y" NumericValue="-79228162514264337593543950335" DateValue="0001-01-01T00:00:00" /&gt;&lt;/Argument&gt;&lt;Argument Key="pChangePerception_ChartType"&gt;&lt;Argument xsi:type="ParameterValueResponse" ValueId="00000000-0000-0000-0000-000000000000" IsIterator="false" Type="String" StringKeyValue="BAR_2D" StringValue="BAR_2D" NumericValue="-79228162514264337593543950335" DateValue="0001-01-01T00:00:00" /&gt;&lt;/Argument&gt;&lt;Argument Key="pHideFilterSummary"&gt;&lt;Argument xsi:type="ParameterValueResponse" ValueId="00000000-0000-0000-0000-000000000000" IsIterator="false" Type="String" StringKeyValue="1" StringValue="1" NumericValue="-79228162514264337593543950335" DateValue="0001-01-01T00:00:00" /&gt;&lt;/Argument&gt;&lt;Argument Key="pEngScoreByGroup_ChartType"&gt;&lt;Argument xsi:type="ParameterValueResponse" ValueId="00000000-0000-0000-0000-000000000000" IsIterator="false" Type="String" StringKeyValue="BAR_2D" StringValue="BAR_2D" NumericValue="-79228162514264337593543950335" DateValue="0001-01-01T00:00:00" /&gt;&lt;/Argument&gt;&lt;Argument Key="pIncludeGroupsYesNo"&gt;&lt;Argument xsi:type="ParameterValueResponse" ValueId="00000000-0000-0000-0000-000000000000" IsIterator="false" Type="String" StringKeyValue="N" StringValue="N" NumericValue="-79228162514264337593543950335" DateValue="0001-01-01T00:00:00" /&gt;&lt;/Argument&gt;&lt;Argument Key="pElapsedTime"&gt;&lt;Argument xsi:type="ParameterValueResponse" ValueId="00000000-0000-0000-0000-000000000000" IsIterator="false" Type="String" StringKeyValue="1350400398673_1350400398673" StringValue="1350400398673_1350400398673" NumericValue="-79228162514264337593543950335" DateValue="0001-01-01T00:00:00" /&gt;&lt;/Argument&gt;&lt;Argument Key="pDemographicalVariable"&gt;&lt;Argument xsi:type="ParameterValueResponse" ValueId="00000000-0000-0000-0000-000000000000" IsIterator="false" Type="String" StringKeyValue="D1" StringValue="D1" NumericValue="-79228162514264337593543950335" DateValue="0001-01-01T00:00:00" /&gt;&lt;/Argument&gt;&lt;Argument Key="pDrivers_SortBy"&gt;&lt;Argument xsi:type="ParameterValueResponse" ValueId="00000000-0000-0000-0000-000000000000" IsIterator="false" Type="String" StringKeyValue="O" StringValue="O" NumericValue="-79228162514264337593543950335" DateValue="0001-01-01T00:00:00" /&gt;&lt;/Argument&gt;&lt;Argument Key="pDemoEngBehaviors_Pagination"&gt;&lt;Argument xsi:type="ParameterValueResponse" ValueId="00000000-0000-0000-0000-000000000000" IsIterator="false" Type="String" StringKeyValue="D1" StringValue="D1" NumericValue="-79228162514264337593543950335" DateValue="0001-01-01T00:00:00" /&gt;&lt;/Argument&gt;&lt;Argument Key="pEngScoreByDemo_ChartType"&gt;&lt;Argument xsi:type="ParameterValueResponse" ValueId="00000000-0000-0000-0000-000000000000" IsIterator="false" Type="String" StringKeyValue="BAR_2D" StringValue="BAR_2D" NumericValue="-79228162514264337593543950335" DateValue="0001-01-01T00:00:00" /&gt;&lt;/Argument&gt;&lt;Argument Key="pEngQuestionCategory"&gt;&lt;Argument xsi:type="ParameterValueResponse" ValueId="00000000-0000-0000-0000-000000000000" IsIterator="false" Type="String" StringKeyValue="engagement" StringValue="engagement" NumericValue="-79228162514264337593543950335" DateValue="0001-01-01T00:00:00" /&gt;&lt;/Argument&gt;&lt;Argument Key="pDistribution_ChartType"&gt;&lt;Argument xsi:type="ParameterValueResponse" ValueId="00000000-0000-0000-0000-000000000000" IsIterator="false" Type="String" StringKeyValue="BAR_2D" StringValue="BAR_2D" NumericValue="-79228162514264337593543950335" DateValue="0001-01-01T00:00:00" /&gt;&lt;/Argument&gt;&lt;Argument Key="pEngQuestionCategory_Pagination"&gt;&lt;Argument xsi:type="ParameterValueResponse" ValueId="00000000-0000-0000-0000-000000000000" IsIterator="false" Type="String" StringKeyValue="engagement" StringValue="engagement" NumericValue="-79228162514264337593543950335" DateValue="0001-01-01T00:00:00" /&gt;&lt;/Argument&gt;&lt;/Arguments&gt;&lt;/Arguments&gt;&lt;D&gt;&lt;Filters /&gt;&lt;/D&gt;&lt;P&gt;&lt;CurrentHierarchyNode Id="510R" IsLeaf="false" HasChildren="false"&gt;&lt;Level TableName="IHS DB - 1" /&gt;&lt;/CurrentHierarchyNode&gt;&lt;NodeType&gt;HierarchyNode&lt;/NodeType&gt;&lt;FormId&gt;node_id&lt;/FormId&gt;&lt;/P&gt;&lt;O&gt;&lt;CurrentHierarchyNode Id="510R" IsLeaf="false" HasChildren="false"&gt;&lt;Level TableName="IHS DB - 1" /&gt;&lt;/CurrentHierarchyNode&gt;&lt;NodeType&gt;HierarchyNode&lt;/NodeType&gt;&lt;FormId&gt;node_id&lt;/FormId&gt;&lt;/O&gt;&lt;/DynamicReportState&gt;</SerializedDynamicReportState>
  <OverrideDynamicReportState>false</OverrideDynamicReportState>
  <TextId>99f15c59-6972-4fe0-b9a3-6821ff69954c</TextId>
</ShapeData>
</file>

<file path=customXml/item4.xml><?xml version="1.0" encoding="utf-8"?>
<p:properties xmlns:p="http://schemas.microsoft.com/office/2006/metadata/properties" xmlns:xsi="http://www.w3.org/2001/XMLSchema-instance">
  <documentManagement/>
</p:propertie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A5CC51-808B-4B54-BD7A-9B05590419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2BFE756-D43E-4BBC-911C-2CC228ED29F5}">
  <ds:schemaRefs>
    <ds:schemaRef ds:uri="http://firmglobal.com/Confirmit/reporting/powerpoint/09-09-2009"/>
  </ds:schemaRefs>
</ds:datastoreItem>
</file>

<file path=customXml/itemProps3.xml><?xml version="1.0" encoding="utf-8"?>
<ds:datastoreItem xmlns:ds="http://schemas.openxmlformats.org/officeDocument/2006/customXml" ds:itemID="{8E677EF4-00D8-466C-9EAE-DF76AC8AE5CB}">
  <ds:schemaRefs>
    <ds:schemaRef ds:uri="http://firmglobal.com/Confirmit/reporting/powerpoint/09-09-2009"/>
  </ds:schemaRefs>
</ds:datastoreItem>
</file>

<file path=customXml/itemProps4.xml><?xml version="1.0" encoding="utf-8"?>
<ds:datastoreItem xmlns:ds="http://schemas.openxmlformats.org/officeDocument/2006/customXml" ds:itemID="{EDB10EAE-71E3-41A8-B753-90688B48D692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5.xml><?xml version="1.0" encoding="utf-8"?>
<ds:datastoreItem xmlns:ds="http://schemas.openxmlformats.org/officeDocument/2006/customXml" ds:itemID="{E7A1DBC3-93E4-4B1F-917D-A7AB807A05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4706</TotalTime>
  <Words>854</Words>
  <Application>Microsoft Office PowerPoint</Application>
  <PresentationFormat>On-screen Show (4:3)</PresentationFormat>
  <Paragraphs>428</Paragraphs>
  <Slides>61</Slides>
  <Notes>32</Notes>
  <HiddenSlides>2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61</vt:i4>
      </vt:variant>
    </vt:vector>
  </HeadingPairs>
  <TitlesOfParts>
    <vt:vector size="80" baseType="lpstr">
      <vt:lpstr>ＭＳ Ｐゴシック</vt:lpstr>
      <vt:lpstr>ＭＳ Ｐゴシック</vt:lpstr>
      <vt:lpstr>Arial</vt:lpstr>
      <vt:lpstr>Arial Black</vt:lpstr>
      <vt:lpstr>Book Antiqua</vt:lpstr>
      <vt:lpstr>Bradley Hand ITC</vt:lpstr>
      <vt:lpstr>Calibri</vt:lpstr>
      <vt:lpstr>Tempus Sans ITC</vt:lpstr>
      <vt:lpstr>Times</vt:lpstr>
      <vt:lpstr>Times New Roman</vt:lpstr>
      <vt:lpstr>Trebuchet MS</vt:lpstr>
      <vt:lpstr>Verdana</vt:lpstr>
      <vt:lpstr>Wingdings</vt:lpstr>
      <vt:lpstr>2011 CID OBJECTIVES</vt:lpstr>
      <vt:lpstr>Dark Image Title Cover</vt:lpstr>
      <vt:lpstr>Best Print ltr_guide_ppt_03_ah_11302010</vt:lpstr>
      <vt:lpstr>1_Best Print ltr_guide_ppt_03_ah_11302010</vt:lpstr>
      <vt:lpstr>2_Best Print ltr_guide_ppt_03_ah_11302010</vt:lpstr>
      <vt:lpstr>1_2011 CID OBJECTIVES</vt:lpstr>
      <vt:lpstr>Stand Back and Deliver A Leader’s Guide to Accelerating Agility</vt:lpstr>
      <vt:lpstr>Welcome to India</vt:lpstr>
      <vt:lpstr>About IHS</vt:lpstr>
      <vt:lpstr>Purpose</vt:lpstr>
      <vt:lpstr>Apollo 13</vt:lpstr>
      <vt:lpstr>Get Alignment on the Purpose</vt:lpstr>
      <vt:lpstr>Start with Market Positioning</vt:lpstr>
      <vt:lpstr>Purpose Alignment Model</vt:lpstr>
      <vt:lpstr>Purpose Alignment Model</vt:lpstr>
      <vt:lpstr>Applicable at all Levels</vt:lpstr>
      <vt:lpstr>A View of Strategy - Apple</vt:lpstr>
      <vt:lpstr>Collaboration</vt:lpstr>
      <vt:lpstr>PowerPoint Presentation</vt:lpstr>
      <vt:lpstr> Leadership Model</vt:lpstr>
      <vt:lpstr>Long Ago and Far, Far Away…</vt:lpstr>
      <vt:lpstr>    </vt:lpstr>
      <vt:lpstr>Trust/Ownership Model</vt:lpstr>
      <vt:lpstr>PowerPoint Presentation</vt:lpstr>
      <vt:lpstr> Leadership Model</vt:lpstr>
      <vt:lpstr>Square peg in a round hole</vt:lpstr>
      <vt:lpstr>Collaborative Leadership</vt:lpstr>
      <vt:lpstr>PowerPoint Presentation</vt:lpstr>
      <vt:lpstr>Get the Right People</vt:lpstr>
      <vt:lpstr>Stepping Up and Standing Back</vt:lpstr>
      <vt:lpstr>Collaboration</vt:lpstr>
      <vt:lpstr>Agile Leadership</vt:lpstr>
      <vt:lpstr>Delivery</vt:lpstr>
      <vt:lpstr>Managing the Coming Storm  Inside the Tornado </vt:lpstr>
      <vt:lpstr>We’re not in Kansas Anymore</vt:lpstr>
      <vt:lpstr>Creative Solutions</vt:lpstr>
      <vt:lpstr>Gordon the Guided Missile</vt:lpstr>
      <vt:lpstr>Control Systems</vt:lpstr>
      <vt:lpstr>Trust/Ownership Model</vt:lpstr>
      <vt:lpstr>Managing Complexity and Uncertainty Context Leadership Model</vt:lpstr>
      <vt:lpstr>Reduce Uncertainty or Complexity</vt:lpstr>
      <vt:lpstr>Managing Complexity and Uncertainty</vt:lpstr>
      <vt:lpstr>The Swiss Stock Exchange</vt:lpstr>
      <vt:lpstr>Portfolio Distribution</vt:lpstr>
      <vt:lpstr>Product Lifecycle</vt:lpstr>
      <vt:lpstr>Project Leadership Guide</vt:lpstr>
      <vt:lpstr>Leadership Development</vt:lpstr>
      <vt:lpstr>Leadership Development</vt:lpstr>
      <vt:lpstr>Not all dogs are the same</vt:lpstr>
      <vt:lpstr>Decisions</vt:lpstr>
      <vt:lpstr>Business Value Calculation</vt:lpstr>
      <vt:lpstr>Business Value Guess</vt:lpstr>
      <vt:lpstr>Decisions and Business Value</vt:lpstr>
      <vt:lpstr>Purpose Filter</vt:lpstr>
      <vt:lpstr>Considerations</vt:lpstr>
      <vt:lpstr>Risks – Types of Uncertainty</vt:lpstr>
      <vt:lpstr>Constraints -- Failure is not an option</vt:lpstr>
      <vt:lpstr>Decisions, Decisions, Decisions</vt:lpstr>
      <vt:lpstr>Cost of Delay</vt:lpstr>
      <vt:lpstr>Decisions and Business Value</vt:lpstr>
      <vt:lpstr>Purpose</vt:lpstr>
      <vt:lpstr>Collaboration</vt:lpstr>
      <vt:lpstr>Delivery</vt:lpstr>
      <vt:lpstr>Decisions</vt:lpstr>
      <vt:lpstr>Contact</vt:lpstr>
      <vt:lpstr>Collaborating with Non-Collaborators</vt:lpstr>
      <vt:lpstr>Real Options</vt:lpstr>
    </vt:vector>
  </TitlesOfParts>
  <Company>IHS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Positioning Template</dc:title>
  <dc:creator>S.Buscemi</dc:creator>
  <cp:lastModifiedBy>Little, Todd</cp:lastModifiedBy>
  <cp:revision>410</cp:revision>
  <cp:lastPrinted>2015-03-19T16:33:04Z</cp:lastPrinted>
  <dcterms:created xsi:type="dcterms:W3CDTF">2010-11-09T20:55:48Z</dcterms:created>
  <dcterms:modified xsi:type="dcterms:W3CDTF">2015-03-25T08:57:14Z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0x010100617259829080334D814262E717E4FAEA</vt:lpwstr>
  </property>
</Properties>
</file>