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7.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8.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9.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397" r:id="rId2"/>
    <p:sldId id="958" r:id="rId3"/>
    <p:sldId id="953" r:id="rId4"/>
    <p:sldId id="959" r:id="rId5"/>
    <p:sldId id="952" r:id="rId6"/>
    <p:sldId id="1118" r:id="rId7"/>
    <p:sldId id="960" r:id="rId8"/>
    <p:sldId id="972" r:id="rId9"/>
    <p:sldId id="956" r:id="rId10"/>
    <p:sldId id="962" r:id="rId11"/>
    <p:sldId id="1119" r:id="rId12"/>
    <p:sldId id="1200" r:id="rId13"/>
    <p:sldId id="815" r:id="rId14"/>
    <p:sldId id="886" r:id="rId15"/>
    <p:sldId id="891" r:id="rId16"/>
    <p:sldId id="887" r:id="rId17"/>
    <p:sldId id="888" r:id="rId18"/>
    <p:sldId id="1192" r:id="rId19"/>
    <p:sldId id="1112" r:id="rId20"/>
    <p:sldId id="1113" r:id="rId21"/>
    <p:sldId id="1137" r:id="rId22"/>
    <p:sldId id="818" r:id="rId23"/>
    <p:sldId id="819" r:id="rId24"/>
    <p:sldId id="842" r:id="rId25"/>
    <p:sldId id="843" r:id="rId26"/>
    <p:sldId id="820" r:id="rId27"/>
    <p:sldId id="1172" r:id="rId28"/>
    <p:sldId id="1171" r:id="rId29"/>
    <p:sldId id="1090" r:id="rId30"/>
    <p:sldId id="1201" r:id="rId31"/>
    <p:sldId id="821" r:id="rId32"/>
    <p:sldId id="822" r:id="rId33"/>
    <p:sldId id="823" r:id="rId34"/>
    <p:sldId id="1189" r:id="rId35"/>
    <p:sldId id="824" r:id="rId36"/>
    <p:sldId id="1093" r:id="rId37"/>
    <p:sldId id="1202" r:id="rId38"/>
    <p:sldId id="856" r:id="rId39"/>
    <p:sldId id="900" r:id="rId40"/>
    <p:sldId id="852" r:id="rId41"/>
    <p:sldId id="901" r:id="rId42"/>
    <p:sldId id="854" r:id="rId43"/>
    <p:sldId id="902" r:id="rId44"/>
    <p:sldId id="847" r:id="rId45"/>
    <p:sldId id="1197" r:id="rId46"/>
    <p:sldId id="1198" r:id="rId47"/>
    <p:sldId id="1127" r:id="rId48"/>
    <p:sldId id="1203" r:id="rId49"/>
    <p:sldId id="1185" r:id="rId50"/>
    <p:sldId id="931" r:id="rId51"/>
    <p:sldId id="1174" r:id="rId52"/>
    <p:sldId id="1091" r:id="rId53"/>
    <p:sldId id="1204" r:id="rId54"/>
    <p:sldId id="903" r:id="rId55"/>
    <p:sldId id="904" r:id="rId56"/>
    <p:sldId id="1124" r:id="rId57"/>
    <p:sldId id="1205" r:id="rId58"/>
    <p:sldId id="863" r:id="rId59"/>
    <p:sldId id="1097" r:id="rId60"/>
    <p:sldId id="1206" r:id="rId61"/>
    <p:sldId id="1173" r:id="rId62"/>
    <p:sldId id="866" r:id="rId63"/>
    <p:sldId id="1126" r:id="rId64"/>
    <p:sldId id="1125" r:id="rId65"/>
    <p:sldId id="1207" r:id="rId66"/>
    <p:sldId id="1068" r:id="rId67"/>
    <p:sldId id="1190" r:id="rId68"/>
    <p:sldId id="1147" r:id="rId69"/>
    <p:sldId id="1191" r:id="rId70"/>
    <p:sldId id="1102" r:id="rId71"/>
    <p:sldId id="1208" r:id="rId72"/>
    <p:sldId id="1211" r:id="rId73"/>
    <p:sldId id="1199" r:id="rId74"/>
    <p:sldId id="893" r:id="rId75"/>
    <p:sldId id="1104" r:id="rId76"/>
    <p:sldId id="1210" r:id="rId77"/>
    <p:sldId id="1183" r:id="rId78"/>
    <p:sldId id="1109" r:id="rId79"/>
    <p:sldId id="1110" r:id="rId80"/>
    <p:sldId id="1209" r:id="rId81"/>
    <p:sldId id="1216" r:id="rId82"/>
    <p:sldId id="1217" r:id="rId83"/>
    <p:sldId id="1218" r:id="rId84"/>
    <p:sldId id="1159" r:id="rId85"/>
    <p:sldId id="1196" r:id="rId86"/>
    <p:sldId id="881" r:id="rId87"/>
    <p:sldId id="882" r:id="rId88"/>
    <p:sldId id="883" r:id="rId89"/>
    <p:sldId id="1116" r:id="rId90"/>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7D9"/>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77" autoAdjust="0"/>
    <p:restoredTop sz="94790" autoAdjust="0"/>
  </p:normalViewPr>
  <p:slideViewPr>
    <p:cSldViewPr snapToGrid="0">
      <p:cViewPr varScale="1">
        <p:scale>
          <a:sx n="64" d="100"/>
          <a:sy n="64" d="100"/>
        </p:scale>
        <p:origin x="86" y="4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odd\Articles\Estimation\Jorgensen%20Low%20Bi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guresFor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Todds%20Stuff\Todd\Accelinnova\Presentations\Risk\JellyBea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Project Success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Measured </c:v>
                </c:pt>
                <c:pt idx="1">
                  <c:v>Perceived</c:v>
                </c:pt>
              </c:strCache>
            </c:strRef>
          </c:cat>
          <c:val>
            <c:numRef>
              <c:f>Sheet1!$B$2:$B$3</c:f>
              <c:numCache>
                <c:formatCode>0%</c:formatCode>
                <c:ptCount val="2"/>
                <c:pt idx="0">
                  <c:v>0.42</c:v>
                </c:pt>
                <c:pt idx="1">
                  <c:v>0.79</c:v>
                </c:pt>
              </c:numCache>
            </c:numRef>
          </c:val>
        </c:ser>
        <c:dLbls>
          <c:showLegendKey val="0"/>
          <c:showVal val="0"/>
          <c:showCatName val="0"/>
          <c:showSerName val="0"/>
          <c:showPercent val="0"/>
          <c:showBubbleSize val="0"/>
        </c:dLbls>
        <c:gapWidth val="150"/>
        <c:axId val="340604584"/>
        <c:axId val="340604976"/>
      </c:barChart>
      <c:catAx>
        <c:axId val="340604584"/>
        <c:scaling>
          <c:orientation val="minMax"/>
        </c:scaling>
        <c:delete val="0"/>
        <c:axPos val="b"/>
        <c:numFmt formatCode="General" sourceLinked="0"/>
        <c:majorTickMark val="out"/>
        <c:minorTickMark val="none"/>
        <c:tickLblPos val="nextTo"/>
        <c:crossAx val="340604976"/>
        <c:crosses val="autoZero"/>
        <c:auto val="1"/>
        <c:lblAlgn val="ctr"/>
        <c:lblOffset val="100"/>
        <c:noMultiLvlLbl val="0"/>
      </c:catAx>
      <c:valAx>
        <c:axId val="340604976"/>
        <c:scaling>
          <c:orientation val="minMax"/>
        </c:scaling>
        <c:delete val="0"/>
        <c:axPos val="l"/>
        <c:majorGridlines/>
        <c:numFmt formatCode="0%" sourceLinked="1"/>
        <c:majorTickMark val="out"/>
        <c:minorTickMark val="none"/>
        <c:tickLblPos val="nextTo"/>
        <c:crossAx val="340604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75" b="1" i="0" u="none" strike="noStrike" baseline="0">
                <a:solidFill>
                  <a:srgbClr val="000000"/>
                </a:solidFill>
                <a:latin typeface="Arial"/>
                <a:ea typeface="Arial"/>
                <a:cs typeface="Arial"/>
              </a:defRPr>
            </a:pPr>
            <a:r>
              <a:rPr lang="en-US"/>
              <a:t>Initial Estimate vs. Actual Duration</a:t>
            </a:r>
          </a:p>
        </c:rich>
      </c:tx>
      <c:layout>
        <c:manualLayout>
          <c:xMode val="edge"/>
          <c:yMode val="edge"/>
          <c:x val="0.30632630410654954"/>
          <c:y val="1.6313213703099506E-2"/>
        </c:manualLayout>
      </c:layout>
      <c:overlay val="0"/>
      <c:spPr>
        <a:noFill/>
        <a:ln w="25400">
          <a:noFill/>
        </a:ln>
      </c:spPr>
    </c:title>
    <c:autoTitleDeleted val="0"/>
    <c:plotArea>
      <c:layout>
        <c:manualLayout>
          <c:layoutTarget val="inner"/>
          <c:xMode val="edge"/>
          <c:yMode val="edge"/>
          <c:x val="3.0706622271550132E-2"/>
          <c:y val="8.1566068515498025E-2"/>
          <c:w val="0.96041435442101353"/>
          <c:h val="0.87330070690592709"/>
        </c:manualLayout>
      </c:layout>
      <c:scatterChart>
        <c:scatterStyle val="lineMarker"/>
        <c:varyColors val="0"/>
        <c:ser>
          <c:idx val="1"/>
          <c:order val="0"/>
          <c:tx>
            <c:v>Ideal</c:v>
          </c:tx>
          <c:spPr>
            <a:ln w="12700">
              <a:solidFill>
                <a:srgbClr val="FF00FF"/>
              </a:solidFill>
              <a:prstDash val="solid"/>
            </a:ln>
          </c:spPr>
          <c:marker>
            <c:symbol val="none"/>
          </c:marker>
          <c:xVal>
            <c:numRef>
              <c:f>'[Chart in Uncertainty Surrounding the Cone of Uncertainty 20050222a.doc]Demarco Data'!$A$27:$A$28</c:f>
              <c:numCache>
                <c:formatCode>General</c:formatCode>
                <c:ptCount val="2"/>
                <c:pt idx="0">
                  <c:v>0</c:v>
                </c:pt>
                <c:pt idx="1">
                  <c:v>1000</c:v>
                </c:pt>
              </c:numCache>
            </c:numRef>
          </c:xVal>
          <c:yVal>
            <c:numRef>
              <c:f>'[Chart in Uncertainty Surrounding the Cone of Uncertainty 20050222a.doc]Demarco Data'!$B$27:$B$28</c:f>
              <c:numCache>
                <c:formatCode>General</c:formatCode>
                <c:ptCount val="2"/>
                <c:pt idx="0">
                  <c:v>0</c:v>
                </c:pt>
                <c:pt idx="1">
                  <c:v>1000</c:v>
                </c:pt>
              </c:numCache>
            </c:numRef>
          </c:yVal>
          <c:smooth val="0"/>
        </c:ser>
        <c:ser>
          <c:idx val="0"/>
          <c:order val="1"/>
          <c:tx>
            <c:v>LGC Data</c:v>
          </c:tx>
          <c:spPr>
            <a:ln w="28575">
              <a:noFill/>
            </a:ln>
          </c:spPr>
          <c:marker>
            <c:symbol val="diamond"/>
            <c:size val="5"/>
            <c:spPr>
              <a:solidFill>
                <a:srgbClr val="000080"/>
              </a:solidFill>
              <a:ln>
                <a:solidFill>
                  <a:srgbClr val="000080"/>
                </a:solidFill>
                <a:prstDash val="solid"/>
              </a:ln>
            </c:spPr>
          </c:marker>
          <c:xVal>
            <c:numRef>
              <c:f>'[Chart in Uncertainty Surrounding the Cone of Uncertainty 20050222a.doc]RaiioHisto'!$A$6:$A$229</c:f>
              <c:numCache>
                <c:formatCode>General</c:formatCode>
                <c:ptCount val="224"/>
                <c:pt idx="0">
                  <c:v>362</c:v>
                </c:pt>
                <c:pt idx="1">
                  <c:v>334</c:v>
                </c:pt>
                <c:pt idx="2">
                  <c:v>212</c:v>
                </c:pt>
                <c:pt idx="3">
                  <c:v>303</c:v>
                </c:pt>
                <c:pt idx="4">
                  <c:v>547</c:v>
                </c:pt>
                <c:pt idx="5">
                  <c:v>183</c:v>
                </c:pt>
                <c:pt idx="6">
                  <c:v>154</c:v>
                </c:pt>
                <c:pt idx="7">
                  <c:v>148</c:v>
                </c:pt>
                <c:pt idx="8">
                  <c:v>71</c:v>
                </c:pt>
                <c:pt idx="9">
                  <c:v>211</c:v>
                </c:pt>
                <c:pt idx="10">
                  <c:v>374</c:v>
                </c:pt>
                <c:pt idx="11">
                  <c:v>181</c:v>
                </c:pt>
                <c:pt idx="12">
                  <c:v>323</c:v>
                </c:pt>
                <c:pt idx="13">
                  <c:v>165</c:v>
                </c:pt>
                <c:pt idx="14">
                  <c:v>135</c:v>
                </c:pt>
                <c:pt idx="15">
                  <c:v>135</c:v>
                </c:pt>
                <c:pt idx="16">
                  <c:v>146</c:v>
                </c:pt>
                <c:pt idx="17">
                  <c:v>242</c:v>
                </c:pt>
                <c:pt idx="18">
                  <c:v>143</c:v>
                </c:pt>
                <c:pt idx="19">
                  <c:v>177</c:v>
                </c:pt>
                <c:pt idx="20">
                  <c:v>163</c:v>
                </c:pt>
                <c:pt idx="21">
                  <c:v>126</c:v>
                </c:pt>
                <c:pt idx="22">
                  <c:v>161</c:v>
                </c:pt>
                <c:pt idx="23">
                  <c:v>498</c:v>
                </c:pt>
                <c:pt idx="24">
                  <c:v>105</c:v>
                </c:pt>
                <c:pt idx="25">
                  <c:v>30</c:v>
                </c:pt>
                <c:pt idx="26">
                  <c:v>103</c:v>
                </c:pt>
                <c:pt idx="27">
                  <c:v>268</c:v>
                </c:pt>
                <c:pt idx="28">
                  <c:v>226</c:v>
                </c:pt>
                <c:pt idx="29">
                  <c:v>318</c:v>
                </c:pt>
                <c:pt idx="30">
                  <c:v>318</c:v>
                </c:pt>
                <c:pt idx="31">
                  <c:v>220</c:v>
                </c:pt>
                <c:pt idx="32">
                  <c:v>161</c:v>
                </c:pt>
                <c:pt idx="33">
                  <c:v>246</c:v>
                </c:pt>
                <c:pt idx="34">
                  <c:v>98</c:v>
                </c:pt>
                <c:pt idx="35">
                  <c:v>28</c:v>
                </c:pt>
                <c:pt idx="36">
                  <c:v>182</c:v>
                </c:pt>
                <c:pt idx="37">
                  <c:v>193</c:v>
                </c:pt>
                <c:pt idx="38">
                  <c:v>272</c:v>
                </c:pt>
                <c:pt idx="39">
                  <c:v>415</c:v>
                </c:pt>
                <c:pt idx="40">
                  <c:v>56</c:v>
                </c:pt>
                <c:pt idx="41">
                  <c:v>422</c:v>
                </c:pt>
                <c:pt idx="42">
                  <c:v>99</c:v>
                </c:pt>
                <c:pt idx="43">
                  <c:v>192</c:v>
                </c:pt>
                <c:pt idx="44">
                  <c:v>280</c:v>
                </c:pt>
                <c:pt idx="45">
                  <c:v>170</c:v>
                </c:pt>
                <c:pt idx="46">
                  <c:v>175</c:v>
                </c:pt>
                <c:pt idx="47">
                  <c:v>180</c:v>
                </c:pt>
                <c:pt idx="48">
                  <c:v>211</c:v>
                </c:pt>
                <c:pt idx="49">
                  <c:v>183</c:v>
                </c:pt>
                <c:pt idx="50">
                  <c:v>277</c:v>
                </c:pt>
                <c:pt idx="51">
                  <c:v>119</c:v>
                </c:pt>
                <c:pt idx="52">
                  <c:v>61</c:v>
                </c:pt>
                <c:pt idx="53">
                  <c:v>151</c:v>
                </c:pt>
                <c:pt idx="54">
                  <c:v>321</c:v>
                </c:pt>
                <c:pt idx="55">
                  <c:v>175</c:v>
                </c:pt>
                <c:pt idx="56">
                  <c:v>180</c:v>
                </c:pt>
                <c:pt idx="57">
                  <c:v>165</c:v>
                </c:pt>
                <c:pt idx="58">
                  <c:v>257</c:v>
                </c:pt>
                <c:pt idx="59">
                  <c:v>322</c:v>
                </c:pt>
                <c:pt idx="60">
                  <c:v>246</c:v>
                </c:pt>
                <c:pt idx="61">
                  <c:v>96</c:v>
                </c:pt>
                <c:pt idx="62">
                  <c:v>282</c:v>
                </c:pt>
                <c:pt idx="63">
                  <c:v>237</c:v>
                </c:pt>
                <c:pt idx="64">
                  <c:v>290</c:v>
                </c:pt>
                <c:pt idx="65">
                  <c:v>232</c:v>
                </c:pt>
                <c:pt idx="66">
                  <c:v>63</c:v>
                </c:pt>
                <c:pt idx="67">
                  <c:v>207</c:v>
                </c:pt>
                <c:pt idx="68">
                  <c:v>423</c:v>
                </c:pt>
                <c:pt idx="69">
                  <c:v>174</c:v>
                </c:pt>
                <c:pt idx="70">
                  <c:v>50</c:v>
                </c:pt>
                <c:pt idx="71">
                  <c:v>360</c:v>
                </c:pt>
                <c:pt idx="72">
                  <c:v>163</c:v>
                </c:pt>
                <c:pt idx="73">
                  <c:v>94</c:v>
                </c:pt>
                <c:pt idx="74">
                  <c:v>280</c:v>
                </c:pt>
                <c:pt idx="75">
                  <c:v>377</c:v>
                </c:pt>
                <c:pt idx="76">
                  <c:v>120</c:v>
                </c:pt>
                <c:pt idx="77">
                  <c:v>67</c:v>
                </c:pt>
                <c:pt idx="78">
                  <c:v>301</c:v>
                </c:pt>
                <c:pt idx="79">
                  <c:v>363</c:v>
                </c:pt>
                <c:pt idx="80">
                  <c:v>151</c:v>
                </c:pt>
                <c:pt idx="81">
                  <c:v>363</c:v>
                </c:pt>
                <c:pt idx="82">
                  <c:v>182</c:v>
                </c:pt>
                <c:pt idx="83">
                  <c:v>157</c:v>
                </c:pt>
                <c:pt idx="84">
                  <c:v>120</c:v>
                </c:pt>
                <c:pt idx="85">
                  <c:v>349</c:v>
                </c:pt>
                <c:pt idx="86">
                  <c:v>455</c:v>
                </c:pt>
                <c:pt idx="87">
                  <c:v>148</c:v>
                </c:pt>
                <c:pt idx="88">
                  <c:v>148</c:v>
                </c:pt>
                <c:pt idx="89">
                  <c:v>148</c:v>
                </c:pt>
                <c:pt idx="90">
                  <c:v>168</c:v>
                </c:pt>
                <c:pt idx="91">
                  <c:v>147</c:v>
                </c:pt>
                <c:pt idx="92">
                  <c:v>134</c:v>
                </c:pt>
                <c:pt idx="93">
                  <c:v>349</c:v>
                </c:pt>
                <c:pt idx="94">
                  <c:v>363</c:v>
                </c:pt>
                <c:pt idx="95">
                  <c:v>110</c:v>
                </c:pt>
                <c:pt idx="96">
                  <c:v>350</c:v>
                </c:pt>
                <c:pt idx="97">
                  <c:v>350</c:v>
                </c:pt>
                <c:pt idx="98">
                  <c:v>95</c:v>
                </c:pt>
                <c:pt idx="99">
                  <c:v>63</c:v>
                </c:pt>
                <c:pt idx="100">
                  <c:v>149</c:v>
                </c:pt>
                <c:pt idx="101">
                  <c:v>293</c:v>
                </c:pt>
                <c:pt idx="102">
                  <c:v>349</c:v>
                </c:pt>
                <c:pt idx="103">
                  <c:v>150</c:v>
                </c:pt>
                <c:pt idx="104">
                  <c:v>223</c:v>
                </c:pt>
                <c:pt idx="105">
                  <c:v>101</c:v>
                </c:pt>
                <c:pt idx="106">
                  <c:v>133</c:v>
                </c:pt>
                <c:pt idx="107">
                  <c:v>317</c:v>
                </c:pt>
                <c:pt idx="108">
                  <c:v>90</c:v>
                </c:pt>
                <c:pt idx="109">
                  <c:v>266</c:v>
                </c:pt>
                <c:pt idx="110">
                  <c:v>153</c:v>
                </c:pt>
                <c:pt idx="111">
                  <c:v>321</c:v>
                </c:pt>
                <c:pt idx="112">
                  <c:v>217</c:v>
                </c:pt>
                <c:pt idx="113">
                  <c:v>253</c:v>
                </c:pt>
                <c:pt idx="114">
                  <c:v>143</c:v>
                </c:pt>
                <c:pt idx="115">
                  <c:v>252</c:v>
                </c:pt>
                <c:pt idx="116">
                  <c:v>205</c:v>
                </c:pt>
                <c:pt idx="117">
                  <c:v>313</c:v>
                </c:pt>
                <c:pt idx="118">
                  <c:v>127</c:v>
                </c:pt>
                <c:pt idx="119">
                  <c:v>104</c:v>
                </c:pt>
                <c:pt idx="120">
                  <c:v>199</c:v>
                </c:pt>
                <c:pt idx="121">
                  <c:v>147</c:v>
                </c:pt>
                <c:pt idx="122">
                  <c:v>202</c:v>
                </c:pt>
                <c:pt idx="123">
                  <c:v>363</c:v>
                </c:pt>
                <c:pt idx="124">
                  <c:v>77</c:v>
                </c:pt>
                <c:pt idx="125">
                  <c:v>261</c:v>
                </c:pt>
                <c:pt idx="126">
                  <c:v>349</c:v>
                </c:pt>
                <c:pt idx="127">
                  <c:v>202</c:v>
                </c:pt>
                <c:pt idx="128">
                  <c:v>112</c:v>
                </c:pt>
                <c:pt idx="129">
                  <c:v>115</c:v>
                </c:pt>
                <c:pt idx="130">
                  <c:v>115</c:v>
                </c:pt>
                <c:pt idx="131">
                  <c:v>196</c:v>
                </c:pt>
                <c:pt idx="132">
                  <c:v>202</c:v>
                </c:pt>
                <c:pt idx="133">
                  <c:v>134</c:v>
                </c:pt>
                <c:pt idx="134">
                  <c:v>56</c:v>
                </c:pt>
                <c:pt idx="135">
                  <c:v>134</c:v>
                </c:pt>
                <c:pt idx="136">
                  <c:v>362</c:v>
                </c:pt>
                <c:pt idx="137">
                  <c:v>170</c:v>
                </c:pt>
                <c:pt idx="138">
                  <c:v>487</c:v>
                </c:pt>
                <c:pt idx="139">
                  <c:v>65</c:v>
                </c:pt>
                <c:pt idx="140">
                  <c:v>202</c:v>
                </c:pt>
                <c:pt idx="141">
                  <c:v>192</c:v>
                </c:pt>
                <c:pt idx="142">
                  <c:v>65</c:v>
                </c:pt>
                <c:pt idx="143">
                  <c:v>65</c:v>
                </c:pt>
                <c:pt idx="144">
                  <c:v>202</c:v>
                </c:pt>
                <c:pt idx="145">
                  <c:v>363</c:v>
                </c:pt>
                <c:pt idx="146">
                  <c:v>392</c:v>
                </c:pt>
                <c:pt idx="147">
                  <c:v>392</c:v>
                </c:pt>
                <c:pt idx="148">
                  <c:v>104</c:v>
                </c:pt>
                <c:pt idx="149">
                  <c:v>97</c:v>
                </c:pt>
                <c:pt idx="150">
                  <c:v>37</c:v>
                </c:pt>
                <c:pt idx="151">
                  <c:v>188</c:v>
                </c:pt>
                <c:pt idx="152">
                  <c:v>226</c:v>
                </c:pt>
                <c:pt idx="153">
                  <c:v>358</c:v>
                </c:pt>
                <c:pt idx="154">
                  <c:v>161</c:v>
                </c:pt>
                <c:pt idx="155">
                  <c:v>318</c:v>
                </c:pt>
                <c:pt idx="156">
                  <c:v>526</c:v>
                </c:pt>
                <c:pt idx="157">
                  <c:v>153</c:v>
                </c:pt>
                <c:pt idx="158">
                  <c:v>122</c:v>
                </c:pt>
                <c:pt idx="159">
                  <c:v>122</c:v>
                </c:pt>
                <c:pt idx="160">
                  <c:v>115</c:v>
                </c:pt>
                <c:pt idx="161">
                  <c:v>115</c:v>
                </c:pt>
                <c:pt idx="162">
                  <c:v>116</c:v>
                </c:pt>
                <c:pt idx="163">
                  <c:v>168</c:v>
                </c:pt>
                <c:pt idx="164">
                  <c:v>85</c:v>
                </c:pt>
                <c:pt idx="165">
                  <c:v>104</c:v>
                </c:pt>
                <c:pt idx="166">
                  <c:v>133</c:v>
                </c:pt>
                <c:pt idx="167">
                  <c:v>108</c:v>
                </c:pt>
                <c:pt idx="168">
                  <c:v>91</c:v>
                </c:pt>
                <c:pt idx="169">
                  <c:v>77</c:v>
                </c:pt>
                <c:pt idx="170">
                  <c:v>75</c:v>
                </c:pt>
                <c:pt idx="171">
                  <c:v>289</c:v>
                </c:pt>
                <c:pt idx="172">
                  <c:v>105</c:v>
                </c:pt>
                <c:pt idx="173">
                  <c:v>180</c:v>
                </c:pt>
                <c:pt idx="174">
                  <c:v>163</c:v>
                </c:pt>
                <c:pt idx="175">
                  <c:v>386</c:v>
                </c:pt>
                <c:pt idx="176">
                  <c:v>65</c:v>
                </c:pt>
                <c:pt idx="177">
                  <c:v>241</c:v>
                </c:pt>
                <c:pt idx="178">
                  <c:v>268</c:v>
                </c:pt>
                <c:pt idx="179">
                  <c:v>255</c:v>
                </c:pt>
                <c:pt idx="180">
                  <c:v>36</c:v>
                </c:pt>
                <c:pt idx="181">
                  <c:v>173</c:v>
                </c:pt>
                <c:pt idx="182">
                  <c:v>106</c:v>
                </c:pt>
                <c:pt idx="183">
                  <c:v>29</c:v>
                </c:pt>
                <c:pt idx="184">
                  <c:v>110</c:v>
                </c:pt>
                <c:pt idx="185">
                  <c:v>50</c:v>
                </c:pt>
                <c:pt idx="186">
                  <c:v>112</c:v>
                </c:pt>
                <c:pt idx="187">
                  <c:v>168</c:v>
                </c:pt>
                <c:pt idx="188">
                  <c:v>106</c:v>
                </c:pt>
                <c:pt idx="189">
                  <c:v>349</c:v>
                </c:pt>
                <c:pt idx="190">
                  <c:v>349</c:v>
                </c:pt>
                <c:pt idx="191">
                  <c:v>90</c:v>
                </c:pt>
                <c:pt idx="192">
                  <c:v>168</c:v>
                </c:pt>
                <c:pt idx="193">
                  <c:v>287</c:v>
                </c:pt>
                <c:pt idx="194">
                  <c:v>108</c:v>
                </c:pt>
                <c:pt idx="195">
                  <c:v>363</c:v>
                </c:pt>
                <c:pt idx="196">
                  <c:v>112</c:v>
                </c:pt>
                <c:pt idx="197">
                  <c:v>178</c:v>
                </c:pt>
                <c:pt idx="198">
                  <c:v>172</c:v>
                </c:pt>
                <c:pt idx="199">
                  <c:v>165</c:v>
                </c:pt>
                <c:pt idx="200">
                  <c:v>63</c:v>
                </c:pt>
                <c:pt idx="201">
                  <c:v>161</c:v>
                </c:pt>
                <c:pt idx="202">
                  <c:v>202</c:v>
                </c:pt>
                <c:pt idx="203">
                  <c:v>92</c:v>
                </c:pt>
                <c:pt idx="204">
                  <c:v>202</c:v>
                </c:pt>
                <c:pt idx="205">
                  <c:v>37</c:v>
                </c:pt>
                <c:pt idx="206">
                  <c:v>24</c:v>
                </c:pt>
                <c:pt idx="207">
                  <c:v>188</c:v>
                </c:pt>
                <c:pt idx="208">
                  <c:v>120</c:v>
                </c:pt>
                <c:pt idx="209">
                  <c:v>181</c:v>
                </c:pt>
                <c:pt idx="210">
                  <c:v>49</c:v>
                </c:pt>
                <c:pt idx="211">
                  <c:v>181</c:v>
                </c:pt>
                <c:pt idx="212">
                  <c:v>137</c:v>
                </c:pt>
                <c:pt idx="213">
                  <c:v>119</c:v>
                </c:pt>
                <c:pt idx="214">
                  <c:v>147</c:v>
                </c:pt>
                <c:pt idx="215">
                  <c:v>257</c:v>
                </c:pt>
                <c:pt idx="216">
                  <c:v>62</c:v>
                </c:pt>
                <c:pt idx="217">
                  <c:v>14</c:v>
                </c:pt>
                <c:pt idx="218">
                  <c:v>87</c:v>
                </c:pt>
                <c:pt idx="219">
                  <c:v>112</c:v>
                </c:pt>
                <c:pt idx="220">
                  <c:v>19</c:v>
                </c:pt>
                <c:pt idx="221">
                  <c:v>81</c:v>
                </c:pt>
                <c:pt idx="222">
                  <c:v>50</c:v>
                </c:pt>
                <c:pt idx="223">
                  <c:v>21</c:v>
                </c:pt>
              </c:numCache>
            </c:numRef>
          </c:xVal>
          <c:yVal>
            <c:numRef>
              <c:f>'[Chart in Uncertainty Surrounding the Cone of Uncertainty 20050222a.doc]RaiioHisto'!$B$6:$B$229</c:f>
              <c:numCache>
                <c:formatCode>General</c:formatCode>
                <c:ptCount val="224"/>
                <c:pt idx="0">
                  <c:v>182</c:v>
                </c:pt>
                <c:pt idx="1">
                  <c:v>182</c:v>
                </c:pt>
                <c:pt idx="2">
                  <c:v>120</c:v>
                </c:pt>
                <c:pt idx="3">
                  <c:v>182</c:v>
                </c:pt>
                <c:pt idx="4">
                  <c:v>335</c:v>
                </c:pt>
                <c:pt idx="5">
                  <c:v>129</c:v>
                </c:pt>
                <c:pt idx="6">
                  <c:v>111</c:v>
                </c:pt>
                <c:pt idx="7">
                  <c:v>110</c:v>
                </c:pt>
                <c:pt idx="8">
                  <c:v>54</c:v>
                </c:pt>
                <c:pt idx="9">
                  <c:v>168</c:v>
                </c:pt>
                <c:pt idx="10">
                  <c:v>330</c:v>
                </c:pt>
                <c:pt idx="11">
                  <c:v>161</c:v>
                </c:pt>
                <c:pt idx="12">
                  <c:v>292</c:v>
                </c:pt>
                <c:pt idx="13">
                  <c:v>151</c:v>
                </c:pt>
                <c:pt idx="14">
                  <c:v>124</c:v>
                </c:pt>
                <c:pt idx="15">
                  <c:v>125</c:v>
                </c:pt>
                <c:pt idx="16">
                  <c:v>136</c:v>
                </c:pt>
                <c:pt idx="17">
                  <c:v>231</c:v>
                </c:pt>
                <c:pt idx="18">
                  <c:v>144</c:v>
                </c:pt>
                <c:pt idx="19">
                  <c:v>182</c:v>
                </c:pt>
                <c:pt idx="20">
                  <c:v>168</c:v>
                </c:pt>
                <c:pt idx="21">
                  <c:v>130</c:v>
                </c:pt>
                <c:pt idx="22">
                  <c:v>168</c:v>
                </c:pt>
                <c:pt idx="23">
                  <c:v>525</c:v>
                </c:pt>
                <c:pt idx="24">
                  <c:v>112</c:v>
                </c:pt>
                <c:pt idx="25">
                  <c:v>32</c:v>
                </c:pt>
                <c:pt idx="26">
                  <c:v>110</c:v>
                </c:pt>
                <c:pt idx="27">
                  <c:v>287</c:v>
                </c:pt>
                <c:pt idx="28">
                  <c:v>245</c:v>
                </c:pt>
                <c:pt idx="29">
                  <c:v>348</c:v>
                </c:pt>
                <c:pt idx="30">
                  <c:v>348</c:v>
                </c:pt>
                <c:pt idx="31">
                  <c:v>243</c:v>
                </c:pt>
                <c:pt idx="32">
                  <c:v>178</c:v>
                </c:pt>
                <c:pt idx="33">
                  <c:v>276</c:v>
                </c:pt>
                <c:pt idx="34">
                  <c:v>112</c:v>
                </c:pt>
                <c:pt idx="35">
                  <c:v>32</c:v>
                </c:pt>
                <c:pt idx="36">
                  <c:v>211</c:v>
                </c:pt>
                <c:pt idx="37">
                  <c:v>224</c:v>
                </c:pt>
                <c:pt idx="38">
                  <c:v>317</c:v>
                </c:pt>
                <c:pt idx="39">
                  <c:v>487</c:v>
                </c:pt>
                <c:pt idx="40">
                  <c:v>66</c:v>
                </c:pt>
                <c:pt idx="41">
                  <c:v>498</c:v>
                </c:pt>
                <c:pt idx="42">
                  <c:v>117</c:v>
                </c:pt>
                <c:pt idx="43">
                  <c:v>227</c:v>
                </c:pt>
                <c:pt idx="44">
                  <c:v>332</c:v>
                </c:pt>
                <c:pt idx="45">
                  <c:v>203</c:v>
                </c:pt>
                <c:pt idx="46">
                  <c:v>209</c:v>
                </c:pt>
                <c:pt idx="47">
                  <c:v>217</c:v>
                </c:pt>
                <c:pt idx="48">
                  <c:v>255</c:v>
                </c:pt>
                <c:pt idx="49">
                  <c:v>222</c:v>
                </c:pt>
                <c:pt idx="50">
                  <c:v>341</c:v>
                </c:pt>
                <c:pt idx="51">
                  <c:v>147</c:v>
                </c:pt>
                <c:pt idx="52">
                  <c:v>76</c:v>
                </c:pt>
                <c:pt idx="53">
                  <c:v>189</c:v>
                </c:pt>
                <c:pt idx="54">
                  <c:v>406</c:v>
                </c:pt>
                <c:pt idx="55">
                  <c:v>224</c:v>
                </c:pt>
                <c:pt idx="56">
                  <c:v>231</c:v>
                </c:pt>
                <c:pt idx="57">
                  <c:v>212</c:v>
                </c:pt>
                <c:pt idx="58">
                  <c:v>333</c:v>
                </c:pt>
                <c:pt idx="59">
                  <c:v>419</c:v>
                </c:pt>
                <c:pt idx="60">
                  <c:v>322</c:v>
                </c:pt>
                <c:pt idx="61">
                  <c:v>126</c:v>
                </c:pt>
                <c:pt idx="62">
                  <c:v>371</c:v>
                </c:pt>
                <c:pt idx="63">
                  <c:v>312</c:v>
                </c:pt>
                <c:pt idx="64">
                  <c:v>382</c:v>
                </c:pt>
                <c:pt idx="65">
                  <c:v>308</c:v>
                </c:pt>
                <c:pt idx="66">
                  <c:v>84</c:v>
                </c:pt>
                <c:pt idx="67">
                  <c:v>280</c:v>
                </c:pt>
                <c:pt idx="68">
                  <c:v>574</c:v>
                </c:pt>
                <c:pt idx="69">
                  <c:v>237</c:v>
                </c:pt>
                <c:pt idx="70">
                  <c:v>70</c:v>
                </c:pt>
                <c:pt idx="71">
                  <c:v>504</c:v>
                </c:pt>
                <c:pt idx="72">
                  <c:v>229</c:v>
                </c:pt>
                <c:pt idx="73">
                  <c:v>133</c:v>
                </c:pt>
                <c:pt idx="74">
                  <c:v>405</c:v>
                </c:pt>
                <c:pt idx="75">
                  <c:v>547</c:v>
                </c:pt>
                <c:pt idx="76">
                  <c:v>175</c:v>
                </c:pt>
                <c:pt idx="77">
                  <c:v>98</c:v>
                </c:pt>
                <c:pt idx="78">
                  <c:v>441</c:v>
                </c:pt>
                <c:pt idx="79">
                  <c:v>535</c:v>
                </c:pt>
                <c:pt idx="80">
                  <c:v>223</c:v>
                </c:pt>
                <c:pt idx="81">
                  <c:v>544</c:v>
                </c:pt>
                <c:pt idx="82">
                  <c:v>273</c:v>
                </c:pt>
                <c:pt idx="83">
                  <c:v>238</c:v>
                </c:pt>
                <c:pt idx="84">
                  <c:v>182</c:v>
                </c:pt>
                <c:pt idx="85">
                  <c:v>533</c:v>
                </c:pt>
                <c:pt idx="86">
                  <c:v>700</c:v>
                </c:pt>
                <c:pt idx="87">
                  <c:v>228</c:v>
                </c:pt>
                <c:pt idx="88">
                  <c:v>228</c:v>
                </c:pt>
                <c:pt idx="89">
                  <c:v>228</c:v>
                </c:pt>
                <c:pt idx="90">
                  <c:v>260</c:v>
                </c:pt>
                <c:pt idx="91">
                  <c:v>230</c:v>
                </c:pt>
                <c:pt idx="92">
                  <c:v>210</c:v>
                </c:pt>
                <c:pt idx="93">
                  <c:v>550</c:v>
                </c:pt>
                <c:pt idx="94">
                  <c:v>574</c:v>
                </c:pt>
                <c:pt idx="95">
                  <c:v>176</c:v>
                </c:pt>
                <c:pt idx="96">
                  <c:v>560</c:v>
                </c:pt>
                <c:pt idx="97">
                  <c:v>560</c:v>
                </c:pt>
                <c:pt idx="98">
                  <c:v>153</c:v>
                </c:pt>
                <c:pt idx="99">
                  <c:v>102</c:v>
                </c:pt>
                <c:pt idx="100">
                  <c:v>242</c:v>
                </c:pt>
                <c:pt idx="101">
                  <c:v>476</c:v>
                </c:pt>
                <c:pt idx="102">
                  <c:v>567</c:v>
                </c:pt>
                <c:pt idx="103">
                  <c:v>244</c:v>
                </c:pt>
                <c:pt idx="104">
                  <c:v>366</c:v>
                </c:pt>
                <c:pt idx="105">
                  <c:v>166</c:v>
                </c:pt>
                <c:pt idx="106">
                  <c:v>221</c:v>
                </c:pt>
                <c:pt idx="107">
                  <c:v>529</c:v>
                </c:pt>
                <c:pt idx="108">
                  <c:v>151</c:v>
                </c:pt>
                <c:pt idx="109">
                  <c:v>450</c:v>
                </c:pt>
                <c:pt idx="110">
                  <c:v>260</c:v>
                </c:pt>
                <c:pt idx="111">
                  <c:v>546</c:v>
                </c:pt>
                <c:pt idx="112">
                  <c:v>371</c:v>
                </c:pt>
                <c:pt idx="113">
                  <c:v>435</c:v>
                </c:pt>
                <c:pt idx="114">
                  <c:v>246</c:v>
                </c:pt>
                <c:pt idx="115">
                  <c:v>434</c:v>
                </c:pt>
                <c:pt idx="116">
                  <c:v>356</c:v>
                </c:pt>
                <c:pt idx="117">
                  <c:v>545</c:v>
                </c:pt>
                <c:pt idx="118">
                  <c:v>222</c:v>
                </c:pt>
                <c:pt idx="119">
                  <c:v>182</c:v>
                </c:pt>
                <c:pt idx="120">
                  <c:v>349</c:v>
                </c:pt>
                <c:pt idx="121">
                  <c:v>259</c:v>
                </c:pt>
                <c:pt idx="122">
                  <c:v>357</c:v>
                </c:pt>
                <c:pt idx="123">
                  <c:v>644</c:v>
                </c:pt>
                <c:pt idx="124">
                  <c:v>137</c:v>
                </c:pt>
                <c:pt idx="125">
                  <c:v>465</c:v>
                </c:pt>
                <c:pt idx="126">
                  <c:v>624</c:v>
                </c:pt>
                <c:pt idx="127">
                  <c:v>364</c:v>
                </c:pt>
                <c:pt idx="128">
                  <c:v>202</c:v>
                </c:pt>
                <c:pt idx="129">
                  <c:v>208</c:v>
                </c:pt>
                <c:pt idx="130">
                  <c:v>208</c:v>
                </c:pt>
                <c:pt idx="131">
                  <c:v>356</c:v>
                </c:pt>
                <c:pt idx="132">
                  <c:v>374</c:v>
                </c:pt>
                <c:pt idx="133">
                  <c:v>249</c:v>
                </c:pt>
                <c:pt idx="134">
                  <c:v>105</c:v>
                </c:pt>
                <c:pt idx="135">
                  <c:v>257</c:v>
                </c:pt>
                <c:pt idx="136">
                  <c:v>699</c:v>
                </c:pt>
                <c:pt idx="137">
                  <c:v>329</c:v>
                </c:pt>
                <c:pt idx="138">
                  <c:v>944</c:v>
                </c:pt>
                <c:pt idx="139">
                  <c:v>126</c:v>
                </c:pt>
                <c:pt idx="140">
                  <c:v>392</c:v>
                </c:pt>
                <c:pt idx="141">
                  <c:v>377</c:v>
                </c:pt>
                <c:pt idx="142">
                  <c:v>130</c:v>
                </c:pt>
                <c:pt idx="143">
                  <c:v>130</c:v>
                </c:pt>
                <c:pt idx="144">
                  <c:v>405</c:v>
                </c:pt>
                <c:pt idx="145">
                  <c:v>728</c:v>
                </c:pt>
                <c:pt idx="146">
                  <c:v>788</c:v>
                </c:pt>
                <c:pt idx="147">
                  <c:v>788</c:v>
                </c:pt>
                <c:pt idx="148">
                  <c:v>213</c:v>
                </c:pt>
                <c:pt idx="149">
                  <c:v>199</c:v>
                </c:pt>
                <c:pt idx="150">
                  <c:v>76</c:v>
                </c:pt>
                <c:pt idx="151">
                  <c:v>388</c:v>
                </c:pt>
                <c:pt idx="152">
                  <c:v>470</c:v>
                </c:pt>
                <c:pt idx="153">
                  <c:v>753</c:v>
                </c:pt>
                <c:pt idx="154">
                  <c:v>342</c:v>
                </c:pt>
                <c:pt idx="155">
                  <c:v>683</c:v>
                </c:pt>
                <c:pt idx="156">
                  <c:v>1132</c:v>
                </c:pt>
                <c:pt idx="157">
                  <c:v>336</c:v>
                </c:pt>
                <c:pt idx="158">
                  <c:v>271</c:v>
                </c:pt>
                <c:pt idx="159">
                  <c:v>279</c:v>
                </c:pt>
                <c:pt idx="160">
                  <c:v>263</c:v>
                </c:pt>
                <c:pt idx="161">
                  <c:v>263</c:v>
                </c:pt>
                <c:pt idx="162">
                  <c:v>269</c:v>
                </c:pt>
                <c:pt idx="163">
                  <c:v>394</c:v>
                </c:pt>
                <c:pt idx="164">
                  <c:v>200</c:v>
                </c:pt>
                <c:pt idx="165">
                  <c:v>245</c:v>
                </c:pt>
                <c:pt idx="166">
                  <c:v>314</c:v>
                </c:pt>
                <c:pt idx="167">
                  <c:v>257</c:v>
                </c:pt>
                <c:pt idx="168">
                  <c:v>217</c:v>
                </c:pt>
                <c:pt idx="169">
                  <c:v>185</c:v>
                </c:pt>
                <c:pt idx="170">
                  <c:v>181</c:v>
                </c:pt>
                <c:pt idx="171">
                  <c:v>700</c:v>
                </c:pt>
                <c:pt idx="172">
                  <c:v>255</c:v>
                </c:pt>
                <c:pt idx="173">
                  <c:v>441</c:v>
                </c:pt>
                <c:pt idx="174">
                  <c:v>406</c:v>
                </c:pt>
                <c:pt idx="175">
                  <c:v>962</c:v>
                </c:pt>
                <c:pt idx="176">
                  <c:v>163</c:v>
                </c:pt>
                <c:pt idx="177">
                  <c:v>606</c:v>
                </c:pt>
                <c:pt idx="178">
                  <c:v>679</c:v>
                </c:pt>
                <c:pt idx="179">
                  <c:v>651</c:v>
                </c:pt>
                <c:pt idx="180">
                  <c:v>92</c:v>
                </c:pt>
                <c:pt idx="181">
                  <c:v>444</c:v>
                </c:pt>
                <c:pt idx="182">
                  <c:v>273</c:v>
                </c:pt>
                <c:pt idx="183">
                  <c:v>75</c:v>
                </c:pt>
                <c:pt idx="184">
                  <c:v>285</c:v>
                </c:pt>
                <c:pt idx="185">
                  <c:v>130</c:v>
                </c:pt>
                <c:pt idx="186">
                  <c:v>293</c:v>
                </c:pt>
                <c:pt idx="187">
                  <c:v>441</c:v>
                </c:pt>
                <c:pt idx="188">
                  <c:v>280</c:v>
                </c:pt>
                <c:pt idx="189">
                  <c:v>924</c:v>
                </c:pt>
                <c:pt idx="190">
                  <c:v>928</c:v>
                </c:pt>
                <c:pt idx="191">
                  <c:v>264</c:v>
                </c:pt>
                <c:pt idx="192">
                  <c:v>495</c:v>
                </c:pt>
                <c:pt idx="193">
                  <c:v>850</c:v>
                </c:pt>
                <c:pt idx="194">
                  <c:v>322</c:v>
                </c:pt>
                <c:pt idx="195">
                  <c:v>1093</c:v>
                </c:pt>
                <c:pt idx="196">
                  <c:v>340</c:v>
                </c:pt>
                <c:pt idx="197">
                  <c:v>543</c:v>
                </c:pt>
                <c:pt idx="198">
                  <c:v>567</c:v>
                </c:pt>
                <c:pt idx="199">
                  <c:v>546</c:v>
                </c:pt>
                <c:pt idx="200">
                  <c:v>209</c:v>
                </c:pt>
                <c:pt idx="201">
                  <c:v>539</c:v>
                </c:pt>
                <c:pt idx="202">
                  <c:v>679</c:v>
                </c:pt>
                <c:pt idx="203">
                  <c:v>315</c:v>
                </c:pt>
                <c:pt idx="204">
                  <c:v>693</c:v>
                </c:pt>
                <c:pt idx="205">
                  <c:v>128</c:v>
                </c:pt>
                <c:pt idx="206">
                  <c:v>85</c:v>
                </c:pt>
                <c:pt idx="207">
                  <c:v>689</c:v>
                </c:pt>
                <c:pt idx="208">
                  <c:v>441</c:v>
                </c:pt>
                <c:pt idx="209">
                  <c:v>667</c:v>
                </c:pt>
                <c:pt idx="210">
                  <c:v>182</c:v>
                </c:pt>
                <c:pt idx="211">
                  <c:v>686</c:v>
                </c:pt>
                <c:pt idx="212">
                  <c:v>532</c:v>
                </c:pt>
                <c:pt idx="213">
                  <c:v>495</c:v>
                </c:pt>
                <c:pt idx="214">
                  <c:v>633</c:v>
                </c:pt>
                <c:pt idx="215">
                  <c:v>1153</c:v>
                </c:pt>
                <c:pt idx="216">
                  <c:v>286</c:v>
                </c:pt>
                <c:pt idx="217">
                  <c:v>68</c:v>
                </c:pt>
                <c:pt idx="218">
                  <c:v>452</c:v>
                </c:pt>
                <c:pt idx="219">
                  <c:v>688</c:v>
                </c:pt>
                <c:pt idx="220">
                  <c:v>117</c:v>
                </c:pt>
                <c:pt idx="221">
                  <c:v>507</c:v>
                </c:pt>
                <c:pt idx="222">
                  <c:v>315</c:v>
                </c:pt>
                <c:pt idx="223">
                  <c:v>142</c:v>
                </c:pt>
              </c:numCache>
            </c:numRef>
          </c:yVal>
          <c:smooth val="0"/>
        </c:ser>
        <c:ser>
          <c:idx val="2"/>
          <c:order val="2"/>
          <c:tx>
            <c:v>DeMarco</c:v>
          </c:tx>
          <c:spPr>
            <a:ln w="28575">
              <a:noFill/>
            </a:ln>
          </c:spPr>
          <c:marker>
            <c:symbol val="triangle"/>
            <c:size val="5"/>
            <c:spPr>
              <a:solidFill>
                <a:srgbClr val="FF0000"/>
              </a:solidFill>
              <a:ln>
                <a:solidFill>
                  <a:srgbClr val="FF0000"/>
                </a:solidFill>
                <a:prstDash val="solid"/>
              </a:ln>
            </c:spPr>
          </c:marker>
          <c:xVal>
            <c:numRef>
              <c:f>'[Chart in Uncertainty Surrounding the Cone of Uncertainty 20050222a.doc]Demarco Data'!$A$5:$A$24</c:f>
              <c:numCache>
                <c:formatCode>General</c:formatCode>
                <c:ptCount val="20"/>
                <c:pt idx="0">
                  <c:v>370.7</c:v>
                </c:pt>
                <c:pt idx="1">
                  <c:v>751.3</c:v>
                </c:pt>
                <c:pt idx="2">
                  <c:v>354.2</c:v>
                </c:pt>
                <c:pt idx="3">
                  <c:v>866.8</c:v>
                </c:pt>
                <c:pt idx="4">
                  <c:v>240.9</c:v>
                </c:pt>
                <c:pt idx="5">
                  <c:v>130.9</c:v>
                </c:pt>
                <c:pt idx="6">
                  <c:v>177.1</c:v>
                </c:pt>
                <c:pt idx="7">
                  <c:v>271.7</c:v>
                </c:pt>
                <c:pt idx="8">
                  <c:v>458.7</c:v>
                </c:pt>
                <c:pt idx="9">
                  <c:v>279.39999999999969</c:v>
                </c:pt>
                <c:pt idx="10">
                  <c:v>300.3</c:v>
                </c:pt>
                <c:pt idx="11">
                  <c:v>357.5</c:v>
                </c:pt>
                <c:pt idx="12">
                  <c:v>396</c:v>
                </c:pt>
                <c:pt idx="13">
                  <c:v>356.4</c:v>
                </c:pt>
                <c:pt idx="14">
                  <c:v>206.8</c:v>
                </c:pt>
                <c:pt idx="15">
                  <c:v>159.5</c:v>
                </c:pt>
                <c:pt idx="16">
                  <c:v>114.4</c:v>
                </c:pt>
                <c:pt idx="17">
                  <c:v>81.400000000000006</c:v>
                </c:pt>
                <c:pt idx="18">
                  <c:v>202.4</c:v>
                </c:pt>
                <c:pt idx="19">
                  <c:v>37.4</c:v>
                </c:pt>
              </c:numCache>
            </c:numRef>
          </c:xVal>
          <c:yVal>
            <c:numRef>
              <c:f>'[Chart in Uncertainty Surrounding the Cone of Uncertainty 20050222a.doc]Demarco Data'!$B$5:$B$24</c:f>
              <c:numCache>
                <c:formatCode>General</c:formatCode>
                <c:ptCount val="20"/>
                <c:pt idx="0">
                  <c:v>231</c:v>
                </c:pt>
                <c:pt idx="1">
                  <c:v>477</c:v>
                </c:pt>
                <c:pt idx="2">
                  <c:v>269</c:v>
                </c:pt>
                <c:pt idx="3">
                  <c:v>750</c:v>
                </c:pt>
                <c:pt idx="4">
                  <c:v>249</c:v>
                </c:pt>
                <c:pt idx="5">
                  <c:v>147</c:v>
                </c:pt>
                <c:pt idx="6">
                  <c:v>204</c:v>
                </c:pt>
                <c:pt idx="7">
                  <c:v>395</c:v>
                </c:pt>
                <c:pt idx="8">
                  <c:v>837</c:v>
                </c:pt>
                <c:pt idx="9">
                  <c:v>529</c:v>
                </c:pt>
                <c:pt idx="10">
                  <c:v>584</c:v>
                </c:pt>
                <c:pt idx="11">
                  <c:v>729</c:v>
                </c:pt>
                <c:pt idx="12">
                  <c:v>824</c:v>
                </c:pt>
                <c:pt idx="13">
                  <c:v>946</c:v>
                </c:pt>
                <c:pt idx="14">
                  <c:v>575</c:v>
                </c:pt>
                <c:pt idx="15">
                  <c:v>457</c:v>
                </c:pt>
                <c:pt idx="16">
                  <c:v>353</c:v>
                </c:pt>
                <c:pt idx="17">
                  <c:v>277</c:v>
                </c:pt>
                <c:pt idx="18">
                  <c:v>786</c:v>
                </c:pt>
                <c:pt idx="19">
                  <c:v>184</c:v>
                </c:pt>
              </c:numCache>
            </c:numRef>
          </c:yVal>
          <c:smooth val="0"/>
        </c:ser>
        <c:dLbls>
          <c:showLegendKey val="0"/>
          <c:showVal val="0"/>
          <c:showCatName val="0"/>
          <c:showSerName val="0"/>
          <c:showPercent val="0"/>
          <c:showBubbleSize val="0"/>
        </c:dLbls>
        <c:axId val="339471352"/>
        <c:axId val="339475944"/>
      </c:scatterChart>
      <c:valAx>
        <c:axId val="339471352"/>
        <c:scaling>
          <c:orientation val="minMax"/>
          <c:max val="1200"/>
        </c:scaling>
        <c:delete val="0"/>
        <c:axPos val="b"/>
        <c:title>
          <c:tx>
            <c:rich>
              <a:bodyPr/>
              <a:lstStyle/>
              <a:p>
                <a:pPr>
                  <a:defRPr sz="1050" b="1" i="0" u="none" strike="noStrike" baseline="0">
                    <a:solidFill>
                      <a:srgbClr val="000000"/>
                    </a:solidFill>
                    <a:latin typeface="Arial"/>
                    <a:ea typeface="Arial"/>
                    <a:cs typeface="Arial"/>
                  </a:defRPr>
                </a:pPr>
                <a:r>
                  <a:rPr lang="en-US"/>
                  <a:t>Initial Estimate</a:t>
                </a:r>
              </a:p>
            </c:rich>
          </c:tx>
          <c:layout>
            <c:manualLayout>
              <c:xMode val="edge"/>
              <c:yMode val="edge"/>
              <c:x val="0.44617092119866908"/>
              <c:y val="0.96084828711256165"/>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339475944"/>
        <c:crosses val="autoZero"/>
        <c:crossBetween val="midCat"/>
      </c:valAx>
      <c:valAx>
        <c:axId val="339475944"/>
        <c:scaling>
          <c:orientation val="minMax"/>
          <c:max val="1200"/>
        </c:scaling>
        <c:delete val="0"/>
        <c:axPos val="l"/>
        <c:title>
          <c:tx>
            <c:rich>
              <a:bodyPr/>
              <a:lstStyle/>
              <a:p>
                <a:pPr>
                  <a:defRPr sz="1175" b="1" i="0" u="none" strike="noStrike" baseline="0">
                    <a:solidFill>
                      <a:srgbClr val="000000"/>
                    </a:solidFill>
                    <a:latin typeface="Arial"/>
                    <a:ea typeface="Arial"/>
                    <a:cs typeface="Arial"/>
                  </a:defRPr>
                </a:pPr>
                <a:r>
                  <a:rPr lang="en-US"/>
                  <a:t>Actual</a:t>
                </a:r>
              </a:p>
            </c:rich>
          </c:tx>
          <c:layout>
            <c:manualLayout>
              <c:xMode val="edge"/>
              <c:yMode val="edge"/>
              <c:x val="0"/>
              <c:y val="0.48287112561174622"/>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339471352"/>
        <c:crosses val="autoZero"/>
        <c:crossBetween val="midCat"/>
      </c:valAx>
      <c:spPr>
        <a:solidFill>
          <a:srgbClr val="FFFFFF"/>
        </a:solidFill>
        <a:ln w="12700">
          <a:solidFill>
            <a:srgbClr val="000000"/>
          </a:solidFill>
          <a:prstDash val="solid"/>
        </a:ln>
      </c:spPr>
    </c:plotArea>
    <c:legend>
      <c:legendPos val="r"/>
      <c:layout>
        <c:manualLayout>
          <c:xMode val="edge"/>
          <c:yMode val="edge"/>
          <c:x val="0.59822419533851279"/>
          <c:y val="0.77161500815660833"/>
          <c:w val="0.10654827968923419"/>
          <c:h val="0.1044045676998366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339271280"/>
        <c:axId val="295289576"/>
      </c:scatterChart>
      <c:valAx>
        <c:axId val="339271280"/>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295289576"/>
        <c:crosses val="autoZero"/>
        <c:crossBetween val="midCat"/>
      </c:valAx>
      <c:valAx>
        <c:axId val="295289576"/>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339271280"/>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Sheet1!$B$57</c:f>
              <c:strCache>
                <c:ptCount val="1"/>
                <c:pt idx="0">
                  <c:v>Actual/Est</c:v>
                </c:pt>
              </c:strCache>
            </c:strRef>
          </c:tx>
          <c:spPr>
            <a:ln>
              <a:solidFill>
                <a:srgbClr val="00B050"/>
              </a:solidFill>
            </a:ln>
          </c:spPr>
          <c:xVal>
            <c:numRef>
              <c:f>Sheet1!$B$58:$B$63</c:f>
              <c:numCache>
                <c:formatCode>General</c:formatCode>
                <c:ptCount val="6"/>
                <c:pt idx="0">
                  <c:v>0.67441860465116277</c:v>
                </c:pt>
                <c:pt idx="1">
                  <c:v>0.71176470588235297</c:v>
                </c:pt>
                <c:pt idx="2">
                  <c:v>1.2923076923076924</c:v>
                </c:pt>
                <c:pt idx="3">
                  <c:v>1.375</c:v>
                </c:pt>
                <c:pt idx="4">
                  <c:v>1.4191616766467066</c:v>
                </c:pt>
                <c:pt idx="5">
                  <c:v>2.9277777777777776</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1"/>
          <c:order val="1"/>
          <c:tx>
            <c:strRef>
              <c:f>Sheet1!$D$57</c:f>
              <c:strCache>
                <c:ptCount val="1"/>
                <c:pt idx="0">
                  <c:v>Est/LowEst</c:v>
                </c:pt>
              </c:strCache>
            </c:strRef>
          </c:tx>
          <c:xVal>
            <c:numRef>
              <c:f>Sheet1!$D$58:$D$63</c:f>
              <c:numCache>
                <c:formatCode>General</c:formatCode>
                <c:ptCount val="6"/>
                <c:pt idx="0">
                  <c:v>1</c:v>
                </c:pt>
                <c:pt idx="1">
                  <c:v>1.5116279069767442</c:v>
                </c:pt>
                <c:pt idx="2">
                  <c:v>3.1627906976744184</c:v>
                </c:pt>
                <c:pt idx="3">
                  <c:v>4.1860465116279073</c:v>
                </c:pt>
                <c:pt idx="4">
                  <c:v>7.7674418604651159</c:v>
                </c:pt>
                <c:pt idx="5">
                  <c:v>7.9069767441860463</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2"/>
          <c:order val="2"/>
          <c:tx>
            <c:strRef>
              <c:f>Sheet1!$E$57</c:f>
              <c:strCache>
                <c:ptCount val="1"/>
                <c:pt idx="0">
                  <c:v>Actual/LowActual</c:v>
                </c:pt>
              </c:strCache>
            </c:strRef>
          </c:tx>
          <c:spPr>
            <a:ln>
              <a:solidFill>
                <a:srgbClr val="FF0000"/>
              </a:solidFill>
            </a:ln>
          </c:spPr>
          <c:marker>
            <c:spPr>
              <a:solidFill>
                <a:srgbClr val="FF0000"/>
              </a:solidFill>
            </c:spPr>
          </c:marker>
          <c:xVal>
            <c:numRef>
              <c:f>Sheet1!$E$58:$E$63</c:f>
              <c:numCache>
                <c:formatCode>General</c:formatCode>
                <c:ptCount val="6"/>
                <c:pt idx="0">
                  <c:v>1</c:v>
                </c:pt>
                <c:pt idx="1">
                  <c:v>2.896551724137931</c:v>
                </c:pt>
                <c:pt idx="2">
                  <c:v>6.4482758620689653</c:v>
                </c:pt>
                <c:pt idx="3">
                  <c:v>8.3448275862068968</c:v>
                </c:pt>
                <c:pt idx="4">
                  <c:v>16.344827586206897</c:v>
                </c:pt>
                <c:pt idx="5">
                  <c:v>18.172413793103448</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dLbls>
          <c:showLegendKey val="0"/>
          <c:showVal val="0"/>
          <c:showCatName val="0"/>
          <c:showSerName val="0"/>
          <c:showPercent val="0"/>
          <c:showBubbleSize val="0"/>
        </c:dLbls>
        <c:axId val="339384744"/>
        <c:axId val="339385128"/>
      </c:scatterChart>
      <c:valAx>
        <c:axId val="339384744"/>
        <c:scaling>
          <c:orientation val="minMax"/>
        </c:scaling>
        <c:delete val="0"/>
        <c:axPos val="b"/>
        <c:numFmt formatCode="General" sourceLinked="1"/>
        <c:majorTickMark val="out"/>
        <c:minorTickMark val="none"/>
        <c:tickLblPos val="nextTo"/>
        <c:crossAx val="339385128"/>
        <c:crosses val="autoZero"/>
        <c:crossBetween val="midCat"/>
      </c:valAx>
      <c:valAx>
        <c:axId val="339385128"/>
        <c:scaling>
          <c:orientation val="minMax"/>
        </c:scaling>
        <c:delete val="0"/>
        <c:axPos val="l"/>
        <c:majorGridlines/>
        <c:numFmt formatCode="General" sourceLinked="1"/>
        <c:majorTickMark val="out"/>
        <c:minorTickMark val="none"/>
        <c:tickLblPos val="nextTo"/>
        <c:crossAx val="339384744"/>
        <c:crosses val="autoZero"/>
        <c:crossBetween val="midCat"/>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Cone of Uncertainty from Boehm</a:t>
            </a:r>
          </a:p>
        </c:rich>
      </c:tx>
      <c:layout>
        <c:manualLayout>
          <c:xMode val="edge"/>
          <c:yMode val="edge"/>
          <c:x val="0.26082130965593786"/>
          <c:y val="1.957585644371947E-2"/>
        </c:manualLayout>
      </c:layout>
      <c:overlay val="0"/>
      <c:spPr>
        <a:noFill/>
        <a:ln w="25400">
          <a:noFill/>
        </a:ln>
      </c:spPr>
    </c:title>
    <c:autoTitleDeleted val="0"/>
    <c:plotArea>
      <c:layout>
        <c:manualLayout>
          <c:layoutTarget val="inner"/>
          <c:xMode val="edge"/>
          <c:yMode val="edge"/>
          <c:x val="9.8779134295227528E-2"/>
          <c:y val="0.10277324632952713"/>
          <c:w val="0.89123196448390651"/>
          <c:h val="0.77161500815660844"/>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Estimation\[BoehmCone.xls]Sheet1'!$B$13:$B$18</c:f>
              <c:numCache>
                <c:formatCode>General</c:formatCode>
                <c:ptCount val="6"/>
                <c:pt idx="0">
                  <c:v>-0.6020599913279624</c:v>
                </c:pt>
                <c:pt idx="1">
                  <c:v>-0.30102999566398192</c:v>
                </c:pt>
                <c:pt idx="2">
                  <c:v>-0.17609125905568129</c:v>
                </c:pt>
                <c:pt idx="3">
                  <c:v>-9.6910013008056392E-2</c:v>
                </c:pt>
                <c:pt idx="4">
                  <c:v>-4.1392685158225244E-2</c:v>
                </c:pt>
                <c:pt idx="5">
                  <c:v>0</c:v>
                </c:pt>
              </c:numCache>
            </c:numRef>
          </c: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Estimation\[BoehmCone.xls]Sheet1'!$C$13:$C$18</c:f>
              <c:numCache>
                <c:formatCode>General</c:formatCode>
                <c:ptCount val="6"/>
                <c:pt idx="0">
                  <c:v>0.6020599913279624</c:v>
                </c:pt>
                <c:pt idx="1">
                  <c:v>0.30102999566398192</c:v>
                </c:pt>
                <c:pt idx="2">
                  <c:v>0.17609125905568124</c:v>
                </c:pt>
                <c:pt idx="3">
                  <c:v>9.6910013008056448E-2</c:v>
                </c:pt>
                <c:pt idx="4">
                  <c:v>4.1392685158225272E-2</c:v>
                </c:pt>
                <c:pt idx="5">
                  <c:v>0</c:v>
                </c:pt>
              </c:numCache>
            </c:numRef>
          </c:val>
          <c:smooth val="0"/>
        </c:ser>
        <c:dLbls>
          <c:showLegendKey val="0"/>
          <c:showVal val="0"/>
          <c:showCatName val="0"/>
          <c:showSerName val="0"/>
          <c:showPercent val="0"/>
          <c:showBubbleSize val="0"/>
        </c:dLbls>
        <c:marker val="1"/>
        <c:smooth val="0"/>
        <c:axId val="339761080"/>
        <c:axId val="339761472"/>
      </c:lineChart>
      <c:catAx>
        <c:axId val="33976108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339761472"/>
        <c:crossesAt val="-0.8"/>
        <c:auto val="1"/>
        <c:lblAlgn val="ctr"/>
        <c:lblOffset val="100"/>
        <c:tickLblSkip val="1"/>
        <c:tickMarkSkip val="1"/>
        <c:noMultiLvlLbl val="0"/>
      </c:catAx>
      <c:valAx>
        <c:axId val="339761472"/>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Relative Cost Range</a:t>
                </a:r>
              </a:p>
            </c:rich>
          </c:tx>
          <c:layout>
            <c:manualLayout>
              <c:xMode val="edge"/>
              <c:yMode val="edge"/>
              <c:x val="0"/>
              <c:y val="0.31321370309951158"/>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339761080"/>
        <c:crosses val="autoZero"/>
        <c:crossBetween val="between"/>
        <c:majorUnit val="0.8"/>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Estimation Error over Time</a:t>
            </a:r>
          </a:p>
        </c:rich>
      </c:tx>
      <c:layout>
        <c:manualLayout>
          <c:xMode val="edge"/>
          <c:yMode val="edge"/>
          <c:x val="0.29300776914539473"/>
          <c:y val="1.9575856443719463E-2"/>
        </c:manualLayout>
      </c:layout>
      <c:overlay val="0"/>
      <c:spPr>
        <a:noFill/>
        <a:ln w="25400">
          <a:noFill/>
        </a:ln>
      </c:spPr>
    </c:title>
    <c:autoTitleDeleted val="0"/>
    <c:plotArea>
      <c:layout>
        <c:manualLayout>
          <c:layoutTarget val="inner"/>
          <c:xMode val="edge"/>
          <c:yMode val="edge"/>
          <c:x val="7.5471698113207544E-2"/>
          <c:y val="0.1223491027732465"/>
          <c:w val="0.82463928967813704"/>
          <c:h val="0.76345840130505704"/>
        </c:manualLayout>
      </c:layout>
      <c:scatterChart>
        <c:scatterStyle val="lineMarker"/>
        <c:varyColors val="0"/>
        <c:ser>
          <c:idx val="0"/>
          <c:order val="0"/>
          <c:tx>
            <c:strRef>
              <c:f>[1]Data!$AA$1</c:f>
              <c:strCache>
                <c:ptCount val="1"/>
                <c:pt idx="0">
                  <c:v>RatioZ</c:v>
                </c:pt>
              </c:strCache>
            </c:strRef>
          </c:tx>
          <c:spPr>
            <a:ln w="28575">
              <a:noFill/>
            </a:ln>
          </c:spPr>
          <c:marker>
            <c:symbol val="diamond"/>
            <c:size val="5"/>
            <c:spPr>
              <a:solidFill>
                <a:srgbClr val="000080"/>
              </a:solidFill>
              <a:ln>
                <a:solidFill>
                  <a:srgbClr val="000080"/>
                </a:solidFill>
                <a:prstDash val="solid"/>
              </a:ln>
            </c:spPr>
          </c:marker>
          <c:xVal>
            <c:numRef>
              <c:f>[1]Data!$W$2:$W$6246</c:f>
              <c:numCache>
                <c:formatCode>0.00</c:formatCode>
                <c:ptCount val="6245"/>
                <c:pt idx="0">
                  <c:v>0</c:v>
                </c:pt>
                <c:pt idx="1">
                  <c:v>2.6611753524473668E-2</c:v>
                </c:pt>
                <c:pt idx="2">
                  <c:v>5.3223507048947113E-2</c:v>
                </c:pt>
                <c:pt idx="3">
                  <c:v>7.9835260573420733E-2</c:v>
                </c:pt>
                <c:pt idx="4">
                  <c:v>0.10644701409789396</c:v>
                </c:pt>
                <c:pt idx="5">
                  <c:v>0.13305876762236776</c:v>
                </c:pt>
                <c:pt idx="6">
                  <c:v>0.15967052114684133</c:v>
                </c:pt>
                <c:pt idx="7">
                  <c:v>0.18628227467131517</c:v>
                </c:pt>
                <c:pt idx="8">
                  <c:v>0.21289402819578843</c:v>
                </c:pt>
                <c:pt idx="9">
                  <c:v>0.23950578172026246</c:v>
                </c:pt>
                <c:pt idx="10">
                  <c:v>0.26611753524473558</c:v>
                </c:pt>
                <c:pt idx="11">
                  <c:v>0.29272928876920973</c:v>
                </c:pt>
                <c:pt idx="12">
                  <c:v>0.31934104229368282</c:v>
                </c:pt>
                <c:pt idx="13">
                  <c:v>0.34595279581815691</c:v>
                </c:pt>
                <c:pt idx="14">
                  <c:v>0.37256454934263089</c:v>
                </c:pt>
                <c:pt idx="15">
                  <c:v>0.39917630286710426</c:v>
                </c:pt>
                <c:pt idx="16">
                  <c:v>0.42578805639157685</c:v>
                </c:pt>
                <c:pt idx="17">
                  <c:v>0.452399809916051</c:v>
                </c:pt>
                <c:pt idx="18">
                  <c:v>0.47901156344052398</c:v>
                </c:pt>
                <c:pt idx="19">
                  <c:v>0.50562331696499763</c:v>
                </c:pt>
                <c:pt idx="20">
                  <c:v>0.53223507048947261</c:v>
                </c:pt>
                <c:pt idx="21">
                  <c:v>0.5588468240139447</c:v>
                </c:pt>
                <c:pt idx="22">
                  <c:v>0.58545857753841823</c:v>
                </c:pt>
                <c:pt idx="23">
                  <c:v>0.61207033106289288</c:v>
                </c:pt>
                <c:pt idx="24">
                  <c:v>0.63868208458736531</c:v>
                </c:pt>
                <c:pt idx="25">
                  <c:v>0.66529383811184051</c:v>
                </c:pt>
                <c:pt idx="26">
                  <c:v>0.6919055916363126</c:v>
                </c:pt>
                <c:pt idx="27">
                  <c:v>0.71851734516078558</c:v>
                </c:pt>
                <c:pt idx="28">
                  <c:v>0.74512909868526089</c:v>
                </c:pt>
                <c:pt idx="29">
                  <c:v>0.77174085220973643</c:v>
                </c:pt>
                <c:pt idx="30">
                  <c:v>0.7983526057342053</c:v>
                </c:pt>
                <c:pt idx="31">
                  <c:v>0.82496435925868061</c:v>
                </c:pt>
                <c:pt idx="32">
                  <c:v>0.85537779185807861</c:v>
                </c:pt>
                <c:pt idx="33">
                  <c:v>0.88198954538255159</c:v>
                </c:pt>
                <c:pt idx="34">
                  <c:v>0.90860129890702568</c:v>
                </c:pt>
                <c:pt idx="35">
                  <c:v>0.93141137335657465</c:v>
                </c:pt>
                <c:pt idx="36">
                  <c:v>0.95802312688104796</c:v>
                </c:pt>
                <c:pt idx="37">
                  <c:v>0.98463488040552161</c:v>
                </c:pt>
                <c:pt idx="38">
                  <c:v>1</c:v>
                </c:pt>
                <c:pt idx="39">
                  <c:v>0</c:v>
                </c:pt>
                <c:pt idx="40">
                  <c:v>1.9555348620649383E-2</c:v>
                </c:pt>
                <c:pt idx="41">
                  <c:v>3.9110697241298766E-2</c:v>
                </c:pt>
                <c:pt idx="42">
                  <c:v>5.8666045861948173E-2</c:v>
                </c:pt>
                <c:pt idx="43">
                  <c:v>7.8221394482597517E-2</c:v>
                </c:pt>
                <c:pt idx="44">
                  <c:v>9.7776743103247063E-2</c:v>
                </c:pt>
                <c:pt idx="45">
                  <c:v>0.1173320917238963</c:v>
                </c:pt>
                <c:pt idx="46">
                  <c:v>0.1368874403445457</c:v>
                </c:pt>
                <c:pt idx="47">
                  <c:v>0.1564427889651957</c:v>
                </c:pt>
                <c:pt idx="48">
                  <c:v>0.17599813758584507</c:v>
                </c:pt>
                <c:pt idx="49">
                  <c:v>0.1983471074380152</c:v>
                </c:pt>
                <c:pt idx="50">
                  <c:v>0.21510883482714369</c:v>
                </c:pt>
                <c:pt idx="51">
                  <c:v>0.2373414037946743</c:v>
                </c:pt>
                <c:pt idx="52">
                  <c:v>0.25689675241532323</c:v>
                </c:pt>
                <c:pt idx="53">
                  <c:v>0.27645210103597345</c:v>
                </c:pt>
                <c:pt idx="54">
                  <c:v>0.29600744965662218</c:v>
                </c:pt>
                <c:pt idx="55">
                  <c:v>0.31556279827727279</c:v>
                </c:pt>
                <c:pt idx="56">
                  <c:v>0.33511814689792158</c:v>
                </c:pt>
                <c:pt idx="57">
                  <c:v>0.3546734955185703</c:v>
                </c:pt>
                <c:pt idx="58">
                  <c:v>0.37422884413922047</c:v>
                </c:pt>
                <c:pt idx="59">
                  <c:v>0.39378419275987053</c:v>
                </c:pt>
                <c:pt idx="60">
                  <c:v>0.41333954138051848</c:v>
                </c:pt>
                <c:pt idx="61">
                  <c:v>0.43289489000116788</c:v>
                </c:pt>
                <c:pt idx="62">
                  <c:v>0.45245023862181721</c:v>
                </c:pt>
                <c:pt idx="63">
                  <c:v>0.47200558724246766</c:v>
                </c:pt>
                <c:pt idx="64">
                  <c:v>0.49156093586311655</c:v>
                </c:pt>
                <c:pt idx="65">
                  <c:v>0.51111628448376456</c:v>
                </c:pt>
                <c:pt idx="66">
                  <c:v>0.53067163310441712</c:v>
                </c:pt>
                <c:pt idx="67">
                  <c:v>0.55022698172506213</c:v>
                </c:pt>
                <c:pt idx="68">
                  <c:v>0.56978233034571368</c:v>
                </c:pt>
                <c:pt idx="69">
                  <c:v>0.58933767896636102</c:v>
                </c:pt>
                <c:pt idx="70">
                  <c:v>0.60889302758701391</c:v>
                </c:pt>
                <c:pt idx="71">
                  <c:v>0.6284483762076617</c:v>
                </c:pt>
                <c:pt idx="72">
                  <c:v>0.64800372482831103</c:v>
                </c:pt>
                <c:pt idx="73">
                  <c:v>0.66755907344896193</c:v>
                </c:pt>
                <c:pt idx="74">
                  <c:v>0.68711442206960982</c:v>
                </c:pt>
                <c:pt idx="75">
                  <c:v>0.7066697706902596</c:v>
                </c:pt>
                <c:pt idx="76">
                  <c:v>0.72622511931090861</c:v>
                </c:pt>
                <c:pt idx="77">
                  <c:v>0.74578046793155861</c:v>
                </c:pt>
                <c:pt idx="78">
                  <c:v>0.76533581655220895</c:v>
                </c:pt>
                <c:pt idx="79">
                  <c:v>0.78489116517285651</c:v>
                </c:pt>
                <c:pt idx="80">
                  <c:v>0.80444651379350662</c:v>
                </c:pt>
                <c:pt idx="81">
                  <c:v>0.82400186241415718</c:v>
                </c:pt>
                <c:pt idx="82">
                  <c:v>0.84355721103480563</c:v>
                </c:pt>
                <c:pt idx="83">
                  <c:v>0.8631125596554543</c:v>
                </c:pt>
                <c:pt idx="84">
                  <c:v>0.88266790827610353</c:v>
                </c:pt>
                <c:pt idx="85">
                  <c:v>0.90222325689675309</c:v>
                </c:pt>
                <c:pt idx="86">
                  <c:v>0.92177860551740265</c:v>
                </c:pt>
                <c:pt idx="87">
                  <c:v>0.9441275753695747</c:v>
                </c:pt>
                <c:pt idx="88">
                  <c:v>0.96368292399022248</c:v>
                </c:pt>
                <c:pt idx="89">
                  <c:v>0.98323827261087327</c:v>
                </c:pt>
                <c:pt idx="90">
                  <c:v>0.99732277965311855</c:v>
                </c:pt>
                <c:pt idx="91">
                  <c:v>0.99732277965311855</c:v>
                </c:pt>
                <c:pt idx="92">
                  <c:v>0.99732277965311855</c:v>
                </c:pt>
                <c:pt idx="93">
                  <c:v>0.99732277965311855</c:v>
                </c:pt>
                <c:pt idx="94">
                  <c:v>0.99732277965311855</c:v>
                </c:pt>
                <c:pt idx="95">
                  <c:v>0.99732277965311855</c:v>
                </c:pt>
                <c:pt idx="96">
                  <c:v>0.99732277965311855</c:v>
                </c:pt>
                <c:pt idx="97">
                  <c:v>0.99732277965311855</c:v>
                </c:pt>
                <c:pt idx="98">
                  <c:v>0.99732277965311855</c:v>
                </c:pt>
                <c:pt idx="99">
                  <c:v>0.99732277965311855</c:v>
                </c:pt>
                <c:pt idx="100">
                  <c:v>1</c:v>
                </c:pt>
                <c:pt idx="101">
                  <c:v>0</c:v>
                </c:pt>
                <c:pt idx="102">
                  <c:v>4.0935672514619881E-2</c:v>
                </c:pt>
                <c:pt idx="103">
                  <c:v>6.1403508771929766E-2</c:v>
                </c:pt>
                <c:pt idx="104">
                  <c:v>8.1871345029240039E-2</c:v>
                </c:pt>
                <c:pt idx="105">
                  <c:v>0.10233918128654988</c:v>
                </c:pt>
                <c:pt idx="106">
                  <c:v>0.12280701754385964</c:v>
                </c:pt>
                <c:pt idx="107">
                  <c:v>0.14327485380116989</c:v>
                </c:pt>
                <c:pt idx="108">
                  <c:v>0.1637426900584798</c:v>
                </c:pt>
                <c:pt idx="109">
                  <c:v>0.18421052631578938</c:v>
                </c:pt>
                <c:pt idx="110">
                  <c:v>0.2046783625730994</c:v>
                </c:pt>
                <c:pt idx="111">
                  <c:v>0.22514619883040973</c:v>
                </c:pt>
                <c:pt idx="112">
                  <c:v>0.24561403508771959</c:v>
                </c:pt>
                <c:pt idx="113">
                  <c:v>0.26608187134503003</c:v>
                </c:pt>
                <c:pt idx="114">
                  <c:v>0.28654970760233917</c:v>
                </c:pt>
                <c:pt idx="115">
                  <c:v>0.30701754385965041</c:v>
                </c:pt>
                <c:pt idx="116">
                  <c:v>0.33028752436647946</c:v>
                </c:pt>
                <c:pt idx="117">
                  <c:v>0.35075536062378876</c:v>
                </c:pt>
                <c:pt idx="118">
                  <c:v>0.37122319688109878</c:v>
                </c:pt>
                <c:pt idx="119">
                  <c:v>0.39169103313840881</c:v>
                </c:pt>
                <c:pt idx="120">
                  <c:v>0.40935672514619881</c:v>
                </c:pt>
                <c:pt idx="121">
                  <c:v>0.42982456140350989</c:v>
                </c:pt>
                <c:pt idx="122">
                  <c:v>0.4502923976608188</c:v>
                </c:pt>
                <c:pt idx="123">
                  <c:v>0.47076023391812866</c:v>
                </c:pt>
                <c:pt idx="124">
                  <c:v>0.49122807017543918</c:v>
                </c:pt>
                <c:pt idx="125">
                  <c:v>0.51169590643274865</c:v>
                </c:pt>
                <c:pt idx="126">
                  <c:v>0.53216374269005851</c:v>
                </c:pt>
                <c:pt idx="127">
                  <c:v>0.55263157894736847</c:v>
                </c:pt>
                <c:pt idx="128">
                  <c:v>0.57309941520468055</c:v>
                </c:pt>
                <c:pt idx="129">
                  <c:v>0.59356725146198697</c:v>
                </c:pt>
                <c:pt idx="130">
                  <c:v>0.61695906432748682</c:v>
                </c:pt>
                <c:pt idx="131">
                  <c:v>0.63450292397660757</c:v>
                </c:pt>
                <c:pt idx="132">
                  <c:v>0.6577729044834395</c:v>
                </c:pt>
                <c:pt idx="133">
                  <c:v>0.67824074074074781</c:v>
                </c:pt>
                <c:pt idx="134">
                  <c:v>0.69870857699805888</c:v>
                </c:pt>
                <c:pt idx="135">
                  <c:v>0.71917641325536774</c:v>
                </c:pt>
                <c:pt idx="136">
                  <c:v>0.73964424951267904</c:v>
                </c:pt>
                <c:pt idx="137">
                  <c:v>0.76011208576998757</c:v>
                </c:pt>
                <c:pt idx="138">
                  <c:v>0.78057992202729753</c:v>
                </c:pt>
                <c:pt idx="139">
                  <c:v>0.80104775828460761</c:v>
                </c:pt>
                <c:pt idx="140">
                  <c:v>0.82151559454191747</c:v>
                </c:pt>
                <c:pt idx="141">
                  <c:v>0.84198343079922733</c:v>
                </c:pt>
                <c:pt idx="142">
                  <c:v>0.86245126705653763</c:v>
                </c:pt>
                <c:pt idx="143">
                  <c:v>0.8829191033138476</c:v>
                </c:pt>
                <c:pt idx="144">
                  <c:v>0.90338693957115657</c:v>
                </c:pt>
                <c:pt idx="145">
                  <c:v>0.92385477582846709</c:v>
                </c:pt>
                <c:pt idx="146">
                  <c:v>0.94432261208577883</c:v>
                </c:pt>
                <c:pt idx="147">
                  <c:v>0.96479044834308947</c:v>
                </c:pt>
                <c:pt idx="148">
                  <c:v>0.98525828460039699</c:v>
                </c:pt>
                <c:pt idx="149">
                  <c:v>1</c:v>
                </c:pt>
                <c:pt idx="150">
                  <c:v>1</c:v>
                </c:pt>
                <c:pt idx="151">
                  <c:v>1</c:v>
                </c:pt>
                <c:pt idx="152">
                  <c:v>1</c:v>
                </c:pt>
                <c:pt idx="153">
                  <c:v>1</c:v>
                </c:pt>
                <c:pt idx="154">
                  <c:v>1</c:v>
                </c:pt>
                <c:pt idx="155">
                  <c:v>0</c:v>
                </c:pt>
                <c:pt idx="156">
                  <c:v>3.2863849765258288E-2</c:v>
                </c:pt>
                <c:pt idx="157">
                  <c:v>6.5727699530516645E-2</c:v>
                </c:pt>
                <c:pt idx="158">
                  <c:v>9.8591549295774933E-2</c:v>
                </c:pt>
                <c:pt idx="159">
                  <c:v>0.13145539906103326</c:v>
                </c:pt>
                <c:pt idx="160">
                  <c:v>0.1643192488262917</c:v>
                </c:pt>
                <c:pt idx="161">
                  <c:v>0.19718309859154928</c:v>
                </c:pt>
                <c:pt idx="162">
                  <c:v>0.23004694835680781</c:v>
                </c:pt>
                <c:pt idx="163">
                  <c:v>0.26291079812206652</c:v>
                </c:pt>
                <c:pt idx="164">
                  <c:v>0.29577464788732438</c:v>
                </c:pt>
                <c:pt idx="165">
                  <c:v>0.32863849765258291</c:v>
                </c:pt>
                <c:pt idx="166">
                  <c:v>0.36150234741784137</c:v>
                </c:pt>
                <c:pt idx="167">
                  <c:v>0.39436619718309979</c:v>
                </c:pt>
                <c:pt idx="168">
                  <c:v>0.42723004694835676</c:v>
                </c:pt>
                <c:pt idx="169">
                  <c:v>0.460093896713615</c:v>
                </c:pt>
                <c:pt idx="170">
                  <c:v>0.4929577464788733</c:v>
                </c:pt>
                <c:pt idx="171">
                  <c:v>0.52582159624413294</c:v>
                </c:pt>
                <c:pt idx="172">
                  <c:v>0.55868544600939118</c:v>
                </c:pt>
                <c:pt idx="173">
                  <c:v>0.59154929577464666</c:v>
                </c:pt>
                <c:pt idx="174">
                  <c:v>0.62891236306730358</c:v>
                </c:pt>
                <c:pt idx="175">
                  <c:v>0.66177621283256383</c:v>
                </c:pt>
                <c:pt idx="176">
                  <c:v>0.69464006259782218</c:v>
                </c:pt>
                <c:pt idx="177">
                  <c:v>0.72750391236308065</c:v>
                </c:pt>
                <c:pt idx="178">
                  <c:v>0.755868544600939</c:v>
                </c:pt>
                <c:pt idx="179">
                  <c:v>0.78873239436619713</c:v>
                </c:pt>
                <c:pt idx="180">
                  <c:v>0.82159624413145538</c:v>
                </c:pt>
                <c:pt idx="181">
                  <c:v>0.85446009389671351</c:v>
                </c:pt>
                <c:pt idx="182">
                  <c:v>0.88732394366197187</c:v>
                </c:pt>
                <c:pt idx="183">
                  <c:v>0.92018779342722956</c:v>
                </c:pt>
                <c:pt idx="184">
                  <c:v>0.95305164319248981</c:v>
                </c:pt>
                <c:pt idx="185">
                  <c:v>0.9859154929577465</c:v>
                </c:pt>
                <c:pt idx="186">
                  <c:v>1</c:v>
                </c:pt>
                <c:pt idx="187">
                  <c:v>1</c:v>
                </c:pt>
                <c:pt idx="188">
                  <c:v>1</c:v>
                </c:pt>
                <c:pt idx="189">
                  <c:v>0</c:v>
                </c:pt>
                <c:pt idx="190">
                  <c:v>1.2478645175666572E-2</c:v>
                </c:pt>
                <c:pt idx="191">
                  <c:v>2.4957290351333181E-2</c:v>
                </c:pt>
                <c:pt idx="192">
                  <c:v>3.7435935526999933E-2</c:v>
                </c:pt>
                <c:pt idx="193">
                  <c:v>4.9914580702666432E-2</c:v>
                </c:pt>
                <c:pt idx="194">
                  <c:v>6.2393225878333139E-2</c:v>
                </c:pt>
                <c:pt idx="195">
                  <c:v>7.4871871053999534E-2</c:v>
                </c:pt>
                <c:pt idx="196">
                  <c:v>8.7350516229666123E-2</c:v>
                </c:pt>
                <c:pt idx="197">
                  <c:v>9.9829161405332725E-2</c:v>
                </c:pt>
                <c:pt idx="198">
                  <c:v>0.11230780658099918</c:v>
                </c:pt>
                <c:pt idx="199">
                  <c:v>0.12478645175666617</c:v>
                </c:pt>
                <c:pt idx="200">
                  <c:v>0.13726509693233294</c:v>
                </c:pt>
                <c:pt idx="201">
                  <c:v>0.14974374210799973</c:v>
                </c:pt>
                <c:pt idx="202">
                  <c:v>0.16222238728366564</c:v>
                </c:pt>
                <c:pt idx="203">
                  <c:v>0.17470103245933274</c:v>
                </c:pt>
                <c:pt idx="204">
                  <c:v>0.18717967763499882</c:v>
                </c:pt>
                <c:pt idx="205">
                  <c:v>0.1996583228106654</c:v>
                </c:pt>
                <c:pt idx="206">
                  <c:v>0.21213696798633228</c:v>
                </c:pt>
                <c:pt idx="207">
                  <c:v>0.22461561316199871</c:v>
                </c:pt>
                <c:pt idx="208">
                  <c:v>0.23880264428433814</c:v>
                </c:pt>
                <c:pt idx="209">
                  <c:v>0.25128128946000472</c:v>
                </c:pt>
                <c:pt idx="210">
                  <c:v>0.26375993463567127</c:v>
                </c:pt>
                <c:pt idx="211">
                  <c:v>0.27623857981133793</c:v>
                </c:pt>
                <c:pt idx="212">
                  <c:v>0.28700883904033181</c:v>
                </c:pt>
                <c:pt idx="213">
                  <c:v>0.29948748421599891</c:v>
                </c:pt>
                <c:pt idx="214">
                  <c:v>0.31196612939166596</c:v>
                </c:pt>
                <c:pt idx="215">
                  <c:v>0.3244447745673319</c:v>
                </c:pt>
                <c:pt idx="216">
                  <c:v>0.336923419742999</c:v>
                </c:pt>
                <c:pt idx="217">
                  <c:v>0.34940206491866543</c:v>
                </c:pt>
                <c:pt idx="218">
                  <c:v>0.36188071009433204</c:v>
                </c:pt>
                <c:pt idx="219">
                  <c:v>0.37435935526999847</c:v>
                </c:pt>
                <c:pt idx="220">
                  <c:v>0.38683800044566496</c:v>
                </c:pt>
                <c:pt idx="221">
                  <c:v>0.39931664562133146</c:v>
                </c:pt>
                <c:pt idx="222">
                  <c:v>0.4135779543935213</c:v>
                </c:pt>
                <c:pt idx="223">
                  <c:v>0.42427393597266505</c:v>
                </c:pt>
                <c:pt idx="224">
                  <c:v>0.43846096709500509</c:v>
                </c:pt>
                <c:pt idx="225">
                  <c:v>0.45093961227067031</c:v>
                </c:pt>
                <c:pt idx="226">
                  <c:v>0.46341825744633675</c:v>
                </c:pt>
                <c:pt idx="227">
                  <c:v>0.47589690262200401</c:v>
                </c:pt>
                <c:pt idx="228">
                  <c:v>0.48837554779767112</c:v>
                </c:pt>
                <c:pt idx="229">
                  <c:v>0.50085419297333644</c:v>
                </c:pt>
                <c:pt idx="230">
                  <c:v>0.5133328381490031</c:v>
                </c:pt>
                <c:pt idx="231">
                  <c:v>0.52581148332466954</c:v>
                </c:pt>
                <c:pt idx="232">
                  <c:v>0.5382901285003362</c:v>
                </c:pt>
                <c:pt idx="233">
                  <c:v>0.55076877367600285</c:v>
                </c:pt>
                <c:pt idx="234">
                  <c:v>0.5632474188516694</c:v>
                </c:pt>
                <c:pt idx="235">
                  <c:v>0.57572606402733606</c:v>
                </c:pt>
                <c:pt idx="236">
                  <c:v>0.5882047092030025</c:v>
                </c:pt>
                <c:pt idx="237">
                  <c:v>0.60068335437866915</c:v>
                </c:pt>
                <c:pt idx="238">
                  <c:v>0.61316199955433581</c:v>
                </c:pt>
                <c:pt idx="239">
                  <c:v>0.62564064473000391</c:v>
                </c:pt>
                <c:pt idx="240">
                  <c:v>0.63811928990566857</c:v>
                </c:pt>
                <c:pt idx="241">
                  <c:v>0.65059793508133568</c:v>
                </c:pt>
                <c:pt idx="242">
                  <c:v>0.66307658025700211</c:v>
                </c:pt>
                <c:pt idx="243">
                  <c:v>0.67555522543266866</c:v>
                </c:pt>
                <c:pt idx="244">
                  <c:v>0.68803387060833565</c:v>
                </c:pt>
                <c:pt idx="245">
                  <c:v>0.70051251578400064</c:v>
                </c:pt>
                <c:pt idx="246">
                  <c:v>0.71299116095966852</c:v>
                </c:pt>
                <c:pt idx="247">
                  <c:v>0.72546980613533563</c:v>
                </c:pt>
                <c:pt idx="248">
                  <c:v>0.73794845131100306</c:v>
                </c:pt>
                <c:pt idx="249">
                  <c:v>0.75042709648666861</c:v>
                </c:pt>
                <c:pt idx="250">
                  <c:v>0.76290574166233482</c:v>
                </c:pt>
                <c:pt idx="251">
                  <c:v>0.7753843868380017</c:v>
                </c:pt>
                <c:pt idx="252">
                  <c:v>0.78786303201366803</c:v>
                </c:pt>
                <c:pt idx="253">
                  <c:v>0.80034167718933591</c:v>
                </c:pt>
                <c:pt idx="254">
                  <c:v>0.81282032236500246</c:v>
                </c:pt>
                <c:pt idx="255">
                  <c:v>0.82529896754066778</c:v>
                </c:pt>
                <c:pt idx="256">
                  <c:v>0.83777761271633544</c:v>
                </c:pt>
                <c:pt idx="257">
                  <c:v>0.85025625789200099</c:v>
                </c:pt>
                <c:pt idx="258">
                  <c:v>0.86273490306766754</c:v>
                </c:pt>
                <c:pt idx="259">
                  <c:v>0.87521354824333408</c:v>
                </c:pt>
                <c:pt idx="260">
                  <c:v>0.88947485701552464</c:v>
                </c:pt>
                <c:pt idx="261">
                  <c:v>0.90195350219119164</c:v>
                </c:pt>
                <c:pt idx="262">
                  <c:v>0.91443214736685619</c:v>
                </c:pt>
                <c:pt idx="263">
                  <c:v>0.92512812894600049</c:v>
                </c:pt>
                <c:pt idx="264">
                  <c:v>0.93760677412166649</c:v>
                </c:pt>
                <c:pt idx="265">
                  <c:v>0.9500854192973337</c:v>
                </c:pt>
                <c:pt idx="266">
                  <c:v>0.96256406447300025</c:v>
                </c:pt>
                <c:pt idx="267">
                  <c:v>0.96976899650894732</c:v>
                </c:pt>
                <c:pt idx="268">
                  <c:v>0.96976899650894732</c:v>
                </c:pt>
                <c:pt idx="269">
                  <c:v>0.96976899650894732</c:v>
                </c:pt>
                <c:pt idx="270">
                  <c:v>0.96976899650894732</c:v>
                </c:pt>
                <c:pt idx="271">
                  <c:v>0.97504270964866679</c:v>
                </c:pt>
                <c:pt idx="272">
                  <c:v>0.98752135482433256</c:v>
                </c:pt>
                <c:pt idx="273">
                  <c:v>1</c:v>
                </c:pt>
                <c:pt idx="274">
                  <c:v>0</c:v>
                </c:pt>
                <c:pt idx="275">
                  <c:v>1.2345679012345704E-2</c:v>
                </c:pt>
                <c:pt idx="276">
                  <c:v>2.4691358024691412E-2</c:v>
                </c:pt>
                <c:pt idx="277">
                  <c:v>3.7037037037037056E-2</c:v>
                </c:pt>
                <c:pt idx="278">
                  <c:v>4.9382716049382887E-2</c:v>
                </c:pt>
                <c:pt idx="279">
                  <c:v>6.1728395061728392E-2</c:v>
                </c:pt>
                <c:pt idx="280">
                  <c:v>7.407407407407407E-2</c:v>
                </c:pt>
                <c:pt idx="281">
                  <c:v>8.6419753086419679E-2</c:v>
                </c:pt>
                <c:pt idx="282">
                  <c:v>9.8765432098765718E-2</c:v>
                </c:pt>
                <c:pt idx="283">
                  <c:v>0.1111111111111111</c:v>
                </c:pt>
                <c:pt idx="284">
                  <c:v>0.12345679012345678</c:v>
                </c:pt>
                <c:pt idx="285">
                  <c:v>0.13580246913580246</c:v>
                </c:pt>
                <c:pt idx="286">
                  <c:v>0.14814814814814845</c:v>
                </c:pt>
                <c:pt idx="287">
                  <c:v>0.16049382716049423</c:v>
                </c:pt>
                <c:pt idx="288">
                  <c:v>0.17283950617283977</c:v>
                </c:pt>
                <c:pt idx="289">
                  <c:v>0.18518518518518551</c:v>
                </c:pt>
                <c:pt idx="290">
                  <c:v>0.19753086419753091</c:v>
                </c:pt>
                <c:pt idx="291">
                  <c:v>0.20987654320987637</c:v>
                </c:pt>
                <c:pt idx="292">
                  <c:v>0.22222222222222221</c:v>
                </c:pt>
                <c:pt idx="293">
                  <c:v>0.23625808348031047</c:v>
                </c:pt>
                <c:pt idx="294">
                  <c:v>0.2486037624926557</c:v>
                </c:pt>
                <c:pt idx="295">
                  <c:v>0.26094944150500127</c:v>
                </c:pt>
                <c:pt idx="296">
                  <c:v>0.27329512051734645</c:v>
                </c:pt>
                <c:pt idx="297">
                  <c:v>0.28395061728395155</c:v>
                </c:pt>
                <c:pt idx="298">
                  <c:v>0.29629629629629628</c:v>
                </c:pt>
                <c:pt idx="299">
                  <c:v>0.30864197530864318</c:v>
                </c:pt>
                <c:pt idx="300">
                  <c:v>0.32098765432098847</c:v>
                </c:pt>
                <c:pt idx="301">
                  <c:v>0.33333333333333331</c:v>
                </c:pt>
                <c:pt idx="302">
                  <c:v>0.34567901234567938</c:v>
                </c:pt>
                <c:pt idx="303">
                  <c:v>0.35802469135802589</c:v>
                </c:pt>
                <c:pt idx="304">
                  <c:v>0.37037037037037157</c:v>
                </c:pt>
                <c:pt idx="305">
                  <c:v>0.38271604938271692</c:v>
                </c:pt>
                <c:pt idx="306">
                  <c:v>0.39506172839506265</c:v>
                </c:pt>
                <c:pt idx="307">
                  <c:v>0.40917107583774343</c:v>
                </c:pt>
                <c:pt idx="308">
                  <c:v>0.41975308641975306</c:v>
                </c:pt>
                <c:pt idx="309">
                  <c:v>0.43378894767784243</c:v>
                </c:pt>
                <c:pt idx="310">
                  <c:v>0.44613462669018594</c:v>
                </c:pt>
                <c:pt idx="311">
                  <c:v>0.45848030570253284</c:v>
                </c:pt>
                <c:pt idx="312">
                  <c:v>0.47082598471487908</c:v>
                </c:pt>
                <c:pt idx="313">
                  <c:v>0.48317166372722442</c:v>
                </c:pt>
                <c:pt idx="314">
                  <c:v>0.49551734273956932</c:v>
                </c:pt>
                <c:pt idx="315">
                  <c:v>0.50786302175191278</c:v>
                </c:pt>
                <c:pt idx="316">
                  <c:v>0.52020870076425918</c:v>
                </c:pt>
                <c:pt idx="317">
                  <c:v>0.53255437977660447</c:v>
                </c:pt>
                <c:pt idx="318">
                  <c:v>0.54490005878895198</c:v>
                </c:pt>
                <c:pt idx="319">
                  <c:v>0.5572457378012976</c:v>
                </c:pt>
                <c:pt idx="320">
                  <c:v>0.56959141681364456</c:v>
                </c:pt>
                <c:pt idx="321">
                  <c:v>0.5819370958259874</c:v>
                </c:pt>
                <c:pt idx="322">
                  <c:v>0.59428277483833303</c:v>
                </c:pt>
                <c:pt idx="323">
                  <c:v>0.60662845385068243</c:v>
                </c:pt>
                <c:pt idx="324">
                  <c:v>0.6189741328630276</c:v>
                </c:pt>
                <c:pt idx="325">
                  <c:v>0.63131981187537289</c:v>
                </c:pt>
                <c:pt idx="326">
                  <c:v>0.64366549088771763</c:v>
                </c:pt>
                <c:pt idx="327">
                  <c:v>0.65601116990006259</c:v>
                </c:pt>
                <c:pt idx="328">
                  <c:v>0.66835684891240876</c:v>
                </c:pt>
                <c:pt idx="329">
                  <c:v>0.68070252792475439</c:v>
                </c:pt>
                <c:pt idx="330">
                  <c:v>0.69304820693710134</c:v>
                </c:pt>
                <c:pt idx="331">
                  <c:v>0.70539388594944552</c:v>
                </c:pt>
                <c:pt idx="332">
                  <c:v>0.7177395649617917</c:v>
                </c:pt>
                <c:pt idx="333">
                  <c:v>0.73008524397413765</c:v>
                </c:pt>
                <c:pt idx="334">
                  <c:v>0.74243092298648283</c:v>
                </c:pt>
                <c:pt idx="335">
                  <c:v>0.75477660199882979</c:v>
                </c:pt>
                <c:pt idx="336">
                  <c:v>0.76712228101117463</c:v>
                </c:pt>
                <c:pt idx="337">
                  <c:v>0.77946796002351981</c:v>
                </c:pt>
                <c:pt idx="338">
                  <c:v>0.79181363903586555</c:v>
                </c:pt>
                <c:pt idx="339">
                  <c:v>0.80415931804821161</c:v>
                </c:pt>
                <c:pt idx="340">
                  <c:v>0.8165049970605569</c:v>
                </c:pt>
                <c:pt idx="341">
                  <c:v>0.82885067607290264</c:v>
                </c:pt>
                <c:pt idx="342">
                  <c:v>0.84119635508524826</c:v>
                </c:pt>
                <c:pt idx="343">
                  <c:v>0.85354203409759499</c:v>
                </c:pt>
                <c:pt idx="344">
                  <c:v>0.86588771310993962</c:v>
                </c:pt>
                <c:pt idx="345">
                  <c:v>0.87999706055262061</c:v>
                </c:pt>
                <c:pt idx="346">
                  <c:v>0.89234273956496557</c:v>
                </c:pt>
                <c:pt idx="347">
                  <c:v>0.90468841857731175</c:v>
                </c:pt>
                <c:pt idx="348">
                  <c:v>0.91527042915932233</c:v>
                </c:pt>
                <c:pt idx="349">
                  <c:v>0.9276161081716664</c:v>
                </c:pt>
                <c:pt idx="350">
                  <c:v>0.93996178718401369</c:v>
                </c:pt>
                <c:pt idx="351">
                  <c:v>0.95230746619635931</c:v>
                </c:pt>
                <c:pt idx="352">
                  <c:v>0.96465314520870504</c:v>
                </c:pt>
                <c:pt idx="353">
                  <c:v>0.97699882422105178</c:v>
                </c:pt>
                <c:pt idx="354">
                  <c:v>0.98934450323339662</c:v>
                </c:pt>
                <c:pt idx="355">
                  <c:v>1</c:v>
                </c:pt>
                <c:pt idx="356">
                  <c:v>1</c:v>
                </c:pt>
                <c:pt idx="357">
                  <c:v>1</c:v>
                </c:pt>
                <c:pt idx="358">
                  <c:v>1</c:v>
                </c:pt>
                <c:pt idx="359">
                  <c:v>1</c:v>
                </c:pt>
                <c:pt idx="360">
                  <c:v>0</c:v>
                </c:pt>
                <c:pt idx="361">
                  <c:v>2.0588235294117647E-2</c:v>
                </c:pt>
                <c:pt idx="362">
                  <c:v>4.1176470588235294E-2</c:v>
                </c:pt>
                <c:pt idx="363">
                  <c:v>6.1764705882352944E-2</c:v>
                </c:pt>
                <c:pt idx="364">
                  <c:v>8.2352941176470726E-2</c:v>
                </c:pt>
                <c:pt idx="365">
                  <c:v>0.10294117647058844</c:v>
                </c:pt>
                <c:pt idx="366">
                  <c:v>0.12352941176470589</c:v>
                </c:pt>
                <c:pt idx="367">
                  <c:v>0.14411764705882354</c:v>
                </c:pt>
                <c:pt idx="368">
                  <c:v>0.16470588235294151</c:v>
                </c:pt>
                <c:pt idx="369">
                  <c:v>0.18529411764705891</c:v>
                </c:pt>
                <c:pt idx="370">
                  <c:v>0.20882352941176469</c:v>
                </c:pt>
                <c:pt idx="371">
                  <c:v>0.2264705882352942</c:v>
                </c:pt>
                <c:pt idx="372">
                  <c:v>0.24987745098039968</c:v>
                </c:pt>
                <c:pt idx="373">
                  <c:v>0.27046568627451756</c:v>
                </c:pt>
                <c:pt idx="374">
                  <c:v>0.29105392156863458</c:v>
                </c:pt>
                <c:pt idx="375">
                  <c:v>0.31164215686275232</c:v>
                </c:pt>
                <c:pt idx="376">
                  <c:v>0.33223039215687045</c:v>
                </c:pt>
                <c:pt idx="377">
                  <c:v>0.35281862745098824</c:v>
                </c:pt>
                <c:pt idx="378">
                  <c:v>0.37340686274510615</c:v>
                </c:pt>
                <c:pt idx="379">
                  <c:v>0.39399509803922339</c:v>
                </c:pt>
                <c:pt idx="380">
                  <c:v>0.41458333333334113</c:v>
                </c:pt>
                <c:pt idx="381">
                  <c:v>0.43517156862745904</c:v>
                </c:pt>
                <c:pt idx="382">
                  <c:v>0.45575980392157578</c:v>
                </c:pt>
                <c:pt idx="383">
                  <c:v>0.47634803921569407</c:v>
                </c:pt>
                <c:pt idx="384">
                  <c:v>0.49693627450981204</c:v>
                </c:pt>
                <c:pt idx="385">
                  <c:v>0.51752450980392728</c:v>
                </c:pt>
                <c:pt idx="386">
                  <c:v>0.53811274509804496</c:v>
                </c:pt>
                <c:pt idx="387">
                  <c:v>0.55870098039216398</c:v>
                </c:pt>
                <c:pt idx="388">
                  <c:v>0.57928921568628278</c:v>
                </c:pt>
                <c:pt idx="389">
                  <c:v>0.59987745098039924</c:v>
                </c:pt>
                <c:pt idx="390">
                  <c:v>0.62046568627451826</c:v>
                </c:pt>
                <c:pt idx="391">
                  <c:v>0.64105392156863461</c:v>
                </c:pt>
                <c:pt idx="392">
                  <c:v>0.66164215686275263</c:v>
                </c:pt>
                <c:pt idx="393">
                  <c:v>0.68223039215686987</c:v>
                </c:pt>
                <c:pt idx="394">
                  <c:v>0.70281862745098866</c:v>
                </c:pt>
                <c:pt idx="395">
                  <c:v>0.72340686274510513</c:v>
                </c:pt>
                <c:pt idx="396">
                  <c:v>0.74399509803922415</c:v>
                </c:pt>
                <c:pt idx="397">
                  <c:v>0.76458333333334061</c:v>
                </c:pt>
                <c:pt idx="398">
                  <c:v>0.78517156862745807</c:v>
                </c:pt>
                <c:pt idx="399">
                  <c:v>0.80575980392157776</c:v>
                </c:pt>
                <c:pt idx="400">
                  <c:v>0.82634803921569455</c:v>
                </c:pt>
                <c:pt idx="401">
                  <c:v>0.84693627450981224</c:v>
                </c:pt>
                <c:pt idx="402">
                  <c:v>0.86752450980392859</c:v>
                </c:pt>
                <c:pt idx="403">
                  <c:v>0.88811274509804483</c:v>
                </c:pt>
                <c:pt idx="404">
                  <c:v>0.90870098039216396</c:v>
                </c:pt>
                <c:pt idx="405">
                  <c:v>0.92928921568628164</c:v>
                </c:pt>
                <c:pt idx="406">
                  <c:v>0.94987745098040044</c:v>
                </c:pt>
                <c:pt idx="407">
                  <c:v>0.97046568627451812</c:v>
                </c:pt>
                <c:pt idx="408">
                  <c:v>0.99399509803922281</c:v>
                </c:pt>
                <c:pt idx="409">
                  <c:v>1</c:v>
                </c:pt>
                <c:pt idx="410">
                  <c:v>0</c:v>
                </c:pt>
                <c:pt idx="411">
                  <c:v>8.8832487309644728E-3</c:v>
                </c:pt>
                <c:pt idx="412">
                  <c:v>1.7766497461928935E-2</c:v>
                </c:pt>
                <c:pt idx="413">
                  <c:v>2.664974619289345E-2</c:v>
                </c:pt>
                <c:pt idx="414">
                  <c:v>3.553299492385787E-2</c:v>
                </c:pt>
                <c:pt idx="415">
                  <c:v>4.441624365482251E-2</c:v>
                </c:pt>
                <c:pt idx="416">
                  <c:v>5.3299492385786802E-2</c:v>
                </c:pt>
                <c:pt idx="417">
                  <c:v>6.21827411167514E-2</c:v>
                </c:pt>
                <c:pt idx="418">
                  <c:v>7.1065989847715894E-2</c:v>
                </c:pt>
                <c:pt idx="419">
                  <c:v>7.9949238578680207E-2</c:v>
                </c:pt>
                <c:pt idx="420">
                  <c:v>9.004864636210122E-2</c:v>
                </c:pt>
                <c:pt idx="421">
                  <c:v>9.8931895093065991E-2</c:v>
                </c:pt>
                <c:pt idx="422">
                  <c:v>0.10781514382403019</c:v>
                </c:pt>
                <c:pt idx="423">
                  <c:v>0.11669839255499458</c:v>
                </c:pt>
                <c:pt idx="424">
                  <c:v>0.12436548223350273</c:v>
                </c:pt>
                <c:pt idx="425">
                  <c:v>0.13324873096446749</c:v>
                </c:pt>
                <c:pt idx="426">
                  <c:v>0.14213197969543148</c:v>
                </c:pt>
                <c:pt idx="427">
                  <c:v>0.15101522842639653</c:v>
                </c:pt>
                <c:pt idx="428">
                  <c:v>0.15989847715736122</c:v>
                </c:pt>
                <c:pt idx="429">
                  <c:v>0.16878172588832491</c:v>
                </c:pt>
                <c:pt idx="430">
                  <c:v>0.17766497461928935</c:v>
                </c:pt>
                <c:pt idx="431">
                  <c:v>0.19543147208121844</c:v>
                </c:pt>
                <c:pt idx="432">
                  <c:v>0.20431472081218274</c:v>
                </c:pt>
                <c:pt idx="433">
                  <c:v>0.21446700507614264</c:v>
                </c:pt>
                <c:pt idx="434">
                  <c:v>0.22208121827411167</c:v>
                </c:pt>
                <c:pt idx="435">
                  <c:v>0.23218062605753267</c:v>
                </c:pt>
                <c:pt idx="436">
                  <c:v>0.24106387478849747</c:v>
                </c:pt>
                <c:pt idx="437">
                  <c:v>0.24994712351946247</c:v>
                </c:pt>
                <c:pt idx="438">
                  <c:v>0.25883037225042632</c:v>
                </c:pt>
                <c:pt idx="439">
                  <c:v>0.26771362098139029</c:v>
                </c:pt>
                <c:pt idx="440">
                  <c:v>0.27659686971235592</c:v>
                </c:pt>
                <c:pt idx="441">
                  <c:v>0.2854801184433195</c:v>
                </c:pt>
                <c:pt idx="442">
                  <c:v>0.29436336717428513</c:v>
                </c:pt>
                <c:pt idx="443">
                  <c:v>0.30324661590524943</c:v>
                </c:pt>
                <c:pt idx="444">
                  <c:v>0.31212986463621351</c:v>
                </c:pt>
                <c:pt idx="445">
                  <c:v>0.32101311336717814</c:v>
                </c:pt>
                <c:pt idx="446">
                  <c:v>0.32989636209814288</c:v>
                </c:pt>
                <c:pt idx="447">
                  <c:v>0.33877961082910701</c:v>
                </c:pt>
                <c:pt idx="448">
                  <c:v>0.34766285956007081</c:v>
                </c:pt>
                <c:pt idx="449">
                  <c:v>0.35654610829103522</c:v>
                </c:pt>
                <c:pt idx="450">
                  <c:v>0.3654293570219998</c:v>
                </c:pt>
                <c:pt idx="451">
                  <c:v>0.37431260575296577</c:v>
                </c:pt>
                <c:pt idx="452">
                  <c:v>0.38319585448392829</c:v>
                </c:pt>
                <c:pt idx="453">
                  <c:v>0.39207910321489453</c:v>
                </c:pt>
                <c:pt idx="454">
                  <c:v>0.40096235194585866</c:v>
                </c:pt>
                <c:pt idx="455">
                  <c:v>0.40984560067682202</c:v>
                </c:pt>
                <c:pt idx="456">
                  <c:v>0.41872884940778682</c:v>
                </c:pt>
                <c:pt idx="457">
                  <c:v>0.42761209813875156</c:v>
                </c:pt>
                <c:pt idx="458">
                  <c:v>0.43649534686971542</c:v>
                </c:pt>
                <c:pt idx="459">
                  <c:v>0.44537859560068088</c:v>
                </c:pt>
                <c:pt idx="460">
                  <c:v>0.45426184433164435</c:v>
                </c:pt>
                <c:pt idx="461">
                  <c:v>0.46314509306260881</c:v>
                </c:pt>
                <c:pt idx="462">
                  <c:v>0.47202834179357384</c:v>
                </c:pt>
                <c:pt idx="463">
                  <c:v>0.4809115905245378</c:v>
                </c:pt>
                <c:pt idx="464">
                  <c:v>0.48979483925550232</c:v>
                </c:pt>
                <c:pt idx="465">
                  <c:v>0.49867808798646795</c:v>
                </c:pt>
                <c:pt idx="466">
                  <c:v>0.50756133671742998</c:v>
                </c:pt>
                <c:pt idx="467">
                  <c:v>0.51644458544839567</c:v>
                </c:pt>
                <c:pt idx="468">
                  <c:v>0.52532783417936013</c:v>
                </c:pt>
                <c:pt idx="469">
                  <c:v>0.53421108291032449</c:v>
                </c:pt>
                <c:pt idx="470">
                  <c:v>0.54309433164128962</c:v>
                </c:pt>
                <c:pt idx="471">
                  <c:v>0.55324661590524837</c:v>
                </c:pt>
                <c:pt idx="472">
                  <c:v>0.56212986463621284</c:v>
                </c:pt>
                <c:pt idx="473">
                  <c:v>0.57101311336717764</c:v>
                </c:pt>
                <c:pt idx="474">
                  <c:v>0.57862732656514826</c:v>
                </c:pt>
                <c:pt idx="475">
                  <c:v>0.58751057529611006</c:v>
                </c:pt>
                <c:pt idx="476">
                  <c:v>0.59639382402707586</c:v>
                </c:pt>
                <c:pt idx="477">
                  <c:v>0.60527707275804143</c:v>
                </c:pt>
                <c:pt idx="478">
                  <c:v>0.61416032148900479</c:v>
                </c:pt>
                <c:pt idx="479">
                  <c:v>0.6230435702199697</c:v>
                </c:pt>
                <c:pt idx="480">
                  <c:v>0.63192681895093372</c:v>
                </c:pt>
                <c:pt idx="481">
                  <c:v>0.64081006768189985</c:v>
                </c:pt>
                <c:pt idx="482">
                  <c:v>0.64969331641286465</c:v>
                </c:pt>
                <c:pt idx="483">
                  <c:v>0.65857656514382712</c:v>
                </c:pt>
                <c:pt idx="484">
                  <c:v>0.66745981387479414</c:v>
                </c:pt>
                <c:pt idx="485">
                  <c:v>0.67634306260575761</c:v>
                </c:pt>
                <c:pt idx="486">
                  <c:v>0.68522631133672052</c:v>
                </c:pt>
                <c:pt idx="487">
                  <c:v>0.69410956006768498</c:v>
                </c:pt>
                <c:pt idx="488">
                  <c:v>0.70299280879864945</c:v>
                </c:pt>
                <c:pt idx="489">
                  <c:v>0.71187605752961525</c:v>
                </c:pt>
                <c:pt idx="490">
                  <c:v>0.72075930626058105</c:v>
                </c:pt>
                <c:pt idx="491">
                  <c:v>0.72964255499154285</c:v>
                </c:pt>
                <c:pt idx="492">
                  <c:v>0.73852580372250765</c:v>
                </c:pt>
                <c:pt idx="493">
                  <c:v>0.74740905245347511</c:v>
                </c:pt>
                <c:pt idx="494">
                  <c:v>0.75629230118443624</c:v>
                </c:pt>
                <c:pt idx="495">
                  <c:v>0.76517554991540071</c:v>
                </c:pt>
                <c:pt idx="496">
                  <c:v>0.77405879864636562</c:v>
                </c:pt>
                <c:pt idx="497">
                  <c:v>0.78294204737732953</c:v>
                </c:pt>
                <c:pt idx="498">
                  <c:v>0.79182529610829633</c:v>
                </c:pt>
                <c:pt idx="499">
                  <c:v>0.80070854483925857</c:v>
                </c:pt>
                <c:pt idx="500">
                  <c:v>0.80959179357022304</c:v>
                </c:pt>
                <c:pt idx="501">
                  <c:v>0.81847504230118906</c:v>
                </c:pt>
                <c:pt idx="502">
                  <c:v>0.82735829103215197</c:v>
                </c:pt>
                <c:pt idx="503">
                  <c:v>0.83624153976311755</c:v>
                </c:pt>
                <c:pt idx="504">
                  <c:v>0.84512478849408212</c:v>
                </c:pt>
                <c:pt idx="505">
                  <c:v>0.85400803722504692</c:v>
                </c:pt>
                <c:pt idx="506">
                  <c:v>0.86289128595600983</c:v>
                </c:pt>
                <c:pt idx="507">
                  <c:v>0.87177453468697619</c:v>
                </c:pt>
                <c:pt idx="508">
                  <c:v>0.88065778341793766</c:v>
                </c:pt>
                <c:pt idx="509">
                  <c:v>0.88954103214890445</c:v>
                </c:pt>
                <c:pt idx="510">
                  <c:v>0.89842428087986759</c:v>
                </c:pt>
                <c:pt idx="511">
                  <c:v>0.90730752961083216</c:v>
                </c:pt>
                <c:pt idx="512">
                  <c:v>0.91619077834179663</c:v>
                </c:pt>
                <c:pt idx="513">
                  <c:v>0.9250740270727611</c:v>
                </c:pt>
                <c:pt idx="514">
                  <c:v>0.93395727580372567</c:v>
                </c:pt>
                <c:pt idx="515">
                  <c:v>0.94284052453469136</c:v>
                </c:pt>
                <c:pt idx="516">
                  <c:v>0.9517237732656546</c:v>
                </c:pt>
                <c:pt idx="517">
                  <c:v>0.96060702199661896</c:v>
                </c:pt>
                <c:pt idx="518">
                  <c:v>0.96949027072758365</c:v>
                </c:pt>
                <c:pt idx="519">
                  <c:v>0.98725676818951236</c:v>
                </c:pt>
                <c:pt idx="520">
                  <c:v>0.99614001692047816</c:v>
                </c:pt>
                <c:pt idx="521">
                  <c:v>1</c:v>
                </c:pt>
                <c:pt idx="522">
                  <c:v>1</c:v>
                </c:pt>
                <c:pt idx="523">
                  <c:v>0</c:v>
                </c:pt>
                <c:pt idx="524">
                  <c:v>8.8832487309644728E-3</c:v>
                </c:pt>
                <c:pt idx="525">
                  <c:v>1.7766497461928935E-2</c:v>
                </c:pt>
                <c:pt idx="526">
                  <c:v>2.664974619289345E-2</c:v>
                </c:pt>
                <c:pt idx="527">
                  <c:v>3.553299492385787E-2</c:v>
                </c:pt>
                <c:pt idx="528">
                  <c:v>4.441624365482251E-2</c:v>
                </c:pt>
                <c:pt idx="529">
                  <c:v>5.3299492385786802E-2</c:v>
                </c:pt>
                <c:pt idx="530">
                  <c:v>6.21827411167514E-2</c:v>
                </c:pt>
                <c:pt idx="531">
                  <c:v>7.1065989847715894E-2</c:v>
                </c:pt>
                <c:pt idx="532">
                  <c:v>7.9949238578680207E-2</c:v>
                </c:pt>
                <c:pt idx="533">
                  <c:v>9.004864636210122E-2</c:v>
                </c:pt>
                <c:pt idx="534">
                  <c:v>9.8931895093065991E-2</c:v>
                </c:pt>
                <c:pt idx="535">
                  <c:v>0.10781514382403019</c:v>
                </c:pt>
                <c:pt idx="536">
                  <c:v>0.11669839255499458</c:v>
                </c:pt>
                <c:pt idx="537">
                  <c:v>0.12436548223350273</c:v>
                </c:pt>
                <c:pt idx="538">
                  <c:v>0.13324873096446749</c:v>
                </c:pt>
                <c:pt idx="539">
                  <c:v>0.14213197969543148</c:v>
                </c:pt>
                <c:pt idx="540">
                  <c:v>0.15101522842639653</c:v>
                </c:pt>
                <c:pt idx="541">
                  <c:v>0.15989847715736122</c:v>
                </c:pt>
                <c:pt idx="542">
                  <c:v>0.16878172588832491</c:v>
                </c:pt>
                <c:pt idx="543">
                  <c:v>0.17766497461928935</c:v>
                </c:pt>
                <c:pt idx="544">
                  <c:v>0.18654822335025412</c:v>
                </c:pt>
                <c:pt idx="545">
                  <c:v>0.19543147208121844</c:v>
                </c:pt>
                <c:pt idx="546">
                  <c:v>0.20431472081218274</c:v>
                </c:pt>
                <c:pt idx="547">
                  <c:v>0.21446700507614264</c:v>
                </c:pt>
                <c:pt idx="548">
                  <c:v>0.22208121827411167</c:v>
                </c:pt>
                <c:pt idx="549">
                  <c:v>0.23218062605753267</c:v>
                </c:pt>
                <c:pt idx="550">
                  <c:v>0.24106387478849747</c:v>
                </c:pt>
                <c:pt idx="551">
                  <c:v>0.24994712351946247</c:v>
                </c:pt>
                <c:pt idx="552">
                  <c:v>0.25883037225042632</c:v>
                </c:pt>
                <c:pt idx="553">
                  <c:v>0.26771362098139029</c:v>
                </c:pt>
                <c:pt idx="554">
                  <c:v>0.27659686971235592</c:v>
                </c:pt>
                <c:pt idx="555">
                  <c:v>0.2854801184433195</c:v>
                </c:pt>
                <c:pt idx="556">
                  <c:v>0.29436336717428513</c:v>
                </c:pt>
                <c:pt idx="557">
                  <c:v>0.30324661590524943</c:v>
                </c:pt>
                <c:pt idx="558">
                  <c:v>0.31212986463621351</c:v>
                </c:pt>
                <c:pt idx="559">
                  <c:v>0.32101311336717814</c:v>
                </c:pt>
                <c:pt idx="560">
                  <c:v>0.32989636209814288</c:v>
                </c:pt>
                <c:pt idx="561">
                  <c:v>0.33877961082910701</c:v>
                </c:pt>
                <c:pt idx="562">
                  <c:v>0.34766285956007081</c:v>
                </c:pt>
                <c:pt idx="563">
                  <c:v>0.35654610829103522</c:v>
                </c:pt>
                <c:pt idx="564">
                  <c:v>0.3654293570219998</c:v>
                </c:pt>
                <c:pt idx="565">
                  <c:v>0.37431260575296577</c:v>
                </c:pt>
                <c:pt idx="566">
                  <c:v>0.38319585448392829</c:v>
                </c:pt>
                <c:pt idx="567">
                  <c:v>0.39207910321489453</c:v>
                </c:pt>
                <c:pt idx="568">
                  <c:v>0.40096235194585866</c:v>
                </c:pt>
                <c:pt idx="569">
                  <c:v>0.40984560067682202</c:v>
                </c:pt>
                <c:pt idx="570">
                  <c:v>0.41872884940778682</c:v>
                </c:pt>
                <c:pt idx="571">
                  <c:v>0.42761209813875156</c:v>
                </c:pt>
                <c:pt idx="572">
                  <c:v>0.43649534686971542</c:v>
                </c:pt>
                <c:pt idx="573">
                  <c:v>0.44537859560068088</c:v>
                </c:pt>
                <c:pt idx="574">
                  <c:v>0.45426184433164435</c:v>
                </c:pt>
                <c:pt idx="575">
                  <c:v>0.46314509306260881</c:v>
                </c:pt>
                <c:pt idx="576">
                  <c:v>0.47202834179357384</c:v>
                </c:pt>
                <c:pt idx="577">
                  <c:v>0.4809115905245378</c:v>
                </c:pt>
                <c:pt idx="578">
                  <c:v>0.48979483925550232</c:v>
                </c:pt>
                <c:pt idx="579">
                  <c:v>0.49867808798646795</c:v>
                </c:pt>
                <c:pt idx="580">
                  <c:v>0.50756133671742998</c:v>
                </c:pt>
                <c:pt idx="581">
                  <c:v>0.51644458544839567</c:v>
                </c:pt>
                <c:pt idx="582">
                  <c:v>0.52532783417936013</c:v>
                </c:pt>
                <c:pt idx="583">
                  <c:v>0.53421108291032449</c:v>
                </c:pt>
                <c:pt idx="584">
                  <c:v>0.54309433164128962</c:v>
                </c:pt>
                <c:pt idx="585">
                  <c:v>0.55324661590524837</c:v>
                </c:pt>
                <c:pt idx="586">
                  <c:v>0.56212986463621284</c:v>
                </c:pt>
                <c:pt idx="587">
                  <c:v>0.57101311336717764</c:v>
                </c:pt>
                <c:pt idx="588">
                  <c:v>0.57862732656514826</c:v>
                </c:pt>
                <c:pt idx="589">
                  <c:v>0.58751057529611006</c:v>
                </c:pt>
                <c:pt idx="590">
                  <c:v>0.59639382402707586</c:v>
                </c:pt>
                <c:pt idx="591">
                  <c:v>0.60527707275804143</c:v>
                </c:pt>
                <c:pt idx="592">
                  <c:v>0.61416032148900479</c:v>
                </c:pt>
                <c:pt idx="593">
                  <c:v>0.6230435702199697</c:v>
                </c:pt>
                <c:pt idx="594">
                  <c:v>0.63192681895093372</c:v>
                </c:pt>
                <c:pt idx="595">
                  <c:v>0.64081006768189985</c:v>
                </c:pt>
                <c:pt idx="596">
                  <c:v>0.64969331641286465</c:v>
                </c:pt>
                <c:pt idx="597">
                  <c:v>0.65857656514382712</c:v>
                </c:pt>
                <c:pt idx="598">
                  <c:v>0.66745981387479414</c:v>
                </c:pt>
                <c:pt idx="599">
                  <c:v>0.67634306260575761</c:v>
                </c:pt>
                <c:pt idx="600">
                  <c:v>0.68522631133672052</c:v>
                </c:pt>
                <c:pt idx="601">
                  <c:v>0.69410956006768498</c:v>
                </c:pt>
                <c:pt idx="602">
                  <c:v>0.70299280879864945</c:v>
                </c:pt>
                <c:pt idx="603">
                  <c:v>0.71187605752961525</c:v>
                </c:pt>
                <c:pt idx="604">
                  <c:v>0.72075930626058105</c:v>
                </c:pt>
                <c:pt idx="605">
                  <c:v>0.72964255499154285</c:v>
                </c:pt>
                <c:pt idx="606">
                  <c:v>0.73852580372250765</c:v>
                </c:pt>
                <c:pt idx="607">
                  <c:v>0.74740905245347511</c:v>
                </c:pt>
                <c:pt idx="608">
                  <c:v>0.75629230118443624</c:v>
                </c:pt>
                <c:pt idx="609">
                  <c:v>0.76517554991540071</c:v>
                </c:pt>
                <c:pt idx="610">
                  <c:v>0.77405879864636562</c:v>
                </c:pt>
                <c:pt idx="611">
                  <c:v>0.78294204737732953</c:v>
                </c:pt>
                <c:pt idx="612">
                  <c:v>0.79182529610829633</c:v>
                </c:pt>
                <c:pt idx="613">
                  <c:v>0.80070854483925857</c:v>
                </c:pt>
                <c:pt idx="614">
                  <c:v>0.80959179357022304</c:v>
                </c:pt>
                <c:pt idx="615">
                  <c:v>0.81847504230118906</c:v>
                </c:pt>
                <c:pt idx="616">
                  <c:v>0.82735829103215197</c:v>
                </c:pt>
                <c:pt idx="617">
                  <c:v>0.83624153976311755</c:v>
                </c:pt>
                <c:pt idx="618">
                  <c:v>0.84512478849408212</c:v>
                </c:pt>
                <c:pt idx="619">
                  <c:v>0.85400803722504692</c:v>
                </c:pt>
                <c:pt idx="620">
                  <c:v>0.86289128595600983</c:v>
                </c:pt>
                <c:pt idx="621">
                  <c:v>0.87177453468697619</c:v>
                </c:pt>
                <c:pt idx="622">
                  <c:v>0.88065778341793766</c:v>
                </c:pt>
                <c:pt idx="623">
                  <c:v>0.88954103214890445</c:v>
                </c:pt>
                <c:pt idx="624">
                  <c:v>0.89842428087986759</c:v>
                </c:pt>
                <c:pt idx="625">
                  <c:v>0.90730752961083216</c:v>
                </c:pt>
                <c:pt idx="626">
                  <c:v>0.91619077834179663</c:v>
                </c:pt>
                <c:pt idx="627">
                  <c:v>0.9250740270727611</c:v>
                </c:pt>
                <c:pt idx="628">
                  <c:v>0.93395727580372567</c:v>
                </c:pt>
                <c:pt idx="629">
                  <c:v>0.94284052453469136</c:v>
                </c:pt>
                <c:pt idx="630">
                  <c:v>0.9517237732656546</c:v>
                </c:pt>
                <c:pt idx="631">
                  <c:v>0.96060702199661896</c:v>
                </c:pt>
                <c:pt idx="632">
                  <c:v>0.96949027072758365</c:v>
                </c:pt>
                <c:pt idx="633">
                  <c:v>0.98725676818951236</c:v>
                </c:pt>
                <c:pt idx="634">
                  <c:v>0.99614001692047816</c:v>
                </c:pt>
                <c:pt idx="635">
                  <c:v>1</c:v>
                </c:pt>
                <c:pt idx="636">
                  <c:v>1</c:v>
                </c:pt>
                <c:pt idx="637">
                  <c:v>0</c:v>
                </c:pt>
                <c:pt idx="638">
                  <c:v>1.0101010101010105E-2</c:v>
                </c:pt>
                <c:pt idx="639">
                  <c:v>2.0202020202020211E-2</c:v>
                </c:pt>
                <c:pt idx="640">
                  <c:v>3.0303030303030311E-2</c:v>
                </c:pt>
                <c:pt idx="641">
                  <c:v>4.0404040404040414E-2</c:v>
                </c:pt>
                <c:pt idx="642">
                  <c:v>5.0505050505050456E-2</c:v>
                </c:pt>
                <c:pt idx="643">
                  <c:v>6.0606060606060622E-2</c:v>
                </c:pt>
                <c:pt idx="644">
                  <c:v>7.0707070707070704E-2</c:v>
                </c:pt>
                <c:pt idx="645">
                  <c:v>8.0808080808080843E-2</c:v>
                </c:pt>
                <c:pt idx="646">
                  <c:v>9.0909090909091064E-2</c:v>
                </c:pt>
                <c:pt idx="647">
                  <c:v>0.10245310245310263</c:v>
                </c:pt>
                <c:pt idx="648">
                  <c:v>0.1111111111111111</c:v>
                </c:pt>
                <c:pt idx="649">
                  <c:v>0.1225949975950011</c:v>
                </c:pt>
                <c:pt idx="650">
                  <c:v>0.1326960076960112</c:v>
                </c:pt>
                <c:pt idx="651">
                  <c:v>0.14279701779702186</c:v>
                </c:pt>
                <c:pt idx="652">
                  <c:v>0.15289802789803167</c:v>
                </c:pt>
                <c:pt idx="653">
                  <c:v>0.16299903799904181</c:v>
                </c:pt>
                <c:pt idx="654">
                  <c:v>0.17310004810005161</c:v>
                </c:pt>
                <c:pt idx="655">
                  <c:v>0.18320105820106194</c:v>
                </c:pt>
                <c:pt idx="656">
                  <c:v>0.19330206830207181</c:v>
                </c:pt>
                <c:pt idx="657">
                  <c:v>0.20340307840308192</c:v>
                </c:pt>
                <c:pt idx="658">
                  <c:v>0.21350408850409258</c:v>
                </c:pt>
                <c:pt idx="659">
                  <c:v>0.22360509860510211</c:v>
                </c:pt>
                <c:pt idx="660">
                  <c:v>0.23370610870611241</c:v>
                </c:pt>
                <c:pt idx="661">
                  <c:v>0.2438071188071228</c:v>
                </c:pt>
                <c:pt idx="662">
                  <c:v>0.25390812890813225</c:v>
                </c:pt>
                <c:pt idx="663">
                  <c:v>0.26400913900914252</c:v>
                </c:pt>
                <c:pt idx="664">
                  <c:v>0.2741101491101528</c:v>
                </c:pt>
                <c:pt idx="665">
                  <c:v>0.28421115921116269</c:v>
                </c:pt>
                <c:pt idx="666">
                  <c:v>0.29431216931217402</c:v>
                </c:pt>
                <c:pt idx="667">
                  <c:v>0.30441317941318291</c:v>
                </c:pt>
                <c:pt idx="668">
                  <c:v>0.31451418951419374</c:v>
                </c:pt>
                <c:pt idx="669">
                  <c:v>0.32461519961520391</c:v>
                </c:pt>
                <c:pt idx="670">
                  <c:v>0.33471620971621396</c:v>
                </c:pt>
                <c:pt idx="671">
                  <c:v>0.34481721981722396</c:v>
                </c:pt>
                <c:pt idx="672">
                  <c:v>0.35491822991823407</c:v>
                </c:pt>
                <c:pt idx="673">
                  <c:v>0.36501924001924424</c:v>
                </c:pt>
                <c:pt idx="674">
                  <c:v>0.37512025012025441</c:v>
                </c:pt>
                <c:pt idx="675">
                  <c:v>0.38522126022126446</c:v>
                </c:pt>
                <c:pt idx="676">
                  <c:v>0.39532227032227552</c:v>
                </c:pt>
                <c:pt idx="677">
                  <c:v>0.4054232804232839</c:v>
                </c:pt>
                <c:pt idx="678">
                  <c:v>0.41552429052429474</c:v>
                </c:pt>
                <c:pt idx="679">
                  <c:v>0.42562530062530418</c:v>
                </c:pt>
                <c:pt idx="680">
                  <c:v>0.43572631072631435</c:v>
                </c:pt>
                <c:pt idx="681">
                  <c:v>0.44582732082732435</c:v>
                </c:pt>
                <c:pt idx="682">
                  <c:v>0.4559283309283344</c:v>
                </c:pt>
                <c:pt idx="683">
                  <c:v>0.46602934102934512</c:v>
                </c:pt>
                <c:pt idx="684">
                  <c:v>0.47613035113035462</c:v>
                </c:pt>
                <c:pt idx="685">
                  <c:v>0.48767436267436698</c:v>
                </c:pt>
                <c:pt idx="686">
                  <c:v>0.49777537277537631</c:v>
                </c:pt>
                <c:pt idx="687">
                  <c:v>0.50787638287638637</c:v>
                </c:pt>
                <c:pt idx="688">
                  <c:v>0.51653439153439507</c:v>
                </c:pt>
                <c:pt idx="689">
                  <c:v>0.52663540163540634</c:v>
                </c:pt>
                <c:pt idx="690">
                  <c:v>0.53673641173641529</c:v>
                </c:pt>
                <c:pt idx="691">
                  <c:v>0.54683742183742456</c:v>
                </c:pt>
                <c:pt idx="692">
                  <c:v>0.55693843193843562</c:v>
                </c:pt>
                <c:pt idx="693">
                  <c:v>0.56703944203944689</c:v>
                </c:pt>
                <c:pt idx="694">
                  <c:v>0.57714045214045706</c:v>
                </c:pt>
                <c:pt idx="695">
                  <c:v>0.58724146224146578</c:v>
                </c:pt>
                <c:pt idx="696">
                  <c:v>0.59734247234247584</c:v>
                </c:pt>
                <c:pt idx="697">
                  <c:v>0.60744348244348834</c:v>
                </c:pt>
                <c:pt idx="698">
                  <c:v>0.61754449254449895</c:v>
                </c:pt>
                <c:pt idx="699">
                  <c:v>0.62764550264550945</c:v>
                </c:pt>
                <c:pt idx="700">
                  <c:v>0.63774651274651795</c:v>
                </c:pt>
                <c:pt idx="701">
                  <c:v>0.64784752284752756</c:v>
                </c:pt>
                <c:pt idx="702">
                  <c:v>0.65794853294853939</c:v>
                </c:pt>
                <c:pt idx="703">
                  <c:v>0.66804954304954911</c:v>
                </c:pt>
                <c:pt idx="704">
                  <c:v>0.67815055315055806</c:v>
                </c:pt>
                <c:pt idx="705">
                  <c:v>0.68825156325156678</c:v>
                </c:pt>
                <c:pt idx="706">
                  <c:v>0.69835257335257683</c:v>
                </c:pt>
                <c:pt idx="707">
                  <c:v>0.70845358345358811</c:v>
                </c:pt>
                <c:pt idx="708">
                  <c:v>0.71855459355459861</c:v>
                </c:pt>
                <c:pt idx="709">
                  <c:v>0.72865560365560933</c:v>
                </c:pt>
                <c:pt idx="710">
                  <c:v>0.73875661375661761</c:v>
                </c:pt>
                <c:pt idx="711">
                  <c:v>0.74885762385762733</c:v>
                </c:pt>
                <c:pt idx="712">
                  <c:v>0.75895863395863894</c:v>
                </c:pt>
                <c:pt idx="713">
                  <c:v>0.76905964405964866</c:v>
                </c:pt>
                <c:pt idx="714">
                  <c:v>0.77916065416065761</c:v>
                </c:pt>
                <c:pt idx="715">
                  <c:v>0.78926166426166666</c:v>
                </c:pt>
                <c:pt idx="716">
                  <c:v>0.79936267436267749</c:v>
                </c:pt>
                <c:pt idx="717">
                  <c:v>0.80946368446368799</c:v>
                </c:pt>
                <c:pt idx="718">
                  <c:v>0.81956469456469805</c:v>
                </c:pt>
                <c:pt idx="719">
                  <c:v>0.82966570466570932</c:v>
                </c:pt>
                <c:pt idx="720">
                  <c:v>0.83976671476671827</c:v>
                </c:pt>
                <c:pt idx="721">
                  <c:v>0.84986772486772721</c:v>
                </c:pt>
                <c:pt idx="722">
                  <c:v>0.8599687349687386</c:v>
                </c:pt>
                <c:pt idx="723">
                  <c:v>0.87006974506974855</c:v>
                </c:pt>
                <c:pt idx="724">
                  <c:v>0.88017075517075849</c:v>
                </c:pt>
                <c:pt idx="725">
                  <c:v>0.89027176527176766</c:v>
                </c:pt>
                <c:pt idx="726">
                  <c:v>0.90037277537277849</c:v>
                </c:pt>
                <c:pt idx="727">
                  <c:v>0.91047378547378899</c:v>
                </c:pt>
                <c:pt idx="728">
                  <c:v>0.92057479557479904</c:v>
                </c:pt>
                <c:pt idx="729">
                  <c:v>0.93067580567581121</c:v>
                </c:pt>
                <c:pt idx="730">
                  <c:v>0.9407768157768196</c:v>
                </c:pt>
                <c:pt idx="731">
                  <c:v>0.95087782587782943</c:v>
                </c:pt>
                <c:pt idx="732">
                  <c:v>0.96097883597884093</c:v>
                </c:pt>
                <c:pt idx="733">
                  <c:v>0.98118085618085971</c:v>
                </c:pt>
                <c:pt idx="734">
                  <c:v>0.99128186628186976</c:v>
                </c:pt>
                <c:pt idx="735">
                  <c:v>1</c:v>
                </c:pt>
                <c:pt idx="736">
                  <c:v>1</c:v>
                </c:pt>
                <c:pt idx="737">
                  <c:v>1</c:v>
                </c:pt>
                <c:pt idx="738">
                  <c:v>1</c:v>
                </c:pt>
                <c:pt idx="739">
                  <c:v>1</c:v>
                </c:pt>
                <c:pt idx="740">
                  <c:v>1</c:v>
                </c:pt>
                <c:pt idx="741">
                  <c:v>0</c:v>
                </c:pt>
                <c:pt idx="742">
                  <c:v>2.3890784982935148E-2</c:v>
                </c:pt>
                <c:pt idx="743">
                  <c:v>4.778156996587031E-2</c:v>
                </c:pt>
                <c:pt idx="744">
                  <c:v>7.1672354948805472E-2</c:v>
                </c:pt>
                <c:pt idx="745">
                  <c:v>9.556313993174062E-2</c:v>
                </c:pt>
                <c:pt idx="746">
                  <c:v>0.11945392491467577</c:v>
                </c:pt>
                <c:pt idx="747">
                  <c:v>0.14334470989761094</c:v>
                </c:pt>
                <c:pt idx="748">
                  <c:v>0.16723549488054645</c:v>
                </c:pt>
                <c:pt idx="749">
                  <c:v>0.19112627986348119</c:v>
                </c:pt>
                <c:pt idx="750">
                  <c:v>0.21828782707623162</c:v>
                </c:pt>
                <c:pt idx="751">
                  <c:v>0.24217861205916638</c:v>
                </c:pt>
                <c:pt idx="752">
                  <c:v>0.26606939704210181</c:v>
                </c:pt>
                <c:pt idx="753">
                  <c:v>0.28996018202503682</c:v>
                </c:pt>
                <c:pt idx="754">
                  <c:v>0.31058020477815762</c:v>
                </c:pt>
                <c:pt idx="755">
                  <c:v>0.33447098976109341</c:v>
                </c:pt>
                <c:pt idx="756">
                  <c:v>0.35836177474402803</c:v>
                </c:pt>
                <c:pt idx="757">
                  <c:v>0.38225255972696248</c:v>
                </c:pt>
                <c:pt idx="758">
                  <c:v>0.4061433447098976</c:v>
                </c:pt>
                <c:pt idx="759">
                  <c:v>0.43003412969283333</c:v>
                </c:pt>
                <c:pt idx="760">
                  <c:v>0.45392491467576851</c:v>
                </c:pt>
                <c:pt idx="761">
                  <c:v>0.47781569965870385</c:v>
                </c:pt>
                <c:pt idx="762">
                  <c:v>0</c:v>
                </c:pt>
                <c:pt idx="763">
                  <c:v>1.9021739130434801E-2</c:v>
                </c:pt>
                <c:pt idx="764">
                  <c:v>3.8043478260869602E-2</c:v>
                </c:pt>
                <c:pt idx="765">
                  <c:v>5.7065217391304414E-2</c:v>
                </c:pt>
                <c:pt idx="766">
                  <c:v>7.6086956521739135E-2</c:v>
                </c:pt>
                <c:pt idx="767">
                  <c:v>9.5108695652173947E-2</c:v>
                </c:pt>
                <c:pt idx="768">
                  <c:v>0.11413043478260869</c:v>
                </c:pt>
                <c:pt idx="769">
                  <c:v>0.1331521739130431</c:v>
                </c:pt>
                <c:pt idx="770">
                  <c:v>0.15217391304347827</c:v>
                </c:pt>
                <c:pt idx="771">
                  <c:v>0.17119565217391305</c:v>
                </c:pt>
                <c:pt idx="772">
                  <c:v>0.1929347826086957</c:v>
                </c:pt>
                <c:pt idx="773">
                  <c:v>0.20923913043478301</c:v>
                </c:pt>
                <c:pt idx="774">
                  <c:v>0.23086503623189095</c:v>
                </c:pt>
                <c:pt idx="775">
                  <c:v>0.24988677536232576</c:v>
                </c:pt>
                <c:pt idx="776">
                  <c:v>0.26890851449276032</c:v>
                </c:pt>
                <c:pt idx="777">
                  <c:v>0.28793025362319474</c:v>
                </c:pt>
                <c:pt idx="778">
                  <c:v>0.30695199275363033</c:v>
                </c:pt>
                <c:pt idx="779">
                  <c:v>0.32597373188406603</c:v>
                </c:pt>
                <c:pt idx="780">
                  <c:v>0.34499547101449995</c:v>
                </c:pt>
                <c:pt idx="781">
                  <c:v>0.36401721014493432</c:v>
                </c:pt>
                <c:pt idx="782">
                  <c:v>0.38303894927536958</c:v>
                </c:pt>
                <c:pt idx="783">
                  <c:v>0.40206068840580422</c:v>
                </c:pt>
                <c:pt idx="784">
                  <c:v>0.42108242753623848</c:v>
                </c:pt>
                <c:pt idx="785">
                  <c:v>0.44010416666667335</c:v>
                </c:pt>
                <c:pt idx="786">
                  <c:v>0.45912590579710832</c:v>
                </c:pt>
                <c:pt idx="787">
                  <c:v>0.4781476449275428</c:v>
                </c:pt>
                <c:pt idx="788">
                  <c:v>0.49716938405797823</c:v>
                </c:pt>
                <c:pt idx="789">
                  <c:v>0.51619112318841265</c:v>
                </c:pt>
                <c:pt idx="790">
                  <c:v>0.53521286231884713</c:v>
                </c:pt>
                <c:pt idx="791">
                  <c:v>0.55423460144928194</c:v>
                </c:pt>
                <c:pt idx="792">
                  <c:v>0.57325634057971653</c:v>
                </c:pt>
                <c:pt idx="793">
                  <c:v>0.59227807971015156</c:v>
                </c:pt>
                <c:pt idx="794">
                  <c:v>0.61129981884058893</c:v>
                </c:pt>
                <c:pt idx="795">
                  <c:v>0.63032155797102163</c:v>
                </c:pt>
                <c:pt idx="796">
                  <c:v>0.649343297101457</c:v>
                </c:pt>
                <c:pt idx="797">
                  <c:v>0.66836503623189314</c:v>
                </c:pt>
                <c:pt idx="798">
                  <c:v>0.68738677536232407</c:v>
                </c:pt>
                <c:pt idx="799">
                  <c:v>0.70640851449276021</c:v>
                </c:pt>
                <c:pt idx="800">
                  <c:v>0.72543025362319746</c:v>
                </c:pt>
                <c:pt idx="801">
                  <c:v>0.74445199275362983</c:v>
                </c:pt>
                <c:pt idx="802">
                  <c:v>0.76347373188406453</c:v>
                </c:pt>
                <c:pt idx="803">
                  <c:v>0.78249547101450057</c:v>
                </c:pt>
                <c:pt idx="804">
                  <c:v>0.80151721014493416</c:v>
                </c:pt>
                <c:pt idx="805">
                  <c:v>0.82053894927536752</c:v>
                </c:pt>
                <c:pt idx="806">
                  <c:v>0.83956068840580367</c:v>
                </c:pt>
                <c:pt idx="807">
                  <c:v>0.85858242753623848</c:v>
                </c:pt>
                <c:pt idx="808">
                  <c:v>0.87760416666667496</c:v>
                </c:pt>
                <c:pt idx="809">
                  <c:v>0.89662590579710799</c:v>
                </c:pt>
                <c:pt idx="810">
                  <c:v>0.91836503623189203</c:v>
                </c:pt>
                <c:pt idx="811">
                  <c:v>0.93738677536232407</c:v>
                </c:pt>
                <c:pt idx="812">
                  <c:v>0.95640851449276021</c:v>
                </c:pt>
                <c:pt idx="813">
                  <c:v>0.97271286231884835</c:v>
                </c:pt>
                <c:pt idx="814">
                  <c:v>0.99173460144928194</c:v>
                </c:pt>
                <c:pt idx="815">
                  <c:v>1</c:v>
                </c:pt>
                <c:pt idx="816">
                  <c:v>1</c:v>
                </c:pt>
                <c:pt idx="817">
                  <c:v>1</c:v>
                </c:pt>
                <c:pt idx="818">
                  <c:v>1</c:v>
                </c:pt>
                <c:pt idx="819">
                  <c:v>1</c:v>
                </c:pt>
                <c:pt idx="820">
                  <c:v>1</c:v>
                </c:pt>
                <c:pt idx="821">
                  <c:v>0</c:v>
                </c:pt>
                <c:pt idx="822">
                  <c:v>5.3846153846153863E-2</c:v>
                </c:pt>
                <c:pt idx="823">
                  <c:v>0.10769230769230756</c:v>
                </c:pt>
                <c:pt idx="824">
                  <c:v>0.16153846153846199</c:v>
                </c:pt>
                <c:pt idx="825">
                  <c:v>0.21538461538461537</c:v>
                </c:pt>
                <c:pt idx="826">
                  <c:v>0.26923076923076938</c:v>
                </c:pt>
                <c:pt idx="827">
                  <c:v>0.32307692307692404</c:v>
                </c:pt>
                <c:pt idx="828">
                  <c:v>0.37692307692307775</c:v>
                </c:pt>
                <c:pt idx="829">
                  <c:v>0.43076923076923085</c:v>
                </c:pt>
                <c:pt idx="830">
                  <c:v>0.48461538461538461</c:v>
                </c:pt>
                <c:pt idx="831">
                  <c:v>0.54615384615384721</c:v>
                </c:pt>
                <c:pt idx="832">
                  <c:v>0.59230769230769231</c:v>
                </c:pt>
                <c:pt idx="833">
                  <c:v>0.65352564102565969</c:v>
                </c:pt>
                <c:pt idx="834">
                  <c:v>0.70737179487181367</c:v>
                </c:pt>
                <c:pt idx="835">
                  <c:v>0.76121794871796511</c:v>
                </c:pt>
                <c:pt idx="836">
                  <c:v>0.81506410256412165</c:v>
                </c:pt>
                <c:pt idx="837">
                  <c:v>0.86891025641027708</c:v>
                </c:pt>
                <c:pt idx="838">
                  <c:v>0.92275641025642963</c:v>
                </c:pt>
                <c:pt idx="839">
                  <c:v>0.97660256410258273</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0</c:v>
                </c:pt>
                <c:pt idx="860">
                  <c:v>5.3846153846153863E-2</c:v>
                </c:pt>
                <c:pt idx="861">
                  <c:v>0.10769230769230756</c:v>
                </c:pt>
                <c:pt idx="862">
                  <c:v>0.16153846153846199</c:v>
                </c:pt>
                <c:pt idx="863">
                  <c:v>0.21538461538461537</c:v>
                </c:pt>
                <c:pt idx="864">
                  <c:v>0.26923076923076938</c:v>
                </c:pt>
                <c:pt idx="865">
                  <c:v>0.32307692307692404</c:v>
                </c:pt>
                <c:pt idx="866">
                  <c:v>0.37692307692307775</c:v>
                </c:pt>
                <c:pt idx="867">
                  <c:v>0.43076923076923085</c:v>
                </c:pt>
                <c:pt idx="868">
                  <c:v>0.48461538461538461</c:v>
                </c:pt>
                <c:pt idx="869">
                  <c:v>0.54615384615384721</c:v>
                </c:pt>
                <c:pt idx="870">
                  <c:v>0.59230769230769231</c:v>
                </c:pt>
                <c:pt idx="871">
                  <c:v>0.65352564102565969</c:v>
                </c:pt>
                <c:pt idx="872">
                  <c:v>0.70737179487181367</c:v>
                </c:pt>
                <c:pt idx="873">
                  <c:v>0.76121794871796511</c:v>
                </c:pt>
                <c:pt idx="874">
                  <c:v>0.81506410256412165</c:v>
                </c:pt>
                <c:pt idx="875">
                  <c:v>0.86891025641027708</c:v>
                </c:pt>
                <c:pt idx="876">
                  <c:v>0.92275641025642963</c:v>
                </c:pt>
                <c:pt idx="877">
                  <c:v>0.97660256410258273</c:v>
                </c:pt>
                <c:pt idx="878">
                  <c:v>1</c:v>
                </c:pt>
                <c:pt idx="879">
                  <c:v>1</c:v>
                </c:pt>
                <c:pt idx="880">
                  <c:v>1</c:v>
                </c:pt>
                <c:pt idx="881">
                  <c:v>1</c:v>
                </c:pt>
                <c:pt idx="882">
                  <c:v>1</c:v>
                </c:pt>
                <c:pt idx="883">
                  <c:v>1</c:v>
                </c:pt>
                <c:pt idx="884">
                  <c:v>1</c:v>
                </c:pt>
                <c:pt idx="885">
                  <c:v>1</c:v>
                </c:pt>
                <c:pt idx="886">
                  <c:v>1</c:v>
                </c:pt>
                <c:pt idx="887">
                  <c:v>1</c:v>
                </c:pt>
                <c:pt idx="888">
                  <c:v>1</c:v>
                </c:pt>
                <c:pt idx="889">
                  <c:v>1</c:v>
                </c:pt>
                <c:pt idx="890">
                  <c:v>0</c:v>
                </c:pt>
                <c:pt idx="891">
                  <c:v>3.3018867924528301E-2</c:v>
                </c:pt>
                <c:pt idx="892">
                  <c:v>6.6037735849056783E-2</c:v>
                </c:pt>
                <c:pt idx="893">
                  <c:v>9.9056603773585161E-2</c:v>
                </c:pt>
                <c:pt idx="894">
                  <c:v>0.13207547169811318</c:v>
                </c:pt>
                <c:pt idx="895">
                  <c:v>0.16509433962264181</c:v>
                </c:pt>
                <c:pt idx="896">
                  <c:v>0.19811320754717027</c:v>
                </c:pt>
                <c:pt idx="897">
                  <c:v>0.2311320754716982</c:v>
                </c:pt>
                <c:pt idx="898">
                  <c:v>0.26867138364781085</c:v>
                </c:pt>
                <c:pt idx="899">
                  <c:v>0.30169025157233825</c:v>
                </c:pt>
                <c:pt idx="900">
                  <c:v>0.33470911949686682</c:v>
                </c:pt>
                <c:pt idx="901">
                  <c:v>0.36772798742139506</c:v>
                </c:pt>
                <c:pt idx="902">
                  <c:v>0.39622641509434076</c:v>
                </c:pt>
                <c:pt idx="903">
                  <c:v>0.42924528301886838</c:v>
                </c:pt>
                <c:pt idx="904">
                  <c:v>0.46226415094339623</c:v>
                </c:pt>
                <c:pt idx="905">
                  <c:v>0.49528301886792458</c:v>
                </c:pt>
                <c:pt idx="906">
                  <c:v>0.52830188679245249</c:v>
                </c:pt>
                <c:pt idx="907">
                  <c:v>0.56132075471698117</c:v>
                </c:pt>
                <c:pt idx="908">
                  <c:v>0.59433962264150964</c:v>
                </c:pt>
                <c:pt idx="909">
                  <c:v>0.62735849056603865</c:v>
                </c:pt>
                <c:pt idx="910">
                  <c:v>0.66037735849056722</c:v>
                </c:pt>
                <c:pt idx="911">
                  <c:v>0.69339622641509568</c:v>
                </c:pt>
                <c:pt idx="912">
                  <c:v>0.73113207547169812</c:v>
                </c:pt>
                <c:pt idx="913">
                  <c:v>0.75943396226415094</c:v>
                </c:pt>
                <c:pt idx="914">
                  <c:v>0.796973270440263</c:v>
                </c:pt>
                <c:pt idx="915">
                  <c:v>0.82999213836479269</c:v>
                </c:pt>
                <c:pt idx="916">
                  <c:v>0.86301100628932104</c:v>
                </c:pt>
                <c:pt idx="917">
                  <c:v>0.89602987421384939</c:v>
                </c:pt>
                <c:pt idx="918">
                  <c:v>0.92904874213837785</c:v>
                </c:pt>
                <c:pt idx="919">
                  <c:v>0.96206761006290453</c:v>
                </c:pt>
                <c:pt idx="920">
                  <c:v>0.99508647798743166</c:v>
                </c:pt>
                <c:pt idx="921">
                  <c:v>1</c:v>
                </c:pt>
                <c:pt idx="922">
                  <c:v>1</c:v>
                </c:pt>
                <c:pt idx="923">
                  <c:v>1</c:v>
                </c:pt>
                <c:pt idx="924">
                  <c:v>0</c:v>
                </c:pt>
                <c:pt idx="925">
                  <c:v>5.3846153846153863E-2</c:v>
                </c:pt>
                <c:pt idx="926">
                  <c:v>0.10769230769230756</c:v>
                </c:pt>
                <c:pt idx="927">
                  <c:v>0.16153846153846199</c:v>
                </c:pt>
                <c:pt idx="928">
                  <c:v>0.21538461538461537</c:v>
                </c:pt>
                <c:pt idx="929">
                  <c:v>0.26923076923076938</c:v>
                </c:pt>
                <c:pt idx="930">
                  <c:v>0.32307692307692404</c:v>
                </c:pt>
                <c:pt idx="931">
                  <c:v>0.37692307692307775</c:v>
                </c:pt>
                <c:pt idx="932">
                  <c:v>0.43076923076923085</c:v>
                </c:pt>
                <c:pt idx="933">
                  <c:v>0.48461538461538461</c:v>
                </c:pt>
                <c:pt idx="934">
                  <c:v>0.54615384615384721</c:v>
                </c:pt>
                <c:pt idx="935">
                  <c:v>0.59230769230769231</c:v>
                </c:pt>
                <c:pt idx="936">
                  <c:v>0.65352564102565969</c:v>
                </c:pt>
                <c:pt idx="937">
                  <c:v>0.70737179487181367</c:v>
                </c:pt>
                <c:pt idx="938">
                  <c:v>0.76121794871796511</c:v>
                </c:pt>
                <c:pt idx="939">
                  <c:v>0.81506410256412165</c:v>
                </c:pt>
                <c:pt idx="940">
                  <c:v>0.86891025641027708</c:v>
                </c:pt>
                <c:pt idx="941">
                  <c:v>0.92275641025642963</c:v>
                </c:pt>
                <c:pt idx="942">
                  <c:v>0.97660256410258273</c:v>
                </c:pt>
                <c:pt idx="943">
                  <c:v>1</c:v>
                </c:pt>
                <c:pt idx="944">
                  <c:v>1</c:v>
                </c:pt>
                <c:pt idx="945">
                  <c:v>1</c:v>
                </c:pt>
                <c:pt idx="946">
                  <c:v>1</c:v>
                </c:pt>
                <c:pt idx="947">
                  <c:v>1</c:v>
                </c:pt>
                <c:pt idx="948">
                  <c:v>1</c:v>
                </c:pt>
                <c:pt idx="949">
                  <c:v>0</c:v>
                </c:pt>
                <c:pt idx="950">
                  <c:v>5.5136199540530742E-2</c:v>
                </c:pt>
                <c:pt idx="951">
                  <c:v>0.11027239908106121</c:v>
                </c:pt>
                <c:pt idx="952">
                  <c:v>0.16540859862159191</c:v>
                </c:pt>
                <c:pt idx="953">
                  <c:v>0.22054479816212297</c:v>
                </c:pt>
                <c:pt idx="954">
                  <c:v>0.27568099770265447</c:v>
                </c:pt>
                <c:pt idx="955">
                  <c:v>0.33081719724318448</c:v>
                </c:pt>
                <c:pt idx="956">
                  <c:v>0.38595339678371432</c:v>
                </c:pt>
                <c:pt idx="957">
                  <c:v>0.44108959632424594</c:v>
                </c:pt>
                <c:pt idx="958">
                  <c:v>0.49622579586477666</c:v>
                </c:pt>
                <c:pt idx="959">
                  <c:v>0.55923859533966758</c:v>
                </c:pt>
                <c:pt idx="960">
                  <c:v>0.60649819494583679</c:v>
                </c:pt>
                <c:pt idx="961">
                  <c:v>0.66918280275681663</c:v>
                </c:pt>
                <c:pt idx="962">
                  <c:v>0.72431900229734691</c:v>
                </c:pt>
                <c:pt idx="963">
                  <c:v>0.77945520183787764</c:v>
                </c:pt>
                <c:pt idx="964">
                  <c:v>0.8345914013784097</c:v>
                </c:pt>
                <c:pt idx="965">
                  <c:v>0.88972760091893877</c:v>
                </c:pt>
                <c:pt idx="966">
                  <c:v>0.9448638004594696</c:v>
                </c:pt>
                <c:pt idx="967">
                  <c:v>0.99245159172955</c:v>
                </c:pt>
                <c:pt idx="968">
                  <c:v>0.99245159172955</c:v>
                </c:pt>
                <c:pt idx="969">
                  <c:v>0.99245159172955</c:v>
                </c:pt>
                <c:pt idx="970">
                  <c:v>0.99245159172955</c:v>
                </c:pt>
                <c:pt idx="971">
                  <c:v>0.99245159172955</c:v>
                </c:pt>
                <c:pt idx="972">
                  <c:v>0.99245159172955</c:v>
                </c:pt>
                <c:pt idx="973">
                  <c:v>1</c:v>
                </c:pt>
                <c:pt idx="974">
                  <c:v>0</c:v>
                </c:pt>
                <c:pt idx="975">
                  <c:v>1.7200778130439145E-2</c:v>
                </c:pt>
                <c:pt idx="976">
                  <c:v>3.440155626087827E-2</c:v>
                </c:pt>
                <c:pt idx="977">
                  <c:v>5.1602334391317402E-2</c:v>
                </c:pt>
                <c:pt idx="978">
                  <c:v>6.8803112521756526E-2</c:v>
                </c:pt>
                <c:pt idx="979">
                  <c:v>8.6003890652195658E-2</c:v>
                </c:pt>
                <c:pt idx="980">
                  <c:v>0.10320466878263505</c:v>
                </c:pt>
                <c:pt idx="981">
                  <c:v>0.1204054469130741</c:v>
                </c:pt>
                <c:pt idx="982">
                  <c:v>0.13760622504351275</c:v>
                </c:pt>
                <c:pt idx="983">
                  <c:v>0.15480700317395221</c:v>
                </c:pt>
                <c:pt idx="984">
                  <c:v>0.17446503532302587</c:v>
                </c:pt>
                <c:pt idx="985">
                  <c:v>0.18920855943483075</c:v>
                </c:pt>
                <c:pt idx="986">
                  <c:v>0.20876420599980025</c:v>
                </c:pt>
                <c:pt idx="987">
                  <c:v>0.22596498413023958</c:v>
                </c:pt>
                <c:pt idx="988">
                  <c:v>0.24316576226067818</c:v>
                </c:pt>
                <c:pt idx="989">
                  <c:v>0.26036654039111734</c:v>
                </c:pt>
                <c:pt idx="990">
                  <c:v>0.27756731852155625</c:v>
                </c:pt>
                <c:pt idx="991">
                  <c:v>0.2947680966519956</c:v>
                </c:pt>
                <c:pt idx="992">
                  <c:v>0.31196887478243601</c:v>
                </c:pt>
                <c:pt idx="993">
                  <c:v>0.32916965291287464</c:v>
                </c:pt>
                <c:pt idx="994">
                  <c:v>0.34637043104331355</c:v>
                </c:pt>
                <c:pt idx="995">
                  <c:v>0.36357120917375291</c:v>
                </c:pt>
                <c:pt idx="996">
                  <c:v>0.38077198730419226</c:v>
                </c:pt>
                <c:pt idx="997">
                  <c:v>0.39797276543463211</c:v>
                </c:pt>
                <c:pt idx="998">
                  <c:v>0.41517354356506952</c:v>
                </c:pt>
                <c:pt idx="999">
                  <c:v>0.43237432169550966</c:v>
                </c:pt>
                <c:pt idx="1000">
                  <c:v>0.44957509982594845</c:v>
                </c:pt>
                <c:pt idx="1001">
                  <c:v>0.46677587795638692</c:v>
                </c:pt>
                <c:pt idx="1002">
                  <c:v>0.48397665608682638</c:v>
                </c:pt>
                <c:pt idx="1003">
                  <c:v>0.50117743421726457</c:v>
                </c:pt>
                <c:pt idx="1004">
                  <c:v>0.51837821234770465</c:v>
                </c:pt>
                <c:pt idx="1005">
                  <c:v>0.53557899047814361</c:v>
                </c:pt>
                <c:pt idx="1006">
                  <c:v>0.55277976860858513</c:v>
                </c:pt>
                <c:pt idx="1007">
                  <c:v>0.56998054673902154</c:v>
                </c:pt>
                <c:pt idx="1008">
                  <c:v>0.58718132486945929</c:v>
                </c:pt>
                <c:pt idx="1009">
                  <c:v>0.60438210299989992</c:v>
                </c:pt>
                <c:pt idx="1010">
                  <c:v>0.62158288113033799</c:v>
                </c:pt>
                <c:pt idx="1011">
                  <c:v>0.63878365926077985</c:v>
                </c:pt>
                <c:pt idx="1012">
                  <c:v>0.65598443739121892</c:v>
                </c:pt>
                <c:pt idx="1013">
                  <c:v>0.67318521552165755</c:v>
                </c:pt>
                <c:pt idx="1014">
                  <c:v>0.69038599365209563</c:v>
                </c:pt>
                <c:pt idx="1015">
                  <c:v>0.70758677178253315</c:v>
                </c:pt>
                <c:pt idx="1016">
                  <c:v>0.72478754991297356</c:v>
                </c:pt>
                <c:pt idx="1017">
                  <c:v>0.74198832804341364</c:v>
                </c:pt>
                <c:pt idx="1018">
                  <c:v>0.75918910617385371</c:v>
                </c:pt>
                <c:pt idx="1019">
                  <c:v>0.77638988430429245</c:v>
                </c:pt>
                <c:pt idx="1020">
                  <c:v>0.79359066243473064</c:v>
                </c:pt>
                <c:pt idx="1021">
                  <c:v>0.81079144056517161</c:v>
                </c:pt>
                <c:pt idx="1022">
                  <c:v>0.83044947271424285</c:v>
                </c:pt>
                <c:pt idx="1023">
                  <c:v>0.84765025084468326</c:v>
                </c:pt>
                <c:pt idx="1024">
                  <c:v>0.86485102897512234</c:v>
                </c:pt>
                <c:pt idx="1025">
                  <c:v>0.87959455308692602</c:v>
                </c:pt>
                <c:pt idx="1026">
                  <c:v>0.89679533121736521</c:v>
                </c:pt>
                <c:pt idx="1027">
                  <c:v>0.91399610934780429</c:v>
                </c:pt>
                <c:pt idx="1028">
                  <c:v>0.9311968874782437</c:v>
                </c:pt>
                <c:pt idx="1029">
                  <c:v>0.94839766560868366</c:v>
                </c:pt>
                <c:pt idx="1030">
                  <c:v>0.96324357530459292</c:v>
                </c:pt>
                <c:pt idx="1031">
                  <c:v>0.96559844373912174</c:v>
                </c:pt>
                <c:pt idx="1032">
                  <c:v>0.98279922186956092</c:v>
                </c:pt>
                <c:pt idx="1033">
                  <c:v>1</c:v>
                </c:pt>
                <c:pt idx="1034">
                  <c:v>0</c:v>
                </c:pt>
                <c:pt idx="1035">
                  <c:v>1.9021739130434801E-2</c:v>
                </c:pt>
                <c:pt idx="1036">
                  <c:v>3.8043478260869602E-2</c:v>
                </c:pt>
                <c:pt idx="1037">
                  <c:v>5.7065217391304414E-2</c:v>
                </c:pt>
                <c:pt idx="1038">
                  <c:v>7.6086956521739135E-2</c:v>
                </c:pt>
                <c:pt idx="1039">
                  <c:v>9.5108695652173947E-2</c:v>
                </c:pt>
                <c:pt idx="1040">
                  <c:v>0.11413043478260869</c:v>
                </c:pt>
                <c:pt idx="1041">
                  <c:v>0.1331521739130431</c:v>
                </c:pt>
                <c:pt idx="1042">
                  <c:v>0.15217391304347827</c:v>
                </c:pt>
                <c:pt idx="1043">
                  <c:v>0.17119565217391305</c:v>
                </c:pt>
                <c:pt idx="1044">
                  <c:v>0.1929347826086957</c:v>
                </c:pt>
                <c:pt idx="1045">
                  <c:v>0.20923913043478301</c:v>
                </c:pt>
                <c:pt idx="1046">
                  <c:v>0.23086503623189095</c:v>
                </c:pt>
                <c:pt idx="1047">
                  <c:v>0.24988677536232576</c:v>
                </c:pt>
                <c:pt idx="1048">
                  <c:v>0.26890851449276032</c:v>
                </c:pt>
                <c:pt idx="1049">
                  <c:v>0.28793025362319474</c:v>
                </c:pt>
                <c:pt idx="1050">
                  <c:v>0.30695199275363033</c:v>
                </c:pt>
                <c:pt idx="1051">
                  <c:v>0.32597373188406603</c:v>
                </c:pt>
                <c:pt idx="1052">
                  <c:v>0.34499547101449995</c:v>
                </c:pt>
                <c:pt idx="1053">
                  <c:v>0.36401721014493432</c:v>
                </c:pt>
                <c:pt idx="1054">
                  <c:v>0.38303894927536958</c:v>
                </c:pt>
                <c:pt idx="1055">
                  <c:v>0.40206068840580422</c:v>
                </c:pt>
                <c:pt idx="1056">
                  <c:v>0.42108242753623848</c:v>
                </c:pt>
                <c:pt idx="1057">
                  <c:v>0.44010416666667335</c:v>
                </c:pt>
                <c:pt idx="1058">
                  <c:v>0.45912590579710832</c:v>
                </c:pt>
                <c:pt idx="1059">
                  <c:v>0.4781476449275428</c:v>
                </c:pt>
                <c:pt idx="1060">
                  <c:v>0.49716938405797823</c:v>
                </c:pt>
                <c:pt idx="1061">
                  <c:v>0.51619112318841265</c:v>
                </c:pt>
                <c:pt idx="1062">
                  <c:v>0.53521286231884713</c:v>
                </c:pt>
                <c:pt idx="1063">
                  <c:v>0.55423460144928194</c:v>
                </c:pt>
                <c:pt idx="1064">
                  <c:v>0.57325634057971653</c:v>
                </c:pt>
                <c:pt idx="1065">
                  <c:v>0.59227807971015156</c:v>
                </c:pt>
                <c:pt idx="1066">
                  <c:v>0.61129981884058893</c:v>
                </c:pt>
                <c:pt idx="1067">
                  <c:v>0.63032155797102163</c:v>
                </c:pt>
                <c:pt idx="1068">
                  <c:v>0.649343297101457</c:v>
                </c:pt>
                <c:pt idx="1069">
                  <c:v>0.66836503623189314</c:v>
                </c:pt>
                <c:pt idx="1070">
                  <c:v>0.68738677536232407</c:v>
                </c:pt>
                <c:pt idx="1071">
                  <c:v>0.70640851449276021</c:v>
                </c:pt>
                <c:pt idx="1072">
                  <c:v>0.72543025362319746</c:v>
                </c:pt>
                <c:pt idx="1073">
                  <c:v>0.74445199275362983</c:v>
                </c:pt>
                <c:pt idx="1074">
                  <c:v>0.76347373188406453</c:v>
                </c:pt>
                <c:pt idx="1075">
                  <c:v>0.78249547101450057</c:v>
                </c:pt>
                <c:pt idx="1076">
                  <c:v>0.80151721014493416</c:v>
                </c:pt>
                <c:pt idx="1077">
                  <c:v>0.82053894927536752</c:v>
                </c:pt>
                <c:pt idx="1078">
                  <c:v>0.83956068840580367</c:v>
                </c:pt>
                <c:pt idx="1079">
                  <c:v>0.85858242753623848</c:v>
                </c:pt>
                <c:pt idx="1080">
                  <c:v>0.87760416666667496</c:v>
                </c:pt>
                <c:pt idx="1081">
                  <c:v>0.89662590579710799</c:v>
                </c:pt>
                <c:pt idx="1082">
                  <c:v>0.91836503623189203</c:v>
                </c:pt>
                <c:pt idx="1083">
                  <c:v>0.93738677536232407</c:v>
                </c:pt>
                <c:pt idx="1084">
                  <c:v>0.95640851449276021</c:v>
                </c:pt>
                <c:pt idx="1085">
                  <c:v>0.97271286231884835</c:v>
                </c:pt>
                <c:pt idx="1086">
                  <c:v>0.98913043478260732</c:v>
                </c:pt>
                <c:pt idx="1087">
                  <c:v>0.98913043478260732</c:v>
                </c:pt>
                <c:pt idx="1088">
                  <c:v>0.98913043478260732</c:v>
                </c:pt>
                <c:pt idx="1089">
                  <c:v>0.98913043478260732</c:v>
                </c:pt>
                <c:pt idx="1090">
                  <c:v>0.98913043478260732</c:v>
                </c:pt>
                <c:pt idx="1091">
                  <c:v>0.98913043478260732</c:v>
                </c:pt>
                <c:pt idx="1092">
                  <c:v>0.98913043478260732</c:v>
                </c:pt>
                <c:pt idx="1093">
                  <c:v>0.98913043478260732</c:v>
                </c:pt>
                <c:pt idx="1094">
                  <c:v>0.98913043478260732</c:v>
                </c:pt>
                <c:pt idx="1095">
                  <c:v>0.98913043478260732</c:v>
                </c:pt>
                <c:pt idx="1096">
                  <c:v>0.98913043478260732</c:v>
                </c:pt>
                <c:pt idx="1097">
                  <c:v>0.98913043478260732</c:v>
                </c:pt>
                <c:pt idx="1098">
                  <c:v>0.98913043478260732</c:v>
                </c:pt>
                <c:pt idx="1099">
                  <c:v>0.98913043478260732</c:v>
                </c:pt>
                <c:pt idx="1100">
                  <c:v>0.98913043478260732</c:v>
                </c:pt>
                <c:pt idx="1101">
                  <c:v>0.98913043478260732</c:v>
                </c:pt>
                <c:pt idx="1102">
                  <c:v>0.98913043478260732</c:v>
                </c:pt>
                <c:pt idx="1103">
                  <c:v>0.98913043478260732</c:v>
                </c:pt>
                <c:pt idx="1104">
                  <c:v>0.98913043478260732</c:v>
                </c:pt>
                <c:pt idx="1105">
                  <c:v>0.98913043478260732</c:v>
                </c:pt>
                <c:pt idx="1106">
                  <c:v>0.98913043478260732</c:v>
                </c:pt>
                <c:pt idx="1107">
                  <c:v>0.98913043478260732</c:v>
                </c:pt>
                <c:pt idx="1108">
                  <c:v>0.98913043478260732</c:v>
                </c:pt>
                <c:pt idx="1109">
                  <c:v>0.98913043478260732</c:v>
                </c:pt>
                <c:pt idx="1110">
                  <c:v>0.98913043478260732</c:v>
                </c:pt>
                <c:pt idx="1111">
                  <c:v>0.98913043478260732</c:v>
                </c:pt>
                <c:pt idx="1112">
                  <c:v>0.98913043478260732</c:v>
                </c:pt>
                <c:pt idx="1113">
                  <c:v>0.98913043478260732</c:v>
                </c:pt>
                <c:pt idx="1114">
                  <c:v>0.98913043478260732</c:v>
                </c:pt>
                <c:pt idx="1115">
                  <c:v>0.98913043478260732</c:v>
                </c:pt>
                <c:pt idx="1116">
                  <c:v>0.98913043478260732</c:v>
                </c:pt>
                <c:pt idx="1117">
                  <c:v>0.98913043478260732</c:v>
                </c:pt>
                <c:pt idx="1118">
                  <c:v>0.98913043478260732</c:v>
                </c:pt>
                <c:pt idx="1119">
                  <c:v>0.98913043478260732</c:v>
                </c:pt>
                <c:pt idx="1120">
                  <c:v>0.98913043478260732</c:v>
                </c:pt>
                <c:pt idx="1121">
                  <c:v>0.98913043478260732</c:v>
                </c:pt>
                <c:pt idx="1122">
                  <c:v>0.98913043478260732</c:v>
                </c:pt>
                <c:pt idx="1123">
                  <c:v>0.98913043478260732</c:v>
                </c:pt>
                <c:pt idx="1124">
                  <c:v>0.98913043478260732</c:v>
                </c:pt>
                <c:pt idx="1125">
                  <c:v>0.98913043478260732</c:v>
                </c:pt>
                <c:pt idx="1126">
                  <c:v>0.99173460144928194</c:v>
                </c:pt>
                <c:pt idx="1127">
                  <c:v>0</c:v>
                </c:pt>
                <c:pt idx="1128">
                  <c:v>1.0159651669085657E-2</c:v>
                </c:pt>
                <c:pt idx="1129">
                  <c:v>2.0319303338171262E-2</c:v>
                </c:pt>
                <c:pt idx="1130">
                  <c:v>3.0478955007256947E-2</c:v>
                </c:pt>
                <c:pt idx="1131">
                  <c:v>4.0638606676342517E-2</c:v>
                </c:pt>
                <c:pt idx="1132">
                  <c:v>5.0798258345428296E-2</c:v>
                </c:pt>
                <c:pt idx="1133">
                  <c:v>6.0957910014513901E-2</c:v>
                </c:pt>
                <c:pt idx="1134">
                  <c:v>7.1117561683599423E-2</c:v>
                </c:pt>
                <c:pt idx="1135">
                  <c:v>8.1277213352685049E-2</c:v>
                </c:pt>
                <c:pt idx="1136">
                  <c:v>9.1436865021770744E-2</c:v>
                </c:pt>
                <c:pt idx="1137">
                  <c:v>0.10304789550072541</c:v>
                </c:pt>
                <c:pt idx="1138">
                  <c:v>0.11175616835994194</c:v>
                </c:pt>
                <c:pt idx="1139">
                  <c:v>0.1233067247218228</c:v>
                </c:pt>
                <c:pt idx="1140">
                  <c:v>0.13346637639090841</c:v>
                </c:pt>
                <c:pt idx="1141">
                  <c:v>0.14362602805999383</c:v>
                </c:pt>
                <c:pt idx="1142">
                  <c:v>0.15378567972907947</c:v>
                </c:pt>
                <c:pt idx="1143">
                  <c:v>0.16394533139816569</c:v>
                </c:pt>
                <c:pt idx="1144">
                  <c:v>0.17410498306725103</c:v>
                </c:pt>
                <c:pt idx="1145">
                  <c:v>0.18426463473633692</c:v>
                </c:pt>
                <c:pt idx="1146">
                  <c:v>0.19442428640542259</c:v>
                </c:pt>
                <c:pt idx="1147">
                  <c:v>0.20458393807450764</c:v>
                </c:pt>
                <c:pt idx="1148">
                  <c:v>0.21474358974359356</c:v>
                </c:pt>
                <c:pt idx="1149">
                  <c:v>0.22490324141267923</c:v>
                </c:pt>
                <c:pt idx="1150">
                  <c:v>0.23506289308176487</c:v>
                </c:pt>
                <c:pt idx="1151">
                  <c:v>0.2452225447508502</c:v>
                </c:pt>
                <c:pt idx="1152">
                  <c:v>0.25538219641993581</c:v>
                </c:pt>
                <c:pt idx="1153">
                  <c:v>0.26554184808902143</c:v>
                </c:pt>
                <c:pt idx="1154">
                  <c:v>0.27570149975810704</c:v>
                </c:pt>
                <c:pt idx="1155">
                  <c:v>0.28586115142719271</c:v>
                </c:pt>
                <c:pt idx="1156">
                  <c:v>0.29602080309627926</c:v>
                </c:pt>
                <c:pt idx="1157">
                  <c:v>0.30618045476536432</c:v>
                </c:pt>
                <c:pt idx="1158">
                  <c:v>0.31634010643445054</c:v>
                </c:pt>
                <c:pt idx="1159">
                  <c:v>0.32649975810353521</c:v>
                </c:pt>
                <c:pt idx="1160">
                  <c:v>0.33665940977262176</c:v>
                </c:pt>
                <c:pt idx="1161">
                  <c:v>0.34681906144170682</c:v>
                </c:pt>
                <c:pt idx="1162">
                  <c:v>0.35697871311079304</c:v>
                </c:pt>
                <c:pt idx="1163">
                  <c:v>0.36713836477987866</c:v>
                </c:pt>
                <c:pt idx="1164">
                  <c:v>0.37729801644896327</c:v>
                </c:pt>
                <c:pt idx="1165">
                  <c:v>0.38745766811805005</c:v>
                </c:pt>
                <c:pt idx="1166">
                  <c:v>0.39761731978713488</c:v>
                </c:pt>
                <c:pt idx="1167">
                  <c:v>0.40777697145622038</c:v>
                </c:pt>
                <c:pt idx="1168">
                  <c:v>0.41793662312530588</c:v>
                </c:pt>
                <c:pt idx="1169">
                  <c:v>0.42809627479439188</c:v>
                </c:pt>
                <c:pt idx="1170">
                  <c:v>0.43825592646347716</c:v>
                </c:pt>
                <c:pt idx="1171">
                  <c:v>0.44841557813256333</c:v>
                </c:pt>
                <c:pt idx="1172">
                  <c:v>0.458575229801649</c:v>
                </c:pt>
                <c:pt idx="1173">
                  <c:v>0.46873488147073405</c:v>
                </c:pt>
                <c:pt idx="1174">
                  <c:v>0.47889453313982078</c:v>
                </c:pt>
                <c:pt idx="1175">
                  <c:v>0.49050556361877534</c:v>
                </c:pt>
                <c:pt idx="1176">
                  <c:v>0.50066521528786034</c:v>
                </c:pt>
                <c:pt idx="1177">
                  <c:v>0.51082486695694596</c:v>
                </c:pt>
                <c:pt idx="1178">
                  <c:v>0.51953313981616023</c:v>
                </c:pt>
                <c:pt idx="1179">
                  <c:v>0.52969279148524751</c:v>
                </c:pt>
                <c:pt idx="1180">
                  <c:v>0.53985244315433345</c:v>
                </c:pt>
                <c:pt idx="1181">
                  <c:v>0.55001209482341906</c:v>
                </c:pt>
                <c:pt idx="1182">
                  <c:v>0.5601717464925059</c:v>
                </c:pt>
                <c:pt idx="1183">
                  <c:v>0.57033139816159062</c:v>
                </c:pt>
                <c:pt idx="1184">
                  <c:v>0.58049104983067557</c:v>
                </c:pt>
                <c:pt idx="1185">
                  <c:v>0.59065070149976151</c:v>
                </c:pt>
                <c:pt idx="1186">
                  <c:v>0.60081035316884845</c:v>
                </c:pt>
                <c:pt idx="1187">
                  <c:v>0.61097000483793251</c:v>
                </c:pt>
                <c:pt idx="1188">
                  <c:v>0.62112965650702112</c:v>
                </c:pt>
                <c:pt idx="1189">
                  <c:v>0.63128930817610462</c:v>
                </c:pt>
                <c:pt idx="1190">
                  <c:v>0.64144895984519101</c:v>
                </c:pt>
                <c:pt idx="1191">
                  <c:v>0.65160861151427829</c:v>
                </c:pt>
                <c:pt idx="1192">
                  <c:v>0.66176826318336224</c:v>
                </c:pt>
                <c:pt idx="1193">
                  <c:v>0.67192791485244663</c:v>
                </c:pt>
                <c:pt idx="1194">
                  <c:v>0.68208756652153235</c:v>
                </c:pt>
                <c:pt idx="1195">
                  <c:v>0.69224721819061863</c:v>
                </c:pt>
                <c:pt idx="1196">
                  <c:v>0.70240686985970358</c:v>
                </c:pt>
                <c:pt idx="1197">
                  <c:v>0.71256652152878919</c:v>
                </c:pt>
                <c:pt idx="1198">
                  <c:v>0.72272617319787602</c:v>
                </c:pt>
                <c:pt idx="1199">
                  <c:v>0.73288582486696041</c:v>
                </c:pt>
                <c:pt idx="1200">
                  <c:v>0.74304547653604858</c:v>
                </c:pt>
                <c:pt idx="1201">
                  <c:v>0.75320512820513175</c:v>
                </c:pt>
                <c:pt idx="1202">
                  <c:v>0.76336477987421736</c:v>
                </c:pt>
                <c:pt idx="1203">
                  <c:v>0.77352443154330486</c:v>
                </c:pt>
                <c:pt idx="1204">
                  <c:v>0.78368408321238869</c:v>
                </c:pt>
                <c:pt idx="1205">
                  <c:v>0.79384373488147464</c:v>
                </c:pt>
                <c:pt idx="1206">
                  <c:v>0.80400338655055992</c:v>
                </c:pt>
                <c:pt idx="1207">
                  <c:v>0.81416303821964553</c:v>
                </c:pt>
                <c:pt idx="1208">
                  <c:v>0.82432268988873059</c:v>
                </c:pt>
                <c:pt idx="1209">
                  <c:v>0.83448234155781542</c:v>
                </c:pt>
                <c:pt idx="1210">
                  <c:v>0.84464199322690392</c:v>
                </c:pt>
                <c:pt idx="1211">
                  <c:v>0.85480164489598864</c:v>
                </c:pt>
                <c:pt idx="1212">
                  <c:v>0.86496129656507614</c:v>
                </c:pt>
                <c:pt idx="1213">
                  <c:v>0.87512094823415965</c:v>
                </c:pt>
                <c:pt idx="1214">
                  <c:v>0.88528059990324326</c:v>
                </c:pt>
                <c:pt idx="1215">
                  <c:v>0.89544025157233054</c:v>
                </c:pt>
                <c:pt idx="1216">
                  <c:v>0.90559990324141615</c:v>
                </c:pt>
                <c:pt idx="1217">
                  <c:v>0.91575955491050265</c:v>
                </c:pt>
                <c:pt idx="1218">
                  <c:v>0.92591920657959015</c:v>
                </c:pt>
                <c:pt idx="1219">
                  <c:v>0.93607885824867521</c:v>
                </c:pt>
                <c:pt idx="1220">
                  <c:v>0.94623850991775715</c:v>
                </c:pt>
                <c:pt idx="1221">
                  <c:v>0.95639816158684432</c:v>
                </c:pt>
                <c:pt idx="1222">
                  <c:v>0.96655781325592993</c:v>
                </c:pt>
                <c:pt idx="1223">
                  <c:v>0.98687711659410282</c:v>
                </c:pt>
                <c:pt idx="1224">
                  <c:v>0.99703676826318688</c:v>
                </c:pt>
                <c:pt idx="1225">
                  <c:v>1</c:v>
                </c:pt>
                <c:pt idx="1226">
                  <c:v>1</c:v>
                </c:pt>
                <c:pt idx="1227">
                  <c:v>1</c:v>
                </c:pt>
                <c:pt idx="1228">
                  <c:v>1</c:v>
                </c:pt>
                <c:pt idx="1229">
                  <c:v>1</c:v>
                </c:pt>
                <c:pt idx="1230">
                  <c:v>1</c:v>
                </c:pt>
                <c:pt idx="1231">
                  <c:v>1</c:v>
                </c:pt>
                <c:pt idx="1232">
                  <c:v>0</c:v>
                </c:pt>
                <c:pt idx="1233">
                  <c:v>0.1</c:v>
                </c:pt>
                <c:pt idx="1234">
                  <c:v>0.2</c:v>
                </c:pt>
                <c:pt idx="1235">
                  <c:v>0.30000000000000032</c:v>
                </c:pt>
                <c:pt idx="1236">
                  <c:v>0.4</c:v>
                </c:pt>
                <c:pt idx="1237">
                  <c:v>0.5</c:v>
                </c:pt>
                <c:pt idx="1238">
                  <c:v>0.60000000000000064</c:v>
                </c:pt>
                <c:pt idx="1239">
                  <c:v>0.70000000000000062</c:v>
                </c:pt>
                <c:pt idx="1240">
                  <c:v>0.8</c:v>
                </c:pt>
                <c:pt idx="1241">
                  <c:v>0.9</c:v>
                </c:pt>
                <c:pt idx="1242">
                  <c:v>1</c:v>
                </c:pt>
                <c:pt idx="1243">
                  <c:v>0</c:v>
                </c:pt>
                <c:pt idx="1244">
                  <c:v>5.6451612903225833E-2</c:v>
                </c:pt>
                <c:pt idx="1245">
                  <c:v>0.11290322580645162</c:v>
                </c:pt>
                <c:pt idx="1246">
                  <c:v>0.16935483870967738</c:v>
                </c:pt>
                <c:pt idx="1247">
                  <c:v>0.22580645161290341</c:v>
                </c:pt>
                <c:pt idx="1248">
                  <c:v>0.28225806451612873</c:v>
                </c:pt>
                <c:pt idx="1249">
                  <c:v>0.33870967741935576</c:v>
                </c:pt>
                <c:pt idx="1250">
                  <c:v>0.3951612903225814</c:v>
                </c:pt>
                <c:pt idx="1251">
                  <c:v>0.45161290322580744</c:v>
                </c:pt>
                <c:pt idx="1252">
                  <c:v>0.51612903225806606</c:v>
                </c:pt>
                <c:pt idx="1253">
                  <c:v>0.56451612903225479</c:v>
                </c:pt>
                <c:pt idx="1254">
                  <c:v>0.62869623655916207</c:v>
                </c:pt>
                <c:pt idx="1255">
                  <c:v>0.68514784946238561</c:v>
                </c:pt>
                <c:pt idx="1256">
                  <c:v>0.74159946236561225</c:v>
                </c:pt>
                <c:pt idx="1257">
                  <c:v>0.79805107526883801</c:v>
                </c:pt>
                <c:pt idx="1258">
                  <c:v>0.85450268817206132</c:v>
                </c:pt>
                <c:pt idx="1259">
                  <c:v>0.91095430107528841</c:v>
                </c:pt>
                <c:pt idx="1260">
                  <c:v>0.96740591397851572</c:v>
                </c:pt>
                <c:pt idx="1261">
                  <c:v>1</c:v>
                </c:pt>
                <c:pt idx="1262">
                  <c:v>1</c:v>
                </c:pt>
                <c:pt idx="1263">
                  <c:v>1</c:v>
                </c:pt>
                <c:pt idx="1264">
                  <c:v>0</c:v>
                </c:pt>
                <c:pt idx="1265">
                  <c:v>5.6000000000000001E-2</c:v>
                </c:pt>
                <c:pt idx="1266">
                  <c:v>0.112</c:v>
                </c:pt>
                <c:pt idx="1267">
                  <c:v>0.16800000000000001</c:v>
                </c:pt>
                <c:pt idx="1268">
                  <c:v>0.224</c:v>
                </c:pt>
                <c:pt idx="1269">
                  <c:v>0.28000000000000008</c:v>
                </c:pt>
                <c:pt idx="1270">
                  <c:v>0.33600000000000074</c:v>
                </c:pt>
                <c:pt idx="1271">
                  <c:v>0.39200000000000074</c:v>
                </c:pt>
                <c:pt idx="1272">
                  <c:v>0.44800000000000001</c:v>
                </c:pt>
                <c:pt idx="1273">
                  <c:v>0.51200000000000001</c:v>
                </c:pt>
                <c:pt idx="1274">
                  <c:v>0.56000000000000005</c:v>
                </c:pt>
                <c:pt idx="1275">
                  <c:v>0.62366666666668724</c:v>
                </c:pt>
                <c:pt idx="1276">
                  <c:v>0.67966666666668785</c:v>
                </c:pt>
                <c:pt idx="1277">
                  <c:v>0.73566666666668734</c:v>
                </c:pt>
                <c:pt idx="1278">
                  <c:v>0.79166666666668661</c:v>
                </c:pt>
                <c:pt idx="1279">
                  <c:v>0.84766666666668722</c:v>
                </c:pt>
                <c:pt idx="1280">
                  <c:v>0.90366666666668605</c:v>
                </c:pt>
                <c:pt idx="1281">
                  <c:v>0.95966666666668665</c:v>
                </c:pt>
                <c:pt idx="1282">
                  <c:v>1</c:v>
                </c:pt>
                <c:pt idx="1283">
                  <c:v>1</c:v>
                </c:pt>
                <c:pt idx="1284">
                  <c:v>1</c:v>
                </c:pt>
                <c:pt idx="1285">
                  <c:v>0</c:v>
                </c:pt>
                <c:pt idx="1286">
                  <c:v>1.804123711340206E-2</c:v>
                </c:pt>
                <c:pt idx="1287">
                  <c:v>3.608247422680419E-2</c:v>
                </c:pt>
                <c:pt idx="1288">
                  <c:v>5.4123711340206396E-2</c:v>
                </c:pt>
                <c:pt idx="1289">
                  <c:v>7.2164948453608324E-2</c:v>
                </c:pt>
                <c:pt idx="1290">
                  <c:v>9.0206185567010502E-2</c:v>
                </c:pt>
                <c:pt idx="1291">
                  <c:v>0.10824742268041253</c:v>
                </c:pt>
                <c:pt idx="1292">
                  <c:v>0.12628865979381437</c:v>
                </c:pt>
                <c:pt idx="1293">
                  <c:v>0.14690721649484573</c:v>
                </c:pt>
                <c:pt idx="1294">
                  <c:v>0.16237113402061837</c:v>
                </c:pt>
                <c:pt idx="1295">
                  <c:v>0.18288230240550454</c:v>
                </c:pt>
                <c:pt idx="1296">
                  <c:v>0.43545962199313337</c:v>
                </c:pt>
                <c:pt idx="1297">
                  <c:v>0.45350085910653543</c:v>
                </c:pt>
                <c:pt idx="1298">
                  <c:v>0.47154209621993781</c:v>
                </c:pt>
                <c:pt idx="1299">
                  <c:v>0.48958333333333981</c:v>
                </c:pt>
                <c:pt idx="1300">
                  <c:v>0.5076245704467417</c:v>
                </c:pt>
                <c:pt idx="1301">
                  <c:v>0.52566580756014503</c:v>
                </c:pt>
                <c:pt idx="1302">
                  <c:v>0.54370704467354714</c:v>
                </c:pt>
                <c:pt idx="1303">
                  <c:v>0.56174828178694758</c:v>
                </c:pt>
                <c:pt idx="1304">
                  <c:v>0.57978951890034991</c:v>
                </c:pt>
                <c:pt idx="1305">
                  <c:v>0.59783075601375191</c:v>
                </c:pt>
                <c:pt idx="1306">
                  <c:v>0.61587199312715524</c:v>
                </c:pt>
                <c:pt idx="1307">
                  <c:v>0.63391323024055735</c:v>
                </c:pt>
                <c:pt idx="1308">
                  <c:v>0.65195446735395934</c:v>
                </c:pt>
                <c:pt idx="1309">
                  <c:v>0.66999570446736145</c:v>
                </c:pt>
                <c:pt idx="1310">
                  <c:v>0.68803694158076156</c:v>
                </c:pt>
                <c:pt idx="1311">
                  <c:v>0.70607817869416556</c:v>
                </c:pt>
                <c:pt idx="1312">
                  <c:v>0.72411941580756634</c:v>
                </c:pt>
                <c:pt idx="1313">
                  <c:v>0.74216065292096844</c:v>
                </c:pt>
                <c:pt idx="1314">
                  <c:v>0.76020189003437277</c:v>
                </c:pt>
                <c:pt idx="1315">
                  <c:v>0.77824312714777366</c:v>
                </c:pt>
                <c:pt idx="1316">
                  <c:v>0.79628436426117466</c:v>
                </c:pt>
                <c:pt idx="1317">
                  <c:v>0.81432560137457888</c:v>
                </c:pt>
                <c:pt idx="1318">
                  <c:v>0.83494415807560762</c:v>
                </c:pt>
                <c:pt idx="1319">
                  <c:v>0.85298539518900973</c:v>
                </c:pt>
                <c:pt idx="1320">
                  <c:v>0.87102663230241328</c:v>
                </c:pt>
                <c:pt idx="1321">
                  <c:v>0.88649054982818498</c:v>
                </c:pt>
                <c:pt idx="1322">
                  <c:v>0.90453178694158698</c:v>
                </c:pt>
                <c:pt idx="1323">
                  <c:v>0.92257302405498909</c:v>
                </c:pt>
                <c:pt idx="1324">
                  <c:v>0.94061426116839164</c:v>
                </c:pt>
                <c:pt idx="1325">
                  <c:v>0.95865549828179508</c:v>
                </c:pt>
                <c:pt idx="1326">
                  <c:v>0.9766967353951973</c:v>
                </c:pt>
                <c:pt idx="1327">
                  <c:v>0.9947379725085993</c:v>
                </c:pt>
                <c:pt idx="1328">
                  <c:v>1</c:v>
                </c:pt>
                <c:pt idx="1329">
                  <c:v>1</c:v>
                </c:pt>
                <c:pt idx="1330">
                  <c:v>1</c:v>
                </c:pt>
                <c:pt idx="1331">
                  <c:v>1</c:v>
                </c:pt>
                <c:pt idx="1332">
                  <c:v>1</c:v>
                </c:pt>
                <c:pt idx="1333">
                  <c:v>1</c:v>
                </c:pt>
                <c:pt idx="1334">
                  <c:v>0</c:v>
                </c:pt>
                <c:pt idx="1335">
                  <c:v>8.3333333333333343E-2</c:v>
                </c:pt>
                <c:pt idx="1336">
                  <c:v>0.16666666666666666</c:v>
                </c:pt>
                <c:pt idx="1337">
                  <c:v>0.26190476190476319</c:v>
                </c:pt>
                <c:pt idx="1338">
                  <c:v>0.33333333333333331</c:v>
                </c:pt>
                <c:pt idx="1339">
                  <c:v>0.42807539682542628</c:v>
                </c:pt>
                <c:pt idx="1340">
                  <c:v>0.51140873015875898</c:v>
                </c:pt>
                <c:pt idx="1341">
                  <c:v>0.59474206349209235</c:v>
                </c:pt>
                <c:pt idx="1342">
                  <c:v>0.67807539682542728</c:v>
                </c:pt>
                <c:pt idx="1343">
                  <c:v>0.76140873015875965</c:v>
                </c:pt>
                <c:pt idx="1344">
                  <c:v>0.84474206349209369</c:v>
                </c:pt>
                <c:pt idx="1345">
                  <c:v>0.92807539682542572</c:v>
                </c:pt>
                <c:pt idx="1346">
                  <c:v>1</c:v>
                </c:pt>
                <c:pt idx="1347">
                  <c:v>1</c:v>
                </c:pt>
                <c:pt idx="1348">
                  <c:v>1</c:v>
                </c:pt>
                <c:pt idx="1349">
                  <c:v>0</c:v>
                </c:pt>
                <c:pt idx="1350">
                  <c:v>2.7027027027027108E-2</c:v>
                </c:pt>
                <c:pt idx="1351">
                  <c:v>5.7915057915057924E-2</c:v>
                </c:pt>
                <c:pt idx="1352">
                  <c:v>8.1081081081081086E-2</c:v>
                </c:pt>
                <c:pt idx="1353">
                  <c:v>0.11180823680824603</c:v>
                </c:pt>
                <c:pt idx="1354">
                  <c:v>0.13883526383527348</c:v>
                </c:pt>
                <c:pt idx="1355">
                  <c:v>0.16586229086230081</c:v>
                </c:pt>
                <c:pt idx="1356">
                  <c:v>0.19288931788932756</c:v>
                </c:pt>
                <c:pt idx="1357">
                  <c:v>0.21991634491635487</c:v>
                </c:pt>
                <c:pt idx="1358">
                  <c:v>0.24694337194338162</c:v>
                </c:pt>
                <c:pt idx="1359">
                  <c:v>0.27397039897040903</c:v>
                </c:pt>
                <c:pt idx="1360">
                  <c:v>0.30099742599743595</c:v>
                </c:pt>
                <c:pt idx="1361">
                  <c:v>0.32802445302446387</c:v>
                </c:pt>
                <c:pt idx="1362">
                  <c:v>0.3550514800514894</c:v>
                </c:pt>
                <c:pt idx="1363">
                  <c:v>0.38207850707851743</c:v>
                </c:pt>
                <c:pt idx="1364">
                  <c:v>0.40910553410554346</c:v>
                </c:pt>
                <c:pt idx="1365">
                  <c:v>0.43613256113257143</c:v>
                </c:pt>
                <c:pt idx="1366">
                  <c:v>0.46315958815959751</c:v>
                </c:pt>
                <c:pt idx="1367">
                  <c:v>0.49018661518662554</c:v>
                </c:pt>
                <c:pt idx="1368">
                  <c:v>0.51721364221365151</c:v>
                </c:pt>
                <c:pt idx="1369">
                  <c:v>0.5442406692406786</c:v>
                </c:pt>
                <c:pt idx="1370">
                  <c:v>0.57126769626770568</c:v>
                </c:pt>
                <c:pt idx="1371">
                  <c:v>0.59829472329473266</c:v>
                </c:pt>
                <c:pt idx="1372">
                  <c:v>0.62532175032175974</c:v>
                </c:pt>
                <c:pt idx="1373">
                  <c:v>0.65234877734878927</c:v>
                </c:pt>
                <c:pt idx="1374">
                  <c:v>0.67937580437581613</c:v>
                </c:pt>
                <c:pt idx="1375">
                  <c:v>0.70640283140284077</c:v>
                </c:pt>
                <c:pt idx="1376">
                  <c:v>0.73342985842986941</c:v>
                </c:pt>
                <c:pt idx="1377">
                  <c:v>0.76045688545689483</c:v>
                </c:pt>
                <c:pt idx="1378">
                  <c:v>0.7874839124839218</c:v>
                </c:pt>
                <c:pt idx="1379">
                  <c:v>0.81451093951094777</c:v>
                </c:pt>
                <c:pt idx="1380">
                  <c:v>0.84153796653797586</c:v>
                </c:pt>
                <c:pt idx="1381">
                  <c:v>0.86856499356500294</c:v>
                </c:pt>
                <c:pt idx="1382">
                  <c:v>0.89559202059202958</c:v>
                </c:pt>
                <c:pt idx="1383">
                  <c:v>0.92261904761905811</c:v>
                </c:pt>
                <c:pt idx="1384">
                  <c:v>0.94964607464608586</c:v>
                </c:pt>
                <c:pt idx="1385">
                  <c:v>0.97667310167311261</c:v>
                </c:pt>
                <c:pt idx="1386">
                  <c:v>1</c:v>
                </c:pt>
                <c:pt idx="1387">
                  <c:v>1</c:v>
                </c:pt>
                <c:pt idx="1388">
                  <c:v>1</c:v>
                </c:pt>
                <c:pt idx="1389">
                  <c:v>1</c:v>
                </c:pt>
                <c:pt idx="1390">
                  <c:v>0</c:v>
                </c:pt>
                <c:pt idx="1391">
                  <c:v>3.3647105948328052E-2</c:v>
                </c:pt>
                <c:pt idx="1392">
                  <c:v>6.729421189665627E-2</c:v>
                </c:pt>
                <c:pt idx="1393">
                  <c:v>0.10094131784498402</c:v>
                </c:pt>
                <c:pt idx="1394">
                  <c:v>0.13458842379331221</c:v>
                </c:pt>
                <c:pt idx="1395">
                  <c:v>0.16823552974164022</c:v>
                </c:pt>
                <c:pt idx="1396">
                  <c:v>0.20188263568996831</c:v>
                </c:pt>
                <c:pt idx="1397">
                  <c:v>0.2355297416382964</c:v>
                </c:pt>
                <c:pt idx="1398">
                  <c:v>0.26917684758662441</c:v>
                </c:pt>
                <c:pt idx="1399">
                  <c:v>0.30282395353495362</c:v>
                </c:pt>
                <c:pt idx="1400">
                  <c:v>0.33647105948328082</c:v>
                </c:pt>
                <c:pt idx="1401">
                  <c:v>0.37011816543160941</c:v>
                </c:pt>
                <c:pt idx="1402">
                  <c:v>0.40376527137993723</c:v>
                </c:pt>
                <c:pt idx="1403">
                  <c:v>0.43741237732826627</c:v>
                </c:pt>
                <c:pt idx="1404">
                  <c:v>0.47105948327659281</c:v>
                </c:pt>
                <c:pt idx="1405">
                  <c:v>0.50470658922491929</c:v>
                </c:pt>
                <c:pt idx="1406">
                  <c:v>0.53835369517324849</c:v>
                </c:pt>
                <c:pt idx="1407">
                  <c:v>0.57200080112157825</c:v>
                </c:pt>
                <c:pt idx="1408">
                  <c:v>0.60564790706990612</c:v>
                </c:pt>
                <c:pt idx="1409">
                  <c:v>0.63929501301823521</c:v>
                </c:pt>
                <c:pt idx="1410">
                  <c:v>0.6777488483877524</c:v>
                </c:pt>
                <c:pt idx="1411">
                  <c:v>0.71139595433608016</c:v>
                </c:pt>
                <c:pt idx="1412">
                  <c:v>0.74504306028440814</c:v>
                </c:pt>
                <c:pt idx="1413">
                  <c:v>0.77388343681154659</c:v>
                </c:pt>
                <c:pt idx="1414">
                  <c:v>0.80753054275987324</c:v>
                </c:pt>
                <c:pt idx="1415">
                  <c:v>0.84117764870820122</c:v>
                </c:pt>
                <c:pt idx="1416">
                  <c:v>0.87482475465653142</c:v>
                </c:pt>
                <c:pt idx="1417">
                  <c:v>0.90847186060485763</c:v>
                </c:pt>
                <c:pt idx="1418">
                  <c:v>0.94211896655318683</c:v>
                </c:pt>
                <c:pt idx="1419">
                  <c:v>0.97576607250151493</c:v>
                </c:pt>
                <c:pt idx="1420">
                  <c:v>1</c:v>
                </c:pt>
                <c:pt idx="1421">
                  <c:v>1</c:v>
                </c:pt>
                <c:pt idx="1422">
                  <c:v>1</c:v>
                </c:pt>
                <c:pt idx="1423">
                  <c:v>1</c:v>
                </c:pt>
                <c:pt idx="1424">
                  <c:v>0</c:v>
                </c:pt>
                <c:pt idx="1425">
                  <c:v>2.2290035823272086E-2</c:v>
                </c:pt>
                <c:pt idx="1426">
                  <c:v>4.458007164654415E-2</c:v>
                </c:pt>
                <c:pt idx="1427">
                  <c:v>6.6870107469816087E-2</c:v>
                </c:pt>
                <c:pt idx="1428">
                  <c:v>8.9160143293088329E-2</c:v>
                </c:pt>
                <c:pt idx="1429">
                  <c:v>0.11145017911636002</c:v>
                </c:pt>
                <c:pt idx="1430">
                  <c:v>0.1337402149396322</c:v>
                </c:pt>
                <c:pt idx="1431">
                  <c:v>0.15603025076290475</c:v>
                </c:pt>
                <c:pt idx="1432">
                  <c:v>0.17832028658617669</c:v>
                </c:pt>
                <c:pt idx="1433">
                  <c:v>0.20061032240944829</c:v>
                </c:pt>
                <c:pt idx="1434">
                  <c:v>0.22290035823272059</c:v>
                </c:pt>
                <c:pt idx="1435">
                  <c:v>0.24519039405599283</c:v>
                </c:pt>
                <c:pt idx="1436">
                  <c:v>0.26748042987926557</c:v>
                </c:pt>
                <c:pt idx="1437">
                  <c:v>0.28977046570253701</c:v>
                </c:pt>
                <c:pt idx="1438">
                  <c:v>0.31206050152580955</c:v>
                </c:pt>
                <c:pt idx="1439">
                  <c:v>0.3343505373490821</c:v>
                </c:pt>
                <c:pt idx="1440">
                  <c:v>0.35664057317235343</c:v>
                </c:pt>
                <c:pt idx="1441">
                  <c:v>0.37893060899562542</c:v>
                </c:pt>
                <c:pt idx="1442">
                  <c:v>0.40122064481889658</c:v>
                </c:pt>
                <c:pt idx="1443">
                  <c:v>0.42351068064216918</c:v>
                </c:pt>
                <c:pt idx="1444">
                  <c:v>0.44580071646544123</c:v>
                </c:pt>
                <c:pt idx="1445">
                  <c:v>0.46809075228871266</c:v>
                </c:pt>
                <c:pt idx="1446">
                  <c:v>0.49038078811198565</c:v>
                </c:pt>
                <c:pt idx="1447">
                  <c:v>0.51267082393525676</c:v>
                </c:pt>
                <c:pt idx="1448">
                  <c:v>0.5349608597585287</c:v>
                </c:pt>
                <c:pt idx="1449">
                  <c:v>0.55725089558180074</c:v>
                </c:pt>
                <c:pt idx="1450">
                  <c:v>0.57954093140507401</c:v>
                </c:pt>
                <c:pt idx="1451">
                  <c:v>0.60183096722834484</c:v>
                </c:pt>
                <c:pt idx="1452">
                  <c:v>0.624121003051618</c:v>
                </c:pt>
                <c:pt idx="1453">
                  <c:v>0.64641103887489026</c:v>
                </c:pt>
                <c:pt idx="1454">
                  <c:v>0.6687010746981642</c:v>
                </c:pt>
                <c:pt idx="1455">
                  <c:v>0.69099111052143425</c:v>
                </c:pt>
                <c:pt idx="1456">
                  <c:v>0.71328114634470563</c:v>
                </c:pt>
                <c:pt idx="1457">
                  <c:v>0.73557118216797701</c:v>
                </c:pt>
                <c:pt idx="1458">
                  <c:v>0.75786121799124961</c:v>
                </c:pt>
                <c:pt idx="1459">
                  <c:v>0.78015125381452222</c:v>
                </c:pt>
                <c:pt idx="1460">
                  <c:v>0.80244128963779315</c:v>
                </c:pt>
                <c:pt idx="1461">
                  <c:v>0.8247313254610652</c:v>
                </c:pt>
                <c:pt idx="1462">
                  <c:v>0.84702136128433714</c:v>
                </c:pt>
                <c:pt idx="1463">
                  <c:v>0.86931139710760919</c:v>
                </c:pt>
                <c:pt idx="1464">
                  <c:v>0.89160143293088356</c:v>
                </c:pt>
                <c:pt idx="1465">
                  <c:v>0.93618150457742533</c:v>
                </c:pt>
                <c:pt idx="1466">
                  <c:v>0.9584715404006976</c:v>
                </c:pt>
                <c:pt idx="1467">
                  <c:v>0.98076157622396931</c:v>
                </c:pt>
                <c:pt idx="1468">
                  <c:v>1</c:v>
                </c:pt>
                <c:pt idx="1469">
                  <c:v>1</c:v>
                </c:pt>
                <c:pt idx="1470">
                  <c:v>1</c:v>
                </c:pt>
                <c:pt idx="1471">
                  <c:v>0</c:v>
                </c:pt>
                <c:pt idx="1472">
                  <c:v>3.0831345200954752E-2</c:v>
                </c:pt>
                <c:pt idx="1473">
                  <c:v>6.166269040190938E-2</c:v>
                </c:pt>
                <c:pt idx="1474">
                  <c:v>9.2494035602863928E-2</c:v>
                </c:pt>
                <c:pt idx="1475">
                  <c:v>0.12332538080381859</c:v>
                </c:pt>
                <c:pt idx="1476">
                  <c:v>0.15415672600477318</c:v>
                </c:pt>
                <c:pt idx="1477">
                  <c:v>0.18498807120572791</c:v>
                </c:pt>
                <c:pt idx="1478">
                  <c:v>0.21581941640668276</c:v>
                </c:pt>
                <c:pt idx="1479">
                  <c:v>0.24665076160763708</c:v>
                </c:pt>
                <c:pt idx="1480">
                  <c:v>0.27748210680859181</c:v>
                </c:pt>
                <c:pt idx="1481">
                  <c:v>0.30831345200954702</c:v>
                </c:pt>
                <c:pt idx="1482">
                  <c:v>0.33914479721050211</c:v>
                </c:pt>
                <c:pt idx="1483">
                  <c:v>0.36997614241145582</c:v>
                </c:pt>
                <c:pt idx="1484">
                  <c:v>0.40080748761241103</c:v>
                </c:pt>
                <c:pt idx="1485">
                  <c:v>0.43163883281336485</c:v>
                </c:pt>
                <c:pt idx="1486">
                  <c:v>0.46247017801432005</c:v>
                </c:pt>
                <c:pt idx="1487">
                  <c:v>0.49330152321527515</c:v>
                </c:pt>
                <c:pt idx="1488">
                  <c:v>0.52413286841622742</c:v>
                </c:pt>
                <c:pt idx="1489">
                  <c:v>0.55496421361718495</c:v>
                </c:pt>
                <c:pt idx="1490">
                  <c:v>0.58579555881813805</c:v>
                </c:pt>
                <c:pt idx="1491">
                  <c:v>0.61662690401909404</c:v>
                </c:pt>
                <c:pt idx="1492">
                  <c:v>0.64745824922004724</c:v>
                </c:pt>
                <c:pt idx="1493">
                  <c:v>0.67828959442100312</c:v>
                </c:pt>
                <c:pt idx="1494">
                  <c:v>0.71352541750780885</c:v>
                </c:pt>
                <c:pt idx="1495">
                  <c:v>0.7443567627087615</c:v>
                </c:pt>
                <c:pt idx="1496">
                  <c:v>0.77518810790971671</c:v>
                </c:pt>
                <c:pt idx="1497">
                  <c:v>0.80161497522482061</c:v>
                </c:pt>
                <c:pt idx="1498">
                  <c:v>0.83244632042577504</c:v>
                </c:pt>
                <c:pt idx="1499">
                  <c:v>0.8632776656267297</c:v>
                </c:pt>
                <c:pt idx="1500">
                  <c:v>0.89410901082768435</c:v>
                </c:pt>
                <c:pt idx="1501">
                  <c:v>0.92494035602864011</c:v>
                </c:pt>
                <c:pt idx="1502">
                  <c:v>0.95577170122959565</c:v>
                </c:pt>
                <c:pt idx="1503">
                  <c:v>0.98660304643054864</c:v>
                </c:pt>
                <c:pt idx="1504">
                  <c:v>1</c:v>
                </c:pt>
                <c:pt idx="1505">
                  <c:v>1</c:v>
                </c:pt>
                <c:pt idx="1506">
                  <c:v>1</c:v>
                </c:pt>
                <c:pt idx="1507">
                  <c:v>1</c:v>
                </c:pt>
                <c:pt idx="1508">
                  <c:v>1</c:v>
                </c:pt>
                <c:pt idx="1509">
                  <c:v>0</c:v>
                </c:pt>
                <c:pt idx="1510">
                  <c:v>0.1111111111111111</c:v>
                </c:pt>
                <c:pt idx="1511">
                  <c:v>0.25848765432103255</c:v>
                </c:pt>
                <c:pt idx="1512">
                  <c:v>0.38811728395066347</c:v>
                </c:pt>
                <c:pt idx="1513">
                  <c:v>0.51774691358029301</c:v>
                </c:pt>
                <c:pt idx="1514">
                  <c:v>0.64737654320992144</c:v>
                </c:pt>
                <c:pt idx="1515">
                  <c:v>0.77700617283955165</c:v>
                </c:pt>
                <c:pt idx="1516">
                  <c:v>0.90663580246918363</c:v>
                </c:pt>
                <c:pt idx="1517">
                  <c:v>1</c:v>
                </c:pt>
                <c:pt idx="1518">
                  <c:v>1</c:v>
                </c:pt>
                <c:pt idx="1519">
                  <c:v>1</c:v>
                </c:pt>
                <c:pt idx="1520">
                  <c:v>0</c:v>
                </c:pt>
                <c:pt idx="1521">
                  <c:v>5.8823529411764705E-2</c:v>
                </c:pt>
                <c:pt idx="1522">
                  <c:v>0.11764705882352942</c:v>
                </c:pt>
                <c:pt idx="1523">
                  <c:v>0.17647058823529421</c:v>
                </c:pt>
                <c:pt idx="1524">
                  <c:v>0.2352941176470589</c:v>
                </c:pt>
                <c:pt idx="1525">
                  <c:v>0.29411764705882382</c:v>
                </c:pt>
                <c:pt idx="1526">
                  <c:v>0.35294117647058826</c:v>
                </c:pt>
                <c:pt idx="1527">
                  <c:v>0.41176470588235375</c:v>
                </c:pt>
                <c:pt idx="1528">
                  <c:v>0.47058823529411847</c:v>
                </c:pt>
                <c:pt idx="1529">
                  <c:v>0.52941176470588236</c:v>
                </c:pt>
                <c:pt idx="1530">
                  <c:v>0.58823529411764586</c:v>
                </c:pt>
                <c:pt idx="1531">
                  <c:v>0.64705882352941424</c:v>
                </c:pt>
                <c:pt idx="1532">
                  <c:v>0.70588235294117663</c:v>
                </c:pt>
                <c:pt idx="1533">
                  <c:v>0.76470588235294235</c:v>
                </c:pt>
                <c:pt idx="1534">
                  <c:v>0.82352941176470584</c:v>
                </c:pt>
                <c:pt idx="1535">
                  <c:v>0.88235294117647056</c:v>
                </c:pt>
                <c:pt idx="1536">
                  <c:v>0.9331232492996997</c:v>
                </c:pt>
                <c:pt idx="1537">
                  <c:v>0.9331232492996997</c:v>
                </c:pt>
                <c:pt idx="1538">
                  <c:v>0.9331232492996997</c:v>
                </c:pt>
                <c:pt idx="1539">
                  <c:v>0.94117647058823561</c:v>
                </c:pt>
                <c:pt idx="1540">
                  <c:v>1</c:v>
                </c:pt>
                <c:pt idx="1541">
                  <c:v>0</c:v>
                </c:pt>
                <c:pt idx="1542">
                  <c:v>3.0831345200954752E-2</c:v>
                </c:pt>
                <c:pt idx="1543">
                  <c:v>6.166269040190938E-2</c:v>
                </c:pt>
                <c:pt idx="1544">
                  <c:v>9.2494035602863928E-2</c:v>
                </c:pt>
                <c:pt idx="1545">
                  <c:v>0.12332538080381859</c:v>
                </c:pt>
                <c:pt idx="1546">
                  <c:v>0.15415672600477318</c:v>
                </c:pt>
                <c:pt idx="1547">
                  <c:v>0.18498807120572791</c:v>
                </c:pt>
                <c:pt idx="1548">
                  <c:v>0.21581941640668276</c:v>
                </c:pt>
                <c:pt idx="1549">
                  <c:v>0.24665076160763708</c:v>
                </c:pt>
                <c:pt idx="1550">
                  <c:v>0.27748210680859181</c:v>
                </c:pt>
                <c:pt idx="1551">
                  <c:v>0.30831345200954702</c:v>
                </c:pt>
                <c:pt idx="1552">
                  <c:v>0.33914479721050211</c:v>
                </c:pt>
                <c:pt idx="1553">
                  <c:v>0.36997614241145582</c:v>
                </c:pt>
                <c:pt idx="1554">
                  <c:v>0.40080748761241103</c:v>
                </c:pt>
                <c:pt idx="1555">
                  <c:v>0.43163883281336485</c:v>
                </c:pt>
                <c:pt idx="1556">
                  <c:v>0.46247017801432005</c:v>
                </c:pt>
                <c:pt idx="1557">
                  <c:v>0.49330152321527515</c:v>
                </c:pt>
                <c:pt idx="1558">
                  <c:v>0.52413286841622742</c:v>
                </c:pt>
                <c:pt idx="1559">
                  <c:v>0.55496421361718495</c:v>
                </c:pt>
                <c:pt idx="1560">
                  <c:v>0.58579555881813805</c:v>
                </c:pt>
                <c:pt idx="1561">
                  <c:v>0.61662690401909404</c:v>
                </c:pt>
                <c:pt idx="1562">
                  <c:v>0.64745824922004724</c:v>
                </c:pt>
                <c:pt idx="1563">
                  <c:v>0.67828959442100312</c:v>
                </c:pt>
                <c:pt idx="1564">
                  <c:v>0.71352541750780885</c:v>
                </c:pt>
                <c:pt idx="1565">
                  <c:v>0.7443567627087615</c:v>
                </c:pt>
                <c:pt idx="1566">
                  <c:v>0.77518810790971671</c:v>
                </c:pt>
                <c:pt idx="1567">
                  <c:v>0.80161497522482061</c:v>
                </c:pt>
                <c:pt idx="1568">
                  <c:v>0.83244632042577504</c:v>
                </c:pt>
                <c:pt idx="1569">
                  <c:v>0.8632776656267297</c:v>
                </c:pt>
                <c:pt idx="1570">
                  <c:v>0.89410901082768435</c:v>
                </c:pt>
                <c:pt idx="1571">
                  <c:v>0.92494035602864011</c:v>
                </c:pt>
                <c:pt idx="1572">
                  <c:v>0.95577170122959565</c:v>
                </c:pt>
                <c:pt idx="1573">
                  <c:v>0.98660304643054864</c:v>
                </c:pt>
                <c:pt idx="1574">
                  <c:v>1</c:v>
                </c:pt>
                <c:pt idx="1575">
                  <c:v>1</c:v>
                </c:pt>
                <c:pt idx="1576">
                  <c:v>1</c:v>
                </c:pt>
                <c:pt idx="1577">
                  <c:v>1</c:v>
                </c:pt>
                <c:pt idx="1578">
                  <c:v>1</c:v>
                </c:pt>
                <c:pt idx="1579">
                  <c:v>0</c:v>
                </c:pt>
                <c:pt idx="1580">
                  <c:v>3.0831345200954752E-2</c:v>
                </c:pt>
                <c:pt idx="1581">
                  <c:v>6.166269040190938E-2</c:v>
                </c:pt>
                <c:pt idx="1582">
                  <c:v>9.2494035602863928E-2</c:v>
                </c:pt>
                <c:pt idx="1583">
                  <c:v>0.12332538080381859</c:v>
                </c:pt>
                <c:pt idx="1584">
                  <c:v>0.15415672600477318</c:v>
                </c:pt>
                <c:pt idx="1585">
                  <c:v>0.18498807120572791</c:v>
                </c:pt>
                <c:pt idx="1586">
                  <c:v>0.21581941640668276</c:v>
                </c:pt>
                <c:pt idx="1587">
                  <c:v>0.24665076160763708</c:v>
                </c:pt>
                <c:pt idx="1588">
                  <c:v>0.27748210680859181</c:v>
                </c:pt>
                <c:pt idx="1589">
                  <c:v>0.30831345200954702</c:v>
                </c:pt>
                <c:pt idx="1590">
                  <c:v>0.33914479721050211</c:v>
                </c:pt>
                <c:pt idx="1591">
                  <c:v>0.36997614241145582</c:v>
                </c:pt>
                <c:pt idx="1592">
                  <c:v>0.40080748761241103</c:v>
                </c:pt>
                <c:pt idx="1593">
                  <c:v>0.43163883281336485</c:v>
                </c:pt>
                <c:pt idx="1594">
                  <c:v>0.46247017801432005</c:v>
                </c:pt>
                <c:pt idx="1595">
                  <c:v>0.49330152321527515</c:v>
                </c:pt>
                <c:pt idx="1596">
                  <c:v>0.52413286841622742</c:v>
                </c:pt>
                <c:pt idx="1597">
                  <c:v>0.55496421361718495</c:v>
                </c:pt>
                <c:pt idx="1598">
                  <c:v>0.58579555881813805</c:v>
                </c:pt>
                <c:pt idx="1599">
                  <c:v>0.61662690401909404</c:v>
                </c:pt>
                <c:pt idx="1600">
                  <c:v>0.64745824922004724</c:v>
                </c:pt>
                <c:pt idx="1601">
                  <c:v>0.67828959442100312</c:v>
                </c:pt>
                <c:pt idx="1602">
                  <c:v>0.71352541750780885</c:v>
                </c:pt>
                <c:pt idx="1603">
                  <c:v>0.7443567627087615</c:v>
                </c:pt>
                <c:pt idx="1604">
                  <c:v>0.77518810790971671</c:v>
                </c:pt>
                <c:pt idx="1605">
                  <c:v>0.80161497522482061</c:v>
                </c:pt>
                <c:pt idx="1606">
                  <c:v>0.83244632042577504</c:v>
                </c:pt>
                <c:pt idx="1607">
                  <c:v>0.8632776656267297</c:v>
                </c:pt>
                <c:pt idx="1608">
                  <c:v>0.89410901082768435</c:v>
                </c:pt>
                <c:pt idx="1609">
                  <c:v>0.92494035602864011</c:v>
                </c:pt>
                <c:pt idx="1610">
                  <c:v>0.95577170122959565</c:v>
                </c:pt>
                <c:pt idx="1611">
                  <c:v>0.98660304643054864</c:v>
                </c:pt>
                <c:pt idx="1612">
                  <c:v>1</c:v>
                </c:pt>
                <c:pt idx="1613">
                  <c:v>1</c:v>
                </c:pt>
                <c:pt idx="1614">
                  <c:v>1</c:v>
                </c:pt>
                <c:pt idx="1615">
                  <c:v>1</c:v>
                </c:pt>
                <c:pt idx="1616">
                  <c:v>1</c:v>
                </c:pt>
                <c:pt idx="1617">
                  <c:v>0</c:v>
                </c:pt>
                <c:pt idx="1618">
                  <c:v>3.0696144710396819E-2</c:v>
                </c:pt>
                <c:pt idx="1619">
                  <c:v>6.1392289420793812E-2</c:v>
                </c:pt>
                <c:pt idx="1620">
                  <c:v>9.2088434131190458E-2</c:v>
                </c:pt>
                <c:pt idx="1621">
                  <c:v>0.12278457884158758</c:v>
                </c:pt>
                <c:pt idx="1622">
                  <c:v>0.15348072355198439</c:v>
                </c:pt>
                <c:pt idx="1623">
                  <c:v>0.18417686826238092</c:v>
                </c:pt>
                <c:pt idx="1624">
                  <c:v>0.21487301297277772</c:v>
                </c:pt>
                <c:pt idx="1625">
                  <c:v>0.24556915768317486</c:v>
                </c:pt>
                <c:pt idx="1626">
                  <c:v>0.27626530239357139</c:v>
                </c:pt>
                <c:pt idx="1627">
                  <c:v>0.30696144710396872</c:v>
                </c:pt>
                <c:pt idx="1628">
                  <c:v>0.33765759181436611</c:v>
                </c:pt>
                <c:pt idx="1629">
                  <c:v>0.36835373652476239</c:v>
                </c:pt>
                <c:pt idx="1630">
                  <c:v>0.39904988123515978</c:v>
                </c:pt>
                <c:pt idx="1631">
                  <c:v>0.429746025945556</c:v>
                </c:pt>
                <c:pt idx="1632">
                  <c:v>0.46044217065595283</c:v>
                </c:pt>
                <c:pt idx="1633">
                  <c:v>0.49113831536634966</c:v>
                </c:pt>
                <c:pt idx="1634">
                  <c:v>0.5218344600767455</c:v>
                </c:pt>
                <c:pt idx="1635">
                  <c:v>0.55253060478714167</c:v>
                </c:pt>
                <c:pt idx="1636">
                  <c:v>0.58322674949753806</c:v>
                </c:pt>
                <c:pt idx="1637">
                  <c:v>0.61392289420793633</c:v>
                </c:pt>
                <c:pt idx="1638">
                  <c:v>0.64461903891833472</c:v>
                </c:pt>
                <c:pt idx="1639">
                  <c:v>0.67531518362873111</c:v>
                </c:pt>
                <c:pt idx="1640">
                  <c:v>0.71039649186918363</c:v>
                </c:pt>
                <c:pt idx="1641">
                  <c:v>0.74109263657958369</c:v>
                </c:pt>
                <c:pt idx="1642">
                  <c:v>0.77178878128997763</c:v>
                </c:pt>
                <c:pt idx="1643">
                  <c:v>0.79809976247031844</c:v>
                </c:pt>
                <c:pt idx="1644">
                  <c:v>0.82879590718071561</c:v>
                </c:pt>
                <c:pt idx="1645">
                  <c:v>0.85949205189111089</c:v>
                </c:pt>
                <c:pt idx="1646">
                  <c:v>0.89018819660150772</c:v>
                </c:pt>
                <c:pt idx="1647">
                  <c:v>0.92088434131190344</c:v>
                </c:pt>
                <c:pt idx="1648">
                  <c:v>0.95158048602230139</c:v>
                </c:pt>
                <c:pt idx="1649">
                  <c:v>0.98227663073269711</c:v>
                </c:pt>
                <c:pt idx="1650">
                  <c:v>1</c:v>
                </c:pt>
                <c:pt idx="1651">
                  <c:v>1</c:v>
                </c:pt>
                <c:pt idx="1652">
                  <c:v>1</c:v>
                </c:pt>
                <c:pt idx="1653">
                  <c:v>1</c:v>
                </c:pt>
                <c:pt idx="1654">
                  <c:v>1</c:v>
                </c:pt>
                <c:pt idx="1655">
                  <c:v>1</c:v>
                </c:pt>
                <c:pt idx="1656">
                  <c:v>1</c:v>
                </c:pt>
                <c:pt idx="1657">
                  <c:v>0</c:v>
                </c:pt>
                <c:pt idx="1658">
                  <c:v>1.5084852294154703E-2</c:v>
                </c:pt>
                <c:pt idx="1659">
                  <c:v>3.0169704588309445E-2</c:v>
                </c:pt>
                <c:pt idx="1660">
                  <c:v>4.5254556882464055E-2</c:v>
                </c:pt>
                <c:pt idx="1661">
                  <c:v>6.0339409176618813E-2</c:v>
                </c:pt>
                <c:pt idx="1662">
                  <c:v>7.5424261470773496E-2</c:v>
                </c:pt>
                <c:pt idx="1663">
                  <c:v>9.0509113764928192E-2</c:v>
                </c:pt>
                <c:pt idx="1664">
                  <c:v>0.10559396605908303</c:v>
                </c:pt>
                <c:pt idx="1665">
                  <c:v>0.12067881835323759</c:v>
                </c:pt>
                <c:pt idx="1666">
                  <c:v>0.13576367064739256</c:v>
                </c:pt>
                <c:pt idx="1667">
                  <c:v>0.15084852294154688</c:v>
                </c:pt>
                <c:pt idx="1668">
                  <c:v>0.1659333752357017</c:v>
                </c:pt>
                <c:pt idx="1669">
                  <c:v>0.18101822752985641</c:v>
                </c:pt>
                <c:pt idx="1670">
                  <c:v>0.19825805872317603</c:v>
                </c:pt>
                <c:pt idx="1671">
                  <c:v>0.21334291101733124</c:v>
                </c:pt>
                <c:pt idx="1672">
                  <c:v>0.22842776331148543</c:v>
                </c:pt>
                <c:pt idx="1673">
                  <c:v>0.24135763670647548</c:v>
                </c:pt>
                <c:pt idx="1674">
                  <c:v>0.25644248900062988</c:v>
                </c:pt>
                <c:pt idx="1675">
                  <c:v>0.27152734129478517</c:v>
                </c:pt>
                <c:pt idx="1676">
                  <c:v>0.2866121935889393</c:v>
                </c:pt>
                <c:pt idx="1677">
                  <c:v>0.30169704588309393</c:v>
                </c:pt>
                <c:pt idx="1678">
                  <c:v>0.31678189817724978</c:v>
                </c:pt>
                <c:pt idx="1679">
                  <c:v>0.33186675047140402</c:v>
                </c:pt>
                <c:pt idx="1680">
                  <c:v>0.34695160276555831</c:v>
                </c:pt>
                <c:pt idx="1681">
                  <c:v>0.36203645505971288</c:v>
                </c:pt>
                <c:pt idx="1682">
                  <c:v>0.37712130735386862</c:v>
                </c:pt>
                <c:pt idx="1683">
                  <c:v>0.3922061596480223</c:v>
                </c:pt>
                <c:pt idx="1684">
                  <c:v>0.40729101194217676</c:v>
                </c:pt>
                <c:pt idx="1685">
                  <c:v>0.42237586423633211</c:v>
                </c:pt>
                <c:pt idx="1686">
                  <c:v>0.43746071653048696</c:v>
                </c:pt>
                <c:pt idx="1687">
                  <c:v>0.45254556882464186</c:v>
                </c:pt>
                <c:pt idx="1688">
                  <c:v>0.46763042111879566</c:v>
                </c:pt>
                <c:pt idx="1689">
                  <c:v>0.48271527341295095</c:v>
                </c:pt>
                <c:pt idx="1690">
                  <c:v>0.49780012570710586</c:v>
                </c:pt>
                <c:pt idx="1691">
                  <c:v>0.51288497800125843</c:v>
                </c:pt>
                <c:pt idx="1692">
                  <c:v>0.52796983029541567</c:v>
                </c:pt>
                <c:pt idx="1693">
                  <c:v>0.54305468258957079</c:v>
                </c:pt>
                <c:pt idx="1694">
                  <c:v>0.55813953488372381</c:v>
                </c:pt>
                <c:pt idx="1695">
                  <c:v>0.5732243871778786</c:v>
                </c:pt>
                <c:pt idx="1696">
                  <c:v>0.58830923947203329</c:v>
                </c:pt>
                <c:pt idx="1697">
                  <c:v>0.60339409176618863</c:v>
                </c:pt>
                <c:pt idx="1698">
                  <c:v>0.61847894406034254</c:v>
                </c:pt>
                <c:pt idx="1699">
                  <c:v>0.63356379635449844</c:v>
                </c:pt>
                <c:pt idx="1700">
                  <c:v>0.64864864864865446</c:v>
                </c:pt>
                <c:pt idx="1701">
                  <c:v>0.6637335009428067</c:v>
                </c:pt>
                <c:pt idx="1702">
                  <c:v>0.6788183532369616</c:v>
                </c:pt>
                <c:pt idx="1703">
                  <c:v>0.69390320553111662</c:v>
                </c:pt>
                <c:pt idx="1704">
                  <c:v>0.70898805782527163</c:v>
                </c:pt>
                <c:pt idx="1705">
                  <c:v>0.72407291011942565</c:v>
                </c:pt>
                <c:pt idx="1706">
                  <c:v>0.73915776241358244</c:v>
                </c:pt>
                <c:pt idx="1707">
                  <c:v>0.7542426147077349</c:v>
                </c:pt>
                <c:pt idx="1708">
                  <c:v>0.76932746700189103</c:v>
                </c:pt>
                <c:pt idx="1709">
                  <c:v>0.78441231929604283</c:v>
                </c:pt>
                <c:pt idx="1710">
                  <c:v>0.79949717159019962</c:v>
                </c:pt>
                <c:pt idx="1711">
                  <c:v>0.81458202388435241</c:v>
                </c:pt>
                <c:pt idx="1712">
                  <c:v>0.82966687617851043</c:v>
                </c:pt>
                <c:pt idx="1713">
                  <c:v>0.84475172847266311</c:v>
                </c:pt>
                <c:pt idx="1714">
                  <c:v>0.85983658076681757</c:v>
                </c:pt>
                <c:pt idx="1715">
                  <c:v>0.87492143306097503</c:v>
                </c:pt>
                <c:pt idx="1716">
                  <c:v>0.89000628535512727</c:v>
                </c:pt>
                <c:pt idx="1717">
                  <c:v>0.90509113764928373</c:v>
                </c:pt>
                <c:pt idx="1718">
                  <c:v>0.93526084223759165</c:v>
                </c:pt>
                <c:pt idx="1719">
                  <c:v>0.95034569453174711</c:v>
                </c:pt>
                <c:pt idx="1720">
                  <c:v>0.96543054682590057</c:v>
                </c:pt>
                <c:pt idx="1721">
                  <c:v>0.98051539912005359</c:v>
                </c:pt>
                <c:pt idx="1722">
                  <c:v>0.9956002514142106</c:v>
                </c:pt>
                <c:pt idx="1723">
                  <c:v>1</c:v>
                </c:pt>
                <c:pt idx="1724">
                  <c:v>1</c:v>
                </c:pt>
                <c:pt idx="1725">
                  <c:v>1</c:v>
                </c:pt>
                <c:pt idx="1726">
                  <c:v>0</c:v>
                </c:pt>
                <c:pt idx="1727">
                  <c:v>1.8614958448753587E-2</c:v>
                </c:pt>
                <c:pt idx="1728">
                  <c:v>3.7229916897507202E-2</c:v>
                </c:pt>
                <c:pt idx="1729">
                  <c:v>5.5844875346260751E-2</c:v>
                </c:pt>
                <c:pt idx="1730">
                  <c:v>7.4459833795014335E-2</c:v>
                </c:pt>
                <c:pt idx="1731">
                  <c:v>9.3074792243768065E-2</c:v>
                </c:pt>
                <c:pt idx="1732">
                  <c:v>0.11168975069252148</c:v>
                </c:pt>
                <c:pt idx="1733">
                  <c:v>0.13030470914127509</c:v>
                </c:pt>
                <c:pt idx="1734">
                  <c:v>0.18614958448753627</c:v>
                </c:pt>
                <c:pt idx="1735">
                  <c:v>0.2047645429362894</c:v>
                </c:pt>
                <c:pt idx="1736">
                  <c:v>0.22337950138504287</c:v>
                </c:pt>
                <c:pt idx="1737">
                  <c:v>0.24199445983379714</c:v>
                </c:pt>
                <c:pt idx="1738">
                  <c:v>0.2606094182825503</c:v>
                </c:pt>
                <c:pt idx="1739">
                  <c:v>0.27922437673130385</c:v>
                </c:pt>
                <c:pt idx="1740">
                  <c:v>0.29783933518005795</c:v>
                </c:pt>
                <c:pt idx="1741">
                  <c:v>0.316454293628812</c:v>
                </c:pt>
                <c:pt idx="1742">
                  <c:v>0.33506925207756488</c:v>
                </c:pt>
                <c:pt idx="1743">
                  <c:v>0.35368421052631804</c:v>
                </c:pt>
                <c:pt idx="1744">
                  <c:v>0.37229916897507181</c:v>
                </c:pt>
                <c:pt idx="1745">
                  <c:v>0.39357340720221989</c:v>
                </c:pt>
                <c:pt idx="1746">
                  <c:v>0.41218836565097328</c:v>
                </c:pt>
                <c:pt idx="1747">
                  <c:v>0.43080332409972588</c:v>
                </c:pt>
                <c:pt idx="1748">
                  <c:v>0.44675900277008579</c:v>
                </c:pt>
                <c:pt idx="1749">
                  <c:v>0.465373961218841</c:v>
                </c:pt>
                <c:pt idx="1750">
                  <c:v>0.48398891966759428</c:v>
                </c:pt>
                <c:pt idx="1751">
                  <c:v>0.50260387811634677</c:v>
                </c:pt>
                <c:pt idx="1752">
                  <c:v>0.53983379501385387</c:v>
                </c:pt>
                <c:pt idx="1753">
                  <c:v>0.55844875346260769</c:v>
                </c:pt>
                <c:pt idx="1754">
                  <c:v>0.57706371191135974</c:v>
                </c:pt>
                <c:pt idx="1755">
                  <c:v>0.5956786703601159</c:v>
                </c:pt>
                <c:pt idx="1756">
                  <c:v>0.61429362880886862</c:v>
                </c:pt>
                <c:pt idx="1757">
                  <c:v>0.63290858725762178</c:v>
                </c:pt>
                <c:pt idx="1758">
                  <c:v>0.65152354570637538</c:v>
                </c:pt>
                <c:pt idx="1759">
                  <c:v>0.6701385041551301</c:v>
                </c:pt>
                <c:pt idx="1760">
                  <c:v>0.68875346260388515</c:v>
                </c:pt>
                <c:pt idx="1761">
                  <c:v>0.70736842105263487</c:v>
                </c:pt>
                <c:pt idx="1762">
                  <c:v>0.72598337950138969</c:v>
                </c:pt>
                <c:pt idx="1763">
                  <c:v>0.74459833795014363</c:v>
                </c:pt>
                <c:pt idx="1764">
                  <c:v>0.76321329639889934</c:v>
                </c:pt>
                <c:pt idx="1765">
                  <c:v>0.78182825484765051</c:v>
                </c:pt>
                <c:pt idx="1766">
                  <c:v>0.80044321329640511</c:v>
                </c:pt>
                <c:pt idx="1767">
                  <c:v>0.81905817174515749</c:v>
                </c:pt>
                <c:pt idx="1768">
                  <c:v>0.83767313019391165</c:v>
                </c:pt>
                <c:pt idx="1769">
                  <c:v>0.85628808864266459</c:v>
                </c:pt>
                <c:pt idx="1770">
                  <c:v>0.87490304709141864</c:v>
                </c:pt>
                <c:pt idx="1771">
                  <c:v>0.89351800554017202</c:v>
                </c:pt>
                <c:pt idx="1772">
                  <c:v>0.91213296398892418</c:v>
                </c:pt>
                <c:pt idx="1773">
                  <c:v>0.93074792243768034</c:v>
                </c:pt>
                <c:pt idx="1774">
                  <c:v>0.94936288088643128</c:v>
                </c:pt>
                <c:pt idx="1775">
                  <c:v>0.96797783933518855</c:v>
                </c:pt>
                <c:pt idx="1776">
                  <c:v>0.98659279778393827</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0</c:v>
                </c:pt>
                <c:pt idx="1793">
                  <c:v>1.4084507042253521E-2</c:v>
                </c:pt>
                <c:pt idx="1794">
                  <c:v>2.8169014084507043E-2</c:v>
                </c:pt>
                <c:pt idx="1795">
                  <c:v>4.2253521126760563E-2</c:v>
                </c:pt>
                <c:pt idx="1796">
                  <c:v>5.6338028169014086E-2</c:v>
                </c:pt>
                <c:pt idx="1797">
                  <c:v>7.0422535211267623E-2</c:v>
                </c:pt>
                <c:pt idx="1798">
                  <c:v>8.4507042253521361E-2</c:v>
                </c:pt>
                <c:pt idx="1799">
                  <c:v>9.8591549295774933E-2</c:v>
                </c:pt>
                <c:pt idx="1800">
                  <c:v>0.11267605633802817</c:v>
                </c:pt>
                <c:pt idx="1801">
                  <c:v>0.12676056338028169</c:v>
                </c:pt>
                <c:pt idx="1802">
                  <c:v>0.14084507042253541</c:v>
                </c:pt>
                <c:pt idx="1803">
                  <c:v>0.15492957746478872</c:v>
                </c:pt>
                <c:pt idx="1804">
                  <c:v>0.16901408450704281</c:v>
                </c:pt>
                <c:pt idx="1805">
                  <c:v>0.18309859154929636</c:v>
                </c:pt>
                <c:pt idx="1806">
                  <c:v>0.19718309859154928</c:v>
                </c:pt>
                <c:pt idx="1807">
                  <c:v>0.21126760563380281</c:v>
                </c:pt>
                <c:pt idx="1808">
                  <c:v>0.22535211267605632</c:v>
                </c:pt>
                <c:pt idx="1809">
                  <c:v>0.2394366197183099</c:v>
                </c:pt>
                <c:pt idx="1810">
                  <c:v>0.25352112676056326</c:v>
                </c:pt>
                <c:pt idx="1811">
                  <c:v>0.26760563380281688</c:v>
                </c:pt>
                <c:pt idx="1812">
                  <c:v>0.28169014084507044</c:v>
                </c:pt>
                <c:pt idx="1813">
                  <c:v>0.29778672032193182</c:v>
                </c:pt>
                <c:pt idx="1814">
                  <c:v>0.31187122736418604</c:v>
                </c:pt>
                <c:pt idx="1815">
                  <c:v>0.32595573440643866</c:v>
                </c:pt>
                <c:pt idx="1816">
                  <c:v>0.33802816901408617</c:v>
                </c:pt>
                <c:pt idx="1817">
                  <c:v>0.352112676056338</c:v>
                </c:pt>
                <c:pt idx="1818">
                  <c:v>0.36619718309859156</c:v>
                </c:pt>
                <c:pt idx="1819">
                  <c:v>0.38028169014084628</c:v>
                </c:pt>
                <c:pt idx="1820">
                  <c:v>0.39436619718309979</c:v>
                </c:pt>
                <c:pt idx="1821">
                  <c:v>0.40845070422535273</c:v>
                </c:pt>
                <c:pt idx="1822">
                  <c:v>0.4225352112676064</c:v>
                </c:pt>
                <c:pt idx="1823">
                  <c:v>0.43661971830986046</c:v>
                </c:pt>
                <c:pt idx="1824">
                  <c:v>0.4507042253521128</c:v>
                </c:pt>
                <c:pt idx="1825">
                  <c:v>0.46478873239436691</c:v>
                </c:pt>
                <c:pt idx="1826">
                  <c:v>0.4788732394366198</c:v>
                </c:pt>
                <c:pt idx="1827">
                  <c:v>0.4929577464788733</c:v>
                </c:pt>
                <c:pt idx="1828">
                  <c:v>0.50704225352112675</c:v>
                </c:pt>
                <c:pt idx="1829">
                  <c:v>0.52112676056338025</c:v>
                </c:pt>
                <c:pt idx="1830">
                  <c:v>0.53521126760563376</c:v>
                </c:pt>
                <c:pt idx="1831">
                  <c:v>0.54929577464788892</c:v>
                </c:pt>
                <c:pt idx="1832">
                  <c:v>0.56338028169014087</c:v>
                </c:pt>
                <c:pt idx="1833">
                  <c:v>0.57746478873239271</c:v>
                </c:pt>
                <c:pt idx="1834">
                  <c:v>0.59154929577464666</c:v>
                </c:pt>
                <c:pt idx="1835">
                  <c:v>0.6056338028169016</c:v>
                </c:pt>
                <c:pt idx="1836">
                  <c:v>0.61971830985915488</c:v>
                </c:pt>
                <c:pt idx="1837">
                  <c:v>0.63380281690140994</c:v>
                </c:pt>
                <c:pt idx="1838">
                  <c:v>0.647887323943662</c:v>
                </c:pt>
                <c:pt idx="1839">
                  <c:v>0.66197183098591694</c:v>
                </c:pt>
                <c:pt idx="1840">
                  <c:v>0.67605633802817044</c:v>
                </c:pt>
                <c:pt idx="1841">
                  <c:v>0.69014084507042261</c:v>
                </c:pt>
                <c:pt idx="1842">
                  <c:v>0.70422535211267723</c:v>
                </c:pt>
                <c:pt idx="1843">
                  <c:v>0.71830985915492962</c:v>
                </c:pt>
                <c:pt idx="1844">
                  <c:v>0.73239436619718434</c:v>
                </c:pt>
                <c:pt idx="1845">
                  <c:v>0.74647887323943818</c:v>
                </c:pt>
                <c:pt idx="1846">
                  <c:v>0.76056338028168957</c:v>
                </c:pt>
                <c:pt idx="1847">
                  <c:v>0.77464788732394518</c:v>
                </c:pt>
                <c:pt idx="1848">
                  <c:v>0.78873239436619713</c:v>
                </c:pt>
                <c:pt idx="1849">
                  <c:v>0.80281690140845052</c:v>
                </c:pt>
                <c:pt idx="1850">
                  <c:v>0.8169014084507058</c:v>
                </c:pt>
                <c:pt idx="1851">
                  <c:v>0.83098591549295753</c:v>
                </c:pt>
                <c:pt idx="1852">
                  <c:v>0.84507042253521281</c:v>
                </c:pt>
                <c:pt idx="1853">
                  <c:v>0.85915492957746453</c:v>
                </c:pt>
                <c:pt idx="1854">
                  <c:v>0.87323943661972092</c:v>
                </c:pt>
                <c:pt idx="1855">
                  <c:v>0.88732394366197187</c:v>
                </c:pt>
                <c:pt idx="1856">
                  <c:v>0.90140845070422537</c:v>
                </c:pt>
                <c:pt idx="1857">
                  <c:v>0.91549295774647887</c:v>
                </c:pt>
                <c:pt idx="1858">
                  <c:v>0.92957746478873238</c:v>
                </c:pt>
                <c:pt idx="1859">
                  <c:v>0.94366197183098588</c:v>
                </c:pt>
                <c:pt idx="1860">
                  <c:v>0.9577464788732396</c:v>
                </c:pt>
                <c:pt idx="1861">
                  <c:v>0.9859154929577465</c:v>
                </c:pt>
                <c:pt idx="1862">
                  <c:v>0.99404761904761418</c:v>
                </c:pt>
                <c:pt idx="1863">
                  <c:v>0.99404761904761418</c:v>
                </c:pt>
                <c:pt idx="1864">
                  <c:v>0.99404761904761418</c:v>
                </c:pt>
                <c:pt idx="1865">
                  <c:v>0.99404761904761418</c:v>
                </c:pt>
                <c:pt idx="1866">
                  <c:v>0.99404761904761418</c:v>
                </c:pt>
                <c:pt idx="1867">
                  <c:v>0.99404761904761418</c:v>
                </c:pt>
                <c:pt idx="1868">
                  <c:v>0.99404761904761418</c:v>
                </c:pt>
                <c:pt idx="1869">
                  <c:v>1</c:v>
                </c:pt>
                <c:pt idx="1870">
                  <c:v>0</c:v>
                </c:pt>
                <c:pt idx="1871">
                  <c:v>1.4084507042253521E-2</c:v>
                </c:pt>
                <c:pt idx="1872">
                  <c:v>2.8169014084507043E-2</c:v>
                </c:pt>
                <c:pt idx="1873">
                  <c:v>4.2253521126760563E-2</c:v>
                </c:pt>
                <c:pt idx="1874">
                  <c:v>5.6338028169014086E-2</c:v>
                </c:pt>
                <c:pt idx="1875">
                  <c:v>7.0422535211267623E-2</c:v>
                </c:pt>
                <c:pt idx="1876">
                  <c:v>8.4507042253521361E-2</c:v>
                </c:pt>
                <c:pt idx="1877">
                  <c:v>9.8591549295774933E-2</c:v>
                </c:pt>
                <c:pt idx="1878">
                  <c:v>0.11267605633802817</c:v>
                </c:pt>
                <c:pt idx="1879">
                  <c:v>0.12676056338028169</c:v>
                </c:pt>
                <c:pt idx="1880">
                  <c:v>0.14084507042253541</c:v>
                </c:pt>
                <c:pt idx="1881">
                  <c:v>0.15492957746478872</c:v>
                </c:pt>
                <c:pt idx="1882">
                  <c:v>0.16901408450704281</c:v>
                </c:pt>
                <c:pt idx="1883">
                  <c:v>0.18309859154929636</c:v>
                </c:pt>
                <c:pt idx="1884">
                  <c:v>0.19718309859154928</c:v>
                </c:pt>
                <c:pt idx="1885">
                  <c:v>0.21126760563380281</c:v>
                </c:pt>
                <c:pt idx="1886">
                  <c:v>0.22535211267605632</c:v>
                </c:pt>
                <c:pt idx="1887">
                  <c:v>0.2394366197183099</c:v>
                </c:pt>
                <c:pt idx="1888">
                  <c:v>0.25352112676056326</c:v>
                </c:pt>
                <c:pt idx="1889">
                  <c:v>0.26760563380281688</c:v>
                </c:pt>
                <c:pt idx="1890">
                  <c:v>0.28169014084507044</c:v>
                </c:pt>
                <c:pt idx="1891">
                  <c:v>0.29778672032193182</c:v>
                </c:pt>
                <c:pt idx="1892">
                  <c:v>0.31187122736418604</c:v>
                </c:pt>
                <c:pt idx="1893">
                  <c:v>0.32595573440643866</c:v>
                </c:pt>
                <c:pt idx="1894">
                  <c:v>0.33802816901408617</c:v>
                </c:pt>
                <c:pt idx="1895">
                  <c:v>0.352112676056338</c:v>
                </c:pt>
                <c:pt idx="1896">
                  <c:v>0.36619718309859156</c:v>
                </c:pt>
                <c:pt idx="1897">
                  <c:v>0.38028169014084628</c:v>
                </c:pt>
                <c:pt idx="1898">
                  <c:v>0.39436619718309979</c:v>
                </c:pt>
                <c:pt idx="1899">
                  <c:v>0.40845070422535273</c:v>
                </c:pt>
                <c:pt idx="1900">
                  <c:v>0.4225352112676064</c:v>
                </c:pt>
                <c:pt idx="1901">
                  <c:v>0.43661971830986046</c:v>
                </c:pt>
                <c:pt idx="1902">
                  <c:v>0.4507042253521128</c:v>
                </c:pt>
                <c:pt idx="1903">
                  <c:v>0.46478873239436691</c:v>
                </c:pt>
                <c:pt idx="1904">
                  <c:v>0.4788732394366198</c:v>
                </c:pt>
                <c:pt idx="1905">
                  <c:v>0.4929577464788733</c:v>
                </c:pt>
                <c:pt idx="1906">
                  <c:v>0.50704225352112675</c:v>
                </c:pt>
                <c:pt idx="1907">
                  <c:v>0.52112676056338025</c:v>
                </c:pt>
                <c:pt idx="1908">
                  <c:v>0.53521126760563376</c:v>
                </c:pt>
                <c:pt idx="1909">
                  <c:v>0.54929577464788892</c:v>
                </c:pt>
                <c:pt idx="1910">
                  <c:v>0.56338028169014087</c:v>
                </c:pt>
                <c:pt idx="1911">
                  <c:v>0.57746478873239271</c:v>
                </c:pt>
                <c:pt idx="1912">
                  <c:v>0.59154929577464666</c:v>
                </c:pt>
                <c:pt idx="1913">
                  <c:v>0.6056338028169016</c:v>
                </c:pt>
                <c:pt idx="1914">
                  <c:v>0.61971830985915488</c:v>
                </c:pt>
                <c:pt idx="1915">
                  <c:v>0.63380281690140994</c:v>
                </c:pt>
                <c:pt idx="1916">
                  <c:v>0.647887323943662</c:v>
                </c:pt>
                <c:pt idx="1917">
                  <c:v>0.66197183098591694</c:v>
                </c:pt>
                <c:pt idx="1918">
                  <c:v>0.67605633802817044</c:v>
                </c:pt>
                <c:pt idx="1919">
                  <c:v>0.69014084507042261</c:v>
                </c:pt>
                <c:pt idx="1920">
                  <c:v>0.70422535211267723</c:v>
                </c:pt>
                <c:pt idx="1921">
                  <c:v>0.71830985915492962</c:v>
                </c:pt>
                <c:pt idx="1922">
                  <c:v>0.73239436619718434</c:v>
                </c:pt>
                <c:pt idx="1923">
                  <c:v>0.74647887323943818</c:v>
                </c:pt>
                <c:pt idx="1924">
                  <c:v>0.76056338028168957</c:v>
                </c:pt>
                <c:pt idx="1925">
                  <c:v>0.77464788732394518</c:v>
                </c:pt>
                <c:pt idx="1926">
                  <c:v>0.78873239436619713</c:v>
                </c:pt>
                <c:pt idx="1927">
                  <c:v>0.80281690140845052</c:v>
                </c:pt>
                <c:pt idx="1928">
                  <c:v>0.8169014084507058</c:v>
                </c:pt>
                <c:pt idx="1929">
                  <c:v>0.83098591549295753</c:v>
                </c:pt>
                <c:pt idx="1930">
                  <c:v>0.84507042253521281</c:v>
                </c:pt>
                <c:pt idx="1931">
                  <c:v>0.85915492957746453</c:v>
                </c:pt>
                <c:pt idx="1932">
                  <c:v>0.87323943661972092</c:v>
                </c:pt>
                <c:pt idx="1933">
                  <c:v>0.88732394366197187</c:v>
                </c:pt>
                <c:pt idx="1934">
                  <c:v>0.90140845070422537</c:v>
                </c:pt>
                <c:pt idx="1935">
                  <c:v>0.91549295774647887</c:v>
                </c:pt>
                <c:pt idx="1936">
                  <c:v>0.92957746478873238</c:v>
                </c:pt>
                <c:pt idx="1937">
                  <c:v>0.94366197183098588</c:v>
                </c:pt>
                <c:pt idx="1938">
                  <c:v>0.9577464788732396</c:v>
                </c:pt>
                <c:pt idx="1939">
                  <c:v>0.9859154929577465</c:v>
                </c:pt>
                <c:pt idx="1940">
                  <c:v>0.99404761904761418</c:v>
                </c:pt>
                <c:pt idx="1941">
                  <c:v>0.99404761904761418</c:v>
                </c:pt>
                <c:pt idx="1942">
                  <c:v>0.99404761904761418</c:v>
                </c:pt>
                <c:pt idx="1943">
                  <c:v>0.99404761904761418</c:v>
                </c:pt>
                <c:pt idx="1944">
                  <c:v>0.99404761904761418</c:v>
                </c:pt>
                <c:pt idx="1945">
                  <c:v>0.99404761904761418</c:v>
                </c:pt>
                <c:pt idx="1946">
                  <c:v>0.99404761904761418</c:v>
                </c:pt>
                <c:pt idx="1947">
                  <c:v>1</c:v>
                </c:pt>
                <c:pt idx="1948">
                  <c:v>0</c:v>
                </c:pt>
                <c:pt idx="1949">
                  <c:v>3.5346097201767741E-2</c:v>
                </c:pt>
                <c:pt idx="1950">
                  <c:v>7.0692194403535524E-2</c:v>
                </c:pt>
                <c:pt idx="1951">
                  <c:v>0.10603829160530318</c:v>
                </c:pt>
                <c:pt idx="1952">
                  <c:v>0.14138438880707144</c:v>
                </c:pt>
                <c:pt idx="1953">
                  <c:v>0.17673048600883901</c:v>
                </c:pt>
                <c:pt idx="1954">
                  <c:v>0.21207658321060638</c:v>
                </c:pt>
                <c:pt idx="1955">
                  <c:v>0.24742268041237475</c:v>
                </c:pt>
                <c:pt idx="1956">
                  <c:v>0.28276877761414287</c:v>
                </c:pt>
                <c:pt idx="1957">
                  <c:v>0.31811487481591078</c:v>
                </c:pt>
                <c:pt idx="1958">
                  <c:v>0.35346097201767862</c:v>
                </c:pt>
                <c:pt idx="1959">
                  <c:v>0.38880706921944702</c:v>
                </c:pt>
                <c:pt idx="1960">
                  <c:v>0.42415316642121276</c:v>
                </c:pt>
                <c:pt idx="1961">
                  <c:v>0.46454870608037596</c:v>
                </c:pt>
                <c:pt idx="1962">
                  <c:v>0.49989480328214497</c:v>
                </c:pt>
                <c:pt idx="1963">
                  <c:v>0.5352409004839116</c:v>
                </c:pt>
                <c:pt idx="1964">
                  <c:v>0.56553755522828353</c:v>
                </c:pt>
                <c:pt idx="1965">
                  <c:v>0.60088365243005293</c:v>
                </c:pt>
                <c:pt idx="1966">
                  <c:v>0.63622974963182044</c:v>
                </c:pt>
                <c:pt idx="1967">
                  <c:v>0.67157584683358995</c:v>
                </c:pt>
                <c:pt idx="1968">
                  <c:v>0.7069219440353548</c:v>
                </c:pt>
                <c:pt idx="1969">
                  <c:v>0.74226804123712253</c:v>
                </c:pt>
                <c:pt idx="1970">
                  <c:v>0.77761413843889282</c:v>
                </c:pt>
                <c:pt idx="1971">
                  <c:v>0.812960235640658</c:v>
                </c:pt>
                <c:pt idx="1972">
                  <c:v>0.84830633284242551</c:v>
                </c:pt>
                <c:pt idx="1973">
                  <c:v>0.88365243004419491</c:v>
                </c:pt>
                <c:pt idx="1974">
                  <c:v>0.91899852724596121</c:v>
                </c:pt>
                <c:pt idx="1975">
                  <c:v>0.95434462444772894</c:v>
                </c:pt>
                <c:pt idx="1976">
                  <c:v>0.9896907216494979</c:v>
                </c:pt>
                <c:pt idx="1977">
                  <c:v>1</c:v>
                </c:pt>
                <c:pt idx="1978">
                  <c:v>1</c:v>
                </c:pt>
                <c:pt idx="1979">
                  <c:v>0</c:v>
                </c:pt>
                <c:pt idx="1980">
                  <c:v>4.8936789979610533E-2</c:v>
                </c:pt>
                <c:pt idx="1981">
                  <c:v>9.7873579959220997E-2</c:v>
                </c:pt>
                <c:pt idx="1982">
                  <c:v>0.14681036993883151</c:v>
                </c:pt>
                <c:pt idx="1983">
                  <c:v>0.19574715991844199</c:v>
                </c:pt>
                <c:pt idx="1984">
                  <c:v>0.24468394989805251</c:v>
                </c:pt>
                <c:pt idx="1985">
                  <c:v>0.29362073987766429</c:v>
                </c:pt>
                <c:pt idx="1986">
                  <c:v>0.34255752985727406</c:v>
                </c:pt>
                <c:pt idx="1987">
                  <c:v>0.39149431983688493</c:v>
                </c:pt>
                <c:pt idx="1988">
                  <c:v>0.44043110981649453</c:v>
                </c:pt>
                <c:pt idx="1989">
                  <c:v>0.48936789979610562</c:v>
                </c:pt>
                <c:pt idx="1990">
                  <c:v>0.53830468977571444</c:v>
                </c:pt>
                <c:pt idx="1991">
                  <c:v>0.58724147975532559</c:v>
                </c:pt>
                <c:pt idx="1992">
                  <c:v>0.63617826973493652</c:v>
                </c:pt>
                <c:pt idx="1993">
                  <c:v>0.685115059714547</c:v>
                </c:pt>
                <c:pt idx="1994">
                  <c:v>0.73405184969415893</c:v>
                </c:pt>
                <c:pt idx="1995">
                  <c:v>0.78298863967376864</c:v>
                </c:pt>
                <c:pt idx="1996">
                  <c:v>0.8319254296533809</c:v>
                </c:pt>
                <c:pt idx="1997">
                  <c:v>0.8808622196329885</c:v>
                </c:pt>
                <c:pt idx="1998">
                  <c:v>0.92979900961260065</c:v>
                </c:pt>
                <c:pt idx="1999">
                  <c:v>0.97873579959221002</c:v>
                </c:pt>
                <c:pt idx="2000">
                  <c:v>1</c:v>
                </c:pt>
                <c:pt idx="2001">
                  <c:v>1</c:v>
                </c:pt>
                <c:pt idx="2002">
                  <c:v>1</c:v>
                </c:pt>
                <c:pt idx="2003">
                  <c:v>1</c:v>
                </c:pt>
                <c:pt idx="2004">
                  <c:v>1</c:v>
                </c:pt>
                <c:pt idx="2005">
                  <c:v>1</c:v>
                </c:pt>
                <c:pt idx="2006">
                  <c:v>1</c:v>
                </c:pt>
                <c:pt idx="2007">
                  <c:v>1</c:v>
                </c:pt>
                <c:pt idx="2008">
                  <c:v>1</c:v>
                </c:pt>
                <c:pt idx="2009">
                  <c:v>1</c:v>
                </c:pt>
                <c:pt idx="2010">
                  <c:v>0</c:v>
                </c:pt>
                <c:pt idx="2011">
                  <c:v>1.3357716466566015E-2</c:v>
                </c:pt>
                <c:pt idx="2012">
                  <c:v>2.6715432933132027E-2</c:v>
                </c:pt>
                <c:pt idx="2013">
                  <c:v>4.0073149399698048E-2</c:v>
                </c:pt>
                <c:pt idx="2014">
                  <c:v>5.3430865866264055E-2</c:v>
                </c:pt>
                <c:pt idx="2015">
                  <c:v>6.6788582332830082E-2</c:v>
                </c:pt>
                <c:pt idx="2016">
                  <c:v>8.0146298799396248E-2</c:v>
                </c:pt>
                <c:pt idx="2017">
                  <c:v>9.3504015265962512E-2</c:v>
                </c:pt>
                <c:pt idx="2018">
                  <c:v>0.10686173173252812</c:v>
                </c:pt>
                <c:pt idx="2019">
                  <c:v>0.12021944819909397</c:v>
                </c:pt>
                <c:pt idx="2020">
                  <c:v>0.13357716466566016</c:v>
                </c:pt>
                <c:pt idx="2021">
                  <c:v>0.14693488113222697</c:v>
                </c:pt>
                <c:pt idx="2022">
                  <c:v>0.16220084280830174</c:v>
                </c:pt>
                <c:pt idx="2023">
                  <c:v>0.17555855927486763</c:v>
                </c:pt>
                <c:pt idx="2024">
                  <c:v>0.18891627574143444</c:v>
                </c:pt>
                <c:pt idx="2025">
                  <c:v>0.20036574699849041</c:v>
                </c:pt>
                <c:pt idx="2026">
                  <c:v>0.21372346346505641</c:v>
                </c:pt>
                <c:pt idx="2027">
                  <c:v>0.22708117993162227</c:v>
                </c:pt>
                <c:pt idx="2028">
                  <c:v>0.24043889639818841</c:v>
                </c:pt>
                <c:pt idx="2029">
                  <c:v>0.2537966128647543</c:v>
                </c:pt>
                <c:pt idx="2030">
                  <c:v>0.26715432933132033</c:v>
                </c:pt>
                <c:pt idx="2031">
                  <c:v>0.28051204579788697</c:v>
                </c:pt>
                <c:pt idx="2032">
                  <c:v>0.29386976226445399</c:v>
                </c:pt>
                <c:pt idx="2033">
                  <c:v>0.30722747873101836</c:v>
                </c:pt>
                <c:pt idx="2034">
                  <c:v>0.32058519519758538</c:v>
                </c:pt>
                <c:pt idx="2035">
                  <c:v>0.33394291166415163</c:v>
                </c:pt>
                <c:pt idx="2036">
                  <c:v>0.34730062813071638</c:v>
                </c:pt>
                <c:pt idx="2037">
                  <c:v>0.36065834459728241</c:v>
                </c:pt>
                <c:pt idx="2038">
                  <c:v>0.3740160610638501</c:v>
                </c:pt>
                <c:pt idx="2039">
                  <c:v>0.38737377753041569</c:v>
                </c:pt>
                <c:pt idx="2040">
                  <c:v>0.40073149399698049</c:v>
                </c:pt>
                <c:pt idx="2041">
                  <c:v>0.41408921046354646</c:v>
                </c:pt>
                <c:pt idx="2042">
                  <c:v>0.42744692693011282</c:v>
                </c:pt>
                <c:pt idx="2043">
                  <c:v>0.44080464339667924</c:v>
                </c:pt>
                <c:pt idx="2044">
                  <c:v>0.45416235986324482</c:v>
                </c:pt>
                <c:pt idx="2045">
                  <c:v>0.4675200763298118</c:v>
                </c:pt>
                <c:pt idx="2046">
                  <c:v>0.48087779279637682</c:v>
                </c:pt>
                <c:pt idx="2047">
                  <c:v>0.49423550926294335</c:v>
                </c:pt>
                <c:pt idx="2048">
                  <c:v>0.50759322572950849</c:v>
                </c:pt>
                <c:pt idx="2049">
                  <c:v>0.52095094219607463</c:v>
                </c:pt>
                <c:pt idx="2050">
                  <c:v>0.53430865866264066</c:v>
                </c:pt>
                <c:pt idx="2051">
                  <c:v>0.54766637512920657</c:v>
                </c:pt>
                <c:pt idx="2052">
                  <c:v>0.56102409159577393</c:v>
                </c:pt>
                <c:pt idx="2053">
                  <c:v>0.57438180806233852</c:v>
                </c:pt>
                <c:pt idx="2054">
                  <c:v>0.58773952452890466</c:v>
                </c:pt>
                <c:pt idx="2055">
                  <c:v>0.6010972409954719</c:v>
                </c:pt>
                <c:pt idx="2056">
                  <c:v>0.61445495746203671</c:v>
                </c:pt>
                <c:pt idx="2057">
                  <c:v>0.62781267392860274</c:v>
                </c:pt>
                <c:pt idx="2058">
                  <c:v>0.64117039039516965</c:v>
                </c:pt>
                <c:pt idx="2059">
                  <c:v>0.65452810686173479</c:v>
                </c:pt>
                <c:pt idx="2060">
                  <c:v>0.66788582332830326</c:v>
                </c:pt>
                <c:pt idx="2061">
                  <c:v>0.68124353979486652</c:v>
                </c:pt>
                <c:pt idx="2062">
                  <c:v>0.69460125626143476</c:v>
                </c:pt>
                <c:pt idx="2063">
                  <c:v>0.70795897272799879</c:v>
                </c:pt>
                <c:pt idx="2064">
                  <c:v>0.72131668919456449</c:v>
                </c:pt>
                <c:pt idx="2065">
                  <c:v>0.73467440566113262</c:v>
                </c:pt>
                <c:pt idx="2066">
                  <c:v>0.74803212212769687</c:v>
                </c:pt>
                <c:pt idx="2067">
                  <c:v>0.76138983859426412</c:v>
                </c:pt>
                <c:pt idx="2068">
                  <c:v>0.77474755506083026</c:v>
                </c:pt>
                <c:pt idx="2069">
                  <c:v>0.78810527152739562</c:v>
                </c:pt>
                <c:pt idx="2070">
                  <c:v>0.81482070446052812</c:v>
                </c:pt>
                <c:pt idx="2071">
                  <c:v>0.82817842092709293</c:v>
                </c:pt>
                <c:pt idx="2072">
                  <c:v>0.84153613739365896</c:v>
                </c:pt>
                <c:pt idx="2073">
                  <c:v>0.85489385386022565</c:v>
                </c:pt>
                <c:pt idx="2074">
                  <c:v>0.86825157032679223</c:v>
                </c:pt>
                <c:pt idx="2075">
                  <c:v>0.88160928679335704</c:v>
                </c:pt>
                <c:pt idx="2076">
                  <c:v>0.89496700325992307</c:v>
                </c:pt>
                <c:pt idx="2077">
                  <c:v>0.90832471972648909</c:v>
                </c:pt>
                <c:pt idx="2078">
                  <c:v>0.92168243619305634</c:v>
                </c:pt>
                <c:pt idx="2079">
                  <c:v>0.93504015265962248</c:v>
                </c:pt>
                <c:pt idx="2080">
                  <c:v>0.94839786912618762</c:v>
                </c:pt>
                <c:pt idx="2081">
                  <c:v>0.96175558559275309</c:v>
                </c:pt>
                <c:pt idx="2082">
                  <c:v>0.97511330205931912</c:v>
                </c:pt>
                <c:pt idx="2083">
                  <c:v>0.9884710185258867</c:v>
                </c:pt>
                <c:pt idx="2084">
                  <c:v>1</c:v>
                </c:pt>
                <c:pt idx="2085">
                  <c:v>1</c:v>
                </c:pt>
                <c:pt idx="2086">
                  <c:v>1</c:v>
                </c:pt>
                <c:pt idx="2087">
                  <c:v>1</c:v>
                </c:pt>
                <c:pt idx="2088">
                  <c:v>1</c:v>
                </c:pt>
                <c:pt idx="2089">
                  <c:v>1</c:v>
                </c:pt>
                <c:pt idx="2090">
                  <c:v>1</c:v>
                </c:pt>
                <c:pt idx="2091">
                  <c:v>0</c:v>
                </c:pt>
                <c:pt idx="2092">
                  <c:v>1.2543866198760623E-2</c:v>
                </c:pt>
                <c:pt idx="2093">
                  <c:v>2.5087732397521212E-2</c:v>
                </c:pt>
                <c:pt idx="2094">
                  <c:v>3.7631598596281811E-2</c:v>
                </c:pt>
                <c:pt idx="2095">
                  <c:v>5.0175464795042396E-2</c:v>
                </c:pt>
                <c:pt idx="2096">
                  <c:v>6.2719330993803182E-2</c:v>
                </c:pt>
                <c:pt idx="2097">
                  <c:v>0.13798252818636692</c:v>
                </c:pt>
                <c:pt idx="2098">
                  <c:v>0.15231837527066444</c:v>
                </c:pt>
                <c:pt idx="2099">
                  <c:v>0.16486224146942549</c:v>
                </c:pt>
                <c:pt idx="2100">
                  <c:v>0.17740610766818571</c:v>
                </c:pt>
                <c:pt idx="2101">
                  <c:v>0.18815799298140934</c:v>
                </c:pt>
                <c:pt idx="2102">
                  <c:v>0.20070185918016992</c:v>
                </c:pt>
                <c:pt idx="2103">
                  <c:v>0.21324572537893041</c:v>
                </c:pt>
                <c:pt idx="2104">
                  <c:v>0.22578959157769127</c:v>
                </c:pt>
                <c:pt idx="2105">
                  <c:v>0.23833345777645179</c:v>
                </c:pt>
                <c:pt idx="2106">
                  <c:v>0.25087732397521262</c:v>
                </c:pt>
                <c:pt idx="2107">
                  <c:v>0.26342119017397281</c:v>
                </c:pt>
                <c:pt idx="2108">
                  <c:v>0.27596505637273322</c:v>
                </c:pt>
                <c:pt idx="2109">
                  <c:v>0.2885089225714938</c:v>
                </c:pt>
                <c:pt idx="2110">
                  <c:v>0.30105278877025543</c:v>
                </c:pt>
                <c:pt idx="2111">
                  <c:v>0.31359665496901562</c:v>
                </c:pt>
                <c:pt idx="2112">
                  <c:v>0.32614052116777648</c:v>
                </c:pt>
                <c:pt idx="2113">
                  <c:v>0.33868438736653733</c:v>
                </c:pt>
                <c:pt idx="2114">
                  <c:v>0.35122825356529686</c:v>
                </c:pt>
                <c:pt idx="2115">
                  <c:v>0.36377211976405843</c:v>
                </c:pt>
                <c:pt idx="2116">
                  <c:v>0.37631598596281968</c:v>
                </c:pt>
                <c:pt idx="2117">
                  <c:v>0.38885985216157881</c:v>
                </c:pt>
                <c:pt idx="2118">
                  <c:v>0.40140371836033922</c:v>
                </c:pt>
                <c:pt idx="2119">
                  <c:v>0.41394758455909986</c:v>
                </c:pt>
                <c:pt idx="2120">
                  <c:v>0.42649145075786082</c:v>
                </c:pt>
                <c:pt idx="2121">
                  <c:v>0.43903531695662101</c:v>
                </c:pt>
                <c:pt idx="2122">
                  <c:v>0.45157918315538181</c:v>
                </c:pt>
                <c:pt idx="2123">
                  <c:v>0.46412304935414284</c:v>
                </c:pt>
                <c:pt idx="2124">
                  <c:v>0.47666691555290364</c:v>
                </c:pt>
                <c:pt idx="2125">
                  <c:v>0.48921078175166444</c:v>
                </c:pt>
                <c:pt idx="2126">
                  <c:v>0.50175464795042402</c:v>
                </c:pt>
                <c:pt idx="2127">
                  <c:v>0.51429851414918604</c:v>
                </c:pt>
                <c:pt idx="2128">
                  <c:v>0.52684238034794395</c:v>
                </c:pt>
                <c:pt idx="2129">
                  <c:v>0.53938624654670586</c:v>
                </c:pt>
                <c:pt idx="2130">
                  <c:v>0.55193011274546644</c:v>
                </c:pt>
                <c:pt idx="2131">
                  <c:v>0.56447397894422657</c:v>
                </c:pt>
                <c:pt idx="2132">
                  <c:v>0.57701784514298748</c:v>
                </c:pt>
                <c:pt idx="2133">
                  <c:v>0.58956171134174695</c:v>
                </c:pt>
                <c:pt idx="2134">
                  <c:v>0.60210557754051086</c:v>
                </c:pt>
                <c:pt idx="2135">
                  <c:v>0.61464944373927111</c:v>
                </c:pt>
                <c:pt idx="2136">
                  <c:v>0.62719330993803002</c:v>
                </c:pt>
                <c:pt idx="2137">
                  <c:v>0.63973717613679204</c:v>
                </c:pt>
                <c:pt idx="2138">
                  <c:v>0.65228104233555295</c:v>
                </c:pt>
                <c:pt idx="2139">
                  <c:v>0.66482490853431386</c:v>
                </c:pt>
                <c:pt idx="2140">
                  <c:v>0.67736877473307355</c:v>
                </c:pt>
                <c:pt idx="2141">
                  <c:v>0.68991264093183258</c:v>
                </c:pt>
                <c:pt idx="2142">
                  <c:v>0.70245650713059371</c:v>
                </c:pt>
                <c:pt idx="2143">
                  <c:v>0.71500037332935462</c:v>
                </c:pt>
                <c:pt idx="2144">
                  <c:v>0.72754423952811687</c:v>
                </c:pt>
                <c:pt idx="2145">
                  <c:v>0.74008810572687544</c:v>
                </c:pt>
                <c:pt idx="2146">
                  <c:v>0.76517583812439927</c:v>
                </c:pt>
                <c:pt idx="2147">
                  <c:v>0.77771970432315896</c:v>
                </c:pt>
                <c:pt idx="2148">
                  <c:v>0.79026357052191665</c:v>
                </c:pt>
                <c:pt idx="2149">
                  <c:v>0.80280743672067978</c:v>
                </c:pt>
                <c:pt idx="2150">
                  <c:v>0.81535130291943902</c:v>
                </c:pt>
                <c:pt idx="2151">
                  <c:v>0.82789516911820005</c:v>
                </c:pt>
                <c:pt idx="2152">
                  <c:v>0.84043903531696029</c:v>
                </c:pt>
                <c:pt idx="2153">
                  <c:v>0.85298290151572087</c:v>
                </c:pt>
                <c:pt idx="2154">
                  <c:v>0.86552676771448145</c:v>
                </c:pt>
                <c:pt idx="2155">
                  <c:v>0.87807063391324336</c:v>
                </c:pt>
                <c:pt idx="2156">
                  <c:v>0.89061450011200249</c:v>
                </c:pt>
                <c:pt idx="2157">
                  <c:v>0.90315836631076329</c:v>
                </c:pt>
                <c:pt idx="2158">
                  <c:v>0.91570223250952598</c:v>
                </c:pt>
                <c:pt idx="2159">
                  <c:v>0.92824609870828445</c:v>
                </c:pt>
                <c:pt idx="2160">
                  <c:v>0.94078996490704458</c:v>
                </c:pt>
                <c:pt idx="2161">
                  <c:v>0.95333383110580572</c:v>
                </c:pt>
                <c:pt idx="2162">
                  <c:v>0.96587769730456796</c:v>
                </c:pt>
                <c:pt idx="2163">
                  <c:v>0.97842156350332765</c:v>
                </c:pt>
                <c:pt idx="2164">
                  <c:v>0.99096542970208656</c:v>
                </c:pt>
                <c:pt idx="2165">
                  <c:v>1</c:v>
                </c:pt>
                <c:pt idx="2166">
                  <c:v>1</c:v>
                </c:pt>
                <c:pt idx="2167">
                  <c:v>0</c:v>
                </c:pt>
                <c:pt idx="2168">
                  <c:v>6.666666666666668E-2</c:v>
                </c:pt>
                <c:pt idx="2169">
                  <c:v>0.13333333333333341</c:v>
                </c:pt>
                <c:pt idx="2170">
                  <c:v>0.2</c:v>
                </c:pt>
                <c:pt idx="2171">
                  <c:v>0.26666666666666722</c:v>
                </c:pt>
                <c:pt idx="2172">
                  <c:v>0.33333333333333331</c:v>
                </c:pt>
                <c:pt idx="2173">
                  <c:v>0.4</c:v>
                </c:pt>
                <c:pt idx="2174">
                  <c:v>0.46666666666666734</c:v>
                </c:pt>
                <c:pt idx="2175">
                  <c:v>0.53333333333333333</c:v>
                </c:pt>
                <c:pt idx="2176">
                  <c:v>0.60000000000000064</c:v>
                </c:pt>
                <c:pt idx="2177">
                  <c:v>0.66666666666666663</c:v>
                </c:pt>
                <c:pt idx="2178">
                  <c:v>0.73333333333333361</c:v>
                </c:pt>
                <c:pt idx="2179">
                  <c:v>0.80952380952380965</c:v>
                </c:pt>
                <c:pt idx="2180">
                  <c:v>0.87619047619047907</c:v>
                </c:pt>
                <c:pt idx="2181">
                  <c:v>0.94285714285714251</c:v>
                </c:pt>
                <c:pt idx="2182">
                  <c:v>0.99087301587299259</c:v>
                </c:pt>
                <c:pt idx="2183">
                  <c:v>0.99087301587299259</c:v>
                </c:pt>
                <c:pt idx="2184">
                  <c:v>0.99087301587299259</c:v>
                </c:pt>
                <c:pt idx="2185">
                  <c:v>1</c:v>
                </c:pt>
                <c:pt idx="2186">
                  <c:v>0</c:v>
                </c:pt>
                <c:pt idx="2187">
                  <c:v>5.5981339553483313E-2</c:v>
                </c:pt>
                <c:pt idx="2188">
                  <c:v>0.11196267910696651</c:v>
                </c:pt>
                <c:pt idx="2189">
                  <c:v>0.16794401866045006</c:v>
                </c:pt>
                <c:pt idx="2190">
                  <c:v>0.22392535821393303</c:v>
                </c:pt>
                <c:pt idx="2191">
                  <c:v>0.27990669776741739</c:v>
                </c:pt>
                <c:pt idx="2192">
                  <c:v>0.33588803732090122</c:v>
                </c:pt>
                <c:pt idx="2193">
                  <c:v>0.39186937687438395</c:v>
                </c:pt>
                <c:pt idx="2194">
                  <c:v>0.44785071642786661</c:v>
                </c:pt>
                <c:pt idx="2195">
                  <c:v>0.50383205598134795</c:v>
                </c:pt>
                <c:pt idx="2196">
                  <c:v>0.55981339553483267</c:v>
                </c:pt>
                <c:pt idx="2197">
                  <c:v>0.623792069310242</c:v>
                </c:pt>
                <c:pt idx="2198">
                  <c:v>0.67977340886372695</c:v>
                </c:pt>
                <c:pt idx="2199">
                  <c:v>0.73575474841720867</c:v>
                </c:pt>
                <c:pt idx="2200">
                  <c:v>0.78373875374876567</c:v>
                </c:pt>
                <c:pt idx="2201">
                  <c:v>0.83972009330224884</c:v>
                </c:pt>
                <c:pt idx="2202">
                  <c:v>0.89570143285573334</c:v>
                </c:pt>
                <c:pt idx="2203">
                  <c:v>0.95168277240921562</c:v>
                </c:pt>
                <c:pt idx="2204">
                  <c:v>1</c:v>
                </c:pt>
                <c:pt idx="2205">
                  <c:v>1</c:v>
                </c:pt>
                <c:pt idx="2206">
                  <c:v>1</c:v>
                </c:pt>
                <c:pt idx="2207">
                  <c:v>1</c:v>
                </c:pt>
                <c:pt idx="2208">
                  <c:v>1</c:v>
                </c:pt>
                <c:pt idx="2209">
                  <c:v>1</c:v>
                </c:pt>
                <c:pt idx="2210">
                  <c:v>1</c:v>
                </c:pt>
                <c:pt idx="2211">
                  <c:v>1</c:v>
                </c:pt>
                <c:pt idx="2212">
                  <c:v>1</c:v>
                </c:pt>
                <c:pt idx="2213">
                  <c:v>1</c:v>
                </c:pt>
                <c:pt idx="2214">
                  <c:v>0</c:v>
                </c:pt>
                <c:pt idx="2215">
                  <c:v>1.5907584509042803E-2</c:v>
                </c:pt>
                <c:pt idx="2216">
                  <c:v>3.1815169018085641E-2</c:v>
                </c:pt>
                <c:pt idx="2217">
                  <c:v>4.7722753527128507E-2</c:v>
                </c:pt>
                <c:pt idx="2218">
                  <c:v>6.3630338036171172E-2</c:v>
                </c:pt>
                <c:pt idx="2219">
                  <c:v>7.9537922545214024E-2</c:v>
                </c:pt>
                <c:pt idx="2220">
                  <c:v>9.5445507054256751E-2</c:v>
                </c:pt>
                <c:pt idx="2221">
                  <c:v>0.11135309156329956</c:v>
                </c:pt>
                <c:pt idx="2222">
                  <c:v>0.12726067607234234</c:v>
                </c:pt>
                <c:pt idx="2223">
                  <c:v>0.14316826058138551</c:v>
                </c:pt>
                <c:pt idx="2224">
                  <c:v>0.16134835716314841</c:v>
                </c:pt>
                <c:pt idx="2225">
                  <c:v>0.17725594167219164</c:v>
                </c:pt>
                <c:pt idx="2226">
                  <c:v>0.19316352618123389</c:v>
                </c:pt>
                <c:pt idx="2227">
                  <c:v>0.20679859861755628</c:v>
                </c:pt>
                <c:pt idx="2228">
                  <c:v>0.22270618312659948</c:v>
                </c:pt>
                <c:pt idx="2229">
                  <c:v>0.23861376763564188</c:v>
                </c:pt>
                <c:pt idx="2230">
                  <c:v>0.2545213521446848</c:v>
                </c:pt>
                <c:pt idx="2231">
                  <c:v>0.27042893665372747</c:v>
                </c:pt>
                <c:pt idx="2232">
                  <c:v>0.28633652116277103</c:v>
                </c:pt>
                <c:pt idx="2233">
                  <c:v>0.30224410567181331</c:v>
                </c:pt>
                <c:pt idx="2234">
                  <c:v>0.31815169018085676</c:v>
                </c:pt>
                <c:pt idx="2235">
                  <c:v>0.33405927468989965</c:v>
                </c:pt>
                <c:pt idx="2236">
                  <c:v>0.34996685919894244</c:v>
                </c:pt>
                <c:pt idx="2237">
                  <c:v>0.36587444370798533</c:v>
                </c:pt>
                <c:pt idx="2238">
                  <c:v>0.38178202821702761</c:v>
                </c:pt>
                <c:pt idx="2239">
                  <c:v>0.39768961272607045</c:v>
                </c:pt>
                <c:pt idx="2240">
                  <c:v>0.41359719723511257</c:v>
                </c:pt>
                <c:pt idx="2241">
                  <c:v>0.42950478174415668</c:v>
                </c:pt>
                <c:pt idx="2242">
                  <c:v>0.4454123662531983</c:v>
                </c:pt>
                <c:pt idx="2243">
                  <c:v>0.46131995076224186</c:v>
                </c:pt>
                <c:pt idx="2244">
                  <c:v>0.47722753527128381</c:v>
                </c:pt>
                <c:pt idx="2245">
                  <c:v>0.49313511978032654</c:v>
                </c:pt>
                <c:pt idx="2246">
                  <c:v>0.50904270428936937</c:v>
                </c:pt>
                <c:pt idx="2247">
                  <c:v>0.5249502887984121</c:v>
                </c:pt>
                <c:pt idx="2248">
                  <c:v>0.54085787330745494</c:v>
                </c:pt>
                <c:pt idx="2249">
                  <c:v>0.55676545781649878</c:v>
                </c:pt>
                <c:pt idx="2250">
                  <c:v>0.57267304232554206</c:v>
                </c:pt>
                <c:pt idx="2251">
                  <c:v>0.58858062683458334</c:v>
                </c:pt>
                <c:pt idx="2252">
                  <c:v>0.60448821134362662</c:v>
                </c:pt>
                <c:pt idx="2253">
                  <c:v>0.62039579585266857</c:v>
                </c:pt>
                <c:pt idx="2254">
                  <c:v>0.63630338036171152</c:v>
                </c:pt>
                <c:pt idx="2255">
                  <c:v>0.65221096487075447</c:v>
                </c:pt>
                <c:pt idx="2256">
                  <c:v>0.66811854937979764</c:v>
                </c:pt>
                <c:pt idx="2257">
                  <c:v>0.68402613388884004</c:v>
                </c:pt>
                <c:pt idx="2258">
                  <c:v>0.69993371839788365</c:v>
                </c:pt>
                <c:pt idx="2259">
                  <c:v>0.7158413029069256</c:v>
                </c:pt>
                <c:pt idx="2260">
                  <c:v>0.73174888741596955</c:v>
                </c:pt>
                <c:pt idx="2261">
                  <c:v>0.74765647192501161</c:v>
                </c:pt>
                <c:pt idx="2262">
                  <c:v>0.76356405643405523</c:v>
                </c:pt>
                <c:pt idx="2263">
                  <c:v>0.77947164094309851</c:v>
                </c:pt>
                <c:pt idx="2264">
                  <c:v>0.79537922545213968</c:v>
                </c:pt>
                <c:pt idx="2265">
                  <c:v>0.81128680996118241</c:v>
                </c:pt>
                <c:pt idx="2266">
                  <c:v>0.82719439447022514</c:v>
                </c:pt>
                <c:pt idx="2267">
                  <c:v>0.84310197897926797</c:v>
                </c:pt>
                <c:pt idx="2268">
                  <c:v>0.85900956348831214</c:v>
                </c:pt>
                <c:pt idx="2269">
                  <c:v>0.87491714799735232</c:v>
                </c:pt>
                <c:pt idx="2270">
                  <c:v>0.89082473250639782</c:v>
                </c:pt>
                <c:pt idx="2271">
                  <c:v>0.9067323170154391</c:v>
                </c:pt>
                <c:pt idx="2272">
                  <c:v>0.938547486033526</c:v>
                </c:pt>
                <c:pt idx="2273">
                  <c:v>0.95445507054256762</c:v>
                </c:pt>
                <c:pt idx="2274">
                  <c:v>0.97036265505160957</c:v>
                </c:pt>
                <c:pt idx="2275">
                  <c:v>0.98627023956065307</c:v>
                </c:pt>
                <c:pt idx="2276">
                  <c:v>1</c:v>
                </c:pt>
                <c:pt idx="2277">
                  <c:v>1</c:v>
                </c:pt>
                <c:pt idx="2278">
                  <c:v>1</c:v>
                </c:pt>
                <c:pt idx="2279">
                  <c:v>1</c:v>
                </c:pt>
                <c:pt idx="2280">
                  <c:v>0</c:v>
                </c:pt>
                <c:pt idx="2281">
                  <c:v>1.5907584509042803E-2</c:v>
                </c:pt>
                <c:pt idx="2282">
                  <c:v>0.42950478174415668</c:v>
                </c:pt>
                <c:pt idx="2283">
                  <c:v>0.4454123662531983</c:v>
                </c:pt>
                <c:pt idx="2284">
                  <c:v>0.46131995076224186</c:v>
                </c:pt>
                <c:pt idx="2285">
                  <c:v>0.47722753527128381</c:v>
                </c:pt>
                <c:pt idx="2286">
                  <c:v>0.49313511978032654</c:v>
                </c:pt>
                <c:pt idx="2287">
                  <c:v>0.50904270428936937</c:v>
                </c:pt>
                <c:pt idx="2288">
                  <c:v>0.5249502887984121</c:v>
                </c:pt>
                <c:pt idx="2289">
                  <c:v>0.54085787330745494</c:v>
                </c:pt>
                <c:pt idx="2290">
                  <c:v>0.55676545781649878</c:v>
                </c:pt>
                <c:pt idx="2291">
                  <c:v>0.57267304232554206</c:v>
                </c:pt>
                <c:pt idx="2292">
                  <c:v>0.58858062683458334</c:v>
                </c:pt>
                <c:pt idx="2293">
                  <c:v>0.60448821134362662</c:v>
                </c:pt>
                <c:pt idx="2294">
                  <c:v>0.62039579585266857</c:v>
                </c:pt>
                <c:pt idx="2295">
                  <c:v>0.63630338036171152</c:v>
                </c:pt>
                <c:pt idx="2296">
                  <c:v>0.65221096487075447</c:v>
                </c:pt>
                <c:pt idx="2297">
                  <c:v>0.66811854937979764</c:v>
                </c:pt>
                <c:pt idx="2298">
                  <c:v>0.68402613388884004</c:v>
                </c:pt>
                <c:pt idx="2299">
                  <c:v>0.69993371839788365</c:v>
                </c:pt>
                <c:pt idx="2300">
                  <c:v>0.7158413029069256</c:v>
                </c:pt>
                <c:pt idx="2301">
                  <c:v>0.73174888741596955</c:v>
                </c:pt>
                <c:pt idx="2302">
                  <c:v>0.74765647192501161</c:v>
                </c:pt>
                <c:pt idx="2303">
                  <c:v>0.76356405643405523</c:v>
                </c:pt>
                <c:pt idx="2304">
                  <c:v>0.77947164094309851</c:v>
                </c:pt>
                <c:pt idx="2305">
                  <c:v>0.79537922545213968</c:v>
                </c:pt>
                <c:pt idx="2306">
                  <c:v>0.81128680996118241</c:v>
                </c:pt>
                <c:pt idx="2307">
                  <c:v>0.82719439447022514</c:v>
                </c:pt>
                <c:pt idx="2308">
                  <c:v>0.84310197897926797</c:v>
                </c:pt>
                <c:pt idx="2309">
                  <c:v>0.85900956348831214</c:v>
                </c:pt>
                <c:pt idx="2310">
                  <c:v>0.87491714799735232</c:v>
                </c:pt>
                <c:pt idx="2311">
                  <c:v>0.89082473250639782</c:v>
                </c:pt>
                <c:pt idx="2312">
                  <c:v>0.9067323170154391</c:v>
                </c:pt>
                <c:pt idx="2313">
                  <c:v>0.938547486033526</c:v>
                </c:pt>
                <c:pt idx="2314">
                  <c:v>0.95445507054256762</c:v>
                </c:pt>
                <c:pt idx="2315">
                  <c:v>0.97036265505160957</c:v>
                </c:pt>
                <c:pt idx="2316">
                  <c:v>0.98627023956065307</c:v>
                </c:pt>
                <c:pt idx="2317">
                  <c:v>1</c:v>
                </c:pt>
                <c:pt idx="2318">
                  <c:v>1</c:v>
                </c:pt>
                <c:pt idx="2319">
                  <c:v>1</c:v>
                </c:pt>
                <c:pt idx="2320">
                  <c:v>1</c:v>
                </c:pt>
                <c:pt idx="2321">
                  <c:v>0</c:v>
                </c:pt>
                <c:pt idx="2322">
                  <c:v>1.6507811732337768E-2</c:v>
                </c:pt>
                <c:pt idx="2323">
                  <c:v>3.3015623464675452E-2</c:v>
                </c:pt>
                <c:pt idx="2324">
                  <c:v>4.716517637810777E-2</c:v>
                </c:pt>
                <c:pt idx="2325">
                  <c:v>6.36729881104455E-2</c:v>
                </c:pt>
                <c:pt idx="2326">
                  <c:v>8.0180799842783188E-2</c:v>
                </c:pt>
                <c:pt idx="2327">
                  <c:v>9.6688611575120917E-2</c:v>
                </c:pt>
                <c:pt idx="2328">
                  <c:v>0.11319642330745866</c:v>
                </c:pt>
                <c:pt idx="2329">
                  <c:v>0.12970423503979644</c:v>
                </c:pt>
                <c:pt idx="2330">
                  <c:v>0.1462120467721347</c:v>
                </c:pt>
                <c:pt idx="2331">
                  <c:v>0.16271985850447218</c:v>
                </c:pt>
                <c:pt idx="2332">
                  <c:v>0.17922767023680952</c:v>
                </c:pt>
                <c:pt idx="2333">
                  <c:v>0.1957354819691475</c:v>
                </c:pt>
                <c:pt idx="2334">
                  <c:v>0.21224329370148556</c:v>
                </c:pt>
                <c:pt idx="2335">
                  <c:v>0.22875110543382271</c:v>
                </c:pt>
                <c:pt idx="2336">
                  <c:v>0.24525891716616088</c:v>
                </c:pt>
                <c:pt idx="2337">
                  <c:v>0.26176672889849811</c:v>
                </c:pt>
                <c:pt idx="2338">
                  <c:v>0.27827454063083584</c:v>
                </c:pt>
                <c:pt idx="2339">
                  <c:v>0.29478235236317352</c:v>
                </c:pt>
                <c:pt idx="2340">
                  <c:v>0.3112901640955113</c:v>
                </c:pt>
                <c:pt idx="2341">
                  <c:v>0.32779797582785042</c:v>
                </c:pt>
                <c:pt idx="2342">
                  <c:v>0.34430578756018682</c:v>
                </c:pt>
                <c:pt idx="2343">
                  <c:v>0.36081359929252543</c:v>
                </c:pt>
                <c:pt idx="2344">
                  <c:v>0.37732141102486383</c:v>
                </c:pt>
                <c:pt idx="2345">
                  <c:v>0.39382922275720089</c:v>
                </c:pt>
                <c:pt idx="2346">
                  <c:v>0.41033703448953729</c:v>
                </c:pt>
                <c:pt idx="2347">
                  <c:v>0.42684484622187596</c:v>
                </c:pt>
                <c:pt idx="2348">
                  <c:v>0.44335265795421386</c:v>
                </c:pt>
                <c:pt idx="2349">
                  <c:v>0.45986046968655153</c:v>
                </c:pt>
                <c:pt idx="2350">
                  <c:v>0.47636828141888943</c:v>
                </c:pt>
                <c:pt idx="2351">
                  <c:v>0.49287609315122716</c:v>
                </c:pt>
                <c:pt idx="2352">
                  <c:v>0.50938390488356278</c:v>
                </c:pt>
                <c:pt idx="2353">
                  <c:v>0.52589171661590306</c:v>
                </c:pt>
                <c:pt idx="2354">
                  <c:v>0.54239952834823935</c:v>
                </c:pt>
                <c:pt idx="2355">
                  <c:v>0.55890734008057763</c:v>
                </c:pt>
                <c:pt idx="2356">
                  <c:v>0.57541515181291325</c:v>
                </c:pt>
                <c:pt idx="2357">
                  <c:v>0.5919229635452512</c:v>
                </c:pt>
                <c:pt idx="2358">
                  <c:v>0.60843077527759015</c:v>
                </c:pt>
                <c:pt idx="2359">
                  <c:v>0.62493858700992788</c:v>
                </c:pt>
                <c:pt idx="2360">
                  <c:v>0.64144639874226417</c:v>
                </c:pt>
                <c:pt idx="2361">
                  <c:v>0.65795421047460589</c:v>
                </c:pt>
                <c:pt idx="2362">
                  <c:v>0.67446202220694107</c:v>
                </c:pt>
                <c:pt idx="2363">
                  <c:v>0.69096983393928002</c:v>
                </c:pt>
                <c:pt idx="2364">
                  <c:v>0.70747764567161653</c:v>
                </c:pt>
                <c:pt idx="2365">
                  <c:v>0.72398545740395581</c:v>
                </c:pt>
                <c:pt idx="2366">
                  <c:v>0.74049326913629199</c:v>
                </c:pt>
                <c:pt idx="2367">
                  <c:v>0.75700108086862972</c:v>
                </c:pt>
                <c:pt idx="2368">
                  <c:v>0.77350889260096856</c:v>
                </c:pt>
                <c:pt idx="2369">
                  <c:v>0.80652451606564279</c:v>
                </c:pt>
                <c:pt idx="2370">
                  <c:v>0.8230323277979793</c:v>
                </c:pt>
                <c:pt idx="2371">
                  <c:v>0.83954013953031825</c:v>
                </c:pt>
                <c:pt idx="2372">
                  <c:v>0.85604795126265598</c:v>
                </c:pt>
                <c:pt idx="2373">
                  <c:v>0.87255576299499371</c:v>
                </c:pt>
                <c:pt idx="2374">
                  <c:v>0.88906357472732922</c:v>
                </c:pt>
                <c:pt idx="2375">
                  <c:v>0.90557138645966917</c:v>
                </c:pt>
                <c:pt idx="2376">
                  <c:v>0.9220791981920069</c:v>
                </c:pt>
                <c:pt idx="2377">
                  <c:v>0.93858700992434319</c:v>
                </c:pt>
                <c:pt idx="2378">
                  <c:v>0.9550948216566838</c:v>
                </c:pt>
                <c:pt idx="2379">
                  <c:v>0.97160263338902186</c:v>
                </c:pt>
                <c:pt idx="2380">
                  <c:v>0.98811044512135615</c:v>
                </c:pt>
                <c:pt idx="2381">
                  <c:v>1</c:v>
                </c:pt>
                <c:pt idx="2382">
                  <c:v>1</c:v>
                </c:pt>
                <c:pt idx="2383">
                  <c:v>1</c:v>
                </c:pt>
                <c:pt idx="2384">
                  <c:v>1</c:v>
                </c:pt>
                <c:pt idx="2385">
                  <c:v>1</c:v>
                </c:pt>
                <c:pt idx="2386">
                  <c:v>1</c:v>
                </c:pt>
                <c:pt idx="2387">
                  <c:v>1</c:v>
                </c:pt>
                <c:pt idx="2388">
                  <c:v>1</c:v>
                </c:pt>
                <c:pt idx="2389">
                  <c:v>1</c:v>
                </c:pt>
                <c:pt idx="2390">
                  <c:v>0</c:v>
                </c:pt>
                <c:pt idx="2391">
                  <c:v>4.0220253770649347E-2</c:v>
                </c:pt>
                <c:pt idx="2392">
                  <c:v>8.0440507541298709E-2</c:v>
                </c:pt>
                <c:pt idx="2393">
                  <c:v>0.12066076131194819</c:v>
                </c:pt>
                <c:pt idx="2394">
                  <c:v>0.16088101508259742</c:v>
                </c:pt>
                <c:pt idx="2395">
                  <c:v>0.20110126885324675</c:v>
                </c:pt>
                <c:pt idx="2396">
                  <c:v>0.24132152262389583</c:v>
                </c:pt>
                <c:pt idx="2397">
                  <c:v>0.28154177639454636</c:v>
                </c:pt>
                <c:pt idx="2398">
                  <c:v>0.32176203016519483</c:v>
                </c:pt>
                <c:pt idx="2399">
                  <c:v>0.36198228393584614</c:v>
                </c:pt>
                <c:pt idx="2400">
                  <c:v>0.4022025377064935</c:v>
                </c:pt>
                <c:pt idx="2401">
                  <c:v>0.44242279147714364</c:v>
                </c:pt>
                <c:pt idx="2402">
                  <c:v>0.48264304524779222</c:v>
                </c:pt>
                <c:pt idx="2403">
                  <c:v>0.52286329901844153</c:v>
                </c:pt>
                <c:pt idx="2404">
                  <c:v>0.56308355278909095</c:v>
                </c:pt>
                <c:pt idx="2405">
                  <c:v>0.60330380655974181</c:v>
                </c:pt>
                <c:pt idx="2406">
                  <c:v>0.64352406033039089</c:v>
                </c:pt>
                <c:pt idx="2407">
                  <c:v>0.68374431410103964</c:v>
                </c:pt>
                <c:pt idx="2408">
                  <c:v>0.72396456787168828</c:v>
                </c:pt>
                <c:pt idx="2409">
                  <c:v>0.7641848216423377</c:v>
                </c:pt>
                <c:pt idx="2410">
                  <c:v>0.804405075412987</c:v>
                </c:pt>
                <c:pt idx="2411">
                  <c:v>0.84462532918363664</c:v>
                </c:pt>
                <c:pt idx="2412">
                  <c:v>0.88484558295428573</c:v>
                </c:pt>
                <c:pt idx="2413">
                  <c:v>0.92506583672493503</c:v>
                </c:pt>
                <c:pt idx="2414">
                  <c:v>0.96528609049558578</c:v>
                </c:pt>
                <c:pt idx="2415">
                  <c:v>1</c:v>
                </c:pt>
                <c:pt idx="2416">
                  <c:v>1</c:v>
                </c:pt>
                <c:pt idx="2417">
                  <c:v>1</c:v>
                </c:pt>
                <c:pt idx="2418">
                  <c:v>1</c:v>
                </c:pt>
                <c:pt idx="2419">
                  <c:v>0</c:v>
                </c:pt>
                <c:pt idx="2420">
                  <c:v>5.4669703872438434E-2</c:v>
                </c:pt>
                <c:pt idx="2421">
                  <c:v>0.10933940774487665</c:v>
                </c:pt>
                <c:pt idx="2422">
                  <c:v>0.16400911161731521</c:v>
                </c:pt>
                <c:pt idx="2423">
                  <c:v>0.21867881548975357</c:v>
                </c:pt>
                <c:pt idx="2424">
                  <c:v>0.27334851936219257</c:v>
                </c:pt>
                <c:pt idx="2425">
                  <c:v>0.32801822323463176</c:v>
                </c:pt>
                <c:pt idx="2426">
                  <c:v>0.38268792710707</c:v>
                </c:pt>
                <c:pt idx="2427">
                  <c:v>0.43735763097950797</c:v>
                </c:pt>
                <c:pt idx="2428">
                  <c:v>0.49202733485194611</c:v>
                </c:pt>
                <c:pt idx="2429">
                  <c:v>0.54669703872438513</c:v>
                </c:pt>
                <c:pt idx="2430">
                  <c:v>0.60136674259682232</c:v>
                </c:pt>
                <c:pt idx="2431">
                  <c:v>0.65603644646926074</c:v>
                </c:pt>
                <c:pt idx="2432">
                  <c:v>0.71070615034169915</c:v>
                </c:pt>
                <c:pt idx="2433">
                  <c:v>0.76537585421413989</c:v>
                </c:pt>
                <c:pt idx="2434">
                  <c:v>0.82004555808657786</c:v>
                </c:pt>
                <c:pt idx="2435">
                  <c:v>0.87471526195901461</c:v>
                </c:pt>
                <c:pt idx="2436">
                  <c:v>0.89066059225512362</c:v>
                </c:pt>
                <c:pt idx="2437">
                  <c:v>0.89066059225512362</c:v>
                </c:pt>
                <c:pt idx="2438">
                  <c:v>0.89066059225512362</c:v>
                </c:pt>
                <c:pt idx="2439">
                  <c:v>0.92938496583145103</c:v>
                </c:pt>
                <c:pt idx="2440">
                  <c:v>0</c:v>
                </c:pt>
                <c:pt idx="2441">
                  <c:v>6.1855670103092793E-2</c:v>
                </c:pt>
                <c:pt idx="2442">
                  <c:v>0.13402061855670103</c:v>
                </c:pt>
                <c:pt idx="2443">
                  <c:v>0.20618556701030927</c:v>
                </c:pt>
                <c:pt idx="2444">
                  <c:v>0.27835051546391781</c:v>
                </c:pt>
                <c:pt idx="2445">
                  <c:v>0.35051546391752653</c:v>
                </c:pt>
                <c:pt idx="2446">
                  <c:v>0.42268041237113402</c:v>
                </c:pt>
                <c:pt idx="2447">
                  <c:v>0.49484536082474356</c:v>
                </c:pt>
                <c:pt idx="2448">
                  <c:v>0.5670103092783505</c:v>
                </c:pt>
                <c:pt idx="2449">
                  <c:v>0.63917525773195871</c:v>
                </c:pt>
                <c:pt idx="2450">
                  <c:v>0.71134020618556848</c:v>
                </c:pt>
                <c:pt idx="2451">
                  <c:v>0.77362542955324165</c:v>
                </c:pt>
                <c:pt idx="2452">
                  <c:v>0.77362542955324165</c:v>
                </c:pt>
                <c:pt idx="2453">
                  <c:v>0.77362542955324165</c:v>
                </c:pt>
                <c:pt idx="2454">
                  <c:v>0.77362542955324165</c:v>
                </c:pt>
                <c:pt idx="2455">
                  <c:v>0.77362542955324165</c:v>
                </c:pt>
                <c:pt idx="2456">
                  <c:v>0.77362542955324165</c:v>
                </c:pt>
                <c:pt idx="2457">
                  <c:v>0.77362542955324165</c:v>
                </c:pt>
                <c:pt idx="2458">
                  <c:v>0.77362542955324165</c:v>
                </c:pt>
                <c:pt idx="2459">
                  <c:v>0.77362542955324165</c:v>
                </c:pt>
                <c:pt idx="2460">
                  <c:v>0.77362542955324165</c:v>
                </c:pt>
                <c:pt idx="2461">
                  <c:v>0.77362542955324165</c:v>
                </c:pt>
                <c:pt idx="2462">
                  <c:v>0.77362542955324165</c:v>
                </c:pt>
                <c:pt idx="2463">
                  <c:v>0.77362542955324165</c:v>
                </c:pt>
                <c:pt idx="2464">
                  <c:v>0.77362542955324165</c:v>
                </c:pt>
                <c:pt idx="2465">
                  <c:v>0.77362542955324165</c:v>
                </c:pt>
                <c:pt idx="2466">
                  <c:v>0.77362542955324165</c:v>
                </c:pt>
                <c:pt idx="2467">
                  <c:v>0.77362542955324165</c:v>
                </c:pt>
                <c:pt idx="2468">
                  <c:v>0.77362542955324165</c:v>
                </c:pt>
                <c:pt idx="2469">
                  <c:v>0.77362542955324165</c:v>
                </c:pt>
                <c:pt idx="2470">
                  <c:v>0.77362542955324165</c:v>
                </c:pt>
                <c:pt idx="2471">
                  <c:v>0.77362542955324165</c:v>
                </c:pt>
                <c:pt idx="2472">
                  <c:v>0.77362542955324165</c:v>
                </c:pt>
                <c:pt idx="2473">
                  <c:v>0.77362542955324165</c:v>
                </c:pt>
                <c:pt idx="2474">
                  <c:v>0.77362542955324165</c:v>
                </c:pt>
                <c:pt idx="2475">
                  <c:v>0.77362542955324165</c:v>
                </c:pt>
                <c:pt idx="2476">
                  <c:v>0.77362542955324165</c:v>
                </c:pt>
                <c:pt idx="2477">
                  <c:v>0.77362542955324165</c:v>
                </c:pt>
                <c:pt idx="2478">
                  <c:v>0.7835051546391768</c:v>
                </c:pt>
                <c:pt idx="2479">
                  <c:v>0.8556701030927848</c:v>
                </c:pt>
                <c:pt idx="2480">
                  <c:v>0.92783505154639301</c:v>
                </c:pt>
                <c:pt idx="2481">
                  <c:v>1</c:v>
                </c:pt>
                <c:pt idx="2482">
                  <c:v>0</c:v>
                </c:pt>
                <c:pt idx="2483">
                  <c:v>2.4471959213401572E-2</c:v>
                </c:pt>
                <c:pt idx="2484">
                  <c:v>4.8943918426803054E-2</c:v>
                </c:pt>
                <c:pt idx="2485">
                  <c:v>7.341587764020456E-2</c:v>
                </c:pt>
                <c:pt idx="2486">
                  <c:v>9.7887836853606094E-2</c:v>
                </c:pt>
                <c:pt idx="2487">
                  <c:v>0.1468317552804092</c:v>
                </c:pt>
                <c:pt idx="2488">
                  <c:v>0.17130371449381063</c:v>
                </c:pt>
                <c:pt idx="2489">
                  <c:v>0.19577567370721216</c:v>
                </c:pt>
                <c:pt idx="2490">
                  <c:v>0.2202476329206137</c:v>
                </c:pt>
                <c:pt idx="2491">
                  <c:v>0.24471959213401551</c:v>
                </c:pt>
                <c:pt idx="2492">
                  <c:v>0.26919155134741668</c:v>
                </c:pt>
                <c:pt idx="2493">
                  <c:v>0.2936635105608183</c:v>
                </c:pt>
                <c:pt idx="2494">
                  <c:v>0.31813546977422053</c:v>
                </c:pt>
                <c:pt idx="2495">
                  <c:v>0.34260742898762131</c:v>
                </c:pt>
                <c:pt idx="2496">
                  <c:v>0.36707938820102282</c:v>
                </c:pt>
                <c:pt idx="2497">
                  <c:v>0.39155134741442432</c:v>
                </c:pt>
                <c:pt idx="2498">
                  <c:v>0.41602330662782588</c:v>
                </c:pt>
                <c:pt idx="2499">
                  <c:v>0.44049526584122733</c:v>
                </c:pt>
                <c:pt idx="2500">
                  <c:v>0.46496722505462945</c:v>
                </c:pt>
                <c:pt idx="2501">
                  <c:v>0.48943918426803035</c:v>
                </c:pt>
                <c:pt idx="2502">
                  <c:v>0.51391114348143152</c:v>
                </c:pt>
                <c:pt idx="2503">
                  <c:v>0.53838310269483369</c:v>
                </c:pt>
                <c:pt idx="2504">
                  <c:v>0.56285506190823498</c:v>
                </c:pt>
                <c:pt idx="2505">
                  <c:v>0.58732702112163493</c:v>
                </c:pt>
                <c:pt idx="2506">
                  <c:v>0.6117989803350391</c:v>
                </c:pt>
                <c:pt idx="2507">
                  <c:v>0.63627093954844094</c:v>
                </c:pt>
                <c:pt idx="2508">
                  <c:v>0.66074289876184222</c:v>
                </c:pt>
                <c:pt idx="2509">
                  <c:v>0.68521485797524251</c:v>
                </c:pt>
                <c:pt idx="2510">
                  <c:v>0.70968681718864524</c:v>
                </c:pt>
                <c:pt idx="2511">
                  <c:v>0.73415877640204563</c:v>
                </c:pt>
                <c:pt idx="2512">
                  <c:v>0.75863073561544836</c:v>
                </c:pt>
                <c:pt idx="2513">
                  <c:v>0.78310269482884853</c:v>
                </c:pt>
                <c:pt idx="2514">
                  <c:v>0.80757465404224948</c:v>
                </c:pt>
                <c:pt idx="2515">
                  <c:v>0.83204661325565277</c:v>
                </c:pt>
                <c:pt idx="2516">
                  <c:v>0.85651857246905361</c:v>
                </c:pt>
                <c:pt idx="2517">
                  <c:v>0.90546249089585473</c:v>
                </c:pt>
                <c:pt idx="2518">
                  <c:v>0.92993445010925768</c:v>
                </c:pt>
                <c:pt idx="2519">
                  <c:v>0.95440640932265797</c:v>
                </c:pt>
                <c:pt idx="2520">
                  <c:v>0.97887836853606069</c:v>
                </c:pt>
                <c:pt idx="2521">
                  <c:v>1</c:v>
                </c:pt>
                <c:pt idx="2522">
                  <c:v>1</c:v>
                </c:pt>
                <c:pt idx="2523">
                  <c:v>1</c:v>
                </c:pt>
                <c:pt idx="2524">
                  <c:v>1</c:v>
                </c:pt>
                <c:pt idx="2525">
                  <c:v>0</c:v>
                </c:pt>
                <c:pt idx="2526">
                  <c:v>0.10762331838565443</c:v>
                </c:pt>
                <c:pt idx="2527">
                  <c:v>0.21524663677130906</c:v>
                </c:pt>
                <c:pt idx="2528">
                  <c:v>0.32286995515696365</c:v>
                </c:pt>
                <c:pt idx="2529">
                  <c:v>0.43049327354261763</c:v>
                </c:pt>
                <c:pt idx="2530">
                  <c:v>0.5381165919282701</c:v>
                </c:pt>
                <c:pt idx="2531">
                  <c:v>0.6457399103139273</c:v>
                </c:pt>
                <c:pt idx="2532">
                  <c:v>0.75336322869958106</c:v>
                </c:pt>
                <c:pt idx="2533">
                  <c:v>0.86098654708523359</c:v>
                </c:pt>
                <c:pt idx="2534">
                  <c:v>0.96860986547089056</c:v>
                </c:pt>
                <c:pt idx="2535">
                  <c:v>0</c:v>
                </c:pt>
                <c:pt idx="2536">
                  <c:v>3.1668237511781695E-2</c:v>
                </c:pt>
                <c:pt idx="2537">
                  <c:v>6.3336475023563515E-2</c:v>
                </c:pt>
                <c:pt idx="2538">
                  <c:v>9.5004712535345051E-2</c:v>
                </c:pt>
                <c:pt idx="2539">
                  <c:v>0.12667295004712675</c:v>
                </c:pt>
                <c:pt idx="2540">
                  <c:v>0.15834118755890894</c:v>
                </c:pt>
                <c:pt idx="2541">
                  <c:v>0.19000942507069021</c:v>
                </c:pt>
                <c:pt idx="2542">
                  <c:v>0.22167766258247179</c:v>
                </c:pt>
                <c:pt idx="2543">
                  <c:v>0.25334590009425412</c:v>
                </c:pt>
                <c:pt idx="2544">
                  <c:v>0.28501413760603517</c:v>
                </c:pt>
                <c:pt idx="2545">
                  <c:v>0.31668237511781849</c:v>
                </c:pt>
                <c:pt idx="2546">
                  <c:v>0.34835061262959882</c:v>
                </c:pt>
                <c:pt idx="2547">
                  <c:v>0.38001885014138032</c:v>
                </c:pt>
                <c:pt idx="2548">
                  <c:v>0.41168708765316192</c:v>
                </c:pt>
                <c:pt idx="2549">
                  <c:v>0.44335532516494441</c:v>
                </c:pt>
                <c:pt idx="2550">
                  <c:v>0.4750235626767253</c:v>
                </c:pt>
                <c:pt idx="2551">
                  <c:v>0.50669180018850946</c:v>
                </c:pt>
                <c:pt idx="2552">
                  <c:v>0.53836003770028851</c:v>
                </c:pt>
                <c:pt idx="2553">
                  <c:v>0.57002827521207156</c:v>
                </c:pt>
                <c:pt idx="2554">
                  <c:v>0.6016965127238536</c:v>
                </c:pt>
                <c:pt idx="2555">
                  <c:v>0.63336475023563377</c:v>
                </c:pt>
                <c:pt idx="2556">
                  <c:v>0.66503298774741537</c:v>
                </c:pt>
                <c:pt idx="2557">
                  <c:v>0.69670122525919909</c:v>
                </c:pt>
                <c:pt idx="2558">
                  <c:v>0.7283694627709788</c:v>
                </c:pt>
                <c:pt idx="2559">
                  <c:v>0.76003770028276041</c:v>
                </c:pt>
                <c:pt idx="2560">
                  <c:v>0.79170593779454335</c:v>
                </c:pt>
                <c:pt idx="2561">
                  <c:v>0.82337417530632351</c:v>
                </c:pt>
                <c:pt idx="2562">
                  <c:v>0.85504241281810811</c:v>
                </c:pt>
                <c:pt idx="2563">
                  <c:v>0.88671065032988872</c:v>
                </c:pt>
                <c:pt idx="2564">
                  <c:v>0.91837888784166777</c:v>
                </c:pt>
                <c:pt idx="2565">
                  <c:v>0.95004712535345071</c:v>
                </c:pt>
                <c:pt idx="2566">
                  <c:v>0.98171536286523109</c:v>
                </c:pt>
                <c:pt idx="2567">
                  <c:v>1</c:v>
                </c:pt>
                <c:pt idx="2568">
                  <c:v>1</c:v>
                </c:pt>
                <c:pt idx="2569">
                  <c:v>1</c:v>
                </c:pt>
                <c:pt idx="2570">
                  <c:v>1</c:v>
                </c:pt>
                <c:pt idx="2571">
                  <c:v>1</c:v>
                </c:pt>
                <c:pt idx="2572">
                  <c:v>0</c:v>
                </c:pt>
                <c:pt idx="2573">
                  <c:v>2.5000000000000001E-2</c:v>
                </c:pt>
                <c:pt idx="2574">
                  <c:v>0.05</c:v>
                </c:pt>
                <c:pt idx="2575">
                  <c:v>7.5000000000000011E-2</c:v>
                </c:pt>
                <c:pt idx="2576">
                  <c:v>0.1</c:v>
                </c:pt>
                <c:pt idx="2577">
                  <c:v>0.125</c:v>
                </c:pt>
                <c:pt idx="2578">
                  <c:v>0.15000000000000024</c:v>
                </c:pt>
                <c:pt idx="2579">
                  <c:v>0.17500000000000004</c:v>
                </c:pt>
                <c:pt idx="2580">
                  <c:v>0.2</c:v>
                </c:pt>
                <c:pt idx="2581">
                  <c:v>0.22500000000000001</c:v>
                </c:pt>
                <c:pt idx="2582">
                  <c:v>0.25</c:v>
                </c:pt>
                <c:pt idx="2583">
                  <c:v>0.27500000000000002</c:v>
                </c:pt>
                <c:pt idx="2584">
                  <c:v>0.30000000000000032</c:v>
                </c:pt>
                <c:pt idx="2585">
                  <c:v>0.32500000000000062</c:v>
                </c:pt>
                <c:pt idx="2586">
                  <c:v>0.35000000000000031</c:v>
                </c:pt>
                <c:pt idx="2587">
                  <c:v>0.37500000000000056</c:v>
                </c:pt>
                <c:pt idx="2588">
                  <c:v>0.4</c:v>
                </c:pt>
                <c:pt idx="2589">
                  <c:v>0.42500000000000032</c:v>
                </c:pt>
                <c:pt idx="2590">
                  <c:v>0.45</c:v>
                </c:pt>
                <c:pt idx="2591">
                  <c:v>0.47500000000000031</c:v>
                </c:pt>
                <c:pt idx="2592">
                  <c:v>0.5</c:v>
                </c:pt>
                <c:pt idx="2593">
                  <c:v>0.52500000000000002</c:v>
                </c:pt>
                <c:pt idx="2594">
                  <c:v>0.55000000000000004</c:v>
                </c:pt>
                <c:pt idx="2595">
                  <c:v>0.57500000000000062</c:v>
                </c:pt>
                <c:pt idx="2596">
                  <c:v>0.60000000000000064</c:v>
                </c:pt>
                <c:pt idx="2597">
                  <c:v>0.62500000000000122</c:v>
                </c:pt>
                <c:pt idx="2598">
                  <c:v>0.65000000000000135</c:v>
                </c:pt>
                <c:pt idx="2599">
                  <c:v>0.67500000000000149</c:v>
                </c:pt>
                <c:pt idx="2600">
                  <c:v>0.70000000000000062</c:v>
                </c:pt>
                <c:pt idx="2601">
                  <c:v>0.72500000000000064</c:v>
                </c:pt>
                <c:pt idx="2602">
                  <c:v>0.75000000000000122</c:v>
                </c:pt>
                <c:pt idx="2603">
                  <c:v>0.77500000000000135</c:v>
                </c:pt>
                <c:pt idx="2604">
                  <c:v>0.8</c:v>
                </c:pt>
                <c:pt idx="2605">
                  <c:v>0.82500000000000062</c:v>
                </c:pt>
                <c:pt idx="2606">
                  <c:v>0.85000000000000064</c:v>
                </c:pt>
                <c:pt idx="2607">
                  <c:v>0.87500000000000122</c:v>
                </c:pt>
                <c:pt idx="2608">
                  <c:v>0.9</c:v>
                </c:pt>
                <c:pt idx="2609">
                  <c:v>0.92500000000000004</c:v>
                </c:pt>
                <c:pt idx="2610">
                  <c:v>0.95000000000000062</c:v>
                </c:pt>
                <c:pt idx="2611">
                  <c:v>0.97500000000000064</c:v>
                </c:pt>
                <c:pt idx="2612">
                  <c:v>0.99300595238094369</c:v>
                </c:pt>
                <c:pt idx="2613">
                  <c:v>0.99300595238094369</c:v>
                </c:pt>
                <c:pt idx="2614">
                  <c:v>0.99300595238094369</c:v>
                </c:pt>
                <c:pt idx="2615">
                  <c:v>1</c:v>
                </c:pt>
                <c:pt idx="2616">
                  <c:v>0</c:v>
                </c:pt>
                <c:pt idx="2617">
                  <c:v>2.5921925628761278E-2</c:v>
                </c:pt>
                <c:pt idx="2618">
                  <c:v>5.1843851257522451E-2</c:v>
                </c:pt>
                <c:pt idx="2619">
                  <c:v>7.7765776886283833E-2</c:v>
                </c:pt>
                <c:pt idx="2620">
                  <c:v>0.1036877025150449</c:v>
                </c:pt>
                <c:pt idx="2621">
                  <c:v>0.12960962814380583</c:v>
                </c:pt>
                <c:pt idx="2622">
                  <c:v>0.15553155377256744</c:v>
                </c:pt>
                <c:pt idx="2623">
                  <c:v>0.18145347940132914</c:v>
                </c:pt>
                <c:pt idx="2624">
                  <c:v>0.2073754050300898</c:v>
                </c:pt>
                <c:pt idx="2625">
                  <c:v>0.23329733065885133</c:v>
                </c:pt>
                <c:pt idx="2626">
                  <c:v>0.25921925628761228</c:v>
                </c:pt>
                <c:pt idx="2627">
                  <c:v>0.2851411819163735</c:v>
                </c:pt>
                <c:pt idx="2628">
                  <c:v>0.31106310754513472</c:v>
                </c:pt>
                <c:pt idx="2629">
                  <c:v>0.33698503317389705</c:v>
                </c:pt>
                <c:pt idx="2630">
                  <c:v>0.36290695880265827</c:v>
                </c:pt>
                <c:pt idx="2631">
                  <c:v>0.3888288844314195</c:v>
                </c:pt>
                <c:pt idx="2632">
                  <c:v>0.41475081006017961</c:v>
                </c:pt>
                <c:pt idx="2633">
                  <c:v>0.44067273568894139</c:v>
                </c:pt>
                <c:pt idx="2634">
                  <c:v>0.46659466131770316</c:v>
                </c:pt>
                <c:pt idx="2635">
                  <c:v>0.49251658694646444</c:v>
                </c:pt>
                <c:pt idx="2636">
                  <c:v>0.51843851257522455</c:v>
                </c:pt>
                <c:pt idx="2637">
                  <c:v>0.54436043820398572</c:v>
                </c:pt>
                <c:pt idx="2638">
                  <c:v>0.57028236383274478</c:v>
                </c:pt>
                <c:pt idx="2639">
                  <c:v>0.59620428946150816</c:v>
                </c:pt>
                <c:pt idx="2640">
                  <c:v>0.62212621509026944</c:v>
                </c:pt>
                <c:pt idx="2641">
                  <c:v>0.64804814071903061</c:v>
                </c:pt>
                <c:pt idx="2642">
                  <c:v>0.67397006634779411</c:v>
                </c:pt>
                <c:pt idx="2643">
                  <c:v>0.69989199197655361</c:v>
                </c:pt>
                <c:pt idx="2644">
                  <c:v>0.72581391760531544</c:v>
                </c:pt>
                <c:pt idx="2645">
                  <c:v>0.75173584323407805</c:v>
                </c:pt>
                <c:pt idx="2646">
                  <c:v>0.77765776886283677</c:v>
                </c:pt>
                <c:pt idx="2647">
                  <c:v>0.80357969449159961</c:v>
                </c:pt>
                <c:pt idx="2648">
                  <c:v>0.82950162012035922</c:v>
                </c:pt>
                <c:pt idx="2649">
                  <c:v>0.8554235457491205</c:v>
                </c:pt>
                <c:pt idx="2650">
                  <c:v>0.88134547137788277</c:v>
                </c:pt>
                <c:pt idx="2651">
                  <c:v>0.90726739700664127</c:v>
                </c:pt>
                <c:pt idx="2652">
                  <c:v>0.93318932263540522</c:v>
                </c:pt>
                <c:pt idx="2653">
                  <c:v>0.95911124826416561</c:v>
                </c:pt>
                <c:pt idx="2654">
                  <c:v>0.98503317389292444</c:v>
                </c:pt>
                <c:pt idx="2655">
                  <c:v>1</c:v>
                </c:pt>
                <c:pt idx="2656">
                  <c:v>1</c:v>
                </c:pt>
                <c:pt idx="2657">
                  <c:v>1</c:v>
                </c:pt>
                <c:pt idx="2658">
                  <c:v>1</c:v>
                </c:pt>
                <c:pt idx="2659">
                  <c:v>1</c:v>
                </c:pt>
                <c:pt idx="2660">
                  <c:v>0</c:v>
                </c:pt>
                <c:pt idx="2661">
                  <c:v>2.9781953554334651E-2</c:v>
                </c:pt>
                <c:pt idx="2662">
                  <c:v>5.9563907108669399E-2</c:v>
                </c:pt>
                <c:pt idx="2663">
                  <c:v>8.9345860663004067E-2</c:v>
                </c:pt>
                <c:pt idx="2664">
                  <c:v>0.11912781421733858</c:v>
                </c:pt>
                <c:pt idx="2665">
                  <c:v>0.1489097677716735</c:v>
                </c:pt>
                <c:pt idx="2666">
                  <c:v>0.17869172132600786</c:v>
                </c:pt>
                <c:pt idx="2667">
                  <c:v>0.20847367488034271</c:v>
                </c:pt>
                <c:pt idx="2668">
                  <c:v>0.23825562843467715</c:v>
                </c:pt>
                <c:pt idx="2669">
                  <c:v>0.26803758198901245</c:v>
                </c:pt>
                <c:pt idx="2670">
                  <c:v>0.29781953554334706</c:v>
                </c:pt>
                <c:pt idx="2671">
                  <c:v>0.32760148909768222</c:v>
                </c:pt>
                <c:pt idx="2672">
                  <c:v>0.35738344265201588</c:v>
                </c:pt>
                <c:pt idx="2673">
                  <c:v>0.38716539620635038</c:v>
                </c:pt>
                <c:pt idx="2674">
                  <c:v>0.41694734976068532</c:v>
                </c:pt>
                <c:pt idx="2675">
                  <c:v>0.44672930331501981</c:v>
                </c:pt>
                <c:pt idx="2676">
                  <c:v>0.4765112568693543</c:v>
                </c:pt>
                <c:pt idx="2677">
                  <c:v>0.50629321042369024</c:v>
                </c:pt>
                <c:pt idx="2678">
                  <c:v>0.53607516397802368</c:v>
                </c:pt>
                <c:pt idx="2679">
                  <c:v>0.56585711753235823</c:v>
                </c:pt>
                <c:pt idx="2680">
                  <c:v>0.5956390710866929</c:v>
                </c:pt>
                <c:pt idx="2681">
                  <c:v>0.62542102464102889</c:v>
                </c:pt>
                <c:pt idx="2682">
                  <c:v>0.65520297819536222</c:v>
                </c:pt>
                <c:pt idx="2683">
                  <c:v>0.68498493174969688</c:v>
                </c:pt>
                <c:pt idx="2684">
                  <c:v>0.71476688530403143</c:v>
                </c:pt>
                <c:pt idx="2685">
                  <c:v>0.74454883885836665</c:v>
                </c:pt>
                <c:pt idx="2686">
                  <c:v>0.77433079241270075</c:v>
                </c:pt>
                <c:pt idx="2687">
                  <c:v>0.80411274596703297</c:v>
                </c:pt>
                <c:pt idx="2688">
                  <c:v>0.83389469952137185</c:v>
                </c:pt>
                <c:pt idx="2689">
                  <c:v>0.8636766530757064</c:v>
                </c:pt>
                <c:pt idx="2690">
                  <c:v>0.89345860663003962</c:v>
                </c:pt>
                <c:pt idx="2691">
                  <c:v>0.92324056018437395</c:v>
                </c:pt>
                <c:pt idx="2692">
                  <c:v>0.95302251373870861</c:v>
                </c:pt>
                <c:pt idx="2693">
                  <c:v>0.9828044672930436</c:v>
                </c:pt>
                <c:pt idx="2694">
                  <c:v>1</c:v>
                </c:pt>
                <c:pt idx="2695">
                  <c:v>1</c:v>
                </c:pt>
                <c:pt idx="2696">
                  <c:v>1</c:v>
                </c:pt>
                <c:pt idx="2697">
                  <c:v>0</c:v>
                </c:pt>
                <c:pt idx="2698">
                  <c:v>3.3809619641779497E-2</c:v>
                </c:pt>
                <c:pt idx="2699">
                  <c:v>6.7619239283558868E-2</c:v>
                </c:pt>
                <c:pt idx="2700">
                  <c:v>0.10142885892533825</c:v>
                </c:pt>
                <c:pt idx="2701">
                  <c:v>0.13523847856711804</c:v>
                </c:pt>
                <c:pt idx="2702">
                  <c:v>0.16904809820889721</c:v>
                </c:pt>
                <c:pt idx="2703">
                  <c:v>0.20285771785067655</c:v>
                </c:pt>
                <c:pt idx="2704">
                  <c:v>0.23666733749245647</c:v>
                </c:pt>
                <c:pt idx="2705">
                  <c:v>0.27047695713423625</c:v>
                </c:pt>
                <c:pt idx="2706">
                  <c:v>0.30428657677601545</c:v>
                </c:pt>
                <c:pt idx="2707">
                  <c:v>0.33809619641779431</c:v>
                </c:pt>
                <c:pt idx="2708">
                  <c:v>0.37190581605957435</c:v>
                </c:pt>
                <c:pt idx="2709">
                  <c:v>0.4057154357013531</c:v>
                </c:pt>
                <c:pt idx="2710">
                  <c:v>0.43952505534313252</c:v>
                </c:pt>
                <c:pt idx="2711">
                  <c:v>0.47333467498491294</c:v>
                </c:pt>
                <c:pt idx="2712">
                  <c:v>0.50714429462669164</c:v>
                </c:pt>
                <c:pt idx="2713">
                  <c:v>0.5409539142684725</c:v>
                </c:pt>
                <c:pt idx="2714">
                  <c:v>0.57476353391025026</c:v>
                </c:pt>
                <c:pt idx="2715">
                  <c:v>0.60857315355202968</c:v>
                </c:pt>
                <c:pt idx="2716">
                  <c:v>0.64238277319380965</c:v>
                </c:pt>
                <c:pt idx="2717">
                  <c:v>0.67619239283559018</c:v>
                </c:pt>
                <c:pt idx="2718">
                  <c:v>0.71000201247736794</c:v>
                </c:pt>
                <c:pt idx="2719">
                  <c:v>0.74381163211914991</c:v>
                </c:pt>
                <c:pt idx="2720">
                  <c:v>0.777621251760928</c:v>
                </c:pt>
                <c:pt idx="2721">
                  <c:v>0.8114308714027062</c:v>
                </c:pt>
                <c:pt idx="2722">
                  <c:v>0.84524049104448706</c:v>
                </c:pt>
                <c:pt idx="2723">
                  <c:v>0.87905011068626504</c:v>
                </c:pt>
                <c:pt idx="2724">
                  <c:v>0.91285973032804579</c:v>
                </c:pt>
                <c:pt idx="2725">
                  <c:v>0.94666934996982388</c:v>
                </c:pt>
                <c:pt idx="2726">
                  <c:v>0.98047896961160208</c:v>
                </c:pt>
                <c:pt idx="2727">
                  <c:v>1</c:v>
                </c:pt>
                <c:pt idx="2728">
                  <c:v>1</c:v>
                </c:pt>
                <c:pt idx="2729">
                  <c:v>1</c:v>
                </c:pt>
                <c:pt idx="2730">
                  <c:v>1</c:v>
                </c:pt>
                <c:pt idx="2731">
                  <c:v>1</c:v>
                </c:pt>
                <c:pt idx="2732">
                  <c:v>1</c:v>
                </c:pt>
                <c:pt idx="2733">
                  <c:v>1</c:v>
                </c:pt>
                <c:pt idx="2734">
                  <c:v>1</c:v>
                </c:pt>
                <c:pt idx="2735">
                  <c:v>0</c:v>
                </c:pt>
                <c:pt idx="2736">
                  <c:v>2.8920640385608827E-2</c:v>
                </c:pt>
                <c:pt idx="2737">
                  <c:v>5.7841280771217654E-2</c:v>
                </c:pt>
                <c:pt idx="2738">
                  <c:v>8.6761921156826738E-2</c:v>
                </c:pt>
                <c:pt idx="2739">
                  <c:v>0.11568256154243532</c:v>
                </c:pt>
                <c:pt idx="2740">
                  <c:v>0.14460320192804413</c:v>
                </c:pt>
                <c:pt idx="2741">
                  <c:v>0.17352384231365287</c:v>
                </c:pt>
                <c:pt idx="2742">
                  <c:v>0.20244448269926255</c:v>
                </c:pt>
                <c:pt idx="2743">
                  <c:v>0.23136512308487064</c:v>
                </c:pt>
                <c:pt idx="2744">
                  <c:v>0.26028576347047988</c:v>
                </c:pt>
                <c:pt idx="2745">
                  <c:v>0.28920640385608831</c:v>
                </c:pt>
                <c:pt idx="2746">
                  <c:v>0.3181270442416973</c:v>
                </c:pt>
                <c:pt idx="2747">
                  <c:v>0.34704768462730595</c:v>
                </c:pt>
                <c:pt idx="2748">
                  <c:v>0.37596832501291577</c:v>
                </c:pt>
                <c:pt idx="2749">
                  <c:v>0.4048889653985252</c:v>
                </c:pt>
                <c:pt idx="2750">
                  <c:v>0.43380960578413308</c:v>
                </c:pt>
                <c:pt idx="2751">
                  <c:v>0.46273024616974134</c:v>
                </c:pt>
                <c:pt idx="2752">
                  <c:v>0.49165088655535061</c:v>
                </c:pt>
                <c:pt idx="2753">
                  <c:v>0.52057152694095765</c:v>
                </c:pt>
                <c:pt idx="2754">
                  <c:v>0.54949216732656758</c:v>
                </c:pt>
                <c:pt idx="2755">
                  <c:v>0.57841280771217651</c:v>
                </c:pt>
                <c:pt idx="2756">
                  <c:v>0.60733344809778544</c:v>
                </c:pt>
                <c:pt idx="2757">
                  <c:v>0.63625408848339582</c:v>
                </c:pt>
                <c:pt idx="2758">
                  <c:v>0.66517472886900364</c:v>
                </c:pt>
                <c:pt idx="2759">
                  <c:v>0.6940953692546119</c:v>
                </c:pt>
                <c:pt idx="2760">
                  <c:v>0.7230160096402205</c:v>
                </c:pt>
                <c:pt idx="2761">
                  <c:v>0.75193665002583066</c:v>
                </c:pt>
                <c:pt idx="2762">
                  <c:v>0.7808572904114387</c:v>
                </c:pt>
                <c:pt idx="2763">
                  <c:v>0.80977793079704719</c:v>
                </c:pt>
                <c:pt idx="2764">
                  <c:v>0.83869857118265601</c:v>
                </c:pt>
                <c:pt idx="2765">
                  <c:v>0.86761921156826616</c:v>
                </c:pt>
                <c:pt idx="2766">
                  <c:v>0.89653985195387365</c:v>
                </c:pt>
                <c:pt idx="2767">
                  <c:v>0.9254604923394838</c:v>
                </c:pt>
                <c:pt idx="2768">
                  <c:v>0.95438113272509162</c:v>
                </c:pt>
                <c:pt idx="2769">
                  <c:v>0.98330177311070011</c:v>
                </c:pt>
                <c:pt idx="2770">
                  <c:v>1</c:v>
                </c:pt>
                <c:pt idx="2771">
                  <c:v>1</c:v>
                </c:pt>
                <c:pt idx="2772">
                  <c:v>1</c:v>
                </c:pt>
                <c:pt idx="2773">
                  <c:v>1</c:v>
                </c:pt>
                <c:pt idx="2774">
                  <c:v>0</c:v>
                </c:pt>
                <c:pt idx="2775">
                  <c:v>3.4482758620689655E-2</c:v>
                </c:pt>
                <c:pt idx="2776">
                  <c:v>6.8965517241379309E-2</c:v>
                </c:pt>
                <c:pt idx="2777">
                  <c:v>0.10344827586206895</c:v>
                </c:pt>
                <c:pt idx="2778">
                  <c:v>0.13793103448275898</c:v>
                </c:pt>
                <c:pt idx="2779">
                  <c:v>0.17241379310344862</c:v>
                </c:pt>
                <c:pt idx="2780">
                  <c:v>0.20689655172413793</c:v>
                </c:pt>
                <c:pt idx="2781">
                  <c:v>0.24137931034482771</c:v>
                </c:pt>
                <c:pt idx="2782">
                  <c:v>0.27586206896551796</c:v>
                </c:pt>
                <c:pt idx="2783">
                  <c:v>0.31034482758620757</c:v>
                </c:pt>
                <c:pt idx="2784">
                  <c:v>0.34482758620689735</c:v>
                </c:pt>
                <c:pt idx="2785">
                  <c:v>0.37931034482758691</c:v>
                </c:pt>
                <c:pt idx="2786">
                  <c:v>0.41379310344827575</c:v>
                </c:pt>
                <c:pt idx="2787">
                  <c:v>0.44827586206896552</c:v>
                </c:pt>
                <c:pt idx="2788">
                  <c:v>0.48275862068965597</c:v>
                </c:pt>
                <c:pt idx="2789">
                  <c:v>0.51724137931034486</c:v>
                </c:pt>
                <c:pt idx="2790">
                  <c:v>0.5517241379310347</c:v>
                </c:pt>
                <c:pt idx="2791">
                  <c:v>0.58620689655172409</c:v>
                </c:pt>
                <c:pt idx="2792">
                  <c:v>0.62068965517241514</c:v>
                </c:pt>
                <c:pt idx="2793">
                  <c:v>0.65517241379310542</c:v>
                </c:pt>
                <c:pt idx="2794">
                  <c:v>0.6896551724137957</c:v>
                </c:pt>
                <c:pt idx="2795">
                  <c:v>0.72413793103448365</c:v>
                </c:pt>
                <c:pt idx="2796">
                  <c:v>0.75862068965517493</c:v>
                </c:pt>
                <c:pt idx="2797">
                  <c:v>0.7931034482758621</c:v>
                </c:pt>
                <c:pt idx="2798">
                  <c:v>0.82758620689655149</c:v>
                </c:pt>
                <c:pt idx="2799">
                  <c:v>0.86206896551724022</c:v>
                </c:pt>
                <c:pt idx="2800">
                  <c:v>0.89655172413792927</c:v>
                </c:pt>
                <c:pt idx="2801">
                  <c:v>0.93103448275862066</c:v>
                </c:pt>
                <c:pt idx="2802">
                  <c:v>0.96551724137931039</c:v>
                </c:pt>
                <c:pt idx="2803">
                  <c:v>0.99527914614120316</c:v>
                </c:pt>
                <c:pt idx="2804">
                  <c:v>0.99527914614120316</c:v>
                </c:pt>
                <c:pt idx="2805">
                  <c:v>0.99527914614120316</c:v>
                </c:pt>
                <c:pt idx="2806">
                  <c:v>0.99527914614120316</c:v>
                </c:pt>
                <c:pt idx="2807">
                  <c:v>0.99527914614120316</c:v>
                </c:pt>
                <c:pt idx="2808">
                  <c:v>0.99527914614120316</c:v>
                </c:pt>
                <c:pt idx="2809">
                  <c:v>0.99527914614120316</c:v>
                </c:pt>
                <c:pt idx="2810">
                  <c:v>0.99527914614120316</c:v>
                </c:pt>
                <c:pt idx="2811">
                  <c:v>1</c:v>
                </c:pt>
                <c:pt idx="2812">
                  <c:v>0</c:v>
                </c:pt>
                <c:pt idx="2813">
                  <c:v>3.3809619641779497E-2</c:v>
                </c:pt>
                <c:pt idx="2814">
                  <c:v>6.7619239283558868E-2</c:v>
                </c:pt>
                <c:pt idx="2815">
                  <c:v>0.10142885892533825</c:v>
                </c:pt>
                <c:pt idx="2816">
                  <c:v>0.13523847856711804</c:v>
                </c:pt>
                <c:pt idx="2817">
                  <c:v>0.16904809820889721</c:v>
                </c:pt>
                <c:pt idx="2818">
                  <c:v>0.20285771785067655</c:v>
                </c:pt>
                <c:pt idx="2819">
                  <c:v>0.23666733749245647</c:v>
                </c:pt>
                <c:pt idx="2820">
                  <c:v>0.27047695713423625</c:v>
                </c:pt>
                <c:pt idx="2821">
                  <c:v>0.30428657677601545</c:v>
                </c:pt>
                <c:pt idx="2822">
                  <c:v>0.33809619641779431</c:v>
                </c:pt>
                <c:pt idx="2823">
                  <c:v>0.37190581605957435</c:v>
                </c:pt>
                <c:pt idx="2824">
                  <c:v>0.4057154357013531</c:v>
                </c:pt>
                <c:pt idx="2825">
                  <c:v>0.43952505534313252</c:v>
                </c:pt>
                <c:pt idx="2826">
                  <c:v>0.47333467498491294</c:v>
                </c:pt>
                <c:pt idx="2827">
                  <c:v>0.50714429462669164</c:v>
                </c:pt>
                <c:pt idx="2828">
                  <c:v>0.5409539142684725</c:v>
                </c:pt>
                <c:pt idx="2829">
                  <c:v>0.57476353391025026</c:v>
                </c:pt>
                <c:pt idx="2830">
                  <c:v>0.60857315355202968</c:v>
                </c:pt>
                <c:pt idx="2831">
                  <c:v>0.64238277319380965</c:v>
                </c:pt>
                <c:pt idx="2832">
                  <c:v>0.67619239283559018</c:v>
                </c:pt>
                <c:pt idx="2833">
                  <c:v>0.71000201247736794</c:v>
                </c:pt>
                <c:pt idx="2834">
                  <c:v>0.74381163211914991</c:v>
                </c:pt>
                <c:pt idx="2835">
                  <c:v>0.777621251760928</c:v>
                </c:pt>
                <c:pt idx="2836">
                  <c:v>0.8114308714027062</c:v>
                </c:pt>
                <c:pt idx="2837">
                  <c:v>0.84524049104448706</c:v>
                </c:pt>
                <c:pt idx="2838">
                  <c:v>0.87905011068626504</c:v>
                </c:pt>
                <c:pt idx="2839">
                  <c:v>0.91285973032804579</c:v>
                </c:pt>
                <c:pt idx="2840">
                  <c:v>0.94666934996982388</c:v>
                </c:pt>
                <c:pt idx="2841">
                  <c:v>0.98047896961160208</c:v>
                </c:pt>
                <c:pt idx="2842">
                  <c:v>1</c:v>
                </c:pt>
                <c:pt idx="2843">
                  <c:v>1</c:v>
                </c:pt>
                <c:pt idx="2844">
                  <c:v>1</c:v>
                </c:pt>
                <c:pt idx="2845">
                  <c:v>1</c:v>
                </c:pt>
                <c:pt idx="2846">
                  <c:v>1</c:v>
                </c:pt>
                <c:pt idx="2847">
                  <c:v>1</c:v>
                </c:pt>
                <c:pt idx="2848">
                  <c:v>1</c:v>
                </c:pt>
                <c:pt idx="2849">
                  <c:v>1</c:v>
                </c:pt>
                <c:pt idx="2850">
                  <c:v>0</c:v>
                </c:pt>
                <c:pt idx="2851">
                  <c:v>2.6611753524473668E-2</c:v>
                </c:pt>
                <c:pt idx="2852">
                  <c:v>5.3223507048947113E-2</c:v>
                </c:pt>
                <c:pt idx="2853">
                  <c:v>7.9835260573420733E-2</c:v>
                </c:pt>
                <c:pt idx="2854">
                  <c:v>0.10644701409789396</c:v>
                </c:pt>
                <c:pt idx="2855">
                  <c:v>0.13305876762236776</c:v>
                </c:pt>
                <c:pt idx="2856">
                  <c:v>0.15967052114684133</c:v>
                </c:pt>
                <c:pt idx="2857">
                  <c:v>0.18628227467131517</c:v>
                </c:pt>
                <c:pt idx="2858">
                  <c:v>0.21289402819578843</c:v>
                </c:pt>
                <c:pt idx="2859">
                  <c:v>0.23950578172026246</c:v>
                </c:pt>
                <c:pt idx="2860">
                  <c:v>0.26611753524473558</c:v>
                </c:pt>
                <c:pt idx="2861">
                  <c:v>0.29272928876920973</c:v>
                </c:pt>
                <c:pt idx="2862">
                  <c:v>0.31934104229368282</c:v>
                </c:pt>
                <c:pt idx="2863">
                  <c:v>0.34595279581815691</c:v>
                </c:pt>
                <c:pt idx="2864">
                  <c:v>0.37256454934263089</c:v>
                </c:pt>
                <c:pt idx="2865">
                  <c:v>0.39917630286710426</c:v>
                </c:pt>
                <c:pt idx="2866">
                  <c:v>0.42578805639157685</c:v>
                </c:pt>
                <c:pt idx="2867">
                  <c:v>0.452399809916051</c:v>
                </c:pt>
                <c:pt idx="2868">
                  <c:v>0.47901156344052398</c:v>
                </c:pt>
                <c:pt idx="2869">
                  <c:v>0.50562331696499763</c:v>
                </c:pt>
                <c:pt idx="2870">
                  <c:v>0.53223507048947261</c:v>
                </c:pt>
                <c:pt idx="2871">
                  <c:v>0.5588468240139447</c:v>
                </c:pt>
                <c:pt idx="2872">
                  <c:v>0.58545857753841823</c:v>
                </c:pt>
                <c:pt idx="2873">
                  <c:v>0.61207033106289288</c:v>
                </c:pt>
                <c:pt idx="2874">
                  <c:v>0.63868208458736531</c:v>
                </c:pt>
                <c:pt idx="2875">
                  <c:v>0.66529383811184051</c:v>
                </c:pt>
                <c:pt idx="2876">
                  <c:v>0.6919055916363126</c:v>
                </c:pt>
                <c:pt idx="2877">
                  <c:v>0.71851734516078558</c:v>
                </c:pt>
                <c:pt idx="2878">
                  <c:v>0.74512909868526089</c:v>
                </c:pt>
                <c:pt idx="2879">
                  <c:v>0.77174085220973643</c:v>
                </c:pt>
                <c:pt idx="2880">
                  <c:v>0.7983526057342053</c:v>
                </c:pt>
                <c:pt idx="2881">
                  <c:v>0.82496435925868061</c:v>
                </c:pt>
                <c:pt idx="2882">
                  <c:v>0.8515761127831537</c:v>
                </c:pt>
                <c:pt idx="2883">
                  <c:v>0.87818786630762724</c:v>
                </c:pt>
                <c:pt idx="2884">
                  <c:v>0.904799619832102</c:v>
                </c:pt>
                <c:pt idx="2885">
                  <c:v>0.93141137335657465</c:v>
                </c:pt>
                <c:pt idx="2886">
                  <c:v>0.95802312688104796</c:v>
                </c:pt>
                <c:pt idx="2887">
                  <c:v>0.98463488040552161</c:v>
                </c:pt>
                <c:pt idx="2888">
                  <c:v>1</c:v>
                </c:pt>
                <c:pt idx="2889">
                  <c:v>1</c:v>
                </c:pt>
                <c:pt idx="2890">
                  <c:v>1</c:v>
                </c:pt>
                <c:pt idx="2891">
                  <c:v>1</c:v>
                </c:pt>
                <c:pt idx="2892">
                  <c:v>0</c:v>
                </c:pt>
                <c:pt idx="2893">
                  <c:v>2.5731352427630878E-2</c:v>
                </c:pt>
                <c:pt idx="2894">
                  <c:v>5.1462704855261818E-2</c:v>
                </c:pt>
                <c:pt idx="2895">
                  <c:v>7.71940572828924E-2</c:v>
                </c:pt>
                <c:pt idx="2896">
                  <c:v>0.10292540971052322</c:v>
                </c:pt>
                <c:pt idx="2897">
                  <c:v>0.12865676213815369</c:v>
                </c:pt>
                <c:pt idx="2898">
                  <c:v>0.15438811456578491</c:v>
                </c:pt>
                <c:pt idx="2899">
                  <c:v>0.18011946699341574</c:v>
                </c:pt>
                <c:pt idx="2900">
                  <c:v>0.20585081942104638</c:v>
                </c:pt>
                <c:pt idx="2901">
                  <c:v>0.23158217184867722</c:v>
                </c:pt>
                <c:pt idx="2902">
                  <c:v>0.25731352427630799</c:v>
                </c:pt>
                <c:pt idx="2903">
                  <c:v>0.2830448767039388</c:v>
                </c:pt>
                <c:pt idx="2904">
                  <c:v>0.30877622913156982</c:v>
                </c:pt>
                <c:pt idx="2905">
                  <c:v>0.33450758155920168</c:v>
                </c:pt>
                <c:pt idx="2906">
                  <c:v>0.36023893398683132</c:v>
                </c:pt>
                <c:pt idx="2907">
                  <c:v>0.38597028641446329</c:v>
                </c:pt>
                <c:pt idx="2908">
                  <c:v>0.41170163884209277</c:v>
                </c:pt>
                <c:pt idx="2909">
                  <c:v>0.43743299126972496</c:v>
                </c:pt>
                <c:pt idx="2910">
                  <c:v>0.46316434369735482</c:v>
                </c:pt>
                <c:pt idx="2911">
                  <c:v>0.4888956961249859</c:v>
                </c:pt>
                <c:pt idx="2912">
                  <c:v>0.51462704855261598</c:v>
                </c:pt>
                <c:pt idx="2913">
                  <c:v>0.54035840098024657</c:v>
                </c:pt>
                <c:pt idx="2914">
                  <c:v>0.56608975340787904</c:v>
                </c:pt>
                <c:pt idx="2915">
                  <c:v>0.5918211058355084</c:v>
                </c:pt>
                <c:pt idx="2916">
                  <c:v>0.61755245826313965</c:v>
                </c:pt>
                <c:pt idx="2917">
                  <c:v>0.64328381069077234</c:v>
                </c:pt>
                <c:pt idx="2918">
                  <c:v>0.66901516311840215</c:v>
                </c:pt>
                <c:pt idx="2919">
                  <c:v>0.69474651554603162</c:v>
                </c:pt>
                <c:pt idx="2920">
                  <c:v>0.72047786797366242</c:v>
                </c:pt>
                <c:pt idx="2921">
                  <c:v>0.74620922040129445</c:v>
                </c:pt>
                <c:pt idx="2922">
                  <c:v>0.77194057282892536</c:v>
                </c:pt>
                <c:pt idx="2923">
                  <c:v>0.79767192525655484</c:v>
                </c:pt>
                <c:pt idx="2924">
                  <c:v>0.82340327768418753</c:v>
                </c:pt>
                <c:pt idx="2925">
                  <c:v>0.84913463011181778</c:v>
                </c:pt>
                <c:pt idx="2926">
                  <c:v>0.87486598253944881</c:v>
                </c:pt>
                <c:pt idx="2927">
                  <c:v>0.90059733496707806</c:v>
                </c:pt>
                <c:pt idx="2928">
                  <c:v>0.92632868739470964</c:v>
                </c:pt>
                <c:pt idx="2929">
                  <c:v>0.95206003982233856</c:v>
                </c:pt>
                <c:pt idx="2930">
                  <c:v>0.97779139224997302</c:v>
                </c:pt>
                <c:pt idx="2931">
                  <c:v>1</c:v>
                </c:pt>
                <c:pt idx="2932">
                  <c:v>1</c:v>
                </c:pt>
                <c:pt idx="2933">
                  <c:v>1</c:v>
                </c:pt>
                <c:pt idx="2934">
                  <c:v>0</c:v>
                </c:pt>
                <c:pt idx="2935">
                  <c:v>7.9507808802652444E-2</c:v>
                </c:pt>
                <c:pt idx="2936">
                  <c:v>0.15901561760530494</c:v>
                </c:pt>
                <c:pt idx="2937">
                  <c:v>0.2385234264079574</c:v>
                </c:pt>
                <c:pt idx="2938">
                  <c:v>0.31803123521061033</c:v>
                </c:pt>
                <c:pt idx="2939">
                  <c:v>0.39753904401326234</c:v>
                </c:pt>
                <c:pt idx="2940">
                  <c:v>0.4770468528159148</c:v>
                </c:pt>
                <c:pt idx="2941">
                  <c:v>0.55655466161856715</c:v>
                </c:pt>
                <c:pt idx="2942">
                  <c:v>0.63606247042121955</c:v>
                </c:pt>
                <c:pt idx="2943">
                  <c:v>0.71557027922387384</c:v>
                </c:pt>
                <c:pt idx="2944">
                  <c:v>0.79507808802652469</c:v>
                </c:pt>
                <c:pt idx="2945">
                  <c:v>0.87458589682917887</c:v>
                </c:pt>
                <c:pt idx="2946">
                  <c:v>0.9540937056318296</c:v>
                </c:pt>
                <c:pt idx="2947">
                  <c:v>1</c:v>
                </c:pt>
                <c:pt idx="2948">
                  <c:v>0</c:v>
                </c:pt>
                <c:pt idx="2949">
                  <c:v>3.1812156788487381E-2</c:v>
                </c:pt>
                <c:pt idx="2950">
                  <c:v>6.3624313576974748E-2</c:v>
                </c:pt>
                <c:pt idx="2951">
                  <c:v>9.5436470365462503E-2</c:v>
                </c:pt>
                <c:pt idx="2952">
                  <c:v>0.12724862715394952</c:v>
                </c:pt>
                <c:pt idx="2953">
                  <c:v>0.15906078394243747</c:v>
                </c:pt>
                <c:pt idx="2954">
                  <c:v>0.19087294073092428</c:v>
                </c:pt>
                <c:pt idx="2955">
                  <c:v>0.22268509751941171</c:v>
                </c:pt>
                <c:pt idx="2956">
                  <c:v>0.25449725430789905</c:v>
                </c:pt>
                <c:pt idx="2957">
                  <c:v>0.28630941109638641</c:v>
                </c:pt>
                <c:pt idx="2958">
                  <c:v>0.31812156788487544</c:v>
                </c:pt>
                <c:pt idx="2959">
                  <c:v>0.3499337246733612</c:v>
                </c:pt>
                <c:pt idx="2960">
                  <c:v>0.38174588146184918</c:v>
                </c:pt>
                <c:pt idx="2961">
                  <c:v>0.41355803825033594</c:v>
                </c:pt>
                <c:pt idx="2962">
                  <c:v>0.44537019503882397</c:v>
                </c:pt>
                <c:pt idx="2963">
                  <c:v>0.47718235182731122</c:v>
                </c:pt>
                <c:pt idx="2964">
                  <c:v>0.50899450861579865</c:v>
                </c:pt>
                <c:pt idx="2965">
                  <c:v>0.54080666540428568</c:v>
                </c:pt>
                <c:pt idx="2966">
                  <c:v>0.57261882219277416</c:v>
                </c:pt>
                <c:pt idx="2967">
                  <c:v>0.60443097898125897</c:v>
                </c:pt>
                <c:pt idx="2968">
                  <c:v>0.63624313576974767</c:v>
                </c:pt>
                <c:pt idx="2969">
                  <c:v>0.66805529255823737</c:v>
                </c:pt>
                <c:pt idx="2970">
                  <c:v>0.6998674493467224</c:v>
                </c:pt>
                <c:pt idx="2971">
                  <c:v>0.73167960613521199</c:v>
                </c:pt>
                <c:pt idx="2972">
                  <c:v>0.76349176292369858</c:v>
                </c:pt>
                <c:pt idx="2973">
                  <c:v>0.7953039197121845</c:v>
                </c:pt>
                <c:pt idx="2974">
                  <c:v>0.82711607650067265</c:v>
                </c:pt>
                <c:pt idx="2975">
                  <c:v>0.85892823328916179</c:v>
                </c:pt>
                <c:pt idx="2976">
                  <c:v>0.89074039007764649</c:v>
                </c:pt>
                <c:pt idx="2977">
                  <c:v>0.92255254686613275</c:v>
                </c:pt>
                <c:pt idx="2978">
                  <c:v>0.95436470365462134</c:v>
                </c:pt>
                <c:pt idx="2979">
                  <c:v>0.98617686044310882</c:v>
                </c:pt>
                <c:pt idx="2980">
                  <c:v>1</c:v>
                </c:pt>
                <c:pt idx="2981">
                  <c:v>1</c:v>
                </c:pt>
                <c:pt idx="2982">
                  <c:v>1</c:v>
                </c:pt>
                <c:pt idx="2983">
                  <c:v>1</c:v>
                </c:pt>
                <c:pt idx="2984">
                  <c:v>1</c:v>
                </c:pt>
                <c:pt idx="2985">
                  <c:v>1</c:v>
                </c:pt>
                <c:pt idx="2986">
                  <c:v>1</c:v>
                </c:pt>
                <c:pt idx="2987">
                  <c:v>1</c:v>
                </c:pt>
                <c:pt idx="2988">
                  <c:v>0</c:v>
                </c:pt>
                <c:pt idx="2989">
                  <c:v>2.5085859340003205E-2</c:v>
                </c:pt>
                <c:pt idx="2990">
                  <c:v>5.0171718680006396E-2</c:v>
                </c:pt>
                <c:pt idx="2991">
                  <c:v>7.5257578020009611E-2</c:v>
                </c:pt>
                <c:pt idx="2992">
                  <c:v>0.10034343736001282</c:v>
                </c:pt>
                <c:pt idx="2993">
                  <c:v>0.12542929670001601</c:v>
                </c:pt>
                <c:pt idx="2994">
                  <c:v>0.15051515604001944</c:v>
                </c:pt>
                <c:pt idx="2995">
                  <c:v>0.17560101538002243</c:v>
                </c:pt>
                <c:pt idx="2996">
                  <c:v>0.20068687472002564</c:v>
                </c:pt>
                <c:pt idx="2997">
                  <c:v>0.2257727340600289</c:v>
                </c:pt>
                <c:pt idx="2998">
                  <c:v>0.25085859340003208</c:v>
                </c:pt>
                <c:pt idx="2999">
                  <c:v>0.27594445274003526</c:v>
                </c:pt>
                <c:pt idx="3000">
                  <c:v>0.30103031208003844</c:v>
                </c:pt>
                <c:pt idx="3001">
                  <c:v>0.32611617142004296</c:v>
                </c:pt>
                <c:pt idx="3002">
                  <c:v>0.35120203076004486</c:v>
                </c:pt>
                <c:pt idx="3003">
                  <c:v>0.37628789010004904</c:v>
                </c:pt>
                <c:pt idx="3004">
                  <c:v>0.40137374944005183</c:v>
                </c:pt>
                <c:pt idx="3005">
                  <c:v>0.42645960878005507</c:v>
                </c:pt>
                <c:pt idx="3006">
                  <c:v>0.4515454681200578</c:v>
                </c:pt>
                <c:pt idx="3007">
                  <c:v>0.47663132746006076</c:v>
                </c:pt>
                <c:pt idx="3008">
                  <c:v>0.50171718680006228</c:v>
                </c:pt>
                <c:pt idx="3009">
                  <c:v>0.52680304614006734</c:v>
                </c:pt>
                <c:pt idx="3010">
                  <c:v>0.55188890548007064</c:v>
                </c:pt>
                <c:pt idx="3011">
                  <c:v>0.5769747648200737</c:v>
                </c:pt>
                <c:pt idx="3012">
                  <c:v>0.602060624160078</c:v>
                </c:pt>
                <c:pt idx="3013">
                  <c:v>0.62714648350008184</c:v>
                </c:pt>
                <c:pt idx="3014">
                  <c:v>0.65223234284008369</c:v>
                </c:pt>
                <c:pt idx="3015">
                  <c:v>0.67731820218008865</c:v>
                </c:pt>
                <c:pt idx="3016">
                  <c:v>0.70240406152008972</c:v>
                </c:pt>
                <c:pt idx="3017">
                  <c:v>0.7274899208600929</c:v>
                </c:pt>
                <c:pt idx="3018">
                  <c:v>0.75257578020009663</c:v>
                </c:pt>
                <c:pt idx="3019">
                  <c:v>0.77766163954010192</c:v>
                </c:pt>
                <c:pt idx="3020">
                  <c:v>0.80274749888010366</c:v>
                </c:pt>
                <c:pt idx="3021">
                  <c:v>0.82783335822010573</c:v>
                </c:pt>
                <c:pt idx="3022">
                  <c:v>0.85291921756011135</c:v>
                </c:pt>
                <c:pt idx="3023">
                  <c:v>0.8780050769001142</c:v>
                </c:pt>
                <c:pt idx="3024">
                  <c:v>0.90309093624011683</c:v>
                </c:pt>
                <c:pt idx="3025">
                  <c:v>0.92817679558011867</c:v>
                </c:pt>
                <c:pt idx="3026">
                  <c:v>0.95326265492012152</c:v>
                </c:pt>
                <c:pt idx="3027">
                  <c:v>0.97834851426012626</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0</c:v>
                </c:pt>
                <c:pt idx="3043">
                  <c:v>2.1338752699098341E-2</c:v>
                </c:pt>
                <c:pt idx="3044">
                  <c:v>4.2677505398196681E-2</c:v>
                </c:pt>
                <c:pt idx="3045">
                  <c:v>6.4016258097295123E-2</c:v>
                </c:pt>
                <c:pt idx="3046">
                  <c:v>8.5355010796393571E-2</c:v>
                </c:pt>
                <c:pt idx="3047">
                  <c:v>0.10669376349549188</c:v>
                </c:pt>
                <c:pt idx="3048">
                  <c:v>0.12803251619459005</c:v>
                </c:pt>
                <c:pt idx="3049">
                  <c:v>0.14937126889368837</c:v>
                </c:pt>
                <c:pt idx="3050">
                  <c:v>0.170710021592787</c:v>
                </c:pt>
                <c:pt idx="3051">
                  <c:v>0.19204877429188508</c:v>
                </c:pt>
                <c:pt idx="3052">
                  <c:v>0.21338752699098337</c:v>
                </c:pt>
                <c:pt idx="3053">
                  <c:v>0.23472627969008175</c:v>
                </c:pt>
                <c:pt idx="3054">
                  <c:v>0.2560650323891801</c:v>
                </c:pt>
                <c:pt idx="3055">
                  <c:v>0.27740378508827906</c:v>
                </c:pt>
                <c:pt idx="3056">
                  <c:v>0.29874253778737681</c:v>
                </c:pt>
                <c:pt idx="3057">
                  <c:v>0.32008129048647532</c:v>
                </c:pt>
                <c:pt idx="3058">
                  <c:v>0.34142004318557406</c:v>
                </c:pt>
                <c:pt idx="3059">
                  <c:v>0.36275879588467308</c:v>
                </c:pt>
                <c:pt idx="3060">
                  <c:v>0.38409754858377015</c:v>
                </c:pt>
                <c:pt idx="3061">
                  <c:v>0.40543630128286973</c:v>
                </c:pt>
                <c:pt idx="3062">
                  <c:v>0.4267750539819668</c:v>
                </c:pt>
                <c:pt idx="3063">
                  <c:v>0.44811380668106515</c:v>
                </c:pt>
                <c:pt idx="3064">
                  <c:v>0.46945255938016411</c:v>
                </c:pt>
                <c:pt idx="3065">
                  <c:v>0.49079131207926185</c:v>
                </c:pt>
                <c:pt idx="3066">
                  <c:v>0.51213006477835898</c:v>
                </c:pt>
                <c:pt idx="3067">
                  <c:v>0.53346881747745867</c:v>
                </c:pt>
                <c:pt idx="3068">
                  <c:v>0.55480757017655691</c:v>
                </c:pt>
                <c:pt idx="3069">
                  <c:v>0.57614632287565526</c:v>
                </c:pt>
                <c:pt idx="3070">
                  <c:v>0.5974850755747535</c:v>
                </c:pt>
                <c:pt idx="3071">
                  <c:v>0.61882382827385363</c:v>
                </c:pt>
                <c:pt idx="3072">
                  <c:v>0.64016258097294787</c:v>
                </c:pt>
                <c:pt idx="3073">
                  <c:v>0.66150133367204966</c:v>
                </c:pt>
                <c:pt idx="3074">
                  <c:v>0.68284008637114813</c:v>
                </c:pt>
                <c:pt idx="3075">
                  <c:v>0.70417883907024525</c:v>
                </c:pt>
                <c:pt idx="3076">
                  <c:v>0.72551759176934205</c:v>
                </c:pt>
                <c:pt idx="3077">
                  <c:v>0.74685634446844262</c:v>
                </c:pt>
                <c:pt idx="3078">
                  <c:v>0.76819509716754231</c:v>
                </c:pt>
                <c:pt idx="3079">
                  <c:v>0.78953384986663644</c:v>
                </c:pt>
                <c:pt idx="3080">
                  <c:v>0.81087260256573823</c:v>
                </c:pt>
                <c:pt idx="3081">
                  <c:v>0.83221135526483569</c:v>
                </c:pt>
                <c:pt idx="3082">
                  <c:v>0.85355010796393349</c:v>
                </c:pt>
                <c:pt idx="3083">
                  <c:v>0.89622761336213064</c:v>
                </c:pt>
                <c:pt idx="3084">
                  <c:v>0.91756636606122643</c:v>
                </c:pt>
                <c:pt idx="3085">
                  <c:v>0.93890511876032701</c:v>
                </c:pt>
                <c:pt idx="3086">
                  <c:v>0.96024387145942691</c:v>
                </c:pt>
                <c:pt idx="3087">
                  <c:v>0.98158262415852349</c:v>
                </c:pt>
                <c:pt idx="3088">
                  <c:v>1</c:v>
                </c:pt>
                <c:pt idx="3089">
                  <c:v>0</c:v>
                </c:pt>
                <c:pt idx="3090">
                  <c:v>2.4644271673757039E-2</c:v>
                </c:pt>
                <c:pt idx="3091">
                  <c:v>4.9288543347513987E-2</c:v>
                </c:pt>
                <c:pt idx="3092">
                  <c:v>7.3932815021270984E-2</c:v>
                </c:pt>
                <c:pt idx="3093">
                  <c:v>9.8577086695028154E-2</c:v>
                </c:pt>
                <c:pt idx="3094">
                  <c:v>0.12322135836878516</c:v>
                </c:pt>
                <c:pt idx="3095">
                  <c:v>0.14786563004254225</c:v>
                </c:pt>
                <c:pt idx="3096">
                  <c:v>0.17250990171629932</c:v>
                </c:pt>
                <c:pt idx="3097">
                  <c:v>0.19715417339005567</c:v>
                </c:pt>
                <c:pt idx="3098">
                  <c:v>0.22179844506381299</c:v>
                </c:pt>
                <c:pt idx="3099">
                  <c:v>0.24644271673757032</c:v>
                </c:pt>
                <c:pt idx="3100">
                  <c:v>0.27108698841132695</c:v>
                </c:pt>
                <c:pt idx="3101">
                  <c:v>0.29573126008508394</c:v>
                </c:pt>
                <c:pt idx="3102">
                  <c:v>0.32037553175884248</c:v>
                </c:pt>
                <c:pt idx="3103">
                  <c:v>0.34501980343259792</c:v>
                </c:pt>
                <c:pt idx="3104">
                  <c:v>0.36966407510635557</c:v>
                </c:pt>
                <c:pt idx="3105">
                  <c:v>0.39430834678011251</c:v>
                </c:pt>
                <c:pt idx="3106">
                  <c:v>0.4189526184538695</c:v>
                </c:pt>
                <c:pt idx="3107">
                  <c:v>0.44359689012762632</c:v>
                </c:pt>
                <c:pt idx="3108">
                  <c:v>0.46824116180138275</c:v>
                </c:pt>
                <c:pt idx="3109">
                  <c:v>0.49288543347513991</c:v>
                </c:pt>
                <c:pt idx="3110">
                  <c:v>0.51752970514889685</c:v>
                </c:pt>
                <c:pt idx="3111">
                  <c:v>0.54217397682265356</c:v>
                </c:pt>
                <c:pt idx="3112">
                  <c:v>0.56681824849641094</c:v>
                </c:pt>
                <c:pt idx="3113">
                  <c:v>0.59146252017016532</c:v>
                </c:pt>
                <c:pt idx="3114">
                  <c:v>0.61610679184392458</c:v>
                </c:pt>
                <c:pt idx="3115">
                  <c:v>0.64075106351768363</c:v>
                </c:pt>
                <c:pt idx="3116">
                  <c:v>0.66539533519144012</c:v>
                </c:pt>
                <c:pt idx="3117">
                  <c:v>0.69003960686519716</c:v>
                </c:pt>
                <c:pt idx="3118">
                  <c:v>0.71468387853895365</c:v>
                </c:pt>
                <c:pt idx="3119">
                  <c:v>0.73932815021270981</c:v>
                </c:pt>
                <c:pt idx="3120">
                  <c:v>0.76397242188646686</c:v>
                </c:pt>
                <c:pt idx="3121">
                  <c:v>0.78861669356022379</c:v>
                </c:pt>
                <c:pt idx="3122">
                  <c:v>0.8132609652339805</c:v>
                </c:pt>
                <c:pt idx="3123">
                  <c:v>0.83790523690773899</c:v>
                </c:pt>
                <c:pt idx="3124">
                  <c:v>0.88719378025525053</c:v>
                </c:pt>
                <c:pt idx="3125">
                  <c:v>0.9118380519290088</c:v>
                </c:pt>
                <c:pt idx="3126">
                  <c:v>0.93648232360276429</c:v>
                </c:pt>
                <c:pt idx="3127">
                  <c:v>0.96112659527652278</c:v>
                </c:pt>
                <c:pt idx="3128">
                  <c:v>0.98577086695027982</c:v>
                </c:pt>
                <c:pt idx="3129">
                  <c:v>1</c:v>
                </c:pt>
                <c:pt idx="3130">
                  <c:v>0</c:v>
                </c:pt>
                <c:pt idx="3131">
                  <c:v>2.7339300244101212E-2</c:v>
                </c:pt>
                <c:pt idx="3132">
                  <c:v>5.4678600488202313E-2</c:v>
                </c:pt>
                <c:pt idx="3133">
                  <c:v>8.2017900732303473E-2</c:v>
                </c:pt>
                <c:pt idx="3134">
                  <c:v>0.10935720097640469</c:v>
                </c:pt>
                <c:pt idx="3135">
                  <c:v>0.13669650122050567</c:v>
                </c:pt>
                <c:pt idx="3136">
                  <c:v>0.16403580146460692</c:v>
                </c:pt>
                <c:pt idx="3137">
                  <c:v>0.19137510170870781</c:v>
                </c:pt>
                <c:pt idx="3138">
                  <c:v>0.21871440195280981</c:v>
                </c:pt>
                <c:pt idx="3139">
                  <c:v>0.24605370219691067</c:v>
                </c:pt>
                <c:pt idx="3140">
                  <c:v>0.273393002441011</c:v>
                </c:pt>
                <c:pt idx="3141">
                  <c:v>0.3007323026851127</c:v>
                </c:pt>
                <c:pt idx="3142">
                  <c:v>0.32807160292921494</c:v>
                </c:pt>
                <c:pt idx="3143">
                  <c:v>0.35541090317331592</c:v>
                </c:pt>
                <c:pt idx="3144">
                  <c:v>0.38275020341741672</c:v>
                </c:pt>
                <c:pt idx="3145">
                  <c:v>0.41008950366151731</c:v>
                </c:pt>
                <c:pt idx="3146">
                  <c:v>0.43742880390562011</c:v>
                </c:pt>
                <c:pt idx="3147">
                  <c:v>0.46476810414971981</c:v>
                </c:pt>
                <c:pt idx="3148">
                  <c:v>0.49210740439382133</c:v>
                </c:pt>
                <c:pt idx="3149">
                  <c:v>0.51944670463792075</c:v>
                </c:pt>
                <c:pt idx="3150">
                  <c:v>0.54678600488202256</c:v>
                </c:pt>
                <c:pt idx="3151">
                  <c:v>0.57412530512612425</c:v>
                </c:pt>
                <c:pt idx="3152">
                  <c:v>0.60146460537022539</c:v>
                </c:pt>
                <c:pt idx="3153">
                  <c:v>0.62880390561432664</c:v>
                </c:pt>
                <c:pt idx="3154">
                  <c:v>0.65614320585842889</c:v>
                </c:pt>
                <c:pt idx="3155">
                  <c:v>0.68348250610252859</c:v>
                </c:pt>
                <c:pt idx="3156">
                  <c:v>0.71082180634663183</c:v>
                </c:pt>
                <c:pt idx="3157">
                  <c:v>0.73816110659073164</c:v>
                </c:pt>
                <c:pt idx="3158">
                  <c:v>0.76550040683483356</c:v>
                </c:pt>
                <c:pt idx="3159">
                  <c:v>0.7928397070789337</c:v>
                </c:pt>
                <c:pt idx="3160">
                  <c:v>0.82017900732303606</c:v>
                </c:pt>
                <c:pt idx="3161">
                  <c:v>0.84751830756713553</c:v>
                </c:pt>
                <c:pt idx="3162">
                  <c:v>0.87485760781123689</c:v>
                </c:pt>
                <c:pt idx="3163">
                  <c:v>0.90219690805533759</c:v>
                </c:pt>
                <c:pt idx="3164">
                  <c:v>0.92953620829943928</c:v>
                </c:pt>
                <c:pt idx="3165">
                  <c:v>0.95687550854354231</c:v>
                </c:pt>
                <c:pt idx="3166">
                  <c:v>0.98421480878763956</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0</c:v>
                </c:pt>
                <c:pt idx="3191">
                  <c:v>2.6713308952138901E-2</c:v>
                </c:pt>
                <c:pt idx="3192">
                  <c:v>5.3426617904277919E-2</c:v>
                </c:pt>
                <c:pt idx="3193">
                  <c:v>8.0139926856416702E-2</c:v>
                </c:pt>
                <c:pt idx="3194">
                  <c:v>0.1068532358085556</c:v>
                </c:pt>
                <c:pt idx="3195">
                  <c:v>0.13356654476069454</c:v>
                </c:pt>
                <c:pt idx="3196">
                  <c:v>0.1602798537128334</c:v>
                </c:pt>
                <c:pt idx="3197">
                  <c:v>0.18699316266497273</c:v>
                </c:pt>
                <c:pt idx="3198">
                  <c:v>0.21370647161711154</c:v>
                </c:pt>
                <c:pt idx="3199">
                  <c:v>0.24041978056925076</c:v>
                </c:pt>
                <c:pt idx="3200">
                  <c:v>0.26713308952138826</c:v>
                </c:pt>
                <c:pt idx="3201">
                  <c:v>0.29384639847352795</c:v>
                </c:pt>
                <c:pt idx="3202">
                  <c:v>0.32055970742566753</c:v>
                </c:pt>
                <c:pt idx="3203">
                  <c:v>0.34727301637780628</c:v>
                </c:pt>
                <c:pt idx="3204">
                  <c:v>0.37398632532994652</c:v>
                </c:pt>
                <c:pt idx="3205">
                  <c:v>0.40069963428208355</c:v>
                </c:pt>
                <c:pt idx="3206">
                  <c:v>0.42741294323422363</c:v>
                </c:pt>
                <c:pt idx="3207">
                  <c:v>0.45412625218636127</c:v>
                </c:pt>
                <c:pt idx="3208">
                  <c:v>0.48083956113850096</c:v>
                </c:pt>
                <c:pt idx="3209">
                  <c:v>0.50755287009063788</c:v>
                </c:pt>
                <c:pt idx="3210">
                  <c:v>0.53426617904277662</c:v>
                </c:pt>
                <c:pt idx="3211">
                  <c:v>0.56097948799491693</c:v>
                </c:pt>
                <c:pt idx="3212">
                  <c:v>0.58769279694705556</c:v>
                </c:pt>
                <c:pt idx="3213">
                  <c:v>0.61440610589919453</c:v>
                </c:pt>
                <c:pt idx="3214">
                  <c:v>0.64111941485133361</c:v>
                </c:pt>
                <c:pt idx="3215">
                  <c:v>0.66783272380347403</c:v>
                </c:pt>
                <c:pt idx="3216">
                  <c:v>0.69454603275561144</c:v>
                </c:pt>
                <c:pt idx="3217">
                  <c:v>0.72125934170774908</c:v>
                </c:pt>
                <c:pt idx="3218">
                  <c:v>0.74797265065989182</c:v>
                </c:pt>
                <c:pt idx="3219">
                  <c:v>0.77468595961202935</c:v>
                </c:pt>
                <c:pt idx="3220">
                  <c:v>0.80139926856416765</c:v>
                </c:pt>
                <c:pt idx="3221">
                  <c:v>0.82811257751630596</c:v>
                </c:pt>
                <c:pt idx="3222">
                  <c:v>0.85482588646844737</c:v>
                </c:pt>
                <c:pt idx="3223">
                  <c:v>0.88153919542058379</c:v>
                </c:pt>
                <c:pt idx="3224">
                  <c:v>0.90825250437272131</c:v>
                </c:pt>
                <c:pt idx="3225">
                  <c:v>0.93496581332486306</c:v>
                </c:pt>
                <c:pt idx="3226">
                  <c:v>0.96167912227700192</c:v>
                </c:pt>
                <c:pt idx="3227">
                  <c:v>0.98839243122913933</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0</c:v>
                </c:pt>
                <c:pt idx="3246">
                  <c:v>2.6713308952138901E-2</c:v>
                </c:pt>
                <c:pt idx="3247">
                  <c:v>5.3426617904277919E-2</c:v>
                </c:pt>
                <c:pt idx="3248">
                  <c:v>8.0139926856416702E-2</c:v>
                </c:pt>
                <c:pt idx="3249">
                  <c:v>0.1068532358085556</c:v>
                </c:pt>
                <c:pt idx="3250">
                  <c:v>0.13356654476069454</c:v>
                </c:pt>
                <c:pt idx="3251">
                  <c:v>0.1602798537128334</c:v>
                </c:pt>
                <c:pt idx="3252">
                  <c:v>0.18699316266497273</c:v>
                </c:pt>
                <c:pt idx="3253">
                  <c:v>0.21370647161711154</c:v>
                </c:pt>
                <c:pt idx="3254">
                  <c:v>0.24041978056925076</c:v>
                </c:pt>
                <c:pt idx="3255">
                  <c:v>0.26713308952138826</c:v>
                </c:pt>
                <c:pt idx="3256">
                  <c:v>0.29384639847352795</c:v>
                </c:pt>
                <c:pt idx="3257">
                  <c:v>0.32055970742566753</c:v>
                </c:pt>
                <c:pt idx="3258">
                  <c:v>0.34727301637780628</c:v>
                </c:pt>
                <c:pt idx="3259">
                  <c:v>0.37398632532994652</c:v>
                </c:pt>
                <c:pt idx="3260">
                  <c:v>0.40069963428208355</c:v>
                </c:pt>
                <c:pt idx="3261">
                  <c:v>0.42741294323422363</c:v>
                </c:pt>
                <c:pt idx="3262">
                  <c:v>0.45412625218636127</c:v>
                </c:pt>
                <c:pt idx="3263">
                  <c:v>0.48083956113850096</c:v>
                </c:pt>
                <c:pt idx="3264">
                  <c:v>0.50755287009063788</c:v>
                </c:pt>
                <c:pt idx="3265">
                  <c:v>0.53426617904277662</c:v>
                </c:pt>
                <c:pt idx="3266">
                  <c:v>0.56097948799491693</c:v>
                </c:pt>
                <c:pt idx="3267">
                  <c:v>0.58769279694705556</c:v>
                </c:pt>
                <c:pt idx="3268">
                  <c:v>0.61440610589919453</c:v>
                </c:pt>
                <c:pt idx="3269">
                  <c:v>0.64111941485133361</c:v>
                </c:pt>
                <c:pt idx="3270">
                  <c:v>0.66783272380347403</c:v>
                </c:pt>
                <c:pt idx="3271">
                  <c:v>0.69454603275561144</c:v>
                </c:pt>
                <c:pt idx="3272">
                  <c:v>0.72125934170774908</c:v>
                </c:pt>
                <c:pt idx="3273">
                  <c:v>0.74797265065989182</c:v>
                </c:pt>
                <c:pt idx="3274">
                  <c:v>0.77468595961202935</c:v>
                </c:pt>
                <c:pt idx="3275">
                  <c:v>0.80139926856416765</c:v>
                </c:pt>
                <c:pt idx="3276">
                  <c:v>0.82811257751630596</c:v>
                </c:pt>
                <c:pt idx="3277">
                  <c:v>0.85482588646844737</c:v>
                </c:pt>
                <c:pt idx="3278">
                  <c:v>0.88153919542058379</c:v>
                </c:pt>
                <c:pt idx="3279">
                  <c:v>0.90825250437272131</c:v>
                </c:pt>
                <c:pt idx="3280">
                  <c:v>0.93496581332486306</c:v>
                </c:pt>
                <c:pt idx="3281">
                  <c:v>0.96167912227700192</c:v>
                </c:pt>
                <c:pt idx="3282">
                  <c:v>0.98839243122913933</c:v>
                </c:pt>
                <c:pt idx="3283">
                  <c:v>1</c:v>
                </c:pt>
                <c:pt idx="3284">
                  <c:v>1</c:v>
                </c:pt>
                <c:pt idx="3285">
                  <c:v>0</c:v>
                </c:pt>
                <c:pt idx="3286">
                  <c:v>3.0562124795343228E-2</c:v>
                </c:pt>
                <c:pt idx="3287">
                  <c:v>6.1124249590686457E-2</c:v>
                </c:pt>
                <c:pt idx="3288">
                  <c:v>9.1686374386029973E-2</c:v>
                </c:pt>
                <c:pt idx="3289">
                  <c:v>0.12224849918137295</c:v>
                </c:pt>
                <c:pt idx="3290">
                  <c:v>0.15281062397671619</c:v>
                </c:pt>
                <c:pt idx="3291">
                  <c:v>0.18337274877205942</c:v>
                </c:pt>
                <c:pt idx="3292">
                  <c:v>0.21393487356740334</c:v>
                </c:pt>
                <c:pt idx="3293">
                  <c:v>0.24449699836274638</c:v>
                </c:pt>
                <c:pt idx="3294">
                  <c:v>0.27505912315808911</c:v>
                </c:pt>
                <c:pt idx="3295">
                  <c:v>0.30562124795343237</c:v>
                </c:pt>
                <c:pt idx="3296">
                  <c:v>0.33618337274877641</c:v>
                </c:pt>
                <c:pt idx="3297">
                  <c:v>0.36674549754411884</c:v>
                </c:pt>
                <c:pt idx="3298">
                  <c:v>0.39730762233946376</c:v>
                </c:pt>
                <c:pt idx="3299">
                  <c:v>0.42786974713480658</c:v>
                </c:pt>
                <c:pt idx="3300">
                  <c:v>0.45843187193014917</c:v>
                </c:pt>
                <c:pt idx="3301">
                  <c:v>0.48899399672549182</c:v>
                </c:pt>
                <c:pt idx="3302">
                  <c:v>0.51955612152083386</c:v>
                </c:pt>
                <c:pt idx="3303">
                  <c:v>0.55011824631617945</c:v>
                </c:pt>
                <c:pt idx="3304">
                  <c:v>0.58068037111152149</c:v>
                </c:pt>
                <c:pt idx="3305">
                  <c:v>0.61124249590686452</c:v>
                </c:pt>
                <c:pt idx="3306">
                  <c:v>0.64180462070220801</c:v>
                </c:pt>
                <c:pt idx="3307">
                  <c:v>0.67236674549755127</c:v>
                </c:pt>
                <c:pt idx="3308">
                  <c:v>0.70292887029289652</c:v>
                </c:pt>
                <c:pt idx="3309">
                  <c:v>0.73349099508823767</c:v>
                </c:pt>
                <c:pt idx="3310">
                  <c:v>0.76405311988358227</c:v>
                </c:pt>
                <c:pt idx="3311">
                  <c:v>0.79461524467892464</c:v>
                </c:pt>
                <c:pt idx="3312">
                  <c:v>0.82517736947426656</c:v>
                </c:pt>
                <c:pt idx="3313">
                  <c:v>0.85573949426961204</c:v>
                </c:pt>
                <c:pt idx="3314">
                  <c:v>0.88630161906495386</c:v>
                </c:pt>
                <c:pt idx="3315">
                  <c:v>0.91686374386029657</c:v>
                </c:pt>
                <c:pt idx="3316">
                  <c:v>0.9474258686556406</c:v>
                </c:pt>
                <c:pt idx="3317">
                  <c:v>0.97798799345098364</c:v>
                </c:pt>
                <c:pt idx="3318">
                  <c:v>1</c:v>
                </c:pt>
                <c:pt idx="3319">
                  <c:v>1</c:v>
                </c:pt>
                <c:pt idx="3320">
                  <c:v>1</c:v>
                </c:pt>
                <c:pt idx="3321">
                  <c:v>1</c:v>
                </c:pt>
                <c:pt idx="3322">
                  <c:v>1</c:v>
                </c:pt>
                <c:pt idx="3323">
                  <c:v>1</c:v>
                </c:pt>
                <c:pt idx="3324">
                  <c:v>0</c:v>
                </c:pt>
                <c:pt idx="3325">
                  <c:v>3.0429270059772189E-2</c:v>
                </c:pt>
                <c:pt idx="3326">
                  <c:v>6.0858540119544204E-2</c:v>
                </c:pt>
                <c:pt idx="3327">
                  <c:v>9.1287810179316323E-2</c:v>
                </c:pt>
                <c:pt idx="3328">
                  <c:v>0.12171708023908842</c:v>
                </c:pt>
                <c:pt idx="3329">
                  <c:v>0.15214635029886084</c:v>
                </c:pt>
                <c:pt idx="3330">
                  <c:v>0.18257562035863262</c:v>
                </c:pt>
                <c:pt idx="3331">
                  <c:v>0.21300489041840501</c:v>
                </c:pt>
                <c:pt idx="3332">
                  <c:v>0.24343416047817712</c:v>
                </c:pt>
                <c:pt idx="3333">
                  <c:v>0.27386343053794898</c:v>
                </c:pt>
                <c:pt idx="3334">
                  <c:v>0.30429270059772101</c:v>
                </c:pt>
                <c:pt idx="3335">
                  <c:v>0.33472197065749404</c:v>
                </c:pt>
                <c:pt idx="3336">
                  <c:v>0.36515124071726535</c:v>
                </c:pt>
                <c:pt idx="3337">
                  <c:v>0.39558051077703826</c:v>
                </c:pt>
                <c:pt idx="3338">
                  <c:v>0.42600978083681007</c:v>
                </c:pt>
                <c:pt idx="3339">
                  <c:v>0.45643905089658093</c:v>
                </c:pt>
                <c:pt idx="3340">
                  <c:v>0.48686832095635441</c:v>
                </c:pt>
                <c:pt idx="3341">
                  <c:v>0.51729759101612549</c:v>
                </c:pt>
                <c:pt idx="3342">
                  <c:v>0.54772686107589785</c:v>
                </c:pt>
                <c:pt idx="3343">
                  <c:v>0.57815613113566877</c:v>
                </c:pt>
                <c:pt idx="3344">
                  <c:v>0.60858540119544202</c:v>
                </c:pt>
                <c:pt idx="3345">
                  <c:v>0.63901467125521461</c:v>
                </c:pt>
                <c:pt idx="3346">
                  <c:v>0.66944394131498663</c:v>
                </c:pt>
                <c:pt idx="3347">
                  <c:v>0.69987321137475944</c:v>
                </c:pt>
                <c:pt idx="3348">
                  <c:v>0.73030248143453069</c:v>
                </c:pt>
                <c:pt idx="3349">
                  <c:v>0.76073175149430394</c:v>
                </c:pt>
                <c:pt idx="3350">
                  <c:v>0.79116102155407464</c:v>
                </c:pt>
                <c:pt idx="3351">
                  <c:v>0.821590291613848</c:v>
                </c:pt>
                <c:pt idx="3352">
                  <c:v>0.85201956167361881</c:v>
                </c:pt>
                <c:pt idx="3353">
                  <c:v>0.88244883173339095</c:v>
                </c:pt>
                <c:pt idx="3354">
                  <c:v>0.91287810179316309</c:v>
                </c:pt>
                <c:pt idx="3355">
                  <c:v>0.97373664191270726</c:v>
                </c:pt>
                <c:pt idx="3356">
                  <c:v>1</c:v>
                </c:pt>
                <c:pt idx="3357">
                  <c:v>0</c:v>
                </c:pt>
                <c:pt idx="3358">
                  <c:v>5.1454823889740584E-2</c:v>
                </c:pt>
                <c:pt idx="3359">
                  <c:v>0.10290964777948119</c:v>
                </c:pt>
                <c:pt idx="3360">
                  <c:v>0.15436447166922207</c:v>
                </c:pt>
                <c:pt idx="3361">
                  <c:v>0.20581929555896292</c:v>
                </c:pt>
                <c:pt idx="3362">
                  <c:v>0.25727411944870276</c:v>
                </c:pt>
                <c:pt idx="3363">
                  <c:v>0.30872894333844469</c:v>
                </c:pt>
                <c:pt idx="3364">
                  <c:v>0.36018376722818485</c:v>
                </c:pt>
                <c:pt idx="3365">
                  <c:v>0.41163859111792522</c:v>
                </c:pt>
                <c:pt idx="3366">
                  <c:v>0.46309341500766532</c:v>
                </c:pt>
                <c:pt idx="3367">
                  <c:v>0.51454823889740553</c:v>
                </c:pt>
                <c:pt idx="3368">
                  <c:v>0.5660030627871464</c:v>
                </c:pt>
                <c:pt idx="3369">
                  <c:v>0.61745788667688872</c:v>
                </c:pt>
                <c:pt idx="3370">
                  <c:v>0.6689127105666276</c:v>
                </c:pt>
                <c:pt idx="3371">
                  <c:v>0.72036753445636759</c:v>
                </c:pt>
                <c:pt idx="3372">
                  <c:v>0.7718223583461099</c:v>
                </c:pt>
                <c:pt idx="3373">
                  <c:v>0.77947932618682758</c:v>
                </c:pt>
                <c:pt idx="3374">
                  <c:v>0.87473200612559199</c:v>
                </c:pt>
                <c:pt idx="3375">
                  <c:v>0.92618683001533042</c:v>
                </c:pt>
                <c:pt idx="3376">
                  <c:v>0.97764165390507396</c:v>
                </c:pt>
                <c:pt idx="3377">
                  <c:v>0</c:v>
                </c:pt>
                <c:pt idx="3378">
                  <c:v>7.1428571428571425E-2</c:v>
                </c:pt>
                <c:pt idx="3379">
                  <c:v>0.14285714285714327</c:v>
                </c:pt>
                <c:pt idx="3380">
                  <c:v>0.21428571428571427</c:v>
                </c:pt>
                <c:pt idx="3381">
                  <c:v>0.28571428571428648</c:v>
                </c:pt>
                <c:pt idx="3382">
                  <c:v>0.35714285714285815</c:v>
                </c:pt>
                <c:pt idx="3383">
                  <c:v>0.42857142857142855</c:v>
                </c:pt>
                <c:pt idx="3384">
                  <c:v>0.5</c:v>
                </c:pt>
                <c:pt idx="3385">
                  <c:v>0.57142857142857295</c:v>
                </c:pt>
                <c:pt idx="3386">
                  <c:v>0.6428571428571429</c:v>
                </c:pt>
                <c:pt idx="3387">
                  <c:v>0.71428571428571463</c:v>
                </c:pt>
                <c:pt idx="3388">
                  <c:v>0.78571428571428559</c:v>
                </c:pt>
                <c:pt idx="3389">
                  <c:v>0.85714285714285765</c:v>
                </c:pt>
                <c:pt idx="3390">
                  <c:v>0.9285714285714286</c:v>
                </c:pt>
                <c:pt idx="3391">
                  <c:v>0.99022108843534939</c:v>
                </c:pt>
                <c:pt idx="3392">
                  <c:v>0.99022108843534939</c:v>
                </c:pt>
                <c:pt idx="3393">
                  <c:v>0.99022108843534939</c:v>
                </c:pt>
                <c:pt idx="3394">
                  <c:v>1</c:v>
                </c:pt>
                <c:pt idx="3395">
                  <c:v>0</c:v>
                </c:pt>
                <c:pt idx="3396">
                  <c:v>2.0054912259759059E-2</c:v>
                </c:pt>
                <c:pt idx="3397">
                  <c:v>4.0109824519518014E-2</c:v>
                </c:pt>
                <c:pt idx="3398">
                  <c:v>6.0164736779277007E-2</c:v>
                </c:pt>
                <c:pt idx="3399">
                  <c:v>8.0219649039036028E-2</c:v>
                </c:pt>
                <c:pt idx="3400">
                  <c:v>0.10027456129879501</c:v>
                </c:pt>
                <c:pt idx="3401">
                  <c:v>0.12032947355855415</c:v>
                </c:pt>
                <c:pt idx="3402">
                  <c:v>0.14038438581831333</c:v>
                </c:pt>
                <c:pt idx="3403">
                  <c:v>0.16043929807807233</c:v>
                </c:pt>
                <c:pt idx="3404">
                  <c:v>0.18049421033783158</c:v>
                </c:pt>
                <c:pt idx="3405">
                  <c:v>0.20054912259759058</c:v>
                </c:pt>
                <c:pt idx="3406">
                  <c:v>0.22060403485734933</c:v>
                </c:pt>
                <c:pt idx="3407">
                  <c:v>0.24065894711710833</c:v>
                </c:pt>
                <c:pt idx="3408">
                  <c:v>0.26071385937686731</c:v>
                </c:pt>
                <c:pt idx="3409">
                  <c:v>0.28076877163662661</c:v>
                </c:pt>
                <c:pt idx="3410">
                  <c:v>0.30082368389638592</c:v>
                </c:pt>
                <c:pt idx="3411">
                  <c:v>0.32087859615614517</c:v>
                </c:pt>
                <c:pt idx="3412">
                  <c:v>0.34093350841590303</c:v>
                </c:pt>
                <c:pt idx="3413">
                  <c:v>0.36098842067566317</c:v>
                </c:pt>
                <c:pt idx="3414">
                  <c:v>0.38104333293542131</c:v>
                </c:pt>
                <c:pt idx="3415">
                  <c:v>0.40109824519518006</c:v>
                </c:pt>
                <c:pt idx="3416">
                  <c:v>0.42115315745493909</c:v>
                </c:pt>
                <c:pt idx="3417">
                  <c:v>0.44120806971469867</c:v>
                </c:pt>
                <c:pt idx="3418">
                  <c:v>0.46126298197445853</c:v>
                </c:pt>
                <c:pt idx="3419">
                  <c:v>0.48131789423421723</c:v>
                </c:pt>
                <c:pt idx="3420">
                  <c:v>0.50137280649397564</c:v>
                </c:pt>
                <c:pt idx="3421">
                  <c:v>0.52142771875373406</c:v>
                </c:pt>
                <c:pt idx="3422">
                  <c:v>0.54148263101349303</c:v>
                </c:pt>
                <c:pt idx="3423">
                  <c:v>0.56153754327325156</c:v>
                </c:pt>
                <c:pt idx="3424">
                  <c:v>0.58159245553301109</c:v>
                </c:pt>
                <c:pt idx="3425">
                  <c:v>0.60164736779277062</c:v>
                </c:pt>
                <c:pt idx="3426">
                  <c:v>0.62170228005252914</c:v>
                </c:pt>
                <c:pt idx="3427">
                  <c:v>0.64175719231228934</c:v>
                </c:pt>
                <c:pt idx="3428">
                  <c:v>0.68186701683180662</c:v>
                </c:pt>
                <c:pt idx="3429">
                  <c:v>0.70192192909156514</c:v>
                </c:pt>
                <c:pt idx="3430">
                  <c:v>0.72197684135132412</c:v>
                </c:pt>
                <c:pt idx="3431">
                  <c:v>0.74203175361108509</c:v>
                </c:pt>
                <c:pt idx="3432">
                  <c:v>0.76208666587084206</c:v>
                </c:pt>
                <c:pt idx="3433">
                  <c:v>0.78214157813060114</c:v>
                </c:pt>
                <c:pt idx="3434">
                  <c:v>0.80219649039036012</c:v>
                </c:pt>
                <c:pt idx="3435">
                  <c:v>0.8222514026501212</c:v>
                </c:pt>
                <c:pt idx="3436">
                  <c:v>0.84230631490987862</c:v>
                </c:pt>
                <c:pt idx="3437">
                  <c:v>0.86236122716963715</c:v>
                </c:pt>
                <c:pt idx="3438">
                  <c:v>0.88241613942939556</c:v>
                </c:pt>
                <c:pt idx="3439">
                  <c:v>0.90247105168915565</c:v>
                </c:pt>
                <c:pt idx="3440">
                  <c:v>0.92252596394891417</c:v>
                </c:pt>
                <c:pt idx="3441">
                  <c:v>0.9425808762086747</c:v>
                </c:pt>
                <c:pt idx="3442">
                  <c:v>0.96263578846843334</c:v>
                </c:pt>
                <c:pt idx="3443">
                  <c:v>0.98269070072819165</c:v>
                </c:pt>
                <c:pt idx="3444">
                  <c:v>1</c:v>
                </c:pt>
                <c:pt idx="3445">
                  <c:v>1</c:v>
                </c:pt>
                <c:pt idx="3446">
                  <c:v>1</c:v>
                </c:pt>
                <c:pt idx="3447">
                  <c:v>1</c:v>
                </c:pt>
                <c:pt idx="3448">
                  <c:v>1</c:v>
                </c:pt>
                <c:pt idx="3449">
                  <c:v>0</c:v>
                </c:pt>
                <c:pt idx="3450">
                  <c:v>2.8683626429913289E-2</c:v>
                </c:pt>
                <c:pt idx="3451">
                  <c:v>5.7367252859826676E-2</c:v>
                </c:pt>
                <c:pt idx="3452">
                  <c:v>8.6050879289739854E-2</c:v>
                </c:pt>
                <c:pt idx="3453">
                  <c:v>0.11473450571965305</c:v>
                </c:pt>
                <c:pt idx="3454">
                  <c:v>0.14341813214956664</c:v>
                </c:pt>
                <c:pt idx="3455">
                  <c:v>0.17210175857947926</c:v>
                </c:pt>
                <c:pt idx="3456">
                  <c:v>0.20078538500939297</c:v>
                </c:pt>
                <c:pt idx="3457">
                  <c:v>0.22946901143930601</c:v>
                </c:pt>
                <c:pt idx="3458">
                  <c:v>0.25815263786921888</c:v>
                </c:pt>
                <c:pt idx="3459">
                  <c:v>0.28683626429913273</c:v>
                </c:pt>
                <c:pt idx="3460">
                  <c:v>0.31551989072904657</c:v>
                </c:pt>
                <c:pt idx="3461">
                  <c:v>0.34420351715895858</c:v>
                </c:pt>
                <c:pt idx="3462">
                  <c:v>0.37288714358887265</c:v>
                </c:pt>
                <c:pt idx="3463">
                  <c:v>0.40157077001878538</c:v>
                </c:pt>
                <c:pt idx="3464">
                  <c:v>0.43025439644869817</c:v>
                </c:pt>
                <c:pt idx="3465">
                  <c:v>0.45893802287861135</c:v>
                </c:pt>
                <c:pt idx="3466">
                  <c:v>0.48762164930852481</c:v>
                </c:pt>
                <c:pt idx="3467">
                  <c:v>0.51630527573843776</c:v>
                </c:pt>
                <c:pt idx="3468">
                  <c:v>0.54498890216835094</c:v>
                </c:pt>
                <c:pt idx="3469">
                  <c:v>0.57367252859826423</c:v>
                </c:pt>
                <c:pt idx="3470">
                  <c:v>0.60235615502817763</c:v>
                </c:pt>
                <c:pt idx="3471">
                  <c:v>0.63103978145809203</c:v>
                </c:pt>
                <c:pt idx="3472">
                  <c:v>0.65972340788800599</c:v>
                </c:pt>
                <c:pt idx="3473">
                  <c:v>0.6884070343179165</c:v>
                </c:pt>
                <c:pt idx="3474">
                  <c:v>0.71709066074783023</c:v>
                </c:pt>
                <c:pt idx="3475">
                  <c:v>0.74577428717774363</c:v>
                </c:pt>
                <c:pt idx="3476">
                  <c:v>0.7744579136076567</c:v>
                </c:pt>
                <c:pt idx="3477">
                  <c:v>0.80314154003756988</c:v>
                </c:pt>
                <c:pt idx="3478">
                  <c:v>0.83182516646748483</c:v>
                </c:pt>
                <c:pt idx="3479">
                  <c:v>0.88919241932730952</c:v>
                </c:pt>
                <c:pt idx="3480">
                  <c:v>0.91787604575722115</c:v>
                </c:pt>
                <c:pt idx="3481">
                  <c:v>0.94655967218713699</c:v>
                </c:pt>
                <c:pt idx="3482">
                  <c:v>0.97524329861704961</c:v>
                </c:pt>
                <c:pt idx="3483">
                  <c:v>1</c:v>
                </c:pt>
                <c:pt idx="3484">
                  <c:v>1</c:v>
                </c:pt>
                <c:pt idx="3485">
                  <c:v>1</c:v>
                </c:pt>
                <c:pt idx="3486">
                  <c:v>1</c:v>
                </c:pt>
                <c:pt idx="3487">
                  <c:v>0</c:v>
                </c:pt>
                <c:pt idx="3488">
                  <c:v>4.7619047619047623E-2</c:v>
                </c:pt>
                <c:pt idx="3489">
                  <c:v>9.5238095238095247E-2</c:v>
                </c:pt>
                <c:pt idx="3490">
                  <c:v>0.14285714285714327</c:v>
                </c:pt>
                <c:pt idx="3491">
                  <c:v>0.19047619047619097</c:v>
                </c:pt>
                <c:pt idx="3492">
                  <c:v>0.23809523809523864</c:v>
                </c:pt>
                <c:pt idx="3493">
                  <c:v>0.28571428571428648</c:v>
                </c:pt>
                <c:pt idx="3494">
                  <c:v>0.33333333333333331</c:v>
                </c:pt>
                <c:pt idx="3495">
                  <c:v>0.38095238095238193</c:v>
                </c:pt>
                <c:pt idx="3496">
                  <c:v>0.42857142857142855</c:v>
                </c:pt>
                <c:pt idx="3497">
                  <c:v>0.47619047619047672</c:v>
                </c:pt>
                <c:pt idx="3498">
                  <c:v>0.52380952380952384</c:v>
                </c:pt>
                <c:pt idx="3499">
                  <c:v>0.57142857142857295</c:v>
                </c:pt>
                <c:pt idx="3500">
                  <c:v>0.61904761904761962</c:v>
                </c:pt>
                <c:pt idx="3501">
                  <c:v>0.66666666666666663</c:v>
                </c:pt>
                <c:pt idx="3502">
                  <c:v>0.71428571428571463</c:v>
                </c:pt>
                <c:pt idx="3503">
                  <c:v>0.76190476190476186</c:v>
                </c:pt>
                <c:pt idx="3504">
                  <c:v>0.80952380952380965</c:v>
                </c:pt>
                <c:pt idx="3505">
                  <c:v>0.85714285714285765</c:v>
                </c:pt>
                <c:pt idx="3506">
                  <c:v>0.90476190476190366</c:v>
                </c:pt>
                <c:pt idx="3507">
                  <c:v>0.95238095238095233</c:v>
                </c:pt>
                <c:pt idx="3508">
                  <c:v>0.99348072562356626</c:v>
                </c:pt>
                <c:pt idx="3509">
                  <c:v>0.99348072562356626</c:v>
                </c:pt>
                <c:pt idx="3510">
                  <c:v>0.99348072562356626</c:v>
                </c:pt>
                <c:pt idx="3511">
                  <c:v>0.99348072562356626</c:v>
                </c:pt>
                <c:pt idx="3512">
                  <c:v>0.99348072562356626</c:v>
                </c:pt>
                <c:pt idx="3513">
                  <c:v>0.99348072562356626</c:v>
                </c:pt>
                <c:pt idx="3514">
                  <c:v>1</c:v>
                </c:pt>
                <c:pt idx="3515">
                  <c:v>0</c:v>
                </c:pt>
                <c:pt idx="3516">
                  <c:v>6.666666666666668E-2</c:v>
                </c:pt>
                <c:pt idx="3517">
                  <c:v>0.13333333333333341</c:v>
                </c:pt>
                <c:pt idx="3518">
                  <c:v>0.2</c:v>
                </c:pt>
                <c:pt idx="3519">
                  <c:v>0.26666666666666722</c:v>
                </c:pt>
                <c:pt idx="3520">
                  <c:v>0.33333333333333331</c:v>
                </c:pt>
                <c:pt idx="3521">
                  <c:v>0.4</c:v>
                </c:pt>
                <c:pt idx="3522">
                  <c:v>0.46666666666666734</c:v>
                </c:pt>
                <c:pt idx="3523">
                  <c:v>0.53333333333333333</c:v>
                </c:pt>
                <c:pt idx="3524">
                  <c:v>0.60000000000000064</c:v>
                </c:pt>
                <c:pt idx="3525">
                  <c:v>0.66666666666666663</c:v>
                </c:pt>
                <c:pt idx="3526">
                  <c:v>0.73333333333333361</c:v>
                </c:pt>
                <c:pt idx="3527">
                  <c:v>0.8</c:v>
                </c:pt>
                <c:pt idx="3528">
                  <c:v>0.8666666666666667</c:v>
                </c:pt>
                <c:pt idx="3529">
                  <c:v>0.96230158730156423</c:v>
                </c:pt>
                <c:pt idx="3530">
                  <c:v>0.96230158730156423</c:v>
                </c:pt>
                <c:pt idx="3531">
                  <c:v>1</c:v>
                </c:pt>
                <c:pt idx="3532">
                  <c:v>0</c:v>
                </c:pt>
                <c:pt idx="3533">
                  <c:v>3.8879888914603693E-2</c:v>
                </c:pt>
                <c:pt idx="3534">
                  <c:v>7.7759777829207455E-2</c:v>
                </c:pt>
                <c:pt idx="3535">
                  <c:v>0.11663966674381104</c:v>
                </c:pt>
                <c:pt idx="3536">
                  <c:v>0.15551955565841449</c:v>
                </c:pt>
                <c:pt idx="3537">
                  <c:v>0.19439944457301844</c:v>
                </c:pt>
                <c:pt idx="3538">
                  <c:v>0.23327933348762231</c:v>
                </c:pt>
                <c:pt idx="3539">
                  <c:v>0.27215922240222529</c:v>
                </c:pt>
                <c:pt idx="3540">
                  <c:v>0.31103911131682932</c:v>
                </c:pt>
                <c:pt idx="3541">
                  <c:v>0.3499190002314328</c:v>
                </c:pt>
                <c:pt idx="3542">
                  <c:v>0.38879888914603683</c:v>
                </c:pt>
                <c:pt idx="3543">
                  <c:v>0.42767877806064103</c:v>
                </c:pt>
                <c:pt idx="3544">
                  <c:v>0.46655866697524473</c:v>
                </c:pt>
                <c:pt idx="3545">
                  <c:v>0.50543855588984588</c:v>
                </c:pt>
                <c:pt idx="3546">
                  <c:v>0.54431844480445057</c:v>
                </c:pt>
                <c:pt idx="3547">
                  <c:v>0.58319833371905438</c:v>
                </c:pt>
                <c:pt idx="3548">
                  <c:v>0.62207822263365986</c:v>
                </c:pt>
                <c:pt idx="3549">
                  <c:v>0.69983800046286571</c:v>
                </c:pt>
                <c:pt idx="3550">
                  <c:v>0.73871788937746852</c:v>
                </c:pt>
                <c:pt idx="3551">
                  <c:v>0.77759777829207366</c:v>
                </c:pt>
                <c:pt idx="3552">
                  <c:v>0.81647766720667614</c:v>
                </c:pt>
                <c:pt idx="3553">
                  <c:v>0.85535755612127973</c:v>
                </c:pt>
                <c:pt idx="3554">
                  <c:v>0.89423744503588343</c:v>
                </c:pt>
                <c:pt idx="3555">
                  <c:v>0.93311733395048702</c:v>
                </c:pt>
                <c:pt idx="3556">
                  <c:v>0.97199722286509194</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c:v>
                </c:pt>
                <c:pt idx="3571">
                  <c:v>7.9507808802652444E-2</c:v>
                </c:pt>
                <c:pt idx="3572">
                  <c:v>0.2385234264079574</c:v>
                </c:pt>
                <c:pt idx="3573">
                  <c:v>0.31803123521061033</c:v>
                </c:pt>
                <c:pt idx="3574">
                  <c:v>0.39753904401326234</c:v>
                </c:pt>
                <c:pt idx="3575">
                  <c:v>0.4770468528159148</c:v>
                </c:pt>
                <c:pt idx="3576">
                  <c:v>0.55655466161856715</c:v>
                </c:pt>
                <c:pt idx="3577">
                  <c:v>0.63606247042121955</c:v>
                </c:pt>
                <c:pt idx="3578">
                  <c:v>0.71557027922387384</c:v>
                </c:pt>
                <c:pt idx="3579">
                  <c:v>0.79507808802652469</c:v>
                </c:pt>
                <c:pt idx="3580">
                  <c:v>0.87458589682917887</c:v>
                </c:pt>
                <c:pt idx="3581">
                  <c:v>0.9540937056318296</c:v>
                </c:pt>
                <c:pt idx="3582">
                  <c:v>1</c:v>
                </c:pt>
                <c:pt idx="3583">
                  <c:v>1</c:v>
                </c:pt>
                <c:pt idx="3584">
                  <c:v>0</c:v>
                </c:pt>
                <c:pt idx="3585">
                  <c:v>5.5981339553483313E-2</c:v>
                </c:pt>
                <c:pt idx="3586">
                  <c:v>0.16794401866045006</c:v>
                </c:pt>
                <c:pt idx="3587">
                  <c:v>0.22392535821393303</c:v>
                </c:pt>
                <c:pt idx="3588">
                  <c:v>0.27990669776741739</c:v>
                </c:pt>
                <c:pt idx="3589">
                  <c:v>0.33588803732090122</c:v>
                </c:pt>
                <c:pt idx="3590">
                  <c:v>0.39186937687438395</c:v>
                </c:pt>
                <c:pt idx="3591">
                  <c:v>0.44785071642786661</c:v>
                </c:pt>
                <c:pt idx="3592">
                  <c:v>0.50383205598134795</c:v>
                </c:pt>
                <c:pt idx="3593">
                  <c:v>0.55981339553483267</c:v>
                </c:pt>
                <c:pt idx="3594">
                  <c:v>0.6157947350883175</c:v>
                </c:pt>
                <c:pt idx="3595">
                  <c:v>0.67177607464180156</c:v>
                </c:pt>
                <c:pt idx="3596">
                  <c:v>0.72775741419528395</c:v>
                </c:pt>
                <c:pt idx="3597">
                  <c:v>0.78373875374876567</c:v>
                </c:pt>
                <c:pt idx="3598">
                  <c:v>0.83972009330224884</c:v>
                </c:pt>
                <c:pt idx="3599">
                  <c:v>0.89570143285573334</c:v>
                </c:pt>
                <c:pt idx="3600">
                  <c:v>0.95168277240921562</c:v>
                </c:pt>
                <c:pt idx="3601">
                  <c:v>1</c:v>
                </c:pt>
                <c:pt idx="3602">
                  <c:v>1</c:v>
                </c:pt>
                <c:pt idx="3603">
                  <c:v>1</c:v>
                </c:pt>
                <c:pt idx="3604">
                  <c:v>1</c:v>
                </c:pt>
                <c:pt idx="3605">
                  <c:v>1</c:v>
                </c:pt>
                <c:pt idx="3606">
                  <c:v>1</c:v>
                </c:pt>
                <c:pt idx="3607">
                  <c:v>0</c:v>
                </c:pt>
                <c:pt idx="3608">
                  <c:v>6.3039399624766859E-2</c:v>
                </c:pt>
                <c:pt idx="3609">
                  <c:v>0.12607879924953344</c:v>
                </c:pt>
                <c:pt idx="3610">
                  <c:v>0.1891181988743012</c:v>
                </c:pt>
                <c:pt idx="3611">
                  <c:v>0.25215759849906744</c:v>
                </c:pt>
                <c:pt idx="3612">
                  <c:v>0.31519699812383489</c:v>
                </c:pt>
                <c:pt idx="3613">
                  <c:v>0.3782363977486019</c:v>
                </c:pt>
                <c:pt idx="3614">
                  <c:v>0.44127579737336797</c:v>
                </c:pt>
                <c:pt idx="3615">
                  <c:v>0.50431519699813487</c:v>
                </c:pt>
                <c:pt idx="3616">
                  <c:v>0.56735459662290166</c:v>
                </c:pt>
                <c:pt idx="3617">
                  <c:v>0.63039399624766868</c:v>
                </c:pt>
                <c:pt idx="3618">
                  <c:v>0.69343339587243336</c:v>
                </c:pt>
                <c:pt idx="3619">
                  <c:v>0.75647279549720159</c:v>
                </c:pt>
                <c:pt idx="3620">
                  <c:v>0.81951219512196627</c:v>
                </c:pt>
                <c:pt idx="3621">
                  <c:v>0.88255159474673439</c:v>
                </c:pt>
                <c:pt idx="3622">
                  <c:v>0.94559099437150285</c:v>
                </c:pt>
                <c:pt idx="3623">
                  <c:v>1</c:v>
                </c:pt>
                <c:pt idx="3624">
                  <c:v>1</c:v>
                </c:pt>
                <c:pt idx="3625">
                  <c:v>0</c:v>
                </c:pt>
                <c:pt idx="3626">
                  <c:v>5.5981339553483313E-2</c:v>
                </c:pt>
                <c:pt idx="3627">
                  <c:v>0.11196267910696651</c:v>
                </c:pt>
                <c:pt idx="3628">
                  <c:v>0.16794401866045006</c:v>
                </c:pt>
                <c:pt idx="3629">
                  <c:v>0.22392535821393303</c:v>
                </c:pt>
                <c:pt idx="3630">
                  <c:v>0.27990669776741739</c:v>
                </c:pt>
                <c:pt idx="3631">
                  <c:v>0.33588803732090122</c:v>
                </c:pt>
                <c:pt idx="3632">
                  <c:v>0.39186937687438395</c:v>
                </c:pt>
                <c:pt idx="3633">
                  <c:v>0.44785071642786661</c:v>
                </c:pt>
                <c:pt idx="3634">
                  <c:v>0.50383205598134795</c:v>
                </c:pt>
                <c:pt idx="3635">
                  <c:v>0.55981339553483267</c:v>
                </c:pt>
                <c:pt idx="3636">
                  <c:v>0.6157947350883175</c:v>
                </c:pt>
                <c:pt idx="3637">
                  <c:v>0.67177607464180156</c:v>
                </c:pt>
                <c:pt idx="3638">
                  <c:v>0.72775741419528395</c:v>
                </c:pt>
                <c:pt idx="3639">
                  <c:v>0.78373875374876567</c:v>
                </c:pt>
                <c:pt idx="3640">
                  <c:v>0.83972009330224884</c:v>
                </c:pt>
                <c:pt idx="3641">
                  <c:v>0.89570143285573334</c:v>
                </c:pt>
                <c:pt idx="3642">
                  <c:v>0.95168277240921562</c:v>
                </c:pt>
                <c:pt idx="3643">
                  <c:v>1</c:v>
                </c:pt>
                <c:pt idx="3644">
                  <c:v>0</c:v>
                </c:pt>
                <c:pt idx="3645">
                  <c:v>6.2233746990182713E-2</c:v>
                </c:pt>
                <c:pt idx="3646">
                  <c:v>9.3350620485274288E-2</c:v>
                </c:pt>
                <c:pt idx="3647">
                  <c:v>0.1244674939803654</c:v>
                </c:pt>
                <c:pt idx="3648">
                  <c:v>0.15558436747545704</c:v>
                </c:pt>
                <c:pt idx="3649">
                  <c:v>0.18670124097054824</c:v>
                </c:pt>
                <c:pt idx="3650">
                  <c:v>0.21781811446563978</c:v>
                </c:pt>
                <c:pt idx="3651">
                  <c:v>0.24893498796073124</c:v>
                </c:pt>
                <c:pt idx="3652">
                  <c:v>0.28005186145582273</c:v>
                </c:pt>
                <c:pt idx="3653">
                  <c:v>0.31116873495091413</c:v>
                </c:pt>
                <c:pt idx="3654">
                  <c:v>0.34228560844600475</c:v>
                </c:pt>
                <c:pt idx="3655">
                  <c:v>0.37340248194109715</c:v>
                </c:pt>
                <c:pt idx="3656">
                  <c:v>0.40451935543618694</c:v>
                </c:pt>
                <c:pt idx="3657">
                  <c:v>0.4356362289312789</c:v>
                </c:pt>
                <c:pt idx="3658">
                  <c:v>0.46675310242636947</c:v>
                </c:pt>
                <c:pt idx="3659">
                  <c:v>0.50213002407853868</c:v>
                </c:pt>
                <c:pt idx="3660">
                  <c:v>0.53324689757362975</c:v>
                </c:pt>
                <c:pt idx="3661">
                  <c:v>0.56436377106872049</c:v>
                </c:pt>
                <c:pt idx="3662">
                  <c:v>0.59548064456381244</c:v>
                </c:pt>
                <c:pt idx="3663">
                  <c:v>0.62233746990182659</c:v>
                </c:pt>
                <c:pt idx="3664">
                  <c:v>0.65345434339691832</c:v>
                </c:pt>
                <c:pt idx="3665">
                  <c:v>0.68457121689200962</c:v>
                </c:pt>
                <c:pt idx="3666">
                  <c:v>0.71568809038710224</c:v>
                </c:pt>
                <c:pt idx="3667">
                  <c:v>0.74680496388219264</c:v>
                </c:pt>
                <c:pt idx="3668">
                  <c:v>0.77792183737728615</c:v>
                </c:pt>
                <c:pt idx="3669">
                  <c:v>0.809038710872375</c:v>
                </c:pt>
                <c:pt idx="3670">
                  <c:v>0.8401555843674664</c:v>
                </c:pt>
                <c:pt idx="3671">
                  <c:v>0.8712724578625578</c:v>
                </c:pt>
                <c:pt idx="3672">
                  <c:v>0.90238933135764787</c:v>
                </c:pt>
                <c:pt idx="3673">
                  <c:v>0.93795147249489907</c:v>
                </c:pt>
                <c:pt idx="3674">
                  <c:v>0.96462307834783301</c:v>
                </c:pt>
                <c:pt idx="3675">
                  <c:v>0.99573995184292186</c:v>
                </c:pt>
                <c:pt idx="3676">
                  <c:v>0.99573995184292186</c:v>
                </c:pt>
                <c:pt idx="3677">
                  <c:v>0.99573995184292186</c:v>
                </c:pt>
                <c:pt idx="3678">
                  <c:v>0.99573995184292186</c:v>
                </c:pt>
                <c:pt idx="3679">
                  <c:v>0.99573995184292186</c:v>
                </c:pt>
                <c:pt idx="3680">
                  <c:v>0.99573995184292186</c:v>
                </c:pt>
                <c:pt idx="3681">
                  <c:v>0.99573995184292186</c:v>
                </c:pt>
                <c:pt idx="3682">
                  <c:v>0.99573995184292186</c:v>
                </c:pt>
                <c:pt idx="3683">
                  <c:v>0.99573995184292186</c:v>
                </c:pt>
                <c:pt idx="3684">
                  <c:v>1</c:v>
                </c:pt>
                <c:pt idx="3685">
                  <c:v>0</c:v>
                </c:pt>
                <c:pt idx="3686">
                  <c:v>8.2352941176470768E-3</c:v>
                </c:pt>
                <c:pt idx="3687">
                  <c:v>1.6470588235294154E-2</c:v>
                </c:pt>
                <c:pt idx="3688">
                  <c:v>2.4705882352941175E-2</c:v>
                </c:pt>
                <c:pt idx="3689">
                  <c:v>3.2941176470588307E-2</c:v>
                </c:pt>
                <c:pt idx="3690">
                  <c:v>4.1176470588235294E-2</c:v>
                </c:pt>
                <c:pt idx="3691">
                  <c:v>4.9411764705882384E-2</c:v>
                </c:pt>
                <c:pt idx="3692">
                  <c:v>5.7647058823529405E-2</c:v>
                </c:pt>
                <c:pt idx="3693">
                  <c:v>6.5882352941176531E-2</c:v>
                </c:pt>
                <c:pt idx="3694">
                  <c:v>7.4117647058823774E-2</c:v>
                </c:pt>
                <c:pt idx="3695">
                  <c:v>8.2352941176470726E-2</c:v>
                </c:pt>
                <c:pt idx="3696">
                  <c:v>9.058823529411765E-2</c:v>
                </c:pt>
                <c:pt idx="3697">
                  <c:v>9.8823529411764727E-2</c:v>
                </c:pt>
                <c:pt idx="3698">
                  <c:v>0.10705882352941175</c:v>
                </c:pt>
                <c:pt idx="3699">
                  <c:v>0.11529411764705882</c:v>
                </c:pt>
                <c:pt idx="3700">
                  <c:v>0.12352941176470589</c:v>
                </c:pt>
                <c:pt idx="3701">
                  <c:v>0.13176470588235328</c:v>
                </c:pt>
                <c:pt idx="3702">
                  <c:v>0.14000000000000001</c:v>
                </c:pt>
                <c:pt idx="3703">
                  <c:v>0.14823529411764749</c:v>
                </c:pt>
                <c:pt idx="3704">
                  <c:v>0.15759803921568921</c:v>
                </c:pt>
                <c:pt idx="3705">
                  <c:v>0.16583333333333641</c:v>
                </c:pt>
                <c:pt idx="3706">
                  <c:v>0.17406862745098325</c:v>
                </c:pt>
                <c:pt idx="3707">
                  <c:v>0.18230392156863034</c:v>
                </c:pt>
                <c:pt idx="3708">
                  <c:v>0.18941176470588264</c:v>
                </c:pt>
                <c:pt idx="3709">
                  <c:v>0.1976470588235294</c:v>
                </c:pt>
                <c:pt idx="3710">
                  <c:v>0.20588235294117646</c:v>
                </c:pt>
                <c:pt idx="3711">
                  <c:v>0.2141176470588238</c:v>
                </c:pt>
                <c:pt idx="3712">
                  <c:v>0.22235294117647089</c:v>
                </c:pt>
                <c:pt idx="3713">
                  <c:v>0.2305882352941177</c:v>
                </c:pt>
                <c:pt idx="3714">
                  <c:v>0.23882352941176468</c:v>
                </c:pt>
                <c:pt idx="3715">
                  <c:v>0.24705882352941191</c:v>
                </c:pt>
                <c:pt idx="3716">
                  <c:v>0.25529411764705884</c:v>
                </c:pt>
                <c:pt idx="3717">
                  <c:v>0.26352941176470651</c:v>
                </c:pt>
                <c:pt idx="3718">
                  <c:v>0.27294117647058824</c:v>
                </c:pt>
                <c:pt idx="3719">
                  <c:v>0.28000000000000008</c:v>
                </c:pt>
                <c:pt idx="3720">
                  <c:v>0.28936274509804305</c:v>
                </c:pt>
                <c:pt idx="3721">
                  <c:v>0.29759803921568972</c:v>
                </c:pt>
                <c:pt idx="3722">
                  <c:v>0.30583333333333618</c:v>
                </c:pt>
                <c:pt idx="3723">
                  <c:v>0.31406862745098396</c:v>
                </c:pt>
                <c:pt idx="3724">
                  <c:v>0.32230392156863097</c:v>
                </c:pt>
                <c:pt idx="3725">
                  <c:v>0.33053921568627737</c:v>
                </c:pt>
                <c:pt idx="3726">
                  <c:v>0.33877450980392543</c:v>
                </c:pt>
                <c:pt idx="3727">
                  <c:v>0.34700980392157182</c:v>
                </c:pt>
                <c:pt idx="3728">
                  <c:v>0.35524509803921855</c:v>
                </c:pt>
                <c:pt idx="3729">
                  <c:v>0.36348039215686689</c:v>
                </c:pt>
                <c:pt idx="3730">
                  <c:v>0.37171568627451335</c:v>
                </c:pt>
                <c:pt idx="3731">
                  <c:v>0.37995098039216102</c:v>
                </c:pt>
                <c:pt idx="3732">
                  <c:v>0.38818627450980808</c:v>
                </c:pt>
                <c:pt idx="3733">
                  <c:v>0.3964215686274552</c:v>
                </c:pt>
                <c:pt idx="3734">
                  <c:v>0.40465686274510088</c:v>
                </c:pt>
                <c:pt idx="3735">
                  <c:v>0.41289215686274838</c:v>
                </c:pt>
                <c:pt idx="3736">
                  <c:v>0.421127450980395</c:v>
                </c:pt>
                <c:pt idx="3737">
                  <c:v>0.42936274509804329</c:v>
                </c:pt>
                <c:pt idx="3738">
                  <c:v>0.4375980392156899</c:v>
                </c:pt>
                <c:pt idx="3739">
                  <c:v>0.44583333333333619</c:v>
                </c:pt>
                <c:pt idx="3740">
                  <c:v>0.45406862745098331</c:v>
                </c:pt>
                <c:pt idx="3741">
                  <c:v>0.46230392156863032</c:v>
                </c:pt>
                <c:pt idx="3742">
                  <c:v>0.47053921568627727</c:v>
                </c:pt>
                <c:pt idx="3743">
                  <c:v>0.478774509803925</c:v>
                </c:pt>
                <c:pt idx="3744">
                  <c:v>0.48700980392157212</c:v>
                </c:pt>
                <c:pt idx="3745">
                  <c:v>0.49524509803921851</c:v>
                </c:pt>
                <c:pt idx="3746">
                  <c:v>0.50348039215686557</c:v>
                </c:pt>
                <c:pt idx="3747">
                  <c:v>0.51171568627451403</c:v>
                </c:pt>
                <c:pt idx="3748">
                  <c:v>0.51995098039215959</c:v>
                </c:pt>
                <c:pt idx="3749">
                  <c:v>0.52818627450980682</c:v>
                </c:pt>
                <c:pt idx="3750">
                  <c:v>0.53642156862745349</c:v>
                </c:pt>
                <c:pt idx="3751">
                  <c:v>0.54465686274510094</c:v>
                </c:pt>
                <c:pt idx="3752">
                  <c:v>0.55289215686274751</c:v>
                </c:pt>
                <c:pt idx="3753">
                  <c:v>0.56112745098039563</c:v>
                </c:pt>
                <c:pt idx="3754">
                  <c:v>0.56936274509804086</c:v>
                </c:pt>
                <c:pt idx="3755">
                  <c:v>0.57759803921568964</c:v>
                </c:pt>
                <c:pt idx="3756">
                  <c:v>0.58700980392157165</c:v>
                </c:pt>
                <c:pt idx="3757">
                  <c:v>0.59524509803921855</c:v>
                </c:pt>
                <c:pt idx="3758">
                  <c:v>0.60348039215686555</c:v>
                </c:pt>
                <c:pt idx="3759">
                  <c:v>0.61053921568627856</c:v>
                </c:pt>
                <c:pt idx="3760">
                  <c:v>0.61877450980392468</c:v>
                </c:pt>
                <c:pt idx="3761">
                  <c:v>0.62700980392157402</c:v>
                </c:pt>
                <c:pt idx="3762">
                  <c:v>0.63524509803922002</c:v>
                </c:pt>
                <c:pt idx="3763">
                  <c:v>0.6434803921568657</c:v>
                </c:pt>
                <c:pt idx="3764">
                  <c:v>0.65171568627451515</c:v>
                </c:pt>
                <c:pt idx="3765">
                  <c:v>0.65995098039215971</c:v>
                </c:pt>
                <c:pt idx="3766">
                  <c:v>0.66818627450980805</c:v>
                </c:pt>
                <c:pt idx="3767">
                  <c:v>0.67642156862745384</c:v>
                </c:pt>
                <c:pt idx="3768">
                  <c:v>0.68465686274510085</c:v>
                </c:pt>
                <c:pt idx="3769">
                  <c:v>0.69289215686274797</c:v>
                </c:pt>
                <c:pt idx="3770">
                  <c:v>0.70112745098039564</c:v>
                </c:pt>
                <c:pt idx="3771">
                  <c:v>0.70936274509804087</c:v>
                </c:pt>
                <c:pt idx="3772">
                  <c:v>0.71759803921568965</c:v>
                </c:pt>
                <c:pt idx="3773">
                  <c:v>0.72583333333333733</c:v>
                </c:pt>
                <c:pt idx="3774">
                  <c:v>0.73406862745098445</c:v>
                </c:pt>
                <c:pt idx="3775">
                  <c:v>0.74230392156863034</c:v>
                </c:pt>
                <c:pt idx="3776">
                  <c:v>0.75053921568627868</c:v>
                </c:pt>
                <c:pt idx="3777">
                  <c:v>0.75877450980392469</c:v>
                </c:pt>
                <c:pt idx="3778">
                  <c:v>0.76700980392157403</c:v>
                </c:pt>
                <c:pt idx="3779">
                  <c:v>0.77524509803922004</c:v>
                </c:pt>
                <c:pt idx="3780">
                  <c:v>0.78348039215686549</c:v>
                </c:pt>
                <c:pt idx="3781">
                  <c:v>0.79171568627451394</c:v>
                </c:pt>
                <c:pt idx="3782">
                  <c:v>0.79995098039215951</c:v>
                </c:pt>
                <c:pt idx="3783">
                  <c:v>0.80818627450980673</c:v>
                </c:pt>
                <c:pt idx="3784">
                  <c:v>0.81642156862745352</c:v>
                </c:pt>
                <c:pt idx="3785">
                  <c:v>0.82465686274510164</c:v>
                </c:pt>
                <c:pt idx="3786">
                  <c:v>0.83289215686274798</c:v>
                </c:pt>
                <c:pt idx="3787">
                  <c:v>0.84112745098039565</c:v>
                </c:pt>
                <c:pt idx="3788">
                  <c:v>0.84936274509804099</c:v>
                </c:pt>
                <c:pt idx="3789">
                  <c:v>0.85759803921569033</c:v>
                </c:pt>
                <c:pt idx="3790">
                  <c:v>0.86583333333333745</c:v>
                </c:pt>
                <c:pt idx="3791">
                  <c:v>0.87406862745098446</c:v>
                </c:pt>
                <c:pt idx="3792">
                  <c:v>0.88230392156863036</c:v>
                </c:pt>
                <c:pt idx="3793">
                  <c:v>0.8905392156862777</c:v>
                </c:pt>
                <c:pt idx="3794">
                  <c:v>0.89877450980392437</c:v>
                </c:pt>
                <c:pt idx="3795">
                  <c:v>0.90700980392157293</c:v>
                </c:pt>
                <c:pt idx="3796">
                  <c:v>0.91524509803921861</c:v>
                </c:pt>
                <c:pt idx="3797">
                  <c:v>0.9234803921568655</c:v>
                </c:pt>
                <c:pt idx="3798">
                  <c:v>0.93171568627451407</c:v>
                </c:pt>
                <c:pt idx="3799">
                  <c:v>0.93995098039215952</c:v>
                </c:pt>
                <c:pt idx="3800">
                  <c:v>0.94818627450980675</c:v>
                </c:pt>
                <c:pt idx="3801">
                  <c:v>0.95642156862745387</c:v>
                </c:pt>
                <c:pt idx="3802">
                  <c:v>0.96465686274510165</c:v>
                </c:pt>
                <c:pt idx="3803">
                  <c:v>0.97289215686274799</c:v>
                </c:pt>
                <c:pt idx="3804">
                  <c:v>0.98823529411764599</c:v>
                </c:pt>
                <c:pt idx="3805">
                  <c:v>0.98936274509804001</c:v>
                </c:pt>
                <c:pt idx="3806">
                  <c:v>0.99759803921568913</c:v>
                </c:pt>
                <c:pt idx="3807">
                  <c:v>1</c:v>
                </c:pt>
                <c:pt idx="3808">
                  <c:v>1</c:v>
                </c:pt>
                <c:pt idx="3809">
                  <c:v>1</c:v>
                </c:pt>
                <c:pt idx="3810">
                  <c:v>1</c:v>
                </c:pt>
                <c:pt idx="3811">
                  <c:v>1</c:v>
                </c:pt>
                <c:pt idx="3812">
                  <c:v>1</c:v>
                </c:pt>
                <c:pt idx="3813">
                  <c:v>0</c:v>
                </c:pt>
                <c:pt idx="3814">
                  <c:v>1.282051282051282E-2</c:v>
                </c:pt>
                <c:pt idx="3815">
                  <c:v>2.5641025641025703E-2</c:v>
                </c:pt>
                <c:pt idx="3816">
                  <c:v>3.8461538461538464E-2</c:v>
                </c:pt>
                <c:pt idx="3817">
                  <c:v>5.128205128205128E-2</c:v>
                </c:pt>
                <c:pt idx="3818">
                  <c:v>6.4102564102564111E-2</c:v>
                </c:pt>
                <c:pt idx="3819">
                  <c:v>7.6923076923076927E-2</c:v>
                </c:pt>
                <c:pt idx="3820">
                  <c:v>8.974358974358973E-2</c:v>
                </c:pt>
                <c:pt idx="3821">
                  <c:v>0.1025641025641027</c:v>
                </c:pt>
                <c:pt idx="3822">
                  <c:v>0.11538461538461539</c:v>
                </c:pt>
                <c:pt idx="3823">
                  <c:v>0.12820512820512819</c:v>
                </c:pt>
                <c:pt idx="3824">
                  <c:v>0.14102564102564102</c:v>
                </c:pt>
                <c:pt idx="3825">
                  <c:v>0.15384615384615433</c:v>
                </c:pt>
                <c:pt idx="3826">
                  <c:v>0.16666666666666666</c:v>
                </c:pt>
                <c:pt idx="3827">
                  <c:v>0.17948717948717996</c:v>
                </c:pt>
                <c:pt idx="3828">
                  <c:v>0.1923076923076924</c:v>
                </c:pt>
                <c:pt idx="3829">
                  <c:v>0.2051282051282052</c:v>
                </c:pt>
                <c:pt idx="3830">
                  <c:v>0.21794871794871795</c:v>
                </c:pt>
                <c:pt idx="3831">
                  <c:v>0.23076923076923136</c:v>
                </c:pt>
                <c:pt idx="3832">
                  <c:v>0.2453449328449378</c:v>
                </c:pt>
                <c:pt idx="3833">
                  <c:v>0.2581654456654503</c:v>
                </c:pt>
                <c:pt idx="3834">
                  <c:v>0.27098595848596291</c:v>
                </c:pt>
                <c:pt idx="3835">
                  <c:v>0.28380647130647707</c:v>
                </c:pt>
                <c:pt idx="3836">
                  <c:v>0.29487179487179488</c:v>
                </c:pt>
                <c:pt idx="3837">
                  <c:v>0.30769230769230782</c:v>
                </c:pt>
                <c:pt idx="3838">
                  <c:v>0.32051282051282154</c:v>
                </c:pt>
                <c:pt idx="3839">
                  <c:v>0.33333333333333331</c:v>
                </c:pt>
                <c:pt idx="3840">
                  <c:v>0.34615384615384631</c:v>
                </c:pt>
                <c:pt idx="3841">
                  <c:v>0.35897435897435986</c:v>
                </c:pt>
                <c:pt idx="3842">
                  <c:v>0.37179487179487308</c:v>
                </c:pt>
                <c:pt idx="3843">
                  <c:v>0.3846153846153848</c:v>
                </c:pt>
                <c:pt idx="3844">
                  <c:v>0.39743589743589808</c:v>
                </c:pt>
                <c:pt idx="3845">
                  <c:v>0.4102564102564103</c:v>
                </c:pt>
                <c:pt idx="3846">
                  <c:v>0.42490842490842551</c:v>
                </c:pt>
                <c:pt idx="3847">
                  <c:v>0.43589743589743657</c:v>
                </c:pt>
                <c:pt idx="3848">
                  <c:v>0.45047313797314242</c:v>
                </c:pt>
                <c:pt idx="3849">
                  <c:v>0.46329365079365525</c:v>
                </c:pt>
                <c:pt idx="3850">
                  <c:v>0.47611416361416892</c:v>
                </c:pt>
                <c:pt idx="3851">
                  <c:v>0.48893467643468164</c:v>
                </c:pt>
                <c:pt idx="3852">
                  <c:v>0.50175518925519369</c:v>
                </c:pt>
                <c:pt idx="3853">
                  <c:v>0.51457570207570669</c:v>
                </c:pt>
                <c:pt idx="3854">
                  <c:v>0.52739621489621857</c:v>
                </c:pt>
                <c:pt idx="3855">
                  <c:v>0.54021672771673013</c:v>
                </c:pt>
                <c:pt idx="3856">
                  <c:v>0.55303724053724457</c:v>
                </c:pt>
                <c:pt idx="3857">
                  <c:v>0.56585775335775779</c:v>
                </c:pt>
                <c:pt idx="3858">
                  <c:v>0.57867826617827312</c:v>
                </c:pt>
                <c:pt idx="3859">
                  <c:v>0.59149877899878345</c:v>
                </c:pt>
                <c:pt idx="3860">
                  <c:v>0.60431929181929622</c:v>
                </c:pt>
                <c:pt idx="3861">
                  <c:v>0.61713980463981133</c:v>
                </c:pt>
                <c:pt idx="3862">
                  <c:v>0.62996031746032299</c:v>
                </c:pt>
                <c:pt idx="3863">
                  <c:v>0.64278083028083699</c:v>
                </c:pt>
                <c:pt idx="3864">
                  <c:v>0.65560134310134865</c:v>
                </c:pt>
                <c:pt idx="3865">
                  <c:v>0.66842185592186065</c:v>
                </c:pt>
                <c:pt idx="3866">
                  <c:v>0.68124236874237198</c:v>
                </c:pt>
                <c:pt idx="3867">
                  <c:v>0.69406288156288598</c:v>
                </c:pt>
                <c:pt idx="3868">
                  <c:v>0.70688339438339964</c:v>
                </c:pt>
                <c:pt idx="3869">
                  <c:v>0.71970390720391164</c:v>
                </c:pt>
                <c:pt idx="3870">
                  <c:v>0.73252442002442464</c:v>
                </c:pt>
                <c:pt idx="3871">
                  <c:v>0.74534493284493764</c:v>
                </c:pt>
                <c:pt idx="3872">
                  <c:v>0.75816544566545063</c:v>
                </c:pt>
                <c:pt idx="3873">
                  <c:v>0.77098595848596363</c:v>
                </c:pt>
                <c:pt idx="3874">
                  <c:v>0.78380647130647574</c:v>
                </c:pt>
                <c:pt idx="3875">
                  <c:v>0.79662698412698851</c:v>
                </c:pt>
                <c:pt idx="3876">
                  <c:v>0.80944749694750162</c:v>
                </c:pt>
                <c:pt idx="3877">
                  <c:v>0.82226800976801417</c:v>
                </c:pt>
                <c:pt idx="3878">
                  <c:v>0.83508852258852884</c:v>
                </c:pt>
                <c:pt idx="3879">
                  <c:v>0.8479090354090415</c:v>
                </c:pt>
                <c:pt idx="3880">
                  <c:v>0.86072954822955405</c:v>
                </c:pt>
                <c:pt idx="3881">
                  <c:v>0.8735500610500655</c:v>
                </c:pt>
                <c:pt idx="3882">
                  <c:v>0.8863705738705786</c:v>
                </c:pt>
                <c:pt idx="3883">
                  <c:v>0.89919108669109271</c:v>
                </c:pt>
                <c:pt idx="3884">
                  <c:v>0.91384310134310665</c:v>
                </c:pt>
                <c:pt idx="3885">
                  <c:v>0.92666361416361864</c:v>
                </c:pt>
                <c:pt idx="3886">
                  <c:v>0.93948412698413142</c:v>
                </c:pt>
                <c:pt idx="3887">
                  <c:v>0.9504731379731427</c:v>
                </c:pt>
                <c:pt idx="3888">
                  <c:v>0.96329365079365525</c:v>
                </c:pt>
                <c:pt idx="3889">
                  <c:v>0.97611416361416803</c:v>
                </c:pt>
                <c:pt idx="3890">
                  <c:v>0.98893467643468225</c:v>
                </c:pt>
                <c:pt idx="3891">
                  <c:v>1</c:v>
                </c:pt>
                <c:pt idx="3892">
                  <c:v>1</c:v>
                </c:pt>
                <c:pt idx="3893">
                  <c:v>1</c:v>
                </c:pt>
                <c:pt idx="3894">
                  <c:v>1</c:v>
                </c:pt>
                <c:pt idx="3895">
                  <c:v>1</c:v>
                </c:pt>
                <c:pt idx="3896">
                  <c:v>1</c:v>
                </c:pt>
                <c:pt idx="3897">
                  <c:v>1</c:v>
                </c:pt>
                <c:pt idx="3898">
                  <c:v>0</c:v>
                </c:pt>
                <c:pt idx="3899">
                  <c:v>1.0309278350515465E-2</c:v>
                </c:pt>
                <c:pt idx="3900">
                  <c:v>2.0618556701030927E-2</c:v>
                </c:pt>
                <c:pt idx="3901">
                  <c:v>3.0927835051546396E-2</c:v>
                </c:pt>
                <c:pt idx="3902">
                  <c:v>4.1237113402061855E-2</c:v>
                </c:pt>
                <c:pt idx="3903">
                  <c:v>5.1546391752577317E-2</c:v>
                </c:pt>
                <c:pt idx="3904">
                  <c:v>6.1855670103092793E-2</c:v>
                </c:pt>
                <c:pt idx="3905">
                  <c:v>7.2164948453608324E-2</c:v>
                </c:pt>
                <c:pt idx="3906">
                  <c:v>8.2474226804123682E-2</c:v>
                </c:pt>
                <c:pt idx="3907">
                  <c:v>9.2783505154639206E-2</c:v>
                </c:pt>
                <c:pt idx="3908">
                  <c:v>0.10456553755522829</c:v>
                </c:pt>
                <c:pt idx="3909">
                  <c:v>0.1134020618556701</c:v>
                </c:pt>
                <c:pt idx="3910">
                  <c:v>0.12512272950417608</c:v>
                </c:pt>
                <c:pt idx="3911">
                  <c:v>0.13543200785469217</c:v>
                </c:pt>
                <c:pt idx="3912">
                  <c:v>0.14574128620520774</c:v>
                </c:pt>
                <c:pt idx="3913">
                  <c:v>0.15605056455572291</c:v>
                </c:pt>
                <c:pt idx="3914">
                  <c:v>0.16635984290623823</c:v>
                </c:pt>
                <c:pt idx="3915">
                  <c:v>0.22821551300933104</c:v>
                </c:pt>
                <c:pt idx="3916">
                  <c:v>0.23852479135984647</c:v>
                </c:pt>
                <c:pt idx="3917">
                  <c:v>0.24883406971036232</c:v>
                </c:pt>
                <c:pt idx="3918">
                  <c:v>0.25914334806087724</c:v>
                </c:pt>
                <c:pt idx="3919">
                  <c:v>0.26945262641139273</c:v>
                </c:pt>
                <c:pt idx="3920">
                  <c:v>0.27976190476190826</c:v>
                </c:pt>
                <c:pt idx="3921">
                  <c:v>0.29007118311242447</c:v>
                </c:pt>
                <c:pt idx="3922">
                  <c:v>0.30038046146294078</c:v>
                </c:pt>
                <c:pt idx="3923">
                  <c:v>0.31068973981345566</c:v>
                </c:pt>
                <c:pt idx="3924">
                  <c:v>0.32099901816397031</c:v>
                </c:pt>
                <c:pt idx="3925">
                  <c:v>0.33130829651448696</c:v>
                </c:pt>
                <c:pt idx="3926">
                  <c:v>0.34161757486500138</c:v>
                </c:pt>
                <c:pt idx="3927">
                  <c:v>0.35192685321551742</c:v>
                </c:pt>
                <c:pt idx="3928">
                  <c:v>0.38285468826706454</c:v>
                </c:pt>
                <c:pt idx="3929">
                  <c:v>0.39316396661757913</c:v>
                </c:pt>
                <c:pt idx="3930">
                  <c:v>0.40347324496809389</c:v>
                </c:pt>
                <c:pt idx="3931">
                  <c:v>0.41378252331861037</c:v>
                </c:pt>
                <c:pt idx="3932">
                  <c:v>0.4240918016691248</c:v>
                </c:pt>
                <c:pt idx="3933">
                  <c:v>0.43440108001964151</c:v>
                </c:pt>
                <c:pt idx="3934">
                  <c:v>0.44471035837015577</c:v>
                </c:pt>
                <c:pt idx="3935">
                  <c:v>0.45501963672067131</c:v>
                </c:pt>
                <c:pt idx="3936">
                  <c:v>0.46532891507118734</c:v>
                </c:pt>
                <c:pt idx="3937">
                  <c:v>0.47563819342170216</c:v>
                </c:pt>
                <c:pt idx="3938">
                  <c:v>0.48594747177221842</c:v>
                </c:pt>
                <c:pt idx="3939">
                  <c:v>0.49772950417280748</c:v>
                </c:pt>
                <c:pt idx="3940">
                  <c:v>0.50803878252332213</c:v>
                </c:pt>
                <c:pt idx="3941">
                  <c:v>0.51834806087383767</c:v>
                </c:pt>
                <c:pt idx="3942">
                  <c:v>0.52718458517427946</c:v>
                </c:pt>
                <c:pt idx="3943">
                  <c:v>0.53749386352479611</c:v>
                </c:pt>
                <c:pt idx="3944">
                  <c:v>0.54780314187530921</c:v>
                </c:pt>
                <c:pt idx="3945">
                  <c:v>0.55811242022582586</c:v>
                </c:pt>
                <c:pt idx="3946">
                  <c:v>0.56842169857634162</c:v>
                </c:pt>
                <c:pt idx="3947">
                  <c:v>0.57873097692685682</c:v>
                </c:pt>
                <c:pt idx="3948">
                  <c:v>0.58904025527737225</c:v>
                </c:pt>
                <c:pt idx="3949">
                  <c:v>0.5993495336278889</c:v>
                </c:pt>
                <c:pt idx="3950">
                  <c:v>0.60965881197840543</c:v>
                </c:pt>
                <c:pt idx="3951">
                  <c:v>0.61996809032891864</c:v>
                </c:pt>
                <c:pt idx="3952">
                  <c:v>0.63027736867943462</c:v>
                </c:pt>
                <c:pt idx="3953">
                  <c:v>0.6405866470299495</c:v>
                </c:pt>
                <c:pt idx="3954">
                  <c:v>0.65089592538046648</c:v>
                </c:pt>
                <c:pt idx="3955">
                  <c:v>0.66120520373098179</c:v>
                </c:pt>
                <c:pt idx="3956">
                  <c:v>0.67151448208149722</c:v>
                </c:pt>
                <c:pt idx="3957">
                  <c:v>0.68182376043201143</c:v>
                </c:pt>
                <c:pt idx="3958">
                  <c:v>0.69213303878252652</c:v>
                </c:pt>
                <c:pt idx="3959">
                  <c:v>0.70244231713304262</c:v>
                </c:pt>
                <c:pt idx="3960">
                  <c:v>0.71275159548355915</c:v>
                </c:pt>
                <c:pt idx="3961">
                  <c:v>0.7230608738340748</c:v>
                </c:pt>
                <c:pt idx="3962">
                  <c:v>0.73337015218459112</c:v>
                </c:pt>
                <c:pt idx="3963">
                  <c:v>0.74367943053510754</c:v>
                </c:pt>
                <c:pt idx="3964">
                  <c:v>0.75398870888561953</c:v>
                </c:pt>
                <c:pt idx="3965">
                  <c:v>0.76429798723613562</c:v>
                </c:pt>
                <c:pt idx="3966">
                  <c:v>0.77460726558665061</c:v>
                </c:pt>
                <c:pt idx="3967">
                  <c:v>0.78491654393716437</c:v>
                </c:pt>
                <c:pt idx="3968">
                  <c:v>0.7952258222876829</c:v>
                </c:pt>
                <c:pt idx="3969">
                  <c:v>0.80553510063819811</c:v>
                </c:pt>
                <c:pt idx="3970">
                  <c:v>0.81584437898871265</c:v>
                </c:pt>
                <c:pt idx="3971">
                  <c:v>0.82615365733922863</c:v>
                </c:pt>
                <c:pt idx="3972">
                  <c:v>0.83646293568974339</c:v>
                </c:pt>
                <c:pt idx="3973">
                  <c:v>0.84677221404025882</c:v>
                </c:pt>
                <c:pt idx="3974">
                  <c:v>0.85708149239077691</c:v>
                </c:pt>
                <c:pt idx="3975">
                  <c:v>0.86739077074128978</c:v>
                </c:pt>
                <c:pt idx="3976">
                  <c:v>0.87770004909180632</c:v>
                </c:pt>
                <c:pt idx="3977">
                  <c:v>0.88800932744232053</c:v>
                </c:pt>
                <c:pt idx="3978">
                  <c:v>0.89831860579283485</c:v>
                </c:pt>
                <c:pt idx="3979">
                  <c:v>0.90862788414335161</c:v>
                </c:pt>
                <c:pt idx="3980">
                  <c:v>0.91893716249386714</c:v>
                </c:pt>
                <c:pt idx="3981">
                  <c:v>0.92924644084438268</c:v>
                </c:pt>
                <c:pt idx="3982">
                  <c:v>0.93955571919489911</c:v>
                </c:pt>
                <c:pt idx="3983">
                  <c:v>0.94986499754541365</c:v>
                </c:pt>
                <c:pt idx="3984">
                  <c:v>0.96017427589592896</c:v>
                </c:pt>
                <c:pt idx="3985">
                  <c:v>0.97048355424644439</c:v>
                </c:pt>
                <c:pt idx="3986">
                  <c:v>0.98079283259695993</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0</c:v>
                </c:pt>
                <c:pt idx="4003">
                  <c:v>3.0837004405286406E-2</c:v>
                </c:pt>
                <c:pt idx="4004">
                  <c:v>6.1674008810572688E-2</c:v>
                </c:pt>
                <c:pt idx="4005">
                  <c:v>9.2511013215859028E-2</c:v>
                </c:pt>
                <c:pt idx="4006">
                  <c:v>0.12334801762114538</c:v>
                </c:pt>
                <c:pt idx="4007">
                  <c:v>0.15418502202643194</c:v>
                </c:pt>
                <c:pt idx="4008">
                  <c:v>0.18502202643171806</c:v>
                </c:pt>
                <c:pt idx="4009">
                  <c:v>0.21585903083700497</c:v>
                </c:pt>
                <c:pt idx="4010">
                  <c:v>0.24669603524229131</c:v>
                </c:pt>
                <c:pt idx="4011">
                  <c:v>0.27753303964757703</c:v>
                </c:pt>
                <c:pt idx="4012">
                  <c:v>0.30837004405286456</c:v>
                </c:pt>
                <c:pt idx="4013">
                  <c:v>0.33920704845814975</c:v>
                </c:pt>
                <c:pt idx="4014">
                  <c:v>0.37004405286343611</c:v>
                </c:pt>
                <c:pt idx="4015">
                  <c:v>0.40088105726872247</c:v>
                </c:pt>
                <c:pt idx="4016">
                  <c:v>0.43171806167400995</c:v>
                </c:pt>
                <c:pt idx="4017">
                  <c:v>0.46255506607929531</c:v>
                </c:pt>
                <c:pt idx="4018">
                  <c:v>0.49339207048458206</c:v>
                </c:pt>
                <c:pt idx="4019">
                  <c:v>0.52422907488986781</c:v>
                </c:pt>
                <c:pt idx="4020">
                  <c:v>0.55506607929515417</c:v>
                </c:pt>
                <c:pt idx="4021">
                  <c:v>0.59012481644641424</c:v>
                </c:pt>
                <c:pt idx="4022">
                  <c:v>0.6209618208516996</c:v>
                </c:pt>
                <c:pt idx="4023">
                  <c:v>0.6517988252569874</c:v>
                </c:pt>
                <c:pt idx="4024">
                  <c:v>0.68263582966227265</c:v>
                </c:pt>
                <c:pt idx="4025">
                  <c:v>0.70925110132158664</c:v>
                </c:pt>
                <c:pt idx="4026">
                  <c:v>0.74008810572687223</c:v>
                </c:pt>
                <c:pt idx="4027">
                  <c:v>0.77092511013216003</c:v>
                </c:pt>
                <c:pt idx="4028">
                  <c:v>0.8017621145374445</c:v>
                </c:pt>
                <c:pt idx="4029">
                  <c:v>0.83259911894273131</c:v>
                </c:pt>
                <c:pt idx="4030">
                  <c:v>0.86343612334801767</c:v>
                </c:pt>
                <c:pt idx="4031">
                  <c:v>0.89427312775330359</c:v>
                </c:pt>
                <c:pt idx="4032">
                  <c:v>0.92511013215859195</c:v>
                </c:pt>
                <c:pt idx="4033">
                  <c:v>0.95594713656387986</c:v>
                </c:pt>
                <c:pt idx="4034">
                  <c:v>0.98678414096916256</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0</c:v>
                </c:pt>
                <c:pt idx="4062">
                  <c:v>1.7283950617283984E-2</c:v>
                </c:pt>
                <c:pt idx="4063">
                  <c:v>3.4567901234567884E-2</c:v>
                </c:pt>
                <c:pt idx="4064">
                  <c:v>5.1851851851851864E-2</c:v>
                </c:pt>
                <c:pt idx="4065">
                  <c:v>6.9135802469135796E-2</c:v>
                </c:pt>
                <c:pt idx="4066">
                  <c:v>8.6419753086419679E-2</c:v>
                </c:pt>
                <c:pt idx="4067">
                  <c:v>0.10370370370370388</c:v>
                </c:pt>
                <c:pt idx="4068">
                  <c:v>0.12098765432098765</c:v>
                </c:pt>
                <c:pt idx="4069">
                  <c:v>0.13827160493827137</c:v>
                </c:pt>
                <c:pt idx="4070">
                  <c:v>0.15555555555555556</c:v>
                </c:pt>
                <c:pt idx="4071">
                  <c:v>0.17530864197530871</c:v>
                </c:pt>
                <c:pt idx="4072">
                  <c:v>0.19012345679012346</c:v>
                </c:pt>
                <c:pt idx="4073">
                  <c:v>0.20977366255144644</c:v>
                </c:pt>
                <c:pt idx="4074">
                  <c:v>0.22705761316873027</c:v>
                </c:pt>
                <c:pt idx="4075">
                  <c:v>0.24434156378601421</c:v>
                </c:pt>
                <c:pt idx="4076">
                  <c:v>0.26162551440329779</c:v>
                </c:pt>
                <c:pt idx="4077">
                  <c:v>0.27890946502058273</c:v>
                </c:pt>
                <c:pt idx="4078">
                  <c:v>0.29619341563786661</c:v>
                </c:pt>
                <c:pt idx="4079">
                  <c:v>0.31347736625515105</c:v>
                </c:pt>
                <c:pt idx="4080">
                  <c:v>0.33076131687243432</c:v>
                </c:pt>
                <c:pt idx="4081">
                  <c:v>0.34804526748971792</c:v>
                </c:pt>
                <c:pt idx="4082">
                  <c:v>0.36532921810700264</c:v>
                </c:pt>
                <c:pt idx="4083">
                  <c:v>0.38261316872428647</c:v>
                </c:pt>
                <c:pt idx="4084">
                  <c:v>0.39989711934157046</c:v>
                </c:pt>
                <c:pt idx="4085">
                  <c:v>0.41718106995885501</c:v>
                </c:pt>
                <c:pt idx="4086">
                  <c:v>0.43446502057613723</c:v>
                </c:pt>
                <c:pt idx="4087">
                  <c:v>0.45174897119342217</c:v>
                </c:pt>
                <c:pt idx="4088">
                  <c:v>0.46903292181070588</c:v>
                </c:pt>
                <c:pt idx="4089">
                  <c:v>0.48631687242799054</c:v>
                </c:pt>
                <c:pt idx="4090">
                  <c:v>0.50360082304527365</c:v>
                </c:pt>
                <c:pt idx="4091">
                  <c:v>0.5208847736625577</c:v>
                </c:pt>
                <c:pt idx="4092">
                  <c:v>0.53816872427984142</c:v>
                </c:pt>
                <c:pt idx="4093">
                  <c:v>0.55545267489712458</c:v>
                </c:pt>
                <c:pt idx="4094">
                  <c:v>0.57273662551440963</c:v>
                </c:pt>
                <c:pt idx="4095">
                  <c:v>0.59002057613169323</c:v>
                </c:pt>
                <c:pt idx="4096">
                  <c:v>0.60730452674897761</c:v>
                </c:pt>
                <c:pt idx="4097">
                  <c:v>0.62458847736626111</c:v>
                </c:pt>
                <c:pt idx="4098">
                  <c:v>0.6418724279835466</c:v>
                </c:pt>
                <c:pt idx="4099">
                  <c:v>0.65915637860082965</c:v>
                </c:pt>
                <c:pt idx="4100">
                  <c:v>0.67644032921811448</c:v>
                </c:pt>
                <c:pt idx="4101">
                  <c:v>0.69372427983539764</c:v>
                </c:pt>
                <c:pt idx="4102">
                  <c:v>0.71100823045268224</c:v>
                </c:pt>
                <c:pt idx="4103">
                  <c:v>0.7282921810699633</c:v>
                </c:pt>
                <c:pt idx="4104">
                  <c:v>0.74557613168724857</c:v>
                </c:pt>
                <c:pt idx="4105">
                  <c:v>0.76286008230453428</c:v>
                </c:pt>
                <c:pt idx="4106">
                  <c:v>0.78014403292181778</c:v>
                </c:pt>
                <c:pt idx="4107">
                  <c:v>0.7974279835391006</c:v>
                </c:pt>
                <c:pt idx="4108">
                  <c:v>0.81471193415638465</c:v>
                </c:pt>
                <c:pt idx="4109">
                  <c:v>0.83446502057613769</c:v>
                </c:pt>
                <c:pt idx="4110">
                  <c:v>0.85174897119342341</c:v>
                </c:pt>
                <c:pt idx="4111">
                  <c:v>0.86903292181070557</c:v>
                </c:pt>
                <c:pt idx="4112">
                  <c:v>0.88384773662552196</c:v>
                </c:pt>
                <c:pt idx="4113">
                  <c:v>0.90113168724280435</c:v>
                </c:pt>
                <c:pt idx="4114">
                  <c:v>0.91841563786008862</c:v>
                </c:pt>
                <c:pt idx="4115">
                  <c:v>0.93569958847737345</c:v>
                </c:pt>
                <c:pt idx="4116">
                  <c:v>0.95298353909465616</c:v>
                </c:pt>
                <c:pt idx="4117">
                  <c:v>0.97026748971193788</c:v>
                </c:pt>
                <c:pt idx="4118">
                  <c:v>0.98755144032922348</c:v>
                </c:pt>
                <c:pt idx="4119">
                  <c:v>1</c:v>
                </c:pt>
                <c:pt idx="4120">
                  <c:v>1</c:v>
                </c:pt>
                <c:pt idx="4121">
                  <c:v>1</c:v>
                </c:pt>
                <c:pt idx="4122">
                  <c:v>1</c:v>
                </c:pt>
                <c:pt idx="4123">
                  <c:v>1</c:v>
                </c:pt>
                <c:pt idx="4124">
                  <c:v>1</c:v>
                </c:pt>
                <c:pt idx="4125">
                  <c:v>1</c:v>
                </c:pt>
                <c:pt idx="4126">
                  <c:v>0</c:v>
                </c:pt>
                <c:pt idx="4127">
                  <c:v>2.1021021021021036E-2</c:v>
                </c:pt>
                <c:pt idx="4128">
                  <c:v>4.2042042042042073E-2</c:v>
                </c:pt>
                <c:pt idx="4129">
                  <c:v>6.3063063063063071E-2</c:v>
                </c:pt>
                <c:pt idx="4130">
                  <c:v>8.4084084084084146E-2</c:v>
                </c:pt>
                <c:pt idx="4131">
                  <c:v>0.10510510510510512</c:v>
                </c:pt>
                <c:pt idx="4132">
                  <c:v>0.12612612612612611</c:v>
                </c:pt>
                <c:pt idx="4133">
                  <c:v>0.14714714714714763</c:v>
                </c:pt>
                <c:pt idx="4134">
                  <c:v>0.16816816816816821</c:v>
                </c:pt>
                <c:pt idx="4135">
                  <c:v>0.18918918918918951</c:v>
                </c:pt>
                <c:pt idx="4136">
                  <c:v>0.21021021021021041</c:v>
                </c:pt>
                <c:pt idx="4137">
                  <c:v>0.23123123123123168</c:v>
                </c:pt>
                <c:pt idx="4138">
                  <c:v>0.25225225225225228</c:v>
                </c:pt>
                <c:pt idx="4139">
                  <c:v>0.27327327327327383</c:v>
                </c:pt>
                <c:pt idx="4140">
                  <c:v>0.29429429429429432</c:v>
                </c:pt>
                <c:pt idx="4141">
                  <c:v>0.31531531531531615</c:v>
                </c:pt>
                <c:pt idx="4142">
                  <c:v>0.33633633633633636</c:v>
                </c:pt>
                <c:pt idx="4143">
                  <c:v>0.35735735735735802</c:v>
                </c:pt>
                <c:pt idx="4144">
                  <c:v>0.37837837837837962</c:v>
                </c:pt>
                <c:pt idx="4145">
                  <c:v>0.40227727727728535</c:v>
                </c:pt>
                <c:pt idx="4146">
                  <c:v>0.42329829829830556</c:v>
                </c:pt>
                <c:pt idx="4147">
                  <c:v>0.44431931931932717</c:v>
                </c:pt>
                <c:pt idx="4148">
                  <c:v>0.46534034034034782</c:v>
                </c:pt>
                <c:pt idx="4149">
                  <c:v>0.48348348348348413</c:v>
                </c:pt>
                <c:pt idx="4150">
                  <c:v>0.50450450450450468</c:v>
                </c:pt>
                <c:pt idx="4151">
                  <c:v>0.52552552552552567</c:v>
                </c:pt>
                <c:pt idx="4152">
                  <c:v>0.54654654654654655</c:v>
                </c:pt>
                <c:pt idx="4153">
                  <c:v>0.56756756756756643</c:v>
                </c:pt>
                <c:pt idx="4154">
                  <c:v>0.58858858858858853</c:v>
                </c:pt>
                <c:pt idx="4155">
                  <c:v>0.60960960960961152</c:v>
                </c:pt>
                <c:pt idx="4156">
                  <c:v>0.63063063063063218</c:v>
                </c:pt>
                <c:pt idx="4157">
                  <c:v>0.65165165165165306</c:v>
                </c:pt>
                <c:pt idx="4158">
                  <c:v>0.67267267267267528</c:v>
                </c:pt>
                <c:pt idx="4159">
                  <c:v>0.69669669669669865</c:v>
                </c:pt>
                <c:pt idx="4160">
                  <c:v>0.71471471471471471</c:v>
                </c:pt>
                <c:pt idx="4161">
                  <c:v>0.73861361361362299</c:v>
                </c:pt>
                <c:pt idx="4162">
                  <c:v>0.75963463463464398</c:v>
                </c:pt>
                <c:pt idx="4163">
                  <c:v>0.78065565565566364</c:v>
                </c:pt>
                <c:pt idx="4164">
                  <c:v>0.80167667667668574</c:v>
                </c:pt>
                <c:pt idx="4165">
                  <c:v>0.82269769769770673</c:v>
                </c:pt>
                <c:pt idx="4166">
                  <c:v>0.84371871871872661</c:v>
                </c:pt>
                <c:pt idx="4167">
                  <c:v>0.86473973973974705</c:v>
                </c:pt>
                <c:pt idx="4168">
                  <c:v>0.88576076076076626</c:v>
                </c:pt>
                <c:pt idx="4169">
                  <c:v>0.90678178178178859</c:v>
                </c:pt>
                <c:pt idx="4170">
                  <c:v>0.92780280280281013</c:v>
                </c:pt>
                <c:pt idx="4171">
                  <c:v>0.94882382382383235</c:v>
                </c:pt>
                <c:pt idx="4172">
                  <c:v>0.96984484484485334</c:v>
                </c:pt>
                <c:pt idx="4173">
                  <c:v>0.99086586586587311</c:v>
                </c:pt>
                <c:pt idx="4174">
                  <c:v>1</c:v>
                </c:pt>
                <c:pt idx="4175">
                  <c:v>0</c:v>
                </c:pt>
                <c:pt idx="4176">
                  <c:v>1.2798049820979596E-2</c:v>
                </c:pt>
                <c:pt idx="4177">
                  <c:v>2.5596099641959209E-2</c:v>
                </c:pt>
                <c:pt idx="4178">
                  <c:v>3.8394149462938808E-2</c:v>
                </c:pt>
                <c:pt idx="4179">
                  <c:v>5.1192199283918424E-2</c:v>
                </c:pt>
                <c:pt idx="4180">
                  <c:v>6.399024910489802E-2</c:v>
                </c:pt>
                <c:pt idx="4181">
                  <c:v>7.6788298925877754E-2</c:v>
                </c:pt>
                <c:pt idx="4182">
                  <c:v>8.9586348746857641E-2</c:v>
                </c:pt>
                <c:pt idx="4183">
                  <c:v>0.10238439856783681</c:v>
                </c:pt>
                <c:pt idx="4184">
                  <c:v>0.11518244838881657</c:v>
                </c:pt>
                <c:pt idx="4185">
                  <c:v>0.12798049820979604</c:v>
                </c:pt>
                <c:pt idx="4186">
                  <c:v>0.14077854803077564</c:v>
                </c:pt>
                <c:pt idx="4187">
                  <c:v>0.15357659785175523</c:v>
                </c:pt>
                <c:pt idx="4188">
                  <c:v>0.16637464767273485</c:v>
                </c:pt>
                <c:pt idx="4189">
                  <c:v>0.17917269749371437</c:v>
                </c:pt>
                <c:pt idx="4190">
                  <c:v>0.19197074731469405</c:v>
                </c:pt>
                <c:pt idx="4191">
                  <c:v>0.20476879713567397</c:v>
                </c:pt>
                <c:pt idx="4192">
                  <c:v>0.21931896092024444</c:v>
                </c:pt>
                <c:pt idx="4193">
                  <c:v>0.23211701074122418</c:v>
                </c:pt>
                <c:pt idx="4194">
                  <c:v>0.24491506056220422</c:v>
                </c:pt>
                <c:pt idx="4195">
                  <c:v>0.25771311038318279</c:v>
                </c:pt>
                <c:pt idx="4196">
                  <c:v>0.26875904624057129</c:v>
                </c:pt>
                <c:pt idx="4197">
                  <c:v>0.28155709606155127</c:v>
                </c:pt>
                <c:pt idx="4198">
                  <c:v>0.29435514588253087</c:v>
                </c:pt>
                <c:pt idx="4199">
                  <c:v>0.30715319570351046</c:v>
                </c:pt>
                <c:pt idx="4200">
                  <c:v>0.31995124552449067</c:v>
                </c:pt>
                <c:pt idx="4201">
                  <c:v>0.33274929534547065</c:v>
                </c:pt>
                <c:pt idx="4202">
                  <c:v>0.3455473451664493</c:v>
                </c:pt>
                <c:pt idx="4203">
                  <c:v>0.35834539498742951</c:v>
                </c:pt>
                <c:pt idx="4204">
                  <c:v>0.3711434448084085</c:v>
                </c:pt>
                <c:pt idx="4205">
                  <c:v>0.38394149462938831</c:v>
                </c:pt>
                <c:pt idx="4206">
                  <c:v>0.3985678372819369</c:v>
                </c:pt>
                <c:pt idx="4207">
                  <c:v>0.40953759427134734</c:v>
                </c:pt>
                <c:pt idx="4208">
                  <c:v>0.42408775805591786</c:v>
                </c:pt>
                <c:pt idx="4209">
                  <c:v>0.43688580787689868</c:v>
                </c:pt>
                <c:pt idx="4210">
                  <c:v>0.44968385769787761</c:v>
                </c:pt>
                <c:pt idx="4211">
                  <c:v>0.46248190751885765</c:v>
                </c:pt>
                <c:pt idx="4212">
                  <c:v>0.47527995733983697</c:v>
                </c:pt>
                <c:pt idx="4213">
                  <c:v>0.48807800716081701</c:v>
                </c:pt>
                <c:pt idx="4214">
                  <c:v>0.5008760569817956</c:v>
                </c:pt>
                <c:pt idx="4215">
                  <c:v>0.51367410680277503</c:v>
                </c:pt>
                <c:pt idx="4216">
                  <c:v>0.52647215662375468</c:v>
                </c:pt>
                <c:pt idx="4217">
                  <c:v>0.53927020644473544</c:v>
                </c:pt>
                <c:pt idx="4218">
                  <c:v>0.55206825626571465</c:v>
                </c:pt>
                <c:pt idx="4219">
                  <c:v>0.56486630608669353</c:v>
                </c:pt>
                <c:pt idx="4220">
                  <c:v>0.57766435590767307</c:v>
                </c:pt>
                <c:pt idx="4221">
                  <c:v>0.59046240572864994</c:v>
                </c:pt>
                <c:pt idx="4222">
                  <c:v>0.6032604555496327</c:v>
                </c:pt>
                <c:pt idx="4223">
                  <c:v>0.61605850537061191</c:v>
                </c:pt>
                <c:pt idx="4224">
                  <c:v>0.62885655519159278</c:v>
                </c:pt>
                <c:pt idx="4225">
                  <c:v>0.64165460501257321</c:v>
                </c:pt>
                <c:pt idx="4226">
                  <c:v>0.65445265483355075</c:v>
                </c:pt>
                <c:pt idx="4227">
                  <c:v>0.66725070465453196</c:v>
                </c:pt>
                <c:pt idx="4228">
                  <c:v>0.68004875447551139</c:v>
                </c:pt>
                <c:pt idx="4229">
                  <c:v>0.69284680429649093</c:v>
                </c:pt>
                <c:pt idx="4230">
                  <c:v>0.70564485411747102</c:v>
                </c:pt>
                <c:pt idx="4231">
                  <c:v>0.71844290393844867</c:v>
                </c:pt>
                <c:pt idx="4232">
                  <c:v>0.73124095375942944</c:v>
                </c:pt>
                <c:pt idx="4233">
                  <c:v>0.74403900358040986</c:v>
                </c:pt>
                <c:pt idx="4234">
                  <c:v>0.75683705340138918</c:v>
                </c:pt>
                <c:pt idx="4235">
                  <c:v>0.76963510322236761</c:v>
                </c:pt>
                <c:pt idx="4236">
                  <c:v>0.78243315304334649</c:v>
                </c:pt>
                <c:pt idx="4237">
                  <c:v>0.79523120286432669</c:v>
                </c:pt>
                <c:pt idx="4238">
                  <c:v>0.80802925268530834</c:v>
                </c:pt>
                <c:pt idx="4239">
                  <c:v>0.82082730250628666</c:v>
                </c:pt>
                <c:pt idx="4240">
                  <c:v>0.83362535232726565</c:v>
                </c:pt>
                <c:pt idx="4241">
                  <c:v>0.84642340214824474</c:v>
                </c:pt>
                <c:pt idx="4242">
                  <c:v>0.85922145196922461</c:v>
                </c:pt>
                <c:pt idx="4243">
                  <c:v>0.87201950179020349</c:v>
                </c:pt>
                <c:pt idx="4244">
                  <c:v>0.88664584444275263</c:v>
                </c:pt>
                <c:pt idx="4245">
                  <c:v>0.89944389426373172</c:v>
                </c:pt>
                <c:pt idx="4246">
                  <c:v>0.9122419440847116</c:v>
                </c:pt>
                <c:pt idx="4247">
                  <c:v>0.92321170107412243</c:v>
                </c:pt>
                <c:pt idx="4248">
                  <c:v>0.93600975089510263</c:v>
                </c:pt>
                <c:pt idx="4249">
                  <c:v>0.94880780071608162</c:v>
                </c:pt>
                <c:pt idx="4250">
                  <c:v>0.96160585053706271</c:v>
                </c:pt>
                <c:pt idx="4251">
                  <c:v>0.97440390035804081</c:v>
                </c:pt>
                <c:pt idx="4252">
                  <c:v>0.98720195017902035</c:v>
                </c:pt>
                <c:pt idx="4253">
                  <c:v>0.99824788603640913</c:v>
                </c:pt>
                <c:pt idx="4254">
                  <c:v>0.99824788603640913</c:v>
                </c:pt>
                <c:pt idx="4255">
                  <c:v>0.99824788603640913</c:v>
                </c:pt>
                <c:pt idx="4256">
                  <c:v>0.99824788603640913</c:v>
                </c:pt>
                <c:pt idx="4257">
                  <c:v>0.99824788603640913</c:v>
                </c:pt>
                <c:pt idx="4258">
                  <c:v>0.99824788603640913</c:v>
                </c:pt>
                <c:pt idx="4259">
                  <c:v>0.99824788603640913</c:v>
                </c:pt>
                <c:pt idx="4260">
                  <c:v>1</c:v>
                </c:pt>
                <c:pt idx="4261">
                  <c:v>0</c:v>
                </c:pt>
                <c:pt idx="4262">
                  <c:v>1.2500000000000001E-2</c:v>
                </c:pt>
                <c:pt idx="4263">
                  <c:v>2.5000000000000001E-2</c:v>
                </c:pt>
                <c:pt idx="4264">
                  <c:v>3.7500000000000006E-2</c:v>
                </c:pt>
                <c:pt idx="4265">
                  <c:v>0.05</c:v>
                </c:pt>
                <c:pt idx="4266">
                  <c:v>6.25E-2</c:v>
                </c:pt>
                <c:pt idx="4267">
                  <c:v>7.5000000000000011E-2</c:v>
                </c:pt>
                <c:pt idx="4268">
                  <c:v>8.7500000000000008E-2</c:v>
                </c:pt>
                <c:pt idx="4269">
                  <c:v>0.1</c:v>
                </c:pt>
                <c:pt idx="4270">
                  <c:v>0.1125</c:v>
                </c:pt>
                <c:pt idx="4271">
                  <c:v>0.125</c:v>
                </c:pt>
                <c:pt idx="4272">
                  <c:v>0.13750000000000001</c:v>
                </c:pt>
                <c:pt idx="4273">
                  <c:v>0.15000000000000024</c:v>
                </c:pt>
                <c:pt idx="4274">
                  <c:v>0.16250000000000001</c:v>
                </c:pt>
                <c:pt idx="4275">
                  <c:v>0.17500000000000004</c:v>
                </c:pt>
                <c:pt idx="4276">
                  <c:v>0.18750000000000031</c:v>
                </c:pt>
                <c:pt idx="4277">
                  <c:v>0.2</c:v>
                </c:pt>
                <c:pt idx="4278">
                  <c:v>0.21250000000000024</c:v>
                </c:pt>
                <c:pt idx="4279">
                  <c:v>0.22500000000000001</c:v>
                </c:pt>
                <c:pt idx="4280">
                  <c:v>0.23921130952381414</c:v>
                </c:pt>
                <c:pt idx="4281">
                  <c:v>0.25171130952381376</c:v>
                </c:pt>
                <c:pt idx="4282">
                  <c:v>0.26421130952381383</c:v>
                </c:pt>
                <c:pt idx="4283">
                  <c:v>0.27671130952381384</c:v>
                </c:pt>
                <c:pt idx="4284">
                  <c:v>0.28750000000000031</c:v>
                </c:pt>
                <c:pt idx="4285">
                  <c:v>0.30000000000000032</c:v>
                </c:pt>
                <c:pt idx="4286">
                  <c:v>0.31250000000000056</c:v>
                </c:pt>
                <c:pt idx="4287">
                  <c:v>0.32500000000000062</c:v>
                </c:pt>
                <c:pt idx="4288">
                  <c:v>0.33750000000000074</c:v>
                </c:pt>
                <c:pt idx="4289">
                  <c:v>0.35000000000000031</c:v>
                </c:pt>
                <c:pt idx="4290">
                  <c:v>0.36250000000000032</c:v>
                </c:pt>
                <c:pt idx="4291">
                  <c:v>0.37500000000000056</c:v>
                </c:pt>
                <c:pt idx="4292">
                  <c:v>0.38750000000000062</c:v>
                </c:pt>
                <c:pt idx="4293">
                  <c:v>0.4</c:v>
                </c:pt>
                <c:pt idx="4294">
                  <c:v>0.41428571428571431</c:v>
                </c:pt>
                <c:pt idx="4295">
                  <c:v>0.42500000000000032</c:v>
                </c:pt>
                <c:pt idx="4296">
                  <c:v>0.43921130952381388</c:v>
                </c:pt>
                <c:pt idx="4297">
                  <c:v>0.45171130952381383</c:v>
                </c:pt>
                <c:pt idx="4298">
                  <c:v>0.46421130952381384</c:v>
                </c:pt>
                <c:pt idx="4299">
                  <c:v>0.47671130952381385</c:v>
                </c:pt>
                <c:pt idx="4300">
                  <c:v>0.48921130952381386</c:v>
                </c:pt>
                <c:pt idx="4301">
                  <c:v>0.50171130952381382</c:v>
                </c:pt>
                <c:pt idx="4302">
                  <c:v>0.51421130952381389</c:v>
                </c:pt>
                <c:pt idx="4303">
                  <c:v>0.52671130952381384</c:v>
                </c:pt>
                <c:pt idx="4304">
                  <c:v>0.53921130952381391</c:v>
                </c:pt>
                <c:pt idx="4305">
                  <c:v>0.55171130952381464</c:v>
                </c:pt>
                <c:pt idx="4306">
                  <c:v>0.56421130952381382</c:v>
                </c:pt>
                <c:pt idx="4307">
                  <c:v>0.576711309523815</c:v>
                </c:pt>
                <c:pt idx="4308">
                  <c:v>0.58921130952381351</c:v>
                </c:pt>
                <c:pt idx="4309">
                  <c:v>0.60171130952381513</c:v>
                </c:pt>
                <c:pt idx="4310">
                  <c:v>0.61421130952381464</c:v>
                </c:pt>
                <c:pt idx="4311">
                  <c:v>0.62671130952381515</c:v>
                </c:pt>
                <c:pt idx="4312">
                  <c:v>0.639211309523815</c:v>
                </c:pt>
                <c:pt idx="4313">
                  <c:v>0.65171130952381551</c:v>
                </c:pt>
                <c:pt idx="4314">
                  <c:v>0.66421130952381513</c:v>
                </c:pt>
                <c:pt idx="4315">
                  <c:v>0.67671130952381586</c:v>
                </c:pt>
                <c:pt idx="4316">
                  <c:v>0.68921130952381382</c:v>
                </c:pt>
                <c:pt idx="4317">
                  <c:v>0.701711309523815</c:v>
                </c:pt>
                <c:pt idx="4318">
                  <c:v>0.71421130952381384</c:v>
                </c:pt>
                <c:pt idx="4319">
                  <c:v>0.72671130952381513</c:v>
                </c:pt>
                <c:pt idx="4320">
                  <c:v>0.73921130952381464</c:v>
                </c:pt>
                <c:pt idx="4321">
                  <c:v>0.75171130952381515</c:v>
                </c:pt>
                <c:pt idx="4322">
                  <c:v>0.764211309523815</c:v>
                </c:pt>
                <c:pt idx="4323">
                  <c:v>0.77671130952381551</c:v>
                </c:pt>
                <c:pt idx="4324">
                  <c:v>0.78921130952381391</c:v>
                </c:pt>
                <c:pt idx="4325">
                  <c:v>0.80171130952381464</c:v>
                </c:pt>
                <c:pt idx="4326">
                  <c:v>0.81421130952381382</c:v>
                </c:pt>
                <c:pt idx="4327">
                  <c:v>0.826711309523815</c:v>
                </c:pt>
                <c:pt idx="4328">
                  <c:v>0.83921130952381384</c:v>
                </c:pt>
                <c:pt idx="4329">
                  <c:v>0.85171130952381513</c:v>
                </c:pt>
                <c:pt idx="4330">
                  <c:v>0.86421130952381464</c:v>
                </c:pt>
                <c:pt idx="4331">
                  <c:v>0.87671130952381515</c:v>
                </c:pt>
                <c:pt idx="4332">
                  <c:v>0.89099702380952861</c:v>
                </c:pt>
                <c:pt idx="4333">
                  <c:v>0.90349702380952812</c:v>
                </c:pt>
                <c:pt idx="4334">
                  <c:v>0.91599702380952863</c:v>
                </c:pt>
                <c:pt idx="4335">
                  <c:v>0.92671130952381464</c:v>
                </c:pt>
                <c:pt idx="4336">
                  <c:v>0.93921130952381382</c:v>
                </c:pt>
                <c:pt idx="4337">
                  <c:v>0.951711309523815</c:v>
                </c:pt>
                <c:pt idx="4338">
                  <c:v>0.96421130952381384</c:v>
                </c:pt>
                <c:pt idx="4339">
                  <c:v>0.97671130952381513</c:v>
                </c:pt>
                <c:pt idx="4340">
                  <c:v>0.98921130952381386</c:v>
                </c:pt>
                <c:pt idx="4341">
                  <c:v>1</c:v>
                </c:pt>
                <c:pt idx="4342">
                  <c:v>1</c:v>
                </c:pt>
                <c:pt idx="4343">
                  <c:v>1</c:v>
                </c:pt>
                <c:pt idx="4344">
                  <c:v>1</c:v>
                </c:pt>
                <c:pt idx="4345">
                  <c:v>1</c:v>
                </c:pt>
                <c:pt idx="4346">
                  <c:v>0</c:v>
                </c:pt>
                <c:pt idx="4347">
                  <c:v>1.2727272727272728E-2</c:v>
                </c:pt>
                <c:pt idx="4348">
                  <c:v>2.5454545454545455E-2</c:v>
                </c:pt>
                <c:pt idx="4349">
                  <c:v>3.8181818181818254E-2</c:v>
                </c:pt>
                <c:pt idx="4350">
                  <c:v>5.0909090909090911E-2</c:v>
                </c:pt>
                <c:pt idx="4351">
                  <c:v>6.363636363636363E-2</c:v>
                </c:pt>
                <c:pt idx="4352">
                  <c:v>7.6363636363636578E-2</c:v>
                </c:pt>
                <c:pt idx="4353">
                  <c:v>8.9090909090909248E-2</c:v>
                </c:pt>
                <c:pt idx="4354">
                  <c:v>0.10181818181818182</c:v>
                </c:pt>
                <c:pt idx="4355">
                  <c:v>0.11454545454545456</c:v>
                </c:pt>
                <c:pt idx="4356">
                  <c:v>0.12727272727272718</c:v>
                </c:pt>
                <c:pt idx="4357">
                  <c:v>0.14000000000000001</c:v>
                </c:pt>
                <c:pt idx="4358">
                  <c:v>0.15272727272727318</c:v>
                </c:pt>
                <c:pt idx="4359">
                  <c:v>0.16545454545454547</c:v>
                </c:pt>
                <c:pt idx="4360">
                  <c:v>0.17818181818181819</c:v>
                </c:pt>
                <c:pt idx="4361">
                  <c:v>0.19090909090909094</c:v>
                </c:pt>
                <c:pt idx="4362">
                  <c:v>0.20363636363636398</c:v>
                </c:pt>
                <c:pt idx="4363">
                  <c:v>0.21810606060606524</c:v>
                </c:pt>
                <c:pt idx="4364">
                  <c:v>0.23083333333333791</c:v>
                </c:pt>
                <c:pt idx="4365">
                  <c:v>0.24356060606061047</c:v>
                </c:pt>
                <c:pt idx="4366">
                  <c:v>0.25628787878788384</c:v>
                </c:pt>
                <c:pt idx="4367">
                  <c:v>0.26727272727272738</c:v>
                </c:pt>
                <c:pt idx="4368">
                  <c:v>0.28000000000000008</c:v>
                </c:pt>
                <c:pt idx="4369">
                  <c:v>0.29272727272727328</c:v>
                </c:pt>
                <c:pt idx="4370">
                  <c:v>0.30545454545454637</c:v>
                </c:pt>
                <c:pt idx="4371">
                  <c:v>0.31818181818181884</c:v>
                </c:pt>
                <c:pt idx="4372">
                  <c:v>0.33090909090909193</c:v>
                </c:pt>
                <c:pt idx="4373">
                  <c:v>0.34363636363636368</c:v>
                </c:pt>
                <c:pt idx="4374">
                  <c:v>0.35636363636363638</c:v>
                </c:pt>
                <c:pt idx="4375">
                  <c:v>0.36909090909090986</c:v>
                </c:pt>
                <c:pt idx="4376">
                  <c:v>0.38181818181818294</c:v>
                </c:pt>
                <c:pt idx="4377">
                  <c:v>0.39636363636363714</c:v>
                </c:pt>
                <c:pt idx="4378">
                  <c:v>0.40727272727272795</c:v>
                </c:pt>
                <c:pt idx="4379">
                  <c:v>0.4217424242424288</c:v>
                </c:pt>
                <c:pt idx="4380">
                  <c:v>0.4344696969697025</c:v>
                </c:pt>
                <c:pt idx="4381">
                  <c:v>0.44719696969697431</c:v>
                </c:pt>
                <c:pt idx="4382">
                  <c:v>0.45992424242424745</c:v>
                </c:pt>
                <c:pt idx="4383">
                  <c:v>0.47265151515151954</c:v>
                </c:pt>
                <c:pt idx="4384">
                  <c:v>0.48537878787879357</c:v>
                </c:pt>
                <c:pt idx="4385">
                  <c:v>0.49810606060606538</c:v>
                </c:pt>
                <c:pt idx="4386">
                  <c:v>0.51083333333333769</c:v>
                </c:pt>
                <c:pt idx="4387">
                  <c:v>0.5235606060606105</c:v>
                </c:pt>
                <c:pt idx="4388">
                  <c:v>0.5362878787878832</c:v>
                </c:pt>
                <c:pt idx="4389">
                  <c:v>0.5490151515151559</c:v>
                </c:pt>
                <c:pt idx="4390">
                  <c:v>0.56174242424242871</c:v>
                </c:pt>
                <c:pt idx="4391">
                  <c:v>0.57446969696970163</c:v>
                </c:pt>
                <c:pt idx="4392">
                  <c:v>0.58719696969697299</c:v>
                </c:pt>
                <c:pt idx="4393">
                  <c:v>0.5999242424242468</c:v>
                </c:pt>
                <c:pt idx="4394">
                  <c:v>0.61265151515152094</c:v>
                </c:pt>
                <c:pt idx="4395">
                  <c:v>0.62537878787879264</c:v>
                </c:pt>
                <c:pt idx="4396">
                  <c:v>0.63810606060606501</c:v>
                </c:pt>
                <c:pt idx="4397">
                  <c:v>0.65083333333333904</c:v>
                </c:pt>
                <c:pt idx="4398">
                  <c:v>0.66356060606061062</c:v>
                </c:pt>
                <c:pt idx="4399">
                  <c:v>0.67628787878788432</c:v>
                </c:pt>
                <c:pt idx="4400">
                  <c:v>0.68901515151515591</c:v>
                </c:pt>
                <c:pt idx="4401">
                  <c:v>0.70174242424242861</c:v>
                </c:pt>
                <c:pt idx="4402">
                  <c:v>0.71446969696970164</c:v>
                </c:pt>
                <c:pt idx="4403">
                  <c:v>0.72719696969697412</c:v>
                </c:pt>
                <c:pt idx="4404">
                  <c:v>0.73992424242424815</c:v>
                </c:pt>
                <c:pt idx="4405">
                  <c:v>0.75265151515152118</c:v>
                </c:pt>
                <c:pt idx="4406">
                  <c:v>0.76537878787879265</c:v>
                </c:pt>
                <c:pt idx="4407">
                  <c:v>0.77810606060606502</c:v>
                </c:pt>
                <c:pt idx="4408">
                  <c:v>0.79083333333333772</c:v>
                </c:pt>
                <c:pt idx="4409">
                  <c:v>0.80356060606061042</c:v>
                </c:pt>
                <c:pt idx="4410">
                  <c:v>0.81628787878788323</c:v>
                </c:pt>
                <c:pt idx="4411">
                  <c:v>0.82901515151515592</c:v>
                </c:pt>
                <c:pt idx="4412">
                  <c:v>0.84174242424242862</c:v>
                </c:pt>
                <c:pt idx="4413">
                  <c:v>0.85446969696970165</c:v>
                </c:pt>
                <c:pt idx="4414">
                  <c:v>0.86719696969697413</c:v>
                </c:pt>
                <c:pt idx="4415">
                  <c:v>0.88174242424242866</c:v>
                </c:pt>
                <c:pt idx="4416">
                  <c:v>0.89446969696970169</c:v>
                </c:pt>
                <c:pt idx="4417">
                  <c:v>0.9071969696969735</c:v>
                </c:pt>
                <c:pt idx="4418">
                  <c:v>0.91810606060606459</c:v>
                </c:pt>
                <c:pt idx="4419">
                  <c:v>0.93083333333333773</c:v>
                </c:pt>
                <c:pt idx="4420">
                  <c:v>0.94356060606061043</c:v>
                </c:pt>
                <c:pt idx="4421">
                  <c:v>0.95628787878788324</c:v>
                </c:pt>
                <c:pt idx="4422">
                  <c:v>0.96901515151515594</c:v>
                </c:pt>
                <c:pt idx="4423">
                  <c:v>0.97636363636363743</c:v>
                </c:pt>
                <c:pt idx="4424">
                  <c:v>0.97636363636363743</c:v>
                </c:pt>
                <c:pt idx="4425">
                  <c:v>1</c:v>
                </c:pt>
                <c:pt idx="4426">
                  <c:v>1</c:v>
                </c:pt>
                <c:pt idx="4427">
                  <c:v>1</c:v>
                </c:pt>
                <c:pt idx="4428">
                  <c:v>1</c:v>
                </c:pt>
                <c:pt idx="4429">
                  <c:v>0</c:v>
                </c:pt>
                <c:pt idx="4430">
                  <c:v>1.2867647058823524E-2</c:v>
                </c:pt>
                <c:pt idx="4431">
                  <c:v>2.5735294117647058E-2</c:v>
                </c:pt>
                <c:pt idx="4432">
                  <c:v>3.8602941176470652E-2</c:v>
                </c:pt>
                <c:pt idx="4433">
                  <c:v>5.1470588235294067E-2</c:v>
                </c:pt>
                <c:pt idx="4434">
                  <c:v>6.4338235294117779E-2</c:v>
                </c:pt>
                <c:pt idx="4435">
                  <c:v>7.720588235294118E-2</c:v>
                </c:pt>
                <c:pt idx="4436">
                  <c:v>9.0073529411764691E-2</c:v>
                </c:pt>
                <c:pt idx="4437">
                  <c:v>0.10294117647058844</c:v>
                </c:pt>
                <c:pt idx="4438">
                  <c:v>0.11580882352941163</c:v>
                </c:pt>
                <c:pt idx="4439">
                  <c:v>0.12867647058823528</c:v>
                </c:pt>
                <c:pt idx="4440">
                  <c:v>0.1415441176470589</c:v>
                </c:pt>
                <c:pt idx="4441">
                  <c:v>0.15441176470588241</c:v>
                </c:pt>
                <c:pt idx="4442">
                  <c:v>0.1672794117647059</c:v>
                </c:pt>
                <c:pt idx="4443">
                  <c:v>0.18014705882352941</c:v>
                </c:pt>
                <c:pt idx="4444">
                  <c:v>0.19301470588235328</c:v>
                </c:pt>
                <c:pt idx="4445">
                  <c:v>0.20588235294117646</c:v>
                </c:pt>
                <c:pt idx="4446">
                  <c:v>0.21875000000000031</c:v>
                </c:pt>
                <c:pt idx="4447">
                  <c:v>0.23161764705882354</c:v>
                </c:pt>
                <c:pt idx="4448">
                  <c:v>0.24624693627451441</c:v>
                </c:pt>
                <c:pt idx="4449">
                  <c:v>0.25911458333333781</c:v>
                </c:pt>
                <c:pt idx="4450">
                  <c:v>0.27198223039216202</c:v>
                </c:pt>
                <c:pt idx="4451">
                  <c:v>0.28484987745098539</c:v>
                </c:pt>
                <c:pt idx="4452">
                  <c:v>0.29595588235294246</c:v>
                </c:pt>
                <c:pt idx="4453">
                  <c:v>0.30882352941176527</c:v>
                </c:pt>
                <c:pt idx="4454">
                  <c:v>0.32169117647058826</c:v>
                </c:pt>
                <c:pt idx="4455">
                  <c:v>0.33455882352941302</c:v>
                </c:pt>
                <c:pt idx="4456">
                  <c:v>0.34742647058823589</c:v>
                </c:pt>
                <c:pt idx="4457">
                  <c:v>0.36029411764705882</c:v>
                </c:pt>
                <c:pt idx="4458">
                  <c:v>0.37316176470588314</c:v>
                </c:pt>
                <c:pt idx="4459">
                  <c:v>0.38602941176470712</c:v>
                </c:pt>
                <c:pt idx="4460">
                  <c:v>0.39889705882352944</c:v>
                </c:pt>
                <c:pt idx="4461">
                  <c:v>0.41176470588235375</c:v>
                </c:pt>
                <c:pt idx="4462">
                  <c:v>0.42647058823529505</c:v>
                </c:pt>
                <c:pt idx="4463">
                  <c:v>0.43750000000000056</c:v>
                </c:pt>
                <c:pt idx="4464">
                  <c:v>0.4521292892156914</c:v>
                </c:pt>
                <c:pt idx="4465">
                  <c:v>0.46499693627451438</c:v>
                </c:pt>
                <c:pt idx="4466">
                  <c:v>0.47786458333333853</c:v>
                </c:pt>
                <c:pt idx="4467">
                  <c:v>0.49073223039216135</c:v>
                </c:pt>
                <c:pt idx="4468">
                  <c:v>0.50359987745098611</c:v>
                </c:pt>
                <c:pt idx="4469">
                  <c:v>0.51646752450980837</c:v>
                </c:pt>
                <c:pt idx="4470">
                  <c:v>0.52933517156863186</c:v>
                </c:pt>
                <c:pt idx="4471">
                  <c:v>0.54220281862745545</c:v>
                </c:pt>
                <c:pt idx="4472">
                  <c:v>0.55507046568627894</c:v>
                </c:pt>
                <c:pt idx="4473">
                  <c:v>0.56793811274510264</c:v>
                </c:pt>
                <c:pt idx="4474">
                  <c:v>0.58080575980392557</c:v>
                </c:pt>
                <c:pt idx="4475">
                  <c:v>0.5936734068627495</c:v>
                </c:pt>
                <c:pt idx="4476">
                  <c:v>0.6065410539215752</c:v>
                </c:pt>
                <c:pt idx="4477">
                  <c:v>0.61940870098039669</c:v>
                </c:pt>
                <c:pt idx="4478">
                  <c:v>0.63227634803922017</c:v>
                </c:pt>
                <c:pt idx="4479">
                  <c:v>0.64514399509804365</c:v>
                </c:pt>
                <c:pt idx="4480">
                  <c:v>0.6580116421568688</c:v>
                </c:pt>
                <c:pt idx="4481">
                  <c:v>0.67087928921569229</c:v>
                </c:pt>
                <c:pt idx="4482">
                  <c:v>0.68374693627451644</c:v>
                </c:pt>
                <c:pt idx="4483">
                  <c:v>0.69661458333333781</c:v>
                </c:pt>
                <c:pt idx="4484">
                  <c:v>0.70948223039216129</c:v>
                </c:pt>
                <c:pt idx="4485">
                  <c:v>0.72234987745098722</c:v>
                </c:pt>
                <c:pt idx="4486">
                  <c:v>0.7352175245098086</c:v>
                </c:pt>
                <c:pt idx="4487">
                  <c:v>0.74808517156863263</c:v>
                </c:pt>
                <c:pt idx="4488">
                  <c:v>0.76095281862745678</c:v>
                </c:pt>
                <c:pt idx="4489">
                  <c:v>0.77382046568628038</c:v>
                </c:pt>
                <c:pt idx="4490">
                  <c:v>0.78668811274510264</c:v>
                </c:pt>
                <c:pt idx="4491">
                  <c:v>0.79955575980392557</c:v>
                </c:pt>
                <c:pt idx="4492">
                  <c:v>0.8124234068627495</c:v>
                </c:pt>
                <c:pt idx="4493">
                  <c:v>0.8252910539215752</c:v>
                </c:pt>
                <c:pt idx="4494">
                  <c:v>0.83815870098039669</c:v>
                </c:pt>
                <c:pt idx="4495">
                  <c:v>0.85102634803922017</c:v>
                </c:pt>
                <c:pt idx="4496">
                  <c:v>0.86389399509804365</c:v>
                </c:pt>
                <c:pt idx="4497">
                  <c:v>0.8767616421568688</c:v>
                </c:pt>
                <c:pt idx="4498">
                  <c:v>0.88962928921569073</c:v>
                </c:pt>
                <c:pt idx="4499">
                  <c:v>0.90249693627451533</c:v>
                </c:pt>
                <c:pt idx="4500">
                  <c:v>0.91720281862745545</c:v>
                </c:pt>
                <c:pt idx="4501">
                  <c:v>0.93007046568627894</c:v>
                </c:pt>
                <c:pt idx="4502">
                  <c:v>0.94293811274510264</c:v>
                </c:pt>
                <c:pt idx="4503">
                  <c:v>0.9539675245098086</c:v>
                </c:pt>
                <c:pt idx="4504">
                  <c:v>0.96683517156863263</c:v>
                </c:pt>
                <c:pt idx="4505">
                  <c:v>0.97970281862745678</c:v>
                </c:pt>
                <c:pt idx="4506">
                  <c:v>0.99257046568627849</c:v>
                </c:pt>
                <c:pt idx="4507">
                  <c:v>1</c:v>
                </c:pt>
                <c:pt idx="4508">
                  <c:v>1</c:v>
                </c:pt>
                <c:pt idx="4509">
                  <c:v>1</c:v>
                </c:pt>
                <c:pt idx="4510">
                  <c:v>1</c:v>
                </c:pt>
                <c:pt idx="4511">
                  <c:v>1</c:v>
                </c:pt>
                <c:pt idx="4512">
                  <c:v>1</c:v>
                </c:pt>
                <c:pt idx="4513">
                  <c:v>1</c:v>
                </c:pt>
                <c:pt idx="4514">
                  <c:v>0</c:v>
                </c:pt>
                <c:pt idx="4515">
                  <c:v>4.6357615894039833E-2</c:v>
                </c:pt>
                <c:pt idx="4516">
                  <c:v>9.2715231788079527E-2</c:v>
                </c:pt>
                <c:pt idx="4517">
                  <c:v>0.13907284768211919</c:v>
                </c:pt>
                <c:pt idx="4518">
                  <c:v>0.18543046357615947</c:v>
                </c:pt>
                <c:pt idx="4519">
                  <c:v>0.23178807947019894</c:v>
                </c:pt>
                <c:pt idx="4520">
                  <c:v>0.27814569536423894</c:v>
                </c:pt>
                <c:pt idx="4521">
                  <c:v>0.32450331125827897</c:v>
                </c:pt>
                <c:pt idx="4522">
                  <c:v>0.370860927152319</c:v>
                </c:pt>
                <c:pt idx="4523">
                  <c:v>0.4172185430463578</c:v>
                </c:pt>
                <c:pt idx="4524">
                  <c:v>0.46357615894039733</c:v>
                </c:pt>
                <c:pt idx="4525">
                  <c:v>0.50993377483443658</c:v>
                </c:pt>
                <c:pt idx="4526">
                  <c:v>0.55629139072847789</c:v>
                </c:pt>
                <c:pt idx="4527">
                  <c:v>0.60264900662251986</c:v>
                </c:pt>
                <c:pt idx="4528">
                  <c:v>0.64900662251655783</c:v>
                </c:pt>
                <c:pt idx="4529">
                  <c:v>0.69536423841059736</c:v>
                </c:pt>
                <c:pt idx="4530">
                  <c:v>0.741721854304638</c:v>
                </c:pt>
                <c:pt idx="4531">
                  <c:v>0.78807947019867752</c:v>
                </c:pt>
                <c:pt idx="4532">
                  <c:v>0.83443708609271527</c:v>
                </c:pt>
                <c:pt idx="4533">
                  <c:v>0.88714128035321693</c:v>
                </c:pt>
                <c:pt idx="4534">
                  <c:v>0.93349889624725668</c:v>
                </c:pt>
                <c:pt idx="4535">
                  <c:v>0.97985651214129665</c:v>
                </c:pt>
                <c:pt idx="4536">
                  <c:v>1</c:v>
                </c:pt>
                <c:pt idx="4537">
                  <c:v>1</c:v>
                </c:pt>
                <c:pt idx="4538">
                  <c:v>1</c:v>
                </c:pt>
                <c:pt idx="4539">
                  <c:v>1</c:v>
                </c:pt>
                <c:pt idx="4540">
                  <c:v>1</c:v>
                </c:pt>
                <c:pt idx="4541">
                  <c:v>1</c:v>
                </c:pt>
                <c:pt idx="4542">
                  <c:v>1</c:v>
                </c:pt>
                <c:pt idx="4543">
                  <c:v>0</c:v>
                </c:pt>
                <c:pt idx="4544">
                  <c:v>2.5688073394495414E-2</c:v>
                </c:pt>
                <c:pt idx="4545">
                  <c:v>3.8532110091743142E-2</c:v>
                </c:pt>
                <c:pt idx="4546">
                  <c:v>5.1376146788990766E-2</c:v>
                </c:pt>
                <c:pt idx="4547">
                  <c:v>6.4220183486238536E-2</c:v>
                </c:pt>
                <c:pt idx="4548">
                  <c:v>7.7064220183486423E-2</c:v>
                </c:pt>
                <c:pt idx="4549">
                  <c:v>8.9908256880733964E-2</c:v>
                </c:pt>
                <c:pt idx="4550">
                  <c:v>0.1027522935779818</c:v>
                </c:pt>
                <c:pt idx="4551">
                  <c:v>0.11559633027522966</c:v>
                </c:pt>
                <c:pt idx="4552">
                  <c:v>0.12844036697247752</c:v>
                </c:pt>
                <c:pt idx="4553">
                  <c:v>0.14128440366972506</c:v>
                </c:pt>
                <c:pt idx="4554">
                  <c:v>0.15412844036697287</c:v>
                </c:pt>
                <c:pt idx="4555">
                  <c:v>0.16697247706422041</c:v>
                </c:pt>
                <c:pt idx="4556">
                  <c:v>0.17981651376146826</c:v>
                </c:pt>
                <c:pt idx="4557">
                  <c:v>0.1926605504587153</c:v>
                </c:pt>
                <c:pt idx="4558">
                  <c:v>0.20726299694190081</c:v>
                </c:pt>
                <c:pt idx="4559">
                  <c:v>0.22010703363914819</c:v>
                </c:pt>
                <c:pt idx="4560">
                  <c:v>0.23295107033639623</c:v>
                </c:pt>
                <c:pt idx="4561">
                  <c:v>0.24579510703364371</c:v>
                </c:pt>
                <c:pt idx="4562">
                  <c:v>0.25688073394495553</c:v>
                </c:pt>
                <c:pt idx="4563">
                  <c:v>0.26972477064220252</c:v>
                </c:pt>
                <c:pt idx="4564">
                  <c:v>0.28256880733945122</c:v>
                </c:pt>
                <c:pt idx="4565">
                  <c:v>0.29541284403669732</c:v>
                </c:pt>
                <c:pt idx="4566">
                  <c:v>0.30825688073394586</c:v>
                </c:pt>
                <c:pt idx="4567">
                  <c:v>0.32110091743119268</c:v>
                </c:pt>
                <c:pt idx="4568">
                  <c:v>0.33394495412844144</c:v>
                </c:pt>
                <c:pt idx="4569">
                  <c:v>0.34678899082568904</c:v>
                </c:pt>
                <c:pt idx="4570">
                  <c:v>0.35963302752293574</c:v>
                </c:pt>
                <c:pt idx="4571">
                  <c:v>0.37247706422018412</c:v>
                </c:pt>
                <c:pt idx="4572">
                  <c:v>0.38715596330275392</c:v>
                </c:pt>
                <c:pt idx="4573">
                  <c:v>0.39816513761467975</c:v>
                </c:pt>
                <c:pt idx="4574">
                  <c:v>0.41276758409786451</c:v>
                </c:pt>
                <c:pt idx="4575">
                  <c:v>0.4256116207951115</c:v>
                </c:pt>
                <c:pt idx="4576">
                  <c:v>0.43845565749235932</c:v>
                </c:pt>
                <c:pt idx="4577">
                  <c:v>0.45129969418960691</c:v>
                </c:pt>
                <c:pt idx="4578">
                  <c:v>0.46414373088685462</c:v>
                </c:pt>
                <c:pt idx="4579">
                  <c:v>0.47698776758410338</c:v>
                </c:pt>
                <c:pt idx="4580">
                  <c:v>0.48983180428135031</c:v>
                </c:pt>
                <c:pt idx="4581">
                  <c:v>0.50267584097859941</c:v>
                </c:pt>
                <c:pt idx="4582">
                  <c:v>0.51551987767584562</c:v>
                </c:pt>
                <c:pt idx="4583">
                  <c:v>0.5283639143730936</c:v>
                </c:pt>
                <c:pt idx="4584">
                  <c:v>0.54120795107034059</c:v>
                </c:pt>
                <c:pt idx="4585">
                  <c:v>0.55405198776758868</c:v>
                </c:pt>
                <c:pt idx="4586">
                  <c:v>0.56689602446483744</c:v>
                </c:pt>
                <c:pt idx="4587">
                  <c:v>0.57974006116208465</c:v>
                </c:pt>
                <c:pt idx="4588">
                  <c:v>0.59258409785933031</c:v>
                </c:pt>
                <c:pt idx="4589">
                  <c:v>0.60542813455658095</c:v>
                </c:pt>
                <c:pt idx="4590">
                  <c:v>0.61827217125382705</c:v>
                </c:pt>
                <c:pt idx="4591">
                  <c:v>0.63111620795107481</c:v>
                </c:pt>
                <c:pt idx="4592">
                  <c:v>0.6439602446483238</c:v>
                </c:pt>
                <c:pt idx="4593">
                  <c:v>0.65680428134557256</c:v>
                </c:pt>
                <c:pt idx="4594">
                  <c:v>0.6696483180428201</c:v>
                </c:pt>
                <c:pt idx="4595">
                  <c:v>0.68249235474006431</c:v>
                </c:pt>
                <c:pt idx="4596">
                  <c:v>0.69533639143731196</c:v>
                </c:pt>
                <c:pt idx="4597">
                  <c:v>0.70818042813456161</c:v>
                </c:pt>
                <c:pt idx="4598">
                  <c:v>0.72102446483180871</c:v>
                </c:pt>
                <c:pt idx="4599">
                  <c:v>0.73386850152905669</c:v>
                </c:pt>
                <c:pt idx="4600">
                  <c:v>0.74671253822630412</c:v>
                </c:pt>
                <c:pt idx="4601">
                  <c:v>0.75955657492355189</c:v>
                </c:pt>
                <c:pt idx="4602">
                  <c:v>0.77240061162080165</c:v>
                </c:pt>
                <c:pt idx="4603">
                  <c:v>0.78524464831804763</c:v>
                </c:pt>
                <c:pt idx="4604">
                  <c:v>0.79808868501529451</c:v>
                </c:pt>
                <c:pt idx="4605">
                  <c:v>0.81093272171254116</c:v>
                </c:pt>
                <c:pt idx="4606">
                  <c:v>0.82377675840979192</c:v>
                </c:pt>
                <c:pt idx="4607">
                  <c:v>0.83662079510703813</c:v>
                </c:pt>
                <c:pt idx="4608">
                  <c:v>0.84946483180428578</c:v>
                </c:pt>
                <c:pt idx="4609">
                  <c:v>0.86230886850153365</c:v>
                </c:pt>
                <c:pt idx="4610">
                  <c:v>0.87698776758410368</c:v>
                </c:pt>
                <c:pt idx="4611">
                  <c:v>0.88983180428135</c:v>
                </c:pt>
                <c:pt idx="4612">
                  <c:v>0.90267584097859976</c:v>
                </c:pt>
                <c:pt idx="4613">
                  <c:v>0.91368501529052593</c:v>
                </c:pt>
                <c:pt idx="4614">
                  <c:v>0.92652905198777202</c:v>
                </c:pt>
                <c:pt idx="4615">
                  <c:v>0.93937308868501979</c:v>
                </c:pt>
                <c:pt idx="4616">
                  <c:v>0.95221712538226522</c:v>
                </c:pt>
                <c:pt idx="4617">
                  <c:v>0.96506116207951564</c:v>
                </c:pt>
                <c:pt idx="4618">
                  <c:v>0.97790519877676252</c:v>
                </c:pt>
                <c:pt idx="4619">
                  <c:v>0.99074923547401206</c:v>
                </c:pt>
                <c:pt idx="4620">
                  <c:v>1</c:v>
                </c:pt>
                <c:pt idx="4621">
                  <c:v>1</c:v>
                </c:pt>
                <c:pt idx="4622">
                  <c:v>1</c:v>
                </c:pt>
                <c:pt idx="4623">
                  <c:v>1</c:v>
                </c:pt>
                <c:pt idx="4624">
                  <c:v>1</c:v>
                </c:pt>
                <c:pt idx="4625">
                  <c:v>1</c:v>
                </c:pt>
                <c:pt idx="4626">
                  <c:v>1</c:v>
                </c:pt>
                <c:pt idx="4627">
                  <c:v>0</c:v>
                </c:pt>
                <c:pt idx="4628">
                  <c:v>1.3157894736842111E-2</c:v>
                </c:pt>
                <c:pt idx="4629">
                  <c:v>2.6315789473684216E-2</c:v>
                </c:pt>
                <c:pt idx="4630">
                  <c:v>3.9473684210526355E-2</c:v>
                </c:pt>
                <c:pt idx="4631">
                  <c:v>5.2631578947368432E-2</c:v>
                </c:pt>
                <c:pt idx="4632">
                  <c:v>6.5789473684210523E-2</c:v>
                </c:pt>
                <c:pt idx="4633">
                  <c:v>7.8947368421052488E-2</c:v>
                </c:pt>
                <c:pt idx="4634">
                  <c:v>9.2105263157895023E-2</c:v>
                </c:pt>
                <c:pt idx="4635">
                  <c:v>0.10526315789473686</c:v>
                </c:pt>
                <c:pt idx="4636">
                  <c:v>0.11842105263157914</c:v>
                </c:pt>
                <c:pt idx="4637">
                  <c:v>0.13157894736842121</c:v>
                </c:pt>
                <c:pt idx="4638">
                  <c:v>0.14473684210526369</c:v>
                </c:pt>
                <c:pt idx="4639">
                  <c:v>0.15789473684210587</c:v>
                </c:pt>
                <c:pt idx="4640">
                  <c:v>0.1710526315789474</c:v>
                </c:pt>
                <c:pt idx="4641">
                  <c:v>0.18421052631578938</c:v>
                </c:pt>
                <c:pt idx="4642">
                  <c:v>0.19736842105263189</c:v>
                </c:pt>
                <c:pt idx="4643">
                  <c:v>0.21052631578947401</c:v>
                </c:pt>
                <c:pt idx="4644">
                  <c:v>0.22548558897243598</c:v>
                </c:pt>
                <c:pt idx="4645">
                  <c:v>0.23864348370927807</c:v>
                </c:pt>
                <c:pt idx="4646">
                  <c:v>0.25180137844611922</c:v>
                </c:pt>
                <c:pt idx="4647">
                  <c:v>0.26495927318296286</c:v>
                </c:pt>
                <c:pt idx="4648">
                  <c:v>0.27631578947368496</c:v>
                </c:pt>
                <c:pt idx="4649">
                  <c:v>0.28947368421052638</c:v>
                </c:pt>
                <c:pt idx="4650">
                  <c:v>0.30263157894736842</c:v>
                </c:pt>
                <c:pt idx="4651">
                  <c:v>0.31578947368421173</c:v>
                </c:pt>
                <c:pt idx="4652">
                  <c:v>0.32894736842105282</c:v>
                </c:pt>
                <c:pt idx="4653">
                  <c:v>0.34210526315789547</c:v>
                </c:pt>
                <c:pt idx="4654">
                  <c:v>0.35526315789473684</c:v>
                </c:pt>
                <c:pt idx="4655">
                  <c:v>0.36842105263157893</c:v>
                </c:pt>
                <c:pt idx="4656">
                  <c:v>0.38157894736842229</c:v>
                </c:pt>
                <c:pt idx="4657">
                  <c:v>0.39473684210526372</c:v>
                </c:pt>
                <c:pt idx="4658">
                  <c:v>0.40977443609022557</c:v>
                </c:pt>
                <c:pt idx="4659">
                  <c:v>0.42105263157894796</c:v>
                </c:pt>
                <c:pt idx="4660">
                  <c:v>0.43601190476190932</c:v>
                </c:pt>
                <c:pt idx="4661">
                  <c:v>0.44916979949875141</c:v>
                </c:pt>
                <c:pt idx="4662">
                  <c:v>0.46232769423559411</c:v>
                </c:pt>
                <c:pt idx="4663">
                  <c:v>0.47548558897243648</c:v>
                </c:pt>
                <c:pt idx="4664">
                  <c:v>0.48864348370927846</c:v>
                </c:pt>
                <c:pt idx="4665">
                  <c:v>0.50180137844611983</c:v>
                </c:pt>
                <c:pt idx="4666">
                  <c:v>0.51495927318296197</c:v>
                </c:pt>
                <c:pt idx="4667">
                  <c:v>0.52811716791980357</c:v>
                </c:pt>
                <c:pt idx="4668">
                  <c:v>0.5412750626566466</c:v>
                </c:pt>
                <c:pt idx="4669">
                  <c:v>0.55443295739348863</c:v>
                </c:pt>
                <c:pt idx="4670">
                  <c:v>0.56759085213033156</c:v>
                </c:pt>
                <c:pt idx="4671">
                  <c:v>0.5807487468671727</c:v>
                </c:pt>
                <c:pt idx="4672">
                  <c:v>0.59390664160401452</c:v>
                </c:pt>
                <c:pt idx="4673">
                  <c:v>0.60706453634085777</c:v>
                </c:pt>
                <c:pt idx="4674">
                  <c:v>0.62022243107769881</c:v>
                </c:pt>
                <c:pt idx="4675">
                  <c:v>0.63338032581454051</c:v>
                </c:pt>
                <c:pt idx="4676">
                  <c:v>0.6465382205513841</c:v>
                </c:pt>
                <c:pt idx="4677">
                  <c:v>0.65969611528822658</c:v>
                </c:pt>
                <c:pt idx="4678">
                  <c:v>0.67285401002506884</c:v>
                </c:pt>
                <c:pt idx="4679">
                  <c:v>0.6860119047619081</c:v>
                </c:pt>
                <c:pt idx="4680">
                  <c:v>0.69916979949875169</c:v>
                </c:pt>
                <c:pt idx="4681">
                  <c:v>0.71232769423559505</c:v>
                </c:pt>
                <c:pt idx="4682">
                  <c:v>0.72548558897243431</c:v>
                </c:pt>
                <c:pt idx="4683">
                  <c:v>0.73864348370927901</c:v>
                </c:pt>
                <c:pt idx="4684">
                  <c:v>0.75180137844612116</c:v>
                </c:pt>
                <c:pt idx="4685">
                  <c:v>0.76495927318296264</c:v>
                </c:pt>
                <c:pt idx="4686">
                  <c:v>0.77811716791980401</c:v>
                </c:pt>
                <c:pt idx="4687">
                  <c:v>0.7912750626566466</c:v>
                </c:pt>
                <c:pt idx="4688">
                  <c:v>0.80443295739348863</c:v>
                </c:pt>
                <c:pt idx="4689">
                  <c:v>0.81759085213033156</c:v>
                </c:pt>
                <c:pt idx="4690">
                  <c:v>0.83074874686717393</c:v>
                </c:pt>
                <c:pt idx="4691">
                  <c:v>0.84390664160401463</c:v>
                </c:pt>
                <c:pt idx="4692">
                  <c:v>0.85706453634085777</c:v>
                </c:pt>
                <c:pt idx="4693">
                  <c:v>0.87022243107769881</c:v>
                </c:pt>
                <c:pt idx="4694">
                  <c:v>0.88338032581453929</c:v>
                </c:pt>
                <c:pt idx="4695">
                  <c:v>0.89653822055138299</c:v>
                </c:pt>
                <c:pt idx="4696">
                  <c:v>0.91157581453634562</c:v>
                </c:pt>
                <c:pt idx="4697">
                  <c:v>0.92473370927318765</c:v>
                </c:pt>
                <c:pt idx="4698">
                  <c:v>0.93789160401003102</c:v>
                </c:pt>
                <c:pt idx="4699">
                  <c:v>0.94916979949875169</c:v>
                </c:pt>
                <c:pt idx="4700">
                  <c:v>0.96232769423559505</c:v>
                </c:pt>
                <c:pt idx="4701">
                  <c:v>0.97548558897243431</c:v>
                </c:pt>
                <c:pt idx="4702">
                  <c:v>0.98864348370927779</c:v>
                </c:pt>
                <c:pt idx="4703">
                  <c:v>1</c:v>
                </c:pt>
                <c:pt idx="4704">
                  <c:v>1</c:v>
                </c:pt>
                <c:pt idx="4705">
                  <c:v>1</c:v>
                </c:pt>
                <c:pt idx="4706">
                  <c:v>1</c:v>
                </c:pt>
                <c:pt idx="4707">
                  <c:v>1</c:v>
                </c:pt>
                <c:pt idx="4708">
                  <c:v>0</c:v>
                </c:pt>
                <c:pt idx="4709">
                  <c:v>2.5974025974026024E-2</c:v>
                </c:pt>
                <c:pt idx="4710">
                  <c:v>3.896103896103896E-2</c:v>
                </c:pt>
                <c:pt idx="4711">
                  <c:v>5.1948051948051951E-2</c:v>
                </c:pt>
                <c:pt idx="4712">
                  <c:v>6.4935064935064929E-2</c:v>
                </c:pt>
                <c:pt idx="4713">
                  <c:v>7.7922077922077934E-2</c:v>
                </c:pt>
                <c:pt idx="4714">
                  <c:v>9.0909090909091064E-2</c:v>
                </c:pt>
                <c:pt idx="4715">
                  <c:v>0.10389610389610404</c:v>
                </c:pt>
                <c:pt idx="4716">
                  <c:v>0.11688311688311689</c:v>
                </c:pt>
                <c:pt idx="4717">
                  <c:v>0.12987012987012986</c:v>
                </c:pt>
                <c:pt idx="4718">
                  <c:v>0.14285714285714327</c:v>
                </c:pt>
                <c:pt idx="4719">
                  <c:v>0.15584415584415617</c:v>
                </c:pt>
                <c:pt idx="4720">
                  <c:v>0.16883116883116894</c:v>
                </c:pt>
                <c:pt idx="4721">
                  <c:v>0.18181818181818227</c:v>
                </c:pt>
                <c:pt idx="4722">
                  <c:v>0.19480519480519512</c:v>
                </c:pt>
                <c:pt idx="4723">
                  <c:v>0.20957019171305336</c:v>
                </c:pt>
                <c:pt idx="4724">
                  <c:v>0.2225572047000664</c:v>
                </c:pt>
                <c:pt idx="4725">
                  <c:v>0.23554421768707967</c:v>
                </c:pt>
                <c:pt idx="4726">
                  <c:v>0.24853123067409286</c:v>
                </c:pt>
                <c:pt idx="4727">
                  <c:v>0.25974025974025972</c:v>
                </c:pt>
                <c:pt idx="4728">
                  <c:v>0.27272727272727282</c:v>
                </c:pt>
                <c:pt idx="4729">
                  <c:v>0.28571428571428648</c:v>
                </c:pt>
                <c:pt idx="4730">
                  <c:v>0.29870129870129869</c:v>
                </c:pt>
                <c:pt idx="4731">
                  <c:v>0.3116883116883124</c:v>
                </c:pt>
                <c:pt idx="4732">
                  <c:v>0.32467532467532467</c:v>
                </c:pt>
                <c:pt idx="4733">
                  <c:v>0.33766233766233822</c:v>
                </c:pt>
                <c:pt idx="4734">
                  <c:v>0.35064935064935066</c:v>
                </c:pt>
                <c:pt idx="4735">
                  <c:v>0.36363636363636381</c:v>
                </c:pt>
                <c:pt idx="4736">
                  <c:v>0.3766233766233768</c:v>
                </c:pt>
                <c:pt idx="4737">
                  <c:v>0.39146567717996456</c:v>
                </c:pt>
                <c:pt idx="4738">
                  <c:v>0.40259740259740262</c:v>
                </c:pt>
                <c:pt idx="4739">
                  <c:v>0.41736239950526216</c:v>
                </c:pt>
                <c:pt idx="4740">
                  <c:v>0.43034941249227432</c:v>
                </c:pt>
                <c:pt idx="4741">
                  <c:v>0.44333642547928731</c:v>
                </c:pt>
                <c:pt idx="4742">
                  <c:v>0.45632343846630014</c:v>
                </c:pt>
                <c:pt idx="4743">
                  <c:v>0.46931045145331307</c:v>
                </c:pt>
                <c:pt idx="4744">
                  <c:v>0.48229746444032573</c:v>
                </c:pt>
                <c:pt idx="4745">
                  <c:v>0.49528447742733961</c:v>
                </c:pt>
                <c:pt idx="4746">
                  <c:v>0.50827149041435205</c:v>
                </c:pt>
                <c:pt idx="4747">
                  <c:v>0.52125850340136459</c:v>
                </c:pt>
                <c:pt idx="4748">
                  <c:v>0.53424551638838047</c:v>
                </c:pt>
                <c:pt idx="4749">
                  <c:v>0.54723252937539058</c:v>
                </c:pt>
                <c:pt idx="4750">
                  <c:v>0.56021954236240401</c:v>
                </c:pt>
                <c:pt idx="4751">
                  <c:v>0.573206555349417</c:v>
                </c:pt>
                <c:pt idx="4752">
                  <c:v>0.58619356833642888</c:v>
                </c:pt>
                <c:pt idx="4753">
                  <c:v>0.59918058132344176</c:v>
                </c:pt>
                <c:pt idx="4754">
                  <c:v>0.61216759431045598</c:v>
                </c:pt>
                <c:pt idx="4755">
                  <c:v>0.62515460729746963</c:v>
                </c:pt>
                <c:pt idx="4756">
                  <c:v>0.63814162028448485</c:v>
                </c:pt>
                <c:pt idx="4757">
                  <c:v>0.65112863327149784</c:v>
                </c:pt>
                <c:pt idx="4758">
                  <c:v>0.66411564625851061</c:v>
                </c:pt>
                <c:pt idx="4759">
                  <c:v>0.67710265924552226</c:v>
                </c:pt>
                <c:pt idx="4760">
                  <c:v>0.69008967223253526</c:v>
                </c:pt>
                <c:pt idx="4761">
                  <c:v>0.70307668521954692</c:v>
                </c:pt>
                <c:pt idx="4762">
                  <c:v>0.7160636982065598</c:v>
                </c:pt>
                <c:pt idx="4763">
                  <c:v>0.72905071119357512</c:v>
                </c:pt>
                <c:pt idx="4764">
                  <c:v>0.742037724180587</c:v>
                </c:pt>
                <c:pt idx="4765">
                  <c:v>0.75502473716760055</c:v>
                </c:pt>
                <c:pt idx="4766">
                  <c:v>0.76801175015461265</c:v>
                </c:pt>
                <c:pt idx="4767">
                  <c:v>0.78099876314162453</c:v>
                </c:pt>
                <c:pt idx="4768">
                  <c:v>0.79398577612863774</c:v>
                </c:pt>
                <c:pt idx="4769">
                  <c:v>0.80697278911564929</c:v>
                </c:pt>
                <c:pt idx="4770">
                  <c:v>0.81995980210266373</c:v>
                </c:pt>
                <c:pt idx="4771">
                  <c:v>0.83294681508967805</c:v>
                </c:pt>
                <c:pt idx="4772">
                  <c:v>0.84593382807668971</c:v>
                </c:pt>
                <c:pt idx="4773">
                  <c:v>0.85892084106370403</c:v>
                </c:pt>
                <c:pt idx="4774">
                  <c:v>0.87190785405071702</c:v>
                </c:pt>
                <c:pt idx="4775">
                  <c:v>0.886750154607302</c:v>
                </c:pt>
                <c:pt idx="4776">
                  <c:v>0.89973716759431499</c:v>
                </c:pt>
                <c:pt idx="4777">
                  <c:v>0.91272418058132798</c:v>
                </c:pt>
                <c:pt idx="4778">
                  <c:v>0.92385590599876766</c:v>
                </c:pt>
                <c:pt idx="4779">
                  <c:v>0.93684291898578065</c:v>
                </c:pt>
                <c:pt idx="4780">
                  <c:v>0.94982993197279364</c:v>
                </c:pt>
                <c:pt idx="4781">
                  <c:v>0.96281694495980652</c:v>
                </c:pt>
                <c:pt idx="4782">
                  <c:v>0.97580395794681962</c:v>
                </c:pt>
                <c:pt idx="4783">
                  <c:v>0.98879097093383261</c:v>
                </c:pt>
                <c:pt idx="4784">
                  <c:v>1</c:v>
                </c:pt>
                <c:pt idx="4785">
                  <c:v>1</c:v>
                </c:pt>
                <c:pt idx="4786">
                  <c:v>0</c:v>
                </c:pt>
                <c:pt idx="4787">
                  <c:v>2.0833333333333398E-2</c:v>
                </c:pt>
                <c:pt idx="4788">
                  <c:v>4.1666666666666664E-2</c:v>
                </c:pt>
                <c:pt idx="4789">
                  <c:v>6.5476190476190479E-2</c:v>
                </c:pt>
                <c:pt idx="4790">
                  <c:v>8.3333333333333343E-2</c:v>
                </c:pt>
                <c:pt idx="4791">
                  <c:v>0.10701884920635643</c:v>
                </c:pt>
                <c:pt idx="4792">
                  <c:v>0.12785218253968975</c:v>
                </c:pt>
                <c:pt idx="4793">
                  <c:v>0.14868551587302309</c:v>
                </c:pt>
                <c:pt idx="4794">
                  <c:v>0.16951884920635643</c:v>
                </c:pt>
                <c:pt idx="4795">
                  <c:v>0.19035218253968975</c:v>
                </c:pt>
                <c:pt idx="4796">
                  <c:v>0.21118551587302309</c:v>
                </c:pt>
                <c:pt idx="4797">
                  <c:v>0.23201884920635643</c:v>
                </c:pt>
                <c:pt idx="4798">
                  <c:v>0.25285218253968988</c:v>
                </c:pt>
                <c:pt idx="4799">
                  <c:v>0.27368551587302331</c:v>
                </c:pt>
                <c:pt idx="4800">
                  <c:v>0.29451884920635707</c:v>
                </c:pt>
                <c:pt idx="4801">
                  <c:v>0.31535218253969077</c:v>
                </c:pt>
                <c:pt idx="4802">
                  <c:v>0.33618551587302392</c:v>
                </c:pt>
                <c:pt idx="4803">
                  <c:v>0.35701884920635707</c:v>
                </c:pt>
                <c:pt idx="4804">
                  <c:v>0.37785218253969077</c:v>
                </c:pt>
                <c:pt idx="4805">
                  <c:v>0.39868551587302392</c:v>
                </c:pt>
                <c:pt idx="4806">
                  <c:v>0.41951884920635707</c:v>
                </c:pt>
                <c:pt idx="4807">
                  <c:v>0.44035218253968988</c:v>
                </c:pt>
                <c:pt idx="4808">
                  <c:v>0.46118551587302331</c:v>
                </c:pt>
                <c:pt idx="4809">
                  <c:v>0.48201884920635707</c:v>
                </c:pt>
                <c:pt idx="4810">
                  <c:v>0.50285218253968977</c:v>
                </c:pt>
                <c:pt idx="4811">
                  <c:v>0.52368551587302314</c:v>
                </c:pt>
                <c:pt idx="4812">
                  <c:v>0.54451884920635507</c:v>
                </c:pt>
                <c:pt idx="4813">
                  <c:v>0.56535218253968977</c:v>
                </c:pt>
                <c:pt idx="4814">
                  <c:v>0.58618551587302259</c:v>
                </c:pt>
                <c:pt idx="4815">
                  <c:v>0.6070188492063564</c:v>
                </c:pt>
                <c:pt idx="4816">
                  <c:v>0.62785218253969088</c:v>
                </c:pt>
                <c:pt idx="4817">
                  <c:v>0.64868551587302459</c:v>
                </c:pt>
                <c:pt idx="4818">
                  <c:v>0.6695188492063564</c:v>
                </c:pt>
                <c:pt idx="4819">
                  <c:v>0.69035218253968977</c:v>
                </c:pt>
                <c:pt idx="4820">
                  <c:v>0.71118551587302314</c:v>
                </c:pt>
                <c:pt idx="4821">
                  <c:v>0.7320188492063564</c:v>
                </c:pt>
                <c:pt idx="4822">
                  <c:v>0.75285218253969088</c:v>
                </c:pt>
                <c:pt idx="4823">
                  <c:v>0.77368551587302459</c:v>
                </c:pt>
                <c:pt idx="4824">
                  <c:v>0.79451884920635507</c:v>
                </c:pt>
                <c:pt idx="4825">
                  <c:v>0.81535218253968977</c:v>
                </c:pt>
                <c:pt idx="4826">
                  <c:v>0.83618551587302314</c:v>
                </c:pt>
                <c:pt idx="4827">
                  <c:v>0.85999503968254898</c:v>
                </c:pt>
                <c:pt idx="4828">
                  <c:v>0.88082837301588146</c:v>
                </c:pt>
                <c:pt idx="4829">
                  <c:v>0.90166170634921361</c:v>
                </c:pt>
                <c:pt idx="4830">
                  <c:v>0.91951884920635507</c:v>
                </c:pt>
                <c:pt idx="4831">
                  <c:v>0.94035218253968977</c:v>
                </c:pt>
                <c:pt idx="4832">
                  <c:v>0.96118551587302314</c:v>
                </c:pt>
                <c:pt idx="4833">
                  <c:v>0.98201884920635507</c:v>
                </c:pt>
                <c:pt idx="4834">
                  <c:v>1</c:v>
                </c:pt>
                <c:pt idx="4835">
                  <c:v>1</c:v>
                </c:pt>
                <c:pt idx="4836">
                  <c:v>1</c:v>
                </c:pt>
                <c:pt idx="4837">
                  <c:v>1</c:v>
                </c:pt>
                <c:pt idx="4838">
                  <c:v>1</c:v>
                </c:pt>
                <c:pt idx="4839">
                  <c:v>0</c:v>
                </c:pt>
                <c:pt idx="4840">
                  <c:v>1.2500000000000001E-2</c:v>
                </c:pt>
                <c:pt idx="4841">
                  <c:v>2.5000000000000001E-2</c:v>
                </c:pt>
                <c:pt idx="4842">
                  <c:v>3.7500000000000006E-2</c:v>
                </c:pt>
                <c:pt idx="4843">
                  <c:v>0.05</c:v>
                </c:pt>
                <c:pt idx="4844">
                  <c:v>6.25E-2</c:v>
                </c:pt>
                <c:pt idx="4845">
                  <c:v>7.5000000000000011E-2</c:v>
                </c:pt>
                <c:pt idx="4846">
                  <c:v>8.7500000000000008E-2</c:v>
                </c:pt>
                <c:pt idx="4847">
                  <c:v>0.1</c:v>
                </c:pt>
                <c:pt idx="4848">
                  <c:v>0.1125</c:v>
                </c:pt>
                <c:pt idx="4849">
                  <c:v>0.125</c:v>
                </c:pt>
                <c:pt idx="4850">
                  <c:v>0.13750000000000001</c:v>
                </c:pt>
                <c:pt idx="4851">
                  <c:v>0.15000000000000024</c:v>
                </c:pt>
                <c:pt idx="4852">
                  <c:v>0.16250000000000001</c:v>
                </c:pt>
                <c:pt idx="4853">
                  <c:v>0.17500000000000004</c:v>
                </c:pt>
                <c:pt idx="4854">
                  <c:v>0.18750000000000031</c:v>
                </c:pt>
                <c:pt idx="4855">
                  <c:v>0.2</c:v>
                </c:pt>
                <c:pt idx="4856">
                  <c:v>0.21250000000000024</c:v>
                </c:pt>
                <c:pt idx="4857">
                  <c:v>0.22500000000000001</c:v>
                </c:pt>
                <c:pt idx="4858">
                  <c:v>0.23921130952381414</c:v>
                </c:pt>
                <c:pt idx="4859">
                  <c:v>0.25171130952381376</c:v>
                </c:pt>
                <c:pt idx="4860">
                  <c:v>0.26421130952381383</c:v>
                </c:pt>
                <c:pt idx="4861">
                  <c:v>0.27671130952381384</c:v>
                </c:pt>
                <c:pt idx="4862">
                  <c:v>0.28750000000000031</c:v>
                </c:pt>
                <c:pt idx="4863">
                  <c:v>0.30000000000000032</c:v>
                </c:pt>
                <c:pt idx="4864">
                  <c:v>0.31250000000000056</c:v>
                </c:pt>
                <c:pt idx="4865">
                  <c:v>0.32500000000000062</c:v>
                </c:pt>
                <c:pt idx="4866">
                  <c:v>0.33750000000000074</c:v>
                </c:pt>
                <c:pt idx="4867">
                  <c:v>0.35000000000000031</c:v>
                </c:pt>
                <c:pt idx="4868">
                  <c:v>0.36250000000000032</c:v>
                </c:pt>
                <c:pt idx="4869">
                  <c:v>0.37500000000000056</c:v>
                </c:pt>
                <c:pt idx="4870">
                  <c:v>0.38750000000000062</c:v>
                </c:pt>
                <c:pt idx="4871">
                  <c:v>0.4</c:v>
                </c:pt>
                <c:pt idx="4872">
                  <c:v>0.41428571428571431</c:v>
                </c:pt>
                <c:pt idx="4873">
                  <c:v>0.42500000000000032</c:v>
                </c:pt>
                <c:pt idx="4874">
                  <c:v>0.43921130952381388</c:v>
                </c:pt>
                <c:pt idx="4875">
                  <c:v>0.45171130952381383</c:v>
                </c:pt>
                <c:pt idx="4876">
                  <c:v>0.46421130952381384</c:v>
                </c:pt>
                <c:pt idx="4877">
                  <c:v>0.47671130952381385</c:v>
                </c:pt>
                <c:pt idx="4878">
                  <c:v>0.48921130952381386</c:v>
                </c:pt>
                <c:pt idx="4879">
                  <c:v>0.50171130952381382</c:v>
                </c:pt>
                <c:pt idx="4880">
                  <c:v>0.51421130952381389</c:v>
                </c:pt>
                <c:pt idx="4881">
                  <c:v>0.52671130952381384</c:v>
                </c:pt>
                <c:pt idx="4882">
                  <c:v>0.53921130952381391</c:v>
                </c:pt>
                <c:pt idx="4883">
                  <c:v>0.55171130952381464</c:v>
                </c:pt>
                <c:pt idx="4884">
                  <c:v>0.56421130952381382</c:v>
                </c:pt>
                <c:pt idx="4885">
                  <c:v>0.576711309523815</c:v>
                </c:pt>
                <c:pt idx="4886">
                  <c:v>0.58921130952381351</c:v>
                </c:pt>
                <c:pt idx="4887">
                  <c:v>0.60171130952381513</c:v>
                </c:pt>
                <c:pt idx="4888">
                  <c:v>0.61421130952381464</c:v>
                </c:pt>
                <c:pt idx="4889">
                  <c:v>0.62671130952381515</c:v>
                </c:pt>
                <c:pt idx="4890">
                  <c:v>0.639211309523815</c:v>
                </c:pt>
                <c:pt idx="4891">
                  <c:v>0.65171130952381551</c:v>
                </c:pt>
                <c:pt idx="4892">
                  <c:v>0.66421130952381513</c:v>
                </c:pt>
                <c:pt idx="4893">
                  <c:v>0.67671130952381586</c:v>
                </c:pt>
                <c:pt idx="4894">
                  <c:v>0.68921130952381382</c:v>
                </c:pt>
                <c:pt idx="4895">
                  <c:v>0.701711309523815</c:v>
                </c:pt>
                <c:pt idx="4896">
                  <c:v>0.71421130952381384</c:v>
                </c:pt>
                <c:pt idx="4897">
                  <c:v>0.72671130952381513</c:v>
                </c:pt>
                <c:pt idx="4898">
                  <c:v>0.73921130952381464</c:v>
                </c:pt>
                <c:pt idx="4899">
                  <c:v>0.75171130952381515</c:v>
                </c:pt>
                <c:pt idx="4900">
                  <c:v>0.764211309523815</c:v>
                </c:pt>
                <c:pt idx="4901">
                  <c:v>0.77671130952381551</c:v>
                </c:pt>
                <c:pt idx="4902">
                  <c:v>0.78921130952381391</c:v>
                </c:pt>
                <c:pt idx="4903">
                  <c:v>0.80171130952381464</c:v>
                </c:pt>
                <c:pt idx="4904">
                  <c:v>0.81421130952381382</c:v>
                </c:pt>
                <c:pt idx="4905">
                  <c:v>0.826711309523815</c:v>
                </c:pt>
                <c:pt idx="4906">
                  <c:v>0.83921130952381384</c:v>
                </c:pt>
                <c:pt idx="4907">
                  <c:v>0.85171130952381513</c:v>
                </c:pt>
                <c:pt idx="4908">
                  <c:v>0.86421130952381464</c:v>
                </c:pt>
                <c:pt idx="4909">
                  <c:v>0.87671130952381515</c:v>
                </c:pt>
                <c:pt idx="4910">
                  <c:v>0.89099702380952861</c:v>
                </c:pt>
                <c:pt idx="4911">
                  <c:v>0.90349702380952812</c:v>
                </c:pt>
                <c:pt idx="4912">
                  <c:v>0.91599702380952863</c:v>
                </c:pt>
                <c:pt idx="4913">
                  <c:v>0.92671130952381464</c:v>
                </c:pt>
                <c:pt idx="4914">
                  <c:v>0.93921130952381382</c:v>
                </c:pt>
                <c:pt idx="4915">
                  <c:v>0.951711309523815</c:v>
                </c:pt>
                <c:pt idx="4916">
                  <c:v>0.96421130952381384</c:v>
                </c:pt>
                <c:pt idx="4917">
                  <c:v>0.97671130952381513</c:v>
                </c:pt>
                <c:pt idx="4918">
                  <c:v>0.98921130952381386</c:v>
                </c:pt>
                <c:pt idx="4919">
                  <c:v>1</c:v>
                </c:pt>
                <c:pt idx="4920">
                  <c:v>1</c:v>
                </c:pt>
                <c:pt idx="4921">
                  <c:v>1</c:v>
                </c:pt>
                <c:pt idx="4922">
                  <c:v>1</c:v>
                </c:pt>
                <c:pt idx="4923">
                  <c:v>1</c:v>
                </c:pt>
                <c:pt idx="4924">
                  <c:v>0</c:v>
                </c:pt>
                <c:pt idx="4925">
                  <c:v>1.2658227848101266E-2</c:v>
                </c:pt>
                <c:pt idx="4926">
                  <c:v>2.5316455696202528E-2</c:v>
                </c:pt>
                <c:pt idx="4927">
                  <c:v>3.7974683544303806E-2</c:v>
                </c:pt>
                <c:pt idx="4928">
                  <c:v>5.0632911392405132E-2</c:v>
                </c:pt>
                <c:pt idx="4929">
                  <c:v>6.3291139240506333E-2</c:v>
                </c:pt>
                <c:pt idx="4930">
                  <c:v>7.5949367088607597E-2</c:v>
                </c:pt>
                <c:pt idx="4931">
                  <c:v>8.8607594936708861E-2</c:v>
                </c:pt>
                <c:pt idx="4932">
                  <c:v>0.10126582278481042</c:v>
                </c:pt>
                <c:pt idx="4933">
                  <c:v>0.11392405063291153</c:v>
                </c:pt>
                <c:pt idx="4934">
                  <c:v>0.12658227848101269</c:v>
                </c:pt>
                <c:pt idx="4935">
                  <c:v>0.13924050632911392</c:v>
                </c:pt>
                <c:pt idx="4936">
                  <c:v>0.15189873417721575</c:v>
                </c:pt>
                <c:pt idx="4937">
                  <c:v>0.16455696202531642</c:v>
                </c:pt>
                <c:pt idx="4938">
                  <c:v>0.17721518987341825</c:v>
                </c:pt>
                <c:pt idx="4939">
                  <c:v>0.189873417721519</c:v>
                </c:pt>
                <c:pt idx="4940">
                  <c:v>0.20253164556962044</c:v>
                </c:pt>
                <c:pt idx="4941">
                  <c:v>0.21692284508740703</c:v>
                </c:pt>
                <c:pt idx="4942">
                  <c:v>0.22958107293550767</c:v>
                </c:pt>
                <c:pt idx="4943">
                  <c:v>0.24223930078360928</c:v>
                </c:pt>
                <c:pt idx="4944">
                  <c:v>0.25489752863170967</c:v>
                </c:pt>
                <c:pt idx="4945">
                  <c:v>0.26582278481012711</c:v>
                </c:pt>
                <c:pt idx="4946">
                  <c:v>0.27848101265822783</c:v>
                </c:pt>
                <c:pt idx="4947">
                  <c:v>0.291139240506328</c:v>
                </c:pt>
                <c:pt idx="4948">
                  <c:v>0.30379746835443094</c:v>
                </c:pt>
                <c:pt idx="4949">
                  <c:v>0.31645569620253222</c:v>
                </c:pt>
                <c:pt idx="4950">
                  <c:v>0.32911392405063344</c:v>
                </c:pt>
                <c:pt idx="4951">
                  <c:v>0.34177215189873417</c:v>
                </c:pt>
                <c:pt idx="4952">
                  <c:v>0.354430379746836</c:v>
                </c:pt>
                <c:pt idx="4953">
                  <c:v>0.36708860759493783</c:v>
                </c:pt>
                <c:pt idx="4954">
                  <c:v>0.379746835443038</c:v>
                </c:pt>
                <c:pt idx="4955">
                  <c:v>0.3942133815551544</c:v>
                </c:pt>
                <c:pt idx="4956">
                  <c:v>0.40506329113924161</c:v>
                </c:pt>
                <c:pt idx="4957">
                  <c:v>0.41945449065702722</c:v>
                </c:pt>
                <c:pt idx="4958">
                  <c:v>0.43211271850512795</c:v>
                </c:pt>
                <c:pt idx="4959">
                  <c:v>0.44477094635322922</c:v>
                </c:pt>
                <c:pt idx="4960">
                  <c:v>0.4574291742013305</c:v>
                </c:pt>
                <c:pt idx="4961">
                  <c:v>0.47008740204943228</c:v>
                </c:pt>
                <c:pt idx="4962">
                  <c:v>0.482745629897533</c:v>
                </c:pt>
                <c:pt idx="4963">
                  <c:v>0.49540385774563483</c:v>
                </c:pt>
                <c:pt idx="4964">
                  <c:v>0.50806208559373556</c:v>
                </c:pt>
                <c:pt idx="4965">
                  <c:v>0.520720313441838</c:v>
                </c:pt>
                <c:pt idx="4966">
                  <c:v>0.53337854128993756</c:v>
                </c:pt>
                <c:pt idx="4967">
                  <c:v>0.54603676913803856</c:v>
                </c:pt>
                <c:pt idx="4968">
                  <c:v>0.55869499698614189</c:v>
                </c:pt>
                <c:pt idx="4969">
                  <c:v>0.57135322483424156</c:v>
                </c:pt>
                <c:pt idx="4970">
                  <c:v>0.58401145268234311</c:v>
                </c:pt>
                <c:pt idx="4971">
                  <c:v>0.59666968053044445</c:v>
                </c:pt>
                <c:pt idx="4972">
                  <c:v>0.60932790837854689</c:v>
                </c:pt>
                <c:pt idx="4973">
                  <c:v>0.62198613622664689</c:v>
                </c:pt>
                <c:pt idx="4974">
                  <c:v>0.63464436407474945</c:v>
                </c:pt>
                <c:pt idx="4975">
                  <c:v>0.64730259192284856</c:v>
                </c:pt>
                <c:pt idx="4976">
                  <c:v>0.65996081977095078</c:v>
                </c:pt>
                <c:pt idx="4977">
                  <c:v>0.67261904761905433</c:v>
                </c:pt>
                <c:pt idx="4978">
                  <c:v>0.68527727546715322</c:v>
                </c:pt>
                <c:pt idx="4979">
                  <c:v>0.69793550331525467</c:v>
                </c:pt>
                <c:pt idx="4980">
                  <c:v>0.71059373116335578</c:v>
                </c:pt>
                <c:pt idx="4981">
                  <c:v>0.72325195901145711</c:v>
                </c:pt>
                <c:pt idx="4982">
                  <c:v>0.73591018685955834</c:v>
                </c:pt>
                <c:pt idx="4983">
                  <c:v>0.74856841470765956</c:v>
                </c:pt>
                <c:pt idx="4984">
                  <c:v>0.76122664255576211</c:v>
                </c:pt>
                <c:pt idx="4985">
                  <c:v>0.77388487040386456</c:v>
                </c:pt>
                <c:pt idx="4986">
                  <c:v>0.78654309825196256</c:v>
                </c:pt>
                <c:pt idx="4987">
                  <c:v>0.79920132610006467</c:v>
                </c:pt>
                <c:pt idx="4988">
                  <c:v>0.81185955394816711</c:v>
                </c:pt>
                <c:pt idx="4989">
                  <c:v>0.824517781796264</c:v>
                </c:pt>
                <c:pt idx="4990">
                  <c:v>0.83717600964436845</c:v>
                </c:pt>
                <c:pt idx="4991">
                  <c:v>0.84983423749247189</c:v>
                </c:pt>
                <c:pt idx="4992">
                  <c:v>0.86249246534057222</c:v>
                </c:pt>
                <c:pt idx="4993">
                  <c:v>0.87695901145268829</c:v>
                </c:pt>
                <c:pt idx="4994">
                  <c:v>0.88961723930078795</c:v>
                </c:pt>
                <c:pt idx="4995">
                  <c:v>0.90227546714889095</c:v>
                </c:pt>
                <c:pt idx="4996">
                  <c:v>0.913125376732976</c:v>
                </c:pt>
                <c:pt idx="4997">
                  <c:v>0.92578360458107856</c:v>
                </c:pt>
                <c:pt idx="4998">
                  <c:v>0.938441832429182</c:v>
                </c:pt>
                <c:pt idx="4999">
                  <c:v>0.95110006027727989</c:v>
                </c:pt>
                <c:pt idx="5000">
                  <c:v>0.96375828812538233</c:v>
                </c:pt>
                <c:pt idx="5001">
                  <c:v>0.97641651597348234</c:v>
                </c:pt>
                <c:pt idx="5002">
                  <c:v>0.98907474382158367</c:v>
                </c:pt>
                <c:pt idx="5003">
                  <c:v>1</c:v>
                </c:pt>
                <c:pt idx="5004">
                  <c:v>0</c:v>
                </c:pt>
                <c:pt idx="5005">
                  <c:v>1.4705882352941176E-2</c:v>
                </c:pt>
                <c:pt idx="5006">
                  <c:v>2.9411764705882353E-2</c:v>
                </c:pt>
                <c:pt idx="5007">
                  <c:v>4.4117647058823747E-2</c:v>
                </c:pt>
                <c:pt idx="5008">
                  <c:v>5.8823529411764705E-2</c:v>
                </c:pt>
                <c:pt idx="5009">
                  <c:v>7.3529411764705885E-2</c:v>
                </c:pt>
                <c:pt idx="5010">
                  <c:v>8.8235294117647259E-2</c:v>
                </c:pt>
                <c:pt idx="5011">
                  <c:v>0.10294117647058844</c:v>
                </c:pt>
                <c:pt idx="5012">
                  <c:v>0.11764705882352942</c:v>
                </c:pt>
                <c:pt idx="5013">
                  <c:v>0.13436624649860454</c:v>
                </c:pt>
                <c:pt idx="5014">
                  <c:v>0.14907212885154572</c:v>
                </c:pt>
                <c:pt idx="5015">
                  <c:v>0.16377801120448687</c:v>
                </c:pt>
                <c:pt idx="5016">
                  <c:v>0.17848389355742889</c:v>
                </c:pt>
                <c:pt idx="5017">
                  <c:v>0.19117647058823528</c:v>
                </c:pt>
                <c:pt idx="5018">
                  <c:v>0.20588235294117646</c:v>
                </c:pt>
                <c:pt idx="5019">
                  <c:v>0.22058823529411764</c:v>
                </c:pt>
                <c:pt idx="5020">
                  <c:v>0.2352941176470589</c:v>
                </c:pt>
                <c:pt idx="5021">
                  <c:v>0.25</c:v>
                </c:pt>
                <c:pt idx="5022">
                  <c:v>0.26470588235294185</c:v>
                </c:pt>
                <c:pt idx="5023">
                  <c:v>0.27941176470588314</c:v>
                </c:pt>
                <c:pt idx="5024">
                  <c:v>0.29411764705882382</c:v>
                </c:pt>
                <c:pt idx="5025">
                  <c:v>0.30882352941176527</c:v>
                </c:pt>
                <c:pt idx="5026">
                  <c:v>0.32352941176470712</c:v>
                </c:pt>
                <c:pt idx="5027">
                  <c:v>0.34033613445378125</c:v>
                </c:pt>
                <c:pt idx="5028">
                  <c:v>0.35294117647058826</c:v>
                </c:pt>
                <c:pt idx="5029">
                  <c:v>0.36966036414566444</c:v>
                </c:pt>
                <c:pt idx="5030">
                  <c:v>0.38436624649860512</c:v>
                </c:pt>
                <c:pt idx="5031">
                  <c:v>0.39907212885154647</c:v>
                </c:pt>
                <c:pt idx="5032">
                  <c:v>0.41377801120448787</c:v>
                </c:pt>
                <c:pt idx="5033">
                  <c:v>0.42848389355742916</c:v>
                </c:pt>
                <c:pt idx="5034">
                  <c:v>0.4431897759103699</c:v>
                </c:pt>
                <c:pt idx="5035">
                  <c:v>0.45789565826331025</c:v>
                </c:pt>
                <c:pt idx="5036">
                  <c:v>0.47260154061625159</c:v>
                </c:pt>
                <c:pt idx="5037">
                  <c:v>0.48730742296919288</c:v>
                </c:pt>
                <c:pt idx="5038">
                  <c:v>0.5020133053221324</c:v>
                </c:pt>
                <c:pt idx="5039">
                  <c:v>0.51671918767507563</c:v>
                </c:pt>
                <c:pt idx="5040">
                  <c:v>0.53142507002801664</c:v>
                </c:pt>
                <c:pt idx="5041">
                  <c:v>0.54613095238095744</c:v>
                </c:pt>
                <c:pt idx="5042">
                  <c:v>0.56083683473389989</c:v>
                </c:pt>
                <c:pt idx="5043">
                  <c:v>0.57554271708683979</c:v>
                </c:pt>
                <c:pt idx="5044">
                  <c:v>0.59024859943978103</c:v>
                </c:pt>
                <c:pt idx="5045">
                  <c:v>0.60495448179272149</c:v>
                </c:pt>
                <c:pt idx="5046">
                  <c:v>0.61966036414566339</c:v>
                </c:pt>
                <c:pt idx="5047">
                  <c:v>0.63436624649860462</c:v>
                </c:pt>
                <c:pt idx="5048">
                  <c:v>0.64907212885154553</c:v>
                </c:pt>
                <c:pt idx="5049">
                  <c:v>0.6637780112044902</c:v>
                </c:pt>
                <c:pt idx="5050">
                  <c:v>0.67848389355742922</c:v>
                </c:pt>
                <c:pt idx="5051">
                  <c:v>0.69318977591036857</c:v>
                </c:pt>
                <c:pt idx="5052">
                  <c:v>0.70789565826331302</c:v>
                </c:pt>
                <c:pt idx="5053">
                  <c:v>0.7226015406162517</c:v>
                </c:pt>
                <c:pt idx="5054">
                  <c:v>0.73730742296919405</c:v>
                </c:pt>
                <c:pt idx="5055">
                  <c:v>0.75201330532213351</c:v>
                </c:pt>
                <c:pt idx="5056">
                  <c:v>0.76671918767507685</c:v>
                </c:pt>
                <c:pt idx="5057">
                  <c:v>0.78142507002801664</c:v>
                </c:pt>
                <c:pt idx="5058">
                  <c:v>0.79613095238095744</c:v>
                </c:pt>
                <c:pt idx="5059">
                  <c:v>0.81083683473389989</c:v>
                </c:pt>
                <c:pt idx="5060">
                  <c:v>0.82554271708683979</c:v>
                </c:pt>
                <c:pt idx="5061">
                  <c:v>0.84024859943978236</c:v>
                </c:pt>
                <c:pt idx="5062">
                  <c:v>0.85495448179272149</c:v>
                </c:pt>
                <c:pt idx="5063">
                  <c:v>0.86966036414566339</c:v>
                </c:pt>
                <c:pt idx="5064">
                  <c:v>0.88436624649860451</c:v>
                </c:pt>
                <c:pt idx="5065">
                  <c:v>0.90117296918767897</c:v>
                </c:pt>
                <c:pt idx="5066">
                  <c:v>0.90756302521008358</c:v>
                </c:pt>
                <c:pt idx="5067">
                  <c:v>0.93058473389356255</c:v>
                </c:pt>
                <c:pt idx="5068">
                  <c:v>0.94117647058823561</c:v>
                </c:pt>
                <c:pt idx="5069">
                  <c:v>0.95588235294117663</c:v>
                </c:pt>
                <c:pt idx="5070">
                  <c:v>0.9726015406162517</c:v>
                </c:pt>
                <c:pt idx="5071">
                  <c:v>0.98529411764705888</c:v>
                </c:pt>
                <c:pt idx="5072">
                  <c:v>1</c:v>
                </c:pt>
                <c:pt idx="5073">
                  <c:v>1</c:v>
                </c:pt>
                <c:pt idx="5074">
                  <c:v>1</c:v>
                </c:pt>
                <c:pt idx="5075">
                  <c:v>1</c:v>
                </c:pt>
                <c:pt idx="5076">
                  <c:v>1</c:v>
                </c:pt>
                <c:pt idx="5077">
                  <c:v>1</c:v>
                </c:pt>
                <c:pt idx="5078">
                  <c:v>1</c:v>
                </c:pt>
                <c:pt idx="5079">
                  <c:v>0</c:v>
                </c:pt>
                <c:pt idx="5080">
                  <c:v>2.8460105031339715E-2</c:v>
                </c:pt>
                <c:pt idx="5081">
                  <c:v>5.6920210062679395E-2</c:v>
                </c:pt>
                <c:pt idx="5082">
                  <c:v>8.5380315094019207E-2</c:v>
                </c:pt>
                <c:pt idx="5083">
                  <c:v>0.11384042012535885</c:v>
                </c:pt>
                <c:pt idx="5084">
                  <c:v>0.14230052515669858</c:v>
                </c:pt>
                <c:pt idx="5085">
                  <c:v>0.17076063018803841</c:v>
                </c:pt>
                <c:pt idx="5086">
                  <c:v>0.19922073521937803</c:v>
                </c:pt>
                <c:pt idx="5087">
                  <c:v>0.22768084025071744</c:v>
                </c:pt>
                <c:pt idx="5088">
                  <c:v>0.256140945282058</c:v>
                </c:pt>
                <c:pt idx="5089">
                  <c:v>0.28460105031339661</c:v>
                </c:pt>
                <c:pt idx="5090">
                  <c:v>0.31306115534473744</c:v>
                </c:pt>
                <c:pt idx="5091">
                  <c:v>0.34152126037607716</c:v>
                </c:pt>
                <c:pt idx="5092">
                  <c:v>0.36998136540741738</c:v>
                </c:pt>
                <c:pt idx="5093">
                  <c:v>0.39844147043875638</c:v>
                </c:pt>
                <c:pt idx="5094">
                  <c:v>0.42690157547009588</c:v>
                </c:pt>
                <c:pt idx="5095">
                  <c:v>0.45536168050143544</c:v>
                </c:pt>
                <c:pt idx="5096">
                  <c:v>0.48382178553277616</c:v>
                </c:pt>
                <c:pt idx="5097">
                  <c:v>0.51228189056411599</c:v>
                </c:pt>
                <c:pt idx="5098">
                  <c:v>0.54463831949856589</c:v>
                </c:pt>
                <c:pt idx="5099">
                  <c:v>0.57309842452990545</c:v>
                </c:pt>
                <c:pt idx="5100">
                  <c:v>0.60155852956124356</c:v>
                </c:pt>
                <c:pt idx="5101">
                  <c:v>0.63001863459258611</c:v>
                </c:pt>
                <c:pt idx="5102">
                  <c:v>0.65458241572081344</c:v>
                </c:pt>
                <c:pt idx="5103">
                  <c:v>0.6830425207521521</c:v>
                </c:pt>
                <c:pt idx="5104">
                  <c:v>0.71150262578349288</c:v>
                </c:pt>
                <c:pt idx="5105">
                  <c:v>0.73996273081483266</c:v>
                </c:pt>
                <c:pt idx="5106">
                  <c:v>0.76842283584617344</c:v>
                </c:pt>
                <c:pt idx="5107">
                  <c:v>0.79688294087751099</c:v>
                </c:pt>
                <c:pt idx="5108">
                  <c:v>0.82534304590885177</c:v>
                </c:pt>
                <c:pt idx="5109">
                  <c:v>0.85380315094019255</c:v>
                </c:pt>
                <c:pt idx="5110">
                  <c:v>0.8822632559715301</c:v>
                </c:pt>
                <c:pt idx="5111">
                  <c:v>0.91072336100287088</c:v>
                </c:pt>
                <c:pt idx="5112">
                  <c:v>0.9432491953244031</c:v>
                </c:pt>
                <c:pt idx="5113">
                  <c:v>0.96764357106555143</c:v>
                </c:pt>
                <c:pt idx="5114">
                  <c:v>0.99610367609689121</c:v>
                </c:pt>
                <c:pt idx="5115">
                  <c:v>0.99610367609689121</c:v>
                </c:pt>
                <c:pt idx="5116">
                  <c:v>0.99610367609689121</c:v>
                </c:pt>
                <c:pt idx="5117">
                  <c:v>0.99610367609689121</c:v>
                </c:pt>
                <c:pt idx="5118">
                  <c:v>0.99610367609689121</c:v>
                </c:pt>
                <c:pt idx="5119">
                  <c:v>0.99610367609689121</c:v>
                </c:pt>
                <c:pt idx="5120">
                  <c:v>0.99610367609689121</c:v>
                </c:pt>
                <c:pt idx="5121">
                  <c:v>0.99610367609689121</c:v>
                </c:pt>
                <c:pt idx="5122">
                  <c:v>0.99610367609689121</c:v>
                </c:pt>
                <c:pt idx="5123">
                  <c:v>1</c:v>
                </c:pt>
                <c:pt idx="5124">
                  <c:v>0</c:v>
                </c:pt>
                <c:pt idx="5125">
                  <c:v>7.8651685393258425E-2</c:v>
                </c:pt>
                <c:pt idx="5126">
                  <c:v>0.11797752808988764</c:v>
                </c:pt>
                <c:pt idx="5127">
                  <c:v>0.15730337078651691</c:v>
                </c:pt>
                <c:pt idx="5128">
                  <c:v>0.19662921348314608</c:v>
                </c:pt>
                <c:pt idx="5129">
                  <c:v>0.23595505617977541</c:v>
                </c:pt>
                <c:pt idx="5130">
                  <c:v>0.27528089887640506</c:v>
                </c:pt>
                <c:pt idx="5131">
                  <c:v>0.31460674157303381</c:v>
                </c:pt>
                <c:pt idx="5132">
                  <c:v>0.35393258426966412</c:v>
                </c:pt>
                <c:pt idx="5133">
                  <c:v>0.39325842696629232</c:v>
                </c:pt>
                <c:pt idx="5134">
                  <c:v>0.43258426966292257</c:v>
                </c:pt>
                <c:pt idx="5135">
                  <c:v>0.47191011235955155</c:v>
                </c:pt>
                <c:pt idx="5136">
                  <c:v>0.5112359550561798</c:v>
                </c:pt>
                <c:pt idx="5137">
                  <c:v>0.55056179775280856</c:v>
                </c:pt>
                <c:pt idx="5138">
                  <c:v>0.5898876404494382</c:v>
                </c:pt>
                <c:pt idx="5139">
                  <c:v>0.63459737827716722</c:v>
                </c:pt>
                <c:pt idx="5140">
                  <c:v>0.67392322097379831</c:v>
                </c:pt>
                <c:pt idx="5141">
                  <c:v>0.71324906367042706</c:v>
                </c:pt>
                <c:pt idx="5142">
                  <c:v>0.75257490636705482</c:v>
                </c:pt>
                <c:pt idx="5143">
                  <c:v>0.7865168539325843</c:v>
                </c:pt>
                <c:pt idx="5144">
                  <c:v>0.82584269662921506</c:v>
                </c:pt>
                <c:pt idx="5145">
                  <c:v>0.8651685393258427</c:v>
                </c:pt>
                <c:pt idx="5146">
                  <c:v>0.9044943820224719</c:v>
                </c:pt>
                <c:pt idx="5147">
                  <c:v>0.94382022471910165</c:v>
                </c:pt>
                <c:pt idx="5148">
                  <c:v>0.9831460674157303</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0</c:v>
                </c:pt>
                <c:pt idx="5166">
                  <c:v>5.8823529411764705E-2</c:v>
                </c:pt>
                <c:pt idx="5167">
                  <c:v>0.11764705882352942</c:v>
                </c:pt>
                <c:pt idx="5168">
                  <c:v>0.17647058823529421</c:v>
                </c:pt>
                <c:pt idx="5169">
                  <c:v>0.2352941176470589</c:v>
                </c:pt>
                <c:pt idx="5170">
                  <c:v>0.29411764705882382</c:v>
                </c:pt>
                <c:pt idx="5171">
                  <c:v>0.35294117647058826</c:v>
                </c:pt>
                <c:pt idx="5172">
                  <c:v>0.41176470588235375</c:v>
                </c:pt>
                <c:pt idx="5173">
                  <c:v>0.47058823529411847</c:v>
                </c:pt>
                <c:pt idx="5174">
                  <c:v>0.52941176470588236</c:v>
                </c:pt>
                <c:pt idx="5175">
                  <c:v>0.58823529411764586</c:v>
                </c:pt>
                <c:pt idx="5176">
                  <c:v>0.64705882352941424</c:v>
                </c:pt>
                <c:pt idx="5177">
                  <c:v>0.70588235294117663</c:v>
                </c:pt>
                <c:pt idx="5178">
                  <c:v>0.76470588235294235</c:v>
                </c:pt>
                <c:pt idx="5179">
                  <c:v>0.82352941176470584</c:v>
                </c:pt>
                <c:pt idx="5180">
                  <c:v>0.88235294117647056</c:v>
                </c:pt>
                <c:pt idx="5181">
                  <c:v>0.94117647058823561</c:v>
                </c:pt>
                <c:pt idx="5182">
                  <c:v>1</c:v>
                </c:pt>
                <c:pt idx="5183">
                  <c:v>0</c:v>
                </c:pt>
                <c:pt idx="5184">
                  <c:v>1.0869565217391339E-2</c:v>
                </c:pt>
                <c:pt idx="5185">
                  <c:v>2.1739130434782612E-2</c:v>
                </c:pt>
                <c:pt idx="5186">
                  <c:v>3.2608695652174016E-2</c:v>
                </c:pt>
                <c:pt idx="5187">
                  <c:v>4.3478260869565223E-2</c:v>
                </c:pt>
                <c:pt idx="5188">
                  <c:v>5.434782608695652E-2</c:v>
                </c:pt>
                <c:pt idx="5189">
                  <c:v>6.5217391304347824E-2</c:v>
                </c:pt>
                <c:pt idx="5190">
                  <c:v>7.6086956521739135E-2</c:v>
                </c:pt>
                <c:pt idx="5191">
                  <c:v>8.6956521739130543E-2</c:v>
                </c:pt>
                <c:pt idx="5192">
                  <c:v>9.7826086956521729E-2</c:v>
                </c:pt>
                <c:pt idx="5193">
                  <c:v>0.1086956521739134</c:v>
                </c:pt>
                <c:pt idx="5194">
                  <c:v>0.11956521739130439</c:v>
                </c:pt>
                <c:pt idx="5195">
                  <c:v>0.1304347826086957</c:v>
                </c:pt>
                <c:pt idx="5196">
                  <c:v>0.14130434782608725</c:v>
                </c:pt>
                <c:pt idx="5197">
                  <c:v>0.15217391304347827</c:v>
                </c:pt>
                <c:pt idx="5198">
                  <c:v>0.16304347826086971</c:v>
                </c:pt>
                <c:pt idx="5199">
                  <c:v>0.17391304347826142</c:v>
                </c:pt>
                <c:pt idx="5200">
                  <c:v>0.18478260869565216</c:v>
                </c:pt>
                <c:pt idx="5201">
                  <c:v>0.1956521739130431</c:v>
                </c:pt>
                <c:pt idx="5202">
                  <c:v>0.20800983436853379</c:v>
                </c:pt>
                <c:pt idx="5203">
                  <c:v>0.2188793995859257</c:v>
                </c:pt>
                <c:pt idx="5204">
                  <c:v>0.22974896480331641</c:v>
                </c:pt>
                <c:pt idx="5205">
                  <c:v>0.24061853002070771</c:v>
                </c:pt>
                <c:pt idx="5206">
                  <c:v>0.25</c:v>
                </c:pt>
                <c:pt idx="5207">
                  <c:v>0.26086956521739196</c:v>
                </c:pt>
                <c:pt idx="5208">
                  <c:v>0.27173913043478187</c:v>
                </c:pt>
                <c:pt idx="5209">
                  <c:v>0.28260869565217445</c:v>
                </c:pt>
                <c:pt idx="5210">
                  <c:v>0.29347826086956652</c:v>
                </c:pt>
                <c:pt idx="5211">
                  <c:v>0.30434782608695682</c:v>
                </c:pt>
                <c:pt idx="5212">
                  <c:v>0.315217391304349</c:v>
                </c:pt>
                <c:pt idx="5213">
                  <c:v>0.3260869565217393</c:v>
                </c:pt>
                <c:pt idx="5214">
                  <c:v>0.33695652173913143</c:v>
                </c:pt>
                <c:pt idx="5215">
                  <c:v>0.3478260869565224</c:v>
                </c:pt>
                <c:pt idx="5216">
                  <c:v>0.36024844720496957</c:v>
                </c:pt>
                <c:pt idx="5217">
                  <c:v>0.36956521739130432</c:v>
                </c:pt>
                <c:pt idx="5218">
                  <c:v>0.38192287784679596</c:v>
                </c:pt>
                <c:pt idx="5219">
                  <c:v>0.39279244306418598</c:v>
                </c:pt>
                <c:pt idx="5220">
                  <c:v>0.40366200828157728</c:v>
                </c:pt>
                <c:pt idx="5221">
                  <c:v>0.41453157349896858</c:v>
                </c:pt>
                <c:pt idx="5222">
                  <c:v>0.42540113871635976</c:v>
                </c:pt>
                <c:pt idx="5223">
                  <c:v>0.43627070393375228</c:v>
                </c:pt>
                <c:pt idx="5224">
                  <c:v>0.44714026915114247</c:v>
                </c:pt>
                <c:pt idx="5225">
                  <c:v>0.45800983436853376</c:v>
                </c:pt>
                <c:pt idx="5226">
                  <c:v>0.46887939958592573</c:v>
                </c:pt>
                <c:pt idx="5227">
                  <c:v>0.47974896480331641</c:v>
                </c:pt>
                <c:pt idx="5228">
                  <c:v>0.49061853002070782</c:v>
                </c:pt>
                <c:pt idx="5229">
                  <c:v>0.50148809523809901</c:v>
                </c:pt>
                <c:pt idx="5230">
                  <c:v>0.51235766045549069</c:v>
                </c:pt>
                <c:pt idx="5231">
                  <c:v>0.5232272256728816</c:v>
                </c:pt>
                <c:pt idx="5232">
                  <c:v>0.53409679089027251</c:v>
                </c:pt>
                <c:pt idx="5233">
                  <c:v>0.54496635610766297</c:v>
                </c:pt>
                <c:pt idx="5234">
                  <c:v>0.55583592132505555</c:v>
                </c:pt>
                <c:pt idx="5235">
                  <c:v>0.56670548654244801</c:v>
                </c:pt>
                <c:pt idx="5236">
                  <c:v>0.57757505175983814</c:v>
                </c:pt>
                <c:pt idx="5237">
                  <c:v>0.58844461697722938</c:v>
                </c:pt>
                <c:pt idx="5238">
                  <c:v>0.59931418219461929</c:v>
                </c:pt>
                <c:pt idx="5239">
                  <c:v>0.61018374741201209</c:v>
                </c:pt>
                <c:pt idx="5240">
                  <c:v>0.62105331262940555</c:v>
                </c:pt>
                <c:pt idx="5241">
                  <c:v>0.63192287784679591</c:v>
                </c:pt>
                <c:pt idx="5242">
                  <c:v>0.64279244306418837</c:v>
                </c:pt>
                <c:pt idx="5243">
                  <c:v>0.65366200828157894</c:v>
                </c:pt>
                <c:pt idx="5244">
                  <c:v>0.66453157349896863</c:v>
                </c:pt>
                <c:pt idx="5245">
                  <c:v>0.67540113871635987</c:v>
                </c:pt>
                <c:pt idx="5246">
                  <c:v>0.68627070393375122</c:v>
                </c:pt>
                <c:pt idx="5247">
                  <c:v>0.69714026915114269</c:v>
                </c:pt>
                <c:pt idx="5248">
                  <c:v>0.70800983436853626</c:v>
                </c:pt>
                <c:pt idx="5249">
                  <c:v>0.71887939958592562</c:v>
                </c:pt>
                <c:pt idx="5250">
                  <c:v>0.72974896480331664</c:v>
                </c:pt>
                <c:pt idx="5251">
                  <c:v>0.74061853002070765</c:v>
                </c:pt>
                <c:pt idx="5252">
                  <c:v>0.75148809523810023</c:v>
                </c:pt>
                <c:pt idx="5253">
                  <c:v>0.76235766045549191</c:v>
                </c:pt>
                <c:pt idx="5254">
                  <c:v>0.7747800207039377</c:v>
                </c:pt>
                <c:pt idx="5255">
                  <c:v>0.7856495859213285</c:v>
                </c:pt>
                <c:pt idx="5256">
                  <c:v>0.79651915113872007</c:v>
                </c:pt>
                <c:pt idx="5257">
                  <c:v>0.80583592132505555</c:v>
                </c:pt>
                <c:pt idx="5258">
                  <c:v>0.81670548654244801</c:v>
                </c:pt>
                <c:pt idx="5259">
                  <c:v>0.82757505175983814</c:v>
                </c:pt>
                <c:pt idx="5260">
                  <c:v>0.83844461697722961</c:v>
                </c:pt>
                <c:pt idx="5261">
                  <c:v>0.84931418219462051</c:v>
                </c:pt>
                <c:pt idx="5262">
                  <c:v>0.86018374741201209</c:v>
                </c:pt>
                <c:pt idx="5263">
                  <c:v>0.87105331262940555</c:v>
                </c:pt>
                <c:pt idx="5264">
                  <c:v>0.88192287784679468</c:v>
                </c:pt>
                <c:pt idx="5265">
                  <c:v>0.89279244306418726</c:v>
                </c:pt>
                <c:pt idx="5266">
                  <c:v>0.90366200828157761</c:v>
                </c:pt>
                <c:pt idx="5267">
                  <c:v>0.91453157349896852</c:v>
                </c:pt>
                <c:pt idx="5268">
                  <c:v>0.92540113871635865</c:v>
                </c:pt>
                <c:pt idx="5269">
                  <c:v>0.93627070393375122</c:v>
                </c:pt>
                <c:pt idx="5270">
                  <c:v>0.94714026915114269</c:v>
                </c:pt>
                <c:pt idx="5271">
                  <c:v>0.95800983436853626</c:v>
                </c:pt>
                <c:pt idx="5272">
                  <c:v>0.96887939958592562</c:v>
                </c:pt>
                <c:pt idx="5273">
                  <c:v>0.97974896480331664</c:v>
                </c:pt>
                <c:pt idx="5274">
                  <c:v>0.99061853002070754</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0</c:v>
                </c:pt>
                <c:pt idx="5293">
                  <c:v>2.8460105031339715E-2</c:v>
                </c:pt>
                <c:pt idx="5294">
                  <c:v>5.6920210062679395E-2</c:v>
                </c:pt>
                <c:pt idx="5295">
                  <c:v>8.5380315094019207E-2</c:v>
                </c:pt>
                <c:pt idx="5296">
                  <c:v>0.11384042012535885</c:v>
                </c:pt>
                <c:pt idx="5297">
                  <c:v>0.14230052515669858</c:v>
                </c:pt>
                <c:pt idx="5298">
                  <c:v>0.17076063018803841</c:v>
                </c:pt>
                <c:pt idx="5299">
                  <c:v>0.19922073521937803</c:v>
                </c:pt>
                <c:pt idx="5300">
                  <c:v>0.22768084025071744</c:v>
                </c:pt>
                <c:pt idx="5301">
                  <c:v>0.256140945282058</c:v>
                </c:pt>
                <c:pt idx="5302">
                  <c:v>0.28460105031339661</c:v>
                </c:pt>
                <c:pt idx="5303">
                  <c:v>0.31306115534473744</c:v>
                </c:pt>
                <c:pt idx="5304">
                  <c:v>0.34152126037607716</c:v>
                </c:pt>
                <c:pt idx="5305">
                  <c:v>0.36998136540741738</c:v>
                </c:pt>
                <c:pt idx="5306">
                  <c:v>0.39844147043875638</c:v>
                </c:pt>
                <c:pt idx="5307">
                  <c:v>0.42690157547009588</c:v>
                </c:pt>
                <c:pt idx="5308">
                  <c:v>0.45536168050143544</c:v>
                </c:pt>
                <c:pt idx="5309">
                  <c:v>0.48382178553277616</c:v>
                </c:pt>
                <c:pt idx="5310">
                  <c:v>0.51228189056411599</c:v>
                </c:pt>
                <c:pt idx="5311">
                  <c:v>0.54463831949856589</c:v>
                </c:pt>
                <c:pt idx="5312">
                  <c:v>0.57309842452990545</c:v>
                </c:pt>
                <c:pt idx="5313">
                  <c:v>0.60155852956124356</c:v>
                </c:pt>
                <c:pt idx="5314">
                  <c:v>0.63001863459258611</c:v>
                </c:pt>
                <c:pt idx="5315">
                  <c:v>0.65458241572081344</c:v>
                </c:pt>
                <c:pt idx="5316">
                  <c:v>0.6830425207521521</c:v>
                </c:pt>
                <c:pt idx="5317">
                  <c:v>0.71150262578349288</c:v>
                </c:pt>
                <c:pt idx="5318">
                  <c:v>0.73996273081483266</c:v>
                </c:pt>
                <c:pt idx="5319">
                  <c:v>0.76842283584617344</c:v>
                </c:pt>
                <c:pt idx="5320">
                  <c:v>0.79688294087751099</c:v>
                </c:pt>
                <c:pt idx="5321">
                  <c:v>0.82534304590885177</c:v>
                </c:pt>
                <c:pt idx="5322">
                  <c:v>0.85380315094019255</c:v>
                </c:pt>
                <c:pt idx="5323">
                  <c:v>0.8822632559715301</c:v>
                </c:pt>
                <c:pt idx="5324">
                  <c:v>0.91072336100287088</c:v>
                </c:pt>
                <c:pt idx="5325">
                  <c:v>0.9432491953244031</c:v>
                </c:pt>
                <c:pt idx="5326">
                  <c:v>0.96764357106555143</c:v>
                </c:pt>
                <c:pt idx="5327">
                  <c:v>0.98797221751650843</c:v>
                </c:pt>
                <c:pt idx="5328">
                  <c:v>0.98797221751650843</c:v>
                </c:pt>
                <c:pt idx="5329">
                  <c:v>0.98797221751650843</c:v>
                </c:pt>
                <c:pt idx="5330">
                  <c:v>0.98797221751650843</c:v>
                </c:pt>
                <c:pt idx="5331">
                  <c:v>0.98797221751650843</c:v>
                </c:pt>
                <c:pt idx="5332">
                  <c:v>0.98797221751650843</c:v>
                </c:pt>
                <c:pt idx="5333">
                  <c:v>0.98797221751650843</c:v>
                </c:pt>
                <c:pt idx="5334">
                  <c:v>0.98797221751650843</c:v>
                </c:pt>
                <c:pt idx="5335">
                  <c:v>0.98797221751650843</c:v>
                </c:pt>
                <c:pt idx="5336">
                  <c:v>1</c:v>
                </c:pt>
                <c:pt idx="5337">
                  <c:v>0</c:v>
                </c:pt>
                <c:pt idx="5338">
                  <c:v>1.2345679012345704E-2</c:v>
                </c:pt>
                <c:pt idx="5339">
                  <c:v>2.4691358024691412E-2</c:v>
                </c:pt>
                <c:pt idx="5340">
                  <c:v>3.7037037037037056E-2</c:v>
                </c:pt>
                <c:pt idx="5341">
                  <c:v>4.9382716049382887E-2</c:v>
                </c:pt>
                <c:pt idx="5342">
                  <c:v>6.1728395061728392E-2</c:v>
                </c:pt>
                <c:pt idx="5343">
                  <c:v>7.407407407407407E-2</c:v>
                </c:pt>
                <c:pt idx="5344">
                  <c:v>8.6419753086419679E-2</c:v>
                </c:pt>
                <c:pt idx="5345">
                  <c:v>9.8765432098765718E-2</c:v>
                </c:pt>
                <c:pt idx="5346">
                  <c:v>0.1111111111111111</c:v>
                </c:pt>
                <c:pt idx="5347">
                  <c:v>0.12345679012345678</c:v>
                </c:pt>
                <c:pt idx="5348">
                  <c:v>0.13580246913580246</c:v>
                </c:pt>
                <c:pt idx="5349">
                  <c:v>0.14814814814814845</c:v>
                </c:pt>
                <c:pt idx="5350">
                  <c:v>0.16049382716049423</c:v>
                </c:pt>
                <c:pt idx="5351">
                  <c:v>0.17283950617283977</c:v>
                </c:pt>
                <c:pt idx="5352">
                  <c:v>0.18518518518518551</c:v>
                </c:pt>
                <c:pt idx="5353">
                  <c:v>0.19753086419753091</c:v>
                </c:pt>
                <c:pt idx="5354">
                  <c:v>0.20987654320987637</c:v>
                </c:pt>
                <c:pt idx="5355">
                  <c:v>0.22222222222222221</c:v>
                </c:pt>
                <c:pt idx="5356">
                  <c:v>0.23625808348031047</c:v>
                </c:pt>
                <c:pt idx="5357">
                  <c:v>0.2486037624926557</c:v>
                </c:pt>
                <c:pt idx="5358">
                  <c:v>0.26094944150500127</c:v>
                </c:pt>
                <c:pt idx="5359">
                  <c:v>0.27329512051734645</c:v>
                </c:pt>
                <c:pt idx="5360">
                  <c:v>0.28395061728395155</c:v>
                </c:pt>
                <c:pt idx="5361">
                  <c:v>0.29629629629629628</c:v>
                </c:pt>
                <c:pt idx="5362">
                  <c:v>0.30864197530864318</c:v>
                </c:pt>
                <c:pt idx="5363">
                  <c:v>0.32098765432098847</c:v>
                </c:pt>
                <c:pt idx="5364">
                  <c:v>0.33333333333333331</c:v>
                </c:pt>
                <c:pt idx="5365">
                  <c:v>0.34567901234567938</c:v>
                </c:pt>
                <c:pt idx="5366">
                  <c:v>0.35802469135802589</c:v>
                </c:pt>
                <c:pt idx="5367">
                  <c:v>0.37037037037037157</c:v>
                </c:pt>
                <c:pt idx="5368">
                  <c:v>0.38271604938271692</c:v>
                </c:pt>
                <c:pt idx="5369">
                  <c:v>0.39506172839506265</c:v>
                </c:pt>
                <c:pt idx="5370">
                  <c:v>0.40917107583774343</c:v>
                </c:pt>
                <c:pt idx="5371">
                  <c:v>0.41975308641975306</c:v>
                </c:pt>
                <c:pt idx="5372">
                  <c:v>0.43378894767784243</c:v>
                </c:pt>
                <c:pt idx="5373">
                  <c:v>0.44613462669018594</c:v>
                </c:pt>
                <c:pt idx="5374">
                  <c:v>0.45848030570253284</c:v>
                </c:pt>
                <c:pt idx="5375">
                  <c:v>0.47082598471487908</c:v>
                </c:pt>
                <c:pt idx="5376">
                  <c:v>0.48317166372722442</c:v>
                </c:pt>
                <c:pt idx="5377">
                  <c:v>0.49551734273956932</c:v>
                </c:pt>
                <c:pt idx="5378">
                  <c:v>0.50786302175191278</c:v>
                </c:pt>
                <c:pt idx="5379">
                  <c:v>0.52020870076425918</c:v>
                </c:pt>
                <c:pt idx="5380">
                  <c:v>0.53255437977660447</c:v>
                </c:pt>
                <c:pt idx="5381">
                  <c:v>0.54490005878895198</c:v>
                </c:pt>
                <c:pt idx="5382">
                  <c:v>0.5572457378012976</c:v>
                </c:pt>
                <c:pt idx="5383">
                  <c:v>0.56959141681364456</c:v>
                </c:pt>
                <c:pt idx="5384">
                  <c:v>0.5819370958259874</c:v>
                </c:pt>
                <c:pt idx="5385">
                  <c:v>0.59428277483833303</c:v>
                </c:pt>
                <c:pt idx="5386">
                  <c:v>0.60662845385068243</c:v>
                </c:pt>
                <c:pt idx="5387">
                  <c:v>0.6189741328630276</c:v>
                </c:pt>
                <c:pt idx="5388">
                  <c:v>0.63131981187537289</c:v>
                </c:pt>
                <c:pt idx="5389">
                  <c:v>0.64366549088771763</c:v>
                </c:pt>
                <c:pt idx="5390">
                  <c:v>0.65601116990006259</c:v>
                </c:pt>
                <c:pt idx="5391">
                  <c:v>0.66835684891240876</c:v>
                </c:pt>
                <c:pt idx="5392">
                  <c:v>0.68070252792475439</c:v>
                </c:pt>
                <c:pt idx="5393">
                  <c:v>0.69304820693710134</c:v>
                </c:pt>
                <c:pt idx="5394">
                  <c:v>0.70539388594944552</c:v>
                </c:pt>
                <c:pt idx="5395">
                  <c:v>0.7177395649617917</c:v>
                </c:pt>
                <c:pt idx="5396">
                  <c:v>0.73008524397413765</c:v>
                </c:pt>
                <c:pt idx="5397">
                  <c:v>0.74243092298648283</c:v>
                </c:pt>
                <c:pt idx="5398">
                  <c:v>0.75477660199882979</c:v>
                </c:pt>
                <c:pt idx="5399">
                  <c:v>0.76712228101117463</c:v>
                </c:pt>
                <c:pt idx="5400">
                  <c:v>0.77946796002351981</c:v>
                </c:pt>
                <c:pt idx="5401">
                  <c:v>0.79181363903586555</c:v>
                </c:pt>
                <c:pt idx="5402">
                  <c:v>0.80415931804821161</c:v>
                </c:pt>
                <c:pt idx="5403">
                  <c:v>0.8165049970605569</c:v>
                </c:pt>
                <c:pt idx="5404">
                  <c:v>0.82885067607290264</c:v>
                </c:pt>
                <c:pt idx="5405">
                  <c:v>0.84119635508524826</c:v>
                </c:pt>
                <c:pt idx="5406">
                  <c:v>0.85354203409759499</c:v>
                </c:pt>
                <c:pt idx="5407">
                  <c:v>0.86588771310993962</c:v>
                </c:pt>
                <c:pt idx="5408">
                  <c:v>0.87999706055262061</c:v>
                </c:pt>
                <c:pt idx="5409">
                  <c:v>0.89234273956496557</c:v>
                </c:pt>
                <c:pt idx="5410">
                  <c:v>0.90468841857731175</c:v>
                </c:pt>
                <c:pt idx="5411">
                  <c:v>0.91527042915932233</c:v>
                </c:pt>
                <c:pt idx="5412">
                  <c:v>0.9276161081716664</c:v>
                </c:pt>
                <c:pt idx="5413">
                  <c:v>0.93996178718401369</c:v>
                </c:pt>
                <c:pt idx="5414">
                  <c:v>0.95230746619635931</c:v>
                </c:pt>
                <c:pt idx="5415">
                  <c:v>0.96465314520870504</c:v>
                </c:pt>
                <c:pt idx="5416">
                  <c:v>0.97699882422105178</c:v>
                </c:pt>
                <c:pt idx="5417">
                  <c:v>0.98934450323339662</c:v>
                </c:pt>
                <c:pt idx="5418">
                  <c:v>1</c:v>
                </c:pt>
                <c:pt idx="5419">
                  <c:v>1</c:v>
                </c:pt>
                <c:pt idx="5420">
                  <c:v>1</c:v>
                </c:pt>
                <c:pt idx="5421">
                  <c:v>1</c:v>
                </c:pt>
                <c:pt idx="5422">
                  <c:v>1</c:v>
                </c:pt>
                <c:pt idx="5423">
                  <c:v>0</c:v>
                </c:pt>
                <c:pt idx="5424">
                  <c:v>2.4475524475524559E-2</c:v>
                </c:pt>
                <c:pt idx="5425">
                  <c:v>4.8951048951048973E-2</c:v>
                </c:pt>
                <c:pt idx="5426">
                  <c:v>7.3426573426573424E-2</c:v>
                </c:pt>
                <c:pt idx="5427">
                  <c:v>9.7902097902097945E-2</c:v>
                </c:pt>
                <c:pt idx="5428">
                  <c:v>0.12237762237762242</c:v>
                </c:pt>
                <c:pt idx="5429">
                  <c:v>0.1468531468531469</c:v>
                </c:pt>
                <c:pt idx="5430">
                  <c:v>0.17132867132867102</c:v>
                </c:pt>
                <c:pt idx="5431">
                  <c:v>0.19580419580419609</c:v>
                </c:pt>
                <c:pt idx="5432">
                  <c:v>0.22027972027972018</c:v>
                </c:pt>
                <c:pt idx="5433">
                  <c:v>0.24475524475524524</c:v>
                </c:pt>
                <c:pt idx="5434">
                  <c:v>0.26923076923076938</c:v>
                </c:pt>
                <c:pt idx="5435">
                  <c:v>0.29370629370629381</c:v>
                </c:pt>
                <c:pt idx="5436">
                  <c:v>0.31818181818181884</c:v>
                </c:pt>
                <c:pt idx="5437">
                  <c:v>0.34265734265734266</c:v>
                </c:pt>
                <c:pt idx="5438">
                  <c:v>0.36713286713286841</c:v>
                </c:pt>
                <c:pt idx="5439">
                  <c:v>0.39160839160839223</c:v>
                </c:pt>
                <c:pt idx="5440">
                  <c:v>0.41608391608391632</c:v>
                </c:pt>
                <c:pt idx="5441">
                  <c:v>0.44055944055944057</c:v>
                </c:pt>
                <c:pt idx="5442">
                  <c:v>0.46838578088579014</c:v>
                </c:pt>
                <c:pt idx="5443">
                  <c:v>0.49286130536131445</c:v>
                </c:pt>
                <c:pt idx="5444">
                  <c:v>0.51733682983683649</c:v>
                </c:pt>
                <c:pt idx="5445">
                  <c:v>0.5418123543123613</c:v>
                </c:pt>
                <c:pt idx="5446">
                  <c:v>0.56293706293706258</c:v>
                </c:pt>
                <c:pt idx="5447">
                  <c:v>0.58741258741258606</c:v>
                </c:pt>
                <c:pt idx="5448">
                  <c:v>0.61188811188811265</c:v>
                </c:pt>
                <c:pt idx="5449">
                  <c:v>0.63636363636363769</c:v>
                </c:pt>
                <c:pt idx="5450">
                  <c:v>0.66083916083916083</c:v>
                </c:pt>
                <c:pt idx="5451">
                  <c:v>0.68531468531468531</c:v>
                </c:pt>
                <c:pt idx="5452">
                  <c:v>0.70979020979020979</c:v>
                </c:pt>
                <c:pt idx="5453">
                  <c:v>0.7342657342657346</c:v>
                </c:pt>
                <c:pt idx="5454">
                  <c:v>0.75874125874125875</c:v>
                </c:pt>
                <c:pt idx="5455">
                  <c:v>0.78321678321678256</c:v>
                </c:pt>
                <c:pt idx="5456">
                  <c:v>0.81118881118881259</c:v>
                </c:pt>
                <c:pt idx="5457">
                  <c:v>0.83216783216783263</c:v>
                </c:pt>
                <c:pt idx="5458">
                  <c:v>0.85999417249418419</c:v>
                </c:pt>
                <c:pt idx="5459">
                  <c:v>0.88446969696970545</c:v>
                </c:pt>
                <c:pt idx="5460">
                  <c:v>0.90894522144522993</c:v>
                </c:pt>
                <c:pt idx="5461">
                  <c:v>0.93342074592075319</c:v>
                </c:pt>
                <c:pt idx="5462">
                  <c:v>0.95789627039628011</c:v>
                </c:pt>
                <c:pt idx="5463">
                  <c:v>0.98237179487180337</c:v>
                </c:pt>
                <c:pt idx="5464">
                  <c:v>1</c:v>
                </c:pt>
                <c:pt idx="5465">
                  <c:v>1</c:v>
                </c:pt>
                <c:pt idx="5466">
                  <c:v>1</c:v>
                </c:pt>
                <c:pt idx="5467">
                  <c:v>1</c:v>
                </c:pt>
                <c:pt idx="5468">
                  <c:v>1</c:v>
                </c:pt>
                <c:pt idx="5469">
                  <c:v>1</c:v>
                </c:pt>
                <c:pt idx="5470">
                  <c:v>1</c:v>
                </c:pt>
                <c:pt idx="5471">
                  <c:v>0</c:v>
                </c:pt>
                <c:pt idx="5472">
                  <c:v>1.5765765765765809E-2</c:v>
                </c:pt>
                <c:pt idx="5473">
                  <c:v>3.1531531531531536E-2</c:v>
                </c:pt>
                <c:pt idx="5474">
                  <c:v>4.7297297297297418E-2</c:v>
                </c:pt>
                <c:pt idx="5475">
                  <c:v>6.3063063063063071E-2</c:v>
                </c:pt>
                <c:pt idx="5476">
                  <c:v>7.8828828828828884E-2</c:v>
                </c:pt>
                <c:pt idx="5477">
                  <c:v>9.4594594594594975E-2</c:v>
                </c:pt>
                <c:pt idx="5478">
                  <c:v>0.11036036036036016</c:v>
                </c:pt>
                <c:pt idx="5479">
                  <c:v>0.12612612612612611</c:v>
                </c:pt>
                <c:pt idx="5480">
                  <c:v>0.14189189189189241</c:v>
                </c:pt>
                <c:pt idx="5481">
                  <c:v>0.15990990990990991</c:v>
                </c:pt>
                <c:pt idx="5482">
                  <c:v>0.17342342342342379</c:v>
                </c:pt>
                <c:pt idx="5483">
                  <c:v>0.19134759759760336</c:v>
                </c:pt>
                <c:pt idx="5484">
                  <c:v>0.20711336336336891</c:v>
                </c:pt>
                <c:pt idx="5485">
                  <c:v>0.2228791291291346</c:v>
                </c:pt>
                <c:pt idx="5486">
                  <c:v>0.23864489489490073</c:v>
                </c:pt>
                <c:pt idx="5487">
                  <c:v>0.25441066066066698</c:v>
                </c:pt>
                <c:pt idx="5488">
                  <c:v>0.27017642642643175</c:v>
                </c:pt>
                <c:pt idx="5489">
                  <c:v>0.2859421921921978</c:v>
                </c:pt>
                <c:pt idx="5490">
                  <c:v>0.30170795795796401</c:v>
                </c:pt>
                <c:pt idx="5491">
                  <c:v>0.31747372372372984</c:v>
                </c:pt>
                <c:pt idx="5492">
                  <c:v>0.3332394894894955</c:v>
                </c:pt>
                <c:pt idx="5493">
                  <c:v>0.34900525525526088</c:v>
                </c:pt>
                <c:pt idx="5494">
                  <c:v>0.36477102102102649</c:v>
                </c:pt>
                <c:pt idx="5495">
                  <c:v>0.38053678678679231</c:v>
                </c:pt>
                <c:pt idx="5496">
                  <c:v>0.39630255255255892</c:v>
                </c:pt>
                <c:pt idx="5497">
                  <c:v>0.4120683183183238</c:v>
                </c:pt>
                <c:pt idx="5498">
                  <c:v>0.42783408408409035</c:v>
                </c:pt>
                <c:pt idx="5499">
                  <c:v>0.44359984984985595</c:v>
                </c:pt>
                <c:pt idx="5500">
                  <c:v>0.45936561561562167</c:v>
                </c:pt>
                <c:pt idx="5501">
                  <c:v>0.47513138138138683</c:v>
                </c:pt>
                <c:pt idx="5502">
                  <c:v>0.49089714714715282</c:v>
                </c:pt>
                <c:pt idx="5503">
                  <c:v>0.50666291291291721</c:v>
                </c:pt>
                <c:pt idx="5504">
                  <c:v>0.52242867867868559</c:v>
                </c:pt>
                <c:pt idx="5505">
                  <c:v>0.53819444444445064</c:v>
                </c:pt>
                <c:pt idx="5506">
                  <c:v>0.55396021021021569</c:v>
                </c:pt>
                <c:pt idx="5507">
                  <c:v>0.56972597597598162</c:v>
                </c:pt>
                <c:pt idx="5508">
                  <c:v>0.58549174174174523</c:v>
                </c:pt>
                <c:pt idx="5509">
                  <c:v>0.60125750750751294</c:v>
                </c:pt>
                <c:pt idx="5510">
                  <c:v>0.61702327327328099</c:v>
                </c:pt>
                <c:pt idx="5511">
                  <c:v>0.63278903903904593</c:v>
                </c:pt>
                <c:pt idx="5512">
                  <c:v>0.64855480480481065</c:v>
                </c:pt>
                <c:pt idx="5513">
                  <c:v>0.66432057057057847</c:v>
                </c:pt>
                <c:pt idx="5514">
                  <c:v>0.68008633633634152</c:v>
                </c:pt>
                <c:pt idx="5515">
                  <c:v>0.69585210210210768</c:v>
                </c:pt>
                <c:pt idx="5516">
                  <c:v>0.71161786786787362</c:v>
                </c:pt>
                <c:pt idx="5517">
                  <c:v>0.72738363363364034</c:v>
                </c:pt>
                <c:pt idx="5518">
                  <c:v>0.74314939939940616</c:v>
                </c:pt>
                <c:pt idx="5519">
                  <c:v>0.761167417417424</c:v>
                </c:pt>
                <c:pt idx="5520">
                  <c:v>0.77693318318318993</c:v>
                </c:pt>
                <c:pt idx="5521">
                  <c:v>0.79269894894895443</c:v>
                </c:pt>
                <c:pt idx="5522">
                  <c:v>0.80621246246246758</c:v>
                </c:pt>
                <c:pt idx="5523">
                  <c:v>0.82197822822823374</c:v>
                </c:pt>
                <c:pt idx="5524">
                  <c:v>0.83774399399400079</c:v>
                </c:pt>
                <c:pt idx="5525">
                  <c:v>0.85350975975976517</c:v>
                </c:pt>
                <c:pt idx="5526">
                  <c:v>0.86927552552553222</c:v>
                </c:pt>
                <c:pt idx="5527">
                  <c:v>0.88504129129129672</c:v>
                </c:pt>
                <c:pt idx="5528">
                  <c:v>0.90080705705706254</c:v>
                </c:pt>
                <c:pt idx="5529">
                  <c:v>0.91657282282282826</c:v>
                </c:pt>
                <c:pt idx="5530">
                  <c:v>0.93233858858859464</c:v>
                </c:pt>
                <c:pt idx="5531">
                  <c:v>0.9481043543543598</c:v>
                </c:pt>
                <c:pt idx="5532">
                  <c:v>0.96387012012012563</c:v>
                </c:pt>
                <c:pt idx="5533">
                  <c:v>0.97963588588589257</c:v>
                </c:pt>
                <c:pt idx="5534">
                  <c:v>0.99540165165165706</c:v>
                </c:pt>
                <c:pt idx="5535">
                  <c:v>1</c:v>
                </c:pt>
                <c:pt idx="5536">
                  <c:v>1</c:v>
                </c:pt>
                <c:pt idx="5537">
                  <c:v>0</c:v>
                </c:pt>
                <c:pt idx="5538">
                  <c:v>4.6153846153846163E-2</c:v>
                </c:pt>
                <c:pt idx="5539">
                  <c:v>0.10737179487181367</c:v>
                </c:pt>
                <c:pt idx="5540">
                  <c:v>0.16121794871796782</c:v>
                </c:pt>
                <c:pt idx="5541">
                  <c:v>0.21506410256412181</c:v>
                </c:pt>
                <c:pt idx="5542">
                  <c:v>0.26891025641027505</c:v>
                </c:pt>
                <c:pt idx="5543">
                  <c:v>0.32275641025642898</c:v>
                </c:pt>
                <c:pt idx="5544">
                  <c:v>0.37660256410258353</c:v>
                </c:pt>
                <c:pt idx="5545">
                  <c:v>0.4304487179487374</c:v>
                </c:pt>
                <c:pt idx="5546">
                  <c:v>0.48429487179489156</c:v>
                </c:pt>
                <c:pt idx="5547">
                  <c:v>0.5381410256410446</c:v>
                </c:pt>
                <c:pt idx="5548">
                  <c:v>0.59198717948719759</c:v>
                </c:pt>
                <c:pt idx="5549">
                  <c:v>0.64583333333335335</c:v>
                </c:pt>
                <c:pt idx="5550">
                  <c:v>0.69967948717950812</c:v>
                </c:pt>
                <c:pt idx="5551">
                  <c:v>0.75352564102565966</c:v>
                </c:pt>
                <c:pt idx="5552">
                  <c:v>0.80737179487181354</c:v>
                </c:pt>
                <c:pt idx="5553">
                  <c:v>0.86121794871796498</c:v>
                </c:pt>
                <c:pt idx="5554">
                  <c:v>0.91506410256412163</c:v>
                </c:pt>
                <c:pt idx="5555">
                  <c:v>0.96891025641027684</c:v>
                </c:pt>
                <c:pt idx="5556">
                  <c:v>1</c:v>
                </c:pt>
                <c:pt idx="5557">
                  <c:v>1</c:v>
                </c:pt>
                <c:pt idx="5558">
                  <c:v>1</c:v>
                </c:pt>
                <c:pt idx="5559">
                  <c:v>1</c:v>
                </c:pt>
                <c:pt idx="5560">
                  <c:v>1</c:v>
                </c:pt>
                <c:pt idx="5561">
                  <c:v>1</c:v>
                </c:pt>
                <c:pt idx="5562">
                  <c:v>1</c:v>
                </c:pt>
                <c:pt idx="5563">
                  <c:v>1</c:v>
                </c:pt>
                <c:pt idx="5564">
                  <c:v>0</c:v>
                </c:pt>
                <c:pt idx="5565">
                  <c:v>1.020408163265309E-2</c:v>
                </c:pt>
                <c:pt idx="5566">
                  <c:v>2.0408163265306142E-2</c:v>
                </c:pt>
                <c:pt idx="5567">
                  <c:v>3.0612244897959211E-2</c:v>
                </c:pt>
                <c:pt idx="5568">
                  <c:v>4.081632653061238E-2</c:v>
                </c:pt>
                <c:pt idx="5569">
                  <c:v>5.1020408163265286E-2</c:v>
                </c:pt>
                <c:pt idx="5570">
                  <c:v>6.1224489795918373E-2</c:v>
                </c:pt>
                <c:pt idx="5571">
                  <c:v>7.2886297376093506E-2</c:v>
                </c:pt>
                <c:pt idx="5572">
                  <c:v>8.1632653061224497E-2</c:v>
                </c:pt>
                <c:pt idx="5573">
                  <c:v>9.3233722060256263E-2</c:v>
                </c:pt>
                <c:pt idx="5574">
                  <c:v>0.10343780369290911</c:v>
                </c:pt>
                <c:pt idx="5575">
                  <c:v>0.11364188532556233</c:v>
                </c:pt>
                <c:pt idx="5576">
                  <c:v>0.12384596695821565</c:v>
                </c:pt>
                <c:pt idx="5577">
                  <c:v>0.13405004859086844</c:v>
                </c:pt>
                <c:pt idx="5578">
                  <c:v>0.14425413022352154</c:v>
                </c:pt>
                <c:pt idx="5579">
                  <c:v>0.15445821185617517</c:v>
                </c:pt>
                <c:pt idx="5580">
                  <c:v>0.16466229348882774</c:v>
                </c:pt>
                <c:pt idx="5581">
                  <c:v>0.17486637512148104</c:v>
                </c:pt>
                <c:pt idx="5582">
                  <c:v>0.18507045675413394</c:v>
                </c:pt>
                <c:pt idx="5583">
                  <c:v>0.19527453838678682</c:v>
                </c:pt>
                <c:pt idx="5584">
                  <c:v>0.20547862001943989</c:v>
                </c:pt>
                <c:pt idx="5585">
                  <c:v>0.21568270165209294</c:v>
                </c:pt>
                <c:pt idx="5586">
                  <c:v>0.22588678328474587</c:v>
                </c:pt>
                <c:pt idx="5587">
                  <c:v>0.23609086491739936</c:v>
                </c:pt>
                <c:pt idx="5588">
                  <c:v>0.64425413022352318</c:v>
                </c:pt>
                <c:pt idx="5589">
                  <c:v>0.65445821185617603</c:v>
                </c:pt>
                <c:pt idx="5590">
                  <c:v>0.66466229348882988</c:v>
                </c:pt>
                <c:pt idx="5591">
                  <c:v>0.67486637512148073</c:v>
                </c:pt>
                <c:pt idx="5592">
                  <c:v>0.68507045675413514</c:v>
                </c:pt>
                <c:pt idx="5593">
                  <c:v>0.69527453838678765</c:v>
                </c:pt>
                <c:pt idx="5594">
                  <c:v>0.70547862001943984</c:v>
                </c:pt>
                <c:pt idx="5595">
                  <c:v>0.71568270165209291</c:v>
                </c:pt>
                <c:pt idx="5596">
                  <c:v>0.72588678328474598</c:v>
                </c:pt>
                <c:pt idx="5597">
                  <c:v>0.73609086491739961</c:v>
                </c:pt>
                <c:pt idx="5598">
                  <c:v>0.74629494655005335</c:v>
                </c:pt>
                <c:pt idx="5599">
                  <c:v>0.75649902818270565</c:v>
                </c:pt>
                <c:pt idx="5600">
                  <c:v>0.76670310981535827</c:v>
                </c:pt>
                <c:pt idx="5601">
                  <c:v>0.77690719144801268</c:v>
                </c:pt>
                <c:pt idx="5602">
                  <c:v>0.78711127308066442</c:v>
                </c:pt>
                <c:pt idx="5603">
                  <c:v>0.79731535471331738</c:v>
                </c:pt>
                <c:pt idx="5604">
                  <c:v>0.80751943634597179</c:v>
                </c:pt>
                <c:pt idx="5605">
                  <c:v>0.81772351797862364</c:v>
                </c:pt>
                <c:pt idx="5606">
                  <c:v>0.8279275996112766</c:v>
                </c:pt>
                <c:pt idx="5607">
                  <c:v>0.83813168124392967</c:v>
                </c:pt>
                <c:pt idx="5608">
                  <c:v>0.84833576287658274</c:v>
                </c:pt>
                <c:pt idx="5609">
                  <c:v>0.85853984450923582</c:v>
                </c:pt>
                <c:pt idx="5610">
                  <c:v>0.86874392614189122</c:v>
                </c:pt>
                <c:pt idx="5611">
                  <c:v>0.87894800777454374</c:v>
                </c:pt>
                <c:pt idx="5612">
                  <c:v>0.88915208940719459</c:v>
                </c:pt>
                <c:pt idx="5613">
                  <c:v>0.89935617103984689</c:v>
                </c:pt>
                <c:pt idx="5614">
                  <c:v>0.90956025267250162</c:v>
                </c:pt>
                <c:pt idx="5615">
                  <c:v>0.91976433430515414</c:v>
                </c:pt>
                <c:pt idx="5616">
                  <c:v>0.92996841593780721</c:v>
                </c:pt>
                <c:pt idx="5617">
                  <c:v>0.94017249757046062</c:v>
                </c:pt>
                <c:pt idx="5618">
                  <c:v>0.96058066083576521</c:v>
                </c:pt>
                <c:pt idx="5619">
                  <c:v>0.97078474246842106</c:v>
                </c:pt>
                <c:pt idx="5620">
                  <c:v>0.98098882410107269</c:v>
                </c:pt>
                <c:pt idx="5621">
                  <c:v>0.99119290573372432</c:v>
                </c:pt>
                <c:pt idx="5622">
                  <c:v>1</c:v>
                </c:pt>
                <c:pt idx="5623">
                  <c:v>1</c:v>
                </c:pt>
                <c:pt idx="5624">
                  <c:v>0</c:v>
                </c:pt>
                <c:pt idx="5625">
                  <c:v>2.8925619834710745E-2</c:v>
                </c:pt>
                <c:pt idx="5626">
                  <c:v>5.7851239669421503E-2</c:v>
                </c:pt>
                <c:pt idx="5627">
                  <c:v>8.6776859504132248E-2</c:v>
                </c:pt>
                <c:pt idx="5628">
                  <c:v>0.11570247933884299</c:v>
                </c:pt>
                <c:pt idx="5629">
                  <c:v>0.14462809917355368</c:v>
                </c:pt>
                <c:pt idx="5630">
                  <c:v>0.17355371900826447</c:v>
                </c:pt>
                <c:pt idx="5631">
                  <c:v>0.20247933884297575</c:v>
                </c:pt>
                <c:pt idx="5632">
                  <c:v>0.23140495867768596</c:v>
                </c:pt>
                <c:pt idx="5633">
                  <c:v>0.26033057851239672</c:v>
                </c:pt>
                <c:pt idx="5634">
                  <c:v>0.28925619834710742</c:v>
                </c:pt>
                <c:pt idx="5635">
                  <c:v>0.31818181818181884</c:v>
                </c:pt>
                <c:pt idx="5636">
                  <c:v>0.34710743801652827</c:v>
                </c:pt>
                <c:pt idx="5637">
                  <c:v>0.37603305785123969</c:v>
                </c:pt>
                <c:pt idx="5638">
                  <c:v>0.40495867768595162</c:v>
                </c:pt>
                <c:pt idx="5639">
                  <c:v>0.43388429752066277</c:v>
                </c:pt>
                <c:pt idx="5640">
                  <c:v>0.46280991735537258</c:v>
                </c:pt>
                <c:pt idx="5641">
                  <c:v>0.49173553719008267</c:v>
                </c:pt>
                <c:pt idx="5642">
                  <c:v>0.52066115702479365</c:v>
                </c:pt>
                <c:pt idx="5643">
                  <c:v>0.55354683195593257</c:v>
                </c:pt>
                <c:pt idx="5644">
                  <c:v>0.58247245179064144</c:v>
                </c:pt>
                <c:pt idx="5645">
                  <c:v>0.61139807162535464</c:v>
                </c:pt>
                <c:pt idx="5646">
                  <c:v>0.64032369146006562</c:v>
                </c:pt>
                <c:pt idx="5647">
                  <c:v>0.66528925619834955</c:v>
                </c:pt>
                <c:pt idx="5648">
                  <c:v>0.69421487603305865</c:v>
                </c:pt>
                <c:pt idx="5649">
                  <c:v>0.72314049586776852</c:v>
                </c:pt>
                <c:pt idx="5650">
                  <c:v>0.75206611570247939</c:v>
                </c:pt>
                <c:pt idx="5651">
                  <c:v>0.78099173553719148</c:v>
                </c:pt>
                <c:pt idx="5652">
                  <c:v>0.80991735537190057</c:v>
                </c:pt>
                <c:pt idx="5653">
                  <c:v>0.83884297520661155</c:v>
                </c:pt>
                <c:pt idx="5654">
                  <c:v>0.86776859504132231</c:v>
                </c:pt>
                <c:pt idx="5655">
                  <c:v>0.89669421487603362</c:v>
                </c:pt>
                <c:pt idx="5656">
                  <c:v>0.92561983471074383</c:v>
                </c:pt>
                <c:pt idx="5657">
                  <c:v>0.95867768595041325</c:v>
                </c:pt>
                <c:pt idx="5658">
                  <c:v>0.98347107438016534</c:v>
                </c:pt>
                <c:pt idx="5659">
                  <c:v>1</c:v>
                </c:pt>
                <c:pt idx="5660">
                  <c:v>1</c:v>
                </c:pt>
                <c:pt idx="5661">
                  <c:v>1</c:v>
                </c:pt>
                <c:pt idx="5662">
                  <c:v>1</c:v>
                </c:pt>
                <c:pt idx="5663">
                  <c:v>1</c:v>
                </c:pt>
                <c:pt idx="5664">
                  <c:v>1</c:v>
                </c:pt>
                <c:pt idx="5665">
                  <c:v>1</c:v>
                </c:pt>
                <c:pt idx="5666">
                  <c:v>1</c:v>
                </c:pt>
                <c:pt idx="5667">
                  <c:v>1</c:v>
                </c:pt>
                <c:pt idx="5668">
                  <c:v>1</c:v>
                </c:pt>
                <c:pt idx="5669">
                  <c:v>0</c:v>
                </c:pt>
                <c:pt idx="5670">
                  <c:v>1.0014306151645183E-2</c:v>
                </c:pt>
                <c:pt idx="5671">
                  <c:v>2.0028612303290408E-2</c:v>
                </c:pt>
                <c:pt idx="5672">
                  <c:v>3.0042918454935695E-2</c:v>
                </c:pt>
                <c:pt idx="5673">
                  <c:v>4.005722460658083E-2</c:v>
                </c:pt>
                <c:pt idx="5674">
                  <c:v>5.0071530758226124E-2</c:v>
                </c:pt>
                <c:pt idx="5675">
                  <c:v>6.0085836909871362E-2</c:v>
                </c:pt>
                <c:pt idx="5676">
                  <c:v>7.0100143061516448E-2</c:v>
                </c:pt>
                <c:pt idx="5677">
                  <c:v>8.0114449213161701E-2</c:v>
                </c:pt>
                <c:pt idx="5678">
                  <c:v>9.0128755364807106E-2</c:v>
                </c:pt>
                <c:pt idx="5679">
                  <c:v>0.10014306151645209</c:v>
                </c:pt>
                <c:pt idx="5680">
                  <c:v>0.11015736766809699</c:v>
                </c:pt>
                <c:pt idx="5681">
                  <c:v>0.12017167381974249</c:v>
                </c:pt>
                <c:pt idx="5682">
                  <c:v>0.13018597997138767</c:v>
                </c:pt>
                <c:pt idx="5683">
                  <c:v>0.14020028612303323</c:v>
                </c:pt>
                <c:pt idx="5684">
                  <c:v>0.1502145922746782</c:v>
                </c:pt>
                <c:pt idx="5685">
                  <c:v>0.16022889842632373</c:v>
                </c:pt>
                <c:pt idx="5686">
                  <c:v>0.17024320457796926</c:v>
                </c:pt>
                <c:pt idx="5687">
                  <c:v>0.18025751072961368</c:v>
                </c:pt>
                <c:pt idx="5688">
                  <c:v>0.1916428230805948</c:v>
                </c:pt>
                <c:pt idx="5689">
                  <c:v>0.20165712923224</c:v>
                </c:pt>
                <c:pt idx="5690">
                  <c:v>0.21167143538388519</c:v>
                </c:pt>
                <c:pt idx="5691">
                  <c:v>0.22168574153553042</c:v>
                </c:pt>
                <c:pt idx="5692">
                  <c:v>0.23032904148784006</c:v>
                </c:pt>
                <c:pt idx="5693">
                  <c:v>0.24034334763948531</c:v>
                </c:pt>
                <c:pt idx="5694">
                  <c:v>0.25035765379112979</c:v>
                </c:pt>
                <c:pt idx="5695">
                  <c:v>0.26037195994277601</c:v>
                </c:pt>
                <c:pt idx="5696">
                  <c:v>0.2703862660944219</c:v>
                </c:pt>
                <c:pt idx="5697">
                  <c:v>0.28040057224606652</c:v>
                </c:pt>
                <c:pt idx="5698">
                  <c:v>0.29041487839771229</c:v>
                </c:pt>
                <c:pt idx="5699">
                  <c:v>0.30042918454935696</c:v>
                </c:pt>
                <c:pt idx="5700">
                  <c:v>0.31044349070100141</c:v>
                </c:pt>
                <c:pt idx="5701">
                  <c:v>0.32045779685264797</c:v>
                </c:pt>
                <c:pt idx="5702">
                  <c:v>0.33190271816881389</c:v>
                </c:pt>
                <c:pt idx="5703">
                  <c:v>0.34048640915593792</c:v>
                </c:pt>
                <c:pt idx="5704">
                  <c:v>0.35187172150691831</c:v>
                </c:pt>
                <c:pt idx="5705">
                  <c:v>0.36188602765856415</c:v>
                </c:pt>
                <c:pt idx="5706">
                  <c:v>0.37190033381020954</c:v>
                </c:pt>
                <c:pt idx="5707">
                  <c:v>0.38191463996185526</c:v>
                </c:pt>
                <c:pt idx="5708">
                  <c:v>0.39192894611349993</c:v>
                </c:pt>
                <c:pt idx="5709">
                  <c:v>0.40194325226514416</c:v>
                </c:pt>
                <c:pt idx="5710">
                  <c:v>0.41195755841678872</c:v>
                </c:pt>
                <c:pt idx="5711">
                  <c:v>0.42197186456843488</c:v>
                </c:pt>
                <c:pt idx="5712">
                  <c:v>0.43198617072008089</c:v>
                </c:pt>
                <c:pt idx="5713">
                  <c:v>0.442000476871725</c:v>
                </c:pt>
                <c:pt idx="5714">
                  <c:v>0.45201478302337084</c:v>
                </c:pt>
                <c:pt idx="5715">
                  <c:v>0.46202908917501601</c:v>
                </c:pt>
                <c:pt idx="5716">
                  <c:v>0.47204339532666123</c:v>
                </c:pt>
                <c:pt idx="5717">
                  <c:v>0.48205770147830584</c:v>
                </c:pt>
                <c:pt idx="5718">
                  <c:v>0.49207200762995223</c:v>
                </c:pt>
                <c:pt idx="5719">
                  <c:v>0.50208631378159618</c:v>
                </c:pt>
                <c:pt idx="5720">
                  <c:v>0.51210061993324141</c:v>
                </c:pt>
                <c:pt idx="5721">
                  <c:v>0.52211492608488663</c:v>
                </c:pt>
                <c:pt idx="5722">
                  <c:v>0.53212923223653386</c:v>
                </c:pt>
                <c:pt idx="5723">
                  <c:v>0.54214353838817908</c:v>
                </c:pt>
                <c:pt idx="5724">
                  <c:v>0.55215784453982264</c:v>
                </c:pt>
                <c:pt idx="5725">
                  <c:v>0.56217215069146742</c:v>
                </c:pt>
                <c:pt idx="5726">
                  <c:v>0.57218645684311265</c:v>
                </c:pt>
                <c:pt idx="5727">
                  <c:v>0.58220076299475665</c:v>
                </c:pt>
                <c:pt idx="5728">
                  <c:v>0.59221506914640187</c:v>
                </c:pt>
                <c:pt idx="5729">
                  <c:v>0.60222937529804865</c:v>
                </c:pt>
                <c:pt idx="5730">
                  <c:v>0.61224368144969465</c:v>
                </c:pt>
                <c:pt idx="5731">
                  <c:v>0.62225798760133866</c:v>
                </c:pt>
                <c:pt idx="5732">
                  <c:v>0.63227229375298388</c:v>
                </c:pt>
                <c:pt idx="5733">
                  <c:v>0.642286599904628</c:v>
                </c:pt>
                <c:pt idx="5734">
                  <c:v>0.65230090605627544</c:v>
                </c:pt>
                <c:pt idx="5735">
                  <c:v>0.66231521220792089</c:v>
                </c:pt>
                <c:pt idx="5736">
                  <c:v>0.67232951835956711</c:v>
                </c:pt>
                <c:pt idx="5737">
                  <c:v>0.68234382451121001</c:v>
                </c:pt>
                <c:pt idx="5738">
                  <c:v>0.69235813066285512</c:v>
                </c:pt>
                <c:pt idx="5739">
                  <c:v>0.70237243681450168</c:v>
                </c:pt>
                <c:pt idx="5740">
                  <c:v>0.71381735813066627</c:v>
                </c:pt>
                <c:pt idx="5741">
                  <c:v>0.7238316642823116</c:v>
                </c:pt>
                <c:pt idx="5742">
                  <c:v>0.73384597043395805</c:v>
                </c:pt>
                <c:pt idx="5743">
                  <c:v>0.74242966142108247</c:v>
                </c:pt>
                <c:pt idx="5744">
                  <c:v>0.75244396757272669</c:v>
                </c:pt>
                <c:pt idx="5745">
                  <c:v>0.76245827372437303</c:v>
                </c:pt>
                <c:pt idx="5746">
                  <c:v>0.77247257987601659</c:v>
                </c:pt>
                <c:pt idx="5747">
                  <c:v>0.78248688602766037</c:v>
                </c:pt>
                <c:pt idx="5748">
                  <c:v>0.7925011921793077</c:v>
                </c:pt>
                <c:pt idx="5749">
                  <c:v>0.80251549833095248</c:v>
                </c:pt>
                <c:pt idx="5750">
                  <c:v>0.81252980448259904</c:v>
                </c:pt>
                <c:pt idx="5751">
                  <c:v>0.82254411063424282</c:v>
                </c:pt>
                <c:pt idx="5752">
                  <c:v>0.83255841678588949</c:v>
                </c:pt>
                <c:pt idx="5753">
                  <c:v>0.84257272293753327</c:v>
                </c:pt>
                <c:pt idx="5754">
                  <c:v>0.85258702908917861</c:v>
                </c:pt>
                <c:pt idx="5755">
                  <c:v>0.86260133524082505</c:v>
                </c:pt>
                <c:pt idx="5756">
                  <c:v>0.87261564139246894</c:v>
                </c:pt>
                <c:pt idx="5757">
                  <c:v>0.88262994754411583</c:v>
                </c:pt>
                <c:pt idx="5758">
                  <c:v>0.89264425369576095</c:v>
                </c:pt>
                <c:pt idx="5759">
                  <c:v>0.90265855984740451</c:v>
                </c:pt>
                <c:pt idx="5760">
                  <c:v>0.91267286599904951</c:v>
                </c:pt>
                <c:pt idx="5761">
                  <c:v>0.92268717215069562</c:v>
                </c:pt>
                <c:pt idx="5762">
                  <c:v>0.93270147830234063</c:v>
                </c:pt>
                <c:pt idx="5763">
                  <c:v>0.94271578445398563</c:v>
                </c:pt>
                <c:pt idx="5764">
                  <c:v>0.95273009060563063</c:v>
                </c:pt>
                <c:pt idx="5765">
                  <c:v>0.96274439675727574</c:v>
                </c:pt>
                <c:pt idx="5766">
                  <c:v>0.97275870290892164</c:v>
                </c:pt>
                <c:pt idx="5767">
                  <c:v>0.98277300906056619</c:v>
                </c:pt>
                <c:pt idx="5768">
                  <c:v>0.9927873152122102</c:v>
                </c:pt>
                <c:pt idx="5769">
                  <c:v>1</c:v>
                </c:pt>
                <c:pt idx="5770">
                  <c:v>1</c:v>
                </c:pt>
                <c:pt idx="5771">
                  <c:v>1</c:v>
                </c:pt>
                <c:pt idx="5772">
                  <c:v>1</c:v>
                </c:pt>
                <c:pt idx="5773">
                  <c:v>1</c:v>
                </c:pt>
                <c:pt idx="5774">
                  <c:v>1</c:v>
                </c:pt>
                <c:pt idx="5775">
                  <c:v>1</c:v>
                </c:pt>
                <c:pt idx="5776">
                  <c:v>1</c:v>
                </c:pt>
                <c:pt idx="5777">
                  <c:v>1</c:v>
                </c:pt>
                <c:pt idx="5778">
                  <c:v>1</c:v>
                </c:pt>
                <c:pt idx="5779">
                  <c:v>1</c:v>
                </c:pt>
                <c:pt idx="5780">
                  <c:v>0</c:v>
                </c:pt>
                <c:pt idx="5781">
                  <c:v>1.1965811965811991E-2</c:v>
                </c:pt>
                <c:pt idx="5782">
                  <c:v>2.3931623931623951E-2</c:v>
                </c:pt>
                <c:pt idx="5783">
                  <c:v>3.5897435897435895E-2</c:v>
                </c:pt>
                <c:pt idx="5784">
                  <c:v>4.7863247863247985E-2</c:v>
                </c:pt>
                <c:pt idx="5785">
                  <c:v>5.9829059829059825E-2</c:v>
                </c:pt>
                <c:pt idx="5786">
                  <c:v>7.179487179487179E-2</c:v>
                </c:pt>
                <c:pt idx="5787">
                  <c:v>8.3760683760683768E-2</c:v>
                </c:pt>
                <c:pt idx="5788">
                  <c:v>9.5726495726496164E-2</c:v>
                </c:pt>
                <c:pt idx="5789">
                  <c:v>0.10769230769230756</c:v>
                </c:pt>
                <c:pt idx="5790">
                  <c:v>0.12129629629630068</c:v>
                </c:pt>
                <c:pt idx="5791">
                  <c:v>0.13326210826211241</c:v>
                </c:pt>
                <c:pt idx="5792">
                  <c:v>0.14522792022792441</c:v>
                </c:pt>
                <c:pt idx="5793">
                  <c:v>0.15719373219373661</c:v>
                </c:pt>
                <c:pt idx="5794">
                  <c:v>0.16752136752136784</c:v>
                </c:pt>
                <c:pt idx="5795">
                  <c:v>0.17948717948717996</c:v>
                </c:pt>
                <c:pt idx="5796">
                  <c:v>0.19145299145299197</c:v>
                </c:pt>
                <c:pt idx="5797">
                  <c:v>0.20341880341880372</c:v>
                </c:pt>
                <c:pt idx="5798">
                  <c:v>0.3127492877492925</c:v>
                </c:pt>
                <c:pt idx="5799">
                  <c:v>0.32471509971510387</c:v>
                </c:pt>
                <c:pt idx="5800">
                  <c:v>0.33668091168091707</c:v>
                </c:pt>
                <c:pt idx="5801">
                  <c:v>0.34864672364672777</c:v>
                </c:pt>
                <c:pt idx="5802">
                  <c:v>0.36061253561253981</c:v>
                </c:pt>
                <c:pt idx="5803">
                  <c:v>0.3725783475783524</c:v>
                </c:pt>
                <c:pt idx="5804">
                  <c:v>0.38454415954416382</c:v>
                </c:pt>
                <c:pt idx="5805">
                  <c:v>0.39650997150997691</c:v>
                </c:pt>
                <c:pt idx="5806">
                  <c:v>0.40847578347578817</c:v>
                </c:pt>
                <c:pt idx="5807">
                  <c:v>0.42044159544159959</c:v>
                </c:pt>
                <c:pt idx="5808">
                  <c:v>0.43240740740741235</c:v>
                </c:pt>
                <c:pt idx="5809">
                  <c:v>0.44437321937322388</c:v>
                </c:pt>
                <c:pt idx="5810">
                  <c:v>0.45633903133903547</c:v>
                </c:pt>
                <c:pt idx="5811">
                  <c:v>0.46830484330484912</c:v>
                </c:pt>
                <c:pt idx="5812">
                  <c:v>0.48027065527066043</c:v>
                </c:pt>
                <c:pt idx="5813">
                  <c:v>0.49223646723647208</c:v>
                </c:pt>
                <c:pt idx="5814">
                  <c:v>0.50420227920228256</c:v>
                </c:pt>
                <c:pt idx="5815">
                  <c:v>0.5161680911680957</c:v>
                </c:pt>
                <c:pt idx="5816">
                  <c:v>0.52813390313390729</c:v>
                </c:pt>
                <c:pt idx="5817">
                  <c:v>0.54009971509972032</c:v>
                </c:pt>
                <c:pt idx="5818">
                  <c:v>0.55206552706553125</c:v>
                </c:pt>
                <c:pt idx="5819">
                  <c:v>0.56403133903134317</c:v>
                </c:pt>
                <c:pt idx="5820">
                  <c:v>0.57599715099715509</c:v>
                </c:pt>
                <c:pt idx="5821">
                  <c:v>0.58796296296296402</c:v>
                </c:pt>
                <c:pt idx="5822">
                  <c:v>0.59992877492877905</c:v>
                </c:pt>
                <c:pt idx="5823">
                  <c:v>0.61189458689459308</c:v>
                </c:pt>
                <c:pt idx="5824">
                  <c:v>0.62386039886040301</c:v>
                </c:pt>
                <c:pt idx="5825">
                  <c:v>0.63582621082621493</c:v>
                </c:pt>
                <c:pt idx="5826">
                  <c:v>0.64779202279202763</c:v>
                </c:pt>
                <c:pt idx="5827">
                  <c:v>0.65975783475784011</c:v>
                </c:pt>
                <c:pt idx="5828">
                  <c:v>0.67172364672365226</c:v>
                </c:pt>
                <c:pt idx="5829">
                  <c:v>0.68368945868946462</c:v>
                </c:pt>
                <c:pt idx="5830">
                  <c:v>0.69565527065527699</c:v>
                </c:pt>
                <c:pt idx="5831">
                  <c:v>0.70762108262108925</c:v>
                </c:pt>
                <c:pt idx="5832">
                  <c:v>0.71958689458689873</c:v>
                </c:pt>
                <c:pt idx="5833">
                  <c:v>0.73155270655271054</c:v>
                </c:pt>
                <c:pt idx="5834">
                  <c:v>0.74522792022792439</c:v>
                </c:pt>
                <c:pt idx="5835">
                  <c:v>0.75719373219373842</c:v>
                </c:pt>
                <c:pt idx="5836">
                  <c:v>0.76915954415954968</c:v>
                </c:pt>
                <c:pt idx="5837">
                  <c:v>0.77941595441595868</c:v>
                </c:pt>
                <c:pt idx="5838">
                  <c:v>0.7913817663817706</c:v>
                </c:pt>
                <c:pt idx="5839">
                  <c:v>0.80334757834758264</c:v>
                </c:pt>
                <c:pt idx="5840">
                  <c:v>0.81531339031339445</c:v>
                </c:pt>
                <c:pt idx="5841">
                  <c:v>0.82727920227920793</c:v>
                </c:pt>
                <c:pt idx="5842">
                  <c:v>0.83924501424501996</c:v>
                </c:pt>
                <c:pt idx="5843">
                  <c:v>0.85121082621083144</c:v>
                </c:pt>
                <c:pt idx="5844">
                  <c:v>0.8631766381766427</c:v>
                </c:pt>
                <c:pt idx="5845">
                  <c:v>0.87514245014245462</c:v>
                </c:pt>
                <c:pt idx="5846">
                  <c:v>0.88710826210826621</c:v>
                </c:pt>
                <c:pt idx="5847">
                  <c:v>0.89907407407407969</c:v>
                </c:pt>
                <c:pt idx="5848">
                  <c:v>0.91103988603989183</c:v>
                </c:pt>
                <c:pt idx="5849">
                  <c:v>0.92300569800570265</c:v>
                </c:pt>
                <c:pt idx="5850">
                  <c:v>0.93497150997151413</c:v>
                </c:pt>
                <c:pt idx="5851">
                  <c:v>0.94693732193732427</c:v>
                </c:pt>
                <c:pt idx="5852">
                  <c:v>0.95890313390313864</c:v>
                </c:pt>
                <c:pt idx="5853">
                  <c:v>0.97086894586894956</c:v>
                </c:pt>
                <c:pt idx="5854">
                  <c:v>0.98283475783476149</c:v>
                </c:pt>
                <c:pt idx="5855">
                  <c:v>0.99480056980057396</c:v>
                </c:pt>
                <c:pt idx="5856">
                  <c:v>1</c:v>
                </c:pt>
                <c:pt idx="5857">
                  <c:v>0</c:v>
                </c:pt>
                <c:pt idx="5858">
                  <c:v>1.121794871794872E-2</c:v>
                </c:pt>
                <c:pt idx="5859">
                  <c:v>2.2435897435897519E-2</c:v>
                </c:pt>
                <c:pt idx="5860">
                  <c:v>3.3653846153846152E-2</c:v>
                </c:pt>
                <c:pt idx="5861">
                  <c:v>4.4871794871794893E-2</c:v>
                </c:pt>
                <c:pt idx="5862">
                  <c:v>5.6089743589743585E-2</c:v>
                </c:pt>
                <c:pt idx="5863">
                  <c:v>6.7307692307692457E-2</c:v>
                </c:pt>
                <c:pt idx="5864">
                  <c:v>7.8525641025641024E-2</c:v>
                </c:pt>
                <c:pt idx="5865">
                  <c:v>0.26923076923076938</c:v>
                </c:pt>
                <c:pt idx="5866">
                  <c:v>0.28044871794871856</c:v>
                </c:pt>
                <c:pt idx="5867">
                  <c:v>0.29166666666666741</c:v>
                </c:pt>
                <c:pt idx="5868">
                  <c:v>0.30288461538461736</c:v>
                </c:pt>
                <c:pt idx="5869">
                  <c:v>0.31410256410256504</c:v>
                </c:pt>
                <c:pt idx="5870">
                  <c:v>0.32532051282051394</c:v>
                </c:pt>
                <c:pt idx="5871">
                  <c:v>0.33653846153846279</c:v>
                </c:pt>
                <c:pt idx="5872">
                  <c:v>0.3493589743589755</c:v>
                </c:pt>
                <c:pt idx="5873">
                  <c:v>0.35897435897435986</c:v>
                </c:pt>
                <c:pt idx="5874">
                  <c:v>0.37172809829060316</c:v>
                </c:pt>
                <c:pt idx="5875">
                  <c:v>0.3829460470085515</c:v>
                </c:pt>
                <c:pt idx="5876">
                  <c:v>0.3941639957265004</c:v>
                </c:pt>
                <c:pt idx="5877">
                  <c:v>0.40538194444444903</c:v>
                </c:pt>
                <c:pt idx="5878">
                  <c:v>0.41659989316239732</c:v>
                </c:pt>
                <c:pt idx="5879">
                  <c:v>0.42781784188034677</c:v>
                </c:pt>
                <c:pt idx="5880">
                  <c:v>0.43903579059829451</c:v>
                </c:pt>
                <c:pt idx="5881">
                  <c:v>0.45025373931624318</c:v>
                </c:pt>
                <c:pt idx="5882">
                  <c:v>0.46147168803419192</c:v>
                </c:pt>
                <c:pt idx="5883">
                  <c:v>0.47268963675214082</c:v>
                </c:pt>
                <c:pt idx="5884">
                  <c:v>0.48390758547008988</c:v>
                </c:pt>
                <c:pt idx="5885">
                  <c:v>0.49512553418803806</c:v>
                </c:pt>
                <c:pt idx="5886">
                  <c:v>0.50634348290598652</c:v>
                </c:pt>
                <c:pt idx="5887">
                  <c:v>0.51756143162393553</c:v>
                </c:pt>
                <c:pt idx="5888">
                  <c:v>0.52877938034188465</c:v>
                </c:pt>
                <c:pt idx="5889">
                  <c:v>0.539997329059833</c:v>
                </c:pt>
                <c:pt idx="5890">
                  <c:v>0.55121527777778168</c:v>
                </c:pt>
                <c:pt idx="5891">
                  <c:v>0.56243322649573035</c:v>
                </c:pt>
                <c:pt idx="5892">
                  <c:v>0.57365117521368059</c:v>
                </c:pt>
                <c:pt idx="5893">
                  <c:v>0.58486912393162616</c:v>
                </c:pt>
                <c:pt idx="5894">
                  <c:v>0.59608707264957794</c:v>
                </c:pt>
                <c:pt idx="5895">
                  <c:v>0.60730502136752562</c:v>
                </c:pt>
                <c:pt idx="5896">
                  <c:v>0.61852297008547463</c:v>
                </c:pt>
                <c:pt idx="5897">
                  <c:v>0.62974091880342453</c:v>
                </c:pt>
                <c:pt idx="5898">
                  <c:v>0.64095886752137365</c:v>
                </c:pt>
                <c:pt idx="5899">
                  <c:v>0.65217681623932255</c:v>
                </c:pt>
                <c:pt idx="5900">
                  <c:v>0.66339476495726857</c:v>
                </c:pt>
                <c:pt idx="5901">
                  <c:v>0.67461271367521902</c:v>
                </c:pt>
                <c:pt idx="5902">
                  <c:v>0.68583066239316781</c:v>
                </c:pt>
                <c:pt idx="5903">
                  <c:v>0.6970486111111166</c:v>
                </c:pt>
                <c:pt idx="5904">
                  <c:v>0.70826655982906228</c:v>
                </c:pt>
                <c:pt idx="5905">
                  <c:v>0.7194845085470124</c:v>
                </c:pt>
                <c:pt idx="5906">
                  <c:v>0.73070245726496164</c:v>
                </c:pt>
                <c:pt idx="5907">
                  <c:v>0.74192040598290987</c:v>
                </c:pt>
                <c:pt idx="5908">
                  <c:v>0.75313835470085855</c:v>
                </c:pt>
                <c:pt idx="5909">
                  <c:v>0.76435630341880856</c:v>
                </c:pt>
                <c:pt idx="5910">
                  <c:v>0.77717681623932255</c:v>
                </c:pt>
                <c:pt idx="5911">
                  <c:v>0.7883947649572669</c:v>
                </c:pt>
                <c:pt idx="5912">
                  <c:v>0.79961271367521769</c:v>
                </c:pt>
                <c:pt idx="5913">
                  <c:v>0.8092280982906026</c:v>
                </c:pt>
                <c:pt idx="5914">
                  <c:v>0.82044604700855095</c:v>
                </c:pt>
                <c:pt idx="5915">
                  <c:v>0.83166399572649952</c:v>
                </c:pt>
                <c:pt idx="5916">
                  <c:v>0.84288194444444864</c:v>
                </c:pt>
                <c:pt idx="5917">
                  <c:v>0.8540998931623992</c:v>
                </c:pt>
                <c:pt idx="5918">
                  <c:v>0.86531784188034466</c:v>
                </c:pt>
                <c:pt idx="5919">
                  <c:v>0.87653579059829578</c:v>
                </c:pt>
                <c:pt idx="5920">
                  <c:v>0.88775373931624257</c:v>
                </c:pt>
                <c:pt idx="5921">
                  <c:v>0.89897168803419325</c:v>
                </c:pt>
                <c:pt idx="5922">
                  <c:v>0.9101896367521406</c:v>
                </c:pt>
                <c:pt idx="5923">
                  <c:v>0.92140758547008939</c:v>
                </c:pt>
                <c:pt idx="5924">
                  <c:v>0.93262553418803984</c:v>
                </c:pt>
                <c:pt idx="5925">
                  <c:v>0.94384348290598674</c:v>
                </c:pt>
                <c:pt idx="5926">
                  <c:v>0.95506143162393564</c:v>
                </c:pt>
                <c:pt idx="5927">
                  <c:v>0.96627938034188465</c:v>
                </c:pt>
                <c:pt idx="5928">
                  <c:v>0.977497329059833</c:v>
                </c:pt>
                <c:pt idx="5929">
                  <c:v>0.98871527777778168</c:v>
                </c:pt>
                <c:pt idx="5930">
                  <c:v>0.99993322649573035</c:v>
                </c:pt>
                <c:pt idx="5931">
                  <c:v>1</c:v>
                </c:pt>
                <c:pt idx="5932">
                  <c:v>1</c:v>
                </c:pt>
                <c:pt idx="5933">
                  <c:v>1</c:v>
                </c:pt>
                <c:pt idx="5934">
                  <c:v>1</c:v>
                </c:pt>
                <c:pt idx="5935">
                  <c:v>1</c:v>
                </c:pt>
                <c:pt idx="5936">
                  <c:v>1</c:v>
                </c:pt>
                <c:pt idx="5937">
                  <c:v>0</c:v>
                </c:pt>
                <c:pt idx="5938">
                  <c:v>7.3221757322175715E-3</c:v>
                </c:pt>
                <c:pt idx="5939">
                  <c:v>1.4644351464435181E-2</c:v>
                </c:pt>
                <c:pt idx="5940">
                  <c:v>2.1966527196652673E-2</c:v>
                </c:pt>
                <c:pt idx="5941">
                  <c:v>2.9288702928870369E-2</c:v>
                </c:pt>
                <c:pt idx="5942">
                  <c:v>3.6610878661087885E-2</c:v>
                </c:pt>
                <c:pt idx="5943">
                  <c:v>4.3933054393305436E-2</c:v>
                </c:pt>
                <c:pt idx="5944">
                  <c:v>5.1255230125523014E-2</c:v>
                </c:pt>
                <c:pt idx="5945">
                  <c:v>5.8577405857740739E-2</c:v>
                </c:pt>
                <c:pt idx="5946">
                  <c:v>6.5899581589958164E-2</c:v>
                </c:pt>
                <c:pt idx="5947">
                  <c:v>7.3221757322175729E-2</c:v>
                </c:pt>
                <c:pt idx="5948">
                  <c:v>8.0543933054393307E-2</c:v>
                </c:pt>
                <c:pt idx="5949">
                  <c:v>8.7866108786611066E-2</c:v>
                </c:pt>
                <c:pt idx="5950">
                  <c:v>9.5188284518828409E-2</c:v>
                </c:pt>
                <c:pt idx="5951">
                  <c:v>0.10251046025104603</c:v>
                </c:pt>
                <c:pt idx="5952">
                  <c:v>0.10983263598326379</c:v>
                </c:pt>
                <c:pt idx="5953">
                  <c:v>0.11715481171548117</c:v>
                </c:pt>
                <c:pt idx="5954">
                  <c:v>0.12547942817294541</c:v>
                </c:pt>
                <c:pt idx="5955">
                  <c:v>0.13280160390516288</c:v>
                </c:pt>
                <c:pt idx="5956">
                  <c:v>0.14012377963738037</c:v>
                </c:pt>
                <c:pt idx="5957">
                  <c:v>0.14744595536959842</c:v>
                </c:pt>
                <c:pt idx="5958">
                  <c:v>0.15376569037656937</c:v>
                </c:pt>
                <c:pt idx="5959">
                  <c:v>0.16108786610878637</c:v>
                </c:pt>
                <c:pt idx="5960">
                  <c:v>0.16841004184100475</c:v>
                </c:pt>
                <c:pt idx="5961">
                  <c:v>0.17573221757322224</c:v>
                </c:pt>
                <c:pt idx="5962">
                  <c:v>0.18305439330543977</c:v>
                </c:pt>
                <c:pt idx="5963">
                  <c:v>0.19037656903765654</c:v>
                </c:pt>
                <c:pt idx="5964">
                  <c:v>0.19769874476987448</c:v>
                </c:pt>
                <c:pt idx="5965">
                  <c:v>0.20502092050209236</c:v>
                </c:pt>
                <c:pt idx="5966">
                  <c:v>0.21234309623430991</c:v>
                </c:pt>
                <c:pt idx="5967">
                  <c:v>0.21966527196652721</c:v>
                </c:pt>
                <c:pt idx="5968">
                  <c:v>0.22803347280334729</c:v>
                </c:pt>
                <c:pt idx="5969">
                  <c:v>0.23430962343096234</c:v>
                </c:pt>
                <c:pt idx="5970">
                  <c:v>0.24263423988842708</c:v>
                </c:pt>
                <c:pt idx="5971">
                  <c:v>0.24995641562064438</c:v>
                </c:pt>
                <c:pt idx="5972">
                  <c:v>0.25727859135286291</c:v>
                </c:pt>
                <c:pt idx="5973">
                  <c:v>0.2646007670850799</c:v>
                </c:pt>
                <c:pt idx="5974">
                  <c:v>0.70393131101813478</c:v>
                </c:pt>
                <c:pt idx="5975">
                  <c:v>0.71125348675035116</c:v>
                </c:pt>
                <c:pt idx="5976">
                  <c:v>0.71857566248256965</c:v>
                </c:pt>
                <c:pt idx="5977">
                  <c:v>0.72589783821478893</c:v>
                </c:pt>
                <c:pt idx="5978">
                  <c:v>0.73322001394700465</c:v>
                </c:pt>
                <c:pt idx="5979">
                  <c:v>0.74054218967922147</c:v>
                </c:pt>
                <c:pt idx="5980">
                  <c:v>0.74786436541143908</c:v>
                </c:pt>
                <c:pt idx="5981">
                  <c:v>0.75518654114365658</c:v>
                </c:pt>
                <c:pt idx="5982">
                  <c:v>0.76250871687587585</c:v>
                </c:pt>
                <c:pt idx="5983">
                  <c:v>0.76983089260809512</c:v>
                </c:pt>
                <c:pt idx="5984">
                  <c:v>0.77715306834030962</c:v>
                </c:pt>
                <c:pt idx="5985">
                  <c:v>0.78447524407252689</c:v>
                </c:pt>
                <c:pt idx="5986">
                  <c:v>0.79179741980474461</c:v>
                </c:pt>
                <c:pt idx="5987">
                  <c:v>0.79911959553696099</c:v>
                </c:pt>
                <c:pt idx="5988">
                  <c:v>0.80644177126918104</c:v>
                </c:pt>
                <c:pt idx="5989">
                  <c:v>0.8137639470013972</c:v>
                </c:pt>
                <c:pt idx="5990">
                  <c:v>0.82108612273361459</c:v>
                </c:pt>
                <c:pt idx="5991">
                  <c:v>0.82840829846583264</c:v>
                </c:pt>
                <c:pt idx="5992">
                  <c:v>0.83573047419805113</c:v>
                </c:pt>
                <c:pt idx="5993">
                  <c:v>0.84305264993026618</c:v>
                </c:pt>
                <c:pt idx="5994">
                  <c:v>0.85037482566248634</c:v>
                </c:pt>
                <c:pt idx="5995">
                  <c:v>0.86501917712692022</c:v>
                </c:pt>
                <c:pt idx="5996">
                  <c:v>0.87234135285913916</c:v>
                </c:pt>
                <c:pt idx="5997">
                  <c:v>0.87966352859135544</c:v>
                </c:pt>
                <c:pt idx="5998">
                  <c:v>0.88698570432357426</c:v>
                </c:pt>
                <c:pt idx="5999">
                  <c:v>0.89430788005579054</c:v>
                </c:pt>
                <c:pt idx="6000">
                  <c:v>0.90163005578800814</c:v>
                </c:pt>
                <c:pt idx="6001">
                  <c:v>0.90895223152022553</c:v>
                </c:pt>
                <c:pt idx="6002">
                  <c:v>0.91627440725244325</c:v>
                </c:pt>
                <c:pt idx="6003">
                  <c:v>0.9235965829846593</c:v>
                </c:pt>
                <c:pt idx="6004">
                  <c:v>0.93091875871687868</c:v>
                </c:pt>
                <c:pt idx="6005">
                  <c:v>0.93824093444909773</c:v>
                </c:pt>
                <c:pt idx="6006">
                  <c:v>0.94556311018131356</c:v>
                </c:pt>
                <c:pt idx="6007">
                  <c:v>0.95288528591353161</c:v>
                </c:pt>
                <c:pt idx="6008">
                  <c:v>0.96020746164574866</c:v>
                </c:pt>
                <c:pt idx="6009">
                  <c:v>0.9675296373779666</c:v>
                </c:pt>
                <c:pt idx="6010">
                  <c:v>0.9748518131101872</c:v>
                </c:pt>
                <c:pt idx="6011">
                  <c:v>0.9821739888423997</c:v>
                </c:pt>
                <c:pt idx="6012">
                  <c:v>0.98949616457461775</c:v>
                </c:pt>
                <c:pt idx="6013">
                  <c:v>0.99681834030683658</c:v>
                </c:pt>
                <c:pt idx="6014">
                  <c:v>1</c:v>
                </c:pt>
                <c:pt idx="6015">
                  <c:v>1</c:v>
                </c:pt>
                <c:pt idx="6016">
                  <c:v>0</c:v>
                </c:pt>
                <c:pt idx="6017">
                  <c:v>2.5641025641025703E-2</c:v>
                </c:pt>
                <c:pt idx="6018">
                  <c:v>5.128205128205128E-2</c:v>
                </c:pt>
                <c:pt idx="6019">
                  <c:v>7.6923076923076927E-2</c:v>
                </c:pt>
                <c:pt idx="6020">
                  <c:v>0.1025641025641027</c:v>
                </c:pt>
                <c:pt idx="6021">
                  <c:v>0.12820512820512819</c:v>
                </c:pt>
                <c:pt idx="6022">
                  <c:v>0.15384615384615433</c:v>
                </c:pt>
                <c:pt idx="6023">
                  <c:v>0.17948717948717996</c:v>
                </c:pt>
                <c:pt idx="6024">
                  <c:v>0.2051282051282052</c:v>
                </c:pt>
                <c:pt idx="6025">
                  <c:v>0.23076923076923136</c:v>
                </c:pt>
                <c:pt idx="6026">
                  <c:v>0.25641025641025639</c:v>
                </c:pt>
                <c:pt idx="6027">
                  <c:v>0.28205128205128205</c:v>
                </c:pt>
                <c:pt idx="6028">
                  <c:v>0.30769230769230782</c:v>
                </c:pt>
                <c:pt idx="6029">
                  <c:v>0.33333333333333331</c:v>
                </c:pt>
                <c:pt idx="6030">
                  <c:v>0.35897435897435986</c:v>
                </c:pt>
                <c:pt idx="6031">
                  <c:v>0.3846153846153848</c:v>
                </c:pt>
                <c:pt idx="6032">
                  <c:v>0.4102564102564103</c:v>
                </c:pt>
                <c:pt idx="6033">
                  <c:v>0.43589743589743657</c:v>
                </c:pt>
                <c:pt idx="6034">
                  <c:v>0.46153846153846217</c:v>
                </c:pt>
                <c:pt idx="6035">
                  <c:v>0.49068986568987616</c:v>
                </c:pt>
                <c:pt idx="6036">
                  <c:v>0.51633089133090027</c:v>
                </c:pt>
                <c:pt idx="6037">
                  <c:v>0.54197191697192582</c:v>
                </c:pt>
                <c:pt idx="6038">
                  <c:v>0.56761294261295148</c:v>
                </c:pt>
                <c:pt idx="6039">
                  <c:v>0.58974358974358976</c:v>
                </c:pt>
                <c:pt idx="6040">
                  <c:v>0.61538461538461564</c:v>
                </c:pt>
                <c:pt idx="6041">
                  <c:v>0.64102564102564163</c:v>
                </c:pt>
                <c:pt idx="6042">
                  <c:v>0.66666666666666663</c:v>
                </c:pt>
                <c:pt idx="6043">
                  <c:v>0.69230769230769262</c:v>
                </c:pt>
                <c:pt idx="6044">
                  <c:v>0.71794871794871973</c:v>
                </c:pt>
                <c:pt idx="6045">
                  <c:v>0.74358974358974361</c:v>
                </c:pt>
                <c:pt idx="6046">
                  <c:v>0.76923076923076927</c:v>
                </c:pt>
                <c:pt idx="6047">
                  <c:v>0.79487179487179482</c:v>
                </c:pt>
                <c:pt idx="6048">
                  <c:v>0.82051282051282048</c:v>
                </c:pt>
                <c:pt idx="6049">
                  <c:v>0.84981684981684957</c:v>
                </c:pt>
                <c:pt idx="6050">
                  <c:v>0.87179487179487425</c:v>
                </c:pt>
                <c:pt idx="6051">
                  <c:v>0.90094627594628451</c:v>
                </c:pt>
                <c:pt idx="6052">
                  <c:v>0.92658730158730918</c:v>
                </c:pt>
                <c:pt idx="6053">
                  <c:v>0.95222832722833661</c:v>
                </c:pt>
                <c:pt idx="6054">
                  <c:v>0.97786935286936172</c:v>
                </c:pt>
                <c:pt idx="6055">
                  <c:v>1.0035103785103874</c:v>
                </c:pt>
                <c:pt idx="6056">
                  <c:v>1</c:v>
                </c:pt>
                <c:pt idx="6057">
                  <c:v>1</c:v>
                </c:pt>
                <c:pt idx="6058">
                  <c:v>1</c:v>
                </c:pt>
                <c:pt idx="6059">
                  <c:v>1</c:v>
                </c:pt>
                <c:pt idx="6060">
                  <c:v>1</c:v>
                </c:pt>
                <c:pt idx="6061">
                  <c:v>1</c:v>
                </c:pt>
                <c:pt idx="6062">
                  <c:v>0</c:v>
                </c:pt>
                <c:pt idx="6063">
                  <c:v>1.5907584509042803E-2</c:v>
                </c:pt>
                <c:pt idx="6064">
                  <c:v>3.1815169018085641E-2</c:v>
                </c:pt>
                <c:pt idx="6065">
                  <c:v>4.7722753527128507E-2</c:v>
                </c:pt>
                <c:pt idx="6066">
                  <c:v>6.3630338036171172E-2</c:v>
                </c:pt>
                <c:pt idx="6067">
                  <c:v>7.9537922545214024E-2</c:v>
                </c:pt>
                <c:pt idx="6068">
                  <c:v>9.5445507054256751E-2</c:v>
                </c:pt>
                <c:pt idx="6069">
                  <c:v>0.11135309156329956</c:v>
                </c:pt>
                <c:pt idx="6070">
                  <c:v>0.12726067607234234</c:v>
                </c:pt>
                <c:pt idx="6071">
                  <c:v>0.14316826058138551</c:v>
                </c:pt>
                <c:pt idx="6072">
                  <c:v>0.15907584509042832</c:v>
                </c:pt>
                <c:pt idx="6073">
                  <c:v>0.17498342959947125</c:v>
                </c:pt>
                <c:pt idx="6074">
                  <c:v>0.19089101410851322</c:v>
                </c:pt>
                <c:pt idx="6075">
                  <c:v>0.20679859861755628</c:v>
                </c:pt>
                <c:pt idx="6076">
                  <c:v>0.22270618312659948</c:v>
                </c:pt>
                <c:pt idx="6077">
                  <c:v>0.23861376763564188</c:v>
                </c:pt>
                <c:pt idx="6078">
                  <c:v>0.2545213521446848</c:v>
                </c:pt>
                <c:pt idx="6079">
                  <c:v>0.27042893665372747</c:v>
                </c:pt>
                <c:pt idx="6080">
                  <c:v>0.28633652116277103</c:v>
                </c:pt>
                <c:pt idx="6081">
                  <c:v>0.30224410567181331</c:v>
                </c:pt>
                <c:pt idx="6082">
                  <c:v>0.31815169018085676</c:v>
                </c:pt>
                <c:pt idx="6083">
                  <c:v>0.33405927468989965</c:v>
                </c:pt>
                <c:pt idx="6084">
                  <c:v>0.34996685919894244</c:v>
                </c:pt>
                <c:pt idx="6085">
                  <c:v>0.36814695578070517</c:v>
                </c:pt>
                <c:pt idx="6086">
                  <c:v>0.38405454028974861</c:v>
                </c:pt>
                <c:pt idx="6087">
                  <c:v>0.39996212479879084</c:v>
                </c:pt>
                <c:pt idx="6088">
                  <c:v>0.41359719723511257</c:v>
                </c:pt>
                <c:pt idx="6089">
                  <c:v>0.42950478174415668</c:v>
                </c:pt>
                <c:pt idx="6090">
                  <c:v>0.4454123662531983</c:v>
                </c:pt>
                <c:pt idx="6091">
                  <c:v>0.46131995076224186</c:v>
                </c:pt>
                <c:pt idx="6092">
                  <c:v>0.47722753527128381</c:v>
                </c:pt>
                <c:pt idx="6093">
                  <c:v>0.49313511978032654</c:v>
                </c:pt>
                <c:pt idx="6094">
                  <c:v>0.50904270428936937</c:v>
                </c:pt>
                <c:pt idx="6095">
                  <c:v>0.5249502887984121</c:v>
                </c:pt>
                <c:pt idx="6096">
                  <c:v>0.54085787330745494</c:v>
                </c:pt>
                <c:pt idx="6097">
                  <c:v>0.55676545781649878</c:v>
                </c:pt>
                <c:pt idx="6098">
                  <c:v>0.57267304232554206</c:v>
                </c:pt>
                <c:pt idx="6099">
                  <c:v>0.58858062683458334</c:v>
                </c:pt>
                <c:pt idx="6100">
                  <c:v>0.60448821134362662</c:v>
                </c:pt>
                <c:pt idx="6101">
                  <c:v>0.62039579585266857</c:v>
                </c:pt>
                <c:pt idx="6102">
                  <c:v>0.63630338036171152</c:v>
                </c:pt>
                <c:pt idx="6103">
                  <c:v>0.65221096487075447</c:v>
                </c:pt>
                <c:pt idx="6104">
                  <c:v>0.66811854937979764</c:v>
                </c:pt>
                <c:pt idx="6105">
                  <c:v>0.68402613388884004</c:v>
                </c:pt>
                <c:pt idx="6106">
                  <c:v>0.69993371839788365</c:v>
                </c:pt>
                <c:pt idx="6107">
                  <c:v>0.7158413029069256</c:v>
                </c:pt>
                <c:pt idx="6108">
                  <c:v>0.73174888741596955</c:v>
                </c:pt>
                <c:pt idx="6109">
                  <c:v>0.74765647192501161</c:v>
                </c:pt>
                <c:pt idx="6110">
                  <c:v>0.76356405643405523</c:v>
                </c:pt>
                <c:pt idx="6111">
                  <c:v>0.77947164094309851</c:v>
                </c:pt>
                <c:pt idx="6112">
                  <c:v>0.79537922545213968</c:v>
                </c:pt>
                <c:pt idx="6113">
                  <c:v>0.81128680996118241</c:v>
                </c:pt>
                <c:pt idx="6114">
                  <c:v>0.82719439447022514</c:v>
                </c:pt>
                <c:pt idx="6115">
                  <c:v>0.84310197897926797</c:v>
                </c:pt>
                <c:pt idx="6116">
                  <c:v>0.85900956348831214</c:v>
                </c:pt>
                <c:pt idx="6117">
                  <c:v>0.87491714799735232</c:v>
                </c:pt>
                <c:pt idx="6118">
                  <c:v>0.89082473250639782</c:v>
                </c:pt>
                <c:pt idx="6119">
                  <c:v>0.9067323170154391</c:v>
                </c:pt>
                <c:pt idx="6120">
                  <c:v>0.92263990152448339</c:v>
                </c:pt>
                <c:pt idx="6121">
                  <c:v>0.938547486033526</c:v>
                </c:pt>
                <c:pt idx="6122">
                  <c:v>0.95445507054256762</c:v>
                </c:pt>
                <c:pt idx="6123">
                  <c:v>0.97036265505160957</c:v>
                </c:pt>
                <c:pt idx="6124">
                  <c:v>0.98627023956065307</c:v>
                </c:pt>
                <c:pt idx="6125">
                  <c:v>1.0021778240696961</c:v>
                </c:pt>
                <c:pt idx="6126">
                  <c:v>1.0180854085787423</c:v>
                </c:pt>
                <c:pt idx="6127">
                  <c:v>1</c:v>
                </c:pt>
                <c:pt idx="6128">
                  <c:v>0</c:v>
                </c:pt>
                <c:pt idx="6129">
                  <c:v>1.3888888888888926E-2</c:v>
                </c:pt>
                <c:pt idx="6130">
                  <c:v>2.7777777777777891E-2</c:v>
                </c:pt>
                <c:pt idx="6131">
                  <c:v>4.1666666666666664E-2</c:v>
                </c:pt>
                <c:pt idx="6132">
                  <c:v>5.5555555555555455E-2</c:v>
                </c:pt>
                <c:pt idx="6133">
                  <c:v>6.9444444444444503E-2</c:v>
                </c:pt>
                <c:pt idx="6134">
                  <c:v>8.3333333333333343E-2</c:v>
                </c:pt>
                <c:pt idx="6135">
                  <c:v>9.7222222222222224E-2</c:v>
                </c:pt>
                <c:pt idx="6136">
                  <c:v>0.1111111111111111</c:v>
                </c:pt>
                <c:pt idx="6137">
                  <c:v>0.125</c:v>
                </c:pt>
                <c:pt idx="6138">
                  <c:v>0.1388888888888889</c:v>
                </c:pt>
                <c:pt idx="6139">
                  <c:v>0.15277777777777779</c:v>
                </c:pt>
                <c:pt idx="6140">
                  <c:v>0.16666666666666666</c:v>
                </c:pt>
                <c:pt idx="6141">
                  <c:v>0.18055555555555555</c:v>
                </c:pt>
                <c:pt idx="6142">
                  <c:v>0.19444444444444503</c:v>
                </c:pt>
                <c:pt idx="6143">
                  <c:v>0.20833333333333368</c:v>
                </c:pt>
                <c:pt idx="6144">
                  <c:v>0.22222222222222221</c:v>
                </c:pt>
                <c:pt idx="6145">
                  <c:v>0.23801256613757096</c:v>
                </c:pt>
                <c:pt idx="6146">
                  <c:v>0.25190145502645983</c:v>
                </c:pt>
                <c:pt idx="6147">
                  <c:v>0.26579034391534878</c:v>
                </c:pt>
                <c:pt idx="6148">
                  <c:v>0.27967923280423762</c:v>
                </c:pt>
                <c:pt idx="6149">
                  <c:v>0.29166666666666741</c:v>
                </c:pt>
                <c:pt idx="6150">
                  <c:v>0.30555555555555558</c:v>
                </c:pt>
                <c:pt idx="6151">
                  <c:v>0.31944444444444525</c:v>
                </c:pt>
                <c:pt idx="6152">
                  <c:v>0.33333333333333331</c:v>
                </c:pt>
                <c:pt idx="6153">
                  <c:v>0.34722222222222232</c:v>
                </c:pt>
                <c:pt idx="6154">
                  <c:v>0.3611111111111111</c:v>
                </c:pt>
                <c:pt idx="6155">
                  <c:v>0.37500000000000056</c:v>
                </c:pt>
                <c:pt idx="6156">
                  <c:v>0.38888888888889062</c:v>
                </c:pt>
                <c:pt idx="6157">
                  <c:v>0.40277777777777846</c:v>
                </c:pt>
                <c:pt idx="6158">
                  <c:v>0.41666666666666741</c:v>
                </c:pt>
                <c:pt idx="6159">
                  <c:v>0.43253968253968311</c:v>
                </c:pt>
                <c:pt idx="6160">
                  <c:v>0.44444444444444442</c:v>
                </c:pt>
                <c:pt idx="6161">
                  <c:v>0.46023478835979331</c:v>
                </c:pt>
                <c:pt idx="6162">
                  <c:v>0.47412367724868304</c:v>
                </c:pt>
                <c:pt idx="6163">
                  <c:v>0.48801256613757193</c:v>
                </c:pt>
                <c:pt idx="6164">
                  <c:v>0.50190145502645989</c:v>
                </c:pt>
                <c:pt idx="6165">
                  <c:v>0.5157903439153485</c:v>
                </c:pt>
                <c:pt idx="6166">
                  <c:v>0.5296792328042389</c:v>
                </c:pt>
                <c:pt idx="6167">
                  <c:v>0.54356812169312652</c:v>
                </c:pt>
                <c:pt idx="6168">
                  <c:v>0.55745701058201569</c:v>
                </c:pt>
                <c:pt idx="6169">
                  <c:v>0.57134589947090464</c:v>
                </c:pt>
                <c:pt idx="6170">
                  <c:v>0.58523478835979259</c:v>
                </c:pt>
                <c:pt idx="6171">
                  <c:v>0.59912367724868265</c:v>
                </c:pt>
                <c:pt idx="6172">
                  <c:v>0.61301256613757094</c:v>
                </c:pt>
                <c:pt idx="6173">
                  <c:v>0.626901455026461</c:v>
                </c:pt>
                <c:pt idx="6174">
                  <c:v>0.64079034391534873</c:v>
                </c:pt>
                <c:pt idx="6175">
                  <c:v>0.65467923280424012</c:v>
                </c:pt>
                <c:pt idx="6176">
                  <c:v>0.66856812169312663</c:v>
                </c:pt>
                <c:pt idx="6177">
                  <c:v>0.68245701058201569</c:v>
                </c:pt>
                <c:pt idx="6178">
                  <c:v>0.69634589947090464</c:v>
                </c:pt>
                <c:pt idx="6179">
                  <c:v>0.71023478835979315</c:v>
                </c:pt>
                <c:pt idx="6180">
                  <c:v>0.72412367724868421</c:v>
                </c:pt>
                <c:pt idx="6181">
                  <c:v>0.73801256613757094</c:v>
                </c:pt>
                <c:pt idx="6182">
                  <c:v>0.751901455026461</c:v>
                </c:pt>
                <c:pt idx="6183">
                  <c:v>0.76579034391534873</c:v>
                </c:pt>
                <c:pt idx="6184">
                  <c:v>0.77967923280424012</c:v>
                </c:pt>
                <c:pt idx="6185">
                  <c:v>0.79356812169312652</c:v>
                </c:pt>
                <c:pt idx="6186">
                  <c:v>0.80745701058201569</c:v>
                </c:pt>
                <c:pt idx="6187">
                  <c:v>0.82134589947090464</c:v>
                </c:pt>
                <c:pt idx="6188">
                  <c:v>0.83523478835979315</c:v>
                </c:pt>
                <c:pt idx="6189">
                  <c:v>0.84912367724868421</c:v>
                </c:pt>
                <c:pt idx="6190">
                  <c:v>0.86301256613757094</c:v>
                </c:pt>
                <c:pt idx="6191">
                  <c:v>0.876901455026461</c:v>
                </c:pt>
                <c:pt idx="6192">
                  <c:v>0.8907903439153485</c:v>
                </c:pt>
                <c:pt idx="6193">
                  <c:v>0.9046792328042389</c:v>
                </c:pt>
                <c:pt idx="6194">
                  <c:v>0.91856812169312652</c:v>
                </c:pt>
                <c:pt idx="6195">
                  <c:v>0.93245701058201569</c:v>
                </c:pt>
                <c:pt idx="6196">
                  <c:v>0.94634589947090464</c:v>
                </c:pt>
                <c:pt idx="6197">
                  <c:v>0.96221891534392012</c:v>
                </c:pt>
                <c:pt idx="6198">
                  <c:v>0.97610780423280963</c:v>
                </c:pt>
                <c:pt idx="6199">
                  <c:v>0.98999669312169791</c:v>
                </c:pt>
                <c:pt idx="6200">
                  <c:v>1</c:v>
                </c:pt>
                <c:pt idx="6201">
                  <c:v>1</c:v>
                </c:pt>
                <c:pt idx="6202">
                  <c:v>1</c:v>
                </c:pt>
                <c:pt idx="6203">
                  <c:v>1</c:v>
                </c:pt>
                <c:pt idx="6204">
                  <c:v>1</c:v>
                </c:pt>
                <c:pt idx="6205">
                  <c:v>1</c:v>
                </c:pt>
                <c:pt idx="6206">
                  <c:v>1</c:v>
                </c:pt>
                <c:pt idx="6207">
                  <c:v>1</c:v>
                </c:pt>
                <c:pt idx="6208">
                  <c:v>1</c:v>
                </c:pt>
                <c:pt idx="6209">
                  <c:v>1</c:v>
                </c:pt>
                <c:pt idx="6210">
                  <c:v>1</c:v>
                </c:pt>
                <c:pt idx="6211">
                  <c:v>0</c:v>
                </c:pt>
                <c:pt idx="6212">
                  <c:v>3.1668237511781695E-2</c:v>
                </c:pt>
                <c:pt idx="6213">
                  <c:v>6.3336475023563515E-2</c:v>
                </c:pt>
                <c:pt idx="6214">
                  <c:v>9.5004712535345051E-2</c:v>
                </c:pt>
                <c:pt idx="6215">
                  <c:v>0.12667295004712675</c:v>
                </c:pt>
                <c:pt idx="6216">
                  <c:v>0.15834118755890894</c:v>
                </c:pt>
                <c:pt idx="6217">
                  <c:v>0.19000942507069021</c:v>
                </c:pt>
                <c:pt idx="6218">
                  <c:v>0.22167766258247179</c:v>
                </c:pt>
                <c:pt idx="6219">
                  <c:v>0.25334590009425412</c:v>
                </c:pt>
                <c:pt idx="6220">
                  <c:v>0.28501413760603517</c:v>
                </c:pt>
                <c:pt idx="6221">
                  <c:v>0.31668237511781849</c:v>
                </c:pt>
                <c:pt idx="6222">
                  <c:v>0.35287464655985429</c:v>
                </c:pt>
                <c:pt idx="6223">
                  <c:v>0.38454288407163539</c:v>
                </c:pt>
                <c:pt idx="6224">
                  <c:v>0.41621112158341644</c:v>
                </c:pt>
                <c:pt idx="6225">
                  <c:v>0.44335532516494441</c:v>
                </c:pt>
                <c:pt idx="6226">
                  <c:v>0.4750235626767253</c:v>
                </c:pt>
                <c:pt idx="6227">
                  <c:v>0.50669180018850946</c:v>
                </c:pt>
                <c:pt idx="6228">
                  <c:v>0.53836003770028851</c:v>
                </c:pt>
                <c:pt idx="6229">
                  <c:v>0.57002827521207156</c:v>
                </c:pt>
                <c:pt idx="6230">
                  <c:v>0.6016965127238536</c:v>
                </c:pt>
                <c:pt idx="6231">
                  <c:v>0.63336475023563377</c:v>
                </c:pt>
                <c:pt idx="6232">
                  <c:v>0.66503298774741537</c:v>
                </c:pt>
                <c:pt idx="6233">
                  <c:v>0.69670122525919909</c:v>
                </c:pt>
                <c:pt idx="6234">
                  <c:v>0.7283694627709788</c:v>
                </c:pt>
                <c:pt idx="6235">
                  <c:v>0.76003770028276041</c:v>
                </c:pt>
                <c:pt idx="6236">
                  <c:v>0.79170593779454335</c:v>
                </c:pt>
                <c:pt idx="6237">
                  <c:v>0.82337417530632351</c:v>
                </c:pt>
                <c:pt idx="6238">
                  <c:v>0.85504241281810811</c:v>
                </c:pt>
                <c:pt idx="6239">
                  <c:v>0.88671065032988872</c:v>
                </c:pt>
                <c:pt idx="6240">
                  <c:v>0.91837888784166777</c:v>
                </c:pt>
                <c:pt idx="6241">
                  <c:v>0.95004712535345071</c:v>
                </c:pt>
                <c:pt idx="6242">
                  <c:v>0.98171536286523109</c:v>
                </c:pt>
                <c:pt idx="6243">
                  <c:v>1</c:v>
                </c:pt>
                <c:pt idx="6244">
                  <c:v>1</c:v>
                </c:pt>
              </c:numCache>
            </c:numRef>
          </c:xVal>
          <c:yVal>
            <c:numRef>
              <c:f>[1]Data!$AA$2:$AA$6246</c:f>
              <c:numCache>
                <c:formatCode>General</c:formatCode>
                <c:ptCount val="6245"/>
                <c:pt idx="0">
                  <c:v>2.954141319606979</c:v>
                </c:pt>
                <c:pt idx="1">
                  <c:v>2.954141319606979</c:v>
                </c:pt>
                <c:pt idx="2">
                  <c:v>2.954141319606979</c:v>
                </c:pt>
                <c:pt idx="3">
                  <c:v>2.954141319606979</c:v>
                </c:pt>
                <c:pt idx="4">
                  <c:v>2.954141319606979</c:v>
                </c:pt>
                <c:pt idx="5">
                  <c:v>2.954141319606979</c:v>
                </c:pt>
                <c:pt idx="6">
                  <c:v>2.2096604830241713</c:v>
                </c:pt>
                <c:pt idx="7">
                  <c:v>2.2096604830241713</c:v>
                </c:pt>
                <c:pt idx="8">
                  <c:v>2.2096604830241713</c:v>
                </c:pt>
                <c:pt idx="9">
                  <c:v>1.6035052070104201</c:v>
                </c:pt>
                <c:pt idx="10">
                  <c:v>1.6035052070104201</c:v>
                </c:pt>
                <c:pt idx="11">
                  <c:v>1.6035052070104201</c:v>
                </c:pt>
                <c:pt idx="12">
                  <c:v>1.6035052070104201</c:v>
                </c:pt>
                <c:pt idx="13">
                  <c:v>1.6035052070104201</c:v>
                </c:pt>
                <c:pt idx="14">
                  <c:v>1.6035052070104201</c:v>
                </c:pt>
                <c:pt idx="15">
                  <c:v>1.6035052070104201</c:v>
                </c:pt>
                <c:pt idx="16">
                  <c:v>1.6035052070104201</c:v>
                </c:pt>
                <c:pt idx="17">
                  <c:v>1.6035052070104201</c:v>
                </c:pt>
                <c:pt idx="18">
                  <c:v>0.88256675520760175</c:v>
                </c:pt>
                <c:pt idx="19">
                  <c:v>0.88256675520760175</c:v>
                </c:pt>
                <c:pt idx="20">
                  <c:v>0.88256675520760175</c:v>
                </c:pt>
                <c:pt idx="21">
                  <c:v>0.88256675520760175</c:v>
                </c:pt>
                <c:pt idx="22">
                  <c:v>0.88256675520760175</c:v>
                </c:pt>
                <c:pt idx="23">
                  <c:v>0.88256675520760175</c:v>
                </c:pt>
                <c:pt idx="24">
                  <c:v>0.88256675520760175</c:v>
                </c:pt>
                <c:pt idx="25">
                  <c:v>0.88256675520760175</c:v>
                </c:pt>
                <c:pt idx="26">
                  <c:v>0.88256675520760175</c:v>
                </c:pt>
                <c:pt idx="27">
                  <c:v>0.88256675520760175</c:v>
                </c:pt>
                <c:pt idx="28">
                  <c:v>0.88256675520760175</c:v>
                </c:pt>
                <c:pt idx="29">
                  <c:v>0.88256675520760175</c:v>
                </c:pt>
                <c:pt idx="30">
                  <c:v>1.0313674236235921</c:v>
                </c:pt>
                <c:pt idx="31">
                  <c:v>1.0313674236235921</c:v>
                </c:pt>
                <c:pt idx="32">
                  <c:v>1.0313674236235921</c:v>
                </c:pt>
                <c:pt idx="33">
                  <c:v>1.0313674236235921</c:v>
                </c:pt>
                <c:pt idx="34">
                  <c:v>1.0193767156466957</c:v>
                </c:pt>
                <c:pt idx="35">
                  <c:v>1.0193767156466957</c:v>
                </c:pt>
                <c:pt idx="36">
                  <c:v>1.0193767156466957</c:v>
                </c:pt>
                <c:pt idx="37">
                  <c:v>1</c:v>
                </c:pt>
                <c:pt idx="38">
                  <c:v>1</c:v>
                </c:pt>
                <c:pt idx="39">
                  <c:v>1.772070957095722</c:v>
                </c:pt>
                <c:pt idx="40">
                  <c:v>1.772070957095722</c:v>
                </c:pt>
                <c:pt idx="41">
                  <c:v>1.772070957095722</c:v>
                </c:pt>
                <c:pt idx="42">
                  <c:v>1.772070957095722</c:v>
                </c:pt>
                <c:pt idx="43">
                  <c:v>1.772070957095722</c:v>
                </c:pt>
                <c:pt idx="44">
                  <c:v>1.772070957095722</c:v>
                </c:pt>
                <c:pt idx="45">
                  <c:v>1.772070957095722</c:v>
                </c:pt>
                <c:pt idx="46">
                  <c:v>1.772070957095722</c:v>
                </c:pt>
                <c:pt idx="47">
                  <c:v>1.772070957095722</c:v>
                </c:pt>
                <c:pt idx="48">
                  <c:v>1.772070957095722</c:v>
                </c:pt>
                <c:pt idx="49">
                  <c:v>1.772070957095722</c:v>
                </c:pt>
                <c:pt idx="50">
                  <c:v>1.772070957095722</c:v>
                </c:pt>
                <c:pt idx="51">
                  <c:v>1.772070957095722</c:v>
                </c:pt>
                <c:pt idx="52">
                  <c:v>1.772070957095722</c:v>
                </c:pt>
                <c:pt idx="53">
                  <c:v>1.772070957095722</c:v>
                </c:pt>
                <c:pt idx="54">
                  <c:v>1.772070957095722</c:v>
                </c:pt>
                <c:pt idx="55">
                  <c:v>1.40375816993465</c:v>
                </c:pt>
                <c:pt idx="56">
                  <c:v>1.40375816993465</c:v>
                </c:pt>
                <c:pt idx="57">
                  <c:v>1.40375816993465</c:v>
                </c:pt>
                <c:pt idx="58">
                  <c:v>1.40375816993465</c:v>
                </c:pt>
                <c:pt idx="59">
                  <c:v>1.40375816993465</c:v>
                </c:pt>
                <c:pt idx="60">
                  <c:v>1.40375816993465</c:v>
                </c:pt>
                <c:pt idx="61">
                  <c:v>1.3457080200501339</c:v>
                </c:pt>
                <c:pt idx="62">
                  <c:v>1.2876199040767498</c:v>
                </c:pt>
                <c:pt idx="63">
                  <c:v>1.2648704358068401</c:v>
                </c:pt>
                <c:pt idx="64">
                  <c:v>1.2648704358068401</c:v>
                </c:pt>
                <c:pt idx="65">
                  <c:v>1.2648704358068401</c:v>
                </c:pt>
                <c:pt idx="66">
                  <c:v>1.2648704358068401</c:v>
                </c:pt>
                <c:pt idx="67">
                  <c:v>1.2648704358068401</c:v>
                </c:pt>
                <c:pt idx="68">
                  <c:v>1.2648704358068401</c:v>
                </c:pt>
                <c:pt idx="69">
                  <c:v>1.2648704358068401</c:v>
                </c:pt>
                <c:pt idx="70">
                  <c:v>1.2648704358068401</c:v>
                </c:pt>
                <c:pt idx="71">
                  <c:v>1.2648704358068401</c:v>
                </c:pt>
                <c:pt idx="72">
                  <c:v>1.2648704358068401</c:v>
                </c:pt>
                <c:pt idx="73">
                  <c:v>1.2648704358068401</c:v>
                </c:pt>
                <c:pt idx="74">
                  <c:v>1.1186197916666742</c:v>
                </c:pt>
                <c:pt idx="75">
                  <c:v>1.1186197916666742</c:v>
                </c:pt>
                <c:pt idx="76">
                  <c:v>1.1186197916666742</c:v>
                </c:pt>
                <c:pt idx="77">
                  <c:v>1.1186197916666742</c:v>
                </c:pt>
                <c:pt idx="78">
                  <c:v>1.1186197916666742</c:v>
                </c:pt>
                <c:pt idx="79">
                  <c:v>1.055924287118978</c:v>
                </c:pt>
                <c:pt idx="80">
                  <c:v>1.055924287118978</c:v>
                </c:pt>
                <c:pt idx="81">
                  <c:v>1.055924287118978</c:v>
                </c:pt>
                <c:pt idx="82">
                  <c:v>1.055924287118978</c:v>
                </c:pt>
                <c:pt idx="83">
                  <c:v>1.0436103012633695</c:v>
                </c:pt>
                <c:pt idx="84">
                  <c:v>1.0227380952381018</c:v>
                </c:pt>
                <c:pt idx="85">
                  <c:v>1.014046270066107</c:v>
                </c:pt>
                <c:pt idx="86">
                  <c:v>1.014046270066107</c:v>
                </c:pt>
                <c:pt idx="87">
                  <c:v>1.014046270066107</c:v>
                </c:pt>
                <c:pt idx="88">
                  <c:v>1.0083333333333402</c:v>
                </c:pt>
                <c:pt idx="89">
                  <c:v>1.0026844070961778</c:v>
                </c:pt>
                <c:pt idx="90">
                  <c:v>1.0026844070961778</c:v>
                </c:pt>
                <c:pt idx="91">
                  <c:v>1.0026844070961778</c:v>
                </c:pt>
                <c:pt idx="92">
                  <c:v>1.0026844070961778</c:v>
                </c:pt>
                <c:pt idx="93">
                  <c:v>1.0026844070961778</c:v>
                </c:pt>
                <c:pt idx="94">
                  <c:v>1.0026844070961778</c:v>
                </c:pt>
                <c:pt idx="95">
                  <c:v>1.0026844070961778</c:v>
                </c:pt>
                <c:pt idx="96">
                  <c:v>1.0026844070961778</c:v>
                </c:pt>
                <c:pt idx="97">
                  <c:v>1.0026844070961778</c:v>
                </c:pt>
                <c:pt idx="98">
                  <c:v>1.0026844070961778</c:v>
                </c:pt>
                <c:pt idx="99">
                  <c:v>1.0026844070961778</c:v>
                </c:pt>
                <c:pt idx="100">
                  <c:v>1</c:v>
                </c:pt>
                <c:pt idx="101">
                  <c:v>2.1242236024844772</c:v>
                </c:pt>
                <c:pt idx="102">
                  <c:v>2.1242236024844772</c:v>
                </c:pt>
                <c:pt idx="103">
                  <c:v>2.1242236024844772</c:v>
                </c:pt>
                <c:pt idx="104">
                  <c:v>2.1242236024844772</c:v>
                </c:pt>
                <c:pt idx="105">
                  <c:v>2.1242236024844772</c:v>
                </c:pt>
                <c:pt idx="106">
                  <c:v>2.1242236024844772</c:v>
                </c:pt>
                <c:pt idx="107">
                  <c:v>2.1242236024844772</c:v>
                </c:pt>
                <c:pt idx="108">
                  <c:v>2.1242236024844772</c:v>
                </c:pt>
                <c:pt idx="109">
                  <c:v>2.1242236024844772</c:v>
                </c:pt>
                <c:pt idx="110">
                  <c:v>2.1242236024844772</c:v>
                </c:pt>
                <c:pt idx="111">
                  <c:v>2.1242236024844772</c:v>
                </c:pt>
                <c:pt idx="112">
                  <c:v>2.1242236024844772</c:v>
                </c:pt>
                <c:pt idx="113">
                  <c:v>2.1242236024844772</c:v>
                </c:pt>
                <c:pt idx="114">
                  <c:v>2.1242236024844772</c:v>
                </c:pt>
                <c:pt idx="115">
                  <c:v>2.1242236024844772</c:v>
                </c:pt>
                <c:pt idx="116">
                  <c:v>2.1242236024844772</c:v>
                </c:pt>
                <c:pt idx="117">
                  <c:v>2.1242236024844772</c:v>
                </c:pt>
                <c:pt idx="118">
                  <c:v>2.1242236024844772</c:v>
                </c:pt>
                <c:pt idx="119">
                  <c:v>2.1242236024844772</c:v>
                </c:pt>
                <c:pt idx="120">
                  <c:v>2.1242236024844772</c:v>
                </c:pt>
                <c:pt idx="121">
                  <c:v>2.1242236024844772</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2.0480769230769229</c:v>
                </c:pt>
                <c:pt idx="156">
                  <c:v>2.0480769230769229</c:v>
                </c:pt>
                <c:pt idx="157">
                  <c:v>2.0480769230769229</c:v>
                </c:pt>
                <c:pt idx="158">
                  <c:v>2.0480769230769229</c:v>
                </c:pt>
                <c:pt idx="159">
                  <c:v>2.0480769230769229</c:v>
                </c:pt>
                <c:pt idx="160">
                  <c:v>2.0480769230769229</c:v>
                </c:pt>
                <c:pt idx="161">
                  <c:v>2.0480769230769229</c:v>
                </c:pt>
                <c:pt idx="162">
                  <c:v>2.0480769230769229</c:v>
                </c:pt>
                <c:pt idx="163">
                  <c:v>2.0480769230769229</c:v>
                </c:pt>
                <c:pt idx="164">
                  <c:v>2.0480769230769229</c:v>
                </c:pt>
                <c:pt idx="165">
                  <c:v>1.6904761904761905</c:v>
                </c:pt>
                <c:pt idx="166">
                  <c:v>1.6904761904761905</c:v>
                </c:pt>
                <c:pt idx="167">
                  <c:v>1.6904761904761905</c:v>
                </c:pt>
                <c:pt idx="168">
                  <c:v>1.6904761904761905</c:v>
                </c:pt>
                <c:pt idx="169">
                  <c:v>1.6904761904761905</c:v>
                </c:pt>
                <c:pt idx="170">
                  <c:v>1.6904761904761905</c:v>
                </c:pt>
                <c:pt idx="171">
                  <c:v>1.6904761904761905</c:v>
                </c:pt>
                <c:pt idx="172">
                  <c:v>1.6904761904761905</c:v>
                </c:pt>
                <c:pt idx="173">
                  <c:v>1.6904761904761905</c:v>
                </c:pt>
                <c:pt idx="174">
                  <c:v>1.590046656298572</c:v>
                </c:pt>
                <c:pt idx="175">
                  <c:v>1.5110848359444018</c:v>
                </c:pt>
                <c:pt idx="176">
                  <c:v>1.1269841269841281</c:v>
                </c:pt>
                <c:pt idx="177">
                  <c:v>1.1269841269841281</c:v>
                </c:pt>
                <c:pt idx="178">
                  <c:v>1.1269841269841281</c:v>
                </c:pt>
                <c:pt idx="179">
                  <c:v>1.1269841269841281</c:v>
                </c:pt>
                <c:pt idx="180">
                  <c:v>1.1269841269841281</c:v>
                </c:pt>
                <c:pt idx="181">
                  <c:v>1.1269841269841281</c:v>
                </c:pt>
                <c:pt idx="182">
                  <c:v>1.1269841269841281</c:v>
                </c:pt>
                <c:pt idx="183">
                  <c:v>1.0867346938775488</c:v>
                </c:pt>
                <c:pt idx="184">
                  <c:v>1.0191387559808598</c:v>
                </c:pt>
                <c:pt idx="185">
                  <c:v>1.0142857142857167</c:v>
                </c:pt>
                <c:pt idx="186">
                  <c:v>1</c:v>
                </c:pt>
                <c:pt idx="187">
                  <c:v>1</c:v>
                </c:pt>
                <c:pt idx="188">
                  <c:v>1</c:v>
                </c:pt>
                <c:pt idx="189">
                  <c:v>1.5453397612488589</c:v>
                </c:pt>
                <c:pt idx="190">
                  <c:v>1.5453397612488589</c:v>
                </c:pt>
                <c:pt idx="191">
                  <c:v>1.5453397612488589</c:v>
                </c:pt>
                <c:pt idx="192">
                  <c:v>1.5453397612488589</c:v>
                </c:pt>
                <c:pt idx="193">
                  <c:v>1.5453397612488589</c:v>
                </c:pt>
                <c:pt idx="194">
                  <c:v>1.5453397612488589</c:v>
                </c:pt>
                <c:pt idx="195">
                  <c:v>1.5453397612488589</c:v>
                </c:pt>
                <c:pt idx="196">
                  <c:v>1.5453397612488589</c:v>
                </c:pt>
                <c:pt idx="197">
                  <c:v>1.5453397612488589</c:v>
                </c:pt>
                <c:pt idx="198">
                  <c:v>1.5453397612488589</c:v>
                </c:pt>
                <c:pt idx="199">
                  <c:v>1.5453397612488589</c:v>
                </c:pt>
                <c:pt idx="200">
                  <c:v>1.5453397612488589</c:v>
                </c:pt>
                <c:pt idx="201">
                  <c:v>1.5453397612488589</c:v>
                </c:pt>
                <c:pt idx="202">
                  <c:v>1.5453397612488589</c:v>
                </c:pt>
                <c:pt idx="203">
                  <c:v>1.5453397612488589</c:v>
                </c:pt>
                <c:pt idx="204">
                  <c:v>1.5453397612488589</c:v>
                </c:pt>
                <c:pt idx="205">
                  <c:v>1.5453397612488589</c:v>
                </c:pt>
                <c:pt idx="206">
                  <c:v>1.5453397612488589</c:v>
                </c:pt>
                <c:pt idx="207">
                  <c:v>1.5453397612488589</c:v>
                </c:pt>
                <c:pt idx="208">
                  <c:v>1.5453397612488589</c:v>
                </c:pt>
                <c:pt idx="209">
                  <c:v>1.5453397612488589</c:v>
                </c:pt>
                <c:pt idx="210">
                  <c:v>1.5453397612488589</c:v>
                </c:pt>
                <c:pt idx="211">
                  <c:v>1.5453397612488589</c:v>
                </c:pt>
                <c:pt idx="212">
                  <c:v>1.5453397612488589</c:v>
                </c:pt>
                <c:pt idx="213">
                  <c:v>1.5453397612488589</c:v>
                </c:pt>
                <c:pt idx="214">
                  <c:v>1.5453397612488589</c:v>
                </c:pt>
                <c:pt idx="215">
                  <c:v>1.5453397612488589</c:v>
                </c:pt>
                <c:pt idx="216">
                  <c:v>1.5453397612488589</c:v>
                </c:pt>
                <c:pt idx="217">
                  <c:v>1.5453397612488589</c:v>
                </c:pt>
                <c:pt idx="218">
                  <c:v>1.5453397612488589</c:v>
                </c:pt>
                <c:pt idx="219">
                  <c:v>1.5453397612488589</c:v>
                </c:pt>
                <c:pt idx="220">
                  <c:v>1.4570346320346332</c:v>
                </c:pt>
                <c:pt idx="221">
                  <c:v>1.4570346320346332</c:v>
                </c:pt>
                <c:pt idx="222">
                  <c:v>1.4570346320346332</c:v>
                </c:pt>
                <c:pt idx="223">
                  <c:v>1.4570346320346332</c:v>
                </c:pt>
                <c:pt idx="224">
                  <c:v>1.4570346320346332</c:v>
                </c:pt>
                <c:pt idx="225">
                  <c:v>1.4570346320346332</c:v>
                </c:pt>
                <c:pt idx="226">
                  <c:v>1.4570346320346332</c:v>
                </c:pt>
                <c:pt idx="227">
                  <c:v>1.4570346320346332</c:v>
                </c:pt>
                <c:pt idx="228">
                  <c:v>1.4570346320346332</c:v>
                </c:pt>
                <c:pt idx="229">
                  <c:v>1.4570346320346332</c:v>
                </c:pt>
                <c:pt idx="230">
                  <c:v>1.4570346320346332</c:v>
                </c:pt>
                <c:pt idx="231">
                  <c:v>1.4570346320346332</c:v>
                </c:pt>
                <c:pt idx="232">
                  <c:v>1.4570346320346332</c:v>
                </c:pt>
                <c:pt idx="233">
                  <c:v>1.4570346320346332</c:v>
                </c:pt>
                <c:pt idx="234">
                  <c:v>1.4570346320346332</c:v>
                </c:pt>
                <c:pt idx="235">
                  <c:v>1.4570346320346332</c:v>
                </c:pt>
                <c:pt idx="236">
                  <c:v>1.2549403430275958</c:v>
                </c:pt>
                <c:pt idx="237">
                  <c:v>1.1542352537722957</c:v>
                </c:pt>
                <c:pt idx="238">
                  <c:v>1.1542352537722957</c:v>
                </c:pt>
                <c:pt idx="239">
                  <c:v>1.1542352537722957</c:v>
                </c:pt>
                <c:pt idx="240">
                  <c:v>1.1638139695712404</c:v>
                </c:pt>
                <c:pt idx="241">
                  <c:v>1.1638139695712404</c:v>
                </c:pt>
                <c:pt idx="242">
                  <c:v>1.1638139695712404</c:v>
                </c:pt>
                <c:pt idx="243">
                  <c:v>1.1638139695712404</c:v>
                </c:pt>
                <c:pt idx="244">
                  <c:v>1.1638139695712404</c:v>
                </c:pt>
                <c:pt idx="245">
                  <c:v>1.1638139695712404</c:v>
                </c:pt>
                <c:pt idx="246">
                  <c:v>1.1638139695712404</c:v>
                </c:pt>
                <c:pt idx="247">
                  <c:v>1.1638139695712404</c:v>
                </c:pt>
                <c:pt idx="248">
                  <c:v>1.1638139695712404</c:v>
                </c:pt>
                <c:pt idx="249">
                  <c:v>1.1638139695712404</c:v>
                </c:pt>
                <c:pt idx="250">
                  <c:v>1.1638139695712404</c:v>
                </c:pt>
                <c:pt idx="251">
                  <c:v>1.1638139695712404</c:v>
                </c:pt>
                <c:pt idx="252">
                  <c:v>1.1638139695712404</c:v>
                </c:pt>
                <c:pt idx="253">
                  <c:v>1.1638139695712404</c:v>
                </c:pt>
                <c:pt idx="254">
                  <c:v>1.1638139695712404</c:v>
                </c:pt>
                <c:pt idx="255">
                  <c:v>1.0829311454311499</c:v>
                </c:pt>
                <c:pt idx="256">
                  <c:v>1.0829311454311499</c:v>
                </c:pt>
                <c:pt idx="257">
                  <c:v>1.0829311454311499</c:v>
                </c:pt>
                <c:pt idx="258">
                  <c:v>1.0829311454311499</c:v>
                </c:pt>
                <c:pt idx="259">
                  <c:v>1.0829311454311499</c:v>
                </c:pt>
                <c:pt idx="260">
                  <c:v>1.0829311454311499</c:v>
                </c:pt>
                <c:pt idx="261">
                  <c:v>1.0829311454311499</c:v>
                </c:pt>
                <c:pt idx="262">
                  <c:v>1.0829311454311499</c:v>
                </c:pt>
                <c:pt idx="263">
                  <c:v>1.0809313528703306</c:v>
                </c:pt>
                <c:pt idx="264">
                  <c:v>1.0407390228818845</c:v>
                </c:pt>
                <c:pt idx="265">
                  <c:v>1.0407390228818845</c:v>
                </c:pt>
                <c:pt idx="266">
                  <c:v>1.0311734068627501</c:v>
                </c:pt>
                <c:pt idx="267">
                  <c:v>1.0311734068627501</c:v>
                </c:pt>
                <c:pt idx="268">
                  <c:v>1.0311734068627501</c:v>
                </c:pt>
                <c:pt idx="269">
                  <c:v>1.0311734068627501</c:v>
                </c:pt>
                <c:pt idx="270">
                  <c:v>1.0311734068627501</c:v>
                </c:pt>
                <c:pt idx="271">
                  <c:v>1.0255960996419571</c:v>
                </c:pt>
                <c:pt idx="272">
                  <c:v>1.0126363294471599</c:v>
                </c:pt>
                <c:pt idx="273">
                  <c:v>1</c:v>
                </c:pt>
                <c:pt idx="274">
                  <c:v>3.2965116279069822</c:v>
                </c:pt>
                <c:pt idx="275">
                  <c:v>3.2965116279069822</c:v>
                </c:pt>
                <c:pt idx="276">
                  <c:v>3.2965116279069822</c:v>
                </c:pt>
                <c:pt idx="277">
                  <c:v>3.2965116279069822</c:v>
                </c:pt>
                <c:pt idx="278">
                  <c:v>3.2965116279069822</c:v>
                </c:pt>
                <c:pt idx="279">
                  <c:v>3.2965116279069822</c:v>
                </c:pt>
                <c:pt idx="280">
                  <c:v>3.2965116279069822</c:v>
                </c:pt>
                <c:pt idx="281">
                  <c:v>3.2965116279069822</c:v>
                </c:pt>
                <c:pt idx="282">
                  <c:v>3.2965116279069822</c:v>
                </c:pt>
                <c:pt idx="283">
                  <c:v>3.2965116279069822</c:v>
                </c:pt>
                <c:pt idx="284">
                  <c:v>3.2965116279069822</c:v>
                </c:pt>
                <c:pt idx="285">
                  <c:v>3.2965116279069822</c:v>
                </c:pt>
                <c:pt idx="286">
                  <c:v>3.2965116279069822</c:v>
                </c:pt>
                <c:pt idx="287">
                  <c:v>3.2965116279069822</c:v>
                </c:pt>
                <c:pt idx="288">
                  <c:v>3.2965116279069822</c:v>
                </c:pt>
                <c:pt idx="289">
                  <c:v>3.2965116279069822</c:v>
                </c:pt>
                <c:pt idx="290">
                  <c:v>3.2965116279069822</c:v>
                </c:pt>
                <c:pt idx="291">
                  <c:v>3.2965116279069822</c:v>
                </c:pt>
                <c:pt idx="292">
                  <c:v>3.2965116279069822</c:v>
                </c:pt>
                <c:pt idx="293">
                  <c:v>3.2965116279069822</c:v>
                </c:pt>
                <c:pt idx="294">
                  <c:v>3.2965116279069822</c:v>
                </c:pt>
                <c:pt idx="295">
                  <c:v>3.2965116279069822</c:v>
                </c:pt>
                <c:pt idx="296">
                  <c:v>3.2965116279069822</c:v>
                </c:pt>
                <c:pt idx="297">
                  <c:v>1.6246418338108883</c:v>
                </c:pt>
                <c:pt idx="298">
                  <c:v>1.6246418338108883</c:v>
                </c:pt>
                <c:pt idx="299">
                  <c:v>1.6246418338108883</c:v>
                </c:pt>
                <c:pt idx="300">
                  <c:v>1.6246418338108883</c:v>
                </c:pt>
                <c:pt idx="301">
                  <c:v>1.6246418338108883</c:v>
                </c:pt>
                <c:pt idx="302">
                  <c:v>1.6246418338108883</c:v>
                </c:pt>
                <c:pt idx="303">
                  <c:v>1.6246418338108883</c:v>
                </c:pt>
                <c:pt idx="304">
                  <c:v>1.6246418338108883</c:v>
                </c:pt>
                <c:pt idx="305">
                  <c:v>1.6246418338108883</c:v>
                </c:pt>
                <c:pt idx="306">
                  <c:v>1.6246418338108883</c:v>
                </c:pt>
                <c:pt idx="307">
                  <c:v>1.6246418338108883</c:v>
                </c:pt>
                <c:pt idx="308">
                  <c:v>1.6246418338108883</c:v>
                </c:pt>
                <c:pt idx="309">
                  <c:v>1.6246418338108883</c:v>
                </c:pt>
                <c:pt idx="310">
                  <c:v>1.6246418338108883</c:v>
                </c:pt>
                <c:pt idx="311">
                  <c:v>1.6246418338108883</c:v>
                </c:pt>
                <c:pt idx="312">
                  <c:v>1.6246418338108883</c:v>
                </c:pt>
                <c:pt idx="313">
                  <c:v>1.6246418338108883</c:v>
                </c:pt>
                <c:pt idx="314">
                  <c:v>1.6246418338108883</c:v>
                </c:pt>
                <c:pt idx="315">
                  <c:v>1.6246418338108883</c:v>
                </c:pt>
                <c:pt idx="316">
                  <c:v>1.6246418338108883</c:v>
                </c:pt>
                <c:pt idx="317">
                  <c:v>1.6246418338108883</c:v>
                </c:pt>
                <c:pt idx="318">
                  <c:v>1.6246418338108883</c:v>
                </c:pt>
                <c:pt idx="319">
                  <c:v>1.6246418338108883</c:v>
                </c:pt>
                <c:pt idx="320">
                  <c:v>1.6246418338108883</c:v>
                </c:pt>
                <c:pt idx="321">
                  <c:v>1.6246418338108883</c:v>
                </c:pt>
                <c:pt idx="322">
                  <c:v>1.6246418338108883</c:v>
                </c:pt>
                <c:pt idx="323">
                  <c:v>1.6246418338108883</c:v>
                </c:pt>
                <c:pt idx="324">
                  <c:v>1.6155763979579576</c:v>
                </c:pt>
                <c:pt idx="325">
                  <c:v>1.5839832382725998</c:v>
                </c:pt>
                <c:pt idx="326">
                  <c:v>1.5536020093617913</c:v>
                </c:pt>
                <c:pt idx="327">
                  <c:v>1.5243642881146937</c:v>
                </c:pt>
                <c:pt idx="328">
                  <c:v>1.4962067069818485</c:v>
                </c:pt>
                <c:pt idx="329">
                  <c:v>1.4690704955197986</c:v>
                </c:pt>
                <c:pt idx="330">
                  <c:v>1.4429010709362651</c:v>
                </c:pt>
                <c:pt idx="331">
                  <c:v>1.4176476716324518</c:v>
                </c:pt>
                <c:pt idx="332">
                  <c:v>1.1362725450901803</c:v>
                </c:pt>
                <c:pt idx="333">
                  <c:v>1.1362725450901803</c:v>
                </c:pt>
                <c:pt idx="334">
                  <c:v>1.0461254612546125</c:v>
                </c:pt>
                <c:pt idx="335">
                  <c:v>1.0461254612546125</c:v>
                </c:pt>
                <c:pt idx="336">
                  <c:v>1.0461254612546125</c:v>
                </c:pt>
                <c:pt idx="337">
                  <c:v>1.0461254612546125</c:v>
                </c:pt>
                <c:pt idx="338">
                  <c:v>1.0461254612546125</c:v>
                </c:pt>
                <c:pt idx="339">
                  <c:v>1.0461254612546125</c:v>
                </c:pt>
                <c:pt idx="340">
                  <c:v>1.0461254612546125</c:v>
                </c:pt>
                <c:pt idx="341">
                  <c:v>1.0461254612546125</c:v>
                </c:pt>
                <c:pt idx="342">
                  <c:v>1.0461254612546125</c:v>
                </c:pt>
                <c:pt idx="343">
                  <c:v>1.0461254612546125</c:v>
                </c:pt>
                <c:pt idx="344">
                  <c:v>1.0461254612546125</c:v>
                </c:pt>
                <c:pt idx="345">
                  <c:v>1.0461254612546125</c:v>
                </c:pt>
                <c:pt idx="346">
                  <c:v>1.0461254612546125</c:v>
                </c:pt>
                <c:pt idx="347">
                  <c:v>1.0461254612546125</c:v>
                </c:pt>
                <c:pt idx="348">
                  <c:v>1.0461254612546125</c:v>
                </c:pt>
                <c:pt idx="349">
                  <c:v>1.0461254612546125</c:v>
                </c:pt>
                <c:pt idx="350">
                  <c:v>1.0461254612546125</c:v>
                </c:pt>
                <c:pt idx="351">
                  <c:v>1</c:v>
                </c:pt>
                <c:pt idx="352">
                  <c:v>1</c:v>
                </c:pt>
                <c:pt idx="353">
                  <c:v>1</c:v>
                </c:pt>
                <c:pt idx="354">
                  <c:v>1</c:v>
                </c:pt>
                <c:pt idx="355">
                  <c:v>1</c:v>
                </c:pt>
                <c:pt idx="356">
                  <c:v>1</c:v>
                </c:pt>
                <c:pt idx="357">
                  <c:v>1</c:v>
                </c:pt>
                <c:pt idx="358">
                  <c:v>1</c:v>
                </c:pt>
                <c:pt idx="359">
                  <c:v>1</c:v>
                </c:pt>
                <c:pt idx="360">
                  <c:v>3.0357142857142847</c:v>
                </c:pt>
                <c:pt idx="361">
                  <c:v>3.0357142857142847</c:v>
                </c:pt>
                <c:pt idx="362">
                  <c:v>3.0357142857142847</c:v>
                </c:pt>
                <c:pt idx="363">
                  <c:v>3.0357142857142847</c:v>
                </c:pt>
                <c:pt idx="364">
                  <c:v>3.0357142857142847</c:v>
                </c:pt>
                <c:pt idx="365">
                  <c:v>3.0357142857142847</c:v>
                </c:pt>
                <c:pt idx="366">
                  <c:v>3.0357142857142847</c:v>
                </c:pt>
                <c:pt idx="367">
                  <c:v>3.0357142857142847</c:v>
                </c:pt>
                <c:pt idx="368">
                  <c:v>3.0357142857142847</c:v>
                </c:pt>
                <c:pt idx="369">
                  <c:v>3.0357142857142847</c:v>
                </c:pt>
                <c:pt idx="370">
                  <c:v>3.0357142857142847</c:v>
                </c:pt>
                <c:pt idx="371">
                  <c:v>3.0357142857142847</c:v>
                </c:pt>
                <c:pt idx="372">
                  <c:v>3.0357142857142847</c:v>
                </c:pt>
                <c:pt idx="373">
                  <c:v>3.0357142857142847</c:v>
                </c:pt>
                <c:pt idx="374">
                  <c:v>3.0357142857142847</c:v>
                </c:pt>
                <c:pt idx="375">
                  <c:v>3.0357142857142847</c:v>
                </c:pt>
                <c:pt idx="376">
                  <c:v>3.009959424566516</c:v>
                </c:pt>
                <c:pt idx="377">
                  <c:v>2.8343174713441588</c:v>
                </c:pt>
                <c:pt idx="378">
                  <c:v>1.2977099236641219</c:v>
                </c:pt>
                <c:pt idx="379">
                  <c:v>1.2977099236641219</c:v>
                </c:pt>
                <c:pt idx="380">
                  <c:v>1.2977099236641219</c:v>
                </c:pt>
                <c:pt idx="381">
                  <c:v>1.2977099236641219</c:v>
                </c:pt>
                <c:pt idx="382">
                  <c:v>1.2977099236641219</c:v>
                </c:pt>
                <c:pt idx="383">
                  <c:v>1.2977099236641219</c:v>
                </c:pt>
                <c:pt idx="384">
                  <c:v>1.2977099236641219</c:v>
                </c:pt>
                <c:pt idx="385">
                  <c:v>1.2977099236641219</c:v>
                </c:pt>
                <c:pt idx="386">
                  <c:v>1.2977099236641219</c:v>
                </c:pt>
                <c:pt idx="387">
                  <c:v>1.2977099236641219</c:v>
                </c:pt>
                <c:pt idx="388">
                  <c:v>1.2977099236641219</c:v>
                </c:pt>
                <c:pt idx="389">
                  <c:v>1.2977099236641219</c:v>
                </c:pt>
                <c:pt idx="390">
                  <c:v>1.2977099236641219</c:v>
                </c:pt>
                <c:pt idx="391">
                  <c:v>1.2977099236641219</c:v>
                </c:pt>
                <c:pt idx="392">
                  <c:v>1.2977099236641219</c:v>
                </c:pt>
                <c:pt idx="393">
                  <c:v>1.2977099236641219</c:v>
                </c:pt>
                <c:pt idx="394">
                  <c:v>1.2977099236641219</c:v>
                </c:pt>
                <c:pt idx="395">
                  <c:v>1.2977099236641219</c:v>
                </c:pt>
                <c:pt idx="396">
                  <c:v>1.2274368231046908</c:v>
                </c:pt>
                <c:pt idx="397">
                  <c:v>1.2274368231046908</c:v>
                </c:pt>
                <c:pt idx="398">
                  <c:v>1.2274368231046908</c:v>
                </c:pt>
                <c:pt idx="399">
                  <c:v>1.2274368231046908</c:v>
                </c:pt>
                <c:pt idx="400">
                  <c:v>1.1683848797250884</c:v>
                </c:pt>
                <c:pt idx="401">
                  <c:v>1.1683848797250884</c:v>
                </c:pt>
                <c:pt idx="402">
                  <c:v>1.1527051843480647</c:v>
                </c:pt>
                <c:pt idx="403">
                  <c:v>1.1259831654477641</c:v>
                </c:pt>
                <c:pt idx="404">
                  <c:v>1.1004720161834041</c:v>
                </c:pt>
                <c:pt idx="405">
                  <c:v>1.0760912567585306</c:v>
                </c:pt>
                <c:pt idx="406">
                  <c:v>1.0527673848535601</c:v>
                </c:pt>
                <c:pt idx="407">
                  <c:v>1.0029498525073719</c:v>
                </c:pt>
                <c:pt idx="408">
                  <c:v>1.0029498525073719</c:v>
                </c:pt>
                <c:pt idx="409">
                  <c:v>1</c:v>
                </c:pt>
                <c:pt idx="410">
                  <c:v>2.0102040816326552</c:v>
                </c:pt>
                <c:pt idx="411">
                  <c:v>2.0102040816326552</c:v>
                </c:pt>
                <c:pt idx="412">
                  <c:v>2.0102040816326552</c:v>
                </c:pt>
                <c:pt idx="413">
                  <c:v>2.0102040816326552</c:v>
                </c:pt>
                <c:pt idx="414">
                  <c:v>2.0102040816326552</c:v>
                </c:pt>
                <c:pt idx="415">
                  <c:v>2.0102040816326552</c:v>
                </c:pt>
                <c:pt idx="416">
                  <c:v>2.0102040816326552</c:v>
                </c:pt>
                <c:pt idx="417">
                  <c:v>2.0102040816326552</c:v>
                </c:pt>
                <c:pt idx="418">
                  <c:v>2.0102040816326552</c:v>
                </c:pt>
                <c:pt idx="419">
                  <c:v>2.0102040816326552</c:v>
                </c:pt>
                <c:pt idx="420">
                  <c:v>2.0102040816326552</c:v>
                </c:pt>
                <c:pt idx="421">
                  <c:v>2.0102040816326552</c:v>
                </c:pt>
                <c:pt idx="422">
                  <c:v>2.0102040816326552</c:v>
                </c:pt>
                <c:pt idx="423">
                  <c:v>2.0102040816326552</c:v>
                </c:pt>
                <c:pt idx="424">
                  <c:v>2.0102040816326552</c:v>
                </c:pt>
                <c:pt idx="425">
                  <c:v>2.0102040816326552</c:v>
                </c:pt>
                <c:pt idx="426">
                  <c:v>2.0102040816326552</c:v>
                </c:pt>
                <c:pt idx="427">
                  <c:v>2.0102040816326552</c:v>
                </c:pt>
                <c:pt idx="428">
                  <c:v>2.0102040816326552</c:v>
                </c:pt>
                <c:pt idx="429">
                  <c:v>2.0102040816326552</c:v>
                </c:pt>
                <c:pt idx="430">
                  <c:v>2.0102040816326552</c:v>
                </c:pt>
                <c:pt idx="431">
                  <c:v>2.0102040816326552</c:v>
                </c:pt>
                <c:pt idx="432">
                  <c:v>2.0102040816326552</c:v>
                </c:pt>
                <c:pt idx="433">
                  <c:v>2.0102040816326552</c:v>
                </c:pt>
                <c:pt idx="434">
                  <c:v>2.0102040816326552</c:v>
                </c:pt>
                <c:pt idx="435">
                  <c:v>2.0102040816326552</c:v>
                </c:pt>
                <c:pt idx="436">
                  <c:v>2.0102040816326552</c:v>
                </c:pt>
                <c:pt idx="437">
                  <c:v>2.0102040816326552</c:v>
                </c:pt>
                <c:pt idx="438">
                  <c:v>2.0102040816326552</c:v>
                </c:pt>
                <c:pt idx="439">
                  <c:v>2.0102040816326552</c:v>
                </c:pt>
                <c:pt idx="440">
                  <c:v>2.0102040816326552</c:v>
                </c:pt>
                <c:pt idx="441">
                  <c:v>2.0102040816326552</c:v>
                </c:pt>
                <c:pt idx="442">
                  <c:v>2.0102040816326552</c:v>
                </c:pt>
                <c:pt idx="443">
                  <c:v>2.0102040816326552</c:v>
                </c:pt>
                <c:pt idx="444">
                  <c:v>2.0102040816326552</c:v>
                </c:pt>
                <c:pt idx="445">
                  <c:v>2.0102040816326552</c:v>
                </c:pt>
                <c:pt idx="446">
                  <c:v>1.7093275488069415</c:v>
                </c:pt>
                <c:pt idx="447">
                  <c:v>1.7093275488069415</c:v>
                </c:pt>
                <c:pt idx="448">
                  <c:v>1.8672985781990519</c:v>
                </c:pt>
                <c:pt idx="449">
                  <c:v>1.8672985781990519</c:v>
                </c:pt>
                <c:pt idx="450">
                  <c:v>1.8672985781990519</c:v>
                </c:pt>
                <c:pt idx="451">
                  <c:v>1.8672985781990519</c:v>
                </c:pt>
                <c:pt idx="452">
                  <c:v>1.8672985781990519</c:v>
                </c:pt>
                <c:pt idx="453">
                  <c:v>1.8672985781990519</c:v>
                </c:pt>
                <c:pt idx="454">
                  <c:v>1.8672985781990519</c:v>
                </c:pt>
                <c:pt idx="455">
                  <c:v>1.8672985781990519</c:v>
                </c:pt>
                <c:pt idx="456">
                  <c:v>1.8672985781990519</c:v>
                </c:pt>
                <c:pt idx="457">
                  <c:v>1.7433628318584071</c:v>
                </c:pt>
                <c:pt idx="458">
                  <c:v>1.7433628318584071</c:v>
                </c:pt>
                <c:pt idx="459">
                  <c:v>1.7433628318584071</c:v>
                </c:pt>
                <c:pt idx="460">
                  <c:v>1.7433628318584071</c:v>
                </c:pt>
                <c:pt idx="461">
                  <c:v>1.7433628318584071</c:v>
                </c:pt>
                <c:pt idx="462">
                  <c:v>1.7433628318584071</c:v>
                </c:pt>
                <c:pt idx="463">
                  <c:v>1.7395143487858697</c:v>
                </c:pt>
                <c:pt idx="464">
                  <c:v>1.7395143487858697</c:v>
                </c:pt>
                <c:pt idx="465">
                  <c:v>1.3704347826086956</c:v>
                </c:pt>
                <c:pt idx="466">
                  <c:v>1.3704347826086956</c:v>
                </c:pt>
                <c:pt idx="467">
                  <c:v>1.3704347826086956</c:v>
                </c:pt>
                <c:pt idx="468">
                  <c:v>1.3704347826086956</c:v>
                </c:pt>
                <c:pt idx="469">
                  <c:v>1.3704347826086956</c:v>
                </c:pt>
                <c:pt idx="470">
                  <c:v>1.3704347826086956</c:v>
                </c:pt>
                <c:pt idx="471">
                  <c:v>1.3704347826086956</c:v>
                </c:pt>
                <c:pt idx="472">
                  <c:v>1.3704347826086956</c:v>
                </c:pt>
                <c:pt idx="473">
                  <c:v>1.3704347826086956</c:v>
                </c:pt>
                <c:pt idx="474">
                  <c:v>1.3704347826086956</c:v>
                </c:pt>
                <c:pt idx="475">
                  <c:v>1.3704347826086956</c:v>
                </c:pt>
                <c:pt idx="476">
                  <c:v>1.3704347826086956</c:v>
                </c:pt>
                <c:pt idx="477">
                  <c:v>1.3704347826086956</c:v>
                </c:pt>
                <c:pt idx="478">
                  <c:v>1.3704347826086956</c:v>
                </c:pt>
                <c:pt idx="479">
                  <c:v>1.3704347826086956</c:v>
                </c:pt>
                <c:pt idx="480">
                  <c:v>1.3704347826086956</c:v>
                </c:pt>
                <c:pt idx="481">
                  <c:v>1.3704347826086956</c:v>
                </c:pt>
                <c:pt idx="482">
                  <c:v>1.3704347826086956</c:v>
                </c:pt>
                <c:pt idx="483">
                  <c:v>1.3704347826086956</c:v>
                </c:pt>
                <c:pt idx="484">
                  <c:v>1.3704347826086956</c:v>
                </c:pt>
                <c:pt idx="485">
                  <c:v>1.3024793388429752</c:v>
                </c:pt>
                <c:pt idx="486">
                  <c:v>1.2104454685099846</c:v>
                </c:pt>
                <c:pt idx="487">
                  <c:v>1.2104454685099846</c:v>
                </c:pt>
                <c:pt idx="488">
                  <c:v>1.2104454685099846</c:v>
                </c:pt>
                <c:pt idx="489">
                  <c:v>1.2104454685099846</c:v>
                </c:pt>
                <c:pt idx="490">
                  <c:v>1.2104454685099846</c:v>
                </c:pt>
                <c:pt idx="491">
                  <c:v>1.2104454685099846</c:v>
                </c:pt>
                <c:pt idx="492">
                  <c:v>1.2104454685099846</c:v>
                </c:pt>
                <c:pt idx="493">
                  <c:v>1.18674698795181</c:v>
                </c:pt>
                <c:pt idx="494">
                  <c:v>1.18674698795181</c:v>
                </c:pt>
                <c:pt idx="495">
                  <c:v>1.18674698795181</c:v>
                </c:pt>
                <c:pt idx="496">
                  <c:v>1.18674698795181</c:v>
                </c:pt>
                <c:pt idx="497">
                  <c:v>1.18674698795181</c:v>
                </c:pt>
                <c:pt idx="498">
                  <c:v>1.18674698795181</c:v>
                </c:pt>
                <c:pt idx="499">
                  <c:v>1.18674698795181</c:v>
                </c:pt>
                <c:pt idx="500">
                  <c:v>1.18674698795181</c:v>
                </c:pt>
                <c:pt idx="501">
                  <c:v>1.1305595408895281</c:v>
                </c:pt>
                <c:pt idx="502">
                  <c:v>1.1305595408895281</c:v>
                </c:pt>
                <c:pt idx="503">
                  <c:v>1.1305595408895281</c:v>
                </c:pt>
                <c:pt idx="504">
                  <c:v>1.1305595408895281</c:v>
                </c:pt>
                <c:pt idx="505">
                  <c:v>1.1305595408895281</c:v>
                </c:pt>
                <c:pt idx="506">
                  <c:v>1.0914127423822715</c:v>
                </c:pt>
                <c:pt idx="507">
                  <c:v>1.0914127423822715</c:v>
                </c:pt>
                <c:pt idx="508">
                  <c:v>1.0914127423822715</c:v>
                </c:pt>
                <c:pt idx="509">
                  <c:v>1.0765027322404372</c:v>
                </c:pt>
                <c:pt idx="510">
                  <c:v>1.0765027322404372</c:v>
                </c:pt>
                <c:pt idx="511">
                  <c:v>1.0765027322404372</c:v>
                </c:pt>
                <c:pt idx="512">
                  <c:v>1.0765027322404372</c:v>
                </c:pt>
                <c:pt idx="513">
                  <c:v>1.0619946091644155</c:v>
                </c:pt>
                <c:pt idx="514">
                  <c:v>1.0619946091644155</c:v>
                </c:pt>
                <c:pt idx="515">
                  <c:v>1.054886211512718</c:v>
                </c:pt>
                <c:pt idx="516">
                  <c:v>1.0507250402800119</c:v>
                </c:pt>
                <c:pt idx="517">
                  <c:v>1.0141570141570166</c:v>
                </c:pt>
                <c:pt idx="518">
                  <c:v>1.0141570141570166</c:v>
                </c:pt>
                <c:pt idx="519">
                  <c:v>1.0051020408163265</c:v>
                </c:pt>
                <c:pt idx="520">
                  <c:v>1.003874940283449</c:v>
                </c:pt>
                <c:pt idx="521">
                  <c:v>1</c:v>
                </c:pt>
                <c:pt idx="522">
                  <c:v>1</c:v>
                </c:pt>
                <c:pt idx="523">
                  <c:v>2.0102040816326552</c:v>
                </c:pt>
                <c:pt idx="524">
                  <c:v>2.0102040816326552</c:v>
                </c:pt>
                <c:pt idx="525">
                  <c:v>2.0102040816326552</c:v>
                </c:pt>
                <c:pt idx="526">
                  <c:v>2.0102040816326552</c:v>
                </c:pt>
                <c:pt idx="527">
                  <c:v>2.0102040816326552</c:v>
                </c:pt>
                <c:pt idx="528">
                  <c:v>2.0102040816326552</c:v>
                </c:pt>
                <c:pt idx="529">
                  <c:v>2.0102040816326552</c:v>
                </c:pt>
                <c:pt idx="530">
                  <c:v>2.0102040816326552</c:v>
                </c:pt>
                <c:pt idx="531">
                  <c:v>2.0102040816326552</c:v>
                </c:pt>
                <c:pt idx="532">
                  <c:v>2.0102040816326552</c:v>
                </c:pt>
                <c:pt idx="533">
                  <c:v>2.0102040816326552</c:v>
                </c:pt>
                <c:pt idx="534">
                  <c:v>2.0102040816326552</c:v>
                </c:pt>
                <c:pt idx="535">
                  <c:v>2.0102040816326552</c:v>
                </c:pt>
                <c:pt idx="536">
                  <c:v>2.0102040816326552</c:v>
                </c:pt>
                <c:pt idx="537">
                  <c:v>2.0102040816326552</c:v>
                </c:pt>
                <c:pt idx="538">
                  <c:v>2.0102040816326552</c:v>
                </c:pt>
                <c:pt idx="539">
                  <c:v>2.0102040816326552</c:v>
                </c:pt>
                <c:pt idx="540">
                  <c:v>2.0102040816326552</c:v>
                </c:pt>
                <c:pt idx="541">
                  <c:v>2.0102040816326552</c:v>
                </c:pt>
                <c:pt idx="542">
                  <c:v>2.0102040816326552</c:v>
                </c:pt>
                <c:pt idx="543">
                  <c:v>2.0102040816326552</c:v>
                </c:pt>
                <c:pt idx="544">
                  <c:v>2.0102040816326552</c:v>
                </c:pt>
                <c:pt idx="545">
                  <c:v>2.0102040816326552</c:v>
                </c:pt>
                <c:pt idx="546">
                  <c:v>2.0102040816326552</c:v>
                </c:pt>
                <c:pt idx="547">
                  <c:v>2.0102040816326552</c:v>
                </c:pt>
                <c:pt idx="548">
                  <c:v>2.0102040816326552</c:v>
                </c:pt>
                <c:pt idx="549">
                  <c:v>2.0102040816326552</c:v>
                </c:pt>
                <c:pt idx="550">
                  <c:v>2.0102040816326552</c:v>
                </c:pt>
                <c:pt idx="551">
                  <c:v>2.0102040816326552</c:v>
                </c:pt>
                <c:pt idx="552">
                  <c:v>2.0102040816326552</c:v>
                </c:pt>
                <c:pt idx="553">
                  <c:v>2.0102040816326552</c:v>
                </c:pt>
                <c:pt idx="554">
                  <c:v>2.0102040816326552</c:v>
                </c:pt>
                <c:pt idx="555">
                  <c:v>2.0102040816326552</c:v>
                </c:pt>
                <c:pt idx="556">
                  <c:v>2.0102040816326552</c:v>
                </c:pt>
                <c:pt idx="557">
                  <c:v>2.0102040816326552</c:v>
                </c:pt>
                <c:pt idx="558">
                  <c:v>2.0102040816326552</c:v>
                </c:pt>
                <c:pt idx="559">
                  <c:v>2.0102040816326552</c:v>
                </c:pt>
                <c:pt idx="560">
                  <c:v>1.8672985781990519</c:v>
                </c:pt>
                <c:pt idx="561">
                  <c:v>1.8672985781990519</c:v>
                </c:pt>
                <c:pt idx="562">
                  <c:v>1.8672985781990519</c:v>
                </c:pt>
                <c:pt idx="563">
                  <c:v>1.8672985781990519</c:v>
                </c:pt>
                <c:pt idx="564">
                  <c:v>1.8672985781990519</c:v>
                </c:pt>
                <c:pt idx="565">
                  <c:v>1.8672985781990519</c:v>
                </c:pt>
                <c:pt idx="566">
                  <c:v>1.8672985781990519</c:v>
                </c:pt>
                <c:pt idx="567">
                  <c:v>1.8672985781990519</c:v>
                </c:pt>
                <c:pt idx="568">
                  <c:v>1.8672985781990519</c:v>
                </c:pt>
                <c:pt idx="569">
                  <c:v>1.8672985781990519</c:v>
                </c:pt>
                <c:pt idx="570">
                  <c:v>1.8672985781990519</c:v>
                </c:pt>
                <c:pt idx="571">
                  <c:v>1.8073394495412844</c:v>
                </c:pt>
                <c:pt idx="572">
                  <c:v>1.8073394495412844</c:v>
                </c:pt>
                <c:pt idx="573">
                  <c:v>1.8073394495412844</c:v>
                </c:pt>
                <c:pt idx="574">
                  <c:v>1.8073394495412844</c:v>
                </c:pt>
                <c:pt idx="575">
                  <c:v>1.8073394495412844</c:v>
                </c:pt>
                <c:pt idx="576">
                  <c:v>1.8073394495412844</c:v>
                </c:pt>
                <c:pt idx="577">
                  <c:v>1.7395143487858697</c:v>
                </c:pt>
                <c:pt idx="578">
                  <c:v>1.7395143487858697</c:v>
                </c:pt>
                <c:pt idx="579">
                  <c:v>1.7395143487858697</c:v>
                </c:pt>
                <c:pt idx="580">
                  <c:v>1.7395143487858697</c:v>
                </c:pt>
                <c:pt idx="581">
                  <c:v>1.6280991735537218</c:v>
                </c:pt>
                <c:pt idx="582">
                  <c:v>1.6280991735537218</c:v>
                </c:pt>
                <c:pt idx="583">
                  <c:v>1.6280991735537218</c:v>
                </c:pt>
                <c:pt idx="584">
                  <c:v>1.6280991735537218</c:v>
                </c:pt>
                <c:pt idx="585">
                  <c:v>1.6280991735537218</c:v>
                </c:pt>
                <c:pt idx="586">
                  <c:v>1.5823293172690724</c:v>
                </c:pt>
                <c:pt idx="587">
                  <c:v>1.5823293172690724</c:v>
                </c:pt>
                <c:pt idx="588">
                  <c:v>1.5823293172690724</c:v>
                </c:pt>
                <c:pt idx="589">
                  <c:v>1.4096601073345232</c:v>
                </c:pt>
                <c:pt idx="590">
                  <c:v>1.4096601073345232</c:v>
                </c:pt>
                <c:pt idx="591">
                  <c:v>1.3378607809847198</c:v>
                </c:pt>
                <c:pt idx="592">
                  <c:v>1.3378607809847198</c:v>
                </c:pt>
                <c:pt idx="593">
                  <c:v>1.3378607809847198</c:v>
                </c:pt>
                <c:pt idx="594">
                  <c:v>1.3378607809847198</c:v>
                </c:pt>
                <c:pt idx="595">
                  <c:v>1.3378607809847198</c:v>
                </c:pt>
                <c:pt idx="596">
                  <c:v>1.3378607809847198</c:v>
                </c:pt>
                <c:pt idx="597">
                  <c:v>1.3378607809847198</c:v>
                </c:pt>
                <c:pt idx="598">
                  <c:v>1.3378607809847198</c:v>
                </c:pt>
                <c:pt idx="599">
                  <c:v>1.3024793388429752</c:v>
                </c:pt>
                <c:pt idx="600">
                  <c:v>1.2709677419354839</c:v>
                </c:pt>
                <c:pt idx="601">
                  <c:v>1.2709677419354839</c:v>
                </c:pt>
                <c:pt idx="602">
                  <c:v>1.2709677419354839</c:v>
                </c:pt>
                <c:pt idx="603">
                  <c:v>1.2709677419354839</c:v>
                </c:pt>
                <c:pt idx="604">
                  <c:v>1.2709677419354839</c:v>
                </c:pt>
                <c:pt idx="605">
                  <c:v>1.2709677419354839</c:v>
                </c:pt>
                <c:pt idx="606">
                  <c:v>1.2709677419354839</c:v>
                </c:pt>
                <c:pt idx="607">
                  <c:v>1.1975683890577509</c:v>
                </c:pt>
                <c:pt idx="608">
                  <c:v>1.1975683890577509</c:v>
                </c:pt>
                <c:pt idx="609">
                  <c:v>1.1975683890577509</c:v>
                </c:pt>
                <c:pt idx="610">
                  <c:v>1.1975683890577509</c:v>
                </c:pt>
                <c:pt idx="611">
                  <c:v>1.1975683890577509</c:v>
                </c:pt>
                <c:pt idx="612">
                  <c:v>1.1975683890577509</c:v>
                </c:pt>
                <c:pt idx="613">
                  <c:v>1.1975683890577509</c:v>
                </c:pt>
                <c:pt idx="614">
                  <c:v>1.1305595408895281</c:v>
                </c:pt>
                <c:pt idx="615">
                  <c:v>1.1305595408895281</c:v>
                </c:pt>
                <c:pt idx="616">
                  <c:v>1.1305595408895281</c:v>
                </c:pt>
                <c:pt idx="617">
                  <c:v>1.1305595408895281</c:v>
                </c:pt>
                <c:pt idx="618">
                  <c:v>1.1305595408895281</c:v>
                </c:pt>
                <c:pt idx="619">
                  <c:v>1.1051893408134639</c:v>
                </c:pt>
                <c:pt idx="620">
                  <c:v>1.0914127423822715</c:v>
                </c:pt>
                <c:pt idx="621">
                  <c:v>1.0914127423822715</c:v>
                </c:pt>
                <c:pt idx="622">
                  <c:v>1.0914127423822715</c:v>
                </c:pt>
                <c:pt idx="623">
                  <c:v>1.0765027322404372</c:v>
                </c:pt>
                <c:pt idx="624">
                  <c:v>1.0765027322404372</c:v>
                </c:pt>
                <c:pt idx="625">
                  <c:v>1.0765027322404372</c:v>
                </c:pt>
                <c:pt idx="626">
                  <c:v>1.0765027322404372</c:v>
                </c:pt>
                <c:pt idx="627">
                  <c:v>1.0619946091644155</c:v>
                </c:pt>
                <c:pt idx="628">
                  <c:v>1.0619946091644155</c:v>
                </c:pt>
                <c:pt idx="629">
                  <c:v>1.054886211512718</c:v>
                </c:pt>
                <c:pt idx="630">
                  <c:v>1.0507250402800119</c:v>
                </c:pt>
                <c:pt idx="631">
                  <c:v>1.0141570141570166</c:v>
                </c:pt>
                <c:pt idx="632">
                  <c:v>1.0141570141570166</c:v>
                </c:pt>
                <c:pt idx="633">
                  <c:v>1.0051020408163265</c:v>
                </c:pt>
                <c:pt idx="634">
                  <c:v>1.003874940283449</c:v>
                </c:pt>
                <c:pt idx="635">
                  <c:v>1</c:v>
                </c:pt>
                <c:pt idx="636">
                  <c:v>1</c:v>
                </c:pt>
                <c:pt idx="637">
                  <c:v>3.4306930693069306</c:v>
                </c:pt>
                <c:pt idx="638">
                  <c:v>3.4306930693069306</c:v>
                </c:pt>
                <c:pt idx="639">
                  <c:v>3.4306930693069306</c:v>
                </c:pt>
                <c:pt idx="640">
                  <c:v>3.4306930693069306</c:v>
                </c:pt>
                <c:pt idx="641">
                  <c:v>3.4306930693069306</c:v>
                </c:pt>
                <c:pt idx="642">
                  <c:v>3.4306930693069306</c:v>
                </c:pt>
                <c:pt idx="643">
                  <c:v>3.4306930693069306</c:v>
                </c:pt>
                <c:pt idx="644">
                  <c:v>3.4306930693069306</c:v>
                </c:pt>
                <c:pt idx="645">
                  <c:v>3.4306930693069306</c:v>
                </c:pt>
                <c:pt idx="646">
                  <c:v>3.4306930693069306</c:v>
                </c:pt>
                <c:pt idx="647">
                  <c:v>3.4306930693069306</c:v>
                </c:pt>
                <c:pt idx="648">
                  <c:v>3.4306930693069306</c:v>
                </c:pt>
                <c:pt idx="649">
                  <c:v>2.3571428571428572</c:v>
                </c:pt>
                <c:pt idx="650">
                  <c:v>2.3571428571428572</c:v>
                </c:pt>
                <c:pt idx="651">
                  <c:v>2.3571428571428572</c:v>
                </c:pt>
                <c:pt idx="652">
                  <c:v>2.3571428571428572</c:v>
                </c:pt>
                <c:pt idx="653">
                  <c:v>2.3571428571428572</c:v>
                </c:pt>
                <c:pt idx="654">
                  <c:v>2.3571428571428572</c:v>
                </c:pt>
                <c:pt idx="655">
                  <c:v>2.3571428571428572</c:v>
                </c:pt>
                <c:pt idx="656">
                  <c:v>2.3571428571428572</c:v>
                </c:pt>
                <c:pt idx="657">
                  <c:v>2.3571428571428572</c:v>
                </c:pt>
                <c:pt idx="658">
                  <c:v>2.3571428571428572</c:v>
                </c:pt>
                <c:pt idx="659">
                  <c:v>2.3571428571428572</c:v>
                </c:pt>
                <c:pt idx="660">
                  <c:v>2.0204081632653037</c:v>
                </c:pt>
                <c:pt idx="661">
                  <c:v>2.0204081632653037</c:v>
                </c:pt>
                <c:pt idx="662">
                  <c:v>2.0204081632653037</c:v>
                </c:pt>
                <c:pt idx="663">
                  <c:v>2.0204081632653037</c:v>
                </c:pt>
                <c:pt idx="664">
                  <c:v>2.0204081632653037</c:v>
                </c:pt>
                <c:pt idx="665">
                  <c:v>2.0204081632653037</c:v>
                </c:pt>
                <c:pt idx="666">
                  <c:v>2.0204081632653037</c:v>
                </c:pt>
                <c:pt idx="667">
                  <c:v>2.0204081632653037</c:v>
                </c:pt>
                <c:pt idx="668">
                  <c:v>2.0204081632653037</c:v>
                </c:pt>
                <c:pt idx="669">
                  <c:v>2.0204081632653037</c:v>
                </c:pt>
                <c:pt idx="670">
                  <c:v>2.0204081632653037</c:v>
                </c:pt>
                <c:pt idx="671">
                  <c:v>2.0204081632653037</c:v>
                </c:pt>
                <c:pt idx="672">
                  <c:v>2.0204081632653037</c:v>
                </c:pt>
                <c:pt idx="673">
                  <c:v>2.0204081632653037</c:v>
                </c:pt>
                <c:pt idx="674">
                  <c:v>2.0204081632653037</c:v>
                </c:pt>
                <c:pt idx="675">
                  <c:v>2.0204081632653037</c:v>
                </c:pt>
                <c:pt idx="676">
                  <c:v>2.0204081632653037</c:v>
                </c:pt>
                <c:pt idx="677">
                  <c:v>1.3100189035916852</c:v>
                </c:pt>
                <c:pt idx="678">
                  <c:v>1.3100189035916852</c:v>
                </c:pt>
                <c:pt idx="679">
                  <c:v>1.3100189035916852</c:v>
                </c:pt>
                <c:pt idx="680">
                  <c:v>1.3100189035916852</c:v>
                </c:pt>
                <c:pt idx="681">
                  <c:v>1.3100189035916852</c:v>
                </c:pt>
                <c:pt idx="682">
                  <c:v>1.3100189035916852</c:v>
                </c:pt>
                <c:pt idx="683">
                  <c:v>1.3100189035916852</c:v>
                </c:pt>
                <c:pt idx="684">
                  <c:v>1.3100189035916852</c:v>
                </c:pt>
                <c:pt idx="685">
                  <c:v>1.3100189035916852</c:v>
                </c:pt>
                <c:pt idx="686">
                  <c:v>1.3100189035916852</c:v>
                </c:pt>
                <c:pt idx="687">
                  <c:v>1.3100189035916852</c:v>
                </c:pt>
                <c:pt idx="688">
                  <c:v>1.3100189035916852</c:v>
                </c:pt>
                <c:pt idx="689">
                  <c:v>1.3943661971830978</c:v>
                </c:pt>
                <c:pt idx="690">
                  <c:v>1.3943661971830978</c:v>
                </c:pt>
                <c:pt idx="691">
                  <c:v>1.3943661971830978</c:v>
                </c:pt>
                <c:pt idx="692">
                  <c:v>1.3943661971830978</c:v>
                </c:pt>
                <c:pt idx="693">
                  <c:v>1.3943661971830978</c:v>
                </c:pt>
                <c:pt idx="694">
                  <c:v>1.3943661971830978</c:v>
                </c:pt>
                <c:pt idx="695">
                  <c:v>1.3943661971830978</c:v>
                </c:pt>
                <c:pt idx="696">
                  <c:v>1.3943661971830978</c:v>
                </c:pt>
                <c:pt idx="697">
                  <c:v>1.3943661971830978</c:v>
                </c:pt>
                <c:pt idx="698">
                  <c:v>1.3943661971830978</c:v>
                </c:pt>
                <c:pt idx="699">
                  <c:v>1.3943661971830978</c:v>
                </c:pt>
                <c:pt idx="700">
                  <c:v>1.2881040892193298</c:v>
                </c:pt>
                <c:pt idx="701">
                  <c:v>1.2881040892193298</c:v>
                </c:pt>
                <c:pt idx="702">
                  <c:v>1.2881040892193298</c:v>
                </c:pt>
                <c:pt idx="703">
                  <c:v>1.2881040892193298</c:v>
                </c:pt>
                <c:pt idx="704">
                  <c:v>1.2881040892193298</c:v>
                </c:pt>
                <c:pt idx="705">
                  <c:v>1.2881040892193298</c:v>
                </c:pt>
                <c:pt idx="706">
                  <c:v>1.2881040892193298</c:v>
                </c:pt>
                <c:pt idx="707">
                  <c:v>1.2881040892193298</c:v>
                </c:pt>
                <c:pt idx="708">
                  <c:v>1.2881040892193298</c:v>
                </c:pt>
                <c:pt idx="709">
                  <c:v>1.2881040892193298</c:v>
                </c:pt>
                <c:pt idx="710">
                  <c:v>1.2881040892193298</c:v>
                </c:pt>
                <c:pt idx="711">
                  <c:v>1.2881040892193298</c:v>
                </c:pt>
                <c:pt idx="712">
                  <c:v>1.1323529411764746</c:v>
                </c:pt>
                <c:pt idx="713">
                  <c:v>1.1323529411764746</c:v>
                </c:pt>
                <c:pt idx="714">
                  <c:v>1.1323529411764746</c:v>
                </c:pt>
                <c:pt idx="715">
                  <c:v>1.1323529411764746</c:v>
                </c:pt>
                <c:pt idx="716">
                  <c:v>1.1323529411764746</c:v>
                </c:pt>
                <c:pt idx="717">
                  <c:v>1.1323529411764746</c:v>
                </c:pt>
                <c:pt idx="718">
                  <c:v>1.1323529411764746</c:v>
                </c:pt>
                <c:pt idx="719">
                  <c:v>1.1323529411764746</c:v>
                </c:pt>
                <c:pt idx="720">
                  <c:v>1.1323529411764746</c:v>
                </c:pt>
                <c:pt idx="721">
                  <c:v>1.1323529411764746</c:v>
                </c:pt>
                <c:pt idx="722">
                  <c:v>1.1323529411764746</c:v>
                </c:pt>
                <c:pt idx="723">
                  <c:v>1.0879120879120878</c:v>
                </c:pt>
                <c:pt idx="724">
                  <c:v>1.0879120879120878</c:v>
                </c:pt>
                <c:pt idx="725">
                  <c:v>1.0879120879120878</c:v>
                </c:pt>
                <c:pt idx="726">
                  <c:v>1.0879120879120878</c:v>
                </c:pt>
                <c:pt idx="727">
                  <c:v>1.0879120879120878</c:v>
                </c:pt>
                <c:pt idx="728">
                  <c:v>1.0862778394618253</c:v>
                </c:pt>
                <c:pt idx="729">
                  <c:v>1.0744880160217063</c:v>
                </c:pt>
                <c:pt idx="730">
                  <c:v>1</c:v>
                </c:pt>
                <c:pt idx="731">
                  <c:v>1</c:v>
                </c:pt>
                <c:pt idx="732">
                  <c:v>1</c:v>
                </c:pt>
                <c:pt idx="733">
                  <c:v>1</c:v>
                </c:pt>
                <c:pt idx="734">
                  <c:v>1</c:v>
                </c:pt>
                <c:pt idx="735">
                  <c:v>1</c:v>
                </c:pt>
                <c:pt idx="736">
                  <c:v>1</c:v>
                </c:pt>
                <c:pt idx="737">
                  <c:v>1</c:v>
                </c:pt>
                <c:pt idx="738">
                  <c:v>1</c:v>
                </c:pt>
                <c:pt idx="739">
                  <c:v>1</c:v>
                </c:pt>
                <c:pt idx="740">
                  <c:v>1</c:v>
                </c:pt>
                <c:pt idx="741">
                  <c:v>2.6160714285714284</c:v>
                </c:pt>
                <c:pt idx="742">
                  <c:v>2.6160714285714284</c:v>
                </c:pt>
                <c:pt idx="743">
                  <c:v>2.6160714285714284</c:v>
                </c:pt>
                <c:pt idx="744">
                  <c:v>2.6160714285714284</c:v>
                </c:pt>
                <c:pt idx="745">
                  <c:v>2.6160714285714284</c:v>
                </c:pt>
                <c:pt idx="746">
                  <c:v>2.6160714285714284</c:v>
                </c:pt>
                <c:pt idx="747">
                  <c:v>2.6160714285714284</c:v>
                </c:pt>
                <c:pt idx="748">
                  <c:v>2.6160714285714284</c:v>
                </c:pt>
                <c:pt idx="749">
                  <c:v>2.6160714285714284</c:v>
                </c:pt>
                <c:pt idx="750">
                  <c:v>2.6160714285714284</c:v>
                </c:pt>
                <c:pt idx="751">
                  <c:v>2.6160714285714284</c:v>
                </c:pt>
                <c:pt idx="752">
                  <c:v>2.6160714285714284</c:v>
                </c:pt>
                <c:pt idx="753">
                  <c:v>2.6160714285714284</c:v>
                </c:pt>
                <c:pt idx="754">
                  <c:v>1</c:v>
                </c:pt>
                <c:pt idx="755">
                  <c:v>1</c:v>
                </c:pt>
                <c:pt idx="756">
                  <c:v>1</c:v>
                </c:pt>
                <c:pt idx="757">
                  <c:v>1</c:v>
                </c:pt>
                <c:pt idx="758">
                  <c:v>1</c:v>
                </c:pt>
                <c:pt idx="759">
                  <c:v>1</c:v>
                </c:pt>
                <c:pt idx="760">
                  <c:v>1</c:v>
                </c:pt>
                <c:pt idx="761">
                  <c:v>1</c:v>
                </c:pt>
                <c:pt idx="762">
                  <c:v>1.5793991416309012</c:v>
                </c:pt>
                <c:pt idx="763">
                  <c:v>1.5793991416309012</c:v>
                </c:pt>
                <c:pt idx="764">
                  <c:v>1.5793991416309012</c:v>
                </c:pt>
                <c:pt idx="765">
                  <c:v>1.5793991416309012</c:v>
                </c:pt>
                <c:pt idx="766">
                  <c:v>1.5793991416309012</c:v>
                </c:pt>
                <c:pt idx="767">
                  <c:v>1.5793991416309012</c:v>
                </c:pt>
                <c:pt idx="768">
                  <c:v>1.4898785425101198</c:v>
                </c:pt>
                <c:pt idx="769">
                  <c:v>1.4263565891472869</c:v>
                </c:pt>
                <c:pt idx="770">
                  <c:v>1.4263565891472869</c:v>
                </c:pt>
                <c:pt idx="771">
                  <c:v>1.4263565891472869</c:v>
                </c:pt>
                <c:pt idx="772">
                  <c:v>1.4263565891472869</c:v>
                </c:pt>
                <c:pt idx="773">
                  <c:v>1.2348993288590582</c:v>
                </c:pt>
                <c:pt idx="774">
                  <c:v>1.2065573770491798</c:v>
                </c:pt>
                <c:pt idx="775">
                  <c:v>1.2065573770491798</c:v>
                </c:pt>
                <c:pt idx="776">
                  <c:v>1.2065573770491798</c:v>
                </c:pt>
                <c:pt idx="777">
                  <c:v>1.2065573770491798</c:v>
                </c:pt>
                <c:pt idx="778">
                  <c:v>1.2065573770491798</c:v>
                </c:pt>
                <c:pt idx="779">
                  <c:v>1.2602739726027401</c:v>
                </c:pt>
                <c:pt idx="780">
                  <c:v>1.2602739726027401</c:v>
                </c:pt>
                <c:pt idx="781">
                  <c:v>1.2602739726027401</c:v>
                </c:pt>
                <c:pt idx="782">
                  <c:v>1.2602739726027401</c:v>
                </c:pt>
                <c:pt idx="783">
                  <c:v>1.2602739726027401</c:v>
                </c:pt>
                <c:pt idx="784">
                  <c:v>1.2602739726027401</c:v>
                </c:pt>
                <c:pt idx="785">
                  <c:v>1.2602739726027401</c:v>
                </c:pt>
                <c:pt idx="786">
                  <c:v>1.2602739726027401</c:v>
                </c:pt>
                <c:pt idx="787">
                  <c:v>1.2602739726027401</c:v>
                </c:pt>
                <c:pt idx="788">
                  <c:v>1.2602739726027401</c:v>
                </c:pt>
                <c:pt idx="789">
                  <c:v>1.2602739726027401</c:v>
                </c:pt>
                <c:pt idx="790">
                  <c:v>1.2348993288590582</c:v>
                </c:pt>
                <c:pt idx="791">
                  <c:v>1.2348993288590582</c:v>
                </c:pt>
                <c:pt idx="792">
                  <c:v>1.2348993288590582</c:v>
                </c:pt>
                <c:pt idx="793">
                  <c:v>1.2348993288590582</c:v>
                </c:pt>
                <c:pt idx="794">
                  <c:v>1.2348993288590582</c:v>
                </c:pt>
                <c:pt idx="795">
                  <c:v>1.1288343558282208</c:v>
                </c:pt>
                <c:pt idx="796">
                  <c:v>1.1288343558282208</c:v>
                </c:pt>
                <c:pt idx="797">
                  <c:v>1.1288343558282208</c:v>
                </c:pt>
                <c:pt idx="798">
                  <c:v>1.1288343558282208</c:v>
                </c:pt>
                <c:pt idx="799">
                  <c:v>1.1288343558282208</c:v>
                </c:pt>
                <c:pt idx="800">
                  <c:v>1.1051051051051051</c:v>
                </c:pt>
                <c:pt idx="801">
                  <c:v>1.1051051051051051</c:v>
                </c:pt>
                <c:pt idx="802">
                  <c:v>1.1185410334346504</c:v>
                </c:pt>
                <c:pt idx="803">
                  <c:v>1.1185410334346504</c:v>
                </c:pt>
                <c:pt idx="804">
                  <c:v>1.0952380952380938</c:v>
                </c:pt>
                <c:pt idx="805">
                  <c:v>1.0952380952380938</c:v>
                </c:pt>
                <c:pt idx="806">
                  <c:v>1.0952380952380938</c:v>
                </c:pt>
                <c:pt idx="807">
                  <c:v>1.03954802259887</c:v>
                </c:pt>
                <c:pt idx="808">
                  <c:v>1.03954802259887</c:v>
                </c:pt>
                <c:pt idx="809">
                  <c:v>1.0165745856353592</c:v>
                </c:pt>
                <c:pt idx="810">
                  <c:v>1.0165745856353592</c:v>
                </c:pt>
                <c:pt idx="811">
                  <c:v>1.0109890109890098</c:v>
                </c:pt>
                <c:pt idx="812">
                  <c:v>1.0109890109890098</c:v>
                </c:pt>
                <c:pt idx="813">
                  <c:v>1.0109890109890098</c:v>
                </c:pt>
                <c:pt idx="814">
                  <c:v>1.0027247956403234</c:v>
                </c:pt>
                <c:pt idx="815">
                  <c:v>1</c:v>
                </c:pt>
                <c:pt idx="816">
                  <c:v>1</c:v>
                </c:pt>
                <c:pt idx="817">
                  <c:v>1</c:v>
                </c:pt>
                <c:pt idx="818">
                  <c:v>1</c:v>
                </c:pt>
                <c:pt idx="819">
                  <c:v>1</c:v>
                </c:pt>
                <c:pt idx="820">
                  <c:v>1</c:v>
                </c:pt>
                <c:pt idx="821">
                  <c:v>2</c:v>
                </c:pt>
                <c:pt idx="822">
                  <c:v>2</c:v>
                </c:pt>
                <c:pt idx="823">
                  <c:v>2</c:v>
                </c:pt>
                <c:pt idx="824">
                  <c:v>1.1607142857142858</c:v>
                </c:pt>
                <c:pt idx="825">
                  <c:v>1.1607142857142858</c:v>
                </c:pt>
                <c:pt idx="826">
                  <c:v>1.1607142857142858</c:v>
                </c:pt>
                <c:pt idx="827">
                  <c:v>1.1607142857142858</c:v>
                </c:pt>
                <c:pt idx="828">
                  <c:v>1.1607142857142858</c:v>
                </c:pt>
                <c:pt idx="829">
                  <c:v>1.1607142857142858</c:v>
                </c:pt>
                <c:pt idx="830">
                  <c:v>1.1607142857142858</c:v>
                </c:pt>
                <c:pt idx="831">
                  <c:v>1.1607142857142858</c:v>
                </c:pt>
                <c:pt idx="832">
                  <c:v>1.1607142857142858</c:v>
                </c:pt>
                <c:pt idx="833">
                  <c:v>1.1607142857142858</c:v>
                </c:pt>
                <c:pt idx="834">
                  <c:v>1.1607142857142858</c:v>
                </c:pt>
                <c:pt idx="835">
                  <c:v>1.1607142857142858</c:v>
                </c:pt>
                <c:pt idx="836">
                  <c:v>1.1607142857142858</c:v>
                </c:pt>
                <c:pt idx="837">
                  <c:v>1.1508668388048444</c:v>
                </c:pt>
                <c:pt idx="838">
                  <c:v>1.065573770491804</c:v>
                </c:pt>
                <c:pt idx="839">
                  <c:v>1.0239579914669981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1.0317460317460321</c:v>
                </c:pt>
                <c:pt idx="860">
                  <c:v>1.0317460317460321</c:v>
                </c:pt>
                <c:pt idx="861">
                  <c:v>1.0317460317460321</c:v>
                </c:pt>
                <c:pt idx="862">
                  <c:v>1.0317460317460321</c:v>
                </c:pt>
                <c:pt idx="863">
                  <c:v>1.0317460317460321</c:v>
                </c:pt>
                <c:pt idx="864">
                  <c:v>1.0317460317460321</c:v>
                </c:pt>
                <c:pt idx="865">
                  <c:v>1.0317460317460321</c:v>
                </c:pt>
                <c:pt idx="866">
                  <c:v>1.0317460317460321</c:v>
                </c:pt>
                <c:pt idx="867">
                  <c:v>1.0317460317460321</c:v>
                </c:pt>
                <c:pt idx="868">
                  <c:v>1.0317460317460321</c:v>
                </c:pt>
                <c:pt idx="869">
                  <c:v>1.0317460317460321</c:v>
                </c:pt>
                <c:pt idx="870">
                  <c:v>1.0317460317460321</c:v>
                </c:pt>
                <c:pt idx="871">
                  <c:v>1.0317460317460321</c:v>
                </c:pt>
                <c:pt idx="872">
                  <c:v>1.0317460317460321</c:v>
                </c:pt>
                <c:pt idx="873">
                  <c:v>1.1607142857142858</c:v>
                </c:pt>
                <c:pt idx="874">
                  <c:v>1.1607142857142858</c:v>
                </c:pt>
                <c:pt idx="875">
                  <c:v>1.1508668388048444</c:v>
                </c:pt>
                <c:pt idx="876">
                  <c:v>1.065573770491804</c:v>
                </c:pt>
                <c:pt idx="877">
                  <c:v>1.0239579914669981</c:v>
                </c:pt>
                <c:pt idx="878">
                  <c:v>1</c:v>
                </c:pt>
                <c:pt idx="879">
                  <c:v>1</c:v>
                </c:pt>
                <c:pt idx="880">
                  <c:v>1</c:v>
                </c:pt>
                <c:pt idx="881">
                  <c:v>1</c:v>
                </c:pt>
                <c:pt idx="882">
                  <c:v>1</c:v>
                </c:pt>
                <c:pt idx="883">
                  <c:v>1</c:v>
                </c:pt>
                <c:pt idx="884">
                  <c:v>1</c:v>
                </c:pt>
                <c:pt idx="885">
                  <c:v>1</c:v>
                </c:pt>
                <c:pt idx="886">
                  <c:v>1</c:v>
                </c:pt>
                <c:pt idx="887">
                  <c:v>1</c:v>
                </c:pt>
                <c:pt idx="888">
                  <c:v>1</c:v>
                </c:pt>
                <c:pt idx="889">
                  <c:v>1</c:v>
                </c:pt>
                <c:pt idx="890">
                  <c:v>1.2848484848484849</c:v>
                </c:pt>
                <c:pt idx="891">
                  <c:v>1.2848484848484849</c:v>
                </c:pt>
                <c:pt idx="892">
                  <c:v>1.2848484848484849</c:v>
                </c:pt>
                <c:pt idx="893">
                  <c:v>1.2848484848484849</c:v>
                </c:pt>
                <c:pt idx="894">
                  <c:v>1.2848484848484849</c:v>
                </c:pt>
                <c:pt idx="895">
                  <c:v>1.2848484848484849</c:v>
                </c:pt>
                <c:pt idx="896">
                  <c:v>1.2848484848484849</c:v>
                </c:pt>
                <c:pt idx="897">
                  <c:v>1.2848484848484849</c:v>
                </c:pt>
                <c:pt idx="898">
                  <c:v>1.2848484848484849</c:v>
                </c:pt>
                <c:pt idx="899">
                  <c:v>1.2848484848484849</c:v>
                </c:pt>
                <c:pt idx="900">
                  <c:v>1.2848484848484849</c:v>
                </c:pt>
                <c:pt idx="901">
                  <c:v>1.2848484848484849</c:v>
                </c:pt>
                <c:pt idx="902">
                  <c:v>1.4228187919463087</c:v>
                </c:pt>
                <c:pt idx="903">
                  <c:v>1.4228187919463087</c:v>
                </c:pt>
                <c:pt idx="904">
                  <c:v>1.4228187919463087</c:v>
                </c:pt>
                <c:pt idx="905">
                  <c:v>1.0816326530612246</c:v>
                </c:pt>
                <c:pt idx="906">
                  <c:v>1.0816326530612246</c:v>
                </c:pt>
                <c:pt idx="907">
                  <c:v>1.0816326530612246</c:v>
                </c:pt>
                <c:pt idx="908">
                  <c:v>1.0816326530612246</c:v>
                </c:pt>
                <c:pt idx="909">
                  <c:v>1.0816326530612246</c:v>
                </c:pt>
                <c:pt idx="910">
                  <c:v>1.0816326530612246</c:v>
                </c:pt>
                <c:pt idx="911">
                  <c:v>1.0816326530612246</c:v>
                </c:pt>
                <c:pt idx="912">
                  <c:v>1.0816326530612246</c:v>
                </c:pt>
                <c:pt idx="913">
                  <c:v>1.0816326530612246</c:v>
                </c:pt>
                <c:pt idx="914">
                  <c:v>1.0816326530612246</c:v>
                </c:pt>
                <c:pt idx="915">
                  <c:v>1.0816326530612246</c:v>
                </c:pt>
                <c:pt idx="916">
                  <c:v>1.0816326530612246</c:v>
                </c:pt>
                <c:pt idx="917">
                  <c:v>1.0816326530612246</c:v>
                </c:pt>
                <c:pt idx="918">
                  <c:v>1.0763697905648248</c:v>
                </c:pt>
                <c:pt idx="919">
                  <c:v>1.0291262135922306</c:v>
                </c:pt>
                <c:pt idx="920">
                  <c:v>1.0049377839225639</c:v>
                </c:pt>
                <c:pt idx="921">
                  <c:v>1</c:v>
                </c:pt>
                <c:pt idx="922">
                  <c:v>1</c:v>
                </c:pt>
                <c:pt idx="923">
                  <c:v>1</c:v>
                </c:pt>
                <c:pt idx="924">
                  <c:v>2</c:v>
                </c:pt>
                <c:pt idx="925">
                  <c:v>2</c:v>
                </c:pt>
                <c:pt idx="926">
                  <c:v>2</c:v>
                </c:pt>
                <c:pt idx="927">
                  <c:v>1.1607142857142858</c:v>
                </c:pt>
                <c:pt idx="928">
                  <c:v>1.1607142857142858</c:v>
                </c:pt>
                <c:pt idx="929">
                  <c:v>1.1607142857142858</c:v>
                </c:pt>
                <c:pt idx="930">
                  <c:v>1.1607142857142858</c:v>
                </c:pt>
                <c:pt idx="931">
                  <c:v>1.1607142857142858</c:v>
                </c:pt>
                <c:pt idx="932">
                  <c:v>1.1607142857142858</c:v>
                </c:pt>
                <c:pt idx="933">
                  <c:v>1.1607142857142858</c:v>
                </c:pt>
                <c:pt idx="934">
                  <c:v>1.1607142857142858</c:v>
                </c:pt>
                <c:pt idx="935">
                  <c:v>1.1607142857142858</c:v>
                </c:pt>
                <c:pt idx="936">
                  <c:v>1.1607142857142858</c:v>
                </c:pt>
                <c:pt idx="937">
                  <c:v>1.1607142857142858</c:v>
                </c:pt>
                <c:pt idx="938">
                  <c:v>1.1607142857142858</c:v>
                </c:pt>
                <c:pt idx="939">
                  <c:v>1.1607142857142858</c:v>
                </c:pt>
                <c:pt idx="940">
                  <c:v>1.1508668388048444</c:v>
                </c:pt>
                <c:pt idx="941">
                  <c:v>1.0317460317460321</c:v>
                </c:pt>
                <c:pt idx="942">
                  <c:v>1.0239579914669981</c:v>
                </c:pt>
                <c:pt idx="943">
                  <c:v>1</c:v>
                </c:pt>
                <c:pt idx="944">
                  <c:v>1</c:v>
                </c:pt>
                <c:pt idx="945">
                  <c:v>1</c:v>
                </c:pt>
                <c:pt idx="946">
                  <c:v>1</c:v>
                </c:pt>
                <c:pt idx="947">
                  <c:v>1</c:v>
                </c:pt>
                <c:pt idx="948">
                  <c:v>1</c:v>
                </c:pt>
                <c:pt idx="949">
                  <c:v>1.9532051282051661</c:v>
                </c:pt>
                <c:pt idx="950">
                  <c:v>1.9532051282051661</c:v>
                </c:pt>
                <c:pt idx="951">
                  <c:v>1.9532051282051661</c:v>
                </c:pt>
                <c:pt idx="952">
                  <c:v>1.9532051282051661</c:v>
                </c:pt>
                <c:pt idx="953">
                  <c:v>1.9532051282051661</c:v>
                </c:pt>
                <c:pt idx="954">
                  <c:v>1.9532051282051661</c:v>
                </c:pt>
                <c:pt idx="955">
                  <c:v>1.9532051282051661</c:v>
                </c:pt>
                <c:pt idx="956">
                  <c:v>1.9532051282051661</c:v>
                </c:pt>
                <c:pt idx="957">
                  <c:v>1.0076058201058393</c:v>
                </c:pt>
                <c:pt idx="958">
                  <c:v>1.0076058201058393</c:v>
                </c:pt>
                <c:pt idx="959">
                  <c:v>1.0076058201058393</c:v>
                </c:pt>
                <c:pt idx="960">
                  <c:v>1.0076058201058393</c:v>
                </c:pt>
                <c:pt idx="961">
                  <c:v>1.1335565476190692</c:v>
                </c:pt>
                <c:pt idx="962">
                  <c:v>1.1335565476190692</c:v>
                </c:pt>
                <c:pt idx="963">
                  <c:v>1.1335565476190692</c:v>
                </c:pt>
                <c:pt idx="964">
                  <c:v>1.1335565476190692</c:v>
                </c:pt>
                <c:pt idx="965">
                  <c:v>1.1239395057174426</c:v>
                </c:pt>
                <c:pt idx="966">
                  <c:v>1.0076058201058393</c:v>
                </c:pt>
                <c:pt idx="967">
                  <c:v>1.0076058201058393</c:v>
                </c:pt>
                <c:pt idx="968">
                  <c:v>1.0076058201058393</c:v>
                </c:pt>
                <c:pt idx="969">
                  <c:v>1.0076058201058393</c:v>
                </c:pt>
                <c:pt idx="970">
                  <c:v>1.0076058201058393</c:v>
                </c:pt>
                <c:pt idx="971">
                  <c:v>1.0076058201058393</c:v>
                </c:pt>
                <c:pt idx="972">
                  <c:v>1.0076058201058393</c:v>
                </c:pt>
                <c:pt idx="973">
                  <c:v>1</c:v>
                </c:pt>
                <c:pt idx="974">
                  <c:v>2.0146452145214595</c:v>
                </c:pt>
                <c:pt idx="975">
                  <c:v>2.0146452145214595</c:v>
                </c:pt>
                <c:pt idx="976">
                  <c:v>2.0146452145214595</c:v>
                </c:pt>
                <c:pt idx="977">
                  <c:v>2.0146452145214595</c:v>
                </c:pt>
                <c:pt idx="978">
                  <c:v>2.0146452145214595</c:v>
                </c:pt>
                <c:pt idx="979">
                  <c:v>2.0146452145214595</c:v>
                </c:pt>
                <c:pt idx="980">
                  <c:v>1.6476045883940718</c:v>
                </c:pt>
                <c:pt idx="981">
                  <c:v>1.6476045883940718</c:v>
                </c:pt>
                <c:pt idx="982">
                  <c:v>1.6476045883940718</c:v>
                </c:pt>
                <c:pt idx="983">
                  <c:v>1.6476045883940718</c:v>
                </c:pt>
                <c:pt idx="984">
                  <c:v>1.6476045883940718</c:v>
                </c:pt>
                <c:pt idx="985">
                  <c:v>1.6476045883940718</c:v>
                </c:pt>
                <c:pt idx="986">
                  <c:v>1.6476045883940718</c:v>
                </c:pt>
                <c:pt idx="987">
                  <c:v>1.6476045883940718</c:v>
                </c:pt>
                <c:pt idx="988">
                  <c:v>1.6476045883940718</c:v>
                </c:pt>
                <c:pt idx="989">
                  <c:v>1.6476045883940718</c:v>
                </c:pt>
                <c:pt idx="990">
                  <c:v>1.6476045883940718</c:v>
                </c:pt>
                <c:pt idx="991">
                  <c:v>1.6476045883940718</c:v>
                </c:pt>
                <c:pt idx="992">
                  <c:v>1.6476045883940718</c:v>
                </c:pt>
                <c:pt idx="993">
                  <c:v>1.6476045883940718</c:v>
                </c:pt>
                <c:pt idx="994">
                  <c:v>1.6476045883940718</c:v>
                </c:pt>
                <c:pt idx="995">
                  <c:v>1.6476045883940718</c:v>
                </c:pt>
                <c:pt idx="996">
                  <c:v>1.6476045883940718</c:v>
                </c:pt>
                <c:pt idx="997">
                  <c:v>1.6476045883940718</c:v>
                </c:pt>
                <c:pt idx="998">
                  <c:v>1.6476045883940718</c:v>
                </c:pt>
                <c:pt idx="999">
                  <c:v>1.6476045883940718</c:v>
                </c:pt>
                <c:pt idx="1000">
                  <c:v>1.6476045883940718</c:v>
                </c:pt>
                <c:pt idx="1001">
                  <c:v>1.6476045883940718</c:v>
                </c:pt>
                <c:pt idx="1002">
                  <c:v>1.4329518779342798</c:v>
                </c:pt>
                <c:pt idx="1003">
                  <c:v>1.4329518779342798</c:v>
                </c:pt>
                <c:pt idx="1004">
                  <c:v>1.4329518779342798</c:v>
                </c:pt>
                <c:pt idx="1005">
                  <c:v>1.4329518779342798</c:v>
                </c:pt>
                <c:pt idx="1006">
                  <c:v>1.4329518779342798</c:v>
                </c:pt>
                <c:pt idx="1007">
                  <c:v>1.4329518779342798</c:v>
                </c:pt>
                <c:pt idx="1008">
                  <c:v>1.4329518779342798</c:v>
                </c:pt>
                <c:pt idx="1009">
                  <c:v>1.356527777777786</c:v>
                </c:pt>
                <c:pt idx="1010">
                  <c:v>1.356527777777786</c:v>
                </c:pt>
                <c:pt idx="1011">
                  <c:v>1.1761801541425918</c:v>
                </c:pt>
                <c:pt idx="1012">
                  <c:v>1.1761801541425918</c:v>
                </c:pt>
                <c:pt idx="1013">
                  <c:v>1.1761801541425918</c:v>
                </c:pt>
                <c:pt idx="1014">
                  <c:v>1.1495998116760897</c:v>
                </c:pt>
                <c:pt idx="1015">
                  <c:v>1.1495998116760897</c:v>
                </c:pt>
                <c:pt idx="1016">
                  <c:v>1.1495998116760897</c:v>
                </c:pt>
                <c:pt idx="1017">
                  <c:v>1.1495998116760897</c:v>
                </c:pt>
                <c:pt idx="1018">
                  <c:v>1.1495998116760897</c:v>
                </c:pt>
                <c:pt idx="1019">
                  <c:v>1.1495998116760897</c:v>
                </c:pt>
                <c:pt idx="1020">
                  <c:v>1.1495998116760897</c:v>
                </c:pt>
                <c:pt idx="1021">
                  <c:v>1.1495998116760897</c:v>
                </c:pt>
                <c:pt idx="1022">
                  <c:v>1.1273084025854176</c:v>
                </c:pt>
                <c:pt idx="1023">
                  <c:v>1.0969227313567029</c:v>
                </c:pt>
                <c:pt idx="1024">
                  <c:v>1.0969227313567029</c:v>
                </c:pt>
                <c:pt idx="1025">
                  <c:v>1.0969227313567029</c:v>
                </c:pt>
                <c:pt idx="1026">
                  <c:v>1.0766093474426845</c:v>
                </c:pt>
                <c:pt idx="1027">
                  <c:v>1.0766093474426845</c:v>
                </c:pt>
                <c:pt idx="1028">
                  <c:v>1.0738867509620658</c:v>
                </c:pt>
                <c:pt idx="1029">
                  <c:v>1.0544100183525853</c:v>
                </c:pt>
                <c:pt idx="1030">
                  <c:v>1.0381590136054484</c:v>
                </c:pt>
                <c:pt idx="1031">
                  <c:v>1.035627186936698</c:v>
                </c:pt>
                <c:pt idx="1032">
                  <c:v>1.017501823106574</c:v>
                </c:pt>
                <c:pt idx="1033">
                  <c:v>1</c:v>
                </c:pt>
                <c:pt idx="1034">
                  <c:v>1.8217821782178221</c:v>
                </c:pt>
                <c:pt idx="1035">
                  <c:v>1.8217821782178221</c:v>
                </c:pt>
                <c:pt idx="1036">
                  <c:v>1.8217821782178221</c:v>
                </c:pt>
                <c:pt idx="1037">
                  <c:v>1.8217821782178221</c:v>
                </c:pt>
                <c:pt idx="1038">
                  <c:v>1.8217821782178221</c:v>
                </c:pt>
                <c:pt idx="1039">
                  <c:v>1.8217821782178221</c:v>
                </c:pt>
                <c:pt idx="1040">
                  <c:v>1.8217821782178221</c:v>
                </c:pt>
                <c:pt idx="1041">
                  <c:v>1.8217821782178221</c:v>
                </c:pt>
                <c:pt idx="1042">
                  <c:v>1.4263565891472869</c:v>
                </c:pt>
                <c:pt idx="1043">
                  <c:v>1.4263565891472869</c:v>
                </c:pt>
                <c:pt idx="1044">
                  <c:v>1.4263565891472869</c:v>
                </c:pt>
                <c:pt idx="1045">
                  <c:v>1.4263565891472869</c:v>
                </c:pt>
                <c:pt idx="1046">
                  <c:v>1.4263565891472869</c:v>
                </c:pt>
                <c:pt idx="1047">
                  <c:v>1.4263565891472869</c:v>
                </c:pt>
                <c:pt idx="1048">
                  <c:v>1.4263565891472869</c:v>
                </c:pt>
                <c:pt idx="1049">
                  <c:v>1.4263565891472869</c:v>
                </c:pt>
                <c:pt idx="1050">
                  <c:v>1.1682539682539717</c:v>
                </c:pt>
                <c:pt idx="1051">
                  <c:v>1.0193905817174516</c:v>
                </c:pt>
                <c:pt idx="1052">
                  <c:v>1.0193905817174516</c:v>
                </c:pt>
                <c:pt idx="1053">
                  <c:v>1.2602739726027401</c:v>
                </c:pt>
                <c:pt idx="1054">
                  <c:v>1.2602739726027401</c:v>
                </c:pt>
                <c:pt idx="1055">
                  <c:v>1.2602739726027401</c:v>
                </c:pt>
                <c:pt idx="1056">
                  <c:v>1.2602739726027401</c:v>
                </c:pt>
                <c:pt idx="1057">
                  <c:v>1.0605187319884741</c:v>
                </c:pt>
                <c:pt idx="1058">
                  <c:v>1.0605187319884741</c:v>
                </c:pt>
                <c:pt idx="1059">
                  <c:v>1.1794871794871817</c:v>
                </c:pt>
                <c:pt idx="1060">
                  <c:v>1.1794871794871817</c:v>
                </c:pt>
                <c:pt idx="1061">
                  <c:v>1.1794871794871817</c:v>
                </c:pt>
                <c:pt idx="1062">
                  <c:v>1.1794871794871817</c:v>
                </c:pt>
                <c:pt idx="1063">
                  <c:v>1.1719745222929936</c:v>
                </c:pt>
                <c:pt idx="1064">
                  <c:v>1.1719745222929936</c:v>
                </c:pt>
                <c:pt idx="1065">
                  <c:v>1.1719745222929936</c:v>
                </c:pt>
                <c:pt idx="1066">
                  <c:v>1.1719745222929936</c:v>
                </c:pt>
                <c:pt idx="1067">
                  <c:v>1.1719745222929936</c:v>
                </c:pt>
                <c:pt idx="1068">
                  <c:v>1.1719745222929936</c:v>
                </c:pt>
                <c:pt idx="1069">
                  <c:v>1.1719745222929936</c:v>
                </c:pt>
                <c:pt idx="1070">
                  <c:v>1.1719745222929936</c:v>
                </c:pt>
                <c:pt idx="1071">
                  <c:v>1.1051051051051051</c:v>
                </c:pt>
                <c:pt idx="1072">
                  <c:v>1.0605187319884741</c:v>
                </c:pt>
                <c:pt idx="1073">
                  <c:v>1.0605187319884741</c:v>
                </c:pt>
                <c:pt idx="1074">
                  <c:v>1.0605187319884741</c:v>
                </c:pt>
                <c:pt idx="1075">
                  <c:v>1.0605187319884741</c:v>
                </c:pt>
                <c:pt idx="1076">
                  <c:v>1.0605187319884741</c:v>
                </c:pt>
                <c:pt idx="1077">
                  <c:v>1.0605187319884741</c:v>
                </c:pt>
                <c:pt idx="1078">
                  <c:v>1.0605187319884741</c:v>
                </c:pt>
                <c:pt idx="1079">
                  <c:v>1.0605187319884741</c:v>
                </c:pt>
                <c:pt idx="1080">
                  <c:v>1.0308123249299721</c:v>
                </c:pt>
                <c:pt idx="1081">
                  <c:v>1.0308123249299721</c:v>
                </c:pt>
                <c:pt idx="1082">
                  <c:v>1.0308123249299721</c:v>
                </c:pt>
                <c:pt idx="1083">
                  <c:v>1.0308123249299721</c:v>
                </c:pt>
                <c:pt idx="1084">
                  <c:v>1.0308123249299721</c:v>
                </c:pt>
                <c:pt idx="1085">
                  <c:v>1.0280526131998533</c:v>
                </c:pt>
                <c:pt idx="1086">
                  <c:v>1.0109890109890098</c:v>
                </c:pt>
                <c:pt idx="1087">
                  <c:v>1.0109890109890098</c:v>
                </c:pt>
                <c:pt idx="1088">
                  <c:v>1.0109890109890098</c:v>
                </c:pt>
                <c:pt idx="1089">
                  <c:v>1.0109890109890098</c:v>
                </c:pt>
                <c:pt idx="1090">
                  <c:v>1.0109890109890098</c:v>
                </c:pt>
                <c:pt idx="1091">
                  <c:v>1.0109890109890098</c:v>
                </c:pt>
                <c:pt idx="1092">
                  <c:v>1.0109890109890098</c:v>
                </c:pt>
                <c:pt idx="1093">
                  <c:v>1.0109890109890098</c:v>
                </c:pt>
                <c:pt idx="1094">
                  <c:v>1.0109890109890098</c:v>
                </c:pt>
                <c:pt idx="1095">
                  <c:v>1.0109890109890098</c:v>
                </c:pt>
                <c:pt idx="1096">
                  <c:v>1.0109890109890098</c:v>
                </c:pt>
                <c:pt idx="1097">
                  <c:v>1.0109890109890098</c:v>
                </c:pt>
                <c:pt idx="1098">
                  <c:v>1.0109890109890098</c:v>
                </c:pt>
                <c:pt idx="1099">
                  <c:v>1.0109890109890098</c:v>
                </c:pt>
                <c:pt idx="1100">
                  <c:v>1.0109890109890098</c:v>
                </c:pt>
                <c:pt idx="1101">
                  <c:v>1.0109890109890098</c:v>
                </c:pt>
                <c:pt idx="1102">
                  <c:v>1.0109890109890098</c:v>
                </c:pt>
                <c:pt idx="1103">
                  <c:v>1.0109890109890098</c:v>
                </c:pt>
                <c:pt idx="1104">
                  <c:v>1.0109890109890098</c:v>
                </c:pt>
                <c:pt idx="1105">
                  <c:v>1.0109890109890098</c:v>
                </c:pt>
                <c:pt idx="1106">
                  <c:v>1.0109890109890098</c:v>
                </c:pt>
                <c:pt idx="1107">
                  <c:v>1.0109890109890098</c:v>
                </c:pt>
                <c:pt idx="1108">
                  <c:v>1.0109890109890098</c:v>
                </c:pt>
                <c:pt idx="1109">
                  <c:v>1.0109890109890098</c:v>
                </c:pt>
                <c:pt idx="1110">
                  <c:v>1.0109890109890098</c:v>
                </c:pt>
                <c:pt idx="1111">
                  <c:v>1.0109890109890098</c:v>
                </c:pt>
                <c:pt idx="1112">
                  <c:v>1.0109890109890098</c:v>
                </c:pt>
                <c:pt idx="1113">
                  <c:v>1.0109890109890098</c:v>
                </c:pt>
                <c:pt idx="1114">
                  <c:v>1.0109890109890098</c:v>
                </c:pt>
                <c:pt idx="1115">
                  <c:v>1.0109890109890098</c:v>
                </c:pt>
                <c:pt idx="1116">
                  <c:v>1.0109890109890098</c:v>
                </c:pt>
                <c:pt idx="1117">
                  <c:v>1.0109890109890098</c:v>
                </c:pt>
                <c:pt idx="1118">
                  <c:v>1.0109890109890098</c:v>
                </c:pt>
                <c:pt idx="1119">
                  <c:v>1.0109890109890098</c:v>
                </c:pt>
                <c:pt idx="1120">
                  <c:v>1.0109890109890098</c:v>
                </c:pt>
                <c:pt idx="1121">
                  <c:v>1.0109890109890098</c:v>
                </c:pt>
                <c:pt idx="1122">
                  <c:v>1.0109890109890098</c:v>
                </c:pt>
                <c:pt idx="1123">
                  <c:v>1.0109890109890098</c:v>
                </c:pt>
                <c:pt idx="1124">
                  <c:v>1.0109890109890098</c:v>
                </c:pt>
                <c:pt idx="1125">
                  <c:v>1.0109890109890098</c:v>
                </c:pt>
                <c:pt idx="1126">
                  <c:v>1</c:v>
                </c:pt>
                <c:pt idx="1127">
                  <c:v>3.6648936170212782</c:v>
                </c:pt>
                <c:pt idx="1128">
                  <c:v>3.6648936170212782</c:v>
                </c:pt>
                <c:pt idx="1129">
                  <c:v>3.6648936170212782</c:v>
                </c:pt>
                <c:pt idx="1130">
                  <c:v>3.6648936170212782</c:v>
                </c:pt>
                <c:pt idx="1131">
                  <c:v>3.6648936170212782</c:v>
                </c:pt>
                <c:pt idx="1132">
                  <c:v>3.6648936170212782</c:v>
                </c:pt>
                <c:pt idx="1133">
                  <c:v>3.6648936170212782</c:v>
                </c:pt>
                <c:pt idx="1134">
                  <c:v>3.6648936170212782</c:v>
                </c:pt>
                <c:pt idx="1135">
                  <c:v>3.6648936170212782</c:v>
                </c:pt>
                <c:pt idx="1136">
                  <c:v>3.6648936170212782</c:v>
                </c:pt>
                <c:pt idx="1137">
                  <c:v>3.6648936170212782</c:v>
                </c:pt>
                <c:pt idx="1138">
                  <c:v>3.6648936170212782</c:v>
                </c:pt>
                <c:pt idx="1139">
                  <c:v>3.6648936170212782</c:v>
                </c:pt>
                <c:pt idx="1140">
                  <c:v>3.6648936170212782</c:v>
                </c:pt>
                <c:pt idx="1141">
                  <c:v>3.6648936170212782</c:v>
                </c:pt>
                <c:pt idx="1142">
                  <c:v>3.6648936170212782</c:v>
                </c:pt>
                <c:pt idx="1143">
                  <c:v>3.6648936170212782</c:v>
                </c:pt>
                <c:pt idx="1144">
                  <c:v>3.6648936170212782</c:v>
                </c:pt>
                <c:pt idx="1145">
                  <c:v>3.6648936170212782</c:v>
                </c:pt>
                <c:pt idx="1146">
                  <c:v>3.6648936170212782</c:v>
                </c:pt>
                <c:pt idx="1147">
                  <c:v>3.6648936170212782</c:v>
                </c:pt>
                <c:pt idx="1148">
                  <c:v>3.6648936170212782</c:v>
                </c:pt>
                <c:pt idx="1149">
                  <c:v>3.6648936170212782</c:v>
                </c:pt>
                <c:pt idx="1150">
                  <c:v>3.6648936170212782</c:v>
                </c:pt>
                <c:pt idx="1151">
                  <c:v>3.6648936170212782</c:v>
                </c:pt>
                <c:pt idx="1152">
                  <c:v>2.1331269349845203</c:v>
                </c:pt>
                <c:pt idx="1153">
                  <c:v>2.1331269349845203</c:v>
                </c:pt>
                <c:pt idx="1154">
                  <c:v>2.1331269349845203</c:v>
                </c:pt>
                <c:pt idx="1155">
                  <c:v>2.1331269349845203</c:v>
                </c:pt>
                <c:pt idx="1156">
                  <c:v>2.1331269349845203</c:v>
                </c:pt>
                <c:pt idx="1157">
                  <c:v>2.1331269349845203</c:v>
                </c:pt>
                <c:pt idx="1158">
                  <c:v>2.1331269349845203</c:v>
                </c:pt>
                <c:pt idx="1159">
                  <c:v>2.1331269349845203</c:v>
                </c:pt>
                <c:pt idx="1160">
                  <c:v>2.1331269349845203</c:v>
                </c:pt>
                <c:pt idx="1161">
                  <c:v>2.1331269349845203</c:v>
                </c:pt>
                <c:pt idx="1162">
                  <c:v>2.1331269349845203</c:v>
                </c:pt>
                <c:pt idx="1163">
                  <c:v>2.1331269349845203</c:v>
                </c:pt>
                <c:pt idx="1164">
                  <c:v>2.1331269349845203</c:v>
                </c:pt>
                <c:pt idx="1165">
                  <c:v>2.1331269349845203</c:v>
                </c:pt>
                <c:pt idx="1166">
                  <c:v>2.1331269349845203</c:v>
                </c:pt>
                <c:pt idx="1167">
                  <c:v>1.3301158301158325</c:v>
                </c:pt>
                <c:pt idx="1168">
                  <c:v>1.3301158301158325</c:v>
                </c:pt>
                <c:pt idx="1169">
                  <c:v>1.3301158301158325</c:v>
                </c:pt>
                <c:pt idx="1170">
                  <c:v>1.3301158301158325</c:v>
                </c:pt>
                <c:pt idx="1171">
                  <c:v>1.3301158301158325</c:v>
                </c:pt>
                <c:pt idx="1172">
                  <c:v>1.3301158301158325</c:v>
                </c:pt>
                <c:pt idx="1173">
                  <c:v>1.3301158301158325</c:v>
                </c:pt>
                <c:pt idx="1174">
                  <c:v>1.3301158301158325</c:v>
                </c:pt>
                <c:pt idx="1175">
                  <c:v>1.3301158301158325</c:v>
                </c:pt>
                <c:pt idx="1176">
                  <c:v>1.3301158301158325</c:v>
                </c:pt>
                <c:pt idx="1177">
                  <c:v>1.3301158301158325</c:v>
                </c:pt>
                <c:pt idx="1178">
                  <c:v>1.3301158301158325</c:v>
                </c:pt>
                <c:pt idx="1179">
                  <c:v>1.3301158301158325</c:v>
                </c:pt>
                <c:pt idx="1180">
                  <c:v>1.3301158301158325</c:v>
                </c:pt>
                <c:pt idx="1181">
                  <c:v>1.3301158301158325</c:v>
                </c:pt>
                <c:pt idx="1182">
                  <c:v>1.3301158301158325</c:v>
                </c:pt>
                <c:pt idx="1183">
                  <c:v>1.3301158301158325</c:v>
                </c:pt>
                <c:pt idx="1184">
                  <c:v>1.3301158301158325</c:v>
                </c:pt>
                <c:pt idx="1185">
                  <c:v>1.3301158301158325</c:v>
                </c:pt>
                <c:pt idx="1186">
                  <c:v>1.3301158301158325</c:v>
                </c:pt>
                <c:pt idx="1187">
                  <c:v>1.3301158301158325</c:v>
                </c:pt>
                <c:pt idx="1188">
                  <c:v>1.3301158301158325</c:v>
                </c:pt>
                <c:pt idx="1189">
                  <c:v>1.3301158301158325</c:v>
                </c:pt>
                <c:pt idx="1190">
                  <c:v>1.3301158301158325</c:v>
                </c:pt>
                <c:pt idx="1191">
                  <c:v>1.3301158301158325</c:v>
                </c:pt>
                <c:pt idx="1192">
                  <c:v>1.3301158301158325</c:v>
                </c:pt>
                <c:pt idx="1193">
                  <c:v>1.2151675485008819</c:v>
                </c:pt>
                <c:pt idx="1194">
                  <c:v>1.2151675485008819</c:v>
                </c:pt>
                <c:pt idx="1195">
                  <c:v>1.2151675485008819</c:v>
                </c:pt>
                <c:pt idx="1196">
                  <c:v>1.2151675485008819</c:v>
                </c:pt>
                <c:pt idx="1197">
                  <c:v>1.2151675485008819</c:v>
                </c:pt>
                <c:pt idx="1198">
                  <c:v>1.2151675485008819</c:v>
                </c:pt>
                <c:pt idx="1199">
                  <c:v>1.2151675485008819</c:v>
                </c:pt>
                <c:pt idx="1200">
                  <c:v>1.2151675485008819</c:v>
                </c:pt>
                <c:pt idx="1201">
                  <c:v>1.2151675485008819</c:v>
                </c:pt>
                <c:pt idx="1202">
                  <c:v>1.2151675485008819</c:v>
                </c:pt>
                <c:pt idx="1203">
                  <c:v>1.2151675485008819</c:v>
                </c:pt>
                <c:pt idx="1204">
                  <c:v>1.2151675485008819</c:v>
                </c:pt>
                <c:pt idx="1205">
                  <c:v>1.2151675485008819</c:v>
                </c:pt>
                <c:pt idx="1206">
                  <c:v>1.2151675485008819</c:v>
                </c:pt>
                <c:pt idx="1207">
                  <c:v>1.2151675485008819</c:v>
                </c:pt>
                <c:pt idx="1208">
                  <c:v>1.2131171594160339</c:v>
                </c:pt>
                <c:pt idx="1209">
                  <c:v>1.1541038525963161</c:v>
                </c:pt>
                <c:pt idx="1210">
                  <c:v>1.1541038525963161</c:v>
                </c:pt>
                <c:pt idx="1211">
                  <c:v>1.0988835725677841</c:v>
                </c:pt>
                <c:pt idx="1212">
                  <c:v>1.0988835725677841</c:v>
                </c:pt>
                <c:pt idx="1213">
                  <c:v>1.0988835725677841</c:v>
                </c:pt>
                <c:pt idx="1214">
                  <c:v>1.0988835725677841</c:v>
                </c:pt>
                <c:pt idx="1215">
                  <c:v>1.0988835725677841</c:v>
                </c:pt>
                <c:pt idx="1216">
                  <c:v>1.0988835725677841</c:v>
                </c:pt>
                <c:pt idx="1217">
                  <c:v>1.0919896982103869</c:v>
                </c:pt>
                <c:pt idx="1218">
                  <c:v>1.0800078375024451</c:v>
                </c:pt>
                <c:pt idx="1219">
                  <c:v>1.0682860649912793</c:v>
                </c:pt>
                <c:pt idx="1220">
                  <c:v>1.0568160030676768</c:v>
                </c:pt>
                <c:pt idx="1221">
                  <c:v>1.0455896300980039</c:v>
                </c:pt>
                <c:pt idx="1222">
                  <c:v>1.0147275405007363</c:v>
                </c:pt>
                <c:pt idx="1223">
                  <c:v>1.0132973834180978</c:v>
                </c:pt>
                <c:pt idx="1224">
                  <c:v>1</c:v>
                </c:pt>
                <c:pt idx="1225">
                  <c:v>1</c:v>
                </c:pt>
                <c:pt idx="1226">
                  <c:v>1</c:v>
                </c:pt>
                <c:pt idx="1227">
                  <c:v>1</c:v>
                </c:pt>
                <c:pt idx="1228">
                  <c:v>1</c:v>
                </c:pt>
                <c:pt idx="1229">
                  <c:v>1</c:v>
                </c:pt>
                <c:pt idx="1230">
                  <c:v>1</c:v>
                </c:pt>
                <c:pt idx="1231">
                  <c:v>1</c:v>
                </c:pt>
                <c:pt idx="1232">
                  <c:v>1.4</c:v>
                </c:pt>
                <c:pt idx="1233">
                  <c:v>1.4</c:v>
                </c:pt>
                <c:pt idx="1234">
                  <c:v>1.4</c:v>
                </c:pt>
                <c:pt idx="1235">
                  <c:v>1.4</c:v>
                </c:pt>
                <c:pt idx="1236">
                  <c:v>1.4</c:v>
                </c:pt>
                <c:pt idx="1237">
                  <c:v>1.4</c:v>
                </c:pt>
                <c:pt idx="1238">
                  <c:v>1.4</c:v>
                </c:pt>
                <c:pt idx="1239">
                  <c:v>1.4</c:v>
                </c:pt>
                <c:pt idx="1240">
                  <c:v>1</c:v>
                </c:pt>
                <c:pt idx="1241">
                  <c:v>1</c:v>
                </c:pt>
                <c:pt idx="1242">
                  <c:v>1</c:v>
                </c:pt>
                <c:pt idx="1243">
                  <c:v>0.91851851851851862</c:v>
                </c:pt>
                <c:pt idx="1244">
                  <c:v>0.91851851851851862</c:v>
                </c:pt>
                <c:pt idx="1245">
                  <c:v>0.91851851851851862</c:v>
                </c:pt>
                <c:pt idx="1246">
                  <c:v>0.91851851851851862</c:v>
                </c:pt>
                <c:pt idx="1247">
                  <c:v>0.91851851851851862</c:v>
                </c:pt>
                <c:pt idx="1248">
                  <c:v>0.91851851851851862</c:v>
                </c:pt>
                <c:pt idx="1249">
                  <c:v>0.91851851851851862</c:v>
                </c:pt>
                <c:pt idx="1250">
                  <c:v>0.91851851851851862</c:v>
                </c:pt>
                <c:pt idx="1251">
                  <c:v>0.91851851851851862</c:v>
                </c:pt>
                <c:pt idx="1252">
                  <c:v>0.91851851851851862</c:v>
                </c:pt>
                <c:pt idx="1253">
                  <c:v>1.0420168067226891</c:v>
                </c:pt>
                <c:pt idx="1254">
                  <c:v>1.0420168067226891</c:v>
                </c:pt>
                <c:pt idx="1255">
                  <c:v>1.0420168067226891</c:v>
                </c:pt>
                <c:pt idx="1256">
                  <c:v>1.0420168067226891</c:v>
                </c:pt>
                <c:pt idx="1257">
                  <c:v>1.0420168067226891</c:v>
                </c:pt>
                <c:pt idx="1258">
                  <c:v>1.0420168067226891</c:v>
                </c:pt>
                <c:pt idx="1259">
                  <c:v>1.0420168067226891</c:v>
                </c:pt>
                <c:pt idx="1260">
                  <c:v>1.0336922542549254</c:v>
                </c:pt>
                <c:pt idx="1261">
                  <c:v>1</c:v>
                </c:pt>
                <c:pt idx="1262">
                  <c:v>1</c:v>
                </c:pt>
                <c:pt idx="1263">
                  <c:v>1</c:v>
                </c:pt>
                <c:pt idx="1264">
                  <c:v>0.92592592592592549</c:v>
                </c:pt>
                <c:pt idx="1265">
                  <c:v>0.92592592592592549</c:v>
                </c:pt>
                <c:pt idx="1266">
                  <c:v>0.92592592592592549</c:v>
                </c:pt>
                <c:pt idx="1267">
                  <c:v>0.92592592592592549</c:v>
                </c:pt>
                <c:pt idx="1268">
                  <c:v>0.92592592592592549</c:v>
                </c:pt>
                <c:pt idx="1269">
                  <c:v>0.92592592592592549</c:v>
                </c:pt>
                <c:pt idx="1270">
                  <c:v>0.92592592592592549</c:v>
                </c:pt>
                <c:pt idx="1271">
                  <c:v>0.92592592592592549</c:v>
                </c:pt>
                <c:pt idx="1272">
                  <c:v>0.92592592592592549</c:v>
                </c:pt>
                <c:pt idx="1273">
                  <c:v>0.92592592592592549</c:v>
                </c:pt>
                <c:pt idx="1274">
                  <c:v>1.1160714285714308</c:v>
                </c:pt>
                <c:pt idx="1275">
                  <c:v>1.1160714285714308</c:v>
                </c:pt>
                <c:pt idx="1276">
                  <c:v>1.0504201680672269</c:v>
                </c:pt>
                <c:pt idx="1277">
                  <c:v>1.0504201680672269</c:v>
                </c:pt>
                <c:pt idx="1278">
                  <c:v>1.0080645161290318</c:v>
                </c:pt>
                <c:pt idx="1279">
                  <c:v>1.0080645161290318</c:v>
                </c:pt>
                <c:pt idx="1280">
                  <c:v>0.99206349206349265</c:v>
                </c:pt>
                <c:pt idx="1281">
                  <c:v>0.99206349206349265</c:v>
                </c:pt>
                <c:pt idx="1282">
                  <c:v>1</c:v>
                </c:pt>
                <c:pt idx="1283">
                  <c:v>1</c:v>
                </c:pt>
                <c:pt idx="1284">
                  <c:v>1</c:v>
                </c:pt>
                <c:pt idx="1285">
                  <c:v>2.0638297872340452</c:v>
                </c:pt>
                <c:pt idx="1286">
                  <c:v>2.0638297872340452</c:v>
                </c:pt>
                <c:pt idx="1287">
                  <c:v>2.0638297872340452</c:v>
                </c:pt>
                <c:pt idx="1288">
                  <c:v>2.0638297872340452</c:v>
                </c:pt>
                <c:pt idx="1289">
                  <c:v>2.0638297872340452</c:v>
                </c:pt>
                <c:pt idx="1290">
                  <c:v>2.0638297872340452</c:v>
                </c:pt>
                <c:pt idx="1291">
                  <c:v>2.0638297872340452</c:v>
                </c:pt>
                <c:pt idx="1292">
                  <c:v>2.0638297872340452</c:v>
                </c:pt>
                <c:pt idx="1293">
                  <c:v>2.0638297872340452</c:v>
                </c:pt>
                <c:pt idx="1294">
                  <c:v>2.0638297872340452</c:v>
                </c:pt>
                <c:pt idx="1295">
                  <c:v>2.0638297872340452</c:v>
                </c:pt>
                <c:pt idx="1296">
                  <c:v>2.0638297872340452</c:v>
                </c:pt>
                <c:pt idx="1297">
                  <c:v>2.0638297872340452</c:v>
                </c:pt>
                <c:pt idx="1298">
                  <c:v>1.7092511013215861</c:v>
                </c:pt>
                <c:pt idx="1299">
                  <c:v>1.7092511013215861</c:v>
                </c:pt>
                <c:pt idx="1300">
                  <c:v>1.3906810035842301</c:v>
                </c:pt>
                <c:pt idx="1301">
                  <c:v>1.3906810035842301</c:v>
                </c:pt>
                <c:pt idx="1302">
                  <c:v>1.3906810035842301</c:v>
                </c:pt>
                <c:pt idx="1303">
                  <c:v>1.3906810035842301</c:v>
                </c:pt>
                <c:pt idx="1304">
                  <c:v>1.3906810035842301</c:v>
                </c:pt>
                <c:pt idx="1305">
                  <c:v>1.3906810035842301</c:v>
                </c:pt>
                <c:pt idx="1306">
                  <c:v>1.3906810035842301</c:v>
                </c:pt>
                <c:pt idx="1307">
                  <c:v>1.3906810035842301</c:v>
                </c:pt>
                <c:pt idx="1308">
                  <c:v>1.3906810035842301</c:v>
                </c:pt>
                <c:pt idx="1309">
                  <c:v>1.3906810035842301</c:v>
                </c:pt>
                <c:pt idx="1310">
                  <c:v>1.193846153846154</c:v>
                </c:pt>
                <c:pt idx="1311">
                  <c:v>1.193846153846154</c:v>
                </c:pt>
                <c:pt idx="1312">
                  <c:v>1.193846153846154</c:v>
                </c:pt>
                <c:pt idx="1313">
                  <c:v>1.193846153846154</c:v>
                </c:pt>
                <c:pt idx="1314">
                  <c:v>1.193846153846154</c:v>
                </c:pt>
                <c:pt idx="1315">
                  <c:v>1.193846153846154</c:v>
                </c:pt>
                <c:pt idx="1316">
                  <c:v>1.193846153846154</c:v>
                </c:pt>
                <c:pt idx="1317">
                  <c:v>1.193846153846154</c:v>
                </c:pt>
                <c:pt idx="1318">
                  <c:v>1.193846153846154</c:v>
                </c:pt>
                <c:pt idx="1319">
                  <c:v>1.0659340659340635</c:v>
                </c:pt>
                <c:pt idx="1320">
                  <c:v>1.0659340659340635</c:v>
                </c:pt>
                <c:pt idx="1321">
                  <c:v>1.0659340659340635</c:v>
                </c:pt>
                <c:pt idx="1322">
                  <c:v>1.0659340659340635</c:v>
                </c:pt>
                <c:pt idx="1323">
                  <c:v>1.0659340659340635</c:v>
                </c:pt>
                <c:pt idx="1324">
                  <c:v>1.0458221024258758</c:v>
                </c:pt>
                <c:pt idx="1325">
                  <c:v>1.0077922077922052</c:v>
                </c:pt>
                <c:pt idx="1326">
                  <c:v>1.0077922077922052</c:v>
                </c:pt>
                <c:pt idx="1327">
                  <c:v>0.99232736572889957</c:v>
                </c:pt>
                <c:pt idx="1328">
                  <c:v>1</c:v>
                </c:pt>
                <c:pt idx="1329">
                  <c:v>1</c:v>
                </c:pt>
                <c:pt idx="1330">
                  <c:v>1</c:v>
                </c:pt>
                <c:pt idx="1331">
                  <c:v>1</c:v>
                </c:pt>
                <c:pt idx="1332">
                  <c:v>1</c:v>
                </c:pt>
                <c:pt idx="1333">
                  <c:v>1</c:v>
                </c:pt>
                <c:pt idx="1334">
                  <c:v>1.3333333333333333</c:v>
                </c:pt>
                <c:pt idx="1335">
                  <c:v>1.3333333333333333</c:v>
                </c:pt>
                <c:pt idx="1336">
                  <c:v>1.3333333333333333</c:v>
                </c:pt>
                <c:pt idx="1337">
                  <c:v>1.3333333333333333</c:v>
                </c:pt>
                <c:pt idx="1338">
                  <c:v>1.3333333333333333</c:v>
                </c:pt>
                <c:pt idx="1339">
                  <c:v>1.3333333333333333</c:v>
                </c:pt>
                <c:pt idx="1340">
                  <c:v>1.2</c:v>
                </c:pt>
                <c:pt idx="1341">
                  <c:v>1.2</c:v>
                </c:pt>
                <c:pt idx="1342">
                  <c:v>1.2</c:v>
                </c:pt>
                <c:pt idx="1343">
                  <c:v>1.2</c:v>
                </c:pt>
                <c:pt idx="1344">
                  <c:v>1.1837933059306698</c:v>
                </c:pt>
                <c:pt idx="1345">
                  <c:v>1.0774986638161075</c:v>
                </c:pt>
                <c:pt idx="1346">
                  <c:v>1</c:v>
                </c:pt>
                <c:pt idx="1347">
                  <c:v>1</c:v>
                </c:pt>
                <c:pt idx="1348">
                  <c:v>1</c:v>
                </c:pt>
                <c:pt idx="1349">
                  <c:v>1.7619047619047619</c:v>
                </c:pt>
                <c:pt idx="1350">
                  <c:v>1.7619047619047619</c:v>
                </c:pt>
                <c:pt idx="1351">
                  <c:v>1.7619047619047619</c:v>
                </c:pt>
                <c:pt idx="1352">
                  <c:v>1.7619047619047619</c:v>
                </c:pt>
                <c:pt idx="1353">
                  <c:v>1.7619047619047619</c:v>
                </c:pt>
                <c:pt idx="1354">
                  <c:v>1.7619047619047619</c:v>
                </c:pt>
                <c:pt idx="1355">
                  <c:v>1.7619047619047619</c:v>
                </c:pt>
                <c:pt idx="1356">
                  <c:v>1.7619047619047619</c:v>
                </c:pt>
                <c:pt idx="1357">
                  <c:v>1.7619047619047619</c:v>
                </c:pt>
                <c:pt idx="1358">
                  <c:v>1.48</c:v>
                </c:pt>
                <c:pt idx="1359">
                  <c:v>1.48</c:v>
                </c:pt>
                <c:pt idx="1360">
                  <c:v>1.48</c:v>
                </c:pt>
                <c:pt idx="1361">
                  <c:v>1.48</c:v>
                </c:pt>
                <c:pt idx="1362">
                  <c:v>1.48</c:v>
                </c:pt>
                <c:pt idx="1363">
                  <c:v>1.48</c:v>
                </c:pt>
                <c:pt idx="1364">
                  <c:v>1.48</c:v>
                </c:pt>
                <c:pt idx="1365">
                  <c:v>1.3214285714285721</c:v>
                </c:pt>
                <c:pt idx="1366">
                  <c:v>1.3015075376884422</c:v>
                </c:pt>
                <c:pt idx="1367">
                  <c:v>1.3015075376884422</c:v>
                </c:pt>
                <c:pt idx="1368">
                  <c:v>1.3015075376884422</c:v>
                </c:pt>
                <c:pt idx="1369">
                  <c:v>1.3015075376884422</c:v>
                </c:pt>
                <c:pt idx="1370">
                  <c:v>1.3015075376884422</c:v>
                </c:pt>
                <c:pt idx="1371">
                  <c:v>1.3015075376884422</c:v>
                </c:pt>
                <c:pt idx="1372">
                  <c:v>1.3015075376884422</c:v>
                </c:pt>
                <c:pt idx="1373">
                  <c:v>1.3015075376884422</c:v>
                </c:pt>
                <c:pt idx="1374">
                  <c:v>1.3015075376884422</c:v>
                </c:pt>
                <c:pt idx="1375">
                  <c:v>1.3015075376884422</c:v>
                </c:pt>
                <c:pt idx="1376">
                  <c:v>1.0928270042194093</c:v>
                </c:pt>
                <c:pt idx="1377">
                  <c:v>1.0928270042194093</c:v>
                </c:pt>
                <c:pt idx="1378">
                  <c:v>1.0928270042194093</c:v>
                </c:pt>
                <c:pt idx="1379">
                  <c:v>1.0928270042194093</c:v>
                </c:pt>
                <c:pt idx="1380">
                  <c:v>1.0928270042194093</c:v>
                </c:pt>
                <c:pt idx="1381">
                  <c:v>1.0571428571428572</c:v>
                </c:pt>
                <c:pt idx="1382">
                  <c:v>1.0571428571428572</c:v>
                </c:pt>
                <c:pt idx="1383">
                  <c:v>1.0571428571428572</c:v>
                </c:pt>
                <c:pt idx="1384">
                  <c:v>1.0277777777777777</c:v>
                </c:pt>
                <c:pt idx="1385">
                  <c:v>1</c:v>
                </c:pt>
                <c:pt idx="1386">
                  <c:v>1</c:v>
                </c:pt>
                <c:pt idx="1387">
                  <c:v>1</c:v>
                </c:pt>
                <c:pt idx="1388">
                  <c:v>1</c:v>
                </c:pt>
                <c:pt idx="1389">
                  <c:v>1</c:v>
                </c:pt>
                <c:pt idx="1390">
                  <c:v>3.3532572196105677</c:v>
                </c:pt>
                <c:pt idx="1391">
                  <c:v>3.3532572196105677</c:v>
                </c:pt>
                <c:pt idx="1392">
                  <c:v>3.3532572196105677</c:v>
                </c:pt>
                <c:pt idx="1393">
                  <c:v>3.3532572196105677</c:v>
                </c:pt>
                <c:pt idx="1394">
                  <c:v>3.3532572196105677</c:v>
                </c:pt>
                <c:pt idx="1395">
                  <c:v>3.3532572196105677</c:v>
                </c:pt>
                <c:pt idx="1396">
                  <c:v>1.8568240981777775</c:v>
                </c:pt>
                <c:pt idx="1397">
                  <c:v>1.8568240981777775</c:v>
                </c:pt>
                <c:pt idx="1398">
                  <c:v>1.8568240981777775</c:v>
                </c:pt>
                <c:pt idx="1399">
                  <c:v>1.8568240981777775</c:v>
                </c:pt>
                <c:pt idx="1400">
                  <c:v>1.8568240981777775</c:v>
                </c:pt>
                <c:pt idx="1401">
                  <c:v>1.8568240981777775</c:v>
                </c:pt>
                <c:pt idx="1402">
                  <c:v>1.8568240981777775</c:v>
                </c:pt>
                <c:pt idx="1403">
                  <c:v>1.8568240981777775</c:v>
                </c:pt>
                <c:pt idx="1404">
                  <c:v>1.8568240981777775</c:v>
                </c:pt>
                <c:pt idx="1405">
                  <c:v>1.8568240981777775</c:v>
                </c:pt>
                <c:pt idx="1406">
                  <c:v>1.8568240981777775</c:v>
                </c:pt>
                <c:pt idx="1407">
                  <c:v>1.7482492997198658</c:v>
                </c:pt>
                <c:pt idx="1408">
                  <c:v>1.2918499353169512</c:v>
                </c:pt>
                <c:pt idx="1409">
                  <c:v>1.2918499353169512</c:v>
                </c:pt>
                <c:pt idx="1410">
                  <c:v>1.2918499353169512</c:v>
                </c:pt>
                <c:pt idx="1411">
                  <c:v>1.175100023534952</c:v>
                </c:pt>
                <c:pt idx="1412">
                  <c:v>1.175100023534952</c:v>
                </c:pt>
                <c:pt idx="1413">
                  <c:v>1.175100023534952</c:v>
                </c:pt>
                <c:pt idx="1414">
                  <c:v>1.175100023534952</c:v>
                </c:pt>
                <c:pt idx="1415">
                  <c:v>1</c:v>
                </c:pt>
                <c:pt idx="1416">
                  <c:v>1</c:v>
                </c:pt>
                <c:pt idx="1417">
                  <c:v>1</c:v>
                </c:pt>
                <c:pt idx="1418">
                  <c:v>1</c:v>
                </c:pt>
                <c:pt idx="1419">
                  <c:v>1</c:v>
                </c:pt>
                <c:pt idx="1420">
                  <c:v>1</c:v>
                </c:pt>
                <c:pt idx="1421">
                  <c:v>1</c:v>
                </c:pt>
                <c:pt idx="1422">
                  <c:v>1</c:v>
                </c:pt>
                <c:pt idx="1423">
                  <c:v>1</c:v>
                </c:pt>
                <c:pt idx="1424">
                  <c:v>3.4494279176202025</c:v>
                </c:pt>
                <c:pt idx="1425">
                  <c:v>3.4494279176202025</c:v>
                </c:pt>
                <c:pt idx="1426">
                  <c:v>3.4494279176202025</c:v>
                </c:pt>
                <c:pt idx="1427">
                  <c:v>3.4494279176202025</c:v>
                </c:pt>
                <c:pt idx="1428">
                  <c:v>3.4494279176202025</c:v>
                </c:pt>
                <c:pt idx="1429">
                  <c:v>1.5095133186461098</c:v>
                </c:pt>
                <c:pt idx="1430">
                  <c:v>1.5095133186461098</c:v>
                </c:pt>
                <c:pt idx="1431">
                  <c:v>1.5095133186461098</c:v>
                </c:pt>
                <c:pt idx="1432">
                  <c:v>1.5095133186461098</c:v>
                </c:pt>
                <c:pt idx="1433">
                  <c:v>1.5095133186461098</c:v>
                </c:pt>
                <c:pt idx="1434">
                  <c:v>1.5095133186461098</c:v>
                </c:pt>
                <c:pt idx="1435">
                  <c:v>1.5095133186461098</c:v>
                </c:pt>
                <c:pt idx="1436">
                  <c:v>1.5095133186461098</c:v>
                </c:pt>
                <c:pt idx="1437">
                  <c:v>1.5095133186461098</c:v>
                </c:pt>
                <c:pt idx="1438">
                  <c:v>1.5095133186461098</c:v>
                </c:pt>
                <c:pt idx="1439">
                  <c:v>1.5095133186461098</c:v>
                </c:pt>
                <c:pt idx="1440">
                  <c:v>1.5095133186461098</c:v>
                </c:pt>
                <c:pt idx="1441">
                  <c:v>1.5095133186461098</c:v>
                </c:pt>
                <c:pt idx="1442">
                  <c:v>1.5095133186461098</c:v>
                </c:pt>
                <c:pt idx="1443">
                  <c:v>1.5095133186461098</c:v>
                </c:pt>
                <c:pt idx="1444">
                  <c:v>1.1134584133550021</c:v>
                </c:pt>
                <c:pt idx="1445">
                  <c:v>1.1134584133550021</c:v>
                </c:pt>
                <c:pt idx="1446">
                  <c:v>1.1134584133550021</c:v>
                </c:pt>
                <c:pt idx="1447">
                  <c:v>1.1134584133550021</c:v>
                </c:pt>
                <c:pt idx="1448">
                  <c:v>1.1134584133550021</c:v>
                </c:pt>
                <c:pt idx="1449">
                  <c:v>1.1134584133550021</c:v>
                </c:pt>
                <c:pt idx="1450">
                  <c:v>1.1134584133550021</c:v>
                </c:pt>
                <c:pt idx="1451">
                  <c:v>1.1134584133550021</c:v>
                </c:pt>
                <c:pt idx="1452">
                  <c:v>1.1134584133550021</c:v>
                </c:pt>
                <c:pt idx="1453">
                  <c:v>1.1095245105255418</c:v>
                </c:pt>
                <c:pt idx="1454">
                  <c:v>1.1095245105255418</c:v>
                </c:pt>
                <c:pt idx="1455">
                  <c:v>1.1095245105255418</c:v>
                </c:pt>
                <c:pt idx="1456">
                  <c:v>1.1095245105255418</c:v>
                </c:pt>
                <c:pt idx="1457">
                  <c:v>1.1095245105255418</c:v>
                </c:pt>
                <c:pt idx="1458">
                  <c:v>1.1095245105255418</c:v>
                </c:pt>
                <c:pt idx="1459">
                  <c:v>1.1095245105255418</c:v>
                </c:pt>
                <c:pt idx="1460">
                  <c:v>1.1095245105255418</c:v>
                </c:pt>
                <c:pt idx="1461">
                  <c:v>1.0362986388010453</c:v>
                </c:pt>
                <c:pt idx="1462">
                  <c:v>1.0362986388010453</c:v>
                </c:pt>
                <c:pt idx="1463">
                  <c:v>1.0362986388010453</c:v>
                </c:pt>
                <c:pt idx="1464">
                  <c:v>1.0362986388010453</c:v>
                </c:pt>
                <c:pt idx="1465">
                  <c:v>1.0194778844853241</c:v>
                </c:pt>
                <c:pt idx="1466">
                  <c:v>1.0194778844853241</c:v>
                </c:pt>
                <c:pt idx="1467">
                  <c:v>1</c:v>
                </c:pt>
                <c:pt idx="1468">
                  <c:v>1</c:v>
                </c:pt>
                <c:pt idx="1469">
                  <c:v>1</c:v>
                </c:pt>
                <c:pt idx="1470">
                  <c:v>1</c:v>
                </c:pt>
                <c:pt idx="1471">
                  <c:v>1.5440634740719841</c:v>
                </c:pt>
                <c:pt idx="1472">
                  <c:v>1.5440634740719841</c:v>
                </c:pt>
                <c:pt idx="1473">
                  <c:v>1.5440634740719841</c:v>
                </c:pt>
                <c:pt idx="1474">
                  <c:v>1.5440634740719841</c:v>
                </c:pt>
                <c:pt idx="1475">
                  <c:v>1.5440634740719841</c:v>
                </c:pt>
                <c:pt idx="1476">
                  <c:v>1.5440634740719841</c:v>
                </c:pt>
                <c:pt idx="1477">
                  <c:v>1.5440634740719841</c:v>
                </c:pt>
                <c:pt idx="1478">
                  <c:v>1.5440634740719841</c:v>
                </c:pt>
                <c:pt idx="1479">
                  <c:v>1.5440634740719841</c:v>
                </c:pt>
                <c:pt idx="1480">
                  <c:v>1.5440634740719841</c:v>
                </c:pt>
                <c:pt idx="1481">
                  <c:v>1.5440634740719841</c:v>
                </c:pt>
                <c:pt idx="1482">
                  <c:v>1.5440634740719841</c:v>
                </c:pt>
                <c:pt idx="1483">
                  <c:v>1.5440634740719841</c:v>
                </c:pt>
                <c:pt idx="1484">
                  <c:v>1.0861072353996422</c:v>
                </c:pt>
                <c:pt idx="1485">
                  <c:v>1.0861072353996422</c:v>
                </c:pt>
                <c:pt idx="1486">
                  <c:v>1.0861072353996422</c:v>
                </c:pt>
                <c:pt idx="1487">
                  <c:v>1.0861072353996422</c:v>
                </c:pt>
                <c:pt idx="1488">
                  <c:v>1.0861072353996422</c:v>
                </c:pt>
                <c:pt idx="1489">
                  <c:v>1.0861072353996422</c:v>
                </c:pt>
                <c:pt idx="1490">
                  <c:v>1.0861072353996422</c:v>
                </c:pt>
                <c:pt idx="1491">
                  <c:v>1.0861072353996422</c:v>
                </c:pt>
                <c:pt idx="1492">
                  <c:v>1.0861072353996422</c:v>
                </c:pt>
                <c:pt idx="1493">
                  <c:v>1.0861072353996422</c:v>
                </c:pt>
                <c:pt idx="1494">
                  <c:v>1.0861072353996422</c:v>
                </c:pt>
                <c:pt idx="1495">
                  <c:v>1.0133903663753019</c:v>
                </c:pt>
                <c:pt idx="1496">
                  <c:v>1.0133903663753019</c:v>
                </c:pt>
                <c:pt idx="1497">
                  <c:v>1.0133903663753019</c:v>
                </c:pt>
                <c:pt idx="1498">
                  <c:v>1.0133903663753019</c:v>
                </c:pt>
                <c:pt idx="1499">
                  <c:v>1.0179338688585842</c:v>
                </c:pt>
                <c:pt idx="1500">
                  <c:v>1.0179338688585842</c:v>
                </c:pt>
                <c:pt idx="1501">
                  <c:v>1.0179338688585842</c:v>
                </c:pt>
                <c:pt idx="1502">
                  <c:v>1.0179338688585842</c:v>
                </c:pt>
                <c:pt idx="1503">
                  <c:v>1.0135788690476082</c:v>
                </c:pt>
                <c:pt idx="1504">
                  <c:v>1</c:v>
                </c:pt>
                <c:pt idx="1505">
                  <c:v>1</c:v>
                </c:pt>
                <c:pt idx="1506">
                  <c:v>1</c:v>
                </c:pt>
                <c:pt idx="1507">
                  <c:v>1</c:v>
                </c:pt>
                <c:pt idx="1508">
                  <c:v>1</c:v>
                </c:pt>
                <c:pt idx="1509">
                  <c:v>0.76056338028168957</c:v>
                </c:pt>
                <c:pt idx="1510">
                  <c:v>0.98181818181818159</c:v>
                </c:pt>
                <c:pt idx="1511">
                  <c:v>0.98181818181818159</c:v>
                </c:pt>
                <c:pt idx="1512">
                  <c:v>0.98181818181818159</c:v>
                </c:pt>
                <c:pt idx="1513">
                  <c:v>0.98181818181818159</c:v>
                </c:pt>
                <c:pt idx="1514">
                  <c:v>0.98181818181818159</c:v>
                </c:pt>
                <c:pt idx="1515">
                  <c:v>0.98181818181818159</c:v>
                </c:pt>
                <c:pt idx="1516">
                  <c:v>0.98181818181818159</c:v>
                </c:pt>
                <c:pt idx="1517">
                  <c:v>1</c:v>
                </c:pt>
                <c:pt idx="1518">
                  <c:v>1</c:v>
                </c:pt>
                <c:pt idx="1519">
                  <c:v>1</c:v>
                </c:pt>
                <c:pt idx="1520">
                  <c:v>1.2262773722628044</c:v>
                </c:pt>
                <c:pt idx="1521">
                  <c:v>1.2262773722628044</c:v>
                </c:pt>
                <c:pt idx="1522">
                  <c:v>1.2262773722628044</c:v>
                </c:pt>
                <c:pt idx="1523">
                  <c:v>1.2262773722628044</c:v>
                </c:pt>
                <c:pt idx="1524">
                  <c:v>1.1895043731778714</c:v>
                </c:pt>
                <c:pt idx="1525">
                  <c:v>1.1895043731778714</c:v>
                </c:pt>
                <c:pt idx="1526">
                  <c:v>1.1895043731778714</c:v>
                </c:pt>
                <c:pt idx="1527">
                  <c:v>1.1117166212534313</c:v>
                </c:pt>
                <c:pt idx="1528">
                  <c:v>1.1117166212534313</c:v>
                </c:pt>
                <c:pt idx="1529">
                  <c:v>1.1117166212534313</c:v>
                </c:pt>
                <c:pt idx="1530">
                  <c:v>1.0716697936210358</c:v>
                </c:pt>
                <c:pt idx="1531">
                  <c:v>1.0716697936210358</c:v>
                </c:pt>
                <c:pt idx="1532">
                  <c:v>1.0716697936210358</c:v>
                </c:pt>
                <c:pt idx="1533">
                  <c:v>1.0716697936210358</c:v>
                </c:pt>
                <c:pt idx="1534">
                  <c:v>1.0716697936210358</c:v>
                </c:pt>
                <c:pt idx="1535">
                  <c:v>1.0716697936210358</c:v>
                </c:pt>
                <c:pt idx="1536">
                  <c:v>1.0716697936210358</c:v>
                </c:pt>
                <c:pt idx="1537">
                  <c:v>1.0716697936210358</c:v>
                </c:pt>
                <c:pt idx="1538">
                  <c:v>1.0716697936210358</c:v>
                </c:pt>
                <c:pt idx="1539">
                  <c:v>1.0625</c:v>
                </c:pt>
                <c:pt idx="1540">
                  <c:v>1</c:v>
                </c:pt>
                <c:pt idx="1541">
                  <c:v>1.5440634740719841</c:v>
                </c:pt>
                <c:pt idx="1542">
                  <c:v>1.5440634740719841</c:v>
                </c:pt>
                <c:pt idx="1543">
                  <c:v>1.5440634740719841</c:v>
                </c:pt>
                <c:pt idx="1544">
                  <c:v>1.5440634740719841</c:v>
                </c:pt>
                <c:pt idx="1545">
                  <c:v>1.5440634740719841</c:v>
                </c:pt>
                <c:pt idx="1546">
                  <c:v>1.5440634740719841</c:v>
                </c:pt>
                <c:pt idx="1547">
                  <c:v>1.5440634740719841</c:v>
                </c:pt>
                <c:pt idx="1548">
                  <c:v>1.5440634740719841</c:v>
                </c:pt>
                <c:pt idx="1549">
                  <c:v>1.5440634740719841</c:v>
                </c:pt>
                <c:pt idx="1550">
                  <c:v>1.5440634740719841</c:v>
                </c:pt>
                <c:pt idx="1551">
                  <c:v>1.5440634740719841</c:v>
                </c:pt>
                <c:pt idx="1552">
                  <c:v>1.5440634740719841</c:v>
                </c:pt>
                <c:pt idx="1553">
                  <c:v>1.5440634740719841</c:v>
                </c:pt>
                <c:pt idx="1554">
                  <c:v>1.0861072353996422</c:v>
                </c:pt>
                <c:pt idx="1555">
                  <c:v>1.0861072353996422</c:v>
                </c:pt>
                <c:pt idx="1556">
                  <c:v>1.0861072353996422</c:v>
                </c:pt>
                <c:pt idx="1557">
                  <c:v>1.0861072353996422</c:v>
                </c:pt>
                <c:pt idx="1558">
                  <c:v>1.0861072353996422</c:v>
                </c:pt>
                <c:pt idx="1559">
                  <c:v>1.0861072353996422</c:v>
                </c:pt>
                <c:pt idx="1560">
                  <c:v>1.0861072353996422</c:v>
                </c:pt>
                <c:pt idx="1561">
                  <c:v>1.0861072353996422</c:v>
                </c:pt>
                <c:pt idx="1562">
                  <c:v>1.0861072353996422</c:v>
                </c:pt>
                <c:pt idx="1563">
                  <c:v>1.0861072353996422</c:v>
                </c:pt>
                <c:pt idx="1564">
                  <c:v>1.0861072353996422</c:v>
                </c:pt>
                <c:pt idx="1565">
                  <c:v>1.0133903663753019</c:v>
                </c:pt>
                <c:pt idx="1566">
                  <c:v>1.0133903663753019</c:v>
                </c:pt>
                <c:pt idx="1567">
                  <c:v>1.0133903663753019</c:v>
                </c:pt>
                <c:pt idx="1568">
                  <c:v>1.0133903663753019</c:v>
                </c:pt>
                <c:pt idx="1569">
                  <c:v>1.0179338688585842</c:v>
                </c:pt>
                <c:pt idx="1570">
                  <c:v>1.0179338688585842</c:v>
                </c:pt>
                <c:pt idx="1571">
                  <c:v>1.0179338688585842</c:v>
                </c:pt>
                <c:pt idx="1572">
                  <c:v>1.0179338688585842</c:v>
                </c:pt>
                <c:pt idx="1573">
                  <c:v>1.0135788690476082</c:v>
                </c:pt>
                <c:pt idx="1574">
                  <c:v>1</c:v>
                </c:pt>
                <c:pt idx="1575">
                  <c:v>1</c:v>
                </c:pt>
                <c:pt idx="1576">
                  <c:v>1</c:v>
                </c:pt>
                <c:pt idx="1577">
                  <c:v>1</c:v>
                </c:pt>
                <c:pt idx="1578">
                  <c:v>1</c:v>
                </c:pt>
                <c:pt idx="1579">
                  <c:v>1.5440634740719841</c:v>
                </c:pt>
                <c:pt idx="1580">
                  <c:v>1.5440634740719841</c:v>
                </c:pt>
                <c:pt idx="1581">
                  <c:v>1.5440634740719841</c:v>
                </c:pt>
                <c:pt idx="1582">
                  <c:v>1.5440634740719841</c:v>
                </c:pt>
                <c:pt idx="1583">
                  <c:v>1.5440634740719841</c:v>
                </c:pt>
                <c:pt idx="1584">
                  <c:v>1.5440634740719841</c:v>
                </c:pt>
                <c:pt idx="1585">
                  <c:v>1.5440634740719841</c:v>
                </c:pt>
                <c:pt idx="1586">
                  <c:v>1.5440634740719841</c:v>
                </c:pt>
                <c:pt idx="1587">
                  <c:v>1.5440634740719841</c:v>
                </c:pt>
                <c:pt idx="1588">
                  <c:v>1.5440634740719841</c:v>
                </c:pt>
                <c:pt idx="1589">
                  <c:v>1.5440634740719841</c:v>
                </c:pt>
                <c:pt idx="1590">
                  <c:v>1.5440634740719841</c:v>
                </c:pt>
                <c:pt idx="1591">
                  <c:v>1.5440634740719841</c:v>
                </c:pt>
                <c:pt idx="1592">
                  <c:v>1.0861072353996422</c:v>
                </c:pt>
                <c:pt idx="1593">
                  <c:v>1.0861072353996422</c:v>
                </c:pt>
                <c:pt idx="1594">
                  <c:v>1.0861072353996422</c:v>
                </c:pt>
                <c:pt idx="1595">
                  <c:v>1.0861072353996422</c:v>
                </c:pt>
                <c:pt idx="1596">
                  <c:v>1.0861072353996422</c:v>
                </c:pt>
                <c:pt idx="1597">
                  <c:v>1.0861072353996422</c:v>
                </c:pt>
                <c:pt idx="1598">
                  <c:v>1.0861072353996422</c:v>
                </c:pt>
                <c:pt idx="1599">
                  <c:v>1.0861072353996422</c:v>
                </c:pt>
                <c:pt idx="1600">
                  <c:v>1.0861072353996422</c:v>
                </c:pt>
                <c:pt idx="1601">
                  <c:v>1.0861072353996422</c:v>
                </c:pt>
                <c:pt idx="1602">
                  <c:v>1.0861072353996422</c:v>
                </c:pt>
                <c:pt idx="1603">
                  <c:v>1.0133903663753019</c:v>
                </c:pt>
                <c:pt idx="1604">
                  <c:v>1.0133903663753019</c:v>
                </c:pt>
                <c:pt idx="1605">
                  <c:v>1.0133903663753019</c:v>
                </c:pt>
                <c:pt idx="1606">
                  <c:v>1.0133903663753019</c:v>
                </c:pt>
                <c:pt idx="1607">
                  <c:v>1.0179338688585842</c:v>
                </c:pt>
                <c:pt idx="1608">
                  <c:v>1.0179338688585842</c:v>
                </c:pt>
                <c:pt idx="1609">
                  <c:v>1.0179338688585842</c:v>
                </c:pt>
                <c:pt idx="1610">
                  <c:v>1.0179338688585842</c:v>
                </c:pt>
                <c:pt idx="1611">
                  <c:v>1.0135788690476082</c:v>
                </c:pt>
                <c:pt idx="1612">
                  <c:v>1</c:v>
                </c:pt>
                <c:pt idx="1613">
                  <c:v>1</c:v>
                </c:pt>
                <c:pt idx="1614">
                  <c:v>1</c:v>
                </c:pt>
                <c:pt idx="1615">
                  <c:v>1</c:v>
                </c:pt>
                <c:pt idx="1616">
                  <c:v>1</c:v>
                </c:pt>
                <c:pt idx="1617">
                  <c:v>1.4073026484957634</c:v>
                </c:pt>
                <c:pt idx="1618">
                  <c:v>1.4073026484957634</c:v>
                </c:pt>
                <c:pt idx="1619">
                  <c:v>1.4073026484957634</c:v>
                </c:pt>
                <c:pt idx="1620">
                  <c:v>1.4073026484957634</c:v>
                </c:pt>
                <c:pt idx="1621">
                  <c:v>1.4073026484957634</c:v>
                </c:pt>
                <c:pt idx="1622">
                  <c:v>1.4073026484957634</c:v>
                </c:pt>
                <c:pt idx="1623">
                  <c:v>1.4073026484957634</c:v>
                </c:pt>
                <c:pt idx="1624">
                  <c:v>1.4073026484957634</c:v>
                </c:pt>
                <c:pt idx="1625">
                  <c:v>1.4073026484957634</c:v>
                </c:pt>
                <c:pt idx="1626">
                  <c:v>1.4073026484957634</c:v>
                </c:pt>
                <c:pt idx="1627">
                  <c:v>1.4073026484957634</c:v>
                </c:pt>
                <c:pt idx="1628">
                  <c:v>1.4073026484957634</c:v>
                </c:pt>
                <c:pt idx="1629">
                  <c:v>1.4073026484957634</c:v>
                </c:pt>
                <c:pt idx="1630">
                  <c:v>1.4073026484957634</c:v>
                </c:pt>
                <c:pt idx="1631">
                  <c:v>1.4073026484957634</c:v>
                </c:pt>
                <c:pt idx="1632">
                  <c:v>1.4073026484957634</c:v>
                </c:pt>
                <c:pt idx="1633">
                  <c:v>1.2808331383103244</c:v>
                </c:pt>
                <c:pt idx="1634">
                  <c:v>1.2808331383103244</c:v>
                </c:pt>
                <c:pt idx="1635">
                  <c:v>1.2808331383103244</c:v>
                </c:pt>
                <c:pt idx="1636">
                  <c:v>1.2808331383103244</c:v>
                </c:pt>
                <c:pt idx="1637">
                  <c:v>1.2808331383103244</c:v>
                </c:pt>
                <c:pt idx="1638">
                  <c:v>1.2808331383103244</c:v>
                </c:pt>
                <c:pt idx="1639">
                  <c:v>1.2808331383103244</c:v>
                </c:pt>
                <c:pt idx="1640">
                  <c:v>1.2808331383103244</c:v>
                </c:pt>
                <c:pt idx="1641">
                  <c:v>1.2808331383103244</c:v>
                </c:pt>
                <c:pt idx="1642">
                  <c:v>1.1514832737218621</c:v>
                </c:pt>
                <c:pt idx="1643">
                  <c:v>1.1514832737218621</c:v>
                </c:pt>
                <c:pt idx="1644">
                  <c:v>1.1514832737218621</c:v>
                </c:pt>
                <c:pt idx="1645">
                  <c:v>1.0908909706996224</c:v>
                </c:pt>
                <c:pt idx="1646">
                  <c:v>1.0908909706996224</c:v>
                </c:pt>
                <c:pt idx="1647">
                  <c:v>1.055544840887173</c:v>
                </c:pt>
                <c:pt idx="1648">
                  <c:v>1.0508832565284068</c:v>
                </c:pt>
                <c:pt idx="1649">
                  <c:v>1.0180431547618964</c:v>
                </c:pt>
                <c:pt idx="1650">
                  <c:v>1</c:v>
                </c:pt>
                <c:pt idx="1651">
                  <c:v>1</c:v>
                </c:pt>
                <c:pt idx="1652">
                  <c:v>1</c:v>
                </c:pt>
                <c:pt idx="1653">
                  <c:v>1</c:v>
                </c:pt>
                <c:pt idx="1654">
                  <c:v>1</c:v>
                </c:pt>
                <c:pt idx="1655">
                  <c:v>1</c:v>
                </c:pt>
                <c:pt idx="1656">
                  <c:v>1</c:v>
                </c:pt>
                <c:pt idx="1657">
                  <c:v>1.7844896651177768</c:v>
                </c:pt>
                <c:pt idx="1658">
                  <c:v>1.7844896651177768</c:v>
                </c:pt>
                <c:pt idx="1659">
                  <c:v>1.7844896651177768</c:v>
                </c:pt>
                <c:pt idx="1660">
                  <c:v>1.7844896651177768</c:v>
                </c:pt>
                <c:pt idx="1661">
                  <c:v>1.7844896651177768</c:v>
                </c:pt>
                <c:pt idx="1662">
                  <c:v>1.7844896651177768</c:v>
                </c:pt>
                <c:pt idx="1663">
                  <c:v>1.7844896651177768</c:v>
                </c:pt>
                <c:pt idx="1664">
                  <c:v>1.7844896651177768</c:v>
                </c:pt>
                <c:pt idx="1665">
                  <c:v>1.7844896651177768</c:v>
                </c:pt>
                <c:pt idx="1666">
                  <c:v>1.7844896651177768</c:v>
                </c:pt>
                <c:pt idx="1667">
                  <c:v>1.7844896651177768</c:v>
                </c:pt>
                <c:pt idx="1668">
                  <c:v>1.7844896651177768</c:v>
                </c:pt>
                <c:pt idx="1669">
                  <c:v>1.7844896651177768</c:v>
                </c:pt>
                <c:pt idx="1670">
                  <c:v>1.7844896651177768</c:v>
                </c:pt>
                <c:pt idx="1671">
                  <c:v>1.7844896651177768</c:v>
                </c:pt>
                <c:pt idx="1672">
                  <c:v>1.7844896651177768</c:v>
                </c:pt>
                <c:pt idx="1673">
                  <c:v>1.7844896651177768</c:v>
                </c:pt>
                <c:pt idx="1674">
                  <c:v>1.7844896651177768</c:v>
                </c:pt>
                <c:pt idx="1675">
                  <c:v>1.3294735585531836</c:v>
                </c:pt>
                <c:pt idx="1676">
                  <c:v>1.3294735585531836</c:v>
                </c:pt>
                <c:pt idx="1677">
                  <c:v>1.3294735585531836</c:v>
                </c:pt>
                <c:pt idx="1678">
                  <c:v>1.3294735585531836</c:v>
                </c:pt>
                <c:pt idx="1679">
                  <c:v>1.3294735585531836</c:v>
                </c:pt>
                <c:pt idx="1680">
                  <c:v>1.3294735585531836</c:v>
                </c:pt>
                <c:pt idx="1681">
                  <c:v>1.3294735585531836</c:v>
                </c:pt>
                <c:pt idx="1682">
                  <c:v>1.3294735585531836</c:v>
                </c:pt>
                <c:pt idx="1683">
                  <c:v>1.3294735585531836</c:v>
                </c:pt>
                <c:pt idx="1684">
                  <c:v>1.3294735585531836</c:v>
                </c:pt>
                <c:pt idx="1685">
                  <c:v>1.3294735585531836</c:v>
                </c:pt>
                <c:pt idx="1686">
                  <c:v>1.3294735585531836</c:v>
                </c:pt>
                <c:pt idx="1687">
                  <c:v>1.3294735585531836</c:v>
                </c:pt>
                <c:pt idx="1688">
                  <c:v>1.3294735585531836</c:v>
                </c:pt>
                <c:pt idx="1689">
                  <c:v>1.3294735585531836</c:v>
                </c:pt>
                <c:pt idx="1690">
                  <c:v>1.3294735585531836</c:v>
                </c:pt>
                <c:pt idx="1691">
                  <c:v>1.3294735585531836</c:v>
                </c:pt>
                <c:pt idx="1692">
                  <c:v>1.3294735585531836</c:v>
                </c:pt>
                <c:pt idx="1693">
                  <c:v>1.1262008292041681</c:v>
                </c:pt>
                <c:pt idx="1694">
                  <c:v>1.1262008292041681</c:v>
                </c:pt>
                <c:pt idx="1695">
                  <c:v>1.1262008292041681</c:v>
                </c:pt>
                <c:pt idx="1696">
                  <c:v>1.1262008292041681</c:v>
                </c:pt>
                <c:pt idx="1697">
                  <c:v>1.1262008292041681</c:v>
                </c:pt>
                <c:pt idx="1698">
                  <c:v>1.1262008292041681</c:v>
                </c:pt>
                <c:pt idx="1699">
                  <c:v>1.1262008292041681</c:v>
                </c:pt>
                <c:pt idx="1700">
                  <c:v>1.1262008292041681</c:v>
                </c:pt>
                <c:pt idx="1701">
                  <c:v>1.1262008292041681</c:v>
                </c:pt>
                <c:pt idx="1702">
                  <c:v>1.1262008292041681</c:v>
                </c:pt>
                <c:pt idx="1703">
                  <c:v>1.1262008292041681</c:v>
                </c:pt>
                <c:pt idx="1704">
                  <c:v>1.1262008292041681</c:v>
                </c:pt>
                <c:pt idx="1705">
                  <c:v>1.1262008292041681</c:v>
                </c:pt>
                <c:pt idx="1706">
                  <c:v>1.1262008292041681</c:v>
                </c:pt>
                <c:pt idx="1707">
                  <c:v>1.1262008292041681</c:v>
                </c:pt>
                <c:pt idx="1708">
                  <c:v>1.1262008292041681</c:v>
                </c:pt>
                <c:pt idx="1709">
                  <c:v>1.1262008292041681</c:v>
                </c:pt>
                <c:pt idx="1710">
                  <c:v>1.1262008292041681</c:v>
                </c:pt>
                <c:pt idx="1711">
                  <c:v>1.1262008292041681</c:v>
                </c:pt>
                <c:pt idx="1712">
                  <c:v>1.1262008292041681</c:v>
                </c:pt>
                <c:pt idx="1713">
                  <c:v>1.1262008292041681</c:v>
                </c:pt>
                <c:pt idx="1714">
                  <c:v>1.1262008292041681</c:v>
                </c:pt>
                <c:pt idx="1715">
                  <c:v>1.1262008292041681</c:v>
                </c:pt>
                <c:pt idx="1716">
                  <c:v>1.1235875706214653</c:v>
                </c:pt>
                <c:pt idx="1717">
                  <c:v>1.0497690640022626</c:v>
                </c:pt>
                <c:pt idx="1718">
                  <c:v>1.0497690640022626</c:v>
                </c:pt>
                <c:pt idx="1719">
                  <c:v>1.0497690640022626</c:v>
                </c:pt>
                <c:pt idx="1720">
                  <c:v>1.0358072916666612</c:v>
                </c:pt>
                <c:pt idx="1721">
                  <c:v>1.0198717948717895</c:v>
                </c:pt>
                <c:pt idx="1722">
                  <c:v>1</c:v>
                </c:pt>
                <c:pt idx="1723">
                  <c:v>1</c:v>
                </c:pt>
                <c:pt idx="1724">
                  <c:v>1</c:v>
                </c:pt>
                <c:pt idx="1725">
                  <c:v>1</c:v>
                </c:pt>
                <c:pt idx="1726">
                  <c:v>1.9683751363140825</c:v>
                </c:pt>
                <c:pt idx="1727">
                  <c:v>1.9683751363140825</c:v>
                </c:pt>
                <c:pt idx="1728">
                  <c:v>1.9683751363140825</c:v>
                </c:pt>
                <c:pt idx="1729">
                  <c:v>1.9683751363140825</c:v>
                </c:pt>
                <c:pt idx="1730">
                  <c:v>1.9683751363140825</c:v>
                </c:pt>
                <c:pt idx="1731">
                  <c:v>1.9683751363140825</c:v>
                </c:pt>
                <c:pt idx="1732">
                  <c:v>1.9683751363140825</c:v>
                </c:pt>
                <c:pt idx="1733">
                  <c:v>1.9683751363140825</c:v>
                </c:pt>
                <c:pt idx="1734">
                  <c:v>1.9683751363140825</c:v>
                </c:pt>
                <c:pt idx="1735">
                  <c:v>1.9683751363140825</c:v>
                </c:pt>
                <c:pt idx="1736">
                  <c:v>1.9683751363140825</c:v>
                </c:pt>
                <c:pt idx="1737">
                  <c:v>1.9683751363140825</c:v>
                </c:pt>
                <c:pt idx="1738">
                  <c:v>1.9683751363140825</c:v>
                </c:pt>
                <c:pt idx="1739">
                  <c:v>1.9683751363140825</c:v>
                </c:pt>
                <c:pt idx="1740">
                  <c:v>1.4919821458092295</c:v>
                </c:pt>
                <c:pt idx="1741">
                  <c:v>1.4919821458092295</c:v>
                </c:pt>
                <c:pt idx="1742">
                  <c:v>1.4919821458092295</c:v>
                </c:pt>
                <c:pt idx="1743">
                  <c:v>1.4919821458092295</c:v>
                </c:pt>
                <c:pt idx="1744">
                  <c:v>1.4919821458092295</c:v>
                </c:pt>
                <c:pt idx="1745">
                  <c:v>1.4919821458092295</c:v>
                </c:pt>
                <c:pt idx="1746">
                  <c:v>1.4919821458092295</c:v>
                </c:pt>
                <c:pt idx="1747">
                  <c:v>1.4919821458092295</c:v>
                </c:pt>
                <c:pt idx="1748">
                  <c:v>1.4919821458092295</c:v>
                </c:pt>
                <c:pt idx="1749">
                  <c:v>1.4919821458092295</c:v>
                </c:pt>
                <c:pt idx="1750">
                  <c:v>1.4919821458092295</c:v>
                </c:pt>
                <c:pt idx="1751">
                  <c:v>1.4919821458092295</c:v>
                </c:pt>
                <c:pt idx="1752">
                  <c:v>1.4919821458092295</c:v>
                </c:pt>
                <c:pt idx="1753">
                  <c:v>1.4919821458092295</c:v>
                </c:pt>
                <c:pt idx="1754">
                  <c:v>1.4919821458092295</c:v>
                </c:pt>
                <c:pt idx="1755">
                  <c:v>1.4919821458092295</c:v>
                </c:pt>
                <c:pt idx="1756">
                  <c:v>1.2247252001628435</c:v>
                </c:pt>
                <c:pt idx="1757">
                  <c:v>1.2247252001628435</c:v>
                </c:pt>
                <c:pt idx="1758">
                  <c:v>1.2247252001628435</c:v>
                </c:pt>
                <c:pt idx="1759">
                  <c:v>1.2247252001628435</c:v>
                </c:pt>
                <c:pt idx="1760">
                  <c:v>1.2247252001628435</c:v>
                </c:pt>
                <c:pt idx="1761">
                  <c:v>1.2247252001628435</c:v>
                </c:pt>
                <c:pt idx="1762">
                  <c:v>1.1223728391991061</c:v>
                </c:pt>
                <c:pt idx="1763">
                  <c:v>1.1223728391991061</c:v>
                </c:pt>
                <c:pt idx="1764">
                  <c:v>1.1223728391991061</c:v>
                </c:pt>
                <c:pt idx="1765">
                  <c:v>1.1223728391991061</c:v>
                </c:pt>
                <c:pt idx="1766">
                  <c:v>1.1223728391991061</c:v>
                </c:pt>
                <c:pt idx="1767">
                  <c:v>1.1223728391991061</c:v>
                </c:pt>
                <c:pt idx="1768">
                  <c:v>1.1223728391991061</c:v>
                </c:pt>
                <c:pt idx="1769">
                  <c:v>1.1223728391991061</c:v>
                </c:pt>
                <c:pt idx="1770">
                  <c:v>1.1223728391991061</c:v>
                </c:pt>
                <c:pt idx="1771">
                  <c:v>1.0358085619189721</c:v>
                </c:pt>
                <c:pt idx="1772">
                  <c:v>1.0358085619189721</c:v>
                </c:pt>
                <c:pt idx="1773">
                  <c:v>1.0358085619189721</c:v>
                </c:pt>
                <c:pt idx="1774">
                  <c:v>1.0358085619189721</c:v>
                </c:pt>
                <c:pt idx="1775">
                  <c:v>1.0330815018314961</c:v>
                </c:pt>
                <c:pt idx="1776">
                  <c:v>1.0135893980233512</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4.2103776914932034</c:v>
                </c:pt>
                <c:pt idx="1793">
                  <c:v>4.2103776914932034</c:v>
                </c:pt>
                <c:pt idx="1794">
                  <c:v>4.2103776914932034</c:v>
                </c:pt>
                <c:pt idx="1795">
                  <c:v>4.2103776914932034</c:v>
                </c:pt>
                <c:pt idx="1796">
                  <c:v>4.2103776914932034</c:v>
                </c:pt>
                <c:pt idx="1797">
                  <c:v>4.2103776914932034</c:v>
                </c:pt>
                <c:pt idx="1798">
                  <c:v>4.2103776914932034</c:v>
                </c:pt>
                <c:pt idx="1799">
                  <c:v>4.2103776914932034</c:v>
                </c:pt>
                <c:pt idx="1800">
                  <c:v>4.2103776914932034</c:v>
                </c:pt>
                <c:pt idx="1801">
                  <c:v>4.2103776914932034</c:v>
                </c:pt>
                <c:pt idx="1802">
                  <c:v>2.5481734672078975</c:v>
                </c:pt>
                <c:pt idx="1803">
                  <c:v>2.5481734672078975</c:v>
                </c:pt>
                <c:pt idx="1804">
                  <c:v>2.5481734672078975</c:v>
                </c:pt>
                <c:pt idx="1805">
                  <c:v>2.4238975817923558</c:v>
                </c:pt>
                <c:pt idx="1806">
                  <c:v>2.4238975817923558</c:v>
                </c:pt>
                <c:pt idx="1807">
                  <c:v>2.4238975817923558</c:v>
                </c:pt>
                <c:pt idx="1808">
                  <c:v>2.4238975817923558</c:v>
                </c:pt>
                <c:pt idx="1809">
                  <c:v>2.4238975817923558</c:v>
                </c:pt>
                <c:pt idx="1810">
                  <c:v>2.4238975817923558</c:v>
                </c:pt>
                <c:pt idx="1811">
                  <c:v>2.4238975817923558</c:v>
                </c:pt>
                <c:pt idx="1812">
                  <c:v>1.9797510373444174</c:v>
                </c:pt>
                <c:pt idx="1813">
                  <c:v>1.9797510373444174</c:v>
                </c:pt>
                <c:pt idx="1814">
                  <c:v>2.0365374765238378</c:v>
                </c:pt>
                <c:pt idx="1815">
                  <c:v>2.0365374765238378</c:v>
                </c:pt>
                <c:pt idx="1816">
                  <c:v>2.0365374765238378</c:v>
                </c:pt>
                <c:pt idx="1817">
                  <c:v>2.0365374765238378</c:v>
                </c:pt>
                <c:pt idx="1818">
                  <c:v>2.0365374765238378</c:v>
                </c:pt>
                <c:pt idx="1819">
                  <c:v>2.0365374765238378</c:v>
                </c:pt>
                <c:pt idx="1820">
                  <c:v>2.0365374765238378</c:v>
                </c:pt>
                <c:pt idx="1821">
                  <c:v>2.0365374765238378</c:v>
                </c:pt>
                <c:pt idx="1822">
                  <c:v>2.0365374765238378</c:v>
                </c:pt>
                <c:pt idx="1823">
                  <c:v>2.0365374765238378</c:v>
                </c:pt>
                <c:pt idx="1824">
                  <c:v>2.0365374765238378</c:v>
                </c:pt>
                <c:pt idx="1825">
                  <c:v>2.0365374765238378</c:v>
                </c:pt>
                <c:pt idx="1826">
                  <c:v>2.0365374765238378</c:v>
                </c:pt>
                <c:pt idx="1827">
                  <c:v>2.0285714285714347</c:v>
                </c:pt>
                <c:pt idx="1828">
                  <c:v>1.4702329594478103</c:v>
                </c:pt>
                <c:pt idx="1829">
                  <c:v>1.4702329594478103</c:v>
                </c:pt>
                <c:pt idx="1830">
                  <c:v>1.4702329594478103</c:v>
                </c:pt>
                <c:pt idx="1831">
                  <c:v>1.4702329594478103</c:v>
                </c:pt>
                <c:pt idx="1832">
                  <c:v>1.4702329594478103</c:v>
                </c:pt>
                <c:pt idx="1833">
                  <c:v>1.4702329594478103</c:v>
                </c:pt>
                <c:pt idx="1834">
                  <c:v>1.4702329594478103</c:v>
                </c:pt>
                <c:pt idx="1835">
                  <c:v>1.4702329594478103</c:v>
                </c:pt>
                <c:pt idx="1836">
                  <c:v>1.3043193001640319</c:v>
                </c:pt>
                <c:pt idx="1837">
                  <c:v>1.3043193001640319</c:v>
                </c:pt>
                <c:pt idx="1838">
                  <c:v>1.3043193001640319</c:v>
                </c:pt>
                <c:pt idx="1839">
                  <c:v>1.3043193001640319</c:v>
                </c:pt>
                <c:pt idx="1840">
                  <c:v>1.2091231626964078</c:v>
                </c:pt>
                <c:pt idx="1841">
                  <c:v>1.2091231626964078</c:v>
                </c:pt>
                <c:pt idx="1842">
                  <c:v>1.2091231626964078</c:v>
                </c:pt>
                <c:pt idx="1843">
                  <c:v>1.2091231626964078</c:v>
                </c:pt>
                <c:pt idx="1844">
                  <c:v>1.2091231626964078</c:v>
                </c:pt>
                <c:pt idx="1845">
                  <c:v>1.2091231626964078</c:v>
                </c:pt>
                <c:pt idx="1846">
                  <c:v>1.2091231626964078</c:v>
                </c:pt>
                <c:pt idx="1847">
                  <c:v>1.1217906517445728</c:v>
                </c:pt>
                <c:pt idx="1848">
                  <c:v>1.1117531922826038</c:v>
                </c:pt>
                <c:pt idx="1849">
                  <c:v>1.1117531922826038</c:v>
                </c:pt>
                <c:pt idx="1850">
                  <c:v>1.1117531922826038</c:v>
                </c:pt>
                <c:pt idx="1851">
                  <c:v>1.1117531922826038</c:v>
                </c:pt>
                <c:pt idx="1852">
                  <c:v>1.1117531922826038</c:v>
                </c:pt>
                <c:pt idx="1853">
                  <c:v>1.1117531922826038</c:v>
                </c:pt>
                <c:pt idx="1854">
                  <c:v>1.1117531922826038</c:v>
                </c:pt>
                <c:pt idx="1855">
                  <c:v>1.094613196292564</c:v>
                </c:pt>
                <c:pt idx="1856">
                  <c:v>1.094613196292564</c:v>
                </c:pt>
                <c:pt idx="1857">
                  <c:v>1.0923076923076918</c:v>
                </c:pt>
                <c:pt idx="1858">
                  <c:v>1.0162733236772661</c:v>
                </c:pt>
                <c:pt idx="1859">
                  <c:v>1.0162733236772661</c:v>
                </c:pt>
                <c:pt idx="1860">
                  <c:v>1.0162733236772661</c:v>
                </c:pt>
                <c:pt idx="1861">
                  <c:v>1.0059880239521009</c:v>
                </c:pt>
                <c:pt idx="1862">
                  <c:v>1.0059880239521009</c:v>
                </c:pt>
                <c:pt idx="1863">
                  <c:v>1.0059880239521009</c:v>
                </c:pt>
                <c:pt idx="1864">
                  <c:v>1.0059880239521009</c:v>
                </c:pt>
                <c:pt idx="1865">
                  <c:v>1.0059880239521009</c:v>
                </c:pt>
                <c:pt idx="1866">
                  <c:v>1.0059880239521009</c:v>
                </c:pt>
                <c:pt idx="1867">
                  <c:v>1.0059880239521009</c:v>
                </c:pt>
                <c:pt idx="1868">
                  <c:v>1.0059880239521009</c:v>
                </c:pt>
                <c:pt idx="1869">
                  <c:v>1</c:v>
                </c:pt>
                <c:pt idx="1870">
                  <c:v>2.9753055624844542</c:v>
                </c:pt>
                <c:pt idx="1871">
                  <c:v>2.9753055624844542</c:v>
                </c:pt>
                <c:pt idx="1872">
                  <c:v>2.9753055624844542</c:v>
                </c:pt>
                <c:pt idx="1873">
                  <c:v>2.9753055624844542</c:v>
                </c:pt>
                <c:pt idx="1874">
                  <c:v>2.9753055624844542</c:v>
                </c:pt>
                <c:pt idx="1875">
                  <c:v>2.9753055624844542</c:v>
                </c:pt>
                <c:pt idx="1876">
                  <c:v>2.9753055624844542</c:v>
                </c:pt>
                <c:pt idx="1877">
                  <c:v>2.9753055624844542</c:v>
                </c:pt>
                <c:pt idx="1878">
                  <c:v>2.9753055624844542</c:v>
                </c:pt>
                <c:pt idx="1879">
                  <c:v>2.9753055624844542</c:v>
                </c:pt>
                <c:pt idx="1880">
                  <c:v>1.9260455352817929</c:v>
                </c:pt>
                <c:pt idx="1881">
                  <c:v>1.9260455352817929</c:v>
                </c:pt>
                <c:pt idx="1882">
                  <c:v>1.9260455352817929</c:v>
                </c:pt>
                <c:pt idx="1883">
                  <c:v>1.8541893362350561</c:v>
                </c:pt>
                <c:pt idx="1884">
                  <c:v>1.8541893362350561</c:v>
                </c:pt>
                <c:pt idx="1885">
                  <c:v>1.8541893362350561</c:v>
                </c:pt>
                <c:pt idx="1886">
                  <c:v>1.8541893362350561</c:v>
                </c:pt>
                <c:pt idx="1887">
                  <c:v>1.8541893362350561</c:v>
                </c:pt>
                <c:pt idx="1888">
                  <c:v>1.8541893362350561</c:v>
                </c:pt>
                <c:pt idx="1889">
                  <c:v>1.8541893362350561</c:v>
                </c:pt>
                <c:pt idx="1890">
                  <c:v>1.5825925434523143</c:v>
                </c:pt>
                <c:pt idx="1891">
                  <c:v>1.5825925434523143</c:v>
                </c:pt>
                <c:pt idx="1892">
                  <c:v>1.6186728185642685</c:v>
                </c:pt>
                <c:pt idx="1893">
                  <c:v>1.6186728185642685</c:v>
                </c:pt>
                <c:pt idx="1894">
                  <c:v>1.6186728185642685</c:v>
                </c:pt>
                <c:pt idx="1895">
                  <c:v>1.6186728185642685</c:v>
                </c:pt>
                <c:pt idx="1896">
                  <c:v>1.6186728185642685</c:v>
                </c:pt>
                <c:pt idx="1897">
                  <c:v>1.6186728185642685</c:v>
                </c:pt>
                <c:pt idx="1898">
                  <c:v>1.6186728185642685</c:v>
                </c:pt>
                <c:pt idx="1899">
                  <c:v>1.6186728185642685</c:v>
                </c:pt>
                <c:pt idx="1900">
                  <c:v>1.6186728185642685</c:v>
                </c:pt>
                <c:pt idx="1901">
                  <c:v>1.6186728185642685</c:v>
                </c:pt>
                <c:pt idx="1902">
                  <c:v>1.6186728185642685</c:v>
                </c:pt>
                <c:pt idx="1903">
                  <c:v>1.6186728185642685</c:v>
                </c:pt>
                <c:pt idx="1904">
                  <c:v>1.6186728185642685</c:v>
                </c:pt>
                <c:pt idx="1905">
                  <c:v>1.6186728185642685</c:v>
                </c:pt>
                <c:pt idx="1906">
                  <c:v>1.2517577920033658</c:v>
                </c:pt>
                <c:pt idx="1907">
                  <c:v>1.2517577920033658</c:v>
                </c:pt>
                <c:pt idx="1908">
                  <c:v>1.2517577920033658</c:v>
                </c:pt>
                <c:pt idx="1909">
                  <c:v>1.2517577920033658</c:v>
                </c:pt>
                <c:pt idx="1910">
                  <c:v>1.2517577920033658</c:v>
                </c:pt>
                <c:pt idx="1911">
                  <c:v>1.2517577920033658</c:v>
                </c:pt>
                <c:pt idx="1912">
                  <c:v>1.2517577920033658</c:v>
                </c:pt>
                <c:pt idx="1913">
                  <c:v>1.2517577920033658</c:v>
                </c:pt>
                <c:pt idx="1914">
                  <c:v>1.3043193001640319</c:v>
                </c:pt>
                <c:pt idx="1915">
                  <c:v>1.3043193001640319</c:v>
                </c:pt>
                <c:pt idx="1916">
                  <c:v>1.3043193001640319</c:v>
                </c:pt>
                <c:pt idx="1917">
                  <c:v>1.3043193001640319</c:v>
                </c:pt>
                <c:pt idx="1918">
                  <c:v>1.1888767068673447</c:v>
                </c:pt>
                <c:pt idx="1919">
                  <c:v>1.1888767068673447</c:v>
                </c:pt>
                <c:pt idx="1920">
                  <c:v>1.1888767068673447</c:v>
                </c:pt>
                <c:pt idx="1921">
                  <c:v>1.1888767068673447</c:v>
                </c:pt>
                <c:pt idx="1922">
                  <c:v>1.1888767068673447</c:v>
                </c:pt>
                <c:pt idx="1923">
                  <c:v>1.1888767068673447</c:v>
                </c:pt>
                <c:pt idx="1924">
                  <c:v>1.1888767068673447</c:v>
                </c:pt>
                <c:pt idx="1925">
                  <c:v>1.1217906517445728</c:v>
                </c:pt>
                <c:pt idx="1926">
                  <c:v>1.1117531922826038</c:v>
                </c:pt>
                <c:pt idx="1927">
                  <c:v>1.1117531922826038</c:v>
                </c:pt>
                <c:pt idx="1928">
                  <c:v>1.1117531922826038</c:v>
                </c:pt>
                <c:pt idx="1929">
                  <c:v>1.1117531922826038</c:v>
                </c:pt>
                <c:pt idx="1930">
                  <c:v>1.1117531922826038</c:v>
                </c:pt>
                <c:pt idx="1931">
                  <c:v>1.1117531922826038</c:v>
                </c:pt>
                <c:pt idx="1932">
                  <c:v>1.1117531922826038</c:v>
                </c:pt>
                <c:pt idx="1933">
                  <c:v>1.094613196292564</c:v>
                </c:pt>
                <c:pt idx="1934">
                  <c:v>1.094613196292564</c:v>
                </c:pt>
                <c:pt idx="1935">
                  <c:v>1.0923076923076918</c:v>
                </c:pt>
                <c:pt idx="1936">
                  <c:v>1.0162733236772661</c:v>
                </c:pt>
                <c:pt idx="1937">
                  <c:v>1.0162733236772661</c:v>
                </c:pt>
                <c:pt idx="1938">
                  <c:v>1.0162733236772661</c:v>
                </c:pt>
                <c:pt idx="1939">
                  <c:v>1.0059880239521009</c:v>
                </c:pt>
                <c:pt idx="1940">
                  <c:v>1.0059880239521009</c:v>
                </c:pt>
                <c:pt idx="1941">
                  <c:v>1.0059880239521009</c:v>
                </c:pt>
                <c:pt idx="1942">
                  <c:v>1.0059880239521009</c:v>
                </c:pt>
                <c:pt idx="1943">
                  <c:v>1.0059880239521009</c:v>
                </c:pt>
                <c:pt idx="1944">
                  <c:v>1.0059880239521009</c:v>
                </c:pt>
                <c:pt idx="1945">
                  <c:v>1.0059880239521009</c:v>
                </c:pt>
                <c:pt idx="1946">
                  <c:v>1.0059880239521009</c:v>
                </c:pt>
                <c:pt idx="1947">
                  <c:v>1</c:v>
                </c:pt>
                <c:pt idx="1948">
                  <c:v>2.0620390455531732</c:v>
                </c:pt>
                <c:pt idx="1949">
                  <c:v>2.0620390455531732</c:v>
                </c:pt>
                <c:pt idx="1950">
                  <c:v>2.0620390455531732</c:v>
                </c:pt>
                <c:pt idx="1951">
                  <c:v>1.7996970844377307</c:v>
                </c:pt>
                <c:pt idx="1952">
                  <c:v>1.7996970844377307</c:v>
                </c:pt>
                <c:pt idx="1953">
                  <c:v>1.7996970844377307</c:v>
                </c:pt>
                <c:pt idx="1954">
                  <c:v>1.7996970844377307</c:v>
                </c:pt>
                <c:pt idx="1955">
                  <c:v>1.7996970844377307</c:v>
                </c:pt>
                <c:pt idx="1956">
                  <c:v>1.7996970844377307</c:v>
                </c:pt>
                <c:pt idx="1957">
                  <c:v>1.7996970844377307</c:v>
                </c:pt>
                <c:pt idx="1958">
                  <c:v>1.7996970844377307</c:v>
                </c:pt>
                <c:pt idx="1959">
                  <c:v>1.7996970844377307</c:v>
                </c:pt>
                <c:pt idx="1960">
                  <c:v>1.434651373377611</c:v>
                </c:pt>
                <c:pt idx="1961">
                  <c:v>1.434651373377611</c:v>
                </c:pt>
                <c:pt idx="1962">
                  <c:v>1.434651373377611</c:v>
                </c:pt>
                <c:pt idx="1963">
                  <c:v>1.434651373377611</c:v>
                </c:pt>
                <c:pt idx="1964">
                  <c:v>1.434651373377611</c:v>
                </c:pt>
                <c:pt idx="1965">
                  <c:v>1.1511261806732886</c:v>
                </c:pt>
                <c:pt idx="1966">
                  <c:v>1.1511261806732886</c:v>
                </c:pt>
                <c:pt idx="1967">
                  <c:v>1.1511261806732886</c:v>
                </c:pt>
                <c:pt idx="1968">
                  <c:v>1.076069730586372</c:v>
                </c:pt>
                <c:pt idx="1969">
                  <c:v>1.076069730586372</c:v>
                </c:pt>
                <c:pt idx="1970">
                  <c:v>1.076069730586372</c:v>
                </c:pt>
                <c:pt idx="1971">
                  <c:v>1.0366412213740464</c:v>
                </c:pt>
                <c:pt idx="1972">
                  <c:v>1.0366412213740464</c:v>
                </c:pt>
                <c:pt idx="1973">
                  <c:v>1.0366412213740464</c:v>
                </c:pt>
                <c:pt idx="1974">
                  <c:v>1.0366412213740464</c:v>
                </c:pt>
                <c:pt idx="1975">
                  <c:v>1.0312432197873718</c:v>
                </c:pt>
                <c:pt idx="1976">
                  <c:v>1</c:v>
                </c:pt>
                <c:pt idx="1977">
                  <c:v>1</c:v>
                </c:pt>
                <c:pt idx="1978">
                  <c:v>1</c:v>
                </c:pt>
                <c:pt idx="1979">
                  <c:v>1.0070401877383399</c:v>
                </c:pt>
                <c:pt idx="1980">
                  <c:v>1.0070401877383399</c:v>
                </c:pt>
                <c:pt idx="1981">
                  <c:v>1.0070401877383399</c:v>
                </c:pt>
                <c:pt idx="1982">
                  <c:v>1.0070401877383399</c:v>
                </c:pt>
                <c:pt idx="1983">
                  <c:v>1.0070401877383399</c:v>
                </c:pt>
                <c:pt idx="1984">
                  <c:v>1.0070401877383399</c:v>
                </c:pt>
                <c:pt idx="1985">
                  <c:v>1.0070401877383399</c:v>
                </c:pt>
                <c:pt idx="1986">
                  <c:v>1.0070401877383399</c:v>
                </c:pt>
                <c:pt idx="1987">
                  <c:v>1.0070401877383399</c:v>
                </c:pt>
                <c:pt idx="1988">
                  <c:v>1.0070401877383399</c:v>
                </c:pt>
                <c:pt idx="1989">
                  <c:v>1.0070401877383399</c:v>
                </c:pt>
                <c:pt idx="1990">
                  <c:v>0.9108516847970265</c:v>
                </c:pt>
                <c:pt idx="1991">
                  <c:v>0.9108516847970265</c:v>
                </c:pt>
                <c:pt idx="1992">
                  <c:v>0.9108516847970265</c:v>
                </c:pt>
                <c:pt idx="1993">
                  <c:v>0.9108516847970265</c:v>
                </c:pt>
                <c:pt idx="1994">
                  <c:v>0.9108516847970265</c:v>
                </c:pt>
                <c:pt idx="1995">
                  <c:v>0.9108516847970265</c:v>
                </c:pt>
                <c:pt idx="1996">
                  <c:v>0.9108516847970265</c:v>
                </c:pt>
                <c:pt idx="1997">
                  <c:v>0.9108516847970265</c:v>
                </c:pt>
                <c:pt idx="1998">
                  <c:v>1.0070401877383399</c:v>
                </c:pt>
                <c:pt idx="1999">
                  <c:v>1.0070401877383399</c:v>
                </c:pt>
                <c:pt idx="2000">
                  <c:v>1</c:v>
                </c:pt>
                <c:pt idx="2001">
                  <c:v>1</c:v>
                </c:pt>
                <c:pt idx="2002">
                  <c:v>1</c:v>
                </c:pt>
                <c:pt idx="2003">
                  <c:v>1</c:v>
                </c:pt>
                <c:pt idx="2004">
                  <c:v>1</c:v>
                </c:pt>
                <c:pt idx="2005">
                  <c:v>1</c:v>
                </c:pt>
                <c:pt idx="2006">
                  <c:v>1</c:v>
                </c:pt>
                <c:pt idx="2007">
                  <c:v>1</c:v>
                </c:pt>
                <c:pt idx="2008">
                  <c:v>1</c:v>
                </c:pt>
                <c:pt idx="2009">
                  <c:v>1</c:v>
                </c:pt>
                <c:pt idx="2010">
                  <c:v>2.0628177792356999</c:v>
                </c:pt>
                <c:pt idx="2011">
                  <c:v>2.0628177792356999</c:v>
                </c:pt>
                <c:pt idx="2012">
                  <c:v>2.0628177792356999</c:v>
                </c:pt>
                <c:pt idx="2013">
                  <c:v>2.0628177792356999</c:v>
                </c:pt>
                <c:pt idx="2014">
                  <c:v>2.0628177792356999</c:v>
                </c:pt>
                <c:pt idx="2015">
                  <c:v>2.0628177792356999</c:v>
                </c:pt>
                <c:pt idx="2016">
                  <c:v>2.0628177792356999</c:v>
                </c:pt>
                <c:pt idx="2017">
                  <c:v>2.0628177792356999</c:v>
                </c:pt>
                <c:pt idx="2018">
                  <c:v>2.0628177792356999</c:v>
                </c:pt>
                <c:pt idx="2019">
                  <c:v>2.0628177792356999</c:v>
                </c:pt>
                <c:pt idx="2020">
                  <c:v>2.0628177792356999</c:v>
                </c:pt>
                <c:pt idx="2021">
                  <c:v>2.0628177792356999</c:v>
                </c:pt>
                <c:pt idx="2022">
                  <c:v>2.0628177792356999</c:v>
                </c:pt>
                <c:pt idx="2023">
                  <c:v>2.0628177792356999</c:v>
                </c:pt>
                <c:pt idx="2024">
                  <c:v>2.0628177792356999</c:v>
                </c:pt>
                <c:pt idx="2025">
                  <c:v>2.0628177792356999</c:v>
                </c:pt>
                <c:pt idx="2026">
                  <c:v>2.0628177792356999</c:v>
                </c:pt>
                <c:pt idx="2027">
                  <c:v>2.0628177792356999</c:v>
                </c:pt>
                <c:pt idx="2028">
                  <c:v>2.0628177792356999</c:v>
                </c:pt>
                <c:pt idx="2029">
                  <c:v>2.0628177792356999</c:v>
                </c:pt>
                <c:pt idx="2030">
                  <c:v>2.0628177792356999</c:v>
                </c:pt>
                <c:pt idx="2031">
                  <c:v>1.5231924427758299</c:v>
                </c:pt>
                <c:pt idx="2032">
                  <c:v>1.5231924427758299</c:v>
                </c:pt>
                <c:pt idx="2033">
                  <c:v>1.5231924427758299</c:v>
                </c:pt>
                <c:pt idx="2034">
                  <c:v>1.5231924427758299</c:v>
                </c:pt>
                <c:pt idx="2035">
                  <c:v>1.5231924427758299</c:v>
                </c:pt>
                <c:pt idx="2036">
                  <c:v>1.5231924427758299</c:v>
                </c:pt>
                <c:pt idx="2037">
                  <c:v>1.5231924427758299</c:v>
                </c:pt>
                <c:pt idx="2038">
                  <c:v>1.5231924427758299</c:v>
                </c:pt>
                <c:pt idx="2039">
                  <c:v>1.5231924427758299</c:v>
                </c:pt>
                <c:pt idx="2040">
                  <c:v>1.5231924427758299</c:v>
                </c:pt>
                <c:pt idx="2041">
                  <c:v>1.5231924427758299</c:v>
                </c:pt>
                <c:pt idx="2042">
                  <c:v>1.5231924427758299</c:v>
                </c:pt>
                <c:pt idx="2043">
                  <c:v>1.5231924427758299</c:v>
                </c:pt>
                <c:pt idx="2044">
                  <c:v>1.4010248412610018</c:v>
                </c:pt>
                <c:pt idx="2045">
                  <c:v>1.4010248412610018</c:v>
                </c:pt>
                <c:pt idx="2046">
                  <c:v>1.4010248412610018</c:v>
                </c:pt>
                <c:pt idx="2047">
                  <c:v>1.4010248412610018</c:v>
                </c:pt>
                <c:pt idx="2048">
                  <c:v>1.4010248412610018</c:v>
                </c:pt>
                <c:pt idx="2049">
                  <c:v>1.4010248412610018</c:v>
                </c:pt>
                <c:pt idx="2050">
                  <c:v>1.4010248412610018</c:v>
                </c:pt>
                <c:pt idx="2051">
                  <c:v>1.4010248412610018</c:v>
                </c:pt>
                <c:pt idx="2052">
                  <c:v>1.4010248412610018</c:v>
                </c:pt>
                <c:pt idx="2053">
                  <c:v>1.4010248412610018</c:v>
                </c:pt>
                <c:pt idx="2054">
                  <c:v>1.4010248412610018</c:v>
                </c:pt>
                <c:pt idx="2055">
                  <c:v>1.4010248412610018</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1.1227261296001347</c:v>
                </c:pt>
                <c:pt idx="2092">
                  <c:v>1.1227261296001347</c:v>
                </c:pt>
                <c:pt idx="2093">
                  <c:v>1.1227261296001347</c:v>
                </c:pt>
                <c:pt idx="2094">
                  <c:v>1.1227261296001347</c:v>
                </c:pt>
                <c:pt idx="2095">
                  <c:v>1.1227261296001347</c:v>
                </c:pt>
                <c:pt idx="2096">
                  <c:v>1.1227261296001347</c:v>
                </c:pt>
                <c:pt idx="2097">
                  <c:v>1.1227261296001347</c:v>
                </c:pt>
                <c:pt idx="2098">
                  <c:v>1.1227261296001347</c:v>
                </c:pt>
                <c:pt idx="2099">
                  <c:v>1.1227261296001347</c:v>
                </c:pt>
                <c:pt idx="2100">
                  <c:v>1.1227261296001347</c:v>
                </c:pt>
                <c:pt idx="2101">
                  <c:v>1.1227261296001347</c:v>
                </c:pt>
                <c:pt idx="2102">
                  <c:v>1.1227261296001347</c:v>
                </c:pt>
                <c:pt idx="2103">
                  <c:v>1.7826434180753419</c:v>
                </c:pt>
                <c:pt idx="2104">
                  <c:v>1.7826434180753419</c:v>
                </c:pt>
                <c:pt idx="2105">
                  <c:v>1.7826434180753419</c:v>
                </c:pt>
                <c:pt idx="2106">
                  <c:v>1.7826434180753419</c:v>
                </c:pt>
                <c:pt idx="2107">
                  <c:v>1.7826434180753419</c:v>
                </c:pt>
                <c:pt idx="2108">
                  <c:v>1.7826434180753419</c:v>
                </c:pt>
                <c:pt idx="2109">
                  <c:v>1.7826434180753419</c:v>
                </c:pt>
                <c:pt idx="2110">
                  <c:v>1.7826434180753419</c:v>
                </c:pt>
                <c:pt idx="2111">
                  <c:v>1.5542532203783261</c:v>
                </c:pt>
                <c:pt idx="2112">
                  <c:v>1.5542532203783261</c:v>
                </c:pt>
                <c:pt idx="2113">
                  <c:v>1.5542532203783261</c:v>
                </c:pt>
                <c:pt idx="2114">
                  <c:v>1.5542532203783261</c:v>
                </c:pt>
                <c:pt idx="2115">
                  <c:v>1.5542532203783261</c:v>
                </c:pt>
                <c:pt idx="2116">
                  <c:v>1.5542532203783261</c:v>
                </c:pt>
                <c:pt idx="2117">
                  <c:v>1.5542532203783261</c:v>
                </c:pt>
                <c:pt idx="2118">
                  <c:v>1.4919238052801596</c:v>
                </c:pt>
                <c:pt idx="2119">
                  <c:v>1.4919238052801596</c:v>
                </c:pt>
                <c:pt idx="2120">
                  <c:v>1.4919238052801596</c:v>
                </c:pt>
                <c:pt idx="2121">
                  <c:v>1.4919238052801596</c:v>
                </c:pt>
                <c:pt idx="2122">
                  <c:v>1.4919238052801596</c:v>
                </c:pt>
                <c:pt idx="2123">
                  <c:v>1.4919238052801596</c:v>
                </c:pt>
                <c:pt idx="2124">
                  <c:v>1.4919238052801596</c:v>
                </c:pt>
                <c:pt idx="2125">
                  <c:v>1.4919238052801596</c:v>
                </c:pt>
                <c:pt idx="2126">
                  <c:v>1.5673493270918704</c:v>
                </c:pt>
                <c:pt idx="2127">
                  <c:v>1.4919238052801596</c:v>
                </c:pt>
                <c:pt idx="2128">
                  <c:v>1.4919238052801596</c:v>
                </c:pt>
                <c:pt idx="2129">
                  <c:v>1.4919238052801596</c:v>
                </c:pt>
                <c:pt idx="2130">
                  <c:v>1.4919238052801596</c:v>
                </c:pt>
                <c:pt idx="2131">
                  <c:v>1.4919238052801596</c:v>
                </c:pt>
                <c:pt idx="2132">
                  <c:v>1.0648803371233206</c:v>
                </c:pt>
                <c:pt idx="2133">
                  <c:v>1.0648803371233206</c:v>
                </c:pt>
                <c:pt idx="2134">
                  <c:v>1.0648803371233206</c:v>
                </c:pt>
                <c:pt idx="2135">
                  <c:v>1.0648803371233206</c:v>
                </c:pt>
                <c:pt idx="2136">
                  <c:v>1.0648803371233206</c:v>
                </c:pt>
                <c:pt idx="2137">
                  <c:v>1.0648803371233206</c:v>
                </c:pt>
                <c:pt idx="2138">
                  <c:v>1.0648803371233206</c:v>
                </c:pt>
                <c:pt idx="2139">
                  <c:v>1.0648803371233206</c:v>
                </c:pt>
                <c:pt idx="2140">
                  <c:v>1.0648803371233206</c:v>
                </c:pt>
                <c:pt idx="2141">
                  <c:v>1.0648803371233206</c:v>
                </c:pt>
                <c:pt idx="2142">
                  <c:v>1.0648803371233206</c:v>
                </c:pt>
                <c:pt idx="2143">
                  <c:v>1.0648803371233206</c:v>
                </c:pt>
                <c:pt idx="2144">
                  <c:v>1.0648803371233206</c:v>
                </c:pt>
                <c:pt idx="2145">
                  <c:v>1.0648803371233206</c:v>
                </c:pt>
                <c:pt idx="2146">
                  <c:v>1.0648803371233206</c:v>
                </c:pt>
                <c:pt idx="2147">
                  <c:v>1.0648803371233206</c:v>
                </c:pt>
                <c:pt idx="2148">
                  <c:v>1.0648803371233206</c:v>
                </c:pt>
                <c:pt idx="2149">
                  <c:v>1.0648803371233206</c:v>
                </c:pt>
                <c:pt idx="2150">
                  <c:v>1.0648803371233206</c:v>
                </c:pt>
                <c:pt idx="2151">
                  <c:v>1.0648803371233206</c:v>
                </c:pt>
                <c:pt idx="2152">
                  <c:v>1.0648803371233206</c:v>
                </c:pt>
                <c:pt idx="2153">
                  <c:v>1.0648803371233206</c:v>
                </c:pt>
                <c:pt idx="2154">
                  <c:v>1.0648803371233206</c:v>
                </c:pt>
                <c:pt idx="2155">
                  <c:v>1.0648803371233206</c:v>
                </c:pt>
                <c:pt idx="2156">
                  <c:v>1.0648803371233206</c:v>
                </c:pt>
                <c:pt idx="2157">
                  <c:v>1.0648803371233206</c:v>
                </c:pt>
                <c:pt idx="2158">
                  <c:v>1.0608316831683158</c:v>
                </c:pt>
                <c:pt idx="2159">
                  <c:v>1.0608316831683158</c:v>
                </c:pt>
                <c:pt idx="2160">
                  <c:v>1.0608316831683158</c:v>
                </c:pt>
                <c:pt idx="2161">
                  <c:v>1.0314208702348844</c:v>
                </c:pt>
                <c:pt idx="2162">
                  <c:v>1.0314208702348844</c:v>
                </c:pt>
                <c:pt idx="2163">
                  <c:v>1.0017951978457618</c:v>
                </c:pt>
                <c:pt idx="2164">
                  <c:v>1.0017951978457618</c:v>
                </c:pt>
                <c:pt idx="2165">
                  <c:v>1</c:v>
                </c:pt>
                <c:pt idx="2166">
                  <c:v>1</c:v>
                </c:pt>
                <c:pt idx="2167">
                  <c:v>1.9076457229372541</c:v>
                </c:pt>
                <c:pt idx="2168">
                  <c:v>1.9076457229372541</c:v>
                </c:pt>
                <c:pt idx="2169">
                  <c:v>1.9076457229372541</c:v>
                </c:pt>
                <c:pt idx="2170">
                  <c:v>1.9076457229372541</c:v>
                </c:pt>
                <c:pt idx="2171">
                  <c:v>1.9076457229372541</c:v>
                </c:pt>
                <c:pt idx="2172">
                  <c:v>1.9076457229372541</c:v>
                </c:pt>
                <c:pt idx="2173">
                  <c:v>1.9076457229372541</c:v>
                </c:pt>
                <c:pt idx="2174">
                  <c:v>1.9076457229372541</c:v>
                </c:pt>
                <c:pt idx="2175">
                  <c:v>1.875</c:v>
                </c:pt>
                <c:pt idx="2176">
                  <c:v>1.6666666666666667</c:v>
                </c:pt>
                <c:pt idx="2177">
                  <c:v>1.36289886425099</c:v>
                </c:pt>
                <c:pt idx="2178">
                  <c:v>1.1661267931513499</c:v>
                </c:pt>
                <c:pt idx="2179">
                  <c:v>1.1661267931513499</c:v>
                </c:pt>
                <c:pt idx="2180">
                  <c:v>1.0391752577319815</c:v>
                </c:pt>
                <c:pt idx="2181">
                  <c:v>1.0092110532639398</c:v>
                </c:pt>
                <c:pt idx="2182">
                  <c:v>1.0092110532639398</c:v>
                </c:pt>
                <c:pt idx="2183">
                  <c:v>1.0092110532639398</c:v>
                </c:pt>
                <c:pt idx="2184">
                  <c:v>1.0092110532639398</c:v>
                </c:pt>
                <c:pt idx="2185">
                  <c:v>1</c:v>
                </c:pt>
                <c:pt idx="2186">
                  <c:v>1.3156510302498978</c:v>
                </c:pt>
                <c:pt idx="2187">
                  <c:v>1.3156510302498978</c:v>
                </c:pt>
                <c:pt idx="2188">
                  <c:v>1.3156510302498978</c:v>
                </c:pt>
                <c:pt idx="2189">
                  <c:v>1.3156510302498978</c:v>
                </c:pt>
                <c:pt idx="2190">
                  <c:v>1.3156510302498978</c:v>
                </c:pt>
                <c:pt idx="2191">
                  <c:v>1.3156510302498978</c:v>
                </c:pt>
                <c:pt idx="2192">
                  <c:v>1.3156510302498978</c:v>
                </c:pt>
                <c:pt idx="2193">
                  <c:v>1.3156510302498978</c:v>
                </c:pt>
                <c:pt idx="2194">
                  <c:v>1.3156510302498978</c:v>
                </c:pt>
                <c:pt idx="2195">
                  <c:v>1.3156510302498978</c:v>
                </c:pt>
                <c:pt idx="2196">
                  <c:v>1.3156510302498978</c:v>
                </c:pt>
                <c:pt idx="2197">
                  <c:v>1.3156510302498978</c:v>
                </c:pt>
                <c:pt idx="2198">
                  <c:v>1.3156510302498978</c:v>
                </c:pt>
                <c:pt idx="2199">
                  <c:v>1.3156510302498978</c:v>
                </c:pt>
                <c:pt idx="2200">
                  <c:v>1.2759353741496338</c:v>
                </c:pt>
                <c:pt idx="2201">
                  <c:v>1.1681588166601851</c:v>
                </c:pt>
                <c:pt idx="2202">
                  <c:v>0.94698643105080371</c:v>
                </c:pt>
                <c:pt idx="2203">
                  <c:v>0.94698643105080371</c:v>
                </c:pt>
                <c:pt idx="2204">
                  <c:v>1</c:v>
                </c:pt>
                <c:pt idx="2205">
                  <c:v>1</c:v>
                </c:pt>
                <c:pt idx="2206">
                  <c:v>1</c:v>
                </c:pt>
                <c:pt idx="2207">
                  <c:v>1</c:v>
                </c:pt>
                <c:pt idx="2208">
                  <c:v>1</c:v>
                </c:pt>
                <c:pt idx="2209">
                  <c:v>1</c:v>
                </c:pt>
                <c:pt idx="2210">
                  <c:v>1</c:v>
                </c:pt>
                <c:pt idx="2211">
                  <c:v>1</c:v>
                </c:pt>
                <c:pt idx="2212">
                  <c:v>1</c:v>
                </c:pt>
                <c:pt idx="2213">
                  <c:v>1</c:v>
                </c:pt>
                <c:pt idx="2214">
                  <c:v>3.6965348267414</c:v>
                </c:pt>
                <c:pt idx="2215">
                  <c:v>3.6965348267414</c:v>
                </c:pt>
                <c:pt idx="2216">
                  <c:v>3.6965348267414</c:v>
                </c:pt>
                <c:pt idx="2217">
                  <c:v>3.6965348267414</c:v>
                </c:pt>
                <c:pt idx="2218">
                  <c:v>3.6965348267414</c:v>
                </c:pt>
                <c:pt idx="2219">
                  <c:v>3.6965348267414</c:v>
                </c:pt>
                <c:pt idx="2220">
                  <c:v>3.6965348267414</c:v>
                </c:pt>
                <c:pt idx="2221">
                  <c:v>3.6965348267414</c:v>
                </c:pt>
                <c:pt idx="2222">
                  <c:v>3.6965348267414</c:v>
                </c:pt>
                <c:pt idx="2223">
                  <c:v>3.6965348267414</c:v>
                </c:pt>
                <c:pt idx="2224">
                  <c:v>3.6965348267414</c:v>
                </c:pt>
                <c:pt idx="2225">
                  <c:v>3.6965348267414</c:v>
                </c:pt>
                <c:pt idx="2226">
                  <c:v>2.9724176752040798</c:v>
                </c:pt>
                <c:pt idx="2227">
                  <c:v>2.9724176752040798</c:v>
                </c:pt>
                <c:pt idx="2228">
                  <c:v>2.4577612287642752</c:v>
                </c:pt>
                <c:pt idx="2229">
                  <c:v>2.4577612287642752</c:v>
                </c:pt>
                <c:pt idx="2230">
                  <c:v>2.4577612287642752</c:v>
                </c:pt>
                <c:pt idx="2231">
                  <c:v>2.4577612287642752</c:v>
                </c:pt>
                <c:pt idx="2232">
                  <c:v>2.4577612287642752</c:v>
                </c:pt>
                <c:pt idx="2233">
                  <c:v>2.4577612287642752</c:v>
                </c:pt>
                <c:pt idx="2234">
                  <c:v>2.4577612287642752</c:v>
                </c:pt>
                <c:pt idx="2235">
                  <c:v>2.4577612287642752</c:v>
                </c:pt>
                <c:pt idx="2236">
                  <c:v>1.6235203689469695</c:v>
                </c:pt>
                <c:pt idx="2237">
                  <c:v>1.6235203689469695</c:v>
                </c:pt>
                <c:pt idx="2238">
                  <c:v>1.6235203689469695</c:v>
                </c:pt>
                <c:pt idx="2239">
                  <c:v>1.6235203689469695</c:v>
                </c:pt>
                <c:pt idx="2240">
                  <c:v>1.6235203689469695</c:v>
                </c:pt>
                <c:pt idx="2241">
                  <c:v>1.0451261751608116</c:v>
                </c:pt>
                <c:pt idx="2242">
                  <c:v>1.0451261751608116</c:v>
                </c:pt>
                <c:pt idx="2243">
                  <c:v>1.0451261751608116</c:v>
                </c:pt>
                <c:pt idx="2244">
                  <c:v>1.0451261751608116</c:v>
                </c:pt>
                <c:pt idx="2245">
                  <c:v>1.0451261751608116</c:v>
                </c:pt>
                <c:pt idx="2246">
                  <c:v>1.0451261751608116</c:v>
                </c:pt>
                <c:pt idx="2247">
                  <c:v>1.0451261751608116</c:v>
                </c:pt>
                <c:pt idx="2248">
                  <c:v>1.0451261751608116</c:v>
                </c:pt>
                <c:pt idx="2249">
                  <c:v>1.0451261751608116</c:v>
                </c:pt>
                <c:pt idx="2250">
                  <c:v>1.0451261751608116</c:v>
                </c:pt>
                <c:pt idx="2251">
                  <c:v>1.0451261751608116</c:v>
                </c:pt>
                <c:pt idx="2252">
                  <c:v>1.0451261751608116</c:v>
                </c:pt>
                <c:pt idx="2253">
                  <c:v>1.0451261751608116</c:v>
                </c:pt>
                <c:pt idx="2254">
                  <c:v>1.0451261751608116</c:v>
                </c:pt>
                <c:pt idx="2255">
                  <c:v>1.0451261751608116</c:v>
                </c:pt>
                <c:pt idx="2256">
                  <c:v>1.0451261751608116</c:v>
                </c:pt>
                <c:pt idx="2257">
                  <c:v>1.0451261751608116</c:v>
                </c:pt>
                <c:pt idx="2258">
                  <c:v>1.0451261751608116</c:v>
                </c:pt>
                <c:pt idx="2259">
                  <c:v>1.0451261751608116</c:v>
                </c:pt>
                <c:pt idx="2260">
                  <c:v>1.0451261751608116</c:v>
                </c:pt>
                <c:pt idx="2261">
                  <c:v>1.0451261751608116</c:v>
                </c:pt>
                <c:pt idx="2262">
                  <c:v>1.0451261751608116</c:v>
                </c:pt>
                <c:pt idx="2263">
                  <c:v>1.0451261751608116</c:v>
                </c:pt>
                <c:pt idx="2264">
                  <c:v>1.0451261751608116</c:v>
                </c:pt>
                <c:pt idx="2265">
                  <c:v>1.0451261751608116</c:v>
                </c:pt>
                <c:pt idx="2266">
                  <c:v>1.0451261751608116</c:v>
                </c:pt>
                <c:pt idx="2267">
                  <c:v>1.0451261751608116</c:v>
                </c:pt>
                <c:pt idx="2268">
                  <c:v>1.0451261751608116</c:v>
                </c:pt>
                <c:pt idx="2269">
                  <c:v>1.0451261751608116</c:v>
                </c:pt>
                <c:pt idx="2270">
                  <c:v>1.0451261751608116</c:v>
                </c:pt>
                <c:pt idx="2271">
                  <c:v>1.0451261751608116</c:v>
                </c:pt>
                <c:pt idx="2272">
                  <c:v>1.0161647262580584</c:v>
                </c:pt>
                <c:pt idx="2273">
                  <c:v>1.0161647262580584</c:v>
                </c:pt>
                <c:pt idx="2274">
                  <c:v>1</c:v>
                </c:pt>
                <c:pt idx="2275">
                  <c:v>1</c:v>
                </c:pt>
                <c:pt idx="2276">
                  <c:v>1</c:v>
                </c:pt>
                <c:pt idx="2277">
                  <c:v>1</c:v>
                </c:pt>
                <c:pt idx="2278">
                  <c:v>1</c:v>
                </c:pt>
                <c:pt idx="2279">
                  <c:v>1</c:v>
                </c:pt>
                <c:pt idx="2280">
                  <c:v>1.4666018608526632</c:v>
                </c:pt>
                <c:pt idx="2281">
                  <c:v>1.4666018608526632</c:v>
                </c:pt>
                <c:pt idx="2282">
                  <c:v>1.1733140762137573</c:v>
                </c:pt>
                <c:pt idx="2283">
                  <c:v>1.1733140762137573</c:v>
                </c:pt>
                <c:pt idx="2284">
                  <c:v>1.1733140762137573</c:v>
                </c:pt>
                <c:pt idx="2285">
                  <c:v>1.1733140762137573</c:v>
                </c:pt>
                <c:pt idx="2286">
                  <c:v>1.1733140762137573</c:v>
                </c:pt>
                <c:pt idx="2287">
                  <c:v>1.1733140762137573</c:v>
                </c:pt>
                <c:pt idx="2288">
                  <c:v>1.1733140762137573</c:v>
                </c:pt>
                <c:pt idx="2289">
                  <c:v>1.1733140762137573</c:v>
                </c:pt>
                <c:pt idx="2290">
                  <c:v>1.1733140762137573</c:v>
                </c:pt>
                <c:pt idx="2291">
                  <c:v>1.1733140762137573</c:v>
                </c:pt>
                <c:pt idx="2292">
                  <c:v>1.1733140762137573</c:v>
                </c:pt>
                <c:pt idx="2293">
                  <c:v>1.1733140762137573</c:v>
                </c:pt>
                <c:pt idx="2294">
                  <c:v>1.1733140762137573</c:v>
                </c:pt>
                <c:pt idx="2295">
                  <c:v>1.1733140762137573</c:v>
                </c:pt>
                <c:pt idx="2296">
                  <c:v>1.1733140762137573</c:v>
                </c:pt>
                <c:pt idx="2297">
                  <c:v>1.1733140762137573</c:v>
                </c:pt>
                <c:pt idx="2298">
                  <c:v>1.1733140762137573</c:v>
                </c:pt>
                <c:pt idx="2299">
                  <c:v>1.1733140762137573</c:v>
                </c:pt>
                <c:pt idx="2300">
                  <c:v>1.1733140762137573</c:v>
                </c:pt>
                <c:pt idx="2301">
                  <c:v>1.1733140762137573</c:v>
                </c:pt>
                <c:pt idx="2302">
                  <c:v>1.1733140762137573</c:v>
                </c:pt>
                <c:pt idx="2303">
                  <c:v>1.0451261751608116</c:v>
                </c:pt>
                <c:pt idx="2304">
                  <c:v>1.0451261751608116</c:v>
                </c:pt>
                <c:pt idx="2305">
                  <c:v>1.0451261751608116</c:v>
                </c:pt>
                <c:pt idx="2306">
                  <c:v>1.0451261751608116</c:v>
                </c:pt>
                <c:pt idx="2307">
                  <c:v>1.0451261751608116</c:v>
                </c:pt>
                <c:pt idx="2308">
                  <c:v>1.0451261751608116</c:v>
                </c:pt>
                <c:pt idx="2309">
                  <c:v>1.0451261751608116</c:v>
                </c:pt>
                <c:pt idx="2310">
                  <c:v>1.0451261751608116</c:v>
                </c:pt>
                <c:pt idx="2311">
                  <c:v>1.0451261751608116</c:v>
                </c:pt>
                <c:pt idx="2312">
                  <c:v>1.0451261751608116</c:v>
                </c:pt>
                <c:pt idx="2313">
                  <c:v>1.0161647262580584</c:v>
                </c:pt>
                <c:pt idx="2314">
                  <c:v>1.0161647262580584</c:v>
                </c:pt>
                <c:pt idx="2315">
                  <c:v>1</c:v>
                </c:pt>
                <c:pt idx="2316">
                  <c:v>1</c:v>
                </c:pt>
                <c:pt idx="2317">
                  <c:v>1</c:v>
                </c:pt>
                <c:pt idx="2318">
                  <c:v>1</c:v>
                </c:pt>
                <c:pt idx="2319">
                  <c:v>1</c:v>
                </c:pt>
                <c:pt idx="2320">
                  <c:v>1</c:v>
                </c:pt>
                <c:pt idx="2321">
                  <c:v>1.3208306294613921</c:v>
                </c:pt>
                <c:pt idx="2322">
                  <c:v>1.3208306294613921</c:v>
                </c:pt>
                <c:pt idx="2323">
                  <c:v>1.3208306294613921</c:v>
                </c:pt>
                <c:pt idx="2324">
                  <c:v>1.3208306294613921</c:v>
                </c:pt>
                <c:pt idx="2325">
                  <c:v>1.3208306294613921</c:v>
                </c:pt>
                <c:pt idx="2326">
                  <c:v>1.3208306294613921</c:v>
                </c:pt>
                <c:pt idx="2327">
                  <c:v>1.3208306294613921</c:v>
                </c:pt>
                <c:pt idx="2328">
                  <c:v>1.1099356527429354</c:v>
                </c:pt>
                <c:pt idx="2329">
                  <c:v>1.1099356527429354</c:v>
                </c:pt>
                <c:pt idx="2330">
                  <c:v>1.1099356527429354</c:v>
                </c:pt>
                <c:pt idx="2331">
                  <c:v>1.1099356527429354</c:v>
                </c:pt>
                <c:pt idx="2332">
                  <c:v>1.1099356527429354</c:v>
                </c:pt>
                <c:pt idx="2333">
                  <c:v>1.1099356527429354</c:v>
                </c:pt>
                <c:pt idx="2334">
                  <c:v>1.1099356527429354</c:v>
                </c:pt>
                <c:pt idx="2335">
                  <c:v>2.6831004481940743</c:v>
                </c:pt>
                <c:pt idx="2336">
                  <c:v>2.6831004481940743</c:v>
                </c:pt>
                <c:pt idx="2337">
                  <c:v>2.6831004481940743</c:v>
                </c:pt>
                <c:pt idx="2338">
                  <c:v>2.3040525243377981</c:v>
                </c:pt>
                <c:pt idx="2339">
                  <c:v>2.3040525243377981</c:v>
                </c:pt>
                <c:pt idx="2340">
                  <c:v>2.3040525243377981</c:v>
                </c:pt>
                <c:pt idx="2341">
                  <c:v>1.7447282701868752</c:v>
                </c:pt>
                <c:pt idx="2342">
                  <c:v>1.7447282701868752</c:v>
                </c:pt>
                <c:pt idx="2343">
                  <c:v>1.7447282701868752</c:v>
                </c:pt>
                <c:pt idx="2344">
                  <c:v>1.7447282701868752</c:v>
                </c:pt>
                <c:pt idx="2345">
                  <c:v>1.7447282701868752</c:v>
                </c:pt>
                <c:pt idx="2346">
                  <c:v>1.7447282701868752</c:v>
                </c:pt>
                <c:pt idx="2347">
                  <c:v>1.7447282701868752</c:v>
                </c:pt>
                <c:pt idx="2348">
                  <c:v>1.4670606890586724</c:v>
                </c:pt>
                <c:pt idx="2349">
                  <c:v>1.3208306294613921</c:v>
                </c:pt>
                <c:pt idx="2350">
                  <c:v>1.3208306294613921</c:v>
                </c:pt>
                <c:pt idx="2351">
                  <c:v>1.3208306294613921</c:v>
                </c:pt>
                <c:pt idx="2352">
                  <c:v>1.3208306294613921</c:v>
                </c:pt>
                <c:pt idx="2353">
                  <c:v>1.3208306294613921</c:v>
                </c:pt>
                <c:pt idx="2354">
                  <c:v>1.3208306294613921</c:v>
                </c:pt>
                <c:pt idx="2355">
                  <c:v>1.2183646594038078</c:v>
                </c:pt>
                <c:pt idx="2356">
                  <c:v>1.2183646594038078</c:v>
                </c:pt>
                <c:pt idx="2357">
                  <c:v>1.2183646594038078</c:v>
                </c:pt>
                <c:pt idx="2358">
                  <c:v>1.2183646594038078</c:v>
                </c:pt>
                <c:pt idx="2359">
                  <c:v>1.2183646594038078</c:v>
                </c:pt>
                <c:pt idx="2360">
                  <c:v>1.2183646594038078</c:v>
                </c:pt>
                <c:pt idx="2361">
                  <c:v>1.2183646594038078</c:v>
                </c:pt>
                <c:pt idx="2362">
                  <c:v>1.2183646594038078</c:v>
                </c:pt>
                <c:pt idx="2363">
                  <c:v>1.2183646594038078</c:v>
                </c:pt>
                <c:pt idx="2364">
                  <c:v>1.2183646594038078</c:v>
                </c:pt>
                <c:pt idx="2365">
                  <c:v>1.2183646594038078</c:v>
                </c:pt>
                <c:pt idx="2366">
                  <c:v>1.2183646594038078</c:v>
                </c:pt>
                <c:pt idx="2367">
                  <c:v>1.2325299745670357</c:v>
                </c:pt>
                <c:pt idx="2368">
                  <c:v>1.2325299745670357</c:v>
                </c:pt>
                <c:pt idx="2369">
                  <c:v>1.1336749470869998</c:v>
                </c:pt>
                <c:pt idx="2370">
                  <c:v>1.0871701741266981</c:v>
                </c:pt>
                <c:pt idx="2371">
                  <c:v>1.0680029383985765</c:v>
                </c:pt>
                <c:pt idx="2372">
                  <c:v>1.0680029383985765</c:v>
                </c:pt>
                <c:pt idx="2373">
                  <c:v>1.0680029383985765</c:v>
                </c:pt>
                <c:pt idx="2374">
                  <c:v>1.0680029383985765</c:v>
                </c:pt>
                <c:pt idx="2375">
                  <c:v>1.014352636300212</c:v>
                </c:pt>
                <c:pt idx="2376">
                  <c:v>1.014352636300212</c:v>
                </c:pt>
                <c:pt idx="2377">
                  <c:v>1.014352636300212</c:v>
                </c:pt>
                <c:pt idx="2378">
                  <c:v>1.014352636300212</c:v>
                </c:pt>
                <c:pt idx="2379">
                  <c:v>1.014352636300212</c:v>
                </c:pt>
                <c:pt idx="2380">
                  <c:v>1.0120326173428738</c:v>
                </c:pt>
                <c:pt idx="2381">
                  <c:v>1</c:v>
                </c:pt>
                <c:pt idx="2382">
                  <c:v>1</c:v>
                </c:pt>
                <c:pt idx="2383">
                  <c:v>1</c:v>
                </c:pt>
                <c:pt idx="2384">
                  <c:v>1</c:v>
                </c:pt>
                <c:pt idx="2385">
                  <c:v>1</c:v>
                </c:pt>
                <c:pt idx="2386">
                  <c:v>1</c:v>
                </c:pt>
                <c:pt idx="2387">
                  <c:v>1</c:v>
                </c:pt>
                <c:pt idx="2388">
                  <c:v>1</c:v>
                </c:pt>
                <c:pt idx="2389">
                  <c:v>1</c:v>
                </c:pt>
                <c:pt idx="2390">
                  <c:v>1.4620231011550671</c:v>
                </c:pt>
                <c:pt idx="2391">
                  <c:v>1.4620231011550671</c:v>
                </c:pt>
                <c:pt idx="2392">
                  <c:v>1.4620231011550671</c:v>
                </c:pt>
                <c:pt idx="2393">
                  <c:v>1.4620231011550671</c:v>
                </c:pt>
                <c:pt idx="2394">
                  <c:v>1.4620231011550671</c:v>
                </c:pt>
                <c:pt idx="2395">
                  <c:v>1.4620231011550671</c:v>
                </c:pt>
                <c:pt idx="2396">
                  <c:v>1.4620231011550671</c:v>
                </c:pt>
                <c:pt idx="2397">
                  <c:v>1.4620231011550671</c:v>
                </c:pt>
                <c:pt idx="2398">
                  <c:v>1.4620231011550671</c:v>
                </c:pt>
                <c:pt idx="2399">
                  <c:v>1.4620231011550671</c:v>
                </c:pt>
                <c:pt idx="2400">
                  <c:v>1.4620231011550671</c:v>
                </c:pt>
                <c:pt idx="2401">
                  <c:v>1.4620231011550671</c:v>
                </c:pt>
                <c:pt idx="2402">
                  <c:v>1.0481806775407787</c:v>
                </c:pt>
                <c:pt idx="2403">
                  <c:v>1.0481806775407787</c:v>
                </c:pt>
                <c:pt idx="2404">
                  <c:v>1.0481806775407787</c:v>
                </c:pt>
                <c:pt idx="2405">
                  <c:v>1.0481806775407787</c:v>
                </c:pt>
                <c:pt idx="2406">
                  <c:v>1.0481806775407787</c:v>
                </c:pt>
                <c:pt idx="2407">
                  <c:v>1.0481806775407787</c:v>
                </c:pt>
                <c:pt idx="2408">
                  <c:v>1.0481806775407787</c:v>
                </c:pt>
                <c:pt idx="2409">
                  <c:v>1.0481806775407787</c:v>
                </c:pt>
                <c:pt idx="2410">
                  <c:v>1.0481806775407787</c:v>
                </c:pt>
                <c:pt idx="2411">
                  <c:v>1.0481806775407787</c:v>
                </c:pt>
                <c:pt idx="2412">
                  <c:v>1.0481806775407787</c:v>
                </c:pt>
                <c:pt idx="2413">
                  <c:v>1</c:v>
                </c:pt>
                <c:pt idx="2414">
                  <c:v>1</c:v>
                </c:pt>
                <c:pt idx="2415">
                  <c:v>1</c:v>
                </c:pt>
                <c:pt idx="2416">
                  <c:v>1</c:v>
                </c:pt>
                <c:pt idx="2417">
                  <c:v>1</c:v>
                </c:pt>
                <c:pt idx="2418">
                  <c:v>1</c:v>
                </c:pt>
                <c:pt idx="2419">
                  <c:v>0.70336461432821762</c:v>
                </c:pt>
                <c:pt idx="2420">
                  <c:v>0.70336461432821762</c:v>
                </c:pt>
                <c:pt idx="2421">
                  <c:v>0.70336461432821762</c:v>
                </c:pt>
                <c:pt idx="2422">
                  <c:v>0.70336461432821762</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1.1227621483375985</c:v>
                </c:pt>
                <c:pt idx="2437">
                  <c:v>1.1227621483375985</c:v>
                </c:pt>
                <c:pt idx="2438">
                  <c:v>1.1227621483375985</c:v>
                </c:pt>
                <c:pt idx="2439">
                  <c:v>1</c:v>
                </c:pt>
                <c:pt idx="2440">
                  <c:v>2.6913294797689673</c:v>
                </c:pt>
                <c:pt idx="2441">
                  <c:v>2.6913294797689673</c:v>
                </c:pt>
                <c:pt idx="2442">
                  <c:v>2.6913294797689673</c:v>
                </c:pt>
                <c:pt idx="2443">
                  <c:v>2.6913294797689673</c:v>
                </c:pt>
                <c:pt idx="2444">
                  <c:v>2.6913294797689673</c:v>
                </c:pt>
                <c:pt idx="2445">
                  <c:v>2.6913294797689673</c:v>
                </c:pt>
                <c:pt idx="2446">
                  <c:v>2.3658536585365848</c:v>
                </c:pt>
                <c:pt idx="2447">
                  <c:v>2.0208333333333335</c:v>
                </c:pt>
                <c:pt idx="2448">
                  <c:v>1.2926152137701694</c:v>
                </c:pt>
                <c:pt idx="2449">
                  <c:v>1.2926152137701694</c:v>
                </c:pt>
                <c:pt idx="2450">
                  <c:v>1.2926152137701694</c:v>
                </c:pt>
                <c:pt idx="2451">
                  <c:v>1.2926152137701694</c:v>
                </c:pt>
                <c:pt idx="2452">
                  <c:v>1.2926152137701694</c:v>
                </c:pt>
                <c:pt idx="2453">
                  <c:v>1.2926152137701694</c:v>
                </c:pt>
                <c:pt idx="2454">
                  <c:v>1.2926152137701694</c:v>
                </c:pt>
                <c:pt idx="2455">
                  <c:v>1.2926152137701694</c:v>
                </c:pt>
                <c:pt idx="2456">
                  <c:v>1.2926152137701694</c:v>
                </c:pt>
                <c:pt idx="2457">
                  <c:v>1.2926152137701694</c:v>
                </c:pt>
                <c:pt idx="2458">
                  <c:v>1.2926152137701694</c:v>
                </c:pt>
                <c:pt idx="2459">
                  <c:v>1.2926152137701694</c:v>
                </c:pt>
                <c:pt idx="2460">
                  <c:v>1.2926152137701694</c:v>
                </c:pt>
                <c:pt idx="2461">
                  <c:v>1.2926152137701694</c:v>
                </c:pt>
                <c:pt idx="2462">
                  <c:v>1.2926152137701694</c:v>
                </c:pt>
                <c:pt idx="2463">
                  <c:v>1.2926152137701694</c:v>
                </c:pt>
                <c:pt idx="2464">
                  <c:v>1.2926152137701694</c:v>
                </c:pt>
                <c:pt idx="2465">
                  <c:v>1.2926152137701694</c:v>
                </c:pt>
                <c:pt idx="2466">
                  <c:v>1.2926152137701694</c:v>
                </c:pt>
                <c:pt idx="2467">
                  <c:v>1.2926152137701694</c:v>
                </c:pt>
                <c:pt idx="2468">
                  <c:v>1.2926152137701694</c:v>
                </c:pt>
                <c:pt idx="2469">
                  <c:v>1.2926152137701694</c:v>
                </c:pt>
                <c:pt idx="2470">
                  <c:v>1.2926152137701694</c:v>
                </c:pt>
                <c:pt idx="2471">
                  <c:v>1.2926152137701694</c:v>
                </c:pt>
                <c:pt idx="2472">
                  <c:v>1.2926152137701694</c:v>
                </c:pt>
                <c:pt idx="2473">
                  <c:v>1.2926152137701694</c:v>
                </c:pt>
                <c:pt idx="2474">
                  <c:v>1.2926152137701694</c:v>
                </c:pt>
                <c:pt idx="2475">
                  <c:v>1.2926152137701694</c:v>
                </c:pt>
                <c:pt idx="2476">
                  <c:v>1.2926152137701694</c:v>
                </c:pt>
                <c:pt idx="2477">
                  <c:v>1.2926152137701694</c:v>
                </c:pt>
                <c:pt idx="2478">
                  <c:v>1.2763157894736843</c:v>
                </c:pt>
                <c:pt idx="2479">
                  <c:v>1.1686746987951786</c:v>
                </c:pt>
                <c:pt idx="2480">
                  <c:v>1.0777777777777777</c:v>
                </c:pt>
                <c:pt idx="2481">
                  <c:v>1</c:v>
                </c:pt>
                <c:pt idx="2482">
                  <c:v>1.071149945389297</c:v>
                </c:pt>
                <c:pt idx="2483">
                  <c:v>1.071149945389297</c:v>
                </c:pt>
                <c:pt idx="2484">
                  <c:v>1.071149945389297</c:v>
                </c:pt>
                <c:pt idx="2485">
                  <c:v>1.071149945389297</c:v>
                </c:pt>
                <c:pt idx="2486">
                  <c:v>1.071149945389297</c:v>
                </c:pt>
                <c:pt idx="2487">
                  <c:v>1.071149945389297</c:v>
                </c:pt>
                <c:pt idx="2488">
                  <c:v>1.071149945389297</c:v>
                </c:pt>
                <c:pt idx="2489">
                  <c:v>1.071149945389297</c:v>
                </c:pt>
                <c:pt idx="2490">
                  <c:v>1.071149945389297</c:v>
                </c:pt>
                <c:pt idx="2491">
                  <c:v>1.071149945389297</c:v>
                </c:pt>
                <c:pt idx="2492">
                  <c:v>1.071149945389297</c:v>
                </c:pt>
                <c:pt idx="2493">
                  <c:v>1.071149945389297</c:v>
                </c:pt>
                <c:pt idx="2494">
                  <c:v>1.071149945389297</c:v>
                </c:pt>
                <c:pt idx="2495">
                  <c:v>1.071149945389297</c:v>
                </c:pt>
                <c:pt idx="2496">
                  <c:v>1.071149945389297</c:v>
                </c:pt>
                <c:pt idx="2497">
                  <c:v>1.071149945389297</c:v>
                </c:pt>
                <c:pt idx="2498">
                  <c:v>1.071149945389297</c:v>
                </c:pt>
                <c:pt idx="2499">
                  <c:v>1.071149945389297</c:v>
                </c:pt>
                <c:pt idx="2500">
                  <c:v>1.071149945389297</c:v>
                </c:pt>
                <c:pt idx="2501">
                  <c:v>1.071149945389297</c:v>
                </c:pt>
                <c:pt idx="2502">
                  <c:v>1.071149945389297</c:v>
                </c:pt>
                <c:pt idx="2503">
                  <c:v>1.071149945389297</c:v>
                </c:pt>
                <c:pt idx="2504">
                  <c:v>1.071149945389297</c:v>
                </c:pt>
                <c:pt idx="2505">
                  <c:v>1.071149945389297</c:v>
                </c:pt>
                <c:pt idx="2506">
                  <c:v>1.071149945389297</c:v>
                </c:pt>
                <c:pt idx="2507">
                  <c:v>1.071149945389297</c:v>
                </c:pt>
                <c:pt idx="2508">
                  <c:v>1.071149945389297</c:v>
                </c:pt>
                <c:pt idx="2509">
                  <c:v>1.071149945389297</c:v>
                </c:pt>
                <c:pt idx="2510">
                  <c:v>1.071149945389297</c:v>
                </c:pt>
                <c:pt idx="2511">
                  <c:v>1.071149945389297</c:v>
                </c:pt>
                <c:pt idx="2512">
                  <c:v>1.071149945389297</c:v>
                </c:pt>
                <c:pt idx="2513">
                  <c:v>1.071149945389297</c:v>
                </c:pt>
                <c:pt idx="2514">
                  <c:v>1.071149945389297</c:v>
                </c:pt>
                <c:pt idx="2515">
                  <c:v>1.071149945389297</c:v>
                </c:pt>
                <c:pt idx="2516">
                  <c:v>1.071149945389297</c:v>
                </c:pt>
                <c:pt idx="2517">
                  <c:v>1.0250858593400041</c:v>
                </c:pt>
                <c:pt idx="2518">
                  <c:v>1.0250858593400041</c:v>
                </c:pt>
                <c:pt idx="2519">
                  <c:v>1</c:v>
                </c:pt>
                <c:pt idx="2520">
                  <c:v>1</c:v>
                </c:pt>
                <c:pt idx="2521">
                  <c:v>1</c:v>
                </c:pt>
                <c:pt idx="2522">
                  <c:v>1</c:v>
                </c:pt>
                <c:pt idx="2523">
                  <c:v>1</c:v>
                </c:pt>
                <c:pt idx="2524">
                  <c:v>1</c:v>
                </c:pt>
                <c:pt idx="2525">
                  <c:v>1.1816805450416441</c:v>
                </c:pt>
                <c:pt idx="2526">
                  <c:v>1.1816805450416441</c:v>
                </c:pt>
                <c:pt idx="2527">
                  <c:v>1.1816805450416441</c:v>
                </c:pt>
                <c:pt idx="2528">
                  <c:v>0.89047347404449162</c:v>
                </c:pt>
                <c:pt idx="2529">
                  <c:v>0.89047347404449162</c:v>
                </c:pt>
                <c:pt idx="2530">
                  <c:v>0.89047347404449162</c:v>
                </c:pt>
                <c:pt idx="2531">
                  <c:v>0.89047347404449162</c:v>
                </c:pt>
                <c:pt idx="2532">
                  <c:v>0.89047347404449162</c:v>
                </c:pt>
                <c:pt idx="2533">
                  <c:v>0.89047347404449162</c:v>
                </c:pt>
                <c:pt idx="2534">
                  <c:v>1</c:v>
                </c:pt>
                <c:pt idx="2535">
                  <c:v>1.2142366674296179</c:v>
                </c:pt>
                <c:pt idx="2536">
                  <c:v>1.2142366674296179</c:v>
                </c:pt>
                <c:pt idx="2537">
                  <c:v>1.2142366674296179</c:v>
                </c:pt>
                <c:pt idx="2538">
                  <c:v>1.2142366674296179</c:v>
                </c:pt>
                <c:pt idx="2539">
                  <c:v>1.2142366674296179</c:v>
                </c:pt>
                <c:pt idx="2540">
                  <c:v>1.2142366674296179</c:v>
                </c:pt>
                <c:pt idx="2541">
                  <c:v>1.2142366674296179</c:v>
                </c:pt>
                <c:pt idx="2542">
                  <c:v>1.2142366674296179</c:v>
                </c:pt>
                <c:pt idx="2543">
                  <c:v>1.2142366674296179</c:v>
                </c:pt>
                <c:pt idx="2544">
                  <c:v>1.2142366674296179</c:v>
                </c:pt>
                <c:pt idx="2545">
                  <c:v>1.2142366674296179</c:v>
                </c:pt>
                <c:pt idx="2546">
                  <c:v>1.2142366674296179</c:v>
                </c:pt>
                <c:pt idx="2547">
                  <c:v>1.2142366674296179</c:v>
                </c:pt>
                <c:pt idx="2548">
                  <c:v>1.2142366674296179</c:v>
                </c:pt>
                <c:pt idx="2549">
                  <c:v>1.2142366674296179</c:v>
                </c:pt>
                <c:pt idx="2550">
                  <c:v>1.2142366674296179</c:v>
                </c:pt>
                <c:pt idx="2551">
                  <c:v>1.2142366674296179</c:v>
                </c:pt>
                <c:pt idx="2552">
                  <c:v>1.2142366674296179</c:v>
                </c:pt>
                <c:pt idx="2553">
                  <c:v>1.2142366674296179</c:v>
                </c:pt>
                <c:pt idx="2554">
                  <c:v>1.2142366674296179</c:v>
                </c:pt>
                <c:pt idx="2555">
                  <c:v>0.99103306557070758</c:v>
                </c:pt>
                <c:pt idx="2556">
                  <c:v>0.99103306557070758</c:v>
                </c:pt>
                <c:pt idx="2557">
                  <c:v>0.99103306557070758</c:v>
                </c:pt>
                <c:pt idx="2558">
                  <c:v>0.99103306557070758</c:v>
                </c:pt>
                <c:pt idx="2559">
                  <c:v>0.99103306557070758</c:v>
                </c:pt>
                <c:pt idx="2560">
                  <c:v>0.99103306557070758</c:v>
                </c:pt>
                <c:pt idx="2561">
                  <c:v>0.99103306557070758</c:v>
                </c:pt>
                <c:pt idx="2562">
                  <c:v>0.99103306557070758</c:v>
                </c:pt>
                <c:pt idx="2563">
                  <c:v>0.99103306557070758</c:v>
                </c:pt>
                <c:pt idx="2564">
                  <c:v>0.99103306557070758</c:v>
                </c:pt>
                <c:pt idx="2565">
                  <c:v>0.99103306557070758</c:v>
                </c:pt>
                <c:pt idx="2566">
                  <c:v>0.99103306557070758</c:v>
                </c:pt>
                <c:pt idx="2567">
                  <c:v>1</c:v>
                </c:pt>
                <c:pt idx="2568">
                  <c:v>1</c:v>
                </c:pt>
                <c:pt idx="2569">
                  <c:v>1</c:v>
                </c:pt>
                <c:pt idx="2570">
                  <c:v>1</c:v>
                </c:pt>
                <c:pt idx="2571">
                  <c:v>1</c:v>
                </c:pt>
                <c:pt idx="2572">
                  <c:v>2.3132530120482349</c:v>
                </c:pt>
                <c:pt idx="2573">
                  <c:v>2.3132530120482349</c:v>
                </c:pt>
                <c:pt idx="2574">
                  <c:v>2.3132530120482349</c:v>
                </c:pt>
                <c:pt idx="2575">
                  <c:v>2.3132530120482349</c:v>
                </c:pt>
                <c:pt idx="2576">
                  <c:v>2.3132530120482349</c:v>
                </c:pt>
                <c:pt idx="2577">
                  <c:v>2.3132530120482349</c:v>
                </c:pt>
                <c:pt idx="2578">
                  <c:v>2.3132530120482349</c:v>
                </c:pt>
                <c:pt idx="2579">
                  <c:v>1.5551955565841438</c:v>
                </c:pt>
                <c:pt idx="2580">
                  <c:v>1.5551955565841438</c:v>
                </c:pt>
                <c:pt idx="2581">
                  <c:v>1.5551955565841438</c:v>
                </c:pt>
                <c:pt idx="2582">
                  <c:v>1.5551955565841438</c:v>
                </c:pt>
                <c:pt idx="2583">
                  <c:v>1.5551955565841438</c:v>
                </c:pt>
                <c:pt idx="2584">
                  <c:v>1.5551955565841438</c:v>
                </c:pt>
                <c:pt idx="2585">
                  <c:v>1.5466052934407573</c:v>
                </c:pt>
                <c:pt idx="2586">
                  <c:v>1.5466052934407573</c:v>
                </c:pt>
                <c:pt idx="2587">
                  <c:v>1.4656488549618507</c:v>
                </c:pt>
                <c:pt idx="2588">
                  <c:v>1.4656488549618507</c:v>
                </c:pt>
                <c:pt idx="2589">
                  <c:v>1.4656488549618507</c:v>
                </c:pt>
                <c:pt idx="2590">
                  <c:v>1.4656488549618507</c:v>
                </c:pt>
                <c:pt idx="2591">
                  <c:v>1.2015018773466934</c:v>
                </c:pt>
                <c:pt idx="2592">
                  <c:v>1.2015018773466934</c:v>
                </c:pt>
                <c:pt idx="2593">
                  <c:v>1.2015018773466934</c:v>
                </c:pt>
                <c:pt idx="2594">
                  <c:v>1.2015018773466934</c:v>
                </c:pt>
                <c:pt idx="2595">
                  <c:v>1.2015018773466934</c:v>
                </c:pt>
                <c:pt idx="2596">
                  <c:v>1.2015018773466934</c:v>
                </c:pt>
                <c:pt idx="2597">
                  <c:v>1.2015018773466934</c:v>
                </c:pt>
                <c:pt idx="2598">
                  <c:v>1.2015018773466934</c:v>
                </c:pt>
                <c:pt idx="2599">
                  <c:v>1.2015018773466934</c:v>
                </c:pt>
                <c:pt idx="2600">
                  <c:v>1.2015018773466934</c:v>
                </c:pt>
                <c:pt idx="2601">
                  <c:v>1.2015018773466934</c:v>
                </c:pt>
                <c:pt idx="2602">
                  <c:v>1.2015018773466934</c:v>
                </c:pt>
                <c:pt idx="2603">
                  <c:v>1.2015018773466934</c:v>
                </c:pt>
                <c:pt idx="2604">
                  <c:v>1.2015018773466934</c:v>
                </c:pt>
                <c:pt idx="2605">
                  <c:v>1.1473450571965285</c:v>
                </c:pt>
                <c:pt idx="2606">
                  <c:v>1.1473450571965285</c:v>
                </c:pt>
                <c:pt idx="2607">
                  <c:v>1.1428571428571441</c:v>
                </c:pt>
                <c:pt idx="2608">
                  <c:v>1.0978598268256925</c:v>
                </c:pt>
                <c:pt idx="2609">
                  <c:v>1.0810810810810811</c:v>
                </c:pt>
                <c:pt idx="2610">
                  <c:v>1.0070433088565951</c:v>
                </c:pt>
                <c:pt idx="2611">
                  <c:v>1.0070433088565951</c:v>
                </c:pt>
                <c:pt idx="2612">
                  <c:v>1.0070433088565951</c:v>
                </c:pt>
                <c:pt idx="2613">
                  <c:v>1.0070433088565951</c:v>
                </c:pt>
                <c:pt idx="2614">
                  <c:v>1.0070433088565951</c:v>
                </c:pt>
                <c:pt idx="2615">
                  <c:v>1</c:v>
                </c:pt>
                <c:pt idx="2616">
                  <c:v>2.2309810671256778</c:v>
                </c:pt>
                <c:pt idx="2617">
                  <c:v>2.2309810671256778</c:v>
                </c:pt>
                <c:pt idx="2618">
                  <c:v>2.2309810671256778</c:v>
                </c:pt>
                <c:pt idx="2619">
                  <c:v>2.2309810671256778</c:v>
                </c:pt>
                <c:pt idx="2620">
                  <c:v>2.2309810671256778</c:v>
                </c:pt>
                <c:pt idx="2621">
                  <c:v>2.2309810671256778</c:v>
                </c:pt>
                <c:pt idx="2622">
                  <c:v>2.2309810671256778</c:v>
                </c:pt>
                <c:pt idx="2623">
                  <c:v>1.1688007213706084</c:v>
                </c:pt>
                <c:pt idx="2624">
                  <c:v>1.1688007213706084</c:v>
                </c:pt>
                <c:pt idx="2625">
                  <c:v>1.1688007213706084</c:v>
                </c:pt>
                <c:pt idx="2626">
                  <c:v>1.0756846473029018</c:v>
                </c:pt>
                <c:pt idx="2627">
                  <c:v>1.0756846473029018</c:v>
                </c:pt>
                <c:pt idx="2628">
                  <c:v>1.0756846473029018</c:v>
                </c:pt>
                <c:pt idx="2629">
                  <c:v>1.0756846473029018</c:v>
                </c:pt>
                <c:pt idx="2630">
                  <c:v>1.0756846473029018</c:v>
                </c:pt>
                <c:pt idx="2631">
                  <c:v>1.0756846473029018</c:v>
                </c:pt>
                <c:pt idx="2632">
                  <c:v>1.0756846473029018</c:v>
                </c:pt>
                <c:pt idx="2633">
                  <c:v>1.0756846473029018</c:v>
                </c:pt>
                <c:pt idx="2634">
                  <c:v>1.0756846473029018</c:v>
                </c:pt>
                <c:pt idx="2635">
                  <c:v>0.89405435232445774</c:v>
                </c:pt>
                <c:pt idx="2636">
                  <c:v>0.99264818502067687</c:v>
                </c:pt>
                <c:pt idx="2637">
                  <c:v>0.99264818502067687</c:v>
                </c:pt>
                <c:pt idx="2638">
                  <c:v>0.99264818502067687</c:v>
                </c:pt>
                <c:pt idx="2639">
                  <c:v>0.99264818502067687</c:v>
                </c:pt>
                <c:pt idx="2640">
                  <c:v>0.99264818502067687</c:v>
                </c:pt>
                <c:pt idx="2641">
                  <c:v>0.99264818502067687</c:v>
                </c:pt>
                <c:pt idx="2642">
                  <c:v>0.99264818502067687</c:v>
                </c:pt>
                <c:pt idx="2643">
                  <c:v>0.99264818502067687</c:v>
                </c:pt>
                <c:pt idx="2644">
                  <c:v>0.99264818502067687</c:v>
                </c:pt>
                <c:pt idx="2645">
                  <c:v>0.99264818502067687</c:v>
                </c:pt>
                <c:pt idx="2646">
                  <c:v>0.99264818502067687</c:v>
                </c:pt>
                <c:pt idx="2647">
                  <c:v>0.99264818502067687</c:v>
                </c:pt>
                <c:pt idx="2648">
                  <c:v>0.99264818502067687</c:v>
                </c:pt>
                <c:pt idx="2649">
                  <c:v>0.99264818502067687</c:v>
                </c:pt>
                <c:pt idx="2650">
                  <c:v>0.99264818502067687</c:v>
                </c:pt>
                <c:pt idx="2651">
                  <c:v>0.96774675227713991</c:v>
                </c:pt>
                <c:pt idx="2652">
                  <c:v>0.96774675227713991</c:v>
                </c:pt>
                <c:pt idx="2653">
                  <c:v>0.96774675227713991</c:v>
                </c:pt>
                <c:pt idx="2654">
                  <c:v>0.96774675227713991</c:v>
                </c:pt>
                <c:pt idx="2655">
                  <c:v>1</c:v>
                </c:pt>
                <c:pt idx="2656">
                  <c:v>1</c:v>
                </c:pt>
                <c:pt idx="2657">
                  <c:v>1</c:v>
                </c:pt>
                <c:pt idx="2658">
                  <c:v>1</c:v>
                </c:pt>
                <c:pt idx="2659">
                  <c:v>1</c:v>
                </c:pt>
                <c:pt idx="2660">
                  <c:v>2.9736425935688438</c:v>
                </c:pt>
                <c:pt idx="2661">
                  <c:v>1.1928526115457867</c:v>
                </c:pt>
                <c:pt idx="2662">
                  <c:v>1.1928526115457867</c:v>
                </c:pt>
                <c:pt idx="2663">
                  <c:v>1.1928526115457867</c:v>
                </c:pt>
                <c:pt idx="2664">
                  <c:v>0.96312105173296858</c:v>
                </c:pt>
                <c:pt idx="2665">
                  <c:v>0.96312105173296858</c:v>
                </c:pt>
                <c:pt idx="2666">
                  <c:v>0.96312105173296858</c:v>
                </c:pt>
                <c:pt idx="2667">
                  <c:v>0.96312105173296858</c:v>
                </c:pt>
                <c:pt idx="2668">
                  <c:v>0.96312105173296858</c:v>
                </c:pt>
                <c:pt idx="2669">
                  <c:v>0.96312105173296858</c:v>
                </c:pt>
                <c:pt idx="2670">
                  <c:v>0.96312105173296858</c:v>
                </c:pt>
                <c:pt idx="2671">
                  <c:v>0.96312105173296858</c:v>
                </c:pt>
                <c:pt idx="2672">
                  <c:v>0.96312105173296858</c:v>
                </c:pt>
                <c:pt idx="2673">
                  <c:v>0.96312105173296858</c:v>
                </c:pt>
                <c:pt idx="2674">
                  <c:v>1.0217351928998351</c:v>
                </c:pt>
                <c:pt idx="2675">
                  <c:v>1.0217351928998351</c:v>
                </c:pt>
                <c:pt idx="2676">
                  <c:v>1.0217351928998351</c:v>
                </c:pt>
                <c:pt idx="2677">
                  <c:v>1.0217351928998351</c:v>
                </c:pt>
                <c:pt idx="2678">
                  <c:v>1.0217351928998351</c:v>
                </c:pt>
                <c:pt idx="2679">
                  <c:v>1.0217351928998351</c:v>
                </c:pt>
                <c:pt idx="2680">
                  <c:v>1.0217351928998351</c:v>
                </c:pt>
                <c:pt idx="2681">
                  <c:v>1.0217351928998351</c:v>
                </c:pt>
                <c:pt idx="2682">
                  <c:v>1.0217351928998351</c:v>
                </c:pt>
                <c:pt idx="2683">
                  <c:v>1.0217351928998351</c:v>
                </c:pt>
                <c:pt idx="2684">
                  <c:v>1.0217351928998351</c:v>
                </c:pt>
                <c:pt idx="2685">
                  <c:v>1.0217351928998351</c:v>
                </c:pt>
                <c:pt idx="2686">
                  <c:v>1.0217351928998351</c:v>
                </c:pt>
                <c:pt idx="2687">
                  <c:v>1.0217351928998351</c:v>
                </c:pt>
                <c:pt idx="2688">
                  <c:v>1.0217351928998351</c:v>
                </c:pt>
                <c:pt idx="2689">
                  <c:v>1.0217351928998351</c:v>
                </c:pt>
                <c:pt idx="2690">
                  <c:v>1.0217351928998351</c:v>
                </c:pt>
                <c:pt idx="2691">
                  <c:v>1.0217351928998351</c:v>
                </c:pt>
                <c:pt idx="2692">
                  <c:v>1.0217351928998351</c:v>
                </c:pt>
                <c:pt idx="2693">
                  <c:v>1.0042727434573617</c:v>
                </c:pt>
                <c:pt idx="2694">
                  <c:v>1</c:v>
                </c:pt>
                <c:pt idx="2695">
                  <c:v>1</c:v>
                </c:pt>
                <c:pt idx="2696">
                  <c:v>1</c:v>
                </c:pt>
                <c:pt idx="2697">
                  <c:v>1.8154914139569038</c:v>
                </c:pt>
                <c:pt idx="2698">
                  <c:v>1.8154914139569038</c:v>
                </c:pt>
                <c:pt idx="2699">
                  <c:v>1.4890620317650669</c:v>
                </c:pt>
                <c:pt idx="2700">
                  <c:v>1.4890620317650669</c:v>
                </c:pt>
                <c:pt idx="2701">
                  <c:v>1.4890620317650669</c:v>
                </c:pt>
                <c:pt idx="2702">
                  <c:v>1.0349927098521146</c:v>
                </c:pt>
                <c:pt idx="2703">
                  <c:v>1.4890620317650669</c:v>
                </c:pt>
                <c:pt idx="2704">
                  <c:v>1.352845085760964</c:v>
                </c:pt>
                <c:pt idx="2705">
                  <c:v>1.352845085760964</c:v>
                </c:pt>
                <c:pt idx="2706">
                  <c:v>1.352845085760964</c:v>
                </c:pt>
                <c:pt idx="2707">
                  <c:v>1.352845085760964</c:v>
                </c:pt>
                <c:pt idx="2708">
                  <c:v>1.352845085760964</c:v>
                </c:pt>
                <c:pt idx="2709">
                  <c:v>1.352845085760964</c:v>
                </c:pt>
                <c:pt idx="2710">
                  <c:v>1.2394612122723849</c:v>
                </c:pt>
                <c:pt idx="2711">
                  <c:v>1.1010414358519844</c:v>
                </c:pt>
                <c:pt idx="2712">
                  <c:v>1.1010414358519844</c:v>
                </c:pt>
                <c:pt idx="2713">
                  <c:v>1.1010414358519844</c:v>
                </c:pt>
                <c:pt idx="2714">
                  <c:v>0.99043252940003779</c:v>
                </c:pt>
                <c:pt idx="2715">
                  <c:v>0.99043252940003779</c:v>
                </c:pt>
                <c:pt idx="2716">
                  <c:v>0.99043252940003779</c:v>
                </c:pt>
                <c:pt idx="2717">
                  <c:v>0.99043252940003779</c:v>
                </c:pt>
                <c:pt idx="2718">
                  <c:v>0.99043252940003779</c:v>
                </c:pt>
                <c:pt idx="2719">
                  <c:v>0.99043252940003779</c:v>
                </c:pt>
                <c:pt idx="2720">
                  <c:v>0.99043252940003779</c:v>
                </c:pt>
                <c:pt idx="2721">
                  <c:v>0.99043252940003779</c:v>
                </c:pt>
                <c:pt idx="2722">
                  <c:v>0.97183649520829263</c:v>
                </c:pt>
                <c:pt idx="2723">
                  <c:v>0.97183649520829263</c:v>
                </c:pt>
                <c:pt idx="2724">
                  <c:v>0.97183649520829263</c:v>
                </c:pt>
                <c:pt idx="2725">
                  <c:v>0.9452159026060486</c:v>
                </c:pt>
                <c:pt idx="2726">
                  <c:v>0.9452159026060486</c:v>
                </c:pt>
                <c:pt idx="2727">
                  <c:v>1</c:v>
                </c:pt>
                <c:pt idx="2728">
                  <c:v>1</c:v>
                </c:pt>
                <c:pt idx="2729">
                  <c:v>1</c:v>
                </c:pt>
                <c:pt idx="2730">
                  <c:v>1</c:v>
                </c:pt>
                <c:pt idx="2731">
                  <c:v>1</c:v>
                </c:pt>
                <c:pt idx="2732">
                  <c:v>1</c:v>
                </c:pt>
                <c:pt idx="2733">
                  <c:v>1</c:v>
                </c:pt>
                <c:pt idx="2734">
                  <c:v>1</c:v>
                </c:pt>
                <c:pt idx="2735">
                  <c:v>2.6014330497089579</c:v>
                </c:pt>
                <c:pt idx="2736">
                  <c:v>2.6014330497089579</c:v>
                </c:pt>
                <c:pt idx="2737">
                  <c:v>2.6014330497089579</c:v>
                </c:pt>
                <c:pt idx="2738">
                  <c:v>1.3223309811063124</c:v>
                </c:pt>
                <c:pt idx="2739">
                  <c:v>1.3223309811063124</c:v>
                </c:pt>
                <c:pt idx="2740">
                  <c:v>1.3223309811063124</c:v>
                </c:pt>
                <c:pt idx="2741">
                  <c:v>1.2940521274225949</c:v>
                </c:pt>
                <c:pt idx="2742">
                  <c:v>1.2940521274225949</c:v>
                </c:pt>
                <c:pt idx="2743">
                  <c:v>1.2940521274225949</c:v>
                </c:pt>
                <c:pt idx="2744">
                  <c:v>1.2221754681253971</c:v>
                </c:pt>
                <c:pt idx="2745">
                  <c:v>1.2221754681253971</c:v>
                </c:pt>
                <c:pt idx="2746">
                  <c:v>1.2221754681253971</c:v>
                </c:pt>
                <c:pt idx="2747">
                  <c:v>1.2221754681253971</c:v>
                </c:pt>
                <c:pt idx="2748">
                  <c:v>1.1979789647350021</c:v>
                </c:pt>
                <c:pt idx="2749">
                  <c:v>1.1979789647350021</c:v>
                </c:pt>
                <c:pt idx="2750">
                  <c:v>1.1979789647350021</c:v>
                </c:pt>
                <c:pt idx="2751">
                  <c:v>1.0210933380207419</c:v>
                </c:pt>
                <c:pt idx="2752">
                  <c:v>1.0210933380207419</c:v>
                </c:pt>
                <c:pt idx="2753">
                  <c:v>1.0210933380207419</c:v>
                </c:pt>
                <c:pt idx="2754">
                  <c:v>1.0210933380207419</c:v>
                </c:pt>
                <c:pt idx="2755">
                  <c:v>1.0210933380207419</c:v>
                </c:pt>
                <c:pt idx="2756">
                  <c:v>1.0210933380207419</c:v>
                </c:pt>
                <c:pt idx="2757">
                  <c:v>1.0210933380207419</c:v>
                </c:pt>
                <c:pt idx="2758">
                  <c:v>1.0210933380207419</c:v>
                </c:pt>
                <c:pt idx="2759">
                  <c:v>1.0210933380207419</c:v>
                </c:pt>
                <c:pt idx="2760">
                  <c:v>1.0210933380207419</c:v>
                </c:pt>
                <c:pt idx="2761">
                  <c:v>1.0210933380207419</c:v>
                </c:pt>
                <c:pt idx="2762">
                  <c:v>1.0210933380207419</c:v>
                </c:pt>
                <c:pt idx="2763">
                  <c:v>1.0210933380207419</c:v>
                </c:pt>
                <c:pt idx="2764">
                  <c:v>1.0210933380207419</c:v>
                </c:pt>
                <c:pt idx="2765">
                  <c:v>1.0210933380207419</c:v>
                </c:pt>
                <c:pt idx="2766">
                  <c:v>1.0210933380207419</c:v>
                </c:pt>
                <c:pt idx="2767">
                  <c:v>1.0210933380207419</c:v>
                </c:pt>
                <c:pt idx="2768">
                  <c:v>1.0210933380207419</c:v>
                </c:pt>
                <c:pt idx="2769">
                  <c:v>1</c:v>
                </c:pt>
                <c:pt idx="2770">
                  <c:v>1</c:v>
                </c:pt>
                <c:pt idx="2771">
                  <c:v>1</c:v>
                </c:pt>
                <c:pt idx="2772">
                  <c:v>1</c:v>
                </c:pt>
                <c:pt idx="2773">
                  <c:v>1</c:v>
                </c:pt>
                <c:pt idx="2774">
                  <c:v>1.2008873551885799</c:v>
                </c:pt>
                <c:pt idx="2775">
                  <c:v>1.2008873551885799</c:v>
                </c:pt>
                <c:pt idx="2776">
                  <c:v>1.2008873551885799</c:v>
                </c:pt>
                <c:pt idx="2777">
                  <c:v>1.2008873551885799</c:v>
                </c:pt>
                <c:pt idx="2778">
                  <c:v>1.2008873551885799</c:v>
                </c:pt>
                <c:pt idx="2779">
                  <c:v>1.2008873551885799</c:v>
                </c:pt>
                <c:pt idx="2780">
                  <c:v>1.2008873551885799</c:v>
                </c:pt>
                <c:pt idx="2781">
                  <c:v>1.2008873551885799</c:v>
                </c:pt>
                <c:pt idx="2782">
                  <c:v>1.2008873551885799</c:v>
                </c:pt>
                <c:pt idx="2783">
                  <c:v>1.2008873551885799</c:v>
                </c:pt>
                <c:pt idx="2784">
                  <c:v>1.2008873551885799</c:v>
                </c:pt>
                <c:pt idx="2785">
                  <c:v>1.2008873551885799</c:v>
                </c:pt>
                <c:pt idx="2786">
                  <c:v>1.2008873551885799</c:v>
                </c:pt>
                <c:pt idx="2787">
                  <c:v>1.2008873551885799</c:v>
                </c:pt>
                <c:pt idx="2788">
                  <c:v>1.2008873551885799</c:v>
                </c:pt>
                <c:pt idx="2789">
                  <c:v>1.1212888377445489</c:v>
                </c:pt>
                <c:pt idx="2790">
                  <c:v>1.1212888377445489</c:v>
                </c:pt>
                <c:pt idx="2791">
                  <c:v>1.1212888377445489</c:v>
                </c:pt>
                <c:pt idx="2792">
                  <c:v>1.1212888377445489</c:v>
                </c:pt>
                <c:pt idx="2793">
                  <c:v>1.0795479725238362</c:v>
                </c:pt>
                <c:pt idx="2794">
                  <c:v>1.0795479725238362</c:v>
                </c:pt>
                <c:pt idx="2795">
                  <c:v>1.0795479725238362</c:v>
                </c:pt>
                <c:pt idx="2796">
                  <c:v>1.057062269472784</c:v>
                </c:pt>
                <c:pt idx="2797">
                  <c:v>1.057062269472784</c:v>
                </c:pt>
                <c:pt idx="2798">
                  <c:v>1.057062269472784</c:v>
                </c:pt>
                <c:pt idx="2799">
                  <c:v>1.0198869583420678</c:v>
                </c:pt>
                <c:pt idx="2800">
                  <c:v>1.0198869583420678</c:v>
                </c:pt>
                <c:pt idx="2801">
                  <c:v>1.0198869583420678</c:v>
                </c:pt>
                <c:pt idx="2802">
                  <c:v>1.0047432460301198</c:v>
                </c:pt>
                <c:pt idx="2803">
                  <c:v>1.0047432460301198</c:v>
                </c:pt>
                <c:pt idx="2804">
                  <c:v>1.0047432460301198</c:v>
                </c:pt>
                <c:pt idx="2805">
                  <c:v>1.0047432460301198</c:v>
                </c:pt>
                <c:pt idx="2806">
                  <c:v>1.0047432460301198</c:v>
                </c:pt>
                <c:pt idx="2807">
                  <c:v>1.0047432460301198</c:v>
                </c:pt>
                <c:pt idx="2808">
                  <c:v>1.0047432460301198</c:v>
                </c:pt>
                <c:pt idx="2809">
                  <c:v>1.0047432460301198</c:v>
                </c:pt>
                <c:pt idx="2810">
                  <c:v>1.0047432460301198</c:v>
                </c:pt>
                <c:pt idx="2811">
                  <c:v>1</c:v>
                </c:pt>
                <c:pt idx="2812">
                  <c:v>1.8154914139569038</c:v>
                </c:pt>
                <c:pt idx="2813">
                  <c:v>1.8154914139569038</c:v>
                </c:pt>
                <c:pt idx="2814">
                  <c:v>1.3617429432721351</c:v>
                </c:pt>
                <c:pt idx="2815">
                  <c:v>1.3617429432721351</c:v>
                </c:pt>
                <c:pt idx="2816">
                  <c:v>1.3617429432721351</c:v>
                </c:pt>
                <c:pt idx="2817">
                  <c:v>1.0349927098521146</c:v>
                </c:pt>
                <c:pt idx="2818">
                  <c:v>1.4890620317650669</c:v>
                </c:pt>
                <c:pt idx="2819">
                  <c:v>1.352845085760964</c:v>
                </c:pt>
                <c:pt idx="2820">
                  <c:v>1.352845085760964</c:v>
                </c:pt>
                <c:pt idx="2821">
                  <c:v>1.352845085760964</c:v>
                </c:pt>
                <c:pt idx="2822">
                  <c:v>1.352845085760964</c:v>
                </c:pt>
                <c:pt idx="2823">
                  <c:v>1.352845085760964</c:v>
                </c:pt>
                <c:pt idx="2824">
                  <c:v>1.352845085760964</c:v>
                </c:pt>
                <c:pt idx="2825">
                  <c:v>1.2394612122723849</c:v>
                </c:pt>
                <c:pt idx="2826">
                  <c:v>1.1010414358519844</c:v>
                </c:pt>
                <c:pt idx="2827">
                  <c:v>1.1010414358519844</c:v>
                </c:pt>
                <c:pt idx="2828">
                  <c:v>1.1010414358519844</c:v>
                </c:pt>
                <c:pt idx="2829">
                  <c:v>0.99043252940003779</c:v>
                </c:pt>
                <c:pt idx="2830">
                  <c:v>0.99043252940003779</c:v>
                </c:pt>
                <c:pt idx="2831">
                  <c:v>0.99043252940003779</c:v>
                </c:pt>
                <c:pt idx="2832">
                  <c:v>0.99043252940003779</c:v>
                </c:pt>
                <c:pt idx="2833">
                  <c:v>0.99043252940003779</c:v>
                </c:pt>
                <c:pt idx="2834">
                  <c:v>0.99043252940003779</c:v>
                </c:pt>
                <c:pt idx="2835">
                  <c:v>0.99043252940003779</c:v>
                </c:pt>
                <c:pt idx="2836">
                  <c:v>0.99043252940003779</c:v>
                </c:pt>
                <c:pt idx="2837">
                  <c:v>0.99043252940003779</c:v>
                </c:pt>
                <c:pt idx="2838">
                  <c:v>0.97183649520829263</c:v>
                </c:pt>
                <c:pt idx="2839">
                  <c:v>0.97183649520829263</c:v>
                </c:pt>
                <c:pt idx="2840">
                  <c:v>0.9452159026060486</c:v>
                </c:pt>
                <c:pt idx="2841">
                  <c:v>0.9452159026060486</c:v>
                </c:pt>
                <c:pt idx="2842">
                  <c:v>1</c:v>
                </c:pt>
                <c:pt idx="2843">
                  <c:v>1</c:v>
                </c:pt>
                <c:pt idx="2844">
                  <c:v>1</c:v>
                </c:pt>
                <c:pt idx="2845">
                  <c:v>1</c:v>
                </c:pt>
                <c:pt idx="2846">
                  <c:v>1</c:v>
                </c:pt>
                <c:pt idx="2847">
                  <c:v>1</c:v>
                </c:pt>
                <c:pt idx="2848">
                  <c:v>1</c:v>
                </c:pt>
                <c:pt idx="2849">
                  <c:v>1</c:v>
                </c:pt>
                <c:pt idx="2850">
                  <c:v>2.3065400073072984</c:v>
                </c:pt>
                <c:pt idx="2851">
                  <c:v>2.3065400073072984</c:v>
                </c:pt>
                <c:pt idx="2852">
                  <c:v>2.3065400073072984</c:v>
                </c:pt>
                <c:pt idx="2853">
                  <c:v>2.3065400073072984</c:v>
                </c:pt>
                <c:pt idx="2854">
                  <c:v>2.3065400073072984</c:v>
                </c:pt>
                <c:pt idx="2855">
                  <c:v>2.3065400073072984</c:v>
                </c:pt>
                <c:pt idx="2856">
                  <c:v>1.2008750237778223</c:v>
                </c:pt>
                <c:pt idx="2857">
                  <c:v>1.2008750237778223</c:v>
                </c:pt>
                <c:pt idx="2858">
                  <c:v>1.2008750237778223</c:v>
                </c:pt>
                <c:pt idx="2859">
                  <c:v>1.2008750237778223</c:v>
                </c:pt>
                <c:pt idx="2860">
                  <c:v>1.2008750237778223</c:v>
                </c:pt>
                <c:pt idx="2861">
                  <c:v>1.2008750237778223</c:v>
                </c:pt>
                <c:pt idx="2862">
                  <c:v>1.2008750237778223</c:v>
                </c:pt>
                <c:pt idx="2863">
                  <c:v>1.2008750237778223</c:v>
                </c:pt>
                <c:pt idx="2864">
                  <c:v>1.1793386885858417</c:v>
                </c:pt>
                <c:pt idx="2865">
                  <c:v>1.1793386885858417</c:v>
                </c:pt>
                <c:pt idx="2866">
                  <c:v>1.1793386885858417</c:v>
                </c:pt>
                <c:pt idx="2867">
                  <c:v>1.1793386885858417</c:v>
                </c:pt>
                <c:pt idx="2868">
                  <c:v>1.1793386885858417</c:v>
                </c:pt>
                <c:pt idx="2869">
                  <c:v>1.0193767156466957</c:v>
                </c:pt>
                <c:pt idx="2870">
                  <c:v>1.0193767156466957</c:v>
                </c:pt>
                <c:pt idx="2871">
                  <c:v>1.0193767156466957</c:v>
                </c:pt>
                <c:pt idx="2872">
                  <c:v>1.0193767156466957</c:v>
                </c:pt>
                <c:pt idx="2873">
                  <c:v>1.0193767156466957</c:v>
                </c:pt>
                <c:pt idx="2874">
                  <c:v>1.0193767156466957</c:v>
                </c:pt>
                <c:pt idx="2875">
                  <c:v>1.0193767156466957</c:v>
                </c:pt>
                <c:pt idx="2876">
                  <c:v>1.0193767156466957</c:v>
                </c:pt>
                <c:pt idx="2877">
                  <c:v>1.0193767156466957</c:v>
                </c:pt>
                <c:pt idx="2878">
                  <c:v>1.0193767156466957</c:v>
                </c:pt>
                <c:pt idx="2879">
                  <c:v>1.0193767156466957</c:v>
                </c:pt>
                <c:pt idx="2880">
                  <c:v>1.0193767156466957</c:v>
                </c:pt>
                <c:pt idx="2881">
                  <c:v>1.0193767156466957</c:v>
                </c:pt>
                <c:pt idx="2882">
                  <c:v>1.0193767156466957</c:v>
                </c:pt>
                <c:pt idx="2883">
                  <c:v>1</c:v>
                </c:pt>
                <c:pt idx="2884">
                  <c:v>1</c:v>
                </c:pt>
                <c:pt idx="2885">
                  <c:v>1</c:v>
                </c:pt>
                <c:pt idx="2886">
                  <c:v>1</c:v>
                </c:pt>
                <c:pt idx="2887">
                  <c:v>1</c:v>
                </c:pt>
                <c:pt idx="2888">
                  <c:v>1</c:v>
                </c:pt>
                <c:pt idx="2889">
                  <c:v>1</c:v>
                </c:pt>
                <c:pt idx="2890">
                  <c:v>1</c:v>
                </c:pt>
                <c:pt idx="2891">
                  <c:v>1</c:v>
                </c:pt>
                <c:pt idx="2892">
                  <c:v>2.5898452994843639</c:v>
                </c:pt>
                <c:pt idx="2893">
                  <c:v>2.5898452994843639</c:v>
                </c:pt>
                <c:pt idx="2894">
                  <c:v>2.5898452994843639</c:v>
                </c:pt>
                <c:pt idx="2895">
                  <c:v>1.5109928257347904</c:v>
                </c:pt>
                <c:pt idx="2896">
                  <c:v>1.5109928257347904</c:v>
                </c:pt>
                <c:pt idx="2897">
                  <c:v>1.5109928257347904</c:v>
                </c:pt>
                <c:pt idx="2898">
                  <c:v>1.1380512462959749</c:v>
                </c:pt>
                <c:pt idx="2899">
                  <c:v>1.1380512462959749</c:v>
                </c:pt>
                <c:pt idx="2900">
                  <c:v>1.1380512462959749</c:v>
                </c:pt>
                <c:pt idx="2901">
                  <c:v>1.1380512462959749</c:v>
                </c:pt>
                <c:pt idx="2902">
                  <c:v>0.95105608157319765</c:v>
                </c:pt>
                <c:pt idx="2903">
                  <c:v>0.95105608157319765</c:v>
                </c:pt>
                <c:pt idx="2904">
                  <c:v>0.95105608157319765</c:v>
                </c:pt>
                <c:pt idx="2905">
                  <c:v>0.95105608157319765</c:v>
                </c:pt>
                <c:pt idx="2906">
                  <c:v>0.95105608157319765</c:v>
                </c:pt>
                <c:pt idx="2907">
                  <c:v>0.95105608157319765</c:v>
                </c:pt>
                <c:pt idx="2908">
                  <c:v>0.95105608157319765</c:v>
                </c:pt>
                <c:pt idx="2909">
                  <c:v>0.95105608157319765</c:v>
                </c:pt>
                <c:pt idx="2910">
                  <c:v>0.95105608157319765</c:v>
                </c:pt>
                <c:pt idx="2911">
                  <c:v>0.95105608157319765</c:v>
                </c:pt>
                <c:pt idx="2912">
                  <c:v>0.95105608157319765</c:v>
                </c:pt>
                <c:pt idx="2913">
                  <c:v>0.95105608157319765</c:v>
                </c:pt>
                <c:pt idx="2914">
                  <c:v>0.95105608157319765</c:v>
                </c:pt>
                <c:pt idx="2915">
                  <c:v>0.95105608157319765</c:v>
                </c:pt>
                <c:pt idx="2916">
                  <c:v>0.95105608157319765</c:v>
                </c:pt>
                <c:pt idx="2917">
                  <c:v>0.95105608157319765</c:v>
                </c:pt>
                <c:pt idx="2918">
                  <c:v>0.95105608157319765</c:v>
                </c:pt>
                <c:pt idx="2919">
                  <c:v>0.95105608157319765</c:v>
                </c:pt>
                <c:pt idx="2920">
                  <c:v>0.95105608157319765</c:v>
                </c:pt>
                <c:pt idx="2921">
                  <c:v>0.95105608157319765</c:v>
                </c:pt>
                <c:pt idx="2922">
                  <c:v>0.95105608157319765</c:v>
                </c:pt>
                <c:pt idx="2923">
                  <c:v>1</c:v>
                </c:pt>
                <c:pt idx="2924">
                  <c:v>1</c:v>
                </c:pt>
                <c:pt idx="2925">
                  <c:v>1</c:v>
                </c:pt>
                <c:pt idx="2926">
                  <c:v>1</c:v>
                </c:pt>
                <c:pt idx="2927">
                  <c:v>1</c:v>
                </c:pt>
                <c:pt idx="2928">
                  <c:v>1</c:v>
                </c:pt>
                <c:pt idx="2929">
                  <c:v>1</c:v>
                </c:pt>
                <c:pt idx="2930">
                  <c:v>1</c:v>
                </c:pt>
                <c:pt idx="2931">
                  <c:v>1</c:v>
                </c:pt>
                <c:pt idx="2932">
                  <c:v>1</c:v>
                </c:pt>
                <c:pt idx="2933">
                  <c:v>1</c:v>
                </c:pt>
                <c:pt idx="2934">
                  <c:v>0.82249902685869725</c:v>
                </c:pt>
                <c:pt idx="2935">
                  <c:v>0.82249902685869725</c:v>
                </c:pt>
                <c:pt idx="2936">
                  <c:v>0.82249902685869725</c:v>
                </c:pt>
                <c:pt idx="2937">
                  <c:v>0.82249902685869725</c:v>
                </c:pt>
                <c:pt idx="2938">
                  <c:v>0.82249902685869725</c:v>
                </c:pt>
                <c:pt idx="2939">
                  <c:v>0.82249902685869725</c:v>
                </c:pt>
                <c:pt idx="2940">
                  <c:v>0.82249902685869725</c:v>
                </c:pt>
                <c:pt idx="2941">
                  <c:v>0.82249902685869725</c:v>
                </c:pt>
                <c:pt idx="2942">
                  <c:v>0.82249902685869725</c:v>
                </c:pt>
                <c:pt idx="2943">
                  <c:v>0.82249902685869725</c:v>
                </c:pt>
                <c:pt idx="2944">
                  <c:v>0.82249902685869725</c:v>
                </c:pt>
                <c:pt idx="2945">
                  <c:v>0.82249902685869725</c:v>
                </c:pt>
                <c:pt idx="2946">
                  <c:v>0.82249902685869725</c:v>
                </c:pt>
                <c:pt idx="2947">
                  <c:v>1</c:v>
                </c:pt>
                <c:pt idx="2948">
                  <c:v>1.6664562953613249</c:v>
                </c:pt>
                <c:pt idx="2949">
                  <c:v>1.6664562953613249</c:v>
                </c:pt>
                <c:pt idx="2950">
                  <c:v>1.6664562953613249</c:v>
                </c:pt>
                <c:pt idx="2951">
                  <c:v>1.6664562953613249</c:v>
                </c:pt>
                <c:pt idx="2952">
                  <c:v>1.6664562953613249</c:v>
                </c:pt>
                <c:pt idx="2953">
                  <c:v>1.6664562953613249</c:v>
                </c:pt>
                <c:pt idx="2954">
                  <c:v>1.1398661774228378</c:v>
                </c:pt>
                <c:pt idx="2955">
                  <c:v>1.1398661774228378</c:v>
                </c:pt>
                <c:pt idx="2956">
                  <c:v>1.1398661774228378</c:v>
                </c:pt>
                <c:pt idx="2957">
                  <c:v>1.1398661774228378</c:v>
                </c:pt>
                <c:pt idx="2958">
                  <c:v>1.1398661774228378</c:v>
                </c:pt>
                <c:pt idx="2959">
                  <c:v>1.1398661774228378</c:v>
                </c:pt>
                <c:pt idx="2960">
                  <c:v>1.1398661774228378</c:v>
                </c:pt>
                <c:pt idx="2961">
                  <c:v>1.0627892936204453</c:v>
                </c:pt>
                <c:pt idx="2962">
                  <c:v>1.0627892936204453</c:v>
                </c:pt>
                <c:pt idx="2963">
                  <c:v>1.0627892936204453</c:v>
                </c:pt>
                <c:pt idx="2964">
                  <c:v>1.0627892936204453</c:v>
                </c:pt>
                <c:pt idx="2965">
                  <c:v>1.0627892936204453</c:v>
                </c:pt>
                <c:pt idx="2966">
                  <c:v>1.0627892936204453</c:v>
                </c:pt>
                <c:pt idx="2967">
                  <c:v>1.0627892936204453</c:v>
                </c:pt>
                <c:pt idx="2968">
                  <c:v>1.0627892936204453</c:v>
                </c:pt>
                <c:pt idx="2969">
                  <c:v>1.0627892936204453</c:v>
                </c:pt>
                <c:pt idx="2970">
                  <c:v>1.0627892936204453</c:v>
                </c:pt>
                <c:pt idx="2971">
                  <c:v>1.0627892936204453</c:v>
                </c:pt>
                <c:pt idx="2972">
                  <c:v>1.0627892936204453</c:v>
                </c:pt>
                <c:pt idx="2973">
                  <c:v>1.0627892936204453</c:v>
                </c:pt>
                <c:pt idx="2974">
                  <c:v>1.0627892936204453</c:v>
                </c:pt>
                <c:pt idx="2975">
                  <c:v>1.0280319252482022</c:v>
                </c:pt>
                <c:pt idx="2976">
                  <c:v>1.0280319252482022</c:v>
                </c:pt>
                <c:pt idx="2977">
                  <c:v>1.0280319252482022</c:v>
                </c:pt>
                <c:pt idx="2978">
                  <c:v>1.0280319252482022</c:v>
                </c:pt>
                <c:pt idx="2979">
                  <c:v>1</c:v>
                </c:pt>
                <c:pt idx="2980">
                  <c:v>1</c:v>
                </c:pt>
                <c:pt idx="2981">
                  <c:v>1</c:v>
                </c:pt>
                <c:pt idx="2982">
                  <c:v>1</c:v>
                </c:pt>
                <c:pt idx="2983">
                  <c:v>1</c:v>
                </c:pt>
                <c:pt idx="2984">
                  <c:v>1</c:v>
                </c:pt>
                <c:pt idx="2985">
                  <c:v>1</c:v>
                </c:pt>
                <c:pt idx="2986">
                  <c:v>1</c:v>
                </c:pt>
                <c:pt idx="2987">
                  <c:v>1</c:v>
                </c:pt>
                <c:pt idx="2988">
                  <c:v>2.6564855216184391</c:v>
                </c:pt>
                <c:pt idx="2989">
                  <c:v>2.6564855216184391</c:v>
                </c:pt>
                <c:pt idx="2990">
                  <c:v>2.6564855216184391</c:v>
                </c:pt>
                <c:pt idx="2991">
                  <c:v>1.4683183512387701</c:v>
                </c:pt>
                <c:pt idx="2992">
                  <c:v>1.4683183512387701</c:v>
                </c:pt>
                <c:pt idx="2993">
                  <c:v>1.4683183512387701</c:v>
                </c:pt>
                <c:pt idx="2994">
                  <c:v>1.167334843995121</c:v>
                </c:pt>
                <c:pt idx="2995">
                  <c:v>1.167334843995121</c:v>
                </c:pt>
                <c:pt idx="2996">
                  <c:v>1.167334843995121</c:v>
                </c:pt>
                <c:pt idx="2997">
                  <c:v>1.167334843995121</c:v>
                </c:pt>
                <c:pt idx="2998">
                  <c:v>0.9755280407865986</c:v>
                </c:pt>
                <c:pt idx="2999">
                  <c:v>0.9755280407865986</c:v>
                </c:pt>
                <c:pt idx="3000">
                  <c:v>0.9755280407865986</c:v>
                </c:pt>
                <c:pt idx="3001">
                  <c:v>0.9755280407865986</c:v>
                </c:pt>
                <c:pt idx="3002">
                  <c:v>0.9755280407865986</c:v>
                </c:pt>
                <c:pt idx="3003">
                  <c:v>0.9755280407865986</c:v>
                </c:pt>
                <c:pt idx="3004">
                  <c:v>0.9755280407865986</c:v>
                </c:pt>
                <c:pt idx="3005">
                  <c:v>0.9755280407865986</c:v>
                </c:pt>
                <c:pt idx="3006">
                  <c:v>0.9755280407865986</c:v>
                </c:pt>
                <c:pt idx="3007">
                  <c:v>0.9755280407865986</c:v>
                </c:pt>
                <c:pt idx="3008">
                  <c:v>0.9755280407865986</c:v>
                </c:pt>
                <c:pt idx="3009">
                  <c:v>0.9755280407865986</c:v>
                </c:pt>
                <c:pt idx="3010">
                  <c:v>0.9755280407865986</c:v>
                </c:pt>
                <c:pt idx="3011">
                  <c:v>0.9755280407865986</c:v>
                </c:pt>
                <c:pt idx="3012">
                  <c:v>0.95548580396632854</c:v>
                </c:pt>
                <c:pt idx="3013">
                  <c:v>0.95548580396632854</c:v>
                </c:pt>
                <c:pt idx="3014">
                  <c:v>0.95548580396632854</c:v>
                </c:pt>
                <c:pt idx="3015">
                  <c:v>0.95548580396632854</c:v>
                </c:pt>
                <c:pt idx="3016">
                  <c:v>0.95548580396632854</c:v>
                </c:pt>
                <c:pt idx="3017">
                  <c:v>0.95548580396632854</c:v>
                </c:pt>
                <c:pt idx="3018">
                  <c:v>0.95548580396632854</c:v>
                </c:pt>
                <c:pt idx="3019">
                  <c:v>0.95548580396632854</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1.940596499876772</c:v>
                </c:pt>
                <c:pt idx="3043">
                  <c:v>1.940596499876772</c:v>
                </c:pt>
                <c:pt idx="3044">
                  <c:v>1.940596499876772</c:v>
                </c:pt>
                <c:pt idx="3045">
                  <c:v>1.940596499876772</c:v>
                </c:pt>
                <c:pt idx="3046">
                  <c:v>1.940596499876772</c:v>
                </c:pt>
                <c:pt idx="3047">
                  <c:v>1.940596499876772</c:v>
                </c:pt>
                <c:pt idx="3048">
                  <c:v>1.940596499876772</c:v>
                </c:pt>
                <c:pt idx="3049">
                  <c:v>1.940596499876772</c:v>
                </c:pt>
                <c:pt idx="3050">
                  <c:v>1.940596499876772</c:v>
                </c:pt>
                <c:pt idx="3051">
                  <c:v>1.940596499876772</c:v>
                </c:pt>
                <c:pt idx="3052">
                  <c:v>1.1349286435058394</c:v>
                </c:pt>
                <c:pt idx="3053">
                  <c:v>1.1349286435058394</c:v>
                </c:pt>
                <c:pt idx="3054">
                  <c:v>1.1349286435058394</c:v>
                </c:pt>
                <c:pt idx="3055">
                  <c:v>1.1349286435058394</c:v>
                </c:pt>
                <c:pt idx="3056">
                  <c:v>1.1349286435058394</c:v>
                </c:pt>
                <c:pt idx="3057">
                  <c:v>1.1349286435058394</c:v>
                </c:pt>
                <c:pt idx="3058">
                  <c:v>1.1349286435058394</c:v>
                </c:pt>
                <c:pt idx="3059">
                  <c:v>1.1349286435058394</c:v>
                </c:pt>
                <c:pt idx="3060">
                  <c:v>1.1349286435058394</c:v>
                </c:pt>
                <c:pt idx="3061">
                  <c:v>1.1349286435058394</c:v>
                </c:pt>
                <c:pt idx="3062">
                  <c:v>1.1349286435058394</c:v>
                </c:pt>
                <c:pt idx="3063">
                  <c:v>1.1349286435058394</c:v>
                </c:pt>
                <c:pt idx="3064">
                  <c:v>1.1349286435058394</c:v>
                </c:pt>
                <c:pt idx="3065">
                  <c:v>1.1349286435058394</c:v>
                </c:pt>
                <c:pt idx="3066">
                  <c:v>1.1349286435058394</c:v>
                </c:pt>
                <c:pt idx="3067">
                  <c:v>1.1349286435058394</c:v>
                </c:pt>
                <c:pt idx="3068">
                  <c:v>1.1349286435058394</c:v>
                </c:pt>
                <c:pt idx="3069">
                  <c:v>1.1349286435058394</c:v>
                </c:pt>
                <c:pt idx="3070">
                  <c:v>1.1349286435058394</c:v>
                </c:pt>
                <c:pt idx="3071">
                  <c:v>1.1349286435058394</c:v>
                </c:pt>
                <c:pt idx="3072">
                  <c:v>1.1349286435058394</c:v>
                </c:pt>
                <c:pt idx="3073">
                  <c:v>1.1349286435058394</c:v>
                </c:pt>
                <c:pt idx="3074">
                  <c:v>1.1349286435058394</c:v>
                </c:pt>
                <c:pt idx="3075">
                  <c:v>1.1349286435058394</c:v>
                </c:pt>
                <c:pt idx="3076">
                  <c:v>1.1349286435058394</c:v>
                </c:pt>
                <c:pt idx="3077">
                  <c:v>1.1349286435058394</c:v>
                </c:pt>
                <c:pt idx="3078">
                  <c:v>0.98203816889110496</c:v>
                </c:pt>
                <c:pt idx="3079">
                  <c:v>0.98203816889110496</c:v>
                </c:pt>
                <c:pt idx="3080">
                  <c:v>0.98203816889110496</c:v>
                </c:pt>
                <c:pt idx="3081">
                  <c:v>0.98203816889110496</c:v>
                </c:pt>
                <c:pt idx="3082">
                  <c:v>0.98203816889110496</c:v>
                </c:pt>
                <c:pt idx="3083">
                  <c:v>0.98203816889110496</c:v>
                </c:pt>
                <c:pt idx="3084">
                  <c:v>0.98203816889110496</c:v>
                </c:pt>
                <c:pt idx="3085">
                  <c:v>0.98203816889110496</c:v>
                </c:pt>
                <c:pt idx="3086">
                  <c:v>0.98203816889110496</c:v>
                </c:pt>
                <c:pt idx="3087">
                  <c:v>0.98203816889110496</c:v>
                </c:pt>
                <c:pt idx="3088">
                  <c:v>1</c:v>
                </c:pt>
                <c:pt idx="3089">
                  <c:v>2.6048910966756202</c:v>
                </c:pt>
                <c:pt idx="3090">
                  <c:v>2.6048910966756202</c:v>
                </c:pt>
                <c:pt idx="3091">
                  <c:v>2.6048910966756202</c:v>
                </c:pt>
                <c:pt idx="3092">
                  <c:v>2.6048910966756202</c:v>
                </c:pt>
                <c:pt idx="3093">
                  <c:v>1.2401309805348397</c:v>
                </c:pt>
                <c:pt idx="3094">
                  <c:v>1.2401309805348397</c:v>
                </c:pt>
                <c:pt idx="3095">
                  <c:v>1.2401309805348397</c:v>
                </c:pt>
                <c:pt idx="3096">
                  <c:v>1.2401309805348397</c:v>
                </c:pt>
                <c:pt idx="3097">
                  <c:v>1.2401309805348397</c:v>
                </c:pt>
                <c:pt idx="3098">
                  <c:v>1.2401309805348397</c:v>
                </c:pt>
                <c:pt idx="3099">
                  <c:v>1.2401309805348397</c:v>
                </c:pt>
                <c:pt idx="3100">
                  <c:v>1.2401309805348397</c:v>
                </c:pt>
                <c:pt idx="3101">
                  <c:v>1.2401309805348397</c:v>
                </c:pt>
                <c:pt idx="3102">
                  <c:v>1.2401309805348397</c:v>
                </c:pt>
                <c:pt idx="3103">
                  <c:v>1.2401309805348397</c:v>
                </c:pt>
                <c:pt idx="3104">
                  <c:v>1.2401309805348397</c:v>
                </c:pt>
                <c:pt idx="3105">
                  <c:v>1.2401309805348397</c:v>
                </c:pt>
                <c:pt idx="3106">
                  <c:v>1.2401309805348397</c:v>
                </c:pt>
                <c:pt idx="3107">
                  <c:v>1.2401309805348397</c:v>
                </c:pt>
                <c:pt idx="3108">
                  <c:v>1.2401309805348397</c:v>
                </c:pt>
                <c:pt idx="3109">
                  <c:v>1.2401309805348397</c:v>
                </c:pt>
                <c:pt idx="3110">
                  <c:v>1.2401309805348397</c:v>
                </c:pt>
                <c:pt idx="3111">
                  <c:v>1.2401309805348397</c:v>
                </c:pt>
                <c:pt idx="3112">
                  <c:v>1.2401309805348397</c:v>
                </c:pt>
                <c:pt idx="3113">
                  <c:v>1.2401309805348397</c:v>
                </c:pt>
                <c:pt idx="3114">
                  <c:v>1.2401309805348397</c:v>
                </c:pt>
                <c:pt idx="3115">
                  <c:v>1.2401309805348397</c:v>
                </c:pt>
                <c:pt idx="3116">
                  <c:v>1.2401309805348397</c:v>
                </c:pt>
                <c:pt idx="3117">
                  <c:v>1.2401309805348397</c:v>
                </c:pt>
                <c:pt idx="3118">
                  <c:v>1.2401309805348397</c:v>
                </c:pt>
                <c:pt idx="3119">
                  <c:v>0.89309576837416405</c:v>
                </c:pt>
                <c:pt idx="3120">
                  <c:v>0.89309576837416405</c:v>
                </c:pt>
                <c:pt idx="3121">
                  <c:v>0.89309576837416405</c:v>
                </c:pt>
                <c:pt idx="3122">
                  <c:v>0.89309576837416405</c:v>
                </c:pt>
                <c:pt idx="3123">
                  <c:v>0.89309576837416405</c:v>
                </c:pt>
                <c:pt idx="3124">
                  <c:v>1.0518438512575226</c:v>
                </c:pt>
                <c:pt idx="3125">
                  <c:v>1.0518438512575226</c:v>
                </c:pt>
                <c:pt idx="3126">
                  <c:v>1.0070911508346843</c:v>
                </c:pt>
                <c:pt idx="3127">
                  <c:v>1.0070911508346843</c:v>
                </c:pt>
                <c:pt idx="3128">
                  <c:v>1.0070911508346843</c:v>
                </c:pt>
                <c:pt idx="3129">
                  <c:v>1</c:v>
                </c:pt>
                <c:pt idx="3130">
                  <c:v>2.3919813156870693</c:v>
                </c:pt>
                <c:pt idx="3131">
                  <c:v>2.3919813156870693</c:v>
                </c:pt>
                <c:pt idx="3132">
                  <c:v>2.3919813156870693</c:v>
                </c:pt>
                <c:pt idx="3133">
                  <c:v>2.3919813156870693</c:v>
                </c:pt>
                <c:pt idx="3134">
                  <c:v>2.3919813156870693</c:v>
                </c:pt>
                <c:pt idx="3135">
                  <c:v>1.2994290547684515</c:v>
                </c:pt>
                <c:pt idx="3136">
                  <c:v>1.2994290547684515</c:v>
                </c:pt>
                <c:pt idx="3137">
                  <c:v>1.2994290547684515</c:v>
                </c:pt>
                <c:pt idx="3138">
                  <c:v>1.2994290547684515</c:v>
                </c:pt>
                <c:pt idx="3139">
                  <c:v>1.2994290547684515</c:v>
                </c:pt>
                <c:pt idx="3140">
                  <c:v>1.2994290547684515</c:v>
                </c:pt>
                <c:pt idx="3141">
                  <c:v>1.2994290547684515</c:v>
                </c:pt>
                <c:pt idx="3142">
                  <c:v>1.2994290547684515</c:v>
                </c:pt>
                <c:pt idx="3143">
                  <c:v>0.93773844040897392</c:v>
                </c:pt>
                <c:pt idx="3144">
                  <c:v>0.93773844040897392</c:v>
                </c:pt>
                <c:pt idx="3145">
                  <c:v>0.93773844040897392</c:v>
                </c:pt>
                <c:pt idx="3146">
                  <c:v>0.93773844040897392</c:v>
                </c:pt>
                <c:pt idx="3147">
                  <c:v>0.93773844040897392</c:v>
                </c:pt>
                <c:pt idx="3148">
                  <c:v>0.93773844040897392</c:v>
                </c:pt>
                <c:pt idx="3149">
                  <c:v>0.93773844040897392</c:v>
                </c:pt>
                <c:pt idx="3150">
                  <c:v>0.93773844040897392</c:v>
                </c:pt>
                <c:pt idx="3151">
                  <c:v>0.93773844040897392</c:v>
                </c:pt>
                <c:pt idx="3152">
                  <c:v>0.93773844040897392</c:v>
                </c:pt>
                <c:pt idx="3153">
                  <c:v>0.93773844040897392</c:v>
                </c:pt>
                <c:pt idx="3154">
                  <c:v>0.93773844040897392</c:v>
                </c:pt>
                <c:pt idx="3155">
                  <c:v>0.93773844040897392</c:v>
                </c:pt>
                <c:pt idx="3156">
                  <c:v>0.93773844040897392</c:v>
                </c:pt>
                <c:pt idx="3157">
                  <c:v>0.93773844040897392</c:v>
                </c:pt>
                <c:pt idx="3158">
                  <c:v>0.93773844040897392</c:v>
                </c:pt>
                <c:pt idx="3159">
                  <c:v>0.93773844040897392</c:v>
                </c:pt>
                <c:pt idx="3160">
                  <c:v>0.93773844040897392</c:v>
                </c:pt>
                <c:pt idx="3161">
                  <c:v>0.93773844040897392</c:v>
                </c:pt>
                <c:pt idx="3162">
                  <c:v>0.93773844040897392</c:v>
                </c:pt>
                <c:pt idx="3163">
                  <c:v>0.93773844040897392</c:v>
                </c:pt>
                <c:pt idx="3164">
                  <c:v>0.93773844040897392</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2.2977712824260497</c:v>
                </c:pt>
                <c:pt idx="3191">
                  <c:v>2.2977712824260497</c:v>
                </c:pt>
                <c:pt idx="3192">
                  <c:v>1.7234858865442702</c:v>
                </c:pt>
                <c:pt idx="3193">
                  <c:v>1.7234858865442702</c:v>
                </c:pt>
                <c:pt idx="3194">
                  <c:v>1.6373340275969896</c:v>
                </c:pt>
                <c:pt idx="3195">
                  <c:v>1.6373340275969896</c:v>
                </c:pt>
                <c:pt idx="3196">
                  <c:v>1.2595633887442426</c:v>
                </c:pt>
                <c:pt idx="3197">
                  <c:v>1.2595633887442426</c:v>
                </c:pt>
                <c:pt idx="3198">
                  <c:v>1.2595633887442426</c:v>
                </c:pt>
                <c:pt idx="3199">
                  <c:v>1.2595633887442426</c:v>
                </c:pt>
                <c:pt idx="3200">
                  <c:v>1.2595633887442426</c:v>
                </c:pt>
                <c:pt idx="3201">
                  <c:v>1.2595633887442426</c:v>
                </c:pt>
                <c:pt idx="3202">
                  <c:v>1.1748552213711985</c:v>
                </c:pt>
                <c:pt idx="3203">
                  <c:v>1.1748552213711985</c:v>
                </c:pt>
                <c:pt idx="3204">
                  <c:v>1.1748552213711985</c:v>
                </c:pt>
                <c:pt idx="3205">
                  <c:v>1.1748552213711985</c:v>
                </c:pt>
                <c:pt idx="3206">
                  <c:v>1.1748552213711985</c:v>
                </c:pt>
                <c:pt idx="3207">
                  <c:v>1.1748552213711985</c:v>
                </c:pt>
                <c:pt idx="3208">
                  <c:v>1.1748552213711985</c:v>
                </c:pt>
                <c:pt idx="3209">
                  <c:v>1.0564421300184785</c:v>
                </c:pt>
                <c:pt idx="3210">
                  <c:v>1.0564421300184785</c:v>
                </c:pt>
                <c:pt idx="3211">
                  <c:v>1.0564421300184785</c:v>
                </c:pt>
                <c:pt idx="3212">
                  <c:v>1.0564421300184785</c:v>
                </c:pt>
                <c:pt idx="3213">
                  <c:v>1.0479920013331117</c:v>
                </c:pt>
                <c:pt idx="3214">
                  <c:v>1.0438174273858924</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2.2977712824260497</c:v>
                </c:pt>
                <c:pt idx="3246">
                  <c:v>2.2977712824260497</c:v>
                </c:pt>
                <c:pt idx="3247">
                  <c:v>1.7234858865442702</c:v>
                </c:pt>
                <c:pt idx="3248">
                  <c:v>1.7234858865442702</c:v>
                </c:pt>
                <c:pt idx="3249">
                  <c:v>1.6373340275969896</c:v>
                </c:pt>
                <c:pt idx="3250">
                  <c:v>1.6373340275969896</c:v>
                </c:pt>
                <c:pt idx="3251">
                  <c:v>1.2595633887442426</c:v>
                </c:pt>
                <c:pt idx="3252">
                  <c:v>1.2595633887442426</c:v>
                </c:pt>
                <c:pt idx="3253">
                  <c:v>1.2595633887442426</c:v>
                </c:pt>
                <c:pt idx="3254">
                  <c:v>1.2595633887442426</c:v>
                </c:pt>
                <c:pt idx="3255">
                  <c:v>1.2595633887442426</c:v>
                </c:pt>
                <c:pt idx="3256">
                  <c:v>1.2595633887442426</c:v>
                </c:pt>
                <c:pt idx="3257">
                  <c:v>1.1748552213711985</c:v>
                </c:pt>
                <c:pt idx="3258">
                  <c:v>1.1748552213711985</c:v>
                </c:pt>
                <c:pt idx="3259">
                  <c:v>1.1748552213711985</c:v>
                </c:pt>
                <c:pt idx="3260">
                  <c:v>1.1748552213711985</c:v>
                </c:pt>
                <c:pt idx="3261">
                  <c:v>1.1748552213711985</c:v>
                </c:pt>
                <c:pt idx="3262">
                  <c:v>1.1748552213711985</c:v>
                </c:pt>
                <c:pt idx="3263">
                  <c:v>1.1748552213711985</c:v>
                </c:pt>
                <c:pt idx="3264">
                  <c:v>1.0564421300184785</c:v>
                </c:pt>
                <c:pt idx="3265">
                  <c:v>1.0564421300184785</c:v>
                </c:pt>
                <c:pt idx="3266">
                  <c:v>1.0564421300184785</c:v>
                </c:pt>
                <c:pt idx="3267">
                  <c:v>1.0564421300184785</c:v>
                </c:pt>
                <c:pt idx="3268">
                  <c:v>1.0479920013331117</c:v>
                </c:pt>
                <c:pt idx="3269">
                  <c:v>1.0438174273858924</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1.5683309557774698</c:v>
                </c:pt>
                <c:pt idx="3286">
                  <c:v>1.5683309557774698</c:v>
                </c:pt>
                <c:pt idx="3287">
                  <c:v>1.5683309557774698</c:v>
                </c:pt>
                <c:pt idx="3288">
                  <c:v>1.5683309557774698</c:v>
                </c:pt>
                <c:pt idx="3289">
                  <c:v>1.5683309557774698</c:v>
                </c:pt>
                <c:pt idx="3290">
                  <c:v>1.5683309557774698</c:v>
                </c:pt>
                <c:pt idx="3291">
                  <c:v>1.5683309557774698</c:v>
                </c:pt>
                <c:pt idx="3292">
                  <c:v>1.5683309557774698</c:v>
                </c:pt>
                <c:pt idx="3293">
                  <c:v>1.5683309557774698</c:v>
                </c:pt>
                <c:pt idx="3294">
                  <c:v>1.5683309557774698</c:v>
                </c:pt>
                <c:pt idx="3295">
                  <c:v>1.5683309557774698</c:v>
                </c:pt>
                <c:pt idx="3296">
                  <c:v>1.5683309557774698</c:v>
                </c:pt>
                <c:pt idx="3297">
                  <c:v>1.5683309557774698</c:v>
                </c:pt>
                <c:pt idx="3298">
                  <c:v>1.5683309557774698</c:v>
                </c:pt>
                <c:pt idx="3299">
                  <c:v>1.5683309557774698</c:v>
                </c:pt>
                <c:pt idx="3300">
                  <c:v>1.1507222105924217</c:v>
                </c:pt>
                <c:pt idx="3301">
                  <c:v>1.1507222105924217</c:v>
                </c:pt>
                <c:pt idx="3302">
                  <c:v>1.1507222105924217</c:v>
                </c:pt>
                <c:pt idx="3303">
                  <c:v>1.1507222105924217</c:v>
                </c:pt>
                <c:pt idx="3304">
                  <c:v>1.1507222105924217</c:v>
                </c:pt>
                <c:pt idx="3305">
                  <c:v>1.1507222105924217</c:v>
                </c:pt>
                <c:pt idx="3306">
                  <c:v>1.0456534144949596</c:v>
                </c:pt>
                <c:pt idx="3307">
                  <c:v>1.0456534144949596</c:v>
                </c:pt>
                <c:pt idx="3308">
                  <c:v>1.0456534144949596</c:v>
                </c:pt>
                <c:pt idx="3309">
                  <c:v>1.0456534144949596</c:v>
                </c:pt>
                <c:pt idx="3310">
                  <c:v>1.0456534144949596</c:v>
                </c:pt>
                <c:pt idx="3311">
                  <c:v>1.0456534144949596</c:v>
                </c:pt>
                <c:pt idx="3312">
                  <c:v>1.0456534144949596</c:v>
                </c:pt>
                <c:pt idx="3313">
                  <c:v>1.0456534144949596</c:v>
                </c:pt>
                <c:pt idx="3314">
                  <c:v>1.0456534144949596</c:v>
                </c:pt>
                <c:pt idx="3315">
                  <c:v>1.0456534144949596</c:v>
                </c:pt>
                <c:pt idx="3316">
                  <c:v>0.96625065916681285</c:v>
                </c:pt>
                <c:pt idx="3317">
                  <c:v>0.97863628271319325</c:v>
                </c:pt>
                <c:pt idx="3318">
                  <c:v>1</c:v>
                </c:pt>
                <c:pt idx="3319">
                  <c:v>1</c:v>
                </c:pt>
                <c:pt idx="3320">
                  <c:v>1</c:v>
                </c:pt>
                <c:pt idx="3321">
                  <c:v>1</c:v>
                </c:pt>
                <c:pt idx="3322">
                  <c:v>1</c:v>
                </c:pt>
                <c:pt idx="3323">
                  <c:v>1</c:v>
                </c:pt>
                <c:pt idx="3324">
                  <c:v>1.2848498952757776</c:v>
                </c:pt>
                <c:pt idx="3325">
                  <c:v>1.2848498952757776</c:v>
                </c:pt>
                <c:pt idx="3326">
                  <c:v>1.2848498952757776</c:v>
                </c:pt>
                <c:pt idx="3327">
                  <c:v>1.2848498952757776</c:v>
                </c:pt>
                <c:pt idx="3328">
                  <c:v>1.2848498952757776</c:v>
                </c:pt>
                <c:pt idx="3329">
                  <c:v>1.2848498952757776</c:v>
                </c:pt>
                <c:pt idx="3330">
                  <c:v>1.2848498952757776</c:v>
                </c:pt>
                <c:pt idx="3331">
                  <c:v>1.2848498952757776</c:v>
                </c:pt>
                <c:pt idx="3332">
                  <c:v>1.2848498952757776</c:v>
                </c:pt>
                <c:pt idx="3333">
                  <c:v>1.2848498952757776</c:v>
                </c:pt>
                <c:pt idx="3334">
                  <c:v>1.2848498952757776</c:v>
                </c:pt>
                <c:pt idx="3335">
                  <c:v>1.2848498952757776</c:v>
                </c:pt>
                <c:pt idx="3336">
                  <c:v>1.2848498952757776</c:v>
                </c:pt>
                <c:pt idx="3337">
                  <c:v>1.2848498952757776</c:v>
                </c:pt>
                <c:pt idx="3338">
                  <c:v>1.2848498952757776</c:v>
                </c:pt>
                <c:pt idx="3339">
                  <c:v>1.2848498952757776</c:v>
                </c:pt>
                <c:pt idx="3340">
                  <c:v>1.2848498952757776</c:v>
                </c:pt>
                <c:pt idx="3341">
                  <c:v>1.2848498952757776</c:v>
                </c:pt>
                <c:pt idx="3342">
                  <c:v>1.2848498952757776</c:v>
                </c:pt>
                <c:pt idx="3343">
                  <c:v>1.2848498952757776</c:v>
                </c:pt>
                <c:pt idx="3344">
                  <c:v>1.2848498952757776</c:v>
                </c:pt>
                <c:pt idx="3345">
                  <c:v>1.2848498952757776</c:v>
                </c:pt>
                <c:pt idx="3346">
                  <c:v>1.2848498952757776</c:v>
                </c:pt>
                <c:pt idx="3347">
                  <c:v>1.2848498952757776</c:v>
                </c:pt>
                <c:pt idx="3348">
                  <c:v>1.2848498952757776</c:v>
                </c:pt>
                <c:pt idx="3349">
                  <c:v>1.2848498952757776</c:v>
                </c:pt>
                <c:pt idx="3350">
                  <c:v>1.0648023143683709</c:v>
                </c:pt>
                <c:pt idx="3351">
                  <c:v>1.0648023143683709</c:v>
                </c:pt>
                <c:pt idx="3352">
                  <c:v>1.0648023143683709</c:v>
                </c:pt>
                <c:pt idx="3353">
                  <c:v>1.0648023143683709</c:v>
                </c:pt>
                <c:pt idx="3354">
                  <c:v>1.0648023143683709</c:v>
                </c:pt>
                <c:pt idx="3355">
                  <c:v>1.0269717261904654</c:v>
                </c:pt>
                <c:pt idx="3356">
                  <c:v>1</c:v>
                </c:pt>
                <c:pt idx="3357">
                  <c:v>1.7890410958904335</c:v>
                </c:pt>
                <c:pt idx="3358">
                  <c:v>1.7890410958904335</c:v>
                </c:pt>
                <c:pt idx="3359">
                  <c:v>1.7890410958904335</c:v>
                </c:pt>
                <c:pt idx="3360">
                  <c:v>1.7890410958904335</c:v>
                </c:pt>
                <c:pt idx="3361">
                  <c:v>1.7890410958904335</c:v>
                </c:pt>
                <c:pt idx="3362">
                  <c:v>1.7890410958904335</c:v>
                </c:pt>
                <c:pt idx="3363">
                  <c:v>1.7890410958904335</c:v>
                </c:pt>
                <c:pt idx="3364">
                  <c:v>1.7890410958904335</c:v>
                </c:pt>
                <c:pt idx="3365">
                  <c:v>1.7890410958904335</c:v>
                </c:pt>
                <c:pt idx="3366">
                  <c:v>1.7890410958904335</c:v>
                </c:pt>
                <c:pt idx="3367">
                  <c:v>1.7890410958904335</c:v>
                </c:pt>
                <c:pt idx="3368">
                  <c:v>1.7667748917748598</c:v>
                </c:pt>
                <c:pt idx="3369">
                  <c:v>1.2829076620825213</c:v>
                </c:pt>
                <c:pt idx="3370">
                  <c:v>1.2829076620825213</c:v>
                </c:pt>
                <c:pt idx="3371">
                  <c:v>1.2829076620825213</c:v>
                </c:pt>
                <c:pt idx="3372">
                  <c:v>1.2829076620825213</c:v>
                </c:pt>
                <c:pt idx="3373">
                  <c:v>1.2829076620825213</c:v>
                </c:pt>
                <c:pt idx="3374">
                  <c:v>1</c:v>
                </c:pt>
                <c:pt idx="3375">
                  <c:v>1</c:v>
                </c:pt>
                <c:pt idx="3376">
                  <c:v>1</c:v>
                </c:pt>
                <c:pt idx="3377">
                  <c:v>1.4839116719243424</c:v>
                </c:pt>
                <c:pt idx="3378">
                  <c:v>1.4839116719243424</c:v>
                </c:pt>
                <c:pt idx="3379">
                  <c:v>1.4839116719243424</c:v>
                </c:pt>
                <c:pt idx="3380">
                  <c:v>1.4839116719243424</c:v>
                </c:pt>
                <c:pt idx="3381">
                  <c:v>1.4839116719243424</c:v>
                </c:pt>
                <c:pt idx="3382">
                  <c:v>1.4839116719243424</c:v>
                </c:pt>
                <c:pt idx="3383">
                  <c:v>1.4839116719243424</c:v>
                </c:pt>
                <c:pt idx="3384">
                  <c:v>1.4839116719243424</c:v>
                </c:pt>
                <c:pt idx="3385">
                  <c:v>1.4839116719243424</c:v>
                </c:pt>
                <c:pt idx="3386">
                  <c:v>1.4839116719243424</c:v>
                </c:pt>
                <c:pt idx="3387">
                  <c:v>1.0098754830399539</c:v>
                </c:pt>
                <c:pt idx="3388">
                  <c:v>1.0098754830399539</c:v>
                </c:pt>
                <c:pt idx="3389">
                  <c:v>1.0098754830399539</c:v>
                </c:pt>
                <c:pt idx="3390">
                  <c:v>1.0098754830399539</c:v>
                </c:pt>
                <c:pt idx="3391">
                  <c:v>1.0098754830399539</c:v>
                </c:pt>
                <c:pt idx="3392">
                  <c:v>1.0098754830399539</c:v>
                </c:pt>
                <c:pt idx="3393">
                  <c:v>1.0098754830399539</c:v>
                </c:pt>
                <c:pt idx="3394">
                  <c:v>1</c:v>
                </c:pt>
                <c:pt idx="3395">
                  <c:v>7.117247238742868</c:v>
                </c:pt>
                <c:pt idx="3396">
                  <c:v>7.117247238742868</c:v>
                </c:pt>
                <c:pt idx="3397">
                  <c:v>7.117247238742868</c:v>
                </c:pt>
                <c:pt idx="3398">
                  <c:v>7.117247238742868</c:v>
                </c:pt>
                <c:pt idx="3399">
                  <c:v>7.117247238742868</c:v>
                </c:pt>
                <c:pt idx="3400">
                  <c:v>1.5107303877367051</c:v>
                </c:pt>
                <c:pt idx="3401">
                  <c:v>1.5107303877367051</c:v>
                </c:pt>
                <c:pt idx="3402">
                  <c:v>1.5107303877367051</c:v>
                </c:pt>
                <c:pt idx="3403">
                  <c:v>1.5107303877367051</c:v>
                </c:pt>
                <c:pt idx="3404">
                  <c:v>1.5107303877367051</c:v>
                </c:pt>
                <c:pt idx="3405">
                  <c:v>1.5107303877367051</c:v>
                </c:pt>
                <c:pt idx="3406">
                  <c:v>1.5107303877367051</c:v>
                </c:pt>
                <c:pt idx="3407">
                  <c:v>1.7448448239950101</c:v>
                </c:pt>
                <c:pt idx="3408">
                  <c:v>1.7448448239950101</c:v>
                </c:pt>
                <c:pt idx="3409">
                  <c:v>1.7448448239950101</c:v>
                </c:pt>
                <c:pt idx="3410">
                  <c:v>1.5107303877367051</c:v>
                </c:pt>
                <c:pt idx="3411">
                  <c:v>1.5107303877367051</c:v>
                </c:pt>
                <c:pt idx="3412">
                  <c:v>1.5107303877367051</c:v>
                </c:pt>
                <c:pt idx="3413">
                  <c:v>1.5107303877367051</c:v>
                </c:pt>
                <c:pt idx="3414">
                  <c:v>1.5107303877367051</c:v>
                </c:pt>
                <c:pt idx="3415">
                  <c:v>1.5107303877367051</c:v>
                </c:pt>
                <c:pt idx="3416">
                  <c:v>1.5107303877367051</c:v>
                </c:pt>
                <c:pt idx="3417">
                  <c:v>1.5107303877367051</c:v>
                </c:pt>
                <c:pt idx="3418">
                  <c:v>1.5107303877367051</c:v>
                </c:pt>
                <c:pt idx="3419">
                  <c:v>1.5107303877367051</c:v>
                </c:pt>
                <c:pt idx="3420">
                  <c:v>1.5107303877367051</c:v>
                </c:pt>
                <c:pt idx="3421">
                  <c:v>1.5107303877367051</c:v>
                </c:pt>
                <c:pt idx="3422">
                  <c:v>1.5107303877367051</c:v>
                </c:pt>
                <c:pt idx="3423">
                  <c:v>1.5107303877367051</c:v>
                </c:pt>
                <c:pt idx="3424">
                  <c:v>1.5107303877367051</c:v>
                </c:pt>
                <c:pt idx="3425">
                  <c:v>1.3371109337589837</c:v>
                </c:pt>
                <c:pt idx="3426">
                  <c:v>1.3371109337589837</c:v>
                </c:pt>
                <c:pt idx="3427">
                  <c:v>1.3371109337589837</c:v>
                </c:pt>
                <c:pt idx="3428">
                  <c:v>1.3371109337589837</c:v>
                </c:pt>
                <c:pt idx="3429">
                  <c:v>1.3371109337589837</c:v>
                </c:pt>
                <c:pt idx="3430">
                  <c:v>1.3371109337589837</c:v>
                </c:pt>
                <c:pt idx="3431">
                  <c:v>1.2690501439175905</c:v>
                </c:pt>
                <c:pt idx="3432">
                  <c:v>1.2690501439175905</c:v>
                </c:pt>
                <c:pt idx="3433">
                  <c:v>1.2690501439175905</c:v>
                </c:pt>
                <c:pt idx="3434">
                  <c:v>1.1633106512984319</c:v>
                </c:pt>
                <c:pt idx="3435">
                  <c:v>1.1633106512984319</c:v>
                </c:pt>
                <c:pt idx="3436">
                  <c:v>1.1633106512984319</c:v>
                </c:pt>
                <c:pt idx="3437">
                  <c:v>1.1114501791163627</c:v>
                </c:pt>
                <c:pt idx="3438">
                  <c:v>1.1114501791163627</c:v>
                </c:pt>
                <c:pt idx="3439">
                  <c:v>1.087216093445815</c:v>
                </c:pt>
                <c:pt idx="3440">
                  <c:v>1.0839803312629324</c:v>
                </c:pt>
                <c:pt idx="3441">
                  <c:v>1.0543738200125869</c:v>
                </c:pt>
                <c:pt idx="3442">
                  <c:v>1.0204653429163115</c:v>
                </c:pt>
                <c:pt idx="3443">
                  <c:v>1.0176141885325478</c:v>
                </c:pt>
                <c:pt idx="3444">
                  <c:v>1</c:v>
                </c:pt>
                <c:pt idx="3445">
                  <c:v>1</c:v>
                </c:pt>
                <c:pt idx="3446">
                  <c:v>1</c:v>
                </c:pt>
                <c:pt idx="3447">
                  <c:v>1</c:v>
                </c:pt>
                <c:pt idx="3448">
                  <c:v>1</c:v>
                </c:pt>
                <c:pt idx="3449">
                  <c:v>1.0844288094797281</c:v>
                </c:pt>
                <c:pt idx="3450">
                  <c:v>1.0844288094797281</c:v>
                </c:pt>
                <c:pt idx="3451">
                  <c:v>1.0844288094797281</c:v>
                </c:pt>
                <c:pt idx="3452">
                  <c:v>1.0844288094797281</c:v>
                </c:pt>
                <c:pt idx="3453">
                  <c:v>1.0844288094797281</c:v>
                </c:pt>
                <c:pt idx="3454">
                  <c:v>1.0844288094797281</c:v>
                </c:pt>
                <c:pt idx="3455">
                  <c:v>1.0844288094797281</c:v>
                </c:pt>
                <c:pt idx="3456">
                  <c:v>1.0844288094797281</c:v>
                </c:pt>
                <c:pt idx="3457">
                  <c:v>1.0844288094797281</c:v>
                </c:pt>
                <c:pt idx="3458">
                  <c:v>1.0844288094797281</c:v>
                </c:pt>
                <c:pt idx="3459">
                  <c:v>1.0844288094797281</c:v>
                </c:pt>
                <c:pt idx="3460">
                  <c:v>1.0844288094797281</c:v>
                </c:pt>
                <c:pt idx="3461">
                  <c:v>1.0844288094797281</c:v>
                </c:pt>
                <c:pt idx="3462">
                  <c:v>1.0844288094797281</c:v>
                </c:pt>
                <c:pt idx="3463">
                  <c:v>1.0844288094797281</c:v>
                </c:pt>
                <c:pt idx="3464">
                  <c:v>1.0844288094797281</c:v>
                </c:pt>
                <c:pt idx="3465">
                  <c:v>1.0844288094797281</c:v>
                </c:pt>
                <c:pt idx="3466">
                  <c:v>1.0844288094797281</c:v>
                </c:pt>
                <c:pt idx="3467">
                  <c:v>1.0844288094797281</c:v>
                </c:pt>
                <c:pt idx="3468">
                  <c:v>1.0844288094797281</c:v>
                </c:pt>
                <c:pt idx="3469">
                  <c:v>1.0844288094797281</c:v>
                </c:pt>
                <c:pt idx="3470">
                  <c:v>1.0844288094797281</c:v>
                </c:pt>
                <c:pt idx="3471">
                  <c:v>1.0844288094797281</c:v>
                </c:pt>
                <c:pt idx="3472">
                  <c:v>1.0844288094797281</c:v>
                </c:pt>
                <c:pt idx="3473">
                  <c:v>1.0844288094797281</c:v>
                </c:pt>
                <c:pt idx="3474">
                  <c:v>1.0844288094797281</c:v>
                </c:pt>
                <c:pt idx="3475">
                  <c:v>1.0844288094797281</c:v>
                </c:pt>
                <c:pt idx="3476">
                  <c:v>1.0844288094797281</c:v>
                </c:pt>
                <c:pt idx="3477">
                  <c:v>1.070162616480907</c:v>
                </c:pt>
                <c:pt idx="3478">
                  <c:v>1.070162616480907</c:v>
                </c:pt>
                <c:pt idx="3479">
                  <c:v>1.070162616480907</c:v>
                </c:pt>
                <c:pt idx="3480">
                  <c:v>1.070162616480907</c:v>
                </c:pt>
                <c:pt idx="3481">
                  <c:v>1.0564574314574233</c:v>
                </c:pt>
                <c:pt idx="3482">
                  <c:v>1</c:v>
                </c:pt>
                <c:pt idx="3483">
                  <c:v>1</c:v>
                </c:pt>
                <c:pt idx="3484">
                  <c:v>1</c:v>
                </c:pt>
                <c:pt idx="3485">
                  <c:v>1</c:v>
                </c:pt>
                <c:pt idx="3486">
                  <c:v>1</c:v>
                </c:pt>
                <c:pt idx="3487">
                  <c:v>1.2453229791740459</c:v>
                </c:pt>
                <c:pt idx="3488">
                  <c:v>1.2453229791740459</c:v>
                </c:pt>
                <c:pt idx="3489">
                  <c:v>1.2453229791740459</c:v>
                </c:pt>
                <c:pt idx="3490">
                  <c:v>1.2453229791740459</c:v>
                </c:pt>
                <c:pt idx="3491">
                  <c:v>1.2453229791740459</c:v>
                </c:pt>
                <c:pt idx="3492">
                  <c:v>1.2453229791740459</c:v>
                </c:pt>
                <c:pt idx="3493">
                  <c:v>1.2453229791740459</c:v>
                </c:pt>
                <c:pt idx="3494">
                  <c:v>1.2453229791740459</c:v>
                </c:pt>
                <c:pt idx="3495">
                  <c:v>1.2453229791740459</c:v>
                </c:pt>
                <c:pt idx="3496">
                  <c:v>1.2453229791740459</c:v>
                </c:pt>
                <c:pt idx="3497">
                  <c:v>1.2453229791740459</c:v>
                </c:pt>
                <c:pt idx="3498">
                  <c:v>1.2453229791740459</c:v>
                </c:pt>
                <c:pt idx="3499">
                  <c:v>1.2453229791740459</c:v>
                </c:pt>
                <c:pt idx="3500">
                  <c:v>1.2453229791740459</c:v>
                </c:pt>
                <c:pt idx="3501">
                  <c:v>1.2453229791740459</c:v>
                </c:pt>
                <c:pt idx="3502">
                  <c:v>1.2453229791740459</c:v>
                </c:pt>
                <c:pt idx="3503">
                  <c:v>1.1756081306231485</c:v>
                </c:pt>
                <c:pt idx="3504">
                  <c:v>1.1756081306231485</c:v>
                </c:pt>
                <c:pt idx="3505">
                  <c:v>1.1217806041335661</c:v>
                </c:pt>
                <c:pt idx="3506">
                  <c:v>1.0572370392568384</c:v>
                </c:pt>
                <c:pt idx="3507">
                  <c:v>1.0065620542082907</c:v>
                </c:pt>
                <c:pt idx="3508">
                  <c:v>1.0065620542082907</c:v>
                </c:pt>
                <c:pt idx="3509">
                  <c:v>1.0065620542082907</c:v>
                </c:pt>
                <c:pt idx="3510">
                  <c:v>1.0065620542082907</c:v>
                </c:pt>
                <c:pt idx="3511">
                  <c:v>1.0065620542082907</c:v>
                </c:pt>
                <c:pt idx="3512">
                  <c:v>1.0065620542082907</c:v>
                </c:pt>
                <c:pt idx="3513">
                  <c:v>1.0065620542082907</c:v>
                </c:pt>
                <c:pt idx="3514">
                  <c:v>1</c:v>
                </c:pt>
                <c:pt idx="3515">
                  <c:v>1.692411014103492</c:v>
                </c:pt>
                <c:pt idx="3516">
                  <c:v>1.692411014103492</c:v>
                </c:pt>
                <c:pt idx="3517">
                  <c:v>1.692411014103492</c:v>
                </c:pt>
                <c:pt idx="3518">
                  <c:v>1.692411014103492</c:v>
                </c:pt>
                <c:pt idx="3519">
                  <c:v>1.36289886425099</c:v>
                </c:pt>
                <c:pt idx="3520">
                  <c:v>1.36289886425099</c:v>
                </c:pt>
                <c:pt idx="3521">
                  <c:v>1.36289886425099</c:v>
                </c:pt>
                <c:pt idx="3522">
                  <c:v>1.36289886425099</c:v>
                </c:pt>
                <c:pt idx="3523">
                  <c:v>1.36289886425099</c:v>
                </c:pt>
                <c:pt idx="3524">
                  <c:v>1.36289886425099</c:v>
                </c:pt>
                <c:pt idx="3525">
                  <c:v>1.36289886425099</c:v>
                </c:pt>
                <c:pt idx="3526">
                  <c:v>1.36289886425099</c:v>
                </c:pt>
                <c:pt idx="3527">
                  <c:v>1.0709732256693838</c:v>
                </c:pt>
                <c:pt idx="3528">
                  <c:v>1.0709732256693838</c:v>
                </c:pt>
                <c:pt idx="3529">
                  <c:v>1.0391752577319815</c:v>
                </c:pt>
                <c:pt idx="3530">
                  <c:v>1.0391752577319815</c:v>
                </c:pt>
                <c:pt idx="3531">
                  <c:v>1</c:v>
                </c:pt>
                <c:pt idx="3532">
                  <c:v>2.4316263365222737</c:v>
                </c:pt>
                <c:pt idx="3533">
                  <c:v>2.4316263365222737</c:v>
                </c:pt>
                <c:pt idx="3534">
                  <c:v>2.4316263365222737</c:v>
                </c:pt>
                <c:pt idx="3535">
                  <c:v>2.4316263365222737</c:v>
                </c:pt>
                <c:pt idx="3536">
                  <c:v>2.4316263365222737</c:v>
                </c:pt>
                <c:pt idx="3537">
                  <c:v>2.4316263365222737</c:v>
                </c:pt>
                <c:pt idx="3538">
                  <c:v>2.4316263365222737</c:v>
                </c:pt>
                <c:pt idx="3539">
                  <c:v>2.4316263365222737</c:v>
                </c:pt>
                <c:pt idx="3540">
                  <c:v>2.4316263365222737</c:v>
                </c:pt>
                <c:pt idx="3541">
                  <c:v>1.7140023800079498</c:v>
                </c:pt>
                <c:pt idx="3542">
                  <c:v>1.7140023800079498</c:v>
                </c:pt>
                <c:pt idx="3543">
                  <c:v>1.7140023800079498</c:v>
                </c:pt>
                <c:pt idx="3544">
                  <c:v>1.7140023800079498</c:v>
                </c:pt>
                <c:pt idx="3545">
                  <c:v>1.6819774231218556</c:v>
                </c:pt>
                <c:pt idx="3546">
                  <c:v>1.6819774231218556</c:v>
                </c:pt>
                <c:pt idx="3547">
                  <c:v>1.6819774231218556</c:v>
                </c:pt>
                <c:pt idx="3548">
                  <c:v>1.3635216156516292</c:v>
                </c:pt>
                <c:pt idx="3549">
                  <c:v>1.3635216156516292</c:v>
                </c:pt>
                <c:pt idx="3550">
                  <c:v>1.2079955269779179</c:v>
                </c:pt>
                <c:pt idx="3551">
                  <c:v>1.2079955269779179</c:v>
                </c:pt>
                <c:pt idx="3552">
                  <c:v>1.0908861398636747</c:v>
                </c:pt>
                <c:pt idx="3553">
                  <c:v>1.0908861398636747</c:v>
                </c:pt>
                <c:pt idx="3554">
                  <c:v>1.0908861398636747</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0.97778806108283145</c:v>
                </c:pt>
                <c:pt idx="3571">
                  <c:v>0.97778806108283145</c:v>
                </c:pt>
                <c:pt idx="3572">
                  <c:v>0.97778806108283145</c:v>
                </c:pt>
                <c:pt idx="3573">
                  <c:v>0.97778806108283145</c:v>
                </c:pt>
                <c:pt idx="3574">
                  <c:v>0.97778806108283145</c:v>
                </c:pt>
                <c:pt idx="3575">
                  <c:v>0.97778806108283145</c:v>
                </c:pt>
                <c:pt idx="3576">
                  <c:v>0.97778806108283145</c:v>
                </c:pt>
                <c:pt idx="3577">
                  <c:v>0.97778806108283145</c:v>
                </c:pt>
                <c:pt idx="3578">
                  <c:v>0.97778806108283145</c:v>
                </c:pt>
                <c:pt idx="3579">
                  <c:v>0.97778806108283145</c:v>
                </c:pt>
                <c:pt idx="3580">
                  <c:v>0.97778806108283145</c:v>
                </c:pt>
                <c:pt idx="3581">
                  <c:v>0.97778806108283145</c:v>
                </c:pt>
                <c:pt idx="3582">
                  <c:v>1</c:v>
                </c:pt>
                <c:pt idx="3583">
                  <c:v>1</c:v>
                </c:pt>
                <c:pt idx="3584">
                  <c:v>1.0593010942463832</c:v>
                </c:pt>
                <c:pt idx="3585">
                  <c:v>1.0593010942463832</c:v>
                </c:pt>
                <c:pt idx="3586">
                  <c:v>1.0593010942463832</c:v>
                </c:pt>
                <c:pt idx="3587">
                  <c:v>1.0593010942463832</c:v>
                </c:pt>
                <c:pt idx="3588">
                  <c:v>1.0593010942463832</c:v>
                </c:pt>
                <c:pt idx="3589">
                  <c:v>1.0593010942463832</c:v>
                </c:pt>
                <c:pt idx="3590">
                  <c:v>1.0593010942463832</c:v>
                </c:pt>
                <c:pt idx="3591">
                  <c:v>1.0593010942463832</c:v>
                </c:pt>
                <c:pt idx="3592">
                  <c:v>1.0593010942463832</c:v>
                </c:pt>
                <c:pt idx="3593">
                  <c:v>1.0593010942463832</c:v>
                </c:pt>
                <c:pt idx="3594">
                  <c:v>1.0593010942463832</c:v>
                </c:pt>
                <c:pt idx="3595">
                  <c:v>1.0593010942463832</c:v>
                </c:pt>
                <c:pt idx="3596">
                  <c:v>1.0593010942463832</c:v>
                </c:pt>
                <c:pt idx="3597">
                  <c:v>1.0593010942463832</c:v>
                </c:pt>
                <c:pt idx="3598">
                  <c:v>1.0593010942463832</c:v>
                </c:pt>
                <c:pt idx="3599">
                  <c:v>1.0593010942463832</c:v>
                </c:pt>
                <c:pt idx="3600">
                  <c:v>1.0507703081232289</c:v>
                </c:pt>
                <c:pt idx="3601">
                  <c:v>1</c:v>
                </c:pt>
                <c:pt idx="3602">
                  <c:v>1</c:v>
                </c:pt>
                <c:pt idx="3603">
                  <c:v>1</c:v>
                </c:pt>
                <c:pt idx="3604">
                  <c:v>1</c:v>
                </c:pt>
                <c:pt idx="3605">
                  <c:v>1</c:v>
                </c:pt>
                <c:pt idx="3606">
                  <c:v>1</c:v>
                </c:pt>
                <c:pt idx="3607">
                  <c:v>0.72556493329702809</c:v>
                </c:pt>
                <c:pt idx="3608">
                  <c:v>0.72556493329702809</c:v>
                </c:pt>
                <c:pt idx="3609">
                  <c:v>0.72556493329702809</c:v>
                </c:pt>
                <c:pt idx="3610">
                  <c:v>0.72556493329702809</c:v>
                </c:pt>
                <c:pt idx="3611">
                  <c:v>0.72556493329702809</c:v>
                </c:pt>
                <c:pt idx="3612">
                  <c:v>0.72556493329702809</c:v>
                </c:pt>
                <c:pt idx="3613">
                  <c:v>1.0090874668686132</c:v>
                </c:pt>
                <c:pt idx="3614">
                  <c:v>1.0090874668686132</c:v>
                </c:pt>
                <c:pt idx="3615">
                  <c:v>1.0090874668686132</c:v>
                </c:pt>
                <c:pt idx="3616">
                  <c:v>1.0090874668686132</c:v>
                </c:pt>
                <c:pt idx="3617">
                  <c:v>1.0090874668686132</c:v>
                </c:pt>
                <c:pt idx="3618">
                  <c:v>1.0090874668686132</c:v>
                </c:pt>
                <c:pt idx="3619">
                  <c:v>1.0090874668686132</c:v>
                </c:pt>
                <c:pt idx="3620">
                  <c:v>1.0090874668686132</c:v>
                </c:pt>
                <c:pt idx="3621">
                  <c:v>1.0090874668686132</c:v>
                </c:pt>
                <c:pt idx="3622">
                  <c:v>1</c:v>
                </c:pt>
                <c:pt idx="3623">
                  <c:v>1</c:v>
                </c:pt>
                <c:pt idx="3624">
                  <c:v>1</c:v>
                </c:pt>
                <c:pt idx="3625">
                  <c:v>1.1363120030291587</c:v>
                </c:pt>
                <c:pt idx="3626">
                  <c:v>1.1363120030291587</c:v>
                </c:pt>
                <c:pt idx="3627">
                  <c:v>1.1363120030291587</c:v>
                </c:pt>
                <c:pt idx="3628">
                  <c:v>1.1363120030291587</c:v>
                </c:pt>
                <c:pt idx="3629">
                  <c:v>1.1363120030291587</c:v>
                </c:pt>
                <c:pt idx="3630">
                  <c:v>1.1363120030291587</c:v>
                </c:pt>
                <c:pt idx="3631">
                  <c:v>1.1363120030291587</c:v>
                </c:pt>
                <c:pt idx="3632">
                  <c:v>1.1363120030291587</c:v>
                </c:pt>
                <c:pt idx="3633">
                  <c:v>1.1363120030291587</c:v>
                </c:pt>
                <c:pt idx="3634">
                  <c:v>1.1363120030291587</c:v>
                </c:pt>
                <c:pt idx="3635">
                  <c:v>1.1363120030291587</c:v>
                </c:pt>
                <c:pt idx="3636">
                  <c:v>1.1363120030291587</c:v>
                </c:pt>
                <c:pt idx="3637">
                  <c:v>1.1363120030291587</c:v>
                </c:pt>
                <c:pt idx="3638">
                  <c:v>1.1363120030291587</c:v>
                </c:pt>
                <c:pt idx="3639">
                  <c:v>1.1363120030291587</c:v>
                </c:pt>
                <c:pt idx="3640">
                  <c:v>1.126078799249534</c:v>
                </c:pt>
                <c:pt idx="3641">
                  <c:v>1.0593010942463832</c:v>
                </c:pt>
                <c:pt idx="3642">
                  <c:v>1.0507703081232289</c:v>
                </c:pt>
                <c:pt idx="3643">
                  <c:v>1</c:v>
                </c:pt>
                <c:pt idx="3644">
                  <c:v>1.2854761904762044</c:v>
                </c:pt>
                <c:pt idx="3645">
                  <c:v>1.2854761904762044</c:v>
                </c:pt>
                <c:pt idx="3646">
                  <c:v>1.2854761904762044</c:v>
                </c:pt>
                <c:pt idx="3647">
                  <c:v>1.2854761904762044</c:v>
                </c:pt>
                <c:pt idx="3648">
                  <c:v>1.2854761904762044</c:v>
                </c:pt>
                <c:pt idx="3649">
                  <c:v>1.2854761904762044</c:v>
                </c:pt>
                <c:pt idx="3650">
                  <c:v>1.2854761904762044</c:v>
                </c:pt>
                <c:pt idx="3651">
                  <c:v>1.2854761904762044</c:v>
                </c:pt>
                <c:pt idx="3652">
                  <c:v>1.2854761904762044</c:v>
                </c:pt>
                <c:pt idx="3653">
                  <c:v>1.2854761904762044</c:v>
                </c:pt>
                <c:pt idx="3654">
                  <c:v>1.2854761904762044</c:v>
                </c:pt>
                <c:pt idx="3655">
                  <c:v>1.2854761904762044</c:v>
                </c:pt>
                <c:pt idx="3656">
                  <c:v>1.2854761904762044</c:v>
                </c:pt>
                <c:pt idx="3657">
                  <c:v>1.2854761904762044</c:v>
                </c:pt>
                <c:pt idx="3658">
                  <c:v>1.2854761904762044</c:v>
                </c:pt>
                <c:pt idx="3659">
                  <c:v>1.2854761904762044</c:v>
                </c:pt>
                <c:pt idx="3660">
                  <c:v>1.2854761904762044</c:v>
                </c:pt>
                <c:pt idx="3661">
                  <c:v>1.2854761904762044</c:v>
                </c:pt>
                <c:pt idx="3662">
                  <c:v>1.2854761904762044</c:v>
                </c:pt>
                <c:pt idx="3663">
                  <c:v>1.1777923211169421</c:v>
                </c:pt>
                <c:pt idx="3664">
                  <c:v>1.1777923211169421</c:v>
                </c:pt>
                <c:pt idx="3665">
                  <c:v>1.1777923211169421</c:v>
                </c:pt>
                <c:pt idx="3666">
                  <c:v>1.1777923211169421</c:v>
                </c:pt>
                <c:pt idx="3667">
                  <c:v>1.1777923211169421</c:v>
                </c:pt>
                <c:pt idx="3668">
                  <c:v>1.1777923211169421</c:v>
                </c:pt>
                <c:pt idx="3669">
                  <c:v>1.1777923211169421</c:v>
                </c:pt>
                <c:pt idx="3670">
                  <c:v>1.1777923211169421</c:v>
                </c:pt>
                <c:pt idx="3671">
                  <c:v>1.1477465986394659</c:v>
                </c:pt>
                <c:pt idx="3672">
                  <c:v>1.1081691297208685</c:v>
                </c:pt>
                <c:pt idx="3673">
                  <c:v>1.0661532385466161</c:v>
                </c:pt>
                <c:pt idx="3674">
                  <c:v>1.0366743471582294</c:v>
                </c:pt>
                <c:pt idx="3675">
                  <c:v>1.0042782738095346</c:v>
                </c:pt>
                <c:pt idx="3676">
                  <c:v>1.0042782738095346</c:v>
                </c:pt>
                <c:pt idx="3677">
                  <c:v>1.0042782738095346</c:v>
                </c:pt>
                <c:pt idx="3678">
                  <c:v>1.0042782738095346</c:v>
                </c:pt>
                <c:pt idx="3679">
                  <c:v>1.0042782738095346</c:v>
                </c:pt>
                <c:pt idx="3680">
                  <c:v>1.0042782738095346</c:v>
                </c:pt>
                <c:pt idx="3681">
                  <c:v>1.0042782738095346</c:v>
                </c:pt>
                <c:pt idx="3682">
                  <c:v>1.0042782738095346</c:v>
                </c:pt>
                <c:pt idx="3683">
                  <c:v>1.0042782738095346</c:v>
                </c:pt>
                <c:pt idx="3684">
                  <c:v>1</c:v>
                </c:pt>
                <c:pt idx="3685">
                  <c:v>2.9616724738675937</c:v>
                </c:pt>
                <c:pt idx="3686">
                  <c:v>2.9616724738675937</c:v>
                </c:pt>
                <c:pt idx="3687">
                  <c:v>2.9616724738675937</c:v>
                </c:pt>
                <c:pt idx="3688">
                  <c:v>2.9616724738675937</c:v>
                </c:pt>
                <c:pt idx="3689">
                  <c:v>2.9616724738675937</c:v>
                </c:pt>
                <c:pt idx="3690">
                  <c:v>2.9616724738675937</c:v>
                </c:pt>
                <c:pt idx="3691">
                  <c:v>2.9616724738675937</c:v>
                </c:pt>
                <c:pt idx="3692">
                  <c:v>2.9616724738675937</c:v>
                </c:pt>
                <c:pt idx="3693">
                  <c:v>2.9616724738675937</c:v>
                </c:pt>
                <c:pt idx="3694">
                  <c:v>2.3415977961432506</c:v>
                </c:pt>
                <c:pt idx="3695">
                  <c:v>2.8052805280528053</c:v>
                </c:pt>
                <c:pt idx="3696">
                  <c:v>2.8052805280528053</c:v>
                </c:pt>
                <c:pt idx="3697">
                  <c:v>2.8052805280528053</c:v>
                </c:pt>
                <c:pt idx="3698">
                  <c:v>2.8052805280528053</c:v>
                </c:pt>
                <c:pt idx="3699">
                  <c:v>2.8052805280528053</c:v>
                </c:pt>
                <c:pt idx="3700">
                  <c:v>2.8052805280528053</c:v>
                </c:pt>
                <c:pt idx="3701">
                  <c:v>2.8052805280528053</c:v>
                </c:pt>
                <c:pt idx="3702">
                  <c:v>2.8052805280528053</c:v>
                </c:pt>
                <c:pt idx="3703">
                  <c:v>2.8052805280528053</c:v>
                </c:pt>
                <c:pt idx="3704">
                  <c:v>2.8052805280528053</c:v>
                </c:pt>
                <c:pt idx="3705">
                  <c:v>2.8052805280528053</c:v>
                </c:pt>
                <c:pt idx="3706">
                  <c:v>2.8052805280528053</c:v>
                </c:pt>
                <c:pt idx="3707">
                  <c:v>2.8052805280528053</c:v>
                </c:pt>
                <c:pt idx="3708">
                  <c:v>2.8052805280528053</c:v>
                </c:pt>
                <c:pt idx="3709">
                  <c:v>2.8052805280528053</c:v>
                </c:pt>
                <c:pt idx="3710">
                  <c:v>2.8052805280528053</c:v>
                </c:pt>
                <c:pt idx="3711">
                  <c:v>2.8052805280528053</c:v>
                </c:pt>
                <c:pt idx="3712">
                  <c:v>2.8052805280528053</c:v>
                </c:pt>
                <c:pt idx="3713">
                  <c:v>2.8052805280528053</c:v>
                </c:pt>
                <c:pt idx="3714">
                  <c:v>2.8052805280528053</c:v>
                </c:pt>
                <c:pt idx="3715">
                  <c:v>2.8052805280528053</c:v>
                </c:pt>
                <c:pt idx="3716">
                  <c:v>2.9616724738675937</c:v>
                </c:pt>
                <c:pt idx="3717">
                  <c:v>2.9616724738675937</c:v>
                </c:pt>
                <c:pt idx="3718">
                  <c:v>2.9616724738675937</c:v>
                </c:pt>
                <c:pt idx="3719">
                  <c:v>2.9616724738675937</c:v>
                </c:pt>
                <c:pt idx="3720">
                  <c:v>2.9616724738675937</c:v>
                </c:pt>
                <c:pt idx="3721">
                  <c:v>2.9616724738675937</c:v>
                </c:pt>
                <c:pt idx="3722">
                  <c:v>2.9616724738675937</c:v>
                </c:pt>
                <c:pt idx="3723">
                  <c:v>2.9616724738675937</c:v>
                </c:pt>
                <c:pt idx="3724">
                  <c:v>2.9616724738675937</c:v>
                </c:pt>
                <c:pt idx="3725">
                  <c:v>2.9616724738675937</c:v>
                </c:pt>
                <c:pt idx="3726">
                  <c:v>2.9518159455939537</c:v>
                </c:pt>
                <c:pt idx="3727">
                  <c:v>2.8817629608701547</c:v>
                </c:pt>
                <c:pt idx="3728">
                  <c:v>2.8149579136194007</c:v>
                </c:pt>
                <c:pt idx="3729">
                  <c:v>2.7511800404585092</c:v>
                </c:pt>
                <c:pt idx="3730">
                  <c:v>2.6902281418963292</c:v>
                </c:pt>
                <c:pt idx="3731">
                  <c:v>2.6319184621338967</c:v>
                </c:pt>
                <c:pt idx="3732">
                  <c:v>2.5760828387422463</c:v>
                </c:pt>
                <c:pt idx="3733">
                  <c:v>1.7561983471074349</c:v>
                </c:pt>
                <c:pt idx="3734">
                  <c:v>1.7561983471074349</c:v>
                </c:pt>
                <c:pt idx="3735">
                  <c:v>1.7561983471074349</c:v>
                </c:pt>
                <c:pt idx="3736">
                  <c:v>1.7561983471074349</c:v>
                </c:pt>
                <c:pt idx="3737">
                  <c:v>1.7561983471074349</c:v>
                </c:pt>
                <c:pt idx="3738">
                  <c:v>1.7561983471074349</c:v>
                </c:pt>
                <c:pt idx="3739">
                  <c:v>1.7561983471074349</c:v>
                </c:pt>
                <c:pt idx="3740">
                  <c:v>1.7561983471074349</c:v>
                </c:pt>
                <c:pt idx="3741">
                  <c:v>1.7561983471074349</c:v>
                </c:pt>
                <c:pt idx="3742">
                  <c:v>1.7561983471074349</c:v>
                </c:pt>
                <c:pt idx="3743">
                  <c:v>1.7561983471074349</c:v>
                </c:pt>
                <c:pt idx="3744">
                  <c:v>1.7561983471074349</c:v>
                </c:pt>
                <c:pt idx="3745">
                  <c:v>1.7561983471074349</c:v>
                </c:pt>
                <c:pt idx="3746">
                  <c:v>1.4026402640264026</c:v>
                </c:pt>
                <c:pt idx="3747">
                  <c:v>1.4026402640264026</c:v>
                </c:pt>
                <c:pt idx="3748">
                  <c:v>1.2518409425625918</c:v>
                </c:pt>
                <c:pt idx="3749">
                  <c:v>1.2518409425625918</c:v>
                </c:pt>
                <c:pt idx="3750">
                  <c:v>1.2518409425625918</c:v>
                </c:pt>
                <c:pt idx="3751">
                  <c:v>1.2518409425625918</c:v>
                </c:pt>
                <c:pt idx="3752">
                  <c:v>1.2518409425625918</c:v>
                </c:pt>
                <c:pt idx="3753">
                  <c:v>1.2518409425625918</c:v>
                </c:pt>
                <c:pt idx="3754">
                  <c:v>1.2518409425625918</c:v>
                </c:pt>
                <c:pt idx="3755">
                  <c:v>1.2518409425625918</c:v>
                </c:pt>
                <c:pt idx="3756">
                  <c:v>1.2518409425625918</c:v>
                </c:pt>
                <c:pt idx="3757">
                  <c:v>1.2518409425625918</c:v>
                </c:pt>
                <c:pt idx="3758">
                  <c:v>1.2518409425625918</c:v>
                </c:pt>
                <c:pt idx="3759">
                  <c:v>1.2518409425625918</c:v>
                </c:pt>
                <c:pt idx="3760">
                  <c:v>1.2518409425625918</c:v>
                </c:pt>
                <c:pt idx="3761">
                  <c:v>1.2518409425625918</c:v>
                </c:pt>
                <c:pt idx="3762">
                  <c:v>1.2518409425625918</c:v>
                </c:pt>
                <c:pt idx="3763">
                  <c:v>1.2518409425625918</c:v>
                </c:pt>
                <c:pt idx="3764">
                  <c:v>1.2518409425625918</c:v>
                </c:pt>
                <c:pt idx="3765">
                  <c:v>1.2518409425625918</c:v>
                </c:pt>
                <c:pt idx="3766">
                  <c:v>1.2518409425625918</c:v>
                </c:pt>
                <c:pt idx="3767">
                  <c:v>1.2518409425625918</c:v>
                </c:pt>
                <c:pt idx="3768">
                  <c:v>1.2518409425625918</c:v>
                </c:pt>
                <c:pt idx="3769">
                  <c:v>1.2518409425625918</c:v>
                </c:pt>
                <c:pt idx="3770">
                  <c:v>1.2518409425625918</c:v>
                </c:pt>
                <c:pt idx="3771">
                  <c:v>1.2518409425625918</c:v>
                </c:pt>
                <c:pt idx="3772">
                  <c:v>1.2518409425625918</c:v>
                </c:pt>
                <c:pt idx="3773">
                  <c:v>1.2518409425625918</c:v>
                </c:pt>
                <c:pt idx="3774">
                  <c:v>1.2518409425625918</c:v>
                </c:pt>
                <c:pt idx="3775">
                  <c:v>1.2518409425625918</c:v>
                </c:pt>
                <c:pt idx="3776">
                  <c:v>1.2518409425625918</c:v>
                </c:pt>
                <c:pt idx="3777">
                  <c:v>1.2518409425625918</c:v>
                </c:pt>
                <c:pt idx="3778">
                  <c:v>1.2518409425625918</c:v>
                </c:pt>
                <c:pt idx="3779">
                  <c:v>1.2518409425625918</c:v>
                </c:pt>
                <c:pt idx="3780">
                  <c:v>1.2518409425625918</c:v>
                </c:pt>
                <c:pt idx="3781">
                  <c:v>1.2518409425625918</c:v>
                </c:pt>
                <c:pt idx="3782">
                  <c:v>1.1517615176151732</c:v>
                </c:pt>
                <c:pt idx="3783">
                  <c:v>1.1517615176151732</c:v>
                </c:pt>
                <c:pt idx="3784">
                  <c:v>1.1517615176151732</c:v>
                </c:pt>
                <c:pt idx="3785">
                  <c:v>1.1517615176151732</c:v>
                </c:pt>
                <c:pt idx="3786">
                  <c:v>1.1517615176151732</c:v>
                </c:pt>
                <c:pt idx="3787">
                  <c:v>1.1517615176151732</c:v>
                </c:pt>
                <c:pt idx="3788">
                  <c:v>1.1517615176151732</c:v>
                </c:pt>
                <c:pt idx="3789">
                  <c:v>1.1517615176151732</c:v>
                </c:pt>
                <c:pt idx="3790">
                  <c:v>1.0786802030456852</c:v>
                </c:pt>
                <c:pt idx="3791">
                  <c:v>1.0786802030456852</c:v>
                </c:pt>
                <c:pt idx="3792">
                  <c:v>1.0786802030456852</c:v>
                </c:pt>
                <c:pt idx="3793">
                  <c:v>1.0786802030456852</c:v>
                </c:pt>
                <c:pt idx="3794">
                  <c:v>1.0786802030456852</c:v>
                </c:pt>
                <c:pt idx="3795">
                  <c:v>1.0786802030456852</c:v>
                </c:pt>
                <c:pt idx="3796">
                  <c:v>1.0786802030456852</c:v>
                </c:pt>
                <c:pt idx="3797">
                  <c:v>1.0786802030456852</c:v>
                </c:pt>
                <c:pt idx="3798">
                  <c:v>1.0732887883411342</c:v>
                </c:pt>
                <c:pt idx="3799">
                  <c:v>1.0638852672750938</c:v>
                </c:pt>
                <c:pt idx="3800">
                  <c:v>1.0546450912474759</c:v>
                </c:pt>
                <c:pt idx="3801">
                  <c:v>1.0455640407974918</c:v>
                </c:pt>
                <c:pt idx="3802">
                  <c:v>1.036638040550838</c:v>
                </c:pt>
                <c:pt idx="3803">
                  <c:v>1.0119047619047619</c:v>
                </c:pt>
                <c:pt idx="3804">
                  <c:v>1.0119047619047619</c:v>
                </c:pt>
                <c:pt idx="3805">
                  <c:v>1.0107516226527247</c:v>
                </c:pt>
                <c:pt idx="3806">
                  <c:v>1.0024077440911965</c:v>
                </c:pt>
                <c:pt idx="3807">
                  <c:v>1</c:v>
                </c:pt>
                <c:pt idx="3808">
                  <c:v>1</c:v>
                </c:pt>
                <c:pt idx="3809">
                  <c:v>1</c:v>
                </c:pt>
                <c:pt idx="3810">
                  <c:v>1</c:v>
                </c:pt>
                <c:pt idx="3811">
                  <c:v>1</c:v>
                </c:pt>
                <c:pt idx="3812">
                  <c:v>1</c:v>
                </c:pt>
                <c:pt idx="3813">
                  <c:v>3.3090909090909078</c:v>
                </c:pt>
                <c:pt idx="3814">
                  <c:v>3.3090909090909078</c:v>
                </c:pt>
                <c:pt idx="3815">
                  <c:v>3.3090909090909078</c:v>
                </c:pt>
                <c:pt idx="3816">
                  <c:v>3.3090909090909078</c:v>
                </c:pt>
                <c:pt idx="3817">
                  <c:v>3.3090909090909078</c:v>
                </c:pt>
                <c:pt idx="3818">
                  <c:v>3.3090909090909078</c:v>
                </c:pt>
                <c:pt idx="3819">
                  <c:v>3.3090909090909078</c:v>
                </c:pt>
                <c:pt idx="3820">
                  <c:v>3.3090909090909078</c:v>
                </c:pt>
                <c:pt idx="3821">
                  <c:v>3.3090909090909078</c:v>
                </c:pt>
                <c:pt idx="3822">
                  <c:v>2.1752988047808763</c:v>
                </c:pt>
                <c:pt idx="3823">
                  <c:v>2.1752988047808763</c:v>
                </c:pt>
                <c:pt idx="3824">
                  <c:v>1.5644699140401146</c:v>
                </c:pt>
                <c:pt idx="3825">
                  <c:v>1.5644699140401146</c:v>
                </c:pt>
                <c:pt idx="3826">
                  <c:v>1.5644699140401146</c:v>
                </c:pt>
                <c:pt idx="3827">
                  <c:v>1.5644699140401146</c:v>
                </c:pt>
                <c:pt idx="3828">
                  <c:v>1.5644699140401146</c:v>
                </c:pt>
                <c:pt idx="3829">
                  <c:v>1.5644699140401146</c:v>
                </c:pt>
                <c:pt idx="3830">
                  <c:v>1.5644699140401146</c:v>
                </c:pt>
                <c:pt idx="3831">
                  <c:v>1.5644699140401146</c:v>
                </c:pt>
                <c:pt idx="3832">
                  <c:v>1.5644699140401146</c:v>
                </c:pt>
                <c:pt idx="3833">
                  <c:v>1.5644699140401146</c:v>
                </c:pt>
                <c:pt idx="3834">
                  <c:v>1.5644699140401146</c:v>
                </c:pt>
                <c:pt idx="3835">
                  <c:v>1.5644699140401146</c:v>
                </c:pt>
                <c:pt idx="3836">
                  <c:v>1.5041322314049588</c:v>
                </c:pt>
                <c:pt idx="3837">
                  <c:v>1.5041322314049588</c:v>
                </c:pt>
                <c:pt idx="3838">
                  <c:v>1.5041322314049588</c:v>
                </c:pt>
                <c:pt idx="3839">
                  <c:v>1.5041322314049588</c:v>
                </c:pt>
                <c:pt idx="3840">
                  <c:v>1.5041322314049588</c:v>
                </c:pt>
                <c:pt idx="3841">
                  <c:v>1.5041322314049588</c:v>
                </c:pt>
                <c:pt idx="3842">
                  <c:v>1.5041322314049588</c:v>
                </c:pt>
                <c:pt idx="3843">
                  <c:v>1.5041322314049588</c:v>
                </c:pt>
                <c:pt idx="3844">
                  <c:v>1.5041322314049588</c:v>
                </c:pt>
                <c:pt idx="3845">
                  <c:v>1.4444444444444438</c:v>
                </c:pt>
                <c:pt idx="3846">
                  <c:v>1.4444444444444438</c:v>
                </c:pt>
                <c:pt idx="3847">
                  <c:v>1.4444444444444438</c:v>
                </c:pt>
                <c:pt idx="3848">
                  <c:v>1.4444444444444438</c:v>
                </c:pt>
                <c:pt idx="3849">
                  <c:v>1.4444444444444438</c:v>
                </c:pt>
                <c:pt idx="3850">
                  <c:v>1.4444444444444438</c:v>
                </c:pt>
                <c:pt idx="3851">
                  <c:v>1.4444444444444438</c:v>
                </c:pt>
                <c:pt idx="3852">
                  <c:v>1.4444444444444438</c:v>
                </c:pt>
                <c:pt idx="3853">
                  <c:v>1.3582089552238805</c:v>
                </c:pt>
                <c:pt idx="3854">
                  <c:v>1.3582089552238805</c:v>
                </c:pt>
                <c:pt idx="3855">
                  <c:v>1.3582089552238805</c:v>
                </c:pt>
                <c:pt idx="3856">
                  <c:v>1.3582089552238805</c:v>
                </c:pt>
                <c:pt idx="3857">
                  <c:v>1.3582089552238805</c:v>
                </c:pt>
                <c:pt idx="3858">
                  <c:v>1.3125</c:v>
                </c:pt>
                <c:pt idx="3859">
                  <c:v>1.3125</c:v>
                </c:pt>
                <c:pt idx="3860">
                  <c:v>1.3125</c:v>
                </c:pt>
                <c:pt idx="3861">
                  <c:v>1.3125</c:v>
                </c:pt>
                <c:pt idx="3862">
                  <c:v>1.3125</c:v>
                </c:pt>
                <c:pt idx="3863">
                  <c:v>1.3125</c:v>
                </c:pt>
                <c:pt idx="3864">
                  <c:v>1.2409090909090879</c:v>
                </c:pt>
                <c:pt idx="3865">
                  <c:v>1.2409090909090879</c:v>
                </c:pt>
                <c:pt idx="3866">
                  <c:v>1.2214765100671114</c:v>
                </c:pt>
                <c:pt idx="3867">
                  <c:v>1.2214765100671114</c:v>
                </c:pt>
                <c:pt idx="3868">
                  <c:v>1.2214765100671114</c:v>
                </c:pt>
                <c:pt idx="3869">
                  <c:v>1.2214765100671114</c:v>
                </c:pt>
                <c:pt idx="3870">
                  <c:v>1.0520231213872855</c:v>
                </c:pt>
                <c:pt idx="3871">
                  <c:v>1.0520231213872855</c:v>
                </c:pt>
                <c:pt idx="3872">
                  <c:v>1.0520231213872855</c:v>
                </c:pt>
                <c:pt idx="3873">
                  <c:v>1.0520231213872855</c:v>
                </c:pt>
                <c:pt idx="3874">
                  <c:v>1.0520231213872855</c:v>
                </c:pt>
                <c:pt idx="3875">
                  <c:v>1.0520231213872855</c:v>
                </c:pt>
                <c:pt idx="3876">
                  <c:v>1.0520231213872855</c:v>
                </c:pt>
                <c:pt idx="3877">
                  <c:v>1.0520231213872855</c:v>
                </c:pt>
                <c:pt idx="3878">
                  <c:v>1.0520231213872855</c:v>
                </c:pt>
                <c:pt idx="3879">
                  <c:v>1.0520231213872855</c:v>
                </c:pt>
                <c:pt idx="3880">
                  <c:v>1.0520231213872855</c:v>
                </c:pt>
                <c:pt idx="3881">
                  <c:v>1.0520231213872855</c:v>
                </c:pt>
                <c:pt idx="3882">
                  <c:v>1.0520231213872855</c:v>
                </c:pt>
                <c:pt idx="3883">
                  <c:v>1.0520231213872855</c:v>
                </c:pt>
                <c:pt idx="3884">
                  <c:v>1.0520231213872855</c:v>
                </c:pt>
                <c:pt idx="3885">
                  <c:v>1.0129870129870129</c:v>
                </c:pt>
                <c:pt idx="3886">
                  <c:v>1.0129870129870129</c:v>
                </c:pt>
                <c:pt idx="3887">
                  <c:v>1.0129870129870129</c:v>
                </c:pt>
                <c:pt idx="3888">
                  <c:v>1.0129870129870129</c:v>
                </c:pt>
                <c:pt idx="3889">
                  <c:v>1.0018348623853188</c:v>
                </c:pt>
                <c:pt idx="3890">
                  <c:v>1</c:v>
                </c:pt>
                <c:pt idx="3891">
                  <c:v>1</c:v>
                </c:pt>
                <c:pt idx="3892">
                  <c:v>1</c:v>
                </c:pt>
                <c:pt idx="3893">
                  <c:v>1</c:v>
                </c:pt>
                <c:pt idx="3894">
                  <c:v>1</c:v>
                </c:pt>
                <c:pt idx="3895">
                  <c:v>1</c:v>
                </c:pt>
                <c:pt idx="3896">
                  <c:v>1</c:v>
                </c:pt>
                <c:pt idx="3897">
                  <c:v>1</c:v>
                </c:pt>
                <c:pt idx="3898">
                  <c:v>3.3613861386138577</c:v>
                </c:pt>
                <c:pt idx="3899">
                  <c:v>3.3613861386138577</c:v>
                </c:pt>
                <c:pt idx="3900">
                  <c:v>2.3095238095238049</c:v>
                </c:pt>
                <c:pt idx="3901">
                  <c:v>2.3095238095238049</c:v>
                </c:pt>
                <c:pt idx="3902">
                  <c:v>2.3095238095238049</c:v>
                </c:pt>
                <c:pt idx="3903">
                  <c:v>2.3095238095238049</c:v>
                </c:pt>
                <c:pt idx="3904">
                  <c:v>2.3095238095238049</c:v>
                </c:pt>
                <c:pt idx="3905">
                  <c:v>2.3095238095238049</c:v>
                </c:pt>
                <c:pt idx="3906">
                  <c:v>2.3095238095238049</c:v>
                </c:pt>
                <c:pt idx="3907">
                  <c:v>2.3095238095238049</c:v>
                </c:pt>
                <c:pt idx="3908">
                  <c:v>2.3095238095238049</c:v>
                </c:pt>
                <c:pt idx="3909">
                  <c:v>2.3095238095238049</c:v>
                </c:pt>
                <c:pt idx="3910">
                  <c:v>2.3095238095238049</c:v>
                </c:pt>
                <c:pt idx="3911">
                  <c:v>2.3095238095238049</c:v>
                </c:pt>
                <c:pt idx="3912">
                  <c:v>2.3095238095238049</c:v>
                </c:pt>
                <c:pt idx="3913">
                  <c:v>2.3095238095238049</c:v>
                </c:pt>
                <c:pt idx="3914">
                  <c:v>2.3095238095238049</c:v>
                </c:pt>
                <c:pt idx="3915">
                  <c:v>2.0208333333333335</c:v>
                </c:pt>
                <c:pt idx="3916">
                  <c:v>2.0208333333333335</c:v>
                </c:pt>
                <c:pt idx="3917">
                  <c:v>2.0208333333333335</c:v>
                </c:pt>
                <c:pt idx="3918">
                  <c:v>2.0208333333333335</c:v>
                </c:pt>
                <c:pt idx="3919">
                  <c:v>2.0208333333333335</c:v>
                </c:pt>
                <c:pt idx="3920">
                  <c:v>2.0208333333333335</c:v>
                </c:pt>
                <c:pt idx="3921">
                  <c:v>2.0208333333333335</c:v>
                </c:pt>
                <c:pt idx="3922">
                  <c:v>2.0208333333333335</c:v>
                </c:pt>
                <c:pt idx="3923">
                  <c:v>2.0208333333333335</c:v>
                </c:pt>
                <c:pt idx="3924">
                  <c:v>2.0208333333333335</c:v>
                </c:pt>
                <c:pt idx="3925">
                  <c:v>2.0208333333333335</c:v>
                </c:pt>
                <c:pt idx="3926">
                  <c:v>2.0208333333333335</c:v>
                </c:pt>
                <c:pt idx="3927">
                  <c:v>2.0208333333333335</c:v>
                </c:pt>
                <c:pt idx="3928">
                  <c:v>1.7821522309711308</c:v>
                </c:pt>
                <c:pt idx="3929">
                  <c:v>1.7821522309711308</c:v>
                </c:pt>
                <c:pt idx="3930">
                  <c:v>1.7821522309711308</c:v>
                </c:pt>
                <c:pt idx="3931">
                  <c:v>1.7060301507537687</c:v>
                </c:pt>
                <c:pt idx="3932">
                  <c:v>1.7060301507537687</c:v>
                </c:pt>
                <c:pt idx="3933">
                  <c:v>1.7060301507537687</c:v>
                </c:pt>
                <c:pt idx="3934">
                  <c:v>1.7060301507537687</c:v>
                </c:pt>
                <c:pt idx="3935">
                  <c:v>1.6520681265206845</c:v>
                </c:pt>
                <c:pt idx="3936">
                  <c:v>1.6520681265206845</c:v>
                </c:pt>
                <c:pt idx="3937">
                  <c:v>1.6520681265206845</c:v>
                </c:pt>
                <c:pt idx="3938">
                  <c:v>1.6520681265206845</c:v>
                </c:pt>
                <c:pt idx="3939">
                  <c:v>1.6520681265206845</c:v>
                </c:pt>
                <c:pt idx="3940">
                  <c:v>1.6322115384615421</c:v>
                </c:pt>
                <c:pt idx="3941">
                  <c:v>1.6244019138755981</c:v>
                </c:pt>
                <c:pt idx="3942">
                  <c:v>1.6244019138755981</c:v>
                </c:pt>
                <c:pt idx="3943">
                  <c:v>1.3007662835249014</c:v>
                </c:pt>
                <c:pt idx="3944">
                  <c:v>1.3007662835249014</c:v>
                </c:pt>
                <c:pt idx="3945">
                  <c:v>1.3007662835249014</c:v>
                </c:pt>
                <c:pt idx="3946">
                  <c:v>1.3007662835249014</c:v>
                </c:pt>
                <c:pt idx="3947">
                  <c:v>1.3007662835249014</c:v>
                </c:pt>
                <c:pt idx="3948">
                  <c:v>1.3007662835249014</c:v>
                </c:pt>
                <c:pt idx="3949">
                  <c:v>1.3007662835249014</c:v>
                </c:pt>
                <c:pt idx="3950">
                  <c:v>1.3007662835249014</c:v>
                </c:pt>
                <c:pt idx="3951">
                  <c:v>1.3007662835249014</c:v>
                </c:pt>
                <c:pt idx="3952">
                  <c:v>1.3007662835249014</c:v>
                </c:pt>
                <c:pt idx="3953">
                  <c:v>1.3007662835249014</c:v>
                </c:pt>
                <c:pt idx="3954">
                  <c:v>1.3007662835249014</c:v>
                </c:pt>
                <c:pt idx="3955">
                  <c:v>1.3007662835249014</c:v>
                </c:pt>
                <c:pt idx="3956">
                  <c:v>1.3007662835249014</c:v>
                </c:pt>
                <c:pt idx="3957">
                  <c:v>1.3007662835249014</c:v>
                </c:pt>
                <c:pt idx="3958">
                  <c:v>1.3007662835249014</c:v>
                </c:pt>
                <c:pt idx="3959">
                  <c:v>1.3007662835249014</c:v>
                </c:pt>
                <c:pt idx="3960">
                  <c:v>1.3007662835249014</c:v>
                </c:pt>
                <c:pt idx="3961">
                  <c:v>1.3007662835249014</c:v>
                </c:pt>
                <c:pt idx="3962">
                  <c:v>1.3007662835249014</c:v>
                </c:pt>
                <c:pt idx="3963">
                  <c:v>1.3007662835249014</c:v>
                </c:pt>
                <c:pt idx="3964">
                  <c:v>1.3007662835249014</c:v>
                </c:pt>
                <c:pt idx="3965">
                  <c:v>1.3007662835249014</c:v>
                </c:pt>
                <c:pt idx="3966">
                  <c:v>1.2909767884021148</c:v>
                </c:pt>
                <c:pt idx="3967">
                  <c:v>1.2740207958720895</c:v>
                </c:pt>
                <c:pt idx="3968">
                  <c:v>1.2575044370707558</c:v>
                </c:pt>
                <c:pt idx="3969">
                  <c:v>1.2414108326350215</c:v>
                </c:pt>
                <c:pt idx="3970">
                  <c:v>1.2257239563745688</c:v>
                </c:pt>
                <c:pt idx="3971">
                  <c:v>1.2104285820396561</c:v>
                </c:pt>
                <c:pt idx="3972">
                  <c:v>1.1955102340253783</c:v>
                </c:pt>
                <c:pt idx="3973">
                  <c:v>1.1809551416769326</c:v>
                </c:pt>
                <c:pt idx="3974">
                  <c:v>1.1667501968926721</c:v>
                </c:pt>
                <c:pt idx="3975">
                  <c:v>1.1528829147506181</c:v>
                </c:pt>
                <c:pt idx="3976">
                  <c:v>1.1393413969097346</c:v>
                </c:pt>
                <c:pt idx="3977">
                  <c:v>1.1261142975606317</c:v>
                </c:pt>
                <c:pt idx="3978">
                  <c:v>1.1131907917207415</c:v>
                </c:pt>
                <c:pt idx="3979">
                  <c:v>1.100560545687846</c:v>
                </c:pt>
                <c:pt idx="3980">
                  <c:v>1.0882136894824666</c:v>
                </c:pt>
                <c:pt idx="3981">
                  <c:v>1.0761407911246079</c:v>
                </c:pt>
                <c:pt idx="3982">
                  <c:v>1.0643328326040062</c:v>
                </c:pt>
                <c:pt idx="3983">
                  <c:v>1.052781187415204</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1.1822916666666667</c:v>
                </c:pt>
                <c:pt idx="4003">
                  <c:v>1.1822916666666667</c:v>
                </c:pt>
                <c:pt idx="4004">
                  <c:v>1.1822916666666667</c:v>
                </c:pt>
                <c:pt idx="4005">
                  <c:v>1.1822916666666667</c:v>
                </c:pt>
                <c:pt idx="4006">
                  <c:v>1.1822916666666667</c:v>
                </c:pt>
                <c:pt idx="4007">
                  <c:v>1.1822916666666667</c:v>
                </c:pt>
                <c:pt idx="4008">
                  <c:v>1.1822916666666667</c:v>
                </c:pt>
                <c:pt idx="4009">
                  <c:v>1.1822916666666667</c:v>
                </c:pt>
                <c:pt idx="4010">
                  <c:v>1.1822916666666667</c:v>
                </c:pt>
                <c:pt idx="4011">
                  <c:v>1.1822916666666667</c:v>
                </c:pt>
                <c:pt idx="4012">
                  <c:v>1.1822916666666667</c:v>
                </c:pt>
                <c:pt idx="4013">
                  <c:v>1.0809523809523809</c:v>
                </c:pt>
                <c:pt idx="4014">
                  <c:v>1.0809523809523809</c:v>
                </c:pt>
                <c:pt idx="4015">
                  <c:v>1.0809523809523809</c:v>
                </c:pt>
                <c:pt idx="4016">
                  <c:v>1.0809523809523809</c:v>
                </c:pt>
                <c:pt idx="4017">
                  <c:v>1.0809523809523809</c:v>
                </c:pt>
                <c:pt idx="4018">
                  <c:v>1.0809523809523809</c:v>
                </c:pt>
                <c:pt idx="4019">
                  <c:v>1.0809523809523809</c:v>
                </c:pt>
                <c:pt idx="4020">
                  <c:v>1.0809523809523809</c:v>
                </c:pt>
                <c:pt idx="4021">
                  <c:v>1.0809523809523809</c:v>
                </c:pt>
                <c:pt idx="4022">
                  <c:v>1.0809523809523809</c:v>
                </c:pt>
                <c:pt idx="4023">
                  <c:v>1.0809523809523809</c:v>
                </c:pt>
                <c:pt idx="4024">
                  <c:v>1.0809523809523809</c:v>
                </c:pt>
                <c:pt idx="4025">
                  <c:v>1.0179372197309418</c:v>
                </c:pt>
                <c:pt idx="4026">
                  <c:v>1.0179372197309418</c:v>
                </c:pt>
                <c:pt idx="4027">
                  <c:v>1.0179372197309418</c:v>
                </c:pt>
                <c:pt idx="4028">
                  <c:v>1.0179372197309418</c:v>
                </c:pt>
                <c:pt idx="4029">
                  <c:v>1.0179372197309418</c:v>
                </c:pt>
                <c:pt idx="4030">
                  <c:v>1.0179372197309418</c:v>
                </c:pt>
                <c:pt idx="4031">
                  <c:v>1.0179372197309418</c:v>
                </c:pt>
                <c:pt idx="4032">
                  <c:v>1.0179372197309418</c:v>
                </c:pt>
                <c:pt idx="4033">
                  <c:v>1.0179372197309418</c:v>
                </c:pt>
                <c:pt idx="4034">
                  <c:v>1.0133928571428545</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2.0049504950495027</c:v>
                </c:pt>
                <c:pt idx="4062">
                  <c:v>2.0049504950495027</c:v>
                </c:pt>
                <c:pt idx="4063">
                  <c:v>2.0049504950495027</c:v>
                </c:pt>
                <c:pt idx="4064">
                  <c:v>2.0049504950495027</c:v>
                </c:pt>
                <c:pt idx="4065">
                  <c:v>2.0049504950495027</c:v>
                </c:pt>
                <c:pt idx="4066">
                  <c:v>2.0049504950495027</c:v>
                </c:pt>
                <c:pt idx="4067">
                  <c:v>1.6396761133603239</c:v>
                </c:pt>
                <c:pt idx="4068">
                  <c:v>1.6396761133603239</c:v>
                </c:pt>
                <c:pt idx="4069">
                  <c:v>1.6396761133603239</c:v>
                </c:pt>
                <c:pt idx="4070">
                  <c:v>1.6396761133603239</c:v>
                </c:pt>
                <c:pt idx="4071">
                  <c:v>1.6396761133603239</c:v>
                </c:pt>
                <c:pt idx="4072">
                  <c:v>1.6396761133603239</c:v>
                </c:pt>
                <c:pt idx="4073">
                  <c:v>1.6396761133603239</c:v>
                </c:pt>
                <c:pt idx="4074">
                  <c:v>1.6396761133603239</c:v>
                </c:pt>
                <c:pt idx="4075">
                  <c:v>1.5283018867924518</c:v>
                </c:pt>
                <c:pt idx="4076">
                  <c:v>1.5283018867924518</c:v>
                </c:pt>
                <c:pt idx="4077">
                  <c:v>1.5283018867924518</c:v>
                </c:pt>
                <c:pt idx="4078">
                  <c:v>1.5283018867924518</c:v>
                </c:pt>
                <c:pt idx="4079">
                  <c:v>1.5283018867924518</c:v>
                </c:pt>
                <c:pt idx="4080">
                  <c:v>1.5283018867924518</c:v>
                </c:pt>
                <c:pt idx="4081">
                  <c:v>1.5283018867924518</c:v>
                </c:pt>
                <c:pt idx="4082">
                  <c:v>1.5283018867924518</c:v>
                </c:pt>
                <c:pt idx="4083">
                  <c:v>1.5283018867924518</c:v>
                </c:pt>
                <c:pt idx="4084">
                  <c:v>1.5283018867924518</c:v>
                </c:pt>
                <c:pt idx="4085">
                  <c:v>1.5283018867924518</c:v>
                </c:pt>
                <c:pt idx="4086">
                  <c:v>1.3822525597269664</c:v>
                </c:pt>
                <c:pt idx="4087">
                  <c:v>1.3822525597269664</c:v>
                </c:pt>
                <c:pt idx="4088">
                  <c:v>1.3822525597269664</c:v>
                </c:pt>
                <c:pt idx="4089">
                  <c:v>1.3822525597269664</c:v>
                </c:pt>
                <c:pt idx="4090">
                  <c:v>1.3822525597269664</c:v>
                </c:pt>
                <c:pt idx="4091">
                  <c:v>1.3822525597269664</c:v>
                </c:pt>
                <c:pt idx="4092">
                  <c:v>1.3822525597269664</c:v>
                </c:pt>
                <c:pt idx="4093">
                  <c:v>1.3822525597269664</c:v>
                </c:pt>
                <c:pt idx="4094">
                  <c:v>1.3822525597269664</c:v>
                </c:pt>
                <c:pt idx="4095">
                  <c:v>1.2538699690402477</c:v>
                </c:pt>
                <c:pt idx="4096">
                  <c:v>1.1876832844574778</c:v>
                </c:pt>
                <c:pt idx="4097">
                  <c:v>1.1876832844574778</c:v>
                </c:pt>
                <c:pt idx="4098">
                  <c:v>1.1876832844574778</c:v>
                </c:pt>
                <c:pt idx="4099">
                  <c:v>1.1876832844574778</c:v>
                </c:pt>
                <c:pt idx="4100">
                  <c:v>1.1876832844574778</c:v>
                </c:pt>
                <c:pt idx="4101">
                  <c:v>1.1126373626373627</c:v>
                </c:pt>
                <c:pt idx="4102">
                  <c:v>1.1126373626373627</c:v>
                </c:pt>
                <c:pt idx="4103">
                  <c:v>1.1126373626373627</c:v>
                </c:pt>
                <c:pt idx="4104">
                  <c:v>1.1126373626373627</c:v>
                </c:pt>
                <c:pt idx="4105">
                  <c:v>1.1126373626373627</c:v>
                </c:pt>
                <c:pt idx="4106">
                  <c:v>1.1126373626373627</c:v>
                </c:pt>
                <c:pt idx="4107">
                  <c:v>1.1126373626373627</c:v>
                </c:pt>
                <c:pt idx="4108">
                  <c:v>1.1126373626373627</c:v>
                </c:pt>
                <c:pt idx="4109">
                  <c:v>1.1126373626373627</c:v>
                </c:pt>
                <c:pt idx="4110">
                  <c:v>1.1126373626373627</c:v>
                </c:pt>
                <c:pt idx="4111">
                  <c:v>1.1126373626373627</c:v>
                </c:pt>
                <c:pt idx="4112">
                  <c:v>1.1126373626373627</c:v>
                </c:pt>
                <c:pt idx="4113">
                  <c:v>1.0714285714285721</c:v>
                </c:pt>
                <c:pt idx="4114">
                  <c:v>1.051948051948052</c:v>
                </c:pt>
                <c:pt idx="4115">
                  <c:v>1.051948051948052</c:v>
                </c:pt>
                <c:pt idx="4116">
                  <c:v>1.0358056265984654</c:v>
                </c:pt>
                <c:pt idx="4117">
                  <c:v>1.0306436220973318</c:v>
                </c:pt>
                <c:pt idx="4118">
                  <c:v>1.0024752475247518</c:v>
                </c:pt>
                <c:pt idx="4119">
                  <c:v>1</c:v>
                </c:pt>
                <c:pt idx="4120">
                  <c:v>1</c:v>
                </c:pt>
                <c:pt idx="4121">
                  <c:v>1</c:v>
                </c:pt>
                <c:pt idx="4122">
                  <c:v>1</c:v>
                </c:pt>
                <c:pt idx="4123">
                  <c:v>1</c:v>
                </c:pt>
                <c:pt idx="4124">
                  <c:v>1</c:v>
                </c:pt>
                <c:pt idx="4125">
                  <c:v>1</c:v>
                </c:pt>
                <c:pt idx="4126">
                  <c:v>1.2957198443579758</c:v>
                </c:pt>
                <c:pt idx="4127">
                  <c:v>1.2957198443579758</c:v>
                </c:pt>
                <c:pt idx="4128">
                  <c:v>1.2957198443579758</c:v>
                </c:pt>
                <c:pt idx="4129">
                  <c:v>1.2957198443579758</c:v>
                </c:pt>
                <c:pt idx="4130">
                  <c:v>1.2957198443579758</c:v>
                </c:pt>
                <c:pt idx="4131">
                  <c:v>1.2957198443579758</c:v>
                </c:pt>
                <c:pt idx="4132">
                  <c:v>1.2957198443579758</c:v>
                </c:pt>
                <c:pt idx="4133">
                  <c:v>1.2957198443579758</c:v>
                </c:pt>
                <c:pt idx="4134">
                  <c:v>1.2957198443579758</c:v>
                </c:pt>
                <c:pt idx="4135">
                  <c:v>1.2957198443579758</c:v>
                </c:pt>
                <c:pt idx="4136">
                  <c:v>0.88328912466843501</c:v>
                </c:pt>
                <c:pt idx="4137">
                  <c:v>1.106312292358804</c:v>
                </c:pt>
                <c:pt idx="4138">
                  <c:v>1.106312292358804</c:v>
                </c:pt>
                <c:pt idx="4139">
                  <c:v>1.106312292358804</c:v>
                </c:pt>
                <c:pt idx="4140">
                  <c:v>1.106312292358804</c:v>
                </c:pt>
                <c:pt idx="4141">
                  <c:v>1.106312292358804</c:v>
                </c:pt>
                <c:pt idx="4142">
                  <c:v>1.106312292358804</c:v>
                </c:pt>
                <c:pt idx="4143">
                  <c:v>1.106312292358804</c:v>
                </c:pt>
                <c:pt idx="4144">
                  <c:v>1.106312292358804</c:v>
                </c:pt>
                <c:pt idx="4145">
                  <c:v>1.106312292358804</c:v>
                </c:pt>
                <c:pt idx="4146">
                  <c:v>1.106312292358804</c:v>
                </c:pt>
                <c:pt idx="4147">
                  <c:v>1.106312292358804</c:v>
                </c:pt>
                <c:pt idx="4148">
                  <c:v>1.106312292358804</c:v>
                </c:pt>
                <c:pt idx="4149">
                  <c:v>1.2957198443579758</c:v>
                </c:pt>
                <c:pt idx="4150">
                  <c:v>1.2957198443579758</c:v>
                </c:pt>
                <c:pt idx="4151">
                  <c:v>1.2957198443579758</c:v>
                </c:pt>
                <c:pt idx="4152">
                  <c:v>1.2957198443579758</c:v>
                </c:pt>
                <c:pt idx="4153">
                  <c:v>1.2957198443579758</c:v>
                </c:pt>
                <c:pt idx="4154">
                  <c:v>1.2957198443579758</c:v>
                </c:pt>
                <c:pt idx="4155">
                  <c:v>1.2957198443579758</c:v>
                </c:pt>
                <c:pt idx="4156">
                  <c:v>1.2957198443579758</c:v>
                </c:pt>
                <c:pt idx="4157">
                  <c:v>1.2957198443579758</c:v>
                </c:pt>
                <c:pt idx="4158">
                  <c:v>1.2957198443579758</c:v>
                </c:pt>
                <c:pt idx="4159">
                  <c:v>1.2957198443579758</c:v>
                </c:pt>
                <c:pt idx="4160">
                  <c:v>1.2957198443579758</c:v>
                </c:pt>
                <c:pt idx="4161">
                  <c:v>1.2957198443579758</c:v>
                </c:pt>
                <c:pt idx="4162">
                  <c:v>1.2957198443579758</c:v>
                </c:pt>
                <c:pt idx="4163">
                  <c:v>1.1602787456445993</c:v>
                </c:pt>
                <c:pt idx="4164">
                  <c:v>1.1602787456445993</c:v>
                </c:pt>
                <c:pt idx="4165">
                  <c:v>1.1602787456445993</c:v>
                </c:pt>
                <c:pt idx="4166">
                  <c:v>1.1602787456445993</c:v>
                </c:pt>
                <c:pt idx="4167">
                  <c:v>1.156417305744456</c:v>
                </c:pt>
                <c:pt idx="4168">
                  <c:v>1</c:v>
                </c:pt>
                <c:pt idx="4169">
                  <c:v>1</c:v>
                </c:pt>
                <c:pt idx="4170">
                  <c:v>1</c:v>
                </c:pt>
                <c:pt idx="4171">
                  <c:v>1</c:v>
                </c:pt>
                <c:pt idx="4172">
                  <c:v>1</c:v>
                </c:pt>
                <c:pt idx="4173">
                  <c:v>1</c:v>
                </c:pt>
                <c:pt idx="4174">
                  <c:v>1</c:v>
                </c:pt>
                <c:pt idx="4175">
                  <c:v>1.7039200415368716</c:v>
                </c:pt>
                <c:pt idx="4176">
                  <c:v>1.7039200415368716</c:v>
                </c:pt>
                <c:pt idx="4177">
                  <c:v>1.7039200415368716</c:v>
                </c:pt>
                <c:pt idx="4178">
                  <c:v>1.7039200415368716</c:v>
                </c:pt>
                <c:pt idx="4179">
                  <c:v>1.7039200415368716</c:v>
                </c:pt>
                <c:pt idx="4180">
                  <c:v>1.7039200415368716</c:v>
                </c:pt>
                <c:pt idx="4181">
                  <c:v>1.7039200415368716</c:v>
                </c:pt>
                <c:pt idx="4182">
                  <c:v>1.6327114427860769</c:v>
                </c:pt>
                <c:pt idx="4183">
                  <c:v>1.6327114427860769</c:v>
                </c:pt>
                <c:pt idx="4184">
                  <c:v>1.6327114427860769</c:v>
                </c:pt>
                <c:pt idx="4185">
                  <c:v>1.6327114427860769</c:v>
                </c:pt>
                <c:pt idx="4186">
                  <c:v>1.6327114427860769</c:v>
                </c:pt>
                <c:pt idx="4187">
                  <c:v>1.6327114427860769</c:v>
                </c:pt>
                <c:pt idx="4188">
                  <c:v>1.6327114427860769</c:v>
                </c:pt>
                <c:pt idx="4189">
                  <c:v>1.6327114427860769</c:v>
                </c:pt>
                <c:pt idx="4190">
                  <c:v>1.6327114427860769</c:v>
                </c:pt>
                <c:pt idx="4191">
                  <c:v>1.6327114427860769</c:v>
                </c:pt>
                <c:pt idx="4192">
                  <c:v>1.6327114427860769</c:v>
                </c:pt>
                <c:pt idx="4193">
                  <c:v>1.6327114427860769</c:v>
                </c:pt>
                <c:pt idx="4194">
                  <c:v>1.6327114427860769</c:v>
                </c:pt>
                <c:pt idx="4195">
                  <c:v>1.6327114427860769</c:v>
                </c:pt>
                <c:pt idx="4196">
                  <c:v>1.6327114427860769</c:v>
                </c:pt>
                <c:pt idx="4197">
                  <c:v>1.6327114427860769</c:v>
                </c:pt>
                <c:pt idx="4198">
                  <c:v>1.6327114427860769</c:v>
                </c:pt>
                <c:pt idx="4199">
                  <c:v>1.6327114427860769</c:v>
                </c:pt>
                <c:pt idx="4200">
                  <c:v>1.6327114427860769</c:v>
                </c:pt>
                <c:pt idx="4201">
                  <c:v>1.6327114427860769</c:v>
                </c:pt>
                <c:pt idx="4202">
                  <c:v>1.5026327838827906</c:v>
                </c:pt>
                <c:pt idx="4203">
                  <c:v>1.5026327838827906</c:v>
                </c:pt>
                <c:pt idx="4204">
                  <c:v>1.5026327838827906</c:v>
                </c:pt>
                <c:pt idx="4205">
                  <c:v>1.5026327838827906</c:v>
                </c:pt>
                <c:pt idx="4206">
                  <c:v>1.5026327838827906</c:v>
                </c:pt>
                <c:pt idx="4207">
                  <c:v>1.5026327838827906</c:v>
                </c:pt>
                <c:pt idx="4208">
                  <c:v>1.5026327838827906</c:v>
                </c:pt>
                <c:pt idx="4209">
                  <c:v>1.5026327838827906</c:v>
                </c:pt>
                <c:pt idx="4210">
                  <c:v>1.5026327838827906</c:v>
                </c:pt>
                <c:pt idx="4211">
                  <c:v>1.5026327838827906</c:v>
                </c:pt>
                <c:pt idx="4212">
                  <c:v>1.5026327838827906</c:v>
                </c:pt>
                <c:pt idx="4213">
                  <c:v>1.5026327838827906</c:v>
                </c:pt>
                <c:pt idx="4214">
                  <c:v>1.5026327838827906</c:v>
                </c:pt>
                <c:pt idx="4215">
                  <c:v>1.3340447154471582</c:v>
                </c:pt>
                <c:pt idx="4216">
                  <c:v>1.3340447154471582</c:v>
                </c:pt>
                <c:pt idx="4217">
                  <c:v>1.3340447154471582</c:v>
                </c:pt>
                <c:pt idx="4218">
                  <c:v>1.3340447154471582</c:v>
                </c:pt>
                <c:pt idx="4219">
                  <c:v>1.3340447154471582</c:v>
                </c:pt>
                <c:pt idx="4220">
                  <c:v>1.3340447154471582</c:v>
                </c:pt>
                <c:pt idx="4221">
                  <c:v>1.3340447154471582</c:v>
                </c:pt>
                <c:pt idx="4222">
                  <c:v>1.3340447154471582</c:v>
                </c:pt>
                <c:pt idx="4223">
                  <c:v>1.3340447154471582</c:v>
                </c:pt>
                <c:pt idx="4224">
                  <c:v>1.3340447154471582</c:v>
                </c:pt>
                <c:pt idx="4225">
                  <c:v>1.3340447154471582</c:v>
                </c:pt>
                <c:pt idx="4226">
                  <c:v>1.3340447154471582</c:v>
                </c:pt>
                <c:pt idx="4227">
                  <c:v>1.3340447154471582</c:v>
                </c:pt>
                <c:pt idx="4228">
                  <c:v>1.3340447154471582</c:v>
                </c:pt>
                <c:pt idx="4229">
                  <c:v>1.3340447154471582</c:v>
                </c:pt>
                <c:pt idx="4230">
                  <c:v>1.3340447154471582</c:v>
                </c:pt>
                <c:pt idx="4231">
                  <c:v>0.83632772680938194</c:v>
                </c:pt>
                <c:pt idx="4232">
                  <c:v>0.83632772680938194</c:v>
                </c:pt>
                <c:pt idx="4233">
                  <c:v>1.0917332002661371</c:v>
                </c:pt>
                <c:pt idx="4234">
                  <c:v>1.0917332002661371</c:v>
                </c:pt>
                <c:pt idx="4235">
                  <c:v>1.0917332002661371</c:v>
                </c:pt>
                <c:pt idx="4236">
                  <c:v>1.0917332002661371</c:v>
                </c:pt>
                <c:pt idx="4237">
                  <c:v>1.0917332002661371</c:v>
                </c:pt>
                <c:pt idx="4238">
                  <c:v>1.0917332002661371</c:v>
                </c:pt>
                <c:pt idx="4239">
                  <c:v>1.0917332002661371</c:v>
                </c:pt>
                <c:pt idx="4240">
                  <c:v>1.0917332002661371</c:v>
                </c:pt>
                <c:pt idx="4241">
                  <c:v>1.0917332002661371</c:v>
                </c:pt>
                <c:pt idx="4242">
                  <c:v>1.0917332002661371</c:v>
                </c:pt>
                <c:pt idx="4243">
                  <c:v>1.0599967700258421</c:v>
                </c:pt>
                <c:pt idx="4244">
                  <c:v>1.0599967700258421</c:v>
                </c:pt>
                <c:pt idx="4245">
                  <c:v>1.0599967700258421</c:v>
                </c:pt>
                <c:pt idx="4246">
                  <c:v>1.0458094327597238</c:v>
                </c:pt>
                <c:pt idx="4247">
                  <c:v>1.0458094327597238</c:v>
                </c:pt>
                <c:pt idx="4248">
                  <c:v>1.0458094327597238</c:v>
                </c:pt>
                <c:pt idx="4249">
                  <c:v>1.0147649969078578</c:v>
                </c:pt>
                <c:pt idx="4250">
                  <c:v>1.0147649969078578</c:v>
                </c:pt>
                <c:pt idx="4251">
                  <c:v>1.0072897483118519</c:v>
                </c:pt>
                <c:pt idx="4252">
                  <c:v>1.0072897483118519</c:v>
                </c:pt>
                <c:pt idx="4253">
                  <c:v>1.0017551892551937</c:v>
                </c:pt>
                <c:pt idx="4254">
                  <c:v>1.0017551892551937</c:v>
                </c:pt>
                <c:pt idx="4255">
                  <c:v>1.0017551892551937</c:v>
                </c:pt>
                <c:pt idx="4256">
                  <c:v>1.0017551892551937</c:v>
                </c:pt>
                <c:pt idx="4257">
                  <c:v>1.0017551892551937</c:v>
                </c:pt>
                <c:pt idx="4258">
                  <c:v>1.0017551892551937</c:v>
                </c:pt>
                <c:pt idx="4259">
                  <c:v>1.0017551892551937</c:v>
                </c:pt>
                <c:pt idx="4260">
                  <c:v>1</c:v>
                </c:pt>
                <c:pt idx="4261">
                  <c:v>1.6</c:v>
                </c:pt>
                <c:pt idx="4262">
                  <c:v>1.6</c:v>
                </c:pt>
                <c:pt idx="4263">
                  <c:v>1.6</c:v>
                </c:pt>
                <c:pt idx="4264">
                  <c:v>1.6</c:v>
                </c:pt>
                <c:pt idx="4265">
                  <c:v>1.6</c:v>
                </c:pt>
                <c:pt idx="4266">
                  <c:v>1.6</c:v>
                </c:pt>
                <c:pt idx="4267">
                  <c:v>1.6</c:v>
                </c:pt>
                <c:pt idx="4268">
                  <c:v>1.6</c:v>
                </c:pt>
                <c:pt idx="4269">
                  <c:v>1.6</c:v>
                </c:pt>
                <c:pt idx="4270">
                  <c:v>1.6</c:v>
                </c:pt>
                <c:pt idx="4271">
                  <c:v>1.6</c:v>
                </c:pt>
                <c:pt idx="4272">
                  <c:v>1.6</c:v>
                </c:pt>
                <c:pt idx="4273">
                  <c:v>1.6</c:v>
                </c:pt>
                <c:pt idx="4274">
                  <c:v>1.6</c:v>
                </c:pt>
                <c:pt idx="4275">
                  <c:v>1.6</c:v>
                </c:pt>
                <c:pt idx="4276">
                  <c:v>1.6</c:v>
                </c:pt>
                <c:pt idx="4277">
                  <c:v>1.6</c:v>
                </c:pt>
                <c:pt idx="4278">
                  <c:v>1.6</c:v>
                </c:pt>
                <c:pt idx="4279">
                  <c:v>1.6</c:v>
                </c:pt>
                <c:pt idx="4280">
                  <c:v>1.6</c:v>
                </c:pt>
                <c:pt idx="4281">
                  <c:v>1.6</c:v>
                </c:pt>
                <c:pt idx="4282">
                  <c:v>1.6</c:v>
                </c:pt>
                <c:pt idx="4283">
                  <c:v>1.6</c:v>
                </c:pt>
                <c:pt idx="4284">
                  <c:v>1.6</c:v>
                </c:pt>
                <c:pt idx="4285">
                  <c:v>1.6</c:v>
                </c:pt>
                <c:pt idx="4286">
                  <c:v>1.6</c:v>
                </c:pt>
                <c:pt idx="4287">
                  <c:v>1.6</c:v>
                </c:pt>
                <c:pt idx="4288">
                  <c:v>1.6</c:v>
                </c:pt>
                <c:pt idx="4289">
                  <c:v>1.6</c:v>
                </c:pt>
                <c:pt idx="4290">
                  <c:v>1.3725490196078431</c:v>
                </c:pt>
                <c:pt idx="4291">
                  <c:v>1.3725490196078431</c:v>
                </c:pt>
                <c:pt idx="4292">
                  <c:v>1.3725490196078431</c:v>
                </c:pt>
                <c:pt idx="4293">
                  <c:v>1.3725490196078431</c:v>
                </c:pt>
                <c:pt idx="4294">
                  <c:v>1.3725490196078431</c:v>
                </c:pt>
                <c:pt idx="4295">
                  <c:v>1.3725490196078431</c:v>
                </c:pt>
                <c:pt idx="4296">
                  <c:v>1.3725490196078431</c:v>
                </c:pt>
                <c:pt idx="4297">
                  <c:v>1.3725490196078431</c:v>
                </c:pt>
                <c:pt idx="4298">
                  <c:v>1.3725490196078431</c:v>
                </c:pt>
                <c:pt idx="4299">
                  <c:v>1.3725490196078431</c:v>
                </c:pt>
                <c:pt idx="4300">
                  <c:v>1.3725490196078431</c:v>
                </c:pt>
                <c:pt idx="4301">
                  <c:v>1.3725490196078431</c:v>
                </c:pt>
                <c:pt idx="4302">
                  <c:v>1.3725490196078431</c:v>
                </c:pt>
                <c:pt idx="4303">
                  <c:v>1.3725490196078431</c:v>
                </c:pt>
                <c:pt idx="4304">
                  <c:v>1.3725490196078431</c:v>
                </c:pt>
                <c:pt idx="4305">
                  <c:v>1.3725490196078431</c:v>
                </c:pt>
                <c:pt idx="4306">
                  <c:v>1.3725490196078431</c:v>
                </c:pt>
                <c:pt idx="4307">
                  <c:v>1.3725490196078431</c:v>
                </c:pt>
                <c:pt idx="4308">
                  <c:v>1.3725490196078431</c:v>
                </c:pt>
                <c:pt idx="4309">
                  <c:v>1.0566037735849056</c:v>
                </c:pt>
                <c:pt idx="4310">
                  <c:v>1.1940298507462701</c:v>
                </c:pt>
                <c:pt idx="4311">
                  <c:v>1.1940298507462701</c:v>
                </c:pt>
                <c:pt idx="4312">
                  <c:v>1.1940298507462701</c:v>
                </c:pt>
                <c:pt idx="4313">
                  <c:v>1.1789473684210559</c:v>
                </c:pt>
                <c:pt idx="4314">
                  <c:v>1.1789473684210559</c:v>
                </c:pt>
                <c:pt idx="4315">
                  <c:v>1.1789473684210559</c:v>
                </c:pt>
                <c:pt idx="4316">
                  <c:v>1.1789473684210559</c:v>
                </c:pt>
                <c:pt idx="4317">
                  <c:v>1.1789473684210559</c:v>
                </c:pt>
                <c:pt idx="4318">
                  <c:v>1.1789473684210559</c:v>
                </c:pt>
                <c:pt idx="4319">
                  <c:v>1.1789473684210559</c:v>
                </c:pt>
                <c:pt idx="4320">
                  <c:v>1.1789473684210559</c:v>
                </c:pt>
                <c:pt idx="4321">
                  <c:v>1.1789473684210559</c:v>
                </c:pt>
                <c:pt idx="4322">
                  <c:v>1.1313131313131335</c:v>
                </c:pt>
                <c:pt idx="4323">
                  <c:v>1.1313131313131335</c:v>
                </c:pt>
                <c:pt idx="4324">
                  <c:v>1.1313131313131335</c:v>
                </c:pt>
                <c:pt idx="4325">
                  <c:v>1.1313131313131335</c:v>
                </c:pt>
                <c:pt idx="4326">
                  <c:v>1.1313131313131335</c:v>
                </c:pt>
                <c:pt idx="4327">
                  <c:v>1.1313131313131335</c:v>
                </c:pt>
                <c:pt idx="4328">
                  <c:v>1.1313131313131335</c:v>
                </c:pt>
                <c:pt idx="4329">
                  <c:v>1.1313131313131335</c:v>
                </c:pt>
                <c:pt idx="4330">
                  <c:v>1.1313131313131335</c:v>
                </c:pt>
                <c:pt idx="4331">
                  <c:v>1.1313131313131335</c:v>
                </c:pt>
                <c:pt idx="4332">
                  <c:v>1.1223382045928965</c:v>
                </c:pt>
                <c:pt idx="4333">
                  <c:v>1.0646387832699618</c:v>
                </c:pt>
                <c:pt idx="4334">
                  <c:v>1.0646387832699618</c:v>
                </c:pt>
                <c:pt idx="4335">
                  <c:v>1.0646387832699618</c:v>
                </c:pt>
                <c:pt idx="4336">
                  <c:v>1.0646387832699618</c:v>
                </c:pt>
                <c:pt idx="4337">
                  <c:v>1.0467289719626167</c:v>
                </c:pt>
                <c:pt idx="4338">
                  <c:v>1.0256410256410255</c:v>
                </c:pt>
                <c:pt idx="4339">
                  <c:v>1.0163339382940109</c:v>
                </c:pt>
                <c:pt idx="4340">
                  <c:v>1.0071942446043132</c:v>
                </c:pt>
                <c:pt idx="4341">
                  <c:v>1</c:v>
                </c:pt>
                <c:pt idx="4342">
                  <c:v>1</c:v>
                </c:pt>
                <c:pt idx="4343">
                  <c:v>1</c:v>
                </c:pt>
                <c:pt idx="4344">
                  <c:v>1</c:v>
                </c:pt>
                <c:pt idx="4345">
                  <c:v>1</c:v>
                </c:pt>
                <c:pt idx="4346">
                  <c:v>1.5759312320916872</c:v>
                </c:pt>
                <c:pt idx="4347">
                  <c:v>1.5759312320916872</c:v>
                </c:pt>
                <c:pt idx="4348">
                  <c:v>1.5759312320916872</c:v>
                </c:pt>
                <c:pt idx="4349">
                  <c:v>1.5759312320916872</c:v>
                </c:pt>
                <c:pt idx="4350">
                  <c:v>1.5759312320916872</c:v>
                </c:pt>
                <c:pt idx="4351">
                  <c:v>1.5759312320916872</c:v>
                </c:pt>
                <c:pt idx="4352">
                  <c:v>1.5759312320916872</c:v>
                </c:pt>
                <c:pt idx="4353">
                  <c:v>1.5759312320916872</c:v>
                </c:pt>
                <c:pt idx="4354">
                  <c:v>1.5759312320916872</c:v>
                </c:pt>
                <c:pt idx="4355">
                  <c:v>2.4122807017543861</c:v>
                </c:pt>
                <c:pt idx="4356">
                  <c:v>2.4122807017543861</c:v>
                </c:pt>
                <c:pt idx="4357">
                  <c:v>2.4122807017543861</c:v>
                </c:pt>
                <c:pt idx="4358">
                  <c:v>2.4122807017543861</c:v>
                </c:pt>
                <c:pt idx="4359">
                  <c:v>2.4122807017543861</c:v>
                </c:pt>
                <c:pt idx="4360">
                  <c:v>2.4122807017543861</c:v>
                </c:pt>
                <c:pt idx="4361">
                  <c:v>2.4122807017543861</c:v>
                </c:pt>
                <c:pt idx="4362">
                  <c:v>2.4122807017543861</c:v>
                </c:pt>
                <c:pt idx="4363">
                  <c:v>2.4122807017543861</c:v>
                </c:pt>
                <c:pt idx="4364">
                  <c:v>2.4122807017543861</c:v>
                </c:pt>
                <c:pt idx="4365">
                  <c:v>2.4122807017543861</c:v>
                </c:pt>
                <c:pt idx="4366">
                  <c:v>2.4122807017543861</c:v>
                </c:pt>
                <c:pt idx="4367">
                  <c:v>1.5759312320916872</c:v>
                </c:pt>
                <c:pt idx="4368">
                  <c:v>1.5759312320916872</c:v>
                </c:pt>
                <c:pt idx="4369">
                  <c:v>1.5759312320916872</c:v>
                </c:pt>
                <c:pt idx="4370">
                  <c:v>1.5759312320916872</c:v>
                </c:pt>
                <c:pt idx="4371">
                  <c:v>1.5759312320916872</c:v>
                </c:pt>
                <c:pt idx="4372">
                  <c:v>1.5759312320916872</c:v>
                </c:pt>
                <c:pt idx="4373">
                  <c:v>1.5759312320916872</c:v>
                </c:pt>
                <c:pt idx="4374">
                  <c:v>1.5759312320916872</c:v>
                </c:pt>
                <c:pt idx="4375">
                  <c:v>1.4511873350923479</c:v>
                </c:pt>
                <c:pt idx="4376">
                  <c:v>1.4511873350923479</c:v>
                </c:pt>
                <c:pt idx="4377">
                  <c:v>1.4511873350923479</c:v>
                </c:pt>
                <c:pt idx="4378">
                  <c:v>1.4285714285714286</c:v>
                </c:pt>
                <c:pt idx="4379">
                  <c:v>1.375</c:v>
                </c:pt>
                <c:pt idx="4380">
                  <c:v>1.3317191283292977</c:v>
                </c:pt>
                <c:pt idx="4381">
                  <c:v>1.3317191283292977</c:v>
                </c:pt>
                <c:pt idx="4382">
                  <c:v>1.3317191283292977</c:v>
                </c:pt>
                <c:pt idx="4383">
                  <c:v>1.3317191283292977</c:v>
                </c:pt>
                <c:pt idx="4384">
                  <c:v>1.3317191283292977</c:v>
                </c:pt>
                <c:pt idx="4385">
                  <c:v>1.3317191283292977</c:v>
                </c:pt>
                <c:pt idx="4386">
                  <c:v>1.3317191283292977</c:v>
                </c:pt>
                <c:pt idx="4387">
                  <c:v>1.3317191283292977</c:v>
                </c:pt>
                <c:pt idx="4388">
                  <c:v>1.3317191283292977</c:v>
                </c:pt>
                <c:pt idx="4389">
                  <c:v>1.2585812356979398</c:v>
                </c:pt>
                <c:pt idx="4390">
                  <c:v>1.2585812356979398</c:v>
                </c:pt>
                <c:pt idx="4391">
                  <c:v>1.2585812356979398</c:v>
                </c:pt>
                <c:pt idx="4392">
                  <c:v>1.1752136752136753</c:v>
                </c:pt>
                <c:pt idx="4393">
                  <c:v>1.1752136752136753</c:v>
                </c:pt>
                <c:pt idx="4394">
                  <c:v>1.1752136752136753</c:v>
                </c:pt>
                <c:pt idx="4395">
                  <c:v>1.1752136752136753</c:v>
                </c:pt>
                <c:pt idx="4396">
                  <c:v>1.1752136752136753</c:v>
                </c:pt>
                <c:pt idx="4397">
                  <c:v>1.264367816091954</c:v>
                </c:pt>
                <c:pt idx="4398">
                  <c:v>1.264367816091954</c:v>
                </c:pt>
                <c:pt idx="4399">
                  <c:v>1.2087912087912078</c:v>
                </c:pt>
                <c:pt idx="4400">
                  <c:v>1.2087912087912078</c:v>
                </c:pt>
                <c:pt idx="4401">
                  <c:v>1.1930585683297219</c:v>
                </c:pt>
                <c:pt idx="4402">
                  <c:v>1.1930585683297219</c:v>
                </c:pt>
                <c:pt idx="4403">
                  <c:v>1.1930585683297219</c:v>
                </c:pt>
                <c:pt idx="4404">
                  <c:v>1.1930585683297219</c:v>
                </c:pt>
                <c:pt idx="4405">
                  <c:v>1.1133603238866401</c:v>
                </c:pt>
                <c:pt idx="4406">
                  <c:v>1.1133603238866401</c:v>
                </c:pt>
                <c:pt idx="4407">
                  <c:v>1.1133603238866401</c:v>
                </c:pt>
                <c:pt idx="4408">
                  <c:v>1.1133603238866401</c:v>
                </c:pt>
                <c:pt idx="4409">
                  <c:v>1.1133603238866401</c:v>
                </c:pt>
                <c:pt idx="4410">
                  <c:v>1.0617760617760621</c:v>
                </c:pt>
                <c:pt idx="4411">
                  <c:v>1.0617760617760621</c:v>
                </c:pt>
                <c:pt idx="4412">
                  <c:v>1.0617760617760621</c:v>
                </c:pt>
                <c:pt idx="4413">
                  <c:v>1.0617760617760621</c:v>
                </c:pt>
                <c:pt idx="4414">
                  <c:v>1.0617760617760621</c:v>
                </c:pt>
                <c:pt idx="4415">
                  <c:v>1.0617760617760621</c:v>
                </c:pt>
                <c:pt idx="4416">
                  <c:v>1.0617760617760621</c:v>
                </c:pt>
                <c:pt idx="4417">
                  <c:v>1.0617760617760621</c:v>
                </c:pt>
                <c:pt idx="4418">
                  <c:v>1.0617760617760621</c:v>
                </c:pt>
                <c:pt idx="4419">
                  <c:v>1.0476190476190452</c:v>
                </c:pt>
                <c:pt idx="4420">
                  <c:v>1.0476190476190452</c:v>
                </c:pt>
                <c:pt idx="4421">
                  <c:v>1.037735849056604</c:v>
                </c:pt>
                <c:pt idx="4422">
                  <c:v>1.0242085661080105</c:v>
                </c:pt>
                <c:pt idx="4423">
                  <c:v>1.0242085661080105</c:v>
                </c:pt>
                <c:pt idx="4424">
                  <c:v>1.0242085661080105</c:v>
                </c:pt>
                <c:pt idx="4425">
                  <c:v>1</c:v>
                </c:pt>
                <c:pt idx="4426">
                  <c:v>1</c:v>
                </c:pt>
                <c:pt idx="4427">
                  <c:v>1</c:v>
                </c:pt>
                <c:pt idx="4428">
                  <c:v>1</c:v>
                </c:pt>
                <c:pt idx="4429">
                  <c:v>1.4986225895316805</c:v>
                </c:pt>
                <c:pt idx="4430">
                  <c:v>1.4986225895316805</c:v>
                </c:pt>
                <c:pt idx="4431">
                  <c:v>1.4986225895316805</c:v>
                </c:pt>
                <c:pt idx="4432">
                  <c:v>1.4986225895316805</c:v>
                </c:pt>
                <c:pt idx="4433">
                  <c:v>1.4986225895316805</c:v>
                </c:pt>
                <c:pt idx="4434">
                  <c:v>1.4986225895316805</c:v>
                </c:pt>
                <c:pt idx="4435">
                  <c:v>1.4986225895316805</c:v>
                </c:pt>
                <c:pt idx="4436">
                  <c:v>1.4986225895316805</c:v>
                </c:pt>
                <c:pt idx="4437">
                  <c:v>1.4986225895316805</c:v>
                </c:pt>
                <c:pt idx="4438">
                  <c:v>1.4986225895316805</c:v>
                </c:pt>
                <c:pt idx="4439">
                  <c:v>1.4986225895316805</c:v>
                </c:pt>
                <c:pt idx="4440">
                  <c:v>1.4986225895316805</c:v>
                </c:pt>
                <c:pt idx="4441">
                  <c:v>1.4986225895316805</c:v>
                </c:pt>
                <c:pt idx="4442">
                  <c:v>1.4986225895316805</c:v>
                </c:pt>
                <c:pt idx="4443">
                  <c:v>1.4986225895316805</c:v>
                </c:pt>
                <c:pt idx="4444">
                  <c:v>1.4986225895316805</c:v>
                </c:pt>
                <c:pt idx="4445">
                  <c:v>1.4986225895316805</c:v>
                </c:pt>
                <c:pt idx="4446">
                  <c:v>1.4986225895316805</c:v>
                </c:pt>
                <c:pt idx="4447">
                  <c:v>1.4986225895316805</c:v>
                </c:pt>
                <c:pt idx="4448">
                  <c:v>1.4986225895316805</c:v>
                </c:pt>
                <c:pt idx="4449">
                  <c:v>1.4986225895316805</c:v>
                </c:pt>
                <c:pt idx="4450">
                  <c:v>1.4986225895316805</c:v>
                </c:pt>
                <c:pt idx="4451">
                  <c:v>1.4986225895316805</c:v>
                </c:pt>
                <c:pt idx="4452">
                  <c:v>1.4986225895316805</c:v>
                </c:pt>
                <c:pt idx="4453">
                  <c:v>1.4986225895316805</c:v>
                </c:pt>
                <c:pt idx="4454">
                  <c:v>1.4986225895316805</c:v>
                </c:pt>
                <c:pt idx="4455">
                  <c:v>1.4986225895316805</c:v>
                </c:pt>
                <c:pt idx="4456">
                  <c:v>1.4986225895316805</c:v>
                </c:pt>
                <c:pt idx="4457">
                  <c:v>1.4986225895316805</c:v>
                </c:pt>
                <c:pt idx="4458">
                  <c:v>2.2386831275720191</c:v>
                </c:pt>
                <c:pt idx="4459">
                  <c:v>2.2386831275720191</c:v>
                </c:pt>
                <c:pt idx="4460">
                  <c:v>1.412987012987013</c:v>
                </c:pt>
                <c:pt idx="4461">
                  <c:v>1.412987012987013</c:v>
                </c:pt>
                <c:pt idx="4462">
                  <c:v>1.412987012987013</c:v>
                </c:pt>
                <c:pt idx="4463">
                  <c:v>1.363408521303261</c:v>
                </c:pt>
                <c:pt idx="4464">
                  <c:v>1.363408521303261</c:v>
                </c:pt>
                <c:pt idx="4465">
                  <c:v>1.3171912832929737</c:v>
                </c:pt>
                <c:pt idx="4466">
                  <c:v>1.3171912832929737</c:v>
                </c:pt>
                <c:pt idx="4467">
                  <c:v>1.3171912832929737</c:v>
                </c:pt>
                <c:pt idx="4468">
                  <c:v>1.3171912832929737</c:v>
                </c:pt>
                <c:pt idx="4469">
                  <c:v>1.25635103926097</c:v>
                </c:pt>
                <c:pt idx="4470">
                  <c:v>1.25635103926097</c:v>
                </c:pt>
                <c:pt idx="4471">
                  <c:v>1.25635103926097</c:v>
                </c:pt>
                <c:pt idx="4472">
                  <c:v>1.25635103926097</c:v>
                </c:pt>
                <c:pt idx="4473">
                  <c:v>1.25635103926097</c:v>
                </c:pt>
                <c:pt idx="4474">
                  <c:v>1.2142857142857164</c:v>
                </c:pt>
                <c:pt idx="4475">
                  <c:v>1.2142857142857164</c:v>
                </c:pt>
                <c:pt idx="4476">
                  <c:v>1.1193415637860109</c:v>
                </c:pt>
                <c:pt idx="4477">
                  <c:v>1.1286307053941886</c:v>
                </c:pt>
                <c:pt idx="4478">
                  <c:v>1.1286307053941886</c:v>
                </c:pt>
                <c:pt idx="4479">
                  <c:v>1.1286307053941886</c:v>
                </c:pt>
                <c:pt idx="4480">
                  <c:v>1.1286307053941886</c:v>
                </c:pt>
                <c:pt idx="4481">
                  <c:v>1.1286307053941886</c:v>
                </c:pt>
                <c:pt idx="4482">
                  <c:v>1.1286307053941886</c:v>
                </c:pt>
                <c:pt idx="4483">
                  <c:v>1.1286307053941886</c:v>
                </c:pt>
                <c:pt idx="4484">
                  <c:v>1.1286307053941886</c:v>
                </c:pt>
                <c:pt idx="4485">
                  <c:v>1.1286307053941886</c:v>
                </c:pt>
                <c:pt idx="4486">
                  <c:v>1.1286307053941886</c:v>
                </c:pt>
                <c:pt idx="4487">
                  <c:v>1.1286307053941886</c:v>
                </c:pt>
                <c:pt idx="4488">
                  <c:v>1.1286307053941886</c:v>
                </c:pt>
                <c:pt idx="4489">
                  <c:v>1.1286307053941886</c:v>
                </c:pt>
                <c:pt idx="4490">
                  <c:v>1.0901803607214453</c:v>
                </c:pt>
                <c:pt idx="4491">
                  <c:v>1.0901803607214453</c:v>
                </c:pt>
                <c:pt idx="4492">
                  <c:v>1.0501930501930499</c:v>
                </c:pt>
                <c:pt idx="4493">
                  <c:v>1.0501930501930499</c:v>
                </c:pt>
                <c:pt idx="4494">
                  <c:v>1.0501930501930499</c:v>
                </c:pt>
                <c:pt idx="4495">
                  <c:v>1.0501930501930499</c:v>
                </c:pt>
                <c:pt idx="4496">
                  <c:v>1.0501930501930499</c:v>
                </c:pt>
                <c:pt idx="4497">
                  <c:v>1.0501930501930499</c:v>
                </c:pt>
                <c:pt idx="4498">
                  <c:v>1.0501930501930499</c:v>
                </c:pt>
                <c:pt idx="4499">
                  <c:v>1.0501930501930499</c:v>
                </c:pt>
                <c:pt idx="4500">
                  <c:v>1.0421455938697339</c:v>
                </c:pt>
                <c:pt idx="4501">
                  <c:v>1.0421455938697339</c:v>
                </c:pt>
                <c:pt idx="4502">
                  <c:v>1.0421455938697339</c:v>
                </c:pt>
                <c:pt idx="4503">
                  <c:v>1.0421455938697339</c:v>
                </c:pt>
                <c:pt idx="4504">
                  <c:v>1.0092764378478658</c:v>
                </c:pt>
                <c:pt idx="4505">
                  <c:v>1.0092764378478658</c:v>
                </c:pt>
                <c:pt idx="4506">
                  <c:v>1</c:v>
                </c:pt>
                <c:pt idx="4507">
                  <c:v>1</c:v>
                </c:pt>
                <c:pt idx="4508">
                  <c:v>1</c:v>
                </c:pt>
                <c:pt idx="4509">
                  <c:v>1</c:v>
                </c:pt>
                <c:pt idx="4510">
                  <c:v>1</c:v>
                </c:pt>
                <c:pt idx="4511">
                  <c:v>1</c:v>
                </c:pt>
                <c:pt idx="4512">
                  <c:v>1</c:v>
                </c:pt>
                <c:pt idx="4513">
                  <c:v>1</c:v>
                </c:pt>
                <c:pt idx="4514">
                  <c:v>1.677777777777778</c:v>
                </c:pt>
                <c:pt idx="4515">
                  <c:v>1.677777777777778</c:v>
                </c:pt>
                <c:pt idx="4516">
                  <c:v>1.677777777777778</c:v>
                </c:pt>
                <c:pt idx="4517">
                  <c:v>1.677777777777778</c:v>
                </c:pt>
                <c:pt idx="4518">
                  <c:v>1.677777777777778</c:v>
                </c:pt>
                <c:pt idx="4519">
                  <c:v>1.677777777777778</c:v>
                </c:pt>
                <c:pt idx="4520">
                  <c:v>1.677777777777778</c:v>
                </c:pt>
                <c:pt idx="4521">
                  <c:v>1.677777777777778</c:v>
                </c:pt>
                <c:pt idx="4522">
                  <c:v>1.677777777777778</c:v>
                </c:pt>
                <c:pt idx="4523">
                  <c:v>1.677777777777778</c:v>
                </c:pt>
                <c:pt idx="4524">
                  <c:v>1.677777777777778</c:v>
                </c:pt>
                <c:pt idx="4525">
                  <c:v>1.677777777777778</c:v>
                </c:pt>
                <c:pt idx="4526">
                  <c:v>1.677777777777778</c:v>
                </c:pt>
                <c:pt idx="4527">
                  <c:v>1.6593406593406594</c:v>
                </c:pt>
                <c:pt idx="4528">
                  <c:v>1.5408163265306123</c:v>
                </c:pt>
                <c:pt idx="4529">
                  <c:v>1.4380952380952379</c:v>
                </c:pt>
                <c:pt idx="4530">
                  <c:v>1.3482142857142858</c:v>
                </c:pt>
                <c:pt idx="4531">
                  <c:v>1.2689075630252125</c:v>
                </c:pt>
                <c:pt idx="4532">
                  <c:v>1</c:v>
                </c:pt>
                <c:pt idx="4533">
                  <c:v>1</c:v>
                </c:pt>
                <c:pt idx="4534">
                  <c:v>1</c:v>
                </c:pt>
                <c:pt idx="4535">
                  <c:v>1</c:v>
                </c:pt>
                <c:pt idx="4536">
                  <c:v>1</c:v>
                </c:pt>
                <c:pt idx="4537">
                  <c:v>1</c:v>
                </c:pt>
                <c:pt idx="4538">
                  <c:v>1</c:v>
                </c:pt>
                <c:pt idx="4539">
                  <c:v>1</c:v>
                </c:pt>
                <c:pt idx="4540">
                  <c:v>1</c:v>
                </c:pt>
                <c:pt idx="4541">
                  <c:v>1</c:v>
                </c:pt>
                <c:pt idx="4542">
                  <c:v>1</c:v>
                </c:pt>
                <c:pt idx="4543">
                  <c:v>1.7412140575079829</c:v>
                </c:pt>
                <c:pt idx="4544">
                  <c:v>1.7412140575079829</c:v>
                </c:pt>
                <c:pt idx="4545">
                  <c:v>1.5935672514619879</c:v>
                </c:pt>
                <c:pt idx="4546">
                  <c:v>1.7412140575079829</c:v>
                </c:pt>
                <c:pt idx="4547">
                  <c:v>1.7412140575079829</c:v>
                </c:pt>
                <c:pt idx="4548">
                  <c:v>1.5935672514619879</c:v>
                </c:pt>
                <c:pt idx="4549">
                  <c:v>1.5935672514619879</c:v>
                </c:pt>
                <c:pt idx="4550">
                  <c:v>2.6585365853658542</c:v>
                </c:pt>
                <c:pt idx="4551">
                  <c:v>2.6585365853658542</c:v>
                </c:pt>
                <c:pt idx="4552">
                  <c:v>2.6585365853658542</c:v>
                </c:pt>
                <c:pt idx="4553">
                  <c:v>2.6585365853658542</c:v>
                </c:pt>
                <c:pt idx="4554">
                  <c:v>2.6585365853658542</c:v>
                </c:pt>
                <c:pt idx="4555">
                  <c:v>2.6585365853658542</c:v>
                </c:pt>
                <c:pt idx="4556">
                  <c:v>2.6585365853658542</c:v>
                </c:pt>
                <c:pt idx="4557">
                  <c:v>2.6585365853658542</c:v>
                </c:pt>
                <c:pt idx="4558">
                  <c:v>2.6585365853658542</c:v>
                </c:pt>
                <c:pt idx="4559">
                  <c:v>2.6585365853658542</c:v>
                </c:pt>
                <c:pt idx="4560">
                  <c:v>2.6585365853658542</c:v>
                </c:pt>
                <c:pt idx="4561">
                  <c:v>2.6585365853658542</c:v>
                </c:pt>
                <c:pt idx="4562">
                  <c:v>1.5935672514619879</c:v>
                </c:pt>
                <c:pt idx="4563">
                  <c:v>1.5935672514619879</c:v>
                </c:pt>
                <c:pt idx="4564">
                  <c:v>1.5935672514619879</c:v>
                </c:pt>
                <c:pt idx="4565">
                  <c:v>1.5935672514619879</c:v>
                </c:pt>
                <c:pt idx="4566">
                  <c:v>1.5935672514619879</c:v>
                </c:pt>
                <c:pt idx="4567">
                  <c:v>1.5935672514619879</c:v>
                </c:pt>
                <c:pt idx="4568">
                  <c:v>1.5935672514619879</c:v>
                </c:pt>
                <c:pt idx="4569">
                  <c:v>1.5935672514619879</c:v>
                </c:pt>
                <c:pt idx="4570">
                  <c:v>1.5935672514619879</c:v>
                </c:pt>
                <c:pt idx="4571">
                  <c:v>1.5935672514619879</c:v>
                </c:pt>
                <c:pt idx="4572">
                  <c:v>1.5935672514619879</c:v>
                </c:pt>
                <c:pt idx="4573">
                  <c:v>1.5935672514619879</c:v>
                </c:pt>
                <c:pt idx="4574">
                  <c:v>1.5935672514619879</c:v>
                </c:pt>
                <c:pt idx="4575">
                  <c:v>1.5935672514619879</c:v>
                </c:pt>
                <c:pt idx="4576">
                  <c:v>1.3456790123456763</c:v>
                </c:pt>
                <c:pt idx="4577">
                  <c:v>1.3456790123456763</c:v>
                </c:pt>
                <c:pt idx="4578">
                  <c:v>1.3456790123456763</c:v>
                </c:pt>
                <c:pt idx="4579">
                  <c:v>1.3456790123456763</c:v>
                </c:pt>
                <c:pt idx="4580">
                  <c:v>1.3456790123456763</c:v>
                </c:pt>
                <c:pt idx="4581">
                  <c:v>1.3456790123456763</c:v>
                </c:pt>
                <c:pt idx="4582">
                  <c:v>1.3456790123456763</c:v>
                </c:pt>
                <c:pt idx="4583">
                  <c:v>1.3456790123456763</c:v>
                </c:pt>
                <c:pt idx="4584">
                  <c:v>1.3292682926829229</c:v>
                </c:pt>
                <c:pt idx="4585">
                  <c:v>1.3292682926829229</c:v>
                </c:pt>
                <c:pt idx="4586">
                  <c:v>1.3292682926829229</c:v>
                </c:pt>
                <c:pt idx="4587">
                  <c:v>1.3292682926829229</c:v>
                </c:pt>
                <c:pt idx="4588">
                  <c:v>1.2586605080831408</c:v>
                </c:pt>
                <c:pt idx="4589">
                  <c:v>1.2586605080831408</c:v>
                </c:pt>
                <c:pt idx="4590">
                  <c:v>1.1796536796536801</c:v>
                </c:pt>
                <c:pt idx="4591">
                  <c:v>1.1796536796536801</c:v>
                </c:pt>
                <c:pt idx="4592">
                  <c:v>1.1796536796536801</c:v>
                </c:pt>
                <c:pt idx="4593">
                  <c:v>1.1796536796536801</c:v>
                </c:pt>
                <c:pt idx="4594">
                  <c:v>1.1796536796536801</c:v>
                </c:pt>
                <c:pt idx="4595">
                  <c:v>1.1796536796536801</c:v>
                </c:pt>
                <c:pt idx="4596">
                  <c:v>1.1796536796536801</c:v>
                </c:pt>
                <c:pt idx="4597">
                  <c:v>1.1796536796536801</c:v>
                </c:pt>
                <c:pt idx="4598">
                  <c:v>1.1796536796536801</c:v>
                </c:pt>
                <c:pt idx="4599">
                  <c:v>1.1796536796536801</c:v>
                </c:pt>
                <c:pt idx="4600">
                  <c:v>1.1796536796536801</c:v>
                </c:pt>
                <c:pt idx="4601">
                  <c:v>1.1796536796536801</c:v>
                </c:pt>
                <c:pt idx="4602">
                  <c:v>1.0813492063492058</c:v>
                </c:pt>
                <c:pt idx="4603">
                  <c:v>1.0813492063492058</c:v>
                </c:pt>
                <c:pt idx="4604">
                  <c:v>1.0813492063492058</c:v>
                </c:pt>
                <c:pt idx="4605">
                  <c:v>1.0813492063492058</c:v>
                </c:pt>
                <c:pt idx="4606">
                  <c:v>1.0813492063492058</c:v>
                </c:pt>
                <c:pt idx="4607">
                  <c:v>1.0813492063492058</c:v>
                </c:pt>
                <c:pt idx="4608">
                  <c:v>1.0813492063492058</c:v>
                </c:pt>
                <c:pt idx="4609">
                  <c:v>1.0813492063492058</c:v>
                </c:pt>
                <c:pt idx="4610">
                  <c:v>1.0813492063492058</c:v>
                </c:pt>
                <c:pt idx="4611">
                  <c:v>1.0813492063492058</c:v>
                </c:pt>
                <c:pt idx="4612">
                  <c:v>1.0813492063492058</c:v>
                </c:pt>
                <c:pt idx="4613">
                  <c:v>1.0813492063492058</c:v>
                </c:pt>
                <c:pt idx="4614">
                  <c:v>1.0521235521235519</c:v>
                </c:pt>
                <c:pt idx="4615">
                  <c:v>1.0148975791433901</c:v>
                </c:pt>
                <c:pt idx="4616">
                  <c:v>1.0148975791433901</c:v>
                </c:pt>
                <c:pt idx="4617">
                  <c:v>1.0148975791433901</c:v>
                </c:pt>
                <c:pt idx="4618">
                  <c:v>1.0148975791433901</c:v>
                </c:pt>
                <c:pt idx="4619">
                  <c:v>1</c:v>
                </c:pt>
                <c:pt idx="4620">
                  <c:v>1</c:v>
                </c:pt>
                <c:pt idx="4621">
                  <c:v>1</c:v>
                </c:pt>
                <c:pt idx="4622">
                  <c:v>1</c:v>
                </c:pt>
                <c:pt idx="4623">
                  <c:v>1</c:v>
                </c:pt>
                <c:pt idx="4624">
                  <c:v>1</c:v>
                </c:pt>
                <c:pt idx="4625">
                  <c:v>1</c:v>
                </c:pt>
                <c:pt idx="4626">
                  <c:v>1</c:v>
                </c:pt>
                <c:pt idx="4627">
                  <c:v>3.8832116788321231</c:v>
                </c:pt>
                <c:pt idx="4628">
                  <c:v>3.8832116788321231</c:v>
                </c:pt>
                <c:pt idx="4629">
                  <c:v>3.8832116788321231</c:v>
                </c:pt>
                <c:pt idx="4630">
                  <c:v>3.8832116788321231</c:v>
                </c:pt>
                <c:pt idx="4631">
                  <c:v>3.8832116788321231</c:v>
                </c:pt>
                <c:pt idx="4632">
                  <c:v>3.8832116788321231</c:v>
                </c:pt>
                <c:pt idx="4633">
                  <c:v>3.8832116788321231</c:v>
                </c:pt>
                <c:pt idx="4634">
                  <c:v>3.3043478260869592</c:v>
                </c:pt>
                <c:pt idx="4635">
                  <c:v>3.3043478260869592</c:v>
                </c:pt>
                <c:pt idx="4636">
                  <c:v>3.8</c:v>
                </c:pt>
                <c:pt idx="4637">
                  <c:v>3.8</c:v>
                </c:pt>
                <c:pt idx="4638">
                  <c:v>3.8</c:v>
                </c:pt>
                <c:pt idx="4639">
                  <c:v>3.8</c:v>
                </c:pt>
                <c:pt idx="4640">
                  <c:v>3.8</c:v>
                </c:pt>
                <c:pt idx="4641">
                  <c:v>3.8</c:v>
                </c:pt>
                <c:pt idx="4642">
                  <c:v>3.8</c:v>
                </c:pt>
                <c:pt idx="4643">
                  <c:v>3.8</c:v>
                </c:pt>
                <c:pt idx="4644">
                  <c:v>3.8</c:v>
                </c:pt>
                <c:pt idx="4645">
                  <c:v>3.8</c:v>
                </c:pt>
                <c:pt idx="4646">
                  <c:v>3.8</c:v>
                </c:pt>
                <c:pt idx="4647">
                  <c:v>1.5243553008595989</c:v>
                </c:pt>
                <c:pt idx="4648">
                  <c:v>1.5243553008595989</c:v>
                </c:pt>
                <c:pt idx="4649">
                  <c:v>1.5243553008595989</c:v>
                </c:pt>
                <c:pt idx="4650">
                  <c:v>1.5243553008595989</c:v>
                </c:pt>
                <c:pt idx="4651">
                  <c:v>1.5243553008595989</c:v>
                </c:pt>
                <c:pt idx="4652">
                  <c:v>1.5243553008595989</c:v>
                </c:pt>
                <c:pt idx="4653">
                  <c:v>1.5243553008595989</c:v>
                </c:pt>
                <c:pt idx="4654">
                  <c:v>1.5243553008595989</c:v>
                </c:pt>
                <c:pt idx="4655">
                  <c:v>1.5243553008595989</c:v>
                </c:pt>
                <c:pt idx="4656">
                  <c:v>1.5243553008595989</c:v>
                </c:pt>
                <c:pt idx="4657">
                  <c:v>1.5243553008595989</c:v>
                </c:pt>
                <c:pt idx="4658">
                  <c:v>1.5243553008595989</c:v>
                </c:pt>
                <c:pt idx="4659">
                  <c:v>1.5243553008595989</c:v>
                </c:pt>
                <c:pt idx="4660">
                  <c:v>1.5243553008595989</c:v>
                </c:pt>
                <c:pt idx="4661">
                  <c:v>1.5243553008595989</c:v>
                </c:pt>
                <c:pt idx="4662">
                  <c:v>1.5243553008595989</c:v>
                </c:pt>
                <c:pt idx="4663">
                  <c:v>1.5243553008595989</c:v>
                </c:pt>
                <c:pt idx="4664">
                  <c:v>1.5243553008595989</c:v>
                </c:pt>
                <c:pt idx="4665">
                  <c:v>1.5243553008595989</c:v>
                </c:pt>
                <c:pt idx="4666">
                  <c:v>1.5243553008595989</c:v>
                </c:pt>
                <c:pt idx="4667">
                  <c:v>1.5243553008595989</c:v>
                </c:pt>
                <c:pt idx="4668">
                  <c:v>1.5243553008595989</c:v>
                </c:pt>
                <c:pt idx="4669">
                  <c:v>1.5243553008595989</c:v>
                </c:pt>
                <c:pt idx="4670">
                  <c:v>1.5243553008595989</c:v>
                </c:pt>
                <c:pt idx="4671">
                  <c:v>1.2881355932203389</c:v>
                </c:pt>
                <c:pt idx="4672">
                  <c:v>1.2881355932203389</c:v>
                </c:pt>
                <c:pt idx="4673">
                  <c:v>1.2881355932203389</c:v>
                </c:pt>
                <c:pt idx="4674">
                  <c:v>1.2881355932203389</c:v>
                </c:pt>
                <c:pt idx="4675">
                  <c:v>1.2881355932203389</c:v>
                </c:pt>
                <c:pt idx="4676">
                  <c:v>1.2881355932203389</c:v>
                </c:pt>
                <c:pt idx="4677">
                  <c:v>1.2881355932203389</c:v>
                </c:pt>
                <c:pt idx="4678">
                  <c:v>1.2881355932203389</c:v>
                </c:pt>
                <c:pt idx="4679">
                  <c:v>1.2881355932203389</c:v>
                </c:pt>
                <c:pt idx="4680">
                  <c:v>1.2881355932203389</c:v>
                </c:pt>
                <c:pt idx="4681">
                  <c:v>1.2881355932203389</c:v>
                </c:pt>
                <c:pt idx="4682">
                  <c:v>1.2881355932203389</c:v>
                </c:pt>
                <c:pt idx="4683">
                  <c:v>1.1106471816283952</c:v>
                </c:pt>
                <c:pt idx="4684">
                  <c:v>1.1106471816283952</c:v>
                </c:pt>
                <c:pt idx="4685">
                  <c:v>1.1106471816283952</c:v>
                </c:pt>
                <c:pt idx="4686">
                  <c:v>1.1106471816283952</c:v>
                </c:pt>
                <c:pt idx="4687">
                  <c:v>1.1106471816283952</c:v>
                </c:pt>
                <c:pt idx="4688">
                  <c:v>1.1106471816283952</c:v>
                </c:pt>
                <c:pt idx="4689">
                  <c:v>1.1106471816283952</c:v>
                </c:pt>
                <c:pt idx="4690">
                  <c:v>1.1106471816283952</c:v>
                </c:pt>
                <c:pt idx="4691">
                  <c:v>1.1106471816283952</c:v>
                </c:pt>
                <c:pt idx="4692">
                  <c:v>1.1106471816283952</c:v>
                </c:pt>
                <c:pt idx="4693">
                  <c:v>1.1106471816283952</c:v>
                </c:pt>
                <c:pt idx="4694">
                  <c:v>1.1106471816283952</c:v>
                </c:pt>
                <c:pt idx="4695">
                  <c:v>1.1106471816283952</c:v>
                </c:pt>
                <c:pt idx="4696">
                  <c:v>1.0970014606065761</c:v>
                </c:pt>
                <c:pt idx="4697">
                  <c:v>1.027027027027027</c:v>
                </c:pt>
                <c:pt idx="4698">
                  <c:v>1.027027027027027</c:v>
                </c:pt>
                <c:pt idx="4699">
                  <c:v>1.027027027027027</c:v>
                </c:pt>
                <c:pt idx="4700">
                  <c:v>1.027027027027027</c:v>
                </c:pt>
                <c:pt idx="4701">
                  <c:v>1.0251304696908825</c:v>
                </c:pt>
                <c:pt idx="4702">
                  <c:v>1.0114869682325867</c:v>
                </c:pt>
                <c:pt idx="4703">
                  <c:v>1</c:v>
                </c:pt>
                <c:pt idx="4704">
                  <c:v>1</c:v>
                </c:pt>
                <c:pt idx="4705">
                  <c:v>1</c:v>
                </c:pt>
                <c:pt idx="4706">
                  <c:v>1</c:v>
                </c:pt>
                <c:pt idx="4707">
                  <c:v>1</c:v>
                </c:pt>
                <c:pt idx="4708">
                  <c:v>3.3478260869565242</c:v>
                </c:pt>
                <c:pt idx="4709">
                  <c:v>3.3478260869565242</c:v>
                </c:pt>
                <c:pt idx="4710">
                  <c:v>1.4</c:v>
                </c:pt>
                <c:pt idx="4711">
                  <c:v>3.3478260869565242</c:v>
                </c:pt>
                <c:pt idx="4712">
                  <c:v>3.3478260869565242</c:v>
                </c:pt>
                <c:pt idx="4713">
                  <c:v>1.4</c:v>
                </c:pt>
                <c:pt idx="4714">
                  <c:v>1.4</c:v>
                </c:pt>
                <c:pt idx="4715">
                  <c:v>1.4</c:v>
                </c:pt>
                <c:pt idx="4716">
                  <c:v>1.4</c:v>
                </c:pt>
                <c:pt idx="4717">
                  <c:v>1.4</c:v>
                </c:pt>
                <c:pt idx="4718">
                  <c:v>1.4</c:v>
                </c:pt>
                <c:pt idx="4719">
                  <c:v>1.4</c:v>
                </c:pt>
                <c:pt idx="4720">
                  <c:v>1.4</c:v>
                </c:pt>
                <c:pt idx="4721">
                  <c:v>1.4</c:v>
                </c:pt>
                <c:pt idx="4722">
                  <c:v>1.4</c:v>
                </c:pt>
                <c:pt idx="4723">
                  <c:v>1.4</c:v>
                </c:pt>
                <c:pt idx="4724">
                  <c:v>1.4</c:v>
                </c:pt>
                <c:pt idx="4725">
                  <c:v>1.4</c:v>
                </c:pt>
                <c:pt idx="4726">
                  <c:v>1.4</c:v>
                </c:pt>
                <c:pt idx="4727">
                  <c:v>1.5760233918128654</c:v>
                </c:pt>
                <c:pt idx="4728">
                  <c:v>1.5760233918128654</c:v>
                </c:pt>
                <c:pt idx="4729">
                  <c:v>1.5760233918128654</c:v>
                </c:pt>
                <c:pt idx="4730">
                  <c:v>1.5760233918128654</c:v>
                </c:pt>
                <c:pt idx="4731">
                  <c:v>1.5760233918128654</c:v>
                </c:pt>
                <c:pt idx="4732">
                  <c:v>1.5760233918128654</c:v>
                </c:pt>
                <c:pt idx="4733">
                  <c:v>1.4</c:v>
                </c:pt>
                <c:pt idx="4734">
                  <c:v>1.4</c:v>
                </c:pt>
                <c:pt idx="4735">
                  <c:v>1.4</c:v>
                </c:pt>
                <c:pt idx="4736">
                  <c:v>1.4</c:v>
                </c:pt>
                <c:pt idx="4737">
                  <c:v>1.4</c:v>
                </c:pt>
                <c:pt idx="4738">
                  <c:v>1.2742316784869976</c:v>
                </c:pt>
                <c:pt idx="4739">
                  <c:v>1.2742316784869976</c:v>
                </c:pt>
                <c:pt idx="4740">
                  <c:v>1.2742316784869976</c:v>
                </c:pt>
                <c:pt idx="4741">
                  <c:v>1.2742316784869976</c:v>
                </c:pt>
                <c:pt idx="4742">
                  <c:v>1.2742316784869976</c:v>
                </c:pt>
                <c:pt idx="4743">
                  <c:v>1.2742316784869976</c:v>
                </c:pt>
                <c:pt idx="4744">
                  <c:v>1.1492537313432862</c:v>
                </c:pt>
                <c:pt idx="4745">
                  <c:v>1.1492537313432862</c:v>
                </c:pt>
                <c:pt idx="4746">
                  <c:v>1.327586206896552</c:v>
                </c:pt>
                <c:pt idx="4747">
                  <c:v>1.327586206896552</c:v>
                </c:pt>
                <c:pt idx="4748">
                  <c:v>1.327586206896552</c:v>
                </c:pt>
                <c:pt idx="4749">
                  <c:v>1.327586206896552</c:v>
                </c:pt>
                <c:pt idx="4750">
                  <c:v>1.327586206896552</c:v>
                </c:pt>
                <c:pt idx="4751">
                  <c:v>1.327586206896552</c:v>
                </c:pt>
                <c:pt idx="4752">
                  <c:v>1.2139639639639639</c:v>
                </c:pt>
                <c:pt idx="4753">
                  <c:v>1.2139639639639639</c:v>
                </c:pt>
                <c:pt idx="4754">
                  <c:v>1.1419491525423706</c:v>
                </c:pt>
                <c:pt idx="4755">
                  <c:v>1.1419491525423706</c:v>
                </c:pt>
                <c:pt idx="4756">
                  <c:v>1.1419491525423706</c:v>
                </c:pt>
                <c:pt idx="4757">
                  <c:v>1.1419491525423706</c:v>
                </c:pt>
                <c:pt idx="4758">
                  <c:v>1.1419491525423706</c:v>
                </c:pt>
                <c:pt idx="4759">
                  <c:v>1.1419491525423706</c:v>
                </c:pt>
                <c:pt idx="4760">
                  <c:v>1.1419491525423706</c:v>
                </c:pt>
                <c:pt idx="4761">
                  <c:v>1.1419491525423706</c:v>
                </c:pt>
                <c:pt idx="4762">
                  <c:v>1.106776180698152</c:v>
                </c:pt>
                <c:pt idx="4763">
                  <c:v>1.106776180698152</c:v>
                </c:pt>
                <c:pt idx="4764">
                  <c:v>1.106776180698152</c:v>
                </c:pt>
                <c:pt idx="4765">
                  <c:v>1.106776180698152</c:v>
                </c:pt>
                <c:pt idx="4766">
                  <c:v>1.106776180698152</c:v>
                </c:pt>
                <c:pt idx="4767">
                  <c:v>1.106776180698152</c:v>
                </c:pt>
                <c:pt idx="4768">
                  <c:v>1.0589390962671874</c:v>
                </c:pt>
                <c:pt idx="4769">
                  <c:v>1.0589390962671874</c:v>
                </c:pt>
                <c:pt idx="4770">
                  <c:v>1.0589390962671874</c:v>
                </c:pt>
                <c:pt idx="4771">
                  <c:v>1.0589390962671874</c:v>
                </c:pt>
                <c:pt idx="4772">
                  <c:v>1.0589390962671874</c:v>
                </c:pt>
                <c:pt idx="4773">
                  <c:v>1.0589390962671874</c:v>
                </c:pt>
                <c:pt idx="4774">
                  <c:v>1.0589390962671874</c:v>
                </c:pt>
                <c:pt idx="4775">
                  <c:v>1.0547945205479452</c:v>
                </c:pt>
                <c:pt idx="4776">
                  <c:v>1.0547945205479452</c:v>
                </c:pt>
                <c:pt idx="4777">
                  <c:v>1.042553191489362</c:v>
                </c:pt>
                <c:pt idx="4778">
                  <c:v>1.042553191489362</c:v>
                </c:pt>
                <c:pt idx="4779">
                  <c:v>1.042553191489362</c:v>
                </c:pt>
                <c:pt idx="4780">
                  <c:v>1.0405405405405421</c:v>
                </c:pt>
                <c:pt idx="4781">
                  <c:v>1.0266666666666666</c:v>
                </c:pt>
                <c:pt idx="4782">
                  <c:v>1.0150659133709978</c:v>
                </c:pt>
                <c:pt idx="4783">
                  <c:v>0.99814814814814812</c:v>
                </c:pt>
                <c:pt idx="4784">
                  <c:v>1</c:v>
                </c:pt>
                <c:pt idx="4785">
                  <c:v>1</c:v>
                </c:pt>
                <c:pt idx="4786">
                  <c:v>2.1960784313725439</c:v>
                </c:pt>
                <c:pt idx="4787">
                  <c:v>2.1960784313725439</c:v>
                </c:pt>
                <c:pt idx="4788">
                  <c:v>2.1960784313725439</c:v>
                </c:pt>
                <c:pt idx="4789">
                  <c:v>2.1960784313725439</c:v>
                </c:pt>
                <c:pt idx="4790">
                  <c:v>2.1960784313725439</c:v>
                </c:pt>
                <c:pt idx="4791">
                  <c:v>2.1960784313725439</c:v>
                </c:pt>
                <c:pt idx="4792">
                  <c:v>2.1960784313725439</c:v>
                </c:pt>
                <c:pt idx="4793">
                  <c:v>2.1960784313725439</c:v>
                </c:pt>
                <c:pt idx="4794">
                  <c:v>2.1960784313725439</c:v>
                </c:pt>
                <c:pt idx="4795">
                  <c:v>2.1960784313725439</c:v>
                </c:pt>
                <c:pt idx="4796">
                  <c:v>2.1960784313725439</c:v>
                </c:pt>
                <c:pt idx="4797">
                  <c:v>2.1960784313725439</c:v>
                </c:pt>
                <c:pt idx="4798">
                  <c:v>2.1960784313725439</c:v>
                </c:pt>
                <c:pt idx="4799">
                  <c:v>2.1960784313725439</c:v>
                </c:pt>
                <c:pt idx="4800">
                  <c:v>2.1960784313725439</c:v>
                </c:pt>
                <c:pt idx="4801">
                  <c:v>2.1960784313725439</c:v>
                </c:pt>
                <c:pt idx="4802">
                  <c:v>2.1960784313725439</c:v>
                </c:pt>
                <c:pt idx="4803">
                  <c:v>2.1960784313725439</c:v>
                </c:pt>
                <c:pt idx="4804">
                  <c:v>2.1960784313725439</c:v>
                </c:pt>
                <c:pt idx="4805">
                  <c:v>2.1960784313725439</c:v>
                </c:pt>
                <c:pt idx="4806">
                  <c:v>2.1960784313725439</c:v>
                </c:pt>
                <c:pt idx="4807">
                  <c:v>2.1960784313725439</c:v>
                </c:pt>
                <c:pt idx="4808">
                  <c:v>2.1683248184995709</c:v>
                </c:pt>
                <c:pt idx="4809">
                  <c:v>2.0746076665808797</c:v>
                </c:pt>
                <c:pt idx="4810">
                  <c:v>1.9886559802712467</c:v>
                </c:pt>
                <c:pt idx="4811">
                  <c:v>1.9095429789249085</c:v>
                </c:pt>
                <c:pt idx="4812">
                  <c:v>1.8364837166932144</c:v>
                </c:pt>
                <c:pt idx="4813">
                  <c:v>1.7688089493309711</c:v>
                </c:pt>
                <c:pt idx="4814">
                  <c:v>1.4358974358974335</c:v>
                </c:pt>
                <c:pt idx="4815">
                  <c:v>1.4358974358974335</c:v>
                </c:pt>
                <c:pt idx="4816">
                  <c:v>1.4358974358974335</c:v>
                </c:pt>
                <c:pt idx="4817">
                  <c:v>1.4358974358974335</c:v>
                </c:pt>
                <c:pt idx="4818">
                  <c:v>1.4358974358974335</c:v>
                </c:pt>
                <c:pt idx="4819">
                  <c:v>1.1872791519434629</c:v>
                </c:pt>
                <c:pt idx="4820">
                  <c:v>1.1872791519434629</c:v>
                </c:pt>
                <c:pt idx="4821">
                  <c:v>1.1872791519434629</c:v>
                </c:pt>
                <c:pt idx="4822">
                  <c:v>1.1872791519434629</c:v>
                </c:pt>
                <c:pt idx="4823">
                  <c:v>1.1872791519434629</c:v>
                </c:pt>
                <c:pt idx="4824">
                  <c:v>1.1872791519434629</c:v>
                </c:pt>
                <c:pt idx="4825">
                  <c:v>1.1872791519434629</c:v>
                </c:pt>
                <c:pt idx="4826">
                  <c:v>1.1872791519434629</c:v>
                </c:pt>
                <c:pt idx="4827">
                  <c:v>1.1506849315068532</c:v>
                </c:pt>
                <c:pt idx="4828">
                  <c:v>1.135294945797541</c:v>
                </c:pt>
                <c:pt idx="4829">
                  <c:v>1.0909090909090886</c:v>
                </c:pt>
                <c:pt idx="4830">
                  <c:v>1.0875252865812457</c:v>
                </c:pt>
                <c:pt idx="4831">
                  <c:v>1.05</c:v>
                </c:pt>
                <c:pt idx="4832">
                  <c:v>1.0403818862082241</c:v>
                </c:pt>
                <c:pt idx="4833">
                  <c:v>1.0183103927263468</c:v>
                </c:pt>
                <c:pt idx="4834">
                  <c:v>1</c:v>
                </c:pt>
                <c:pt idx="4835">
                  <c:v>1</c:v>
                </c:pt>
                <c:pt idx="4836">
                  <c:v>1</c:v>
                </c:pt>
                <c:pt idx="4837">
                  <c:v>1</c:v>
                </c:pt>
                <c:pt idx="4838">
                  <c:v>1</c:v>
                </c:pt>
                <c:pt idx="4839">
                  <c:v>1.6</c:v>
                </c:pt>
                <c:pt idx="4840">
                  <c:v>1.6</c:v>
                </c:pt>
                <c:pt idx="4841">
                  <c:v>1.6</c:v>
                </c:pt>
                <c:pt idx="4842">
                  <c:v>1.6</c:v>
                </c:pt>
                <c:pt idx="4843">
                  <c:v>1.6</c:v>
                </c:pt>
                <c:pt idx="4844">
                  <c:v>1.6</c:v>
                </c:pt>
                <c:pt idx="4845">
                  <c:v>1.6</c:v>
                </c:pt>
                <c:pt idx="4846">
                  <c:v>1.6</c:v>
                </c:pt>
                <c:pt idx="4847">
                  <c:v>1.6</c:v>
                </c:pt>
                <c:pt idx="4848">
                  <c:v>1.6</c:v>
                </c:pt>
                <c:pt idx="4849">
                  <c:v>1.6</c:v>
                </c:pt>
                <c:pt idx="4850">
                  <c:v>1.7610062893081739</c:v>
                </c:pt>
                <c:pt idx="4851">
                  <c:v>1.7610062893081739</c:v>
                </c:pt>
                <c:pt idx="4852">
                  <c:v>1.7610062893081739</c:v>
                </c:pt>
                <c:pt idx="4853">
                  <c:v>1.7610062893081739</c:v>
                </c:pt>
                <c:pt idx="4854">
                  <c:v>1.7610062893081739</c:v>
                </c:pt>
                <c:pt idx="4855">
                  <c:v>1.7610062893081739</c:v>
                </c:pt>
                <c:pt idx="4856">
                  <c:v>1.7610062893081739</c:v>
                </c:pt>
                <c:pt idx="4857">
                  <c:v>1.7610062893081739</c:v>
                </c:pt>
                <c:pt idx="4858">
                  <c:v>1.7610062893081739</c:v>
                </c:pt>
                <c:pt idx="4859">
                  <c:v>1.7610062893081739</c:v>
                </c:pt>
                <c:pt idx="4860">
                  <c:v>1.7610062893081739</c:v>
                </c:pt>
                <c:pt idx="4861">
                  <c:v>1.7610062893081739</c:v>
                </c:pt>
                <c:pt idx="4862">
                  <c:v>1.6</c:v>
                </c:pt>
                <c:pt idx="4863">
                  <c:v>1.6</c:v>
                </c:pt>
                <c:pt idx="4864">
                  <c:v>1.6</c:v>
                </c:pt>
                <c:pt idx="4865">
                  <c:v>1.6</c:v>
                </c:pt>
                <c:pt idx="4866">
                  <c:v>1.6</c:v>
                </c:pt>
                <c:pt idx="4867">
                  <c:v>1.6</c:v>
                </c:pt>
                <c:pt idx="4868">
                  <c:v>1.3725490196078431</c:v>
                </c:pt>
                <c:pt idx="4869">
                  <c:v>1.3725490196078431</c:v>
                </c:pt>
                <c:pt idx="4870">
                  <c:v>1.3725490196078431</c:v>
                </c:pt>
                <c:pt idx="4871">
                  <c:v>1.3725490196078431</c:v>
                </c:pt>
                <c:pt idx="4872">
                  <c:v>1.3725490196078431</c:v>
                </c:pt>
                <c:pt idx="4873">
                  <c:v>1.3725490196078431</c:v>
                </c:pt>
                <c:pt idx="4874">
                  <c:v>1.3725490196078431</c:v>
                </c:pt>
                <c:pt idx="4875">
                  <c:v>1.3725490196078431</c:v>
                </c:pt>
                <c:pt idx="4876">
                  <c:v>1.2527964205816555</c:v>
                </c:pt>
                <c:pt idx="4877">
                  <c:v>1.2527964205816555</c:v>
                </c:pt>
                <c:pt idx="4878">
                  <c:v>1.2527964205816555</c:v>
                </c:pt>
                <c:pt idx="4879">
                  <c:v>1.2527964205816555</c:v>
                </c:pt>
                <c:pt idx="4880">
                  <c:v>1.2527964205816555</c:v>
                </c:pt>
                <c:pt idx="4881">
                  <c:v>1.2527964205816555</c:v>
                </c:pt>
                <c:pt idx="4882">
                  <c:v>1.2527964205816555</c:v>
                </c:pt>
                <c:pt idx="4883">
                  <c:v>1.2527964205816555</c:v>
                </c:pt>
                <c:pt idx="4884">
                  <c:v>1.1940298507462701</c:v>
                </c:pt>
                <c:pt idx="4885">
                  <c:v>1.1940298507462701</c:v>
                </c:pt>
                <c:pt idx="4886">
                  <c:v>1.1940298507462701</c:v>
                </c:pt>
                <c:pt idx="4887">
                  <c:v>1.0566037735849056</c:v>
                </c:pt>
                <c:pt idx="4888">
                  <c:v>1.1940298507462701</c:v>
                </c:pt>
                <c:pt idx="4889">
                  <c:v>1.1940298507462701</c:v>
                </c:pt>
                <c:pt idx="4890">
                  <c:v>1.1940298507462701</c:v>
                </c:pt>
                <c:pt idx="4891">
                  <c:v>1.1789473684210559</c:v>
                </c:pt>
                <c:pt idx="4892">
                  <c:v>1.1789473684210559</c:v>
                </c:pt>
                <c:pt idx="4893">
                  <c:v>1.1789473684210559</c:v>
                </c:pt>
                <c:pt idx="4894">
                  <c:v>1.1789473684210559</c:v>
                </c:pt>
                <c:pt idx="4895">
                  <c:v>1.1789473684210559</c:v>
                </c:pt>
                <c:pt idx="4896">
                  <c:v>1.1789473684210559</c:v>
                </c:pt>
                <c:pt idx="4897">
                  <c:v>1.1789473684210559</c:v>
                </c:pt>
                <c:pt idx="4898">
                  <c:v>1.1789473684210559</c:v>
                </c:pt>
                <c:pt idx="4899">
                  <c:v>1.1789473684210559</c:v>
                </c:pt>
                <c:pt idx="4900">
                  <c:v>0.94435075885328834</c:v>
                </c:pt>
                <c:pt idx="4901">
                  <c:v>0.94435075885328834</c:v>
                </c:pt>
                <c:pt idx="4902">
                  <c:v>1.0566037735849056</c:v>
                </c:pt>
                <c:pt idx="4903">
                  <c:v>1.0566037735849056</c:v>
                </c:pt>
                <c:pt idx="4904">
                  <c:v>1.0566037735849056</c:v>
                </c:pt>
                <c:pt idx="4905">
                  <c:v>1.0566037735849056</c:v>
                </c:pt>
                <c:pt idx="4906">
                  <c:v>1.0566037735849056</c:v>
                </c:pt>
                <c:pt idx="4907">
                  <c:v>1.0566037735849056</c:v>
                </c:pt>
                <c:pt idx="4908">
                  <c:v>1.0467289719626167</c:v>
                </c:pt>
                <c:pt idx="4909">
                  <c:v>1.0467289719626167</c:v>
                </c:pt>
                <c:pt idx="4910">
                  <c:v>1.0467289719626167</c:v>
                </c:pt>
                <c:pt idx="4911">
                  <c:v>1.0467289719626167</c:v>
                </c:pt>
                <c:pt idx="4912">
                  <c:v>1.0467289719626167</c:v>
                </c:pt>
                <c:pt idx="4913">
                  <c:v>1.0467289719626167</c:v>
                </c:pt>
                <c:pt idx="4914">
                  <c:v>1.0467289719626167</c:v>
                </c:pt>
                <c:pt idx="4915">
                  <c:v>1.0053859964093357</c:v>
                </c:pt>
                <c:pt idx="4916">
                  <c:v>1.0053859964093357</c:v>
                </c:pt>
                <c:pt idx="4917">
                  <c:v>1.0053859964093357</c:v>
                </c:pt>
                <c:pt idx="4918">
                  <c:v>1</c:v>
                </c:pt>
                <c:pt idx="4919">
                  <c:v>1</c:v>
                </c:pt>
                <c:pt idx="4920">
                  <c:v>1</c:v>
                </c:pt>
                <c:pt idx="4921">
                  <c:v>1</c:v>
                </c:pt>
                <c:pt idx="4922">
                  <c:v>1</c:v>
                </c:pt>
                <c:pt idx="4923">
                  <c:v>1</c:v>
                </c:pt>
                <c:pt idx="4924">
                  <c:v>3.2916666666666665</c:v>
                </c:pt>
                <c:pt idx="4925">
                  <c:v>3.2916666666666665</c:v>
                </c:pt>
                <c:pt idx="4926">
                  <c:v>3.2916666666666665</c:v>
                </c:pt>
                <c:pt idx="4927">
                  <c:v>3.2916666666666665</c:v>
                </c:pt>
                <c:pt idx="4928">
                  <c:v>3.2916666666666665</c:v>
                </c:pt>
                <c:pt idx="4929">
                  <c:v>3.2916666666666665</c:v>
                </c:pt>
                <c:pt idx="4930">
                  <c:v>3.2916666666666665</c:v>
                </c:pt>
                <c:pt idx="4931">
                  <c:v>1.7173913043478239</c:v>
                </c:pt>
                <c:pt idx="4932">
                  <c:v>1.7173913043478239</c:v>
                </c:pt>
                <c:pt idx="4933">
                  <c:v>2.4909909909909911</c:v>
                </c:pt>
                <c:pt idx="4934">
                  <c:v>2.4909909909909911</c:v>
                </c:pt>
                <c:pt idx="4935">
                  <c:v>2.4909909909909911</c:v>
                </c:pt>
                <c:pt idx="4936">
                  <c:v>2.4909909909909911</c:v>
                </c:pt>
                <c:pt idx="4937">
                  <c:v>2.4909909909909911</c:v>
                </c:pt>
                <c:pt idx="4938">
                  <c:v>2.4909909909909911</c:v>
                </c:pt>
                <c:pt idx="4939">
                  <c:v>2.4909909909909911</c:v>
                </c:pt>
                <c:pt idx="4940">
                  <c:v>2.4909909909909911</c:v>
                </c:pt>
                <c:pt idx="4941">
                  <c:v>2.4909909909909911</c:v>
                </c:pt>
                <c:pt idx="4942">
                  <c:v>2.4909909909909911</c:v>
                </c:pt>
                <c:pt idx="4943">
                  <c:v>2.4909909909909911</c:v>
                </c:pt>
                <c:pt idx="4944">
                  <c:v>2.4909909909909911</c:v>
                </c:pt>
                <c:pt idx="4945">
                  <c:v>1.5890804597701149</c:v>
                </c:pt>
                <c:pt idx="4946">
                  <c:v>1.5890804597701149</c:v>
                </c:pt>
                <c:pt idx="4947">
                  <c:v>1.5890804597701149</c:v>
                </c:pt>
                <c:pt idx="4948">
                  <c:v>1.5890804597701149</c:v>
                </c:pt>
                <c:pt idx="4949">
                  <c:v>1.5890804597701149</c:v>
                </c:pt>
                <c:pt idx="4950">
                  <c:v>1.5890804597701149</c:v>
                </c:pt>
                <c:pt idx="4951">
                  <c:v>1.55774647887324</c:v>
                </c:pt>
                <c:pt idx="4952">
                  <c:v>1.55774647887324</c:v>
                </c:pt>
                <c:pt idx="4953">
                  <c:v>1.55774647887324</c:v>
                </c:pt>
                <c:pt idx="4954">
                  <c:v>1.55774647887324</c:v>
                </c:pt>
                <c:pt idx="4955">
                  <c:v>1.55774647887324</c:v>
                </c:pt>
                <c:pt idx="4956">
                  <c:v>1.55774647887324</c:v>
                </c:pt>
                <c:pt idx="4957">
                  <c:v>1.55774647887324</c:v>
                </c:pt>
                <c:pt idx="4958">
                  <c:v>1.55774647887324</c:v>
                </c:pt>
                <c:pt idx="4959">
                  <c:v>1.55774647887324</c:v>
                </c:pt>
                <c:pt idx="4960">
                  <c:v>1.55774647887324</c:v>
                </c:pt>
                <c:pt idx="4961">
                  <c:v>1.55774647887324</c:v>
                </c:pt>
                <c:pt idx="4962">
                  <c:v>1.204793028322438</c:v>
                </c:pt>
                <c:pt idx="4963">
                  <c:v>1.204793028322438</c:v>
                </c:pt>
                <c:pt idx="4964">
                  <c:v>1.204793028322438</c:v>
                </c:pt>
                <c:pt idx="4965">
                  <c:v>1.204793028322438</c:v>
                </c:pt>
                <c:pt idx="4966">
                  <c:v>1.204793028322438</c:v>
                </c:pt>
                <c:pt idx="4967">
                  <c:v>1.204793028322438</c:v>
                </c:pt>
                <c:pt idx="4968">
                  <c:v>1.204793028322438</c:v>
                </c:pt>
                <c:pt idx="4969">
                  <c:v>1.204793028322438</c:v>
                </c:pt>
                <c:pt idx="4970">
                  <c:v>1.204793028322438</c:v>
                </c:pt>
                <c:pt idx="4971">
                  <c:v>1.204793028322438</c:v>
                </c:pt>
                <c:pt idx="4972">
                  <c:v>1.204793028322438</c:v>
                </c:pt>
                <c:pt idx="4973">
                  <c:v>1.204793028322438</c:v>
                </c:pt>
                <c:pt idx="4974">
                  <c:v>1.204793028322438</c:v>
                </c:pt>
                <c:pt idx="4975">
                  <c:v>1.204793028322438</c:v>
                </c:pt>
                <c:pt idx="4976">
                  <c:v>1.204793028322438</c:v>
                </c:pt>
                <c:pt idx="4977">
                  <c:v>1.204793028322438</c:v>
                </c:pt>
                <c:pt idx="4978">
                  <c:v>1.204793028322438</c:v>
                </c:pt>
                <c:pt idx="4979">
                  <c:v>1.204793028322438</c:v>
                </c:pt>
                <c:pt idx="4980">
                  <c:v>1.1037924151696576</c:v>
                </c:pt>
                <c:pt idx="4981">
                  <c:v>1.1037924151696576</c:v>
                </c:pt>
                <c:pt idx="4982">
                  <c:v>1.1037924151696576</c:v>
                </c:pt>
                <c:pt idx="4983">
                  <c:v>1.0717054263565913</c:v>
                </c:pt>
                <c:pt idx="4984">
                  <c:v>1.0717054263565913</c:v>
                </c:pt>
                <c:pt idx="4985">
                  <c:v>1.0717054263565913</c:v>
                </c:pt>
                <c:pt idx="4986">
                  <c:v>1.0717054263565913</c:v>
                </c:pt>
                <c:pt idx="4987">
                  <c:v>1.0717054263565913</c:v>
                </c:pt>
                <c:pt idx="4988">
                  <c:v>1.0717054263565913</c:v>
                </c:pt>
                <c:pt idx="4989">
                  <c:v>1.0717054263565913</c:v>
                </c:pt>
                <c:pt idx="4990">
                  <c:v>1.0717054263565913</c:v>
                </c:pt>
                <c:pt idx="4991">
                  <c:v>1.0717054263565913</c:v>
                </c:pt>
                <c:pt idx="4992">
                  <c:v>1.0573613766730399</c:v>
                </c:pt>
                <c:pt idx="4993">
                  <c:v>1.0128205128205128</c:v>
                </c:pt>
                <c:pt idx="4994">
                  <c:v>1.0128205128205128</c:v>
                </c:pt>
                <c:pt idx="4995">
                  <c:v>1.0128205128205128</c:v>
                </c:pt>
                <c:pt idx="4996">
                  <c:v>1.0128205128205128</c:v>
                </c:pt>
                <c:pt idx="4997">
                  <c:v>1.0128205128205128</c:v>
                </c:pt>
                <c:pt idx="4998">
                  <c:v>1.0128205128205128</c:v>
                </c:pt>
                <c:pt idx="4999">
                  <c:v>1.0128205128205128</c:v>
                </c:pt>
                <c:pt idx="5000">
                  <c:v>1</c:v>
                </c:pt>
                <c:pt idx="5001">
                  <c:v>1</c:v>
                </c:pt>
                <c:pt idx="5002">
                  <c:v>1</c:v>
                </c:pt>
                <c:pt idx="5003">
                  <c:v>1</c:v>
                </c:pt>
                <c:pt idx="5004">
                  <c:v>1.6245733788395904</c:v>
                </c:pt>
                <c:pt idx="5005">
                  <c:v>2.7674418604651212</c:v>
                </c:pt>
                <c:pt idx="5006">
                  <c:v>2.7674418604651212</c:v>
                </c:pt>
                <c:pt idx="5007">
                  <c:v>2.7674418604651212</c:v>
                </c:pt>
                <c:pt idx="5008">
                  <c:v>2.7674418604651212</c:v>
                </c:pt>
                <c:pt idx="5009">
                  <c:v>2.7674418604651212</c:v>
                </c:pt>
                <c:pt idx="5010">
                  <c:v>2.7674418604651212</c:v>
                </c:pt>
                <c:pt idx="5011">
                  <c:v>2.7674418604651212</c:v>
                </c:pt>
                <c:pt idx="5012">
                  <c:v>2.7674418604651212</c:v>
                </c:pt>
                <c:pt idx="5013">
                  <c:v>2.7674418604651212</c:v>
                </c:pt>
                <c:pt idx="5014">
                  <c:v>2.7674418604651212</c:v>
                </c:pt>
                <c:pt idx="5015">
                  <c:v>2.7674418604651212</c:v>
                </c:pt>
                <c:pt idx="5016">
                  <c:v>2.7674418604651212</c:v>
                </c:pt>
                <c:pt idx="5017">
                  <c:v>1.6245733788395904</c:v>
                </c:pt>
                <c:pt idx="5018">
                  <c:v>1.6245733788395904</c:v>
                </c:pt>
                <c:pt idx="5019">
                  <c:v>1.6245733788395904</c:v>
                </c:pt>
                <c:pt idx="5020">
                  <c:v>1.6245733788395904</c:v>
                </c:pt>
                <c:pt idx="5021">
                  <c:v>1.6245733788395904</c:v>
                </c:pt>
                <c:pt idx="5022">
                  <c:v>1.6245733788395904</c:v>
                </c:pt>
                <c:pt idx="5023">
                  <c:v>1.4082840236686391</c:v>
                </c:pt>
                <c:pt idx="5024">
                  <c:v>1.4082840236686391</c:v>
                </c:pt>
                <c:pt idx="5025">
                  <c:v>1.4082840236686391</c:v>
                </c:pt>
                <c:pt idx="5026">
                  <c:v>1.4082840236686391</c:v>
                </c:pt>
                <c:pt idx="5027">
                  <c:v>1.4082840236686391</c:v>
                </c:pt>
                <c:pt idx="5028">
                  <c:v>1.4082840236686391</c:v>
                </c:pt>
                <c:pt idx="5029">
                  <c:v>1.4082840236686391</c:v>
                </c:pt>
                <c:pt idx="5030">
                  <c:v>1.4082840236686391</c:v>
                </c:pt>
                <c:pt idx="5031">
                  <c:v>1.4082840236686391</c:v>
                </c:pt>
                <c:pt idx="5032">
                  <c:v>1.4082840236686391</c:v>
                </c:pt>
                <c:pt idx="5033">
                  <c:v>1.4082840236686391</c:v>
                </c:pt>
                <c:pt idx="5034">
                  <c:v>1.4082840236686391</c:v>
                </c:pt>
                <c:pt idx="5035">
                  <c:v>1.4082840236686391</c:v>
                </c:pt>
                <c:pt idx="5036">
                  <c:v>1.4082840236686391</c:v>
                </c:pt>
                <c:pt idx="5037">
                  <c:v>1.4082840236686391</c:v>
                </c:pt>
                <c:pt idx="5038">
                  <c:v>1.4082840236686391</c:v>
                </c:pt>
                <c:pt idx="5039">
                  <c:v>1.4082840236686391</c:v>
                </c:pt>
                <c:pt idx="5040">
                  <c:v>1.4082840236686391</c:v>
                </c:pt>
                <c:pt idx="5041">
                  <c:v>1.4082840236686391</c:v>
                </c:pt>
                <c:pt idx="5042">
                  <c:v>1.4041297935103214</c:v>
                </c:pt>
                <c:pt idx="5043">
                  <c:v>1.3757225433526012</c:v>
                </c:pt>
                <c:pt idx="5044">
                  <c:v>1.3757225433526012</c:v>
                </c:pt>
                <c:pt idx="5045">
                  <c:v>1.3757225433526012</c:v>
                </c:pt>
                <c:pt idx="5046">
                  <c:v>1.3757225433526012</c:v>
                </c:pt>
                <c:pt idx="5047">
                  <c:v>1.3757225433526012</c:v>
                </c:pt>
                <c:pt idx="5048">
                  <c:v>1.3757225433526012</c:v>
                </c:pt>
                <c:pt idx="5049">
                  <c:v>1.3757225433526012</c:v>
                </c:pt>
                <c:pt idx="5050">
                  <c:v>1.3757225433526012</c:v>
                </c:pt>
                <c:pt idx="5051">
                  <c:v>1.3757225433526012</c:v>
                </c:pt>
                <c:pt idx="5052">
                  <c:v>1.2659574468085129</c:v>
                </c:pt>
                <c:pt idx="5053">
                  <c:v>1.2659574468085129</c:v>
                </c:pt>
                <c:pt idx="5054">
                  <c:v>1.2659574468085129</c:v>
                </c:pt>
                <c:pt idx="5055">
                  <c:v>1.2659574468085129</c:v>
                </c:pt>
                <c:pt idx="5056">
                  <c:v>1.2659574468085129</c:v>
                </c:pt>
                <c:pt idx="5057">
                  <c:v>1.2142857142857164</c:v>
                </c:pt>
                <c:pt idx="5058">
                  <c:v>1.2050632911392372</c:v>
                </c:pt>
                <c:pt idx="5059">
                  <c:v>1.2050632911392372</c:v>
                </c:pt>
                <c:pt idx="5060">
                  <c:v>1.2050632911392372</c:v>
                </c:pt>
                <c:pt idx="5061">
                  <c:v>1.1782178217821826</c:v>
                </c:pt>
                <c:pt idx="5062">
                  <c:v>1.1442307692307723</c:v>
                </c:pt>
                <c:pt idx="5063">
                  <c:v>1.1018518518518521</c:v>
                </c:pt>
                <c:pt idx="5064">
                  <c:v>1.1018518518518521</c:v>
                </c:pt>
                <c:pt idx="5065">
                  <c:v>1.1018518518518521</c:v>
                </c:pt>
                <c:pt idx="5066">
                  <c:v>1.1018518518518521</c:v>
                </c:pt>
                <c:pt idx="5067">
                  <c:v>1.0625</c:v>
                </c:pt>
                <c:pt idx="5068">
                  <c:v>1.0625</c:v>
                </c:pt>
                <c:pt idx="5069">
                  <c:v>1.0461538461538487</c:v>
                </c:pt>
                <c:pt idx="5070">
                  <c:v>1.0149253731343262</c:v>
                </c:pt>
                <c:pt idx="5071">
                  <c:v>1.0149253731343262</c:v>
                </c:pt>
                <c:pt idx="5072">
                  <c:v>1</c:v>
                </c:pt>
                <c:pt idx="5073">
                  <c:v>1</c:v>
                </c:pt>
                <c:pt idx="5074">
                  <c:v>1</c:v>
                </c:pt>
                <c:pt idx="5075">
                  <c:v>1</c:v>
                </c:pt>
                <c:pt idx="5076">
                  <c:v>1</c:v>
                </c:pt>
                <c:pt idx="5077">
                  <c:v>1</c:v>
                </c:pt>
                <c:pt idx="5078">
                  <c:v>1</c:v>
                </c:pt>
                <c:pt idx="5079">
                  <c:v>2.3649839743589975</c:v>
                </c:pt>
                <c:pt idx="5080">
                  <c:v>2.3649839743589975</c:v>
                </c:pt>
                <c:pt idx="5081">
                  <c:v>2.3649839743589975</c:v>
                </c:pt>
                <c:pt idx="5082">
                  <c:v>2.3649839743589975</c:v>
                </c:pt>
                <c:pt idx="5083">
                  <c:v>2.3649839743589975</c:v>
                </c:pt>
                <c:pt idx="5084">
                  <c:v>2.3649839743589975</c:v>
                </c:pt>
                <c:pt idx="5085">
                  <c:v>2.3649839743589975</c:v>
                </c:pt>
                <c:pt idx="5086">
                  <c:v>2.3649839743589975</c:v>
                </c:pt>
                <c:pt idx="5087">
                  <c:v>2.3649839743589975</c:v>
                </c:pt>
                <c:pt idx="5088">
                  <c:v>1.8355099502487744</c:v>
                </c:pt>
                <c:pt idx="5089">
                  <c:v>1.8355099502487744</c:v>
                </c:pt>
                <c:pt idx="5090">
                  <c:v>1.8355099502487744</c:v>
                </c:pt>
                <c:pt idx="5091">
                  <c:v>1.8355099502487744</c:v>
                </c:pt>
                <c:pt idx="5092">
                  <c:v>1.8355099502487744</c:v>
                </c:pt>
                <c:pt idx="5093">
                  <c:v>1.8355099502487744</c:v>
                </c:pt>
                <c:pt idx="5094">
                  <c:v>1.8355099502487744</c:v>
                </c:pt>
                <c:pt idx="5095">
                  <c:v>1.8355099502487744</c:v>
                </c:pt>
                <c:pt idx="5096">
                  <c:v>1.8355099502487744</c:v>
                </c:pt>
                <c:pt idx="5097">
                  <c:v>1.8355099502487744</c:v>
                </c:pt>
                <c:pt idx="5098">
                  <c:v>1.1601808176100743</c:v>
                </c:pt>
                <c:pt idx="5099">
                  <c:v>1.1601808176100743</c:v>
                </c:pt>
                <c:pt idx="5100">
                  <c:v>1.1601808176100743</c:v>
                </c:pt>
                <c:pt idx="5101">
                  <c:v>1.1601808176100743</c:v>
                </c:pt>
                <c:pt idx="5102">
                  <c:v>1.1601808176100743</c:v>
                </c:pt>
                <c:pt idx="5103">
                  <c:v>1.1601808176100743</c:v>
                </c:pt>
                <c:pt idx="5104">
                  <c:v>1.1601808176100743</c:v>
                </c:pt>
                <c:pt idx="5105">
                  <c:v>1.1601808176100743</c:v>
                </c:pt>
                <c:pt idx="5106">
                  <c:v>1.1601808176100743</c:v>
                </c:pt>
                <c:pt idx="5107">
                  <c:v>1.1601808176100743</c:v>
                </c:pt>
                <c:pt idx="5108">
                  <c:v>1.1601808176100743</c:v>
                </c:pt>
                <c:pt idx="5109">
                  <c:v>1.0980282738095346</c:v>
                </c:pt>
                <c:pt idx="5110">
                  <c:v>1.0980282738095346</c:v>
                </c:pt>
                <c:pt idx="5111">
                  <c:v>1.0980282738095346</c:v>
                </c:pt>
                <c:pt idx="5112">
                  <c:v>1.0601652298850681</c:v>
                </c:pt>
                <c:pt idx="5113">
                  <c:v>1.0334383753501479</c:v>
                </c:pt>
                <c:pt idx="5114">
                  <c:v>1.0039115646258603</c:v>
                </c:pt>
                <c:pt idx="5115">
                  <c:v>1.0039115646258603</c:v>
                </c:pt>
                <c:pt idx="5116">
                  <c:v>1.0039115646258603</c:v>
                </c:pt>
                <c:pt idx="5117">
                  <c:v>1.0039115646258603</c:v>
                </c:pt>
                <c:pt idx="5118">
                  <c:v>1.0039115646258603</c:v>
                </c:pt>
                <c:pt idx="5119">
                  <c:v>1.0039115646258603</c:v>
                </c:pt>
                <c:pt idx="5120">
                  <c:v>1.0039115646258603</c:v>
                </c:pt>
                <c:pt idx="5121">
                  <c:v>1.0039115646258603</c:v>
                </c:pt>
                <c:pt idx="5122">
                  <c:v>1.0039115646258603</c:v>
                </c:pt>
                <c:pt idx="5123">
                  <c:v>1</c:v>
                </c:pt>
                <c:pt idx="5124">
                  <c:v>1.1055900621118013</c:v>
                </c:pt>
                <c:pt idx="5125">
                  <c:v>1.1055900621118013</c:v>
                </c:pt>
                <c:pt idx="5126">
                  <c:v>1.1055900621118013</c:v>
                </c:pt>
                <c:pt idx="5127">
                  <c:v>1.1055900621118013</c:v>
                </c:pt>
                <c:pt idx="5128">
                  <c:v>1.1055900621118013</c:v>
                </c:pt>
                <c:pt idx="5129">
                  <c:v>1.1055900621118013</c:v>
                </c:pt>
                <c:pt idx="5130">
                  <c:v>1.1055900621118013</c:v>
                </c:pt>
                <c:pt idx="5131">
                  <c:v>1.236111111111112</c:v>
                </c:pt>
                <c:pt idx="5132">
                  <c:v>1.236111111111112</c:v>
                </c:pt>
                <c:pt idx="5133">
                  <c:v>1.236111111111112</c:v>
                </c:pt>
                <c:pt idx="5134">
                  <c:v>1.236111111111112</c:v>
                </c:pt>
                <c:pt idx="5135">
                  <c:v>1.236111111111112</c:v>
                </c:pt>
                <c:pt idx="5136">
                  <c:v>1.236111111111112</c:v>
                </c:pt>
                <c:pt idx="5137">
                  <c:v>1.236111111111112</c:v>
                </c:pt>
                <c:pt idx="5138">
                  <c:v>1.236111111111112</c:v>
                </c:pt>
                <c:pt idx="5139">
                  <c:v>1.236111111111112</c:v>
                </c:pt>
                <c:pt idx="5140">
                  <c:v>1.236111111111112</c:v>
                </c:pt>
                <c:pt idx="5141">
                  <c:v>1.236111111111112</c:v>
                </c:pt>
                <c:pt idx="5142">
                  <c:v>1.236111111111112</c:v>
                </c:pt>
                <c:pt idx="5143">
                  <c:v>1.1055900621118013</c:v>
                </c:pt>
                <c:pt idx="5144">
                  <c:v>1.1055900621118013</c:v>
                </c:pt>
                <c:pt idx="5145">
                  <c:v>1.1055900621118013</c:v>
                </c:pt>
                <c:pt idx="5146">
                  <c:v>1.1055900621118013</c:v>
                </c:pt>
                <c:pt idx="5147">
                  <c:v>1.0595238095238095</c:v>
                </c:pt>
                <c:pt idx="5148">
                  <c:v>1.0171428571428558</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6.2631578947368425</c:v>
                </c:pt>
                <c:pt idx="5166">
                  <c:v>6.2631578947368425</c:v>
                </c:pt>
                <c:pt idx="5167">
                  <c:v>6.2631578947368425</c:v>
                </c:pt>
                <c:pt idx="5168">
                  <c:v>5.666666666666667</c:v>
                </c:pt>
                <c:pt idx="5169">
                  <c:v>4.25</c:v>
                </c:pt>
                <c:pt idx="5170">
                  <c:v>3.4</c:v>
                </c:pt>
                <c:pt idx="5171">
                  <c:v>2.8333333333333335</c:v>
                </c:pt>
                <c:pt idx="5172">
                  <c:v>2.4285714285714333</c:v>
                </c:pt>
                <c:pt idx="5173">
                  <c:v>2.125</c:v>
                </c:pt>
                <c:pt idx="5174">
                  <c:v>1.8888888888888911</c:v>
                </c:pt>
                <c:pt idx="5175">
                  <c:v>1.7</c:v>
                </c:pt>
                <c:pt idx="5176">
                  <c:v>1.0170940170940121</c:v>
                </c:pt>
                <c:pt idx="5177">
                  <c:v>1.0170940170940121</c:v>
                </c:pt>
                <c:pt idx="5178">
                  <c:v>1.0170940170940121</c:v>
                </c:pt>
                <c:pt idx="5179">
                  <c:v>1.0170940170940121</c:v>
                </c:pt>
                <c:pt idx="5180">
                  <c:v>1.0170940170940121</c:v>
                </c:pt>
                <c:pt idx="5181">
                  <c:v>1.0170940170940121</c:v>
                </c:pt>
                <c:pt idx="5182">
                  <c:v>1</c:v>
                </c:pt>
                <c:pt idx="5183">
                  <c:v>1.7741046831955918</c:v>
                </c:pt>
                <c:pt idx="5184">
                  <c:v>1.7741046831955918</c:v>
                </c:pt>
                <c:pt idx="5185">
                  <c:v>1.7741046831955918</c:v>
                </c:pt>
                <c:pt idx="5186">
                  <c:v>1.7741046831955918</c:v>
                </c:pt>
                <c:pt idx="5187">
                  <c:v>1.7741046831955918</c:v>
                </c:pt>
                <c:pt idx="5188">
                  <c:v>1.7741046831955918</c:v>
                </c:pt>
                <c:pt idx="5189">
                  <c:v>1.7741046831955918</c:v>
                </c:pt>
                <c:pt idx="5190">
                  <c:v>1.7741046831955918</c:v>
                </c:pt>
                <c:pt idx="5191">
                  <c:v>1.7741046831955918</c:v>
                </c:pt>
                <c:pt idx="5192">
                  <c:v>1.7741046831955918</c:v>
                </c:pt>
                <c:pt idx="5193">
                  <c:v>1.7741046831955918</c:v>
                </c:pt>
                <c:pt idx="5194">
                  <c:v>1.7741046831955918</c:v>
                </c:pt>
                <c:pt idx="5195">
                  <c:v>1.7741046831955918</c:v>
                </c:pt>
                <c:pt idx="5196">
                  <c:v>1.7741046831955918</c:v>
                </c:pt>
                <c:pt idx="5197">
                  <c:v>1.7741046831955918</c:v>
                </c:pt>
                <c:pt idx="5198">
                  <c:v>1.7741046831955918</c:v>
                </c:pt>
                <c:pt idx="5199">
                  <c:v>1.7741046831955918</c:v>
                </c:pt>
                <c:pt idx="5200">
                  <c:v>1.7741046831955918</c:v>
                </c:pt>
                <c:pt idx="5201">
                  <c:v>1.7741046831955918</c:v>
                </c:pt>
                <c:pt idx="5202">
                  <c:v>1.7741046831955918</c:v>
                </c:pt>
                <c:pt idx="5203">
                  <c:v>1.7741046831955918</c:v>
                </c:pt>
                <c:pt idx="5204">
                  <c:v>1.7741046831955918</c:v>
                </c:pt>
                <c:pt idx="5205">
                  <c:v>1.7741046831955918</c:v>
                </c:pt>
                <c:pt idx="5206">
                  <c:v>1.3305785123966942</c:v>
                </c:pt>
                <c:pt idx="5207">
                  <c:v>1.3305785123966942</c:v>
                </c:pt>
                <c:pt idx="5208">
                  <c:v>1.3305785123966942</c:v>
                </c:pt>
                <c:pt idx="5209">
                  <c:v>1.3305785123966942</c:v>
                </c:pt>
                <c:pt idx="5210">
                  <c:v>1.3305785123966942</c:v>
                </c:pt>
                <c:pt idx="5211">
                  <c:v>1.3305785123966942</c:v>
                </c:pt>
                <c:pt idx="5212">
                  <c:v>1.3305785123966942</c:v>
                </c:pt>
                <c:pt idx="5213">
                  <c:v>1.3305785123966942</c:v>
                </c:pt>
                <c:pt idx="5214">
                  <c:v>1.3305785123966942</c:v>
                </c:pt>
                <c:pt idx="5215">
                  <c:v>1.3305785123966942</c:v>
                </c:pt>
                <c:pt idx="5216">
                  <c:v>1.3305785123966942</c:v>
                </c:pt>
                <c:pt idx="5217">
                  <c:v>1.3305785123966942</c:v>
                </c:pt>
                <c:pt idx="5218">
                  <c:v>1.3305785123966942</c:v>
                </c:pt>
                <c:pt idx="5219">
                  <c:v>1.3305785123966942</c:v>
                </c:pt>
                <c:pt idx="5220">
                  <c:v>1.3305785123966942</c:v>
                </c:pt>
                <c:pt idx="5221">
                  <c:v>1.3305785123966942</c:v>
                </c:pt>
                <c:pt idx="5222">
                  <c:v>1.3305785123966942</c:v>
                </c:pt>
                <c:pt idx="5223">
                  <c:v>1.3305785123966942</c:v>
                </c:pt>
                <c:pt idx="5224">
                  <c:v>1.3305785123966942</c:v>
                </c:pt>
                <c:pt idx="5225">
                  <c:v>1.3305785123966942</c:v>
                </c:pt>
                <c:pt idx="5226">
                  <c:v>1.3305785123966942</c:v>
                </c:pt>
                <c:pt idx="5227">
                  <c:v>1.3305785123966942</c:v>
                </c:pt>
                <c:pt idx="5228">
                  <c:v>1.3305785123966942</c:v>
                </c:pt>
                <c:pt idx="5229">
                  <c:v>1.3305785123966942</c:v>
                </c:pt>
                <c:pt idx="5230">
                  <c:v>1.3305785123966942</c:v>
                </c:pt>
                <c:pt idx="5231">
                  <c:v>1.3305785123966942</c:v>
                </c:pt>
                <c:pt idx="5232">
                  <c:v>1.3305785123966942</c:v>
                </c:pt>
                <c:pt idx="5233">
                  <c:v>1.3305785123966942</c:v>
                </c:pt>
                <c:pt idx="5234">
                  <c:v>1.3305785123966942</c:v>
                </c:pt>
                <c:pt idx="5235">
                  <c:v>1.3305785123966942</c:v>
                </c:pt>
                <c:pt idx="5236">
                  <c:v>1.3305785123966942</c:v>
                </c:pt>
                <c:pt idx="5237">
                  <c:v>1.3305785123966942</c:v>
                </c:pt>
                <c:pt idx="5238">
                  <c:v>1.1180555555555585</c:v>
                </c:pt>
                <c:pt idx="5239">
                  <c:v>1.1180555555555585</c:v>
                </c:pt>
                <c:pt idx="5240">
                  <c:v>1.0592105263157925</c:v>
                </c:pt>
                <c:pt idx="5241">
                  <c:v>1.0592105263157925</c:v>
                </c:pt>
                <c:pt idx="5242">
                  <c:v>1.0592105263157925</c:v>
                </c:pt>
                <c:pt idx="5243">
                  <c:v>1.0592105263157925</c:v>
                </c:pt>
                <c:pt idx="5244">
                  <c:v>1.0592105263157925</c:v>
                </c:pt>
                <c:pt idx="5245">
                  <c:v>1.0592105263157925</c:v>
                </c:pt>
                <c:pt idx="5246">
                  <c:v>0.96263079222720482</c:v>
                </c:pt>
                <c:pt idx="5247">
                  <c:v>0.96263079222720482</c:v>
                </c:pt>
                <c:pt idx="5248">
                  <c:v>0.96263079222720482</c:v>
                </c:pt>
                <c:pt idx="5249">
                  <c:v>0.96263079222720482</c:v>
                </c:pt>
                <c:pt idx="5250">
                  <c:v>0.96263079222720482</c:v>
                </c:pt>
                <c:pt idx="5251">
                  <c:v>0.96263079222720482</c:v>
                </c:pt>
                <c:pt idx="5252">
                  <c:v>0.96263079222720482</c:v>
                </c:pt>
                <c:pt idx="5253">
                  <c:v>0.96263079222720482</c:v>
                </c:pt>
                <c:pt idx="5254">
                  <c:v>0.96263079222720482</c:v>
                </c:pt>
                <c:pt idx="5255">
                  <c:v>0.96263079222720482</c:v>
                </c:pt>
                <c:pt idx="5256">
                  <c:v>0.96263079222720482</c:v>
                </c:pt>
                <c:pt idx="5257">
                  <c:v>0.96263079222720482</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1.1179924242424353</c:v>
                </c:pt>
                <c:pt idx="5293">
                  <c:v>1.1179924242424353</c:v>
                </c:pt>
                <c:pt idx="5294">
                  <c:v>1.1179924242424353</c:v>
                </c:pt>
                <c:pt idx="5295">
                  <c:v>1.0121742112482952</c:v>
                </c:pt>
                <c:pt idx="5296">
                  <c:v>1.1179924242424353</c:v>
                </c:pt>
                <c:pt idx="5297">
                  <c:v>1.0121742112482952</c:v>
                </c:pt>
                <c:pt idx="5298">
                  <c:v>1.0121742112482952</c:v>
                </c:pt>
                <c:pt idx="5299">
                  <c:v>1.1179924242424353</c:v>
                </c:pt>
                <c:pt idx="5300">
                  <c:v>1.1179924242424353</c:v>
                </c:pt>
                <c:pt idx="5301">
                  <c:v>1.0121742112482952</c:v>
                </c:pt>
                <c:pt idx="5302">
                  <c:v>1.0121742112482952</c:v>
                </c:pt>
                <c:pt idx="5303">
                  <c:v>0.92814465408806079</c:v>
                </c:pt>
                <c:pt idx="5304">
                  <c:v>0.92814465408806079</c:v>
                </c:pt>
                <c:pt idx="5305">
                  <c:v>0.92814465408806079</c:v>
                </c:pt>
                <c:pt idx="5306">
                  <c:v>0.92814465408806079</c:v>
                </c:pt>
                <c:pt idx="5307">
                  <c:v>0.92814465408806079</c:v>
                </c:pt>
                <c:pt idx="5308">
                  <c:v>0.92814465408806079</c:v>
                </c:pt>
                <c:pt idx="5309">
                  <c:v>0.92814465408806079</c:v>
                </c:pt>
                <c:pt idx="5310">
                  <c:v>0.92814465408806079</c:v>
                </c:pt>
                <c:pt idx="5311">
                  <c:v>0.92814465408806079</c:v>
                </c:pt>
                <c:pt idx="5312">
                  <c:v>0.92814465408806079</c:v>
                </c:pt>
                <c:pt idx="5313">
                  <c:v>0.92814465408806079</c:v>
                </c:pt>
                <c:pt idx="5314">
                  <c:v>0.92814465408806079</c:v>
                </c:pt>
                <c:pt idx="5315">
                  <c:v>1.0039115646258603</c:v>
                </c:pt>
                <c:pt idx="5316">
                  <c:v>1.0039115646258603</c:v>
                </c:pt>
                <c:pt idx="5317">
                  <c:v>1.0039115646258603</c:v>
                </c:pt>
                <c:pt idx="5318">
                  <c:v>1.0039115646258603</c:v>
                </c:pt>
                <c:pt idx="5319">
                  <c:v>1.0039115646258603</c:v>
                </c:pt>
                <c:pt idx="5320">
                  <c:v>1.0039115646258603</c:v>
                </c:pt>
                <c:pt idx="5321">
                  <c:v>1.0039115646258603</c:v>
                </c:pt>
                <c:pt idx="5322">
                  <c:v>1.0039115646258603</c:v>
                </c:pt>
                <c:pt idx="5323">
                  <c:v>1.0039115646258603</c:v>
                </c:pt>
                <c:pt idx="5324">
                  <c:v>1.0039115646258603</c:v>
                </c:pt>
                <c:pt idx="5325">
                  <c:v>1.0121742112482952</c:v>
                </c:pt>
                <c:pt idx="5326">
                  <c:v>1.0121742112482952</c:v>
                </c:pt>
                <c:pt idx="5327">
                  <c:v>1.0121742112482952</c:v>
                </c:pt>
                <c:pt idx="5328">
                  <c:v>1.0121742112482952</c:v>
                </c:pt>
                <c:pt idx="5329">
                  <c:v>1.0121742112482952</c:v>
                </c:pt>
                <c:pt idx="5330">
                  <c:v>1.0121742112482952</c:v>
                </c:pt>
                <c:pt idx="5331">
                  <c:v>1.0121742112482952</c:v>
                </c:pt>
                <c:pt idx="5332">
                  <c:v>1.0121742112482952</c:v>
                </c:pt>
                <c:pt idx="5333">
                  <c:v>1.0121742112482952</c:v>
                </c:pt>
                <c:pt idx="5334">
                  <c:v>1.0121742112482952</c:v>
                </c:pt>
                <c:pt idx="5335">
                  <c:v>1.0121742112482952</c:v>
                </c:pt>
                <c:pt idx="5336">
                  <c:v>1</c:v>
                </c:pt>
                <c:pt idx="5337">
                  <c:v>1.6246418338108883</c:v>
                </c:pt>
                <c:pt idx="5338">
                  <c:v>1.6246418338108883</c:v>
                </c:pt>
                <c:pt idx="5339">
                  <c:v>1.6246418338108883</c:v>
                </c:pt>
                <c:pt idx="5340">
                  <c:v>1.6246418338108883</c:v>
                </c:pt>
                <c:pt idx="5341">
                  <c:v>1.6246418338108883</c:v>
                </c:pt>
                <c:pt idx="5342">
                  <c:v>1.6246418338108883</c:v>
                </c:pt>
                <c:pt idx="5343">
                  <c:v>1.6246418338108883</c:v>
                </c:pt>
                <c:pt idx="5344">
                  <c:v>1.6246418338108883</c:v>
                </c:pt>
                <c:pt idx="5345">
                  <c:v>1.6246418338108883</c:v>
                </c:pt>
                <c:pt idx="5346">
                  <c:v>1.6246418338108883</c:v>
                </c:pt>
                <c:pt idx="5347">
                  <c:v>1.6246418338108883</c:v>
                </c:pt>
                <c:pt idx="5348">
                  <c:v>1.6246418338108883</c:v>
                </c:pt>
                <c:pt idx="5349">
                  <c:v>1.6246418338108883</c:v>
                </c:pt>
                <c:pt idx="5350">
                  <c:v>1.6246418338108883</c:v>
                </c:pt>
                <c:pt idx="5351">
                  <c:v>1.6246418338108883</c:v>
                </c:pt>
                <c:pt idx="5352">
                  <c:v>1.6246418338108883</c:v>
                </c:pt>
                <c:pt idx="5353">
                  <c:v>1.6246418338108883</c:v>
                </c:pt>
                <c:pt idx="5354">
                  <c:v>1.6246418338108883</c:v>
                </c:pt>
                <c:pt idx="5355">
                  <c:v>1.6246418338108883</c:v>
                </c:pt>
                <c:pt idx="5356">
                  <c:v>1.6246418338108883</c:v>
                </c:pt>
                <c:pt idx="5357">
                  <c:v>1.6246418338108883</c:v>
                </c:pt>
                <c:pt idx="5358">
                  <c:v>1.6246418338108883</c:v>
                </c:pt>
                <c:pt idx="5359">
                  <c:v>1.6246418338108883</c:v>
                </c:pt>
                <c:pt idx="5360">
                  <c:v>1.4427480916030535</c:v>
                </c:pt>
                <c:pt idx="5361">
                  <c:v>1.4427480916030535</c:v>
                </c:pt>
                <c:pt idx="5362">
                  <c:v>1.4427480916030535</c:v>
                </c:pt>
                <c:pt idx="5363">
                  <c:v>1.4427480916030535</c:v>
                </c:pt>
                <c:pt idx="5364">
                  <c:v>1.4427480916030535</c:v>
                </c:pt>
                <c:pt idx="5365">
                  <c:v>1.4427480916030535</c:v>
                </c:pt>
                <c:pt idx="5366">
                  <c:v>1.3897058823529398</c:v>
                </c:pt>
                <c:pt idx="5367">
                  <c:v>1.3897058823529398</c:v>
                </c:pt>
                <c:pt idx="5368">
                  <c:v>1.3897058823529398</c:v>
                </c:pt>
                <c:pt idx="5369">
                  <c:v>1.3897058823529398</c:v>
                </c:pt>
                <c:pt idx="5370">
                  <c:v>1.3897058823529398</c:v>
                </c:pt>
                <c:pt idx="5371">
                  <c:v>1.3897058823529398</c:v>
                </c:pt>
                <c:pt idx="5372">
                  <c:v>1.3897058823529398</c:v>
                </c:pt>
                <c:pt idx="5373">
                  <c:v>1.3897058823529398</c:v>
                </c:pt>
                <c:pt idx="5374">
                  <c:v>1.3897058823529398</c:v>
                </c:pt>
                <c:pt idx="5375">
                  <c:v>1.3897058823529398</c:v>
                </c:pt>
                <c:pt idx="5376">
                  <c:v>1.3897058823529398</c:v>
                </c:pt>
                <c:pt idx="5377">
                  <c:v>1.3897058823529398</c:v>
                </c:pt>
                <c:pt idx="5378">
                  <c:v>1.3897058823529398</c:v>
                </c:pt>
                <c:pt idx="5379">
                  <c:v>1.3372641509433958</c:v>
                </c:pt>
                <c:pt idx="5380">
                  <c:v>1.3372641509433958</c:v>
                </c:pt>
                <c:pt idx="5381">
                  <c:v>1.3372641509433958</c:v>
                </c:pt>
                <c:pt idx="5382">
                  <c:v>1.3372641509433958</c:v>
                </c:pt>
                <c:pt idx="5383">
                  <c:v>1.1936842105263157</c:v>
                </c:pt>
                <c:pt idx="5384">
                  <c:v>1.1936842105263157</c:v>
                </c:pt>
                <c:pt idx="5385">
                  <c:v>1.0271739130434778</c:v>
                </c:pt>
                <c:pt idx="5386">
                  <c:v>1.1911764705882375</c:v>
                </c:pt>
                <c:pt idx="5387">
                  <c:v>1.1911764705882375</c:v>
                </c:pt>
                <c:pt idx="5388">
                  <c:v>1.1911764705882375</c:v>
                </c:pt>
                <c:pt idx="5389">
                  <c:v>1.1339999999999975</c:v>
                </c:pt>
                <c:pt idx="5390">
                  <c:v>1.1339999999999975</c:v>
                </c:pt>
                <c:pt idx="5391">
                  <c:v>1.1339999999999975</c:v>
                </c:pt>
                <c:pt idx="5392">
                  <c:v>1.1339999999999975</c:v>
                </c:pt>
                <c:pt idx="5393">
                  <c:v>1.1339999999999975</c:v>
                </c:pt>
                <c:pt idx="5394">
                  <c:v>1.1339999999999975</c:v>
                </c:pt>
                <c:pt idx="5395">
                  <c:v>1.1339999999999975</c:v>
                </c:pt>
                <c:pt idx="5396">
                  <c:v>1.1339999999999975</c:v>
                </c:pt>
                <c:pt idx="5397">
                  <c:v>1.0461254612546125</c:v>
                </c:pt>
                <c:pt idx="5398">
                  <c:v>0.94186046511627908</c:v>
                </c:pt>
                <c:pt idx="5399">
                  <c:v>0.94186046511627908</c:v>
                </c:pt>
                <c:pt idx="5400">
                  <c:v>0.94186046511627908</c:v>
                </c:pt>
                <c:pt idx="5401">
                  <c:v>0.94186046511627908</c:v>
                </c:pt>
                <c:pt idx="5402">
                  <c:v>0.94186046511627908</c:v>
                </c:pt>
                <c:pt idx="5403">
                  <c:v>0.94186046511627908</c:v>
                </c:pt>
                <c:pt idx="5404">
                  <c:v>0.94186046511627908</c:v>
                </c:pt>
                <c:pt idx="5405">
                  <c:v>0.94186046511627908</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4.6129032258064386</c:v>
                </c:pt>
                <c:pt idx="5424">
                  <c:v>4.6129032258064386</c:v>
                </c:pt>
                <c:pt idx="5425">
                  <c:v>5.1071428571428461</c:v>
                </c:pt>
                <c:pt idx="5426">
                  <c:v>5.1071428571428461</c:v>
                </c:pt>
                <c:pt idx="5427">
                  <c:v>5.1071428571428461</c:v>
                </c:pt>
                <c:pt idx="5428">
                  <c:v>5.1071428571428461</c:v>
                </c:pt>
                <c:pt idx="5429">
                  <c:v>5.1071428571428461</c:v>
                </c:pt>
                <c:pt idx="5430">
                  <c:v>5.1071428571428461</c:v>
                </c:pt>
                <c:pt idx="5431">
                  <c:v>5.1071428571428461</c:v>
                </c:pt>
                <c:pt idx="5432">
                  <c:v>4.5396825396825404</c:v>
                </c:pt>
                <c:pt idx="5433">
                  <c:v>4.0857142857142854</c:v>
                </c:pt>
                <c:pt idx="5434">
                  <c:v>3.7142857142857144</c:v>
                </c:pt>
                <c:pt idx="5435">
                  <c:v>3.4047619047619051</c:v>
                </c:pt>
                <c:pt idx="5436">
                  <c:v>3.1428571428571432</c:v>
                </c:pt>
                <c:pt idx="5437">
                  <c:v>2.9183673469387754</c:v>
                </c:pt>
                <c:pt idx="5438">
                  <c:v>2.7238095238095239</c:v>
                </c:pt>
                <c:pt idx="5439">
                  <c:v>2.5535714285714333</c:v>
                </c:pt>
                <c:pt idx="5440">
                  <c:v>2.4033613445378204</c:v>
                </c:pt>
                <c:pt idx="5441">
                  <c:v>2.2698412698412698</c:v>
                </c:pt>
                <c:pt idx="5442">
                  <c:v>2.1349922239501948</c:v>
                </c:pt>
                <c:pt idx="5443">
                  <c:v>2.0289683712680704</c:v>
                </c:pt>
                <c:pt idx="5444">
                  <c:v>1.9329766263024184</c:v>
                </c:pt>
                <c:pt idx="5445">
                  <c:v>1.8456574347942734</c:v>
                </c:pt>
                <c:pt idx="5446">
                  <c:v>1.2380952380952379</c:v>
                </c:pt>
                <c:pt idx="5447">
                  <c:v>1.2380952380952379</c:v>
                </c:pt>
                <c:pt idx="5448">
                  <c:v>1.2380952380952379</c:v>
                </c:pt>
                <c:pt idx="5449">
                  <c:v>1.2380952380952379</c:v>
                </c:pt>
                <c:pt idx="5450">
                  <c:v>1.2380952380952379</c:v>
                </c:pt>
                <c:pt idx="5451">
                  <c:v>1.2380952380952379</c:v>
                </c:pt>
                <c:pt idx="5452">
                  <c:v>1.2380952380952379</c:v>
                </c:pt>
                <c:pt idx="5453">
                  <c:v>1.2380952380952379</c:v>
                </c:pt>
                <c:pt idx="5454">
                  <c:v>1.2380952380952379</c:v>
                </c:pt>
                <c:pt idx="5455">
                  <c:v>1.2380952380952379</c:v>
                </c:pt>
                <c:pt idx="5456">
                  <c:v>1.2327586206896552</c:v>
                </c:pt>
                <c:pt idx="5457">
                  <c:v>1.2016806722689053</c:v>
                </c:pt>
                <c:pt idx="5458">
                  <c:v>1.1627985769947393</c:v>
                </c:pt>
                <c:pt idx="5459">
                  <c:v>1.021428571428572</c:v>
                </c:pt>
                <c:pt idx="5460">
                  <c:v>1.021428571428572</c:v>
                </c:pt>
                <c:pt idx="5461">
                  <c:v>1.021428571428572</c:v>
                </c:pt>
                <c:pt idx="5462">
                  <c:v>1.021428571428572</c:v>
                </c:pt>
                <c:pt idx="5463">
                  <c:v>1.0179445350733998</c:v>
                </c:pt>
                <c:pt idx="5464">
                  <c:v>1</c:v>
                </c:pt>
                <c:pt idx="5465">
                  <c:v>1</c:v>
                </c:pt>
                <c:pt idx="5466">
                  <c:v>1</c:v>
                </c:pt>
                <c:pt idx="5467">
                  <c:v>1</c:v>
                </c:pt>
                <c:pt idx="5468">
                  <c:v>1</c:v>
                </c:pt>
                <c:pt idx="5469">
                  <c:v>1</c:v>
                </c:pt>
                <c:pt idx="5470">
                  <c:v>1</c:v>
                </c:pt>
                <c:pt idx="5471">
                  <c:v>2.5664739884393062</c:v>
                </c:pt>
                <c:pt idx="5472">
                  <c:v>2.5664739884393062</c:v>
                </c:pt>
                <c:pt idx="5473">
                  <c:v>2.5664739884393062</c:v>
                </c:pt>
                <c:pt idx="5474">
                  <c:v>2.5664739884393062</c:v>
                </c:pt>
                <c:pt idx="5475">
                  <c:v>2.5664739884393062</c:v>
                </c:pt>
                <c:pt idx="5476">
                  <c:v>2.5664739884393062</c:v>
                </c:pt>
                <c:pt idx="5477">
                  <c:v>2.5664739884393062</c:v>
                </c:pt>
                <c:pt idx="5478">
                  <c:v>2.5664739884393062</c:v>
                </c:pt>
                <c:pt idx="5479">
                  <c:v>2.5664739884393062</c:v>
                </c:pt>
                <c:pt idx="5480">
                  <c:v>2.5664739884393062</c:v>
                </c:pt>
                <c:pt idx="5481">
                  <c:v>2.5664739884393062</c:v>
                </c:pt>
                <c:pt idx="5482">
                  <c:v>2.5664739884393062</c:v>
                </c:pt>
                <c:pt idx="5483">
                  <c:v>2.5664739884393062</c:v>
                </c:pt>
                <c:pt idx="5484">
                  <c:v>2.2089552238805972</c:v>
                </c:pt>
                <c:pt idx="5485">
                  <c:v>2.2089552238805972</c:v>
                </c:pt>
                <c:pt idx="5486">
                  <c:v>2.2089552238805972</c:v>
                </c:pt>
                <c:pt idx="5487">
                  <c:v>2.2089552238805972</c:v>
                </c:pt>
                <c:pt idx="5488">
                  <c:v>2.2089552238805972</c:v>
                </c:pt>
                <c:pt idx="5489">
                  <c:v>2.2089552238805972</c:v>
                </c:pt>
                <c:pt idx="5490">
                  <c:v>2.2089552238805972</c:v>
                </c:pt>
                <c:pt idx="5491">
                  <c:v>2.2089552238805972</c:v>
                </c:pt>
                <c:pt idx="5492">
                  <c:v>2.2089552238805972</c:v>
                </c:pt>
                <c:pt idx="5493">
                  <c:v>2.2089552238805972</c:v>
                </c:pt>
                <c:pt idx="5494">
                  <c:v>2.2089552238805972</c:v>
                </c:pt>
                <c:pt idx="5495">
                  <c:v>2.2089552238805972</c:v>
                </c:pt>
                <c:pt idx="5496">
                  <c:v>1.3746130030959753</c:v>
                </c:pt>
                <c:pt idx="5497">
                  <c:v>1.3746130030959753</c:v>
                </c:pt>
                <c:pt idx="5498">
                  <c:v>1.3746130030959753</c:v>
                </c:pt>
                <c:pt idx="5499">
                  <c:v>1.3746130030959753</c:v>
                </c:pt>
                <c:pt idx="5500">
                  <c:v>1.3746130030959753</c:v>
                </c:pt>
                <c:pt idx="5501">
                  <c:v>1.3746130030959753</c:v>
                </c:pt>
                <c:pt idx="5502">
                  <c:v>1.3746130030959753</c:v>
                </c:pt>
                <c:pt idx="5503">
                  <c:v>1.2944606413994146</c:v>
                </c:pt>
                <c:pt idx="5504">
                  <c:v>1.2944606413994146</c:v>
                </c:pt>
                <c:pt idx="5505">
                  <c:v>1.2944606413994146</c:v>
                </c:pt>
                <c:pt idx="5506">
                  <c:v>1.2944606413994146</c:v>
                </c:pt>
                <c:pt idx="5507">
                  <c:v>1.2944606413994146</c:v>
                </c:pt>
                <c:pt idx="5508">
                  <c:v>1.2944606413994146</c:v>
                </c:pt>
                <c:pt idx="5509">
                  <c:v>1.2299168975069228</c:v>
                </c:pt>
                <c:pt idx="5510">
                  <c:v>1.2299168975069228</c:v>
                </c:pt>
                <c:pt idx="5511">
                  <c:v>1.2299168975069228</c:v>
                </c:pt>
                <c:pt idx="5512">
                  <c:v>1.2299168975069228</c:v>
                </c:pt>
                <c:pt idx="5513">
                  <c:v>1.2299168975069228</c:v>
                </c:pt>
                <c:pt idx="5514">
                  <c:v>1.2299168975069228</c:v>
                </c:pt>
                <c:pt idx="5515">
                  <c:v>1.2299168975069228</c:v>
                </c:pt>
                <c:pt idx="5516">
                  <c:v>1.1592689295039191</c:v>
                </c:pt>
                <c:pt idx="5517">
                  <c:v>1.1592689295039191</c:v>
                </c:pt>
                <c:pt idx="5518">
                  <c:v>1.1592689295039191</c:v>
                </c:pt>
                <c:pt idx="5519">
                  <c:v>1.1592689295039191</c:v>
                </c:pt>
                <c:pt idx="5520">
                  <c:v>1.1592689295039191</c:v>
                </c:pt>
                <c:pt idx="5521">
                  <c:v>1.0776699029126198</c:v>
                </c:pt>
                <c:pt idx="5522">
                  <c:v>1.0776699029126198</c:v>
                </c:pt>
                <c:pt idx="5523">
                  <c:v>1.0622009569378001</c:v>
                </c:pt>
                <c:pt idx="5524">
                  <c:v>1.0622009569378001</c:v>
                </c:pt>
                <c:pt idx="5525">
                  <c:v>1.0622009569378001</c:v>
                </c:pt>
                <c:pt idx="5526">
                  <c:v>1.032558139534886</c:v>
                </c:pt>
                <c:pt idx="5527">
                  <c:v>1.032558139534886</c:v>
                </c:pt>
                <c:pt idx="5528">
                  <c:v>1.032558139534886</c:v>
                </c:pt>
                <c:pt idx="5529">
                  <c:v>1.0160183066361561</c:v>
                </c:pt>
                <c:pt idx="5530">
                  <c:v>1.0160183066361561</c:v>
                </c:pt>
                <c:pt idx="5531">
                  <c:v>1.0160183066361561</c:v>
                </c:pt>
                <c:pt idx="5532">
                  <c:v>1.0160183066361561</c:v>
                </c:pt>
                <c:pt idx="5533">
                  <c:v>1.0136986301369837</c:v>
                </c:pt>
                <c:pt idx="5534">
                  <c:v>1</c:v>
                </c:pt>
                <c:pt idx="5535">
                  <c:v>1</c:v>
                </c:pt>
                <c:pt idx="5536">
                  <c:v>1</c:v>
                </c:pt>
                <c:pt idx="5537">
                  <c:v>2.6</c:v>
                </c:pt>
                <c:pt idx="5538">
                  <c:v>2.6</c:v>
                </c:pt>
                <c:pt idx="5539">
                  <c:v>1.1403508771929824</c:v>
                </c:pt>
                <c:pt idx="5540">
                  <c:v>1.1403508771929824</c:v>
                </c:pt>
                <c:pt idx="5541">
                  <c:v>1.1403508771929824</c:v>
                </c:pt>
                <c:pt idx="5542">
                  <c:v>1.1403508771929824</c:v>
                </c:pt>
                <c:pt idx="5543">
                  <c:v>1.1403508771929824</c:v>
                </c:pt>
                <c:pt idx="5544">
                  <c:v>0.89655172413792927</c:v>
                </c:pt>
                <c:pt idx="5545">
                  <c:v>0.89655172413792927</c:v>
                </c:pt>
                <c:pt idx="5546">
                  <c:v>0.89655172413792927</c:v>
                </c:pt>
                <c:pt idx="5547">
                  <c:v>0.89655172413792927</c:v>
                </c:pt>
                <c:pt idx="5548">
                  <c:v>0.89655172413792927</c:v>
                </c:pt>
                <c:pt idx="5549">
                  <c:v>0.89655172413792927</c:v>
                </c:pt>
                <c:pt idx="5550">
                  <c:v>0.89655172413792927</c:v>
                </c:pt>
                <c:pt idx="5551">
                  <c:v>0.89655172413792927</c:v>
                </c:pt>
                <c:pt idx="5552">
                  <c:v>0.89655172413792927</c:v>
                </c:pt>
                <c:pt idx="5553">
                  <c:v>0.89655172413792927</c:v>
                </c:pt>
                <c:pt idx="5554">
                  <c:v>0.89655172413792927</c:v>
                </c:pt>
                <c:pt idx="5555">
                  <c:v>1.0320873304664067</c:v>
                </c:pt>
                <c:pt idx="5556">
                  <c:v>1</c:v>
                </c:pt>
                <c:pt idx="5557">
                  <c:v>1</c:v>
                </c:pt>
                <c:pt idx="5558">
                  <c:v>1</c:v>
                </c:pt>
                <c:pt idx="5559">
                  <c:v>1</c:v>
                </c:pt>
                <c:pt idx="5560">
                  <c:v>1</c:v>
                </c:pt>
                <c:pt idx="5561">
                  <c:v>1</c:v>
                </c:pt>
                <c:pt idx="5562">
                  <c:v>1</c:v>
                </c:pt>
                <c:pt idx="5563">
                  <c:v>1</c:v>
                </c:pt>
                <c:pt idx="5564">
                  <c:v>3.7900552486187844</c:v>
                </c:pt>
                <c:pt idx="5565">
                  <c:v>3.7900552486187844</c:v>
                </c:pt>
                <c:pt idx="5566">
                  <c:v>3.7900552486187844</c:v>
                </c:pt>
                <c:pt idx="5567">
                  <c:v>3.7900552486187844</c:v>
                </c:pt>
                <c:pt idx="5568">
                  <c:v>3.7900552486187844</c:v>
                </c:pt>
                <c:pt idx="5569">
                  <c:v>3.7900552486187844</c:v>
                </c:pt>
                <c:pt idx="5570">
                  <c:v>3.7900552486187844</c:v>
                </c:pt>
                <c:pt idx="5571">
                  <c:v>3.7900552486187844</c:v>
                </c:pt>
                <c:pt idx="5572">
                  <c:v>3.7900552486187844</c:v>
                </c:pt>
                <c:pt idx="5573">
                  <c:v>3.7900552486187844</c:v>
                </c:pt>
                <c:pt idx="5574">
                  <c:v>3.7900552486187844</c:v>
                </c:pt>
                <c:pt idx="5575">
                  <c:v>3.7900552486187844</c:v>
                </c:pt>
                <c:pt idx="5576">
                  <c:v>3.7900552486187844</c:v>
                </c:pt>
                <c:pt idx="5577">
                  <c:v>3.7900552486187844</c:v>
                </c:pt>
                <c:pt idx="5578">
                  <c:v>3.7900552486187844</c:v>
                </c:pt>
                <c:pt idx="5579">
                  <c:v>3.7900552486187844</c:v>
                </c:pt>
                <c:pt idx="5580">
                  <c:v>3.7900552486187844</c:v>
                </c:pt>
                <c:pt idx="5581">
                  <c:v>3.7900552486187844</c:v>
                </c:pt>
                <c:pt idx="5582">
                  <c:v>3.7900552486187844</c:v>
                </c:pt>
                <c:pt idx="5583">
                  <c:v>1.408624229979462</c:v>
                </c:pt>
                <c:pt idx="5584">
                  <c:v>1.408624229979462</c:v>
                </c:pt>
                <c:pt idx="5585">
                  <c:v>1.408624229979462</c:v>
                </c:pt>
                <c:pt idx="5586">
                  <c:v>1.0284857571214392</c:v>
                </c:pt>
                <c:pt idx="5587">
                  <c:v>1.0284857571214392</c:v>
                </c:pt>
                <c:pt idx="5588">
                  <c:v>1.0284857571214392</c:v>
                </c:pt>
                <c:pt idx="5589">
                  <c:v>1.0284857571214392</c:v>
                </c:pt>
                <c:pt idx="5590">
                  <c:v>1.0284857571214392</c:v>
                </c:pt>
                <c:pt idx="5591">
                  <c:v>1.0284857571214392</c:v>
                </c:pt>
                <c:pt idx="5592">
                  <c:v>1.0284857571214392</c:v>
                </c:pt>
                <c:pt idx="5593">
                  <c:v>1.0284857571214392</c:v>
                </c:pt>
                <c:pt idx="5594">
                  <c:v>1.0284857571214392</c:v>
                </c:pt>
                <c:pt idx="5595">
                  <c:v>1.0284857571214392</c:v>
                </c:pt>
                <c:pt idx="5596">
                  <c:v>1.0284857571214392</c:v>
                </c:pt>
                <c:pt idx="5597">
                  <c:v>1.0284857571214392</c:v>
                </c:pt>
                <c:pt idx="5598">
                  <c:v>1.0284857571214392</c:v>
                </c:pt>
                <c:pt idx="5599">
                  <c:v>1.0284857571214392</c:v>
                </c:pt>
                <c:pt idx="5600">
                  <c:v>1.0284857571214392</c:v>
                </c:pt>
                <c:pt idx="5601">
                  <c:v>1.0284857571214392</c:v>
                </c:pt>
                <c:pt idx="5602">
                  <c:v>1.0284857571214392</c:v>
                </c:pt>
                <c:pt idx="5603">
                  <c:v>1.0284857571214392</c:v>
                </c:pt>
                <c:pt idx="5604">
                  <c:v>1.0284857571214392</c:v>
                </c:pt>
                <c:pt idx="5605">
                  <c:v>1.0284857571214392</c:v>
                </c:pt>
                <c:pt idx="5606">
                  <c:v>1.0284857571214392</c:v>
                </c:pt>
                <c:pt idx="5607">
                  <c:v>1.0284857571214392</c:v>
                </c:pt>
                <c:pt idx="5608">
                  <c:v>1.0284857571214392</c:v>
                </c:pt>
                <c:pt idx="5609">
                  <c:v>1.0284857571214392</c:v>
                </c:pt>
                <c:pt idx="5610">
                  <c:v>1.0284857571214392</c:v>
                </c:pt>
                <c:pt idx="5611">
                  <c:v>1.0284857571214392</c:v>
                </c:pt>
                <c:pt idx="5612">
                  <c:v>1.0284857571214392</c:v>
                </c:pt>
                <c:pt idx="5613">
                  <c:v>1.0284857571214392</c:v>
                </c:pt>
                <c:pt idx="5614">
                  <c:v>1.0284857571214392</c:v>
                </c:pt>
                <c:pt idx="5615">
                  <c:v>1.0284857571214392</c:v>
                </c:pt>
                <c:pt idx="5616">
                  <c:v>1.0284857571214392</c:v>
                </c:pt>
                <c:pt idx="5617">
                  <c:v>1.0284857571214392</c:v>
                </c:pt>
                <c:pt idx="5618">
                  <c:v>1.0284857571214392</c:v>
                </c:pt>
                <c:pt idx="5619">
                  <c:v>1.0284857571214392</c:v>
                </c:pt>
                <c:pt idx="5620">
                  <c:v>1.0014598540145978</c:v>
                </c:pt>
                <c:pt idx="5621">
                  <c:v>1.0014598540145978</c:v>
                </c:pt>
                <c:pt idx="5622">
                  <c:v>1</c:v>
                </c:pt>
                <c:pt idx="5623">
                  <c:v>1</c:v>
                </c:pt>
                <c:pt idx="5624">
                  <c:v>1.6241610738255041</c:v>
                </c:pt>
                <c:pt idx="5625">
                  <c:v>1.6241610738255041</c:v>
                </c:pt>
                <c:pt idx="5626">
                  <c:v>1.6241610738255041</c:v>
                </c:pt>
                <c:pt idx="5627">
                  <c:v>1.6241610738255041</c:v>
                </c:pt>
                <c:pt idx="5628">
                  <c:v>1.6241610738255041</c:v>
                </c:pt>
                <c:pt idx="5629">
                  <c:v>1.6241610738255041</c:v>
                </c:pt>
                <c:pt idx="5630">
                  <c:v>1.6241610738255041</c:v>
                </c:pt>
                <c:pt idx="5631">
                  <c:v>1.6241610738255041</c:v>
                </c:pt>
                <c:pt idx="5632">
                  <c:v>1.6241610738255041</c:v>
                </c:pt>
                <c:pt idx="5633">
                  <c:v>1.6241610738255041</c:v>
                </c:pt>
                <c:pt idx="5634">
                  <c:v>1.6241610738255041</c:v>
                </c:pt>
                <c:pt idx="5635">
                  <c:v>1.0521739130434782</c:v>
                </c:pt>
                <c:pt idx="5636">
                  <c:v>1.0521739130434782</c:v>
                </c:pt>
                <c:pt idx="5637">
                  <c:v>1.0521739130434782</c:v>
                </c:pt>
                <c:pt idx="5638">
                  <c:v>1.0521739130434782</c:v>
                </c:pt>
                <c:pt idx="5639">
                  <c:v>1.0521739130434782</c:v>
                </c:pt>
                <c:pt idx="5640">
                  <c:v>1.0521739130434782</c:v>
                </c:pt>
                <c:pt idx="5641">
                  <c:v>1.0521739130434782</c:v>
                </c:pt>
                <c:pt idx="5642">
                  <c:v>1.0521739130434782</c:v>
                </c:pt>
                <c:pt idx="5643">
                  <c:v>1.0521739130434782</c:v>
                </c:pt>
                <c:pt idx="5644">
                  <c:v>1.0521739130434782</c:v>
                </c:pt>
                <c:pt idx="5645">
                  <c:v>1.0521739130434782</c:v>
                </c:pt>
                <c:pt idx="5646">
                  <c:v>1.0521739130434782</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1.930939226519337</c:v>
                </c:pt>
                <c:pt idx="5670">
                  <c:v>1.930939226519337</c:v>
                </c:pt>
                <c:pt idx="5671">
                  <c:v>1.930939226519337</c:v>
                </c:pt>
                <c:pt idx="5672">
                  <c:v>1.930939226519337</c:v>
                </c:pt>
                <c:pt idx="5673">
                  <c:v>1.930939226519337</c:v>
                </c:pt>
                <c:pt idx="5674">
                  <c:v>1.930939226519337</c:v>
                </c:pt>
                <c:pt idx="5675">
                  <c:v>1.930939226519337</c:v>
                </c:pt>
                <c:pt idx="5676">
                  <c:v>1.930939226519337</c:v>
                </c:pt>
                <c:pt idx="5677">
                  <c:v>1.930939226519337</c:v>
                </c:pt>
                <c:pt idx="5678">
                  <c:v>1.8203125000000024</c:v>
                </c:pt>
                <c:pt idx="5679">
                  <c:v>1.8203125000000024</c:v>
                </c:pt>
                <c:pt idx="5680">
                  <c:v>1.815584415584413</c:v>
                </c:pt>
                <c:pt idx="5681">
                  <c:v>1.815584415584413</c:v>
                </c:pt>
                <c:pt idx="5682">
                  <c:v>1.815584415584413</c:v>
                </c:pt>
                <c:pt idx="5683">
                  <c:v>1.815584415584413</c:v>
                </c:pt>
                <c:pt idx="5684">
                  <c:v>1.815584415584413</c:v>
                </c:pt>
                <c:pt idx="5685">
                  <c:v>1.815584415584413</c:v>
                </c:pt>
                <c:pt idx="5686">
                  <c:v>1.815584415584413</c:v>
                </c:pt>
                <c:pt idx="5687">
                  <c:v>1.815584415584413</c:v>
                </c:pt>
                <c:pt idx="5688">
                  <c:v>1.815584415584413</c:v>
                </c:pt>
                <c:pt idx="5689">
                  <c:v>1.815584415584413</c:v>
                </c:pt>
                <c:pt idx="5690">
                  <c:v>1.815584415584413</c:v>
                </c:pt>
                <c:pt idx="5691">
                  <c:v>1.815584415584413</c:v>
                </c:pt>
                <c:pt idx="5692">
                  <c:v>1.9256198347107467</c:v>
                </c:pt>
                <c:pt idx="5693">
                  <c:v>1.9256198347107467</c:v>
                </c:pt>
                <c:pt idx="5694">
                  <c:v>1.9256198347107467</c:v>
                </c:pt>
                <c:pt idx="5695">
                  <c:v>1.9256198347107467</c:v>
                </c:pt>
                <c:pt idx="5696">
                  <c:v>1.9256198347107467</c:v>
                </c:pt>
                <c:pt idx="5697">
                  <c:v>1.9256198347107467</c:v>
                </c:pt>
                <c:pt idx="5698">
                  <c:v>1.9256198347107467</c:v>
                </c:pt>
                <c:pt idx="5699">
                  <c:v>1.2415630550621621</c:v>
                </c:pt>
                <c:pt idx="5700">
                  <c:v>1.2415630550621621</c:v>
                </c:pt>
                <c:pt idx="5701">
                  <c:v>1.2415630550621621</c:v>
                </c:pt>
                <c:pt idx="5702">
                  <c:v>1.2415630550621621</c:v>
                </c:pt>
                <c:pt idx="5703">
                  <c:v>1.2415630550621621</c:v>
                </c:pt>
                <c:pt idx="5704">
                  <c:v>1.2415630550621621</c:v>
                </c:pt>
                <c:pt idx="5705">
                  <c:v>1.2415630550621621</c:v>
                </c:pt>
                <c:pt idx="5706">
                  <c:v>1.2415630550621621</c:v>
                </c:pt>
                <c:pt idx="5707">
                  <c:v>1.2415630550621621</c:v>
                </c:pt>
                <c:pt idx="5708">
                  <c:v>1.2415630550621621</c:v>
                </c:pt>
                <c:pt idx="5709">
                  <c:v>1.2415630550621621</c:v>
                </c:pt>
                <c:pt idx="5710">
                  <c:v>1.3314285714285721</c:v>
                </c:pt>
                <c:pt idx="5711">
                  <c:v>1.3314285714285721</c:v>
                </c:pt>
                <c:pt idx="5712">
                  <c:v>1.3314285714285721</c:v>
                </c:pt>
                <c:pt idx="5713">
                  <c:v>1.3314285714285721</c:v>
                </c:pt>
                <c:pt idx="5714">
                  <c:v>1.3314285714285721</c:v>
                </c:pt>
                <c:pt idx="5715">
                  <c:v>1.3314285714285721</c:v>
                </c:pt>
                <c:pt idx="5716">
                  <c:v>1.2177700348432061</c:v>
                </c:pt>
                <c:pt idx="5717">
                  <c:v>1.2177700348432061</c:v>
                </c:pt>
                <c:pt idx="5718">
                  <c:v>1.2177700348432061</c:v>
                </c:pt>
                <c:pt idx="5719">
                  <c:v>1.2177700348432061</c:v>
                </c:pt>
                <c:pt idx="5720">
                  <c:v>1.2177700348432061</c:v>
                </c:pt>
                <c:pt idx="5721">
                  <c:v>1.2177700348432061</c:v>
                </c:pt>
                <c:pt idx="5722">
                  <c:v>1.2177700348432061</c:v>
                </c:pt>
                <c:pt idx="5723">
                  <c:v>1.2177700348432061</c:v>
                </c:pt>
                <c:pt idx="5724">
                  <c:v>1.2177700348432061</c:v>
                </c:pt>
                <c:pt idx="5725">
                  <c:v>1.2177700348432061</c:v>
                </c:pt>
                <c:pt idx="5726">
                  <c:v>1.2177700348432061</c:v>
                </c:pt>
                <c:pt idx="5727">
                  <c:v>1.2177700348432061</c:v>
                </c:pt>
                <c:pt idx="5728">
                  <c:v>1.0737327188940078</c:v>
                </c:pt>
                <c:pt idx="5729">
                  <c:v>1.0737327188940078</c:v>
                </c:pt>
                <c:pt idx="5730">
                  <c:v>1.0737327188940078</c:v>
                </c:pt>
                <c:pt idx="5731">
                  <c:v>1.0737327188940078</c:v>
                </c:pt>
                <c:pt idx="5732">
                  <c:v>1.0737327188940078</c:v>
                </c:pt>
                <c:pt idx="5733">
                  <c:v>1.0737327188940078</c:v>
                </c:pt>
                <c:pt idx="5734">
                  <c:v>1.0737327188940078</c:v>
                </c:pt>
                <c:pt idx="5735">
                  <c:v>1.0737327188940078</c:v>
                </c:pt>
                <c:pt idx="5736">
                  <c:v>1.0737327188940078</c:v>
                </c:pt>
                <c:pt idx="5737">
                  <c:v>1.0737327188940078</c:v>
                </c:pt>
                <c:pt idx="5738">
                  <c:v>1.0737327188940078</c:v>
                </c:pt>
                <c:pt idx="5739">
                  <c:v>1.0737327188940078</c:v>
                </c:pt>
                <c:pt idx="5740">
                  <c:v>1.0737327188940078</c:v>
                </c:pt>
                <c:pt idx="5741">
                  <c:v>1.0737327188940078</c:v>
                </c:pt>
                <c:pt idx="5742">
                  <c:v>1.0737327188940078</c:v>
                </c:pt>
                <c:pt idx="5743">
                  <c:v>1.0737327188940078</c:v>
                </c:pt>
                <c:pt idx="5744">
                  <c:v>1.0737327188940078</c:v>
                </c:pt>
                <c:pt idx="5745">
                  <c:v>1.0737327188940078</c:v>
                </c:pt>
                <c:pt idx="5746">
                  <c:v>1.0737327188940078</c:v>
                </c:pt>
                <c:pt idx="5747">
                  <c:v>1.0737327188940078</c:v>
                </c:pt>
                <c:pt idx="5748">
                  <c:v>1.0737327188940078</c:v>
                </c:pt>
                <c:pt idx="5749">
                  <c:v>1.0737327188940078</c:v>
                </c:pt>
                <c:pt idx="5750">
                  <c:v>1.0737327188940078</c:v>
                </c:pt>
                <c:pt idx="5751">
                  <c:v>1.0737327188940078</c:v>
                </c:pt>
                <c:pt idx="5752">
                  <c:v>1.0737327188940078</c:v>
                </c:pt>
                <c:pt idx="5753">
                  <c:v>1.0737327188940078</c:v>
                </c:pt>
                <c:pt idx="5754">
                  <c:v>1.0737327188940078</c:v>
                </c:pt>
                <c:pt idx="5755">
                  <c:v>1.0737327188940078</c:v>
                </c:pt>
                <c:pt idx="5756">
                  <c:v>1.0737327188940078</c:v>
                </c:pt>
                <c:pt idx="5757">
                  <c:v>1.0737327188940078</c:v>
                </c:pt>
                <c:pt idx="5758">
                  <c:v>1.0737327188940078</c:v>
                </c:pt>
                <c:pt idx="5759">
                  <c:v>1.0737327188940078</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1.9500000000000022</c:v>
                </c:pt>
                <c:pt idx="5781">
                  <c:v>1.9500000000000022</c:v>
                </c:pt>
                <c:pt idx="5782">
                  <c:v>3.2681564245810057</c:v>
                </c:pt>
                <c:pt idx="5783">
                  <c:v>3.2681564245810057</c:v>
                </c:pt>
                <c:pt idx="5784">
                  <c:v>3.2681564245810057</c:v>
                </c:pt>
                <c:pt idx="5785">
                  <c:v>3.2681564245810057</c:v>
                </c:pt>
                <c:pt idx="5786">
                  <c:v>3.2681564245810057</c:v>
                </c:pt>
                <c:pt idx="5787">
                  <c:v>3.2681564245810057</c:v>
                </c:pt>
                <c:pt idx="5788">
                  <c:v>3.2681564245810057</c:v>
                </c:pt>
                <c:pt idx="5789">
                  <c:v>3.2681564245810057</c:v>
                </c:pt>
                <c:pt idx="5790">
                  <c:v>3.2681564245810057</c:v>
                </c:pt>
                <c:pt idx="5791">
                  <c:v>3.2681564245810057</c:v>
                </c:pt>
                <c:pt idx="5792">
                  <c:v>3.2681564245810057</c:v>
                </c:pt>
                <c:pt idx="5793">
                  <c:v>3.2681564245810057</c:v>
                </c:pt>
                <c:pt idx="5794">
                  <c:v>1.9500000000000022</c:v>
                </c:pt>
                <c:pt idx="5795">
                  <c:v>1.9500000000000022</c:v>
                </c:pt>
                <c:pt idx="5796">
                  <c:v>1.9500000000000022</c:v>
                </c:pt>
                <c:pt idx="5797">
                  <c:v>1.9500000000000022</c:v>
                </c:pt>
                <c:pt idx="5798">
                  <c:v>1.9500000000000022</c:v>
                </c:pt>
                <c:pt idx="5799">
                  <c:v>1.9500000000000022</c:v>
                </c:pt>
                <c:pt idx="5800">
                  <c:v>1.9500000000000022</c:v>
                </c:pt>
                <c:pt idx="5801">
                  <c:v>1.9500000000000022</c:v>
                </c:pt>
                <c:pt idx="5802">
                  <c:v>1.4028776978417266</c:v>
                </c:pt>
                <c:pt idx="5803">
                  <c:v>1.4028776978417266</c:v>
                </c:pt>
                <c:pt idx="5804">
                  <c:v>1.4028776978417266</c:v>
                </c:pt>
                <c:pt idx="5805">
                  <c:v>1.4028776978417266</c:v>
                </c:pt>
                <c:pt idx="5806">
                  <c:v>1.4028776978417266</c:v>
                </c:pt>
                <c:pt idx="5807">
                  <c:v>1.4028776978417266</c:v>
                </c:pt>
                <c:pt idx="5808">
                  <c:v>1.4028776978417266</c:v>
                </c:pt>
                <c:pt idx="5809">
                  <c:v>1.4028776978417266</c:v>
                </c:pt>
                <c:pt idx="5810">
                  <c:v>1.3386727688787226</c:v>
                </c:pt>
                <c:pt idx="5811">
                  <c:v>1.2111801242236049</c:v>
                </c:pt>
                <c:pt idx="5812">
                  <c:v>1.2111801242236049</c:v>
                </c:pt>
                <c:pt idx="5813">
                  <c:v>1.2111801242236049</c:v>
                </c:pt>
                <c:pt idx="5814">
                  <c:v>1.2111801242236049</c:v>
                </c:pt>
                <c:pt idx="5815">
                  <c:v>1.2111801242236049</c:v>
                </c:pt>
                <c:pt idx="5816">
                  <c:v>1.2111801242236049</c:v>
                </c:pt>
                <c:pt idx="5817">
                  <c:v>1.2111801242236049</c:v>
                </c:pt>
                <c:pt idx="5818">
                  <c:v>1.2111801242236049</c:v>
                </c:pt>
                <c:pt idx="5819">
                  <c:v>1.2111801242236049</c:v>
                </c:pt>
                <c:pt idx="5820">
                  <c:v>1.2111801242236049</c:v>
                </c:pt>
                <c:pt idx="5821">
                  <c:v>1.1746987951807228</c:v>
                </c:pt>
                <c:pt idx="5822">
                  <c:v>1.1746987951807228</c:v>
                </c:pt>
                <c:pt idx="5823">
                  <c:v>1.1746987951807228</c:v>
                </c:pt>
                <c:pt idx="5824">
                  <c:v>1.1746987951807228</c:v>
                </c:pt>
                <c:pt idx="5825">
                  <c:v>1.1746987951807228</c:v>
                </c:pt>
                <c:pt idx="5826">
                  <c:v>1.1746987951807228</c:v>
                </c:pt>
                <c:pt idx="5827">
                  <c:v>1.1403508771929824</c:v>
                </c:pt>
                <c:pt idx="5828">
                  <c:v>1.1403508771929824</c:v>
                </c:pt>
                <c:pt idx="5829">
                  <c:v>1.1403508771929824</c:v>
                </c:pt>
                <c:pt idx="5830">
                  <c:v>1.1403508771929824</c:v>
                </c:pt>
                <c:pt idx="5831">
                  <c:v>1.1403508771929824</c:v>
                </c:pt>
                <c:pt idx="5832">
                  <c:v>1.1403508771929824</c:v>
                </c:pt>
                <c:pt idx="5833">
                  <c:v>1.1403508771929824</c:v>
                </c:pt>
                <c:pt idx="5834">
                  <c:v>1.1403508771929824</c:v>
                </c:pt>
                <c:pt idx="5835">
                  <c:v>1.1403508771929824</c:v>
                </c:pt>
                <c:pt idx="5836">
                  <c:v>1.1403508771929824</c:v>
                </c:pt>
                <c:pt idx="5837">
                  <c:v>1.1403508771929824</c:v>
                </c:pt>
                <c:pt idx="5838">
                  <c:v>1.1403508771929824</c:v>
                </c:pt>
                <c:pt idx="5839">
                  <c:v>1.1293436293436301</c:v>
                </c:pt>
                <c:pt idx="5840">
                  <c:v>1.1293436293436301</c:v>
                </c:pt>
                <c:pt idx="5841">
                  <c:v>1.1293436293436301</c:v>
                </c:pt>
                <c:pt idx="5842">
                  <c:v>1.1293436293436301</c:v>
                </c:pt>
                <c:pt idx="5843">
                  <c:v>1.1293436293436301</c:v>
                </c:pt>
                <c:pt idx="5844">
                  <c:v>1.1293436293436301</c:v>
                </c:pt>
                <c:pt idx="5845">
                  <c:v>1.1293436293436301</c:v>
                </c:pt>
                <c:pt idx="5846">
                  <c:v>1.0714285714285721</c:v>
                </c:pt>
                <c:pt idx="5847">
                  <c:v>1.0714285714285721</c:v>
                </c:pt>
                <c:pt idx="5848">
                  <c:v>1.0714285714285721</c:v>
                </c:pt>
                <c:pt idx="5849">
                  <c:v>1.020942408376964</c:v>
                </c:pt>
                <c:pt idx="5850">
                  <c:v>1.020942408376964</c:v>
                </c:pt>
                <c:pt idx="5851">
                  <c:v>1.020942408376964</c:v>
                </c:pt>
                <c:pt idx="5852">
                  <c:v>1.020942408376964</c:v>
                </c:pt>
                <c:pt idx="5853">
                  <c:v>1.020942408376964</c:v>
                </c:pt>
                <c:pt idx="5854">
                  <c:v>1.0068846815834758</c:v>
                </c:pt>
                <c:pt idx="5855">
                  <c:v>1.0052266055702657</c:v>
                </c:pt>
                <c:pt idx="5856">
                  <c:v>1</c:v>
                </c:pt>
                <c:pt idx="5857">
                  <c:v>1.7879656160458428</c:v>
                </c:pt>
                <c:pt idx="5858">
                  <c:v>1.7879656160458428</c:v>
                </c:pt>
                <c:pt idx="5859">
                  <c:v>1.7879656160458428</c:v>
                </c:pt>
                <c:pt idx="5860">
                  <c:v>1.7879656160458428</c:v>
                </c:pt>
                <c:pt idx="5861">
                  <c:v>2.1894736842105265</c:v>
                </c:pt>
                <c:pt idx="5862">
                  <c:v>1.7879656160458428</c:v>
                </c:pt>
                <c:pt idx="5863">
                  <c:v>1.7879656160458428</c:v>
                </c:pt>
                <c:pt idx="5864">
                  <c:v>2.1894736842105265</c:v>
                </c:pt>
                <c:pt idx="5865">
                  <c:v>1.7879656160458428</c:v>
                </c:pt>
                <c:pt idx="5866">
                  <c:v>1.7879656160458428</c:v>
                </c:pt>
                <c:pt idx="5867">
                  <c:v>1.7879656160458428</c:v>
                </c:pt>
                <c:pt idx="5868">
                  <c:v>1.7879656160458428</c:v>
                </c:pt>
                <c:pt idx="5869">
                  <c:v>1.7879656160458428</c:v>
                </c:pt>
                <c:pt idx="5870">
                  <c:v>1.1707317073170718</c:v>
                </c:pt>
                <c:pt idx="5871">
                  <c:v>1.1707317073170718</c:v>
                </c:pt>
                <c:pt idx="5872">
                  <c:v>1.1707317073170718</c:v>
                </c:pt>
                <c:pt idx="5873">
                  <c:v>1.1707317073170718</c:v>
                </c:pt>
                <c:pt idx="5874">
                  <c:v>1.1707317073170718</c:v>
                </c:pt>
                <c:pt idx="5875">
                  <c:v>1.1707317073170718</c:v>
                </c:pt>
                <c:pt idx="5876">
                  <c:v>1.1707317073170718</c:v>
                </c:pt>
                <c:pt idx="5877">
                  <c:v>1.1707317073170718</c:v>
                </c:pt>
                <c:pt idx="5878">
                  <c:v>1.1707317073170718</c:v>
                </c:pt>
                <c:pt idx="5879">
                  <c:v>1.1707317073170718</c:v>
                </c:pt>
                <c:pt idx="5880">
                  <c:v>1.1707317073170718</c:v>
                </c:pt>
                <c:pt idx="5881">
                  <c:v>1.1707317073170718</c:v>
                </c:pt>
                <c:pt idx="5882">
                  <c:v>1.1707317073170718</c:v>
                </c:pt>
                <c:pt idx="5883">
                  <c:v>1.1707317073170718</c:v>
                </c:pt>
                <c:pt idx="5884">
                  <c:v>1.1707317073170718</c:v>
                </c:pt>
                <c:pt idx="5885">
                  <c:v>1.1707317073170718</c:v>
                </c:pt>
                <c:pt idx="5886">
                  <c:v>1.1707317073170718</c:v>
                </c:pt>
                <c:pt idx="5887">
                  <c:v>1.1707317073170718</c:v>
                </c:pt>
                <c:pt idx="5888">
                  <c:v>1.1707317073170718</c:v>
                </c:pt>
                <c:pt idx="5889">
                  <c:v>1.1707317073170718</c:v>
                </c:pt>
                <c:pt idx="5890">
                  <c:v>1.1707317073170718</c:v>
                </c:pt>
                <c:pt idx="5891">
                  <c:v>1.1707317073170718</c:v>
                </c:pt>
                <c:pt idx="5892">
                  <c:v>1.1707317073170718</c:v>
                </c:pt>
                <c:pt idx="5893">
                  <c:v>1.1707317073170718</c:v>
                </c:pt>
                <c:pt idx="5894">
                  <c:v>1.0417362270450723</c:v>
                </c:pt>
                <c:pt idx="5895">
                  <c:v>1.0417362270450723</c:v>
                </c:pt>
                <c:pt idx="5896">
                  <c:v>1.0417362270450723</c:v>
                </c:pt>
                <c:pt idx="5897">
                  <c:v>1.0417362270450723</c:v>
                </c:pt>
                <c:pt idx="5898">
                  <c:v>1.0417362270450723</c:v>
                </c:pt>
                <c:pt idx="5899">
                  <c:v>1.0417362270450723</c:v>
                </c:pt>
                <c:pt idx="5900">
                  <c:v>1.0417362270450723</c:v>
                </c:pt>
                <c:pt idx="5901">
                  <c:v>1.0417362270450723</c:v>
                </c:pt>
                <c:pt idx="5902">
                  <c:v>1.0417362270450723</c:v>
                </c:pt>
                <c:pt idx="5903">
                  <c:v>1.0417362270450723</c:v>
                </c:pt>
                <c:pt idx="5904">
                  <c:v>1.0417362270450723</c:v>
                </c:pt>
                <c:pt idx="5905">
                  <c:v>1.0417362270450723</c:v>
                </c:pt>
                <c:pt idx="5906">
                  <c:v>1.0417362270450723</c:v>
                </c:pt>
                <c:pt idx="5907">
                  <c:v>1.0417362270450723</c:v>
                </c:pt>
                <c:pt idx="5908">
                  <c:v>1.0417362270450723</c:v>
                </c:pt>
                <c:pt idx="5909">
                  <c:v>1.0417362270450723</c:v>
                </c:pt>
                <c:pt idx="5910">
                  <c:v>1.0417362270450723</c:v>
                </c:pt>
                <c:pt idx="5911">
                  <c:v>1.0417362270450723</c:v>
                </c:pt>
                <c:pt idx="5912">
                  <c:v>1.0417362270450723</c:v>
                </c:pt>
                <c:pt idx="5913">
                  <c:v>1.0417362270450723</c:v>
                </c:pt>
                <c:pt idx="5914">
                  <c:v>1.0417362270450723</c:v>
                </c:pt>
                <c:pt idx="5915">
                  <c:v>1.0417362270450723</c:v>
                </c:pt>
                <c:pt idx="5916">
                  <c:v>1.0417362270450723</c:v>
                </c:pt>
                <c:pt idx="5917">
                  <c:v>1.0417362270450723</c:v>
                </c:pt>
                <c:pt idx="5918">
                  <c:v>1.0417362270450723</c:v>
                </c:pt>
                <c:pt idx="5919">
                  <c:v>1.0417362270450723</c:v>
                </c:pt>
                <c:pt idx="5920">
                  <c:v>1.0417362270450723</c:v>
                </c:pt>
                <c:pt idx="5921">
                  <c:v>1.0417362270450723</c:v>
                </c:pt>
                <c:pt idx="5922">
                  <c:v>1.0417362270450723</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2.7392550143266425</c:v>
                </c:pt>
                <c:pt idx="5938">
                  <c:v>2.7392550143266425</c:v>
                </c:pt>
                <c:pt idx="5939">
                  <c:v>2.7392550143266425</c:v>
                </c:pt>
                <c:pt idx="5940">
                  <c:v>2.7392550143266425</c:v>
                </c:pt>
                <c:pt idx="5941">
                  <c:v>2.7392550143266425</c:v>
                </c:pt>
                <c:pt idx="5942">
                  <c:v>2.7392550143266425</c:v>
                </c:pt>
                <c:pt idx="5943">
                  <c:v>2.7392550143266425</c:v>
                </c:pt>
                <c:pt idx="5944">
                  <c:v>2.7392550143266425</c:v>
                </c:pt>
                <c:pt idx="5945">
                  <c:v>2.7392550143266425</c:v>
                </c:pt>
                <c:pt idx="5946">
                  <c:v>2.7392550143266425</c:v>
                </c:pt>
                <c:pt idx="5947">
                  <c:v>2.7392550143266425</c:v>
                </c:pt>
                <c:pt idx="5948">
                  <c:v>2.7392550143266425</c:v>
                </c:pt>
                <c:pt idx="5949">
                  <c:v>2.7392550143266425</c:v>
                </c:pt>
                <c:pt idx="5950">
                  <c:v>2.7392550143266425</c:v>
                </c:pt>
                <c:pt idx="5951">
                  <c:v>2.7392550143266425</c:v>
                </c:pt>
                <c:pt idx="5952">
                  <c:v>2.7392550143266425</c:v>
                </c:pt>
                <c:pt idx="5953">
                  <c:v>2.7392550143266425</c:v>
                </c:pt>
                <c:pt idx="5954">
                  <c:v>2.7392550143266425</c:v>
                </c:pt>
                <c:pt idx="5955">
                  <c:v>2.7392550143266425</c:v>
                </c:pt>
                <c:pt idx="5956">
                  <c:v>2.7392550143266425</c:v>
                </c:pt>
                <c:pt idx="5957">
                  <c:v>2.7392550143266425</c:v>
                </c:pt>
                <c:pt idx="5958">
                  <c:v>1.1435406698564601</c:v>
                </c:pt>
                <c:pt idx="5959">
                  <c:v>1.1435406698564601</c:v>
                </c:pt>
                <c:pt idx="5960">
                  <c:v>1.1435406698564601</c:v>
                </c:pt>
                <c:pt idx="5961">
                  <c:v>1.1435406698564601</c:v>
                </c:pt>
                <c:pt idx="5962">
                  <c:v>1.1435406698564601</c:v>
                </c:pt>
                <c:pt idx="5963">
                  <c:v>1.1435406698564601</c:v>
                </c:pt>
                <c:pt idx="5964">
                  <c:v>1.1435406698564601</c:v>
                </c:pt>
                <c:pt idx="5965">
                  <c:v>1.1435406698564601</c:v>
                </c:pt>
                <c:pt idx="5966">
                  <c:v>1.1435406698564601</c:v>
                </c:pt>
                <c:pt idx="5967">
                  <c:v>1.1435406698564601</c:v>
                </c:pt>
                <c:pt idx="5968">
                  <c:v>1.1435406698564601</c:v>
                </c:pt>
                <c:pt idx="5969">
                  <c:v>1.1435406698564601</c:v>
                </c:pt>
                <c:pt idx="5970">
                  <c:v>1.1435406698564601</c:v>
                </c:pt>
                <c:pt idx="5971">
                  <c:v>1.1435406698564601</c:v>
                </c:pt>
                <c:pt idx="5972">
                  <c:v>1.1435406698564601</c:v>
                </c:pt>
                <c:pt idx="5973">
                  <c:v>1.1435406698564601</c:v>
                </c:pt>
                <c:pt idx="5974">
                  <c:v>1.1435406698564601</c:v>
                </c:pt>
                <c:pt idx="5975">
                  <c:v>1.1435406698564601</c:v>
                </c:pt>
                <c:pt idx="5976">
                  <c:v>1.1435406698564601</c:v>
                </c:pt>
                <c:pt idx="5977">
                  <c:v>1.1435406698564601</c:v>
                </c:pt>
                <c:pt idx="5978">
                  <c:v>1.1435406698564601</c:v>
                </c:pt>
                <c:pt idx="5979">
                  <c:v>1.1435406698564601</c:v>
                </c:pt>
                <c:pt idx="5980">
                  <c:v>1.0301724137931041</c:v>
                </c:pt>
                <c:pt idx="5981">
                  <c:v>1.0301724137931041</c:v>
                </c:pt>
                <c:pt idx="5982">
                  <c:v>1.1340450771055761</c:v>
                </c:pt>
                <c:pt idx="5983">
                  <c:v>1.1077636152954764</c:v>
                </c:pt>
                <c:pt idx="5984">
                  <c:v>1.1077636152954764</c:v>
                </c:pt>
                <c:pt idx="5985">
                  <c:v>1.1052023121387282</c:v>
                </c:pt>
                <c:pt idx="5986">
                  <c:v>1.1052023121387282</c:v>
                </c:pt>
                <c:pt idx="5987">
                  <c:v>1.0925714285714285</c:v>
                </c:pt>
                <c:pt idx="5988">
                  <c:v>1.0925714285714285</c:v>
                </c:pt>
                <c:pt idx="5989">
                  <c:v>1.0753655793025871</c:v>
                </c:pt>
                <c:pt idx="5990">
                  <c:v>1.0669642857142827</c:v>
                </c:pt>
                <c:pt idx="5991">
                  <c:v>1.0669642857142827</c:v>
                </c:pt>
                <c:pt idx="5992">
                  <c:v>1.0669642857142827</c:v>
                </c:pt>
                <c:pt idx="5993">
                  <c:v>1.0540242557883108</c:v>
                </c:pt>
                <c:pt idx="5994">
                  <c:v>1.0540242557883108</c:v>
                </c:pt>
                <c:pt idx="5995">
                  <c:v>1.0540242557883108</c:v>
                </c:pt>
                <c:pt idx="5996">
                  <c:v>1.0540242557883108</c:v>
                </c:pt>
                <c:pt idx="5997">
                  <c:v>1.0540242557883108</c:v>
                </c:pt>
                <c:pt idx="5998">
                  <c:v>1.0540242557883108</c:v>
                </c:pt>
                <c:pt idx="5999">
                  <c:v>1.0380021715526624</c:v>
                </c:pt>
                <c:pt idx="6000">
                  <c:v>1.0380021715526624</c:v>
                </c:pt>
                <c:pt idx="6001">
                  <c:v>1.0301724137931041</c:v>
                </c:pt>
                <c:pt idx="6002">
                  <c:v>1.0301724137931041</c:v>
                </c:pt>
                <c:pt idx="6003">
                  <c:v>1.0301724137931041</c:v>
                </c:pt>
                <c:pt idx="6004">
                  <c:v>1.0301724137931041</c:v>
                </c:pt>
                <c:pt idx="6005">
                  <c:v>1.0301724137931041</c:v>
                </c:pt>
                <c:pt idx="6006">
                  <c:v>1.0116402116402117</c:v>
                </c:pt>
                <c:pt idx="6007">
                  <c:v>1.0116402116402117</c:v>
                </c:pt>
                <c:pt idx="6008">
                  <c:v>1.0116402116402117</c:v>
                </c:pt>
                <c:pt idx="6009">
                  <c:v>1.0042016806722678</c:v>
                </c:pt>
                <c:pt idx="6010">
                  <c:v>1.0042016806722678</c:v>
                </c:pt>
                <c:pt idx="6011">
                  <c:v>1.0042016806722678</c:v>
                </c:pt>
                <c:pt idx="6012">
                  <c:v>1.0042016806722678</c:v>
                </c:pt>
                <c:pt idx="6013">
                  <c:v>1</c:v>
                </c:pt>
                <c:pt idx="6014">
                  <c:v>1</c:v>
                </c:pt>
                <c:pt idx="6015">
                  <c:v>1</c:v>
                </c:pt>
                <c:pt idx="6016">
                  <c:v>1.5</c:v>
                </c:pt>
                <c:pt idx="6017">
                  <c:v>1.5</c:v>
                </c:pt>
                <c:pt idx="6018">
                  <c:v>1.5</c:v>
                </c:pt>
                <c:pt idx="6019">
                  <c:v>1.5</c:v>
                </c:pt>
                <c:pt idx="6020">
                  <c:v>1.5</c:v>
                </c:pt>
                <c:pt idx="6021">
                  <c:v>1.5</c:v>
                </c:pt>
                <c:pt idx="6022">
                  <c:v>1.5</c:v>
                </c:pt>
                <c:pt idx="6023">
                  <c:v>1.5</c:v>
                </c:pt>
                <c:pt idx="6024">
                  <c:v>1.5</c:v>
                </c:pt>
                <c:pt idx="6025">
                  <c:v>1.5</c:v>
                </c:pt>
                <c:pt idx="6026">
                  <c:v>1.5</c:v>
                </c:pt>
                <c:pt idx="6027">
                  <c:v>1.1818181818181821</c:v>
                </c:pt>
                <c:pt idx="6028">
                  <c:v>1.1818181818181821</c:v>
                </c:pt>
                <c:pt idx="6029">
                  <c:v>1.1818181818181821</c:v>
                </c:pt>
                <c:pt idx="6030">
                  <c:v>1.1818181818181821</c:v>
                </c:pt>
                <c:pt idx="6031">
                  <c:v>1.1818181818181821</c:v>
                </c:pt>
                <c:pt idx="6032">
                  <c:v>1.1818181818181821</c:v>
                </c:pt>
                <c:pt idx="6033">
                  <c:v>1.1818181818181821</c:v>
                </c:pt>
                <c:pt idx="6034">
                  <c:v>1.1818181818181821</c:v>
                </c:pt>
                <c:pt idx="6035">
                  <c:v>1.1818181818181821</c:v>
                </c:pt>
                <c:pt idx="6036">
                  <c:v>1.1818181818181821</c:v>
                </c:pt>
                <c:pt idx="6037">
                  <c:v>1.1818181818181821</c:v>
                </c:pt>
                <c:pt idx="6038">
                  <c:v>1.1818181818181821</c:v>
                </c:pt>
                <c:pt idx="6039">
                  <c:v>1.1234567901234558</c:v>
                </c:pt>
                <c:pt idx="6040">
                  <c:v>1.1234567901234558</c:v>
                </c:pt>
                <c:pt idx="6041">
                  <c:v>1.1234567901234558</c:v>
                </c:pt>
                <c:pt idx="6042">
                  <c:v>1.1234567901234558</c:v>
                </c:pt>
                <c:pt idx="6043">
                  <c:v>1.1234567901234558</c:v>
                </c:pt>
                <c:pt idx="6044">
                  <c:v>1.1234567901234558</c:v>
                </c:pt>
                <c:pt idx="6045">
                  <c:v>1.1234567901234558</c:v>
                </c:pt>
                <c:pt idx="6046">
                  <c:v>1.1234567901234558</c:v>
                </c:pt>
                <c:pt idx="6047">
                  <c:v>1.1234567901234558</c:v>
                </c:pt>
                <c:pt idx="6048">
                  <c:v>1.1234567901234558</c:v>
                </c:pt>
                <c:pt idx="6049">
                  <c:v>1.1234567901234558</c:v>
                </c:pt>
                <c:pt idx="6050">
                  <c:v>1.1234567901234558</c:v>
                </c:pt>
                <c:pt idx="6051">
                  <c:v>1.1099440962222478</c:v>
                </c:pt>
                <c:pt idx="6052">
                  <c:v>1.0622568093385247</c:v>
                </c:pt>
                <c:pt idx="6053">
                  <c:v>1.0501682962013046</c:v>
                </c:pt>
                <c:pt idx="6054">
                  <c:v>1.0226314968003654</c:v>
                </c:pt>
                <c:pt idx="6055">
                  <c:v>0.99650190114067549</c:v>
                </c:pt>
                <c:pt idx="6056">
                  <c:v>1</c:v>
                </c:pt>
                <c:pt idx="6057">
                  <c:v>1</c:v>
                </c:pt>
                <c:pt idx="6058">
                  <c:v>1</c:v>
                </c:pt>
                <c:pt idx="6059">
                  <c:v>1</c:v>
                </c:pt>
                <c:pt idx="6060">
                  <c:v>1</c:v>
                </c:pt>
                <c:pt idx="6061">
                  <c:v>1</c:v>
                </c:pt>
                <c:pt idx="6062">
                  <c:v>2.4577612287642752</c:v>
                </c:pt>
                <c:pt idx="6063">
                  <c:v>2.4577612287642752</c:v>
                </c:pt>
                <c:pt idx="6064">
                  <c:v>2.4577612287642752</c:v>
                </c:pt>
                <c:pt idx="6065">
                  <c:v>2.4577612287642752</c:v>
                </c:pt>
                <c:pt idx="6066">
                  <c:v>2.4577612287642752</c:v>
                </c:pt>
                <c:pt idx="6067">
                  <c:v>2.4577612287642752</c:v>
                </c:pt>
                <c:pt idx="6068">
                  <c:v>2.4577612287642752</c:v>
                </c:pt>
                <c:pt idx="6069">
                  <c:v>2.4577612287642752</c:v>
                </c:pt>
                <c:pt idx="6070">
                  <c:v>2.4577612287642752</c:v>
                </c:pt>
                <c:pt idx="6071">
                  <c:v>2.4577612287642752</c:v>
                </c:pt>
                <c:pt idx="6072">
                  <c:v>2.4577612287642752</c:v>
                </c:pt>
                <c:pt idx="6073">
                  <c:v>2.4577612287642752</c:v>
                </c:pt>
                <c:pt idx="6074">
                  <c:v>2.4577612287642752</c:v>
                </c:pt>
                <c:pt idx="6075">
                  <c:v>2.4577612287642752</c:v>
                </c:pt>
                <c:pt idx="6076">
                  <c:v>2.4577612287642752</c:v>
                </c:pt>
                <c:pt idx="6077">
                  <c:v>1.461730103806232</c:v>
                </c:pt>
                <c:pt idx="6078">
                  <c:v>1.125306339904103</c:v>
                </c:pt>
                <c:pt idx="6079">
                  <c:v>1.125306339904103</c:v>
                </c:pt>
                <c:pt idx="6080">
                  <c:v>1.125306339904103</c:v>
                </c:pt>
                <c:pt idx="6081">
                  <c:v>1.125306339904103</c:v>
                </c:pt>
                <c:pt idx="6082">
                  <c:v>1.125306339904103</c:v>
                </c:pt>
                <c:pt idx="6083">
                  <c:v>1.125306339904103</c:v>
                </c:pt>
                <c:pt idx="6084">
                  <c:v>1.125306339904103</c:v>
                </c:pt>
                <c:pt idx="6085">
                  <c:v>1.125306339904103</c:v>
                </c:pt>
                <c:pt idx="6086">
                  <c:v>1.125306339904103</c:v>
                </c:pt>
                <c:pt idx="6087">
                  <c:v>1.125306339904103</c:v>
                </c:pt>
                <c:pt idx="6088">
                  <c:v>1.125306339904103</c:v>
                </c:pt>
                <c:pt idx="6089">
                  <c:v>1.125306339904103</c:v>
                </c:pt>
                <c:pt idx="6090">
                  <c:v>1.125306339904103</c:v>
                </c:pt>
                <c:pt idx="6091">
                  <c:v>1.125306339904103</c:v>
                </c:pt>
                <c:pt idx="6092">
                  <c:v>1.125306339904103</c:v>
                </c:pt>
                <c:pt idx="6093">
                  <c:v>1.125306339904103</c:v>
                </c:pt>
                <c:pt idx="6094">
                  <c:v>1.125306339904103</c:v>
                </c:pt>
                <c:pt idx="6095">
                  <c:v>1.125306339904103</c:v>
                </c:pt>
                <c:pt idx="6096">
                  <c:v>1.125306339904103</c:v>
                </c:pt>
                <c:pt idx="6097">
                  <c:v>1.125306339904103</c:v>
                </c:pt>
                <c:pt idx="6098">
                  <c:v>1.125306339904103</c:v>
                </c:pt>
                <c:pt idx="6099">
                  <c:v>1.125306339904103</c:v>
                </c:pt>
                <c:pt idx="6100">
                  <c:v>1.0501143482151738</c:v>
                </c:pt>
                <c:pt idx="6101">
                  <c:v>1.0501143482151738</c:v>
                </c:pt>
                <c:pt idx="6102">
                  <c:v>1.0501143482151738</c:v>
                </c:pt>
                <c:pt idx="6103">
                  <c:v>1.0501143482151738</c:v>
                </c:pt>
                <c:pt idx="6104">
                  <c:v>1.0501143482151738</c:v>
                </c:pt>
                <c:pt idx="6105">
                  <c:v>1.0501143482151738</c:v>
                </c:pt>
                <c:pt idx="6106">
                  <c:v>1.0501143482151738</c:v>
                </c:pt>
                <c:pt idx="6107">
                  <c:v>1.0501143482151738</c:v>
                </c:pt>
                <c:pt idx="6108">
                  <c:v>1.0501143482151738</c:v>
                </c:pt>
                <c:pt idx="6109">
                  <c:v>1.0501143482151738</c:v>
                </c:pt>
                <c:pt idx="6110">
                  <c:v>1.0501143482151738</c:v>
                </c:pt>
                <c:pt idx="6111">
                  <c:v>1.0501143482151738</c:v>
                </c:pt>
                <c:pt idx="6112">
                  <c:v>1.0501143482151738</c:v>
                </c:pt>
                <c:pt idx="6113">
                  <c:v>1.0501143482151738</c:v>
                </c:pt>
                <c:pt idx="6114">
                  <c:v>1.0501143482151738</c:v>
                </c:pt>
                <c:pt idx="6115">
                  <c:v>1.0501143482151738</c:v>
                </c:pt>
                <c:pt idx="6116">
                  <c:v>1.0501143482151738</c:v>
                </c:pt>
                <c:pt idx="6117">
                  <c:v>1.0501143482151738</c:v>
                </c:pt>
                <c:pt idx="6118">
                  <c:v>1.0501143482151738</c:v>
                </c:pt>
                <c:pt idx="6119">
                  <c:v>1.0501143482151738</c:v>
                </c:pt>
                <c:pt idx="6120">
                  <c:v>1</c:v>
                </c:pt>
                <c:pt idx="6121">
                  <c:v>1</c:v>
                </c:pt>
                <c:pt idx="6122">
                  <c:v>1</c:v>
                </c:pt>
                <c:pt idx="6123">
                  <c:v>1</c:v>
                </c:pt>
                <c:pt idx="6124">
                  <c:v>1</c:v>
                </c:pt>
                <c:pt idx="6125">
                  <c:v>0.99782690854118872</c:v>
                </c:pt>
                <c:pt idx="6126">
                  <c:v>0.98223586309523259</c:v>
                </c:pt>
                <c:pt idx="6127">
                  <c:v>1</c:v>
                </c:pt>
                <c:pt idx="6128">
                  <c:v>1.4</c:v>
                </c:pt>
                <c:pt idx="6129">
                  <c:v>1.4</c:v>
                </c:pt>
                <c:pt idx="6130">
                  <c:v>1.4</c:v>
                </c:pt>
                <c:pt idx="6131">
                  <c:v>1.4</c:v>
                </c:pt>
                <c:pt idx="6132">
                  <c:v>1.4</c:v>
                </c:pt>
                <c:pt idx="6133">
                  <c:v>1.4</c:v>
                </c:pt>
                <c:pt idx="6134">
                  <c:v>1.4</c:v>
                </c:pt>
                <c:pt idx="6135">
                  <c:v>1.4</c:v>
                </c:pt>
                <c:pt idx="6136">
                  <c:v>1.5044776119402985</c:v>
                </c:pt>
                <c:pt idx="6137">
                  <c:v>1.4441260744985673</c:v>
                </c:pt>
                <c:pt idx="6138">
                  <c:v>1.4441260744985673</c:v>
                </c:pt>
                <c:pt idx="6139">
                  <c:v>1.4441260744985673</c:v>
                </c:pt>
                <c:pt idx="6140">
                  <c:v>1.4441260744985673</c:v>
                </c:pt>
                <c:pt idx="6141">
                  <c:v>1.4441260744985673</c:v>
                </c:pt>
                <c:pt idx="6142">
                  <c:v>1.4441260744985673</c:v>
                </c:pt>
                <c:pt idx="6143">
                  <c:v>1.4441260744985673</c:v>
                </c:pt>
                <c:pt idx="6144">
                  <c:v>1.4441260744985673</c:v>
                </c:pt>
                <c:pt idx="6145">
                  <c:v>1.4441260744985673</c:v>
                </c:pt>
                <c:pt idx="6146">
                  <c:v>1.4441260744985673</c:v>
                </c:pt>
                <c:pt idx="6147">
                  <c:v>1.4441260744985673</c:v>
                </c:pt>
                <c:pt idx="6148">
                  <c:v>1.4441260744985673</c:v>
                </c:pt>
                <c:pt idx="6149">
                  <c:v>1.4441260744985673</c:v>
                </c:pt>
                <c:pt idx="6150">
                  <c:v>1.4441260744985673</c:v>
                </c:pt>
                <c:pt idx="6151">
                  <c:v>1.4441260744985673</c:v>
                </c:pt>
                <c:pt idx="6152">
                  <c:v>1.4441260744985673</c:v>
                </c:pt>
                <c:pt idx="6153">
                  <c:v>1.4441260744985673</c:v>
                </c:pt>
                <c:pt idx="6154">
                  <c:v>1.4441260744985673</c:v>
                </c:pt>
                <c:pt idx="6155">
                  <c:v>1.3584905660377384</c:v>
                </c:pt>
                <c:pt idx="6156">
                  <c:v>1.3090909090909091</c:v>
                </c:pt>
                <c:pt idx="6157">
                  <c:v>1.3090909090909091</c:v>
                </c:pt>
                <c:pt idx="6158">
                  <c:v>1.3090909090909091</c:v>
                </c:pt>
                <c:pt idx="6159">
                  <c:v>1.3090909090909091</c:v>
                </c:pt>
                <c:pt idx="6160">
                  <c:v>1.2857142857142827</c:v>
                </c:pt>
                <c:pt idx="6161">
                  <c:v>1.2857142857142827</c:v>
                </c:pt>
                <c:pt idx="6162">
                  <c:v>1.2857142857142827</c:v>
                </c:pt>
                <c:pt idx="6163">
                  <c:v>1.2857142857142827</c:v>
                </c:pt>
                <c:pt idx="6164">
                  <c:v>1.2537313432835799</c:v>
                </c:pt>
                <c:pt idx="6165">
                  <c:v>1.2537313432835799</c:v>
                </c:pt>
                <c:pt idx="6166">
                  <c:v>1.2537313432835799</c:v>
                </c:pt>
                <c:pt idx="6167">
                  <c:v>1.2537313432835799</c:v>
                </c:pt>
                <c:pt idx="6168">
                  <c:v>1.2444444444444438</c:v>
                </c:pt>
                <c:pt idx="6169">
                  <c:v>1.2444444444444438</c:v>
                </c:pt>
                <c:pt idx="6170">
                  <c:v>1.2444444444444438</c:v>
                </c:pt>
                <c:pt idx="6171">
                  <c:v>1.2203389830508475</c:v>
                </c:pt>
                <c:pt idx="6172">
                  <c:v>1.1858823529411764</c:v>
                </c:pt>
                <c:pt idx="6173">
                  <c:v>1.1720930232558164</c:v>
                </c:pt>
                <c:pt idx="6174">
                  <c:v>1.1720930232558164</c:v>
                </c:pt>
                <c:pt idx="6175">
                  <c:v>1.1720930232558164</c:v>
                </c:pt>
                <c:pt idx="6176">
                  <c:v>1.1720930232558164</c:v>
                </c:pt>
                <c:pt idx="6177">
                  <c:v>1.1300448430493273</c:v>
                </c:pt>
                <c:pt idx="6178">
                  <c:v>1.1300448430493273</c:v>
                </c:pt>
                <c:pt idx="6179">
                  <c:v>1.1125827814569562</c:v>
                </c:pt>
                <c:pt idx="6180">
                  <c:v>1.1125827814569562</c:v>
                </c:pt>
                <c:pt idx="6181">
                  <c:v>1.0956521739130465</c:v>
                </c:pt>
                <c:pt idx="6182">
                  <c:v>1.0792291220556738</c:v>
                </c:pt>
                <c:pt idx="6183">
                  <c:v>1.0792291220556738</c:v>
                </c:pt>
                <c:pt idx="6184">
                  <c:v>1.0792291220556738</c:v>
                </c:pt>
                <c:pt idx="6185">
                  <c:v>1.0792291220556738</c:v>
                </c:pt>
                <c:pt idx="6186">
                  <c:v>1.0792291220556738</c:v>
                </c:pt>
                <c:pt idx="6187">
                  <c:v>1.0792291220556738</c:v>
                </c:pt>
                <c:pt idx="6188">
                  <c:v>1.0792291220556738</c:v>
                </c:pt>
                <c:pt idx="6189">
                  <c:v>1.037037037037037</c:v>
                </c:pt>
                <c:pt idx="6190">
                  <c:v>1.037037037037037</c:v>
                </c:pt>
                <c:pt idx="6191">
                  <c:v>1.037037037037037</c:v>
                </c:pt>
                <c:pt idx="6192">
                  <c:v>1.037037037037037</c:v>
                </c:pt>
                <c:pt idx="6193">
                  <c:v>1.0140845070422535</c:v>
                </c:pt>
                <c:pt idx="6194">
                  <c:v>1.0140845070422535</c:v>
                </c:pt>
                <c:pt idx="6195">
                  <c:v>1.008</c:v>
                </c:pt>
                <c:pt idx="6196">
                  <c:v>1.0039840637450199</c:v>
                </c:pt>
                <c:pt idx="6197">
                  <c:v>1.0039840637450199</c:v>
                </c:pt>
                <c:pt idx="6198">
                  <c:v>1.0039840637450199</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1.7537190082644738</c:v>
                </c:pt>
                <c:pt idx="6212">
                  <c:v>1.7537190082644738</c:v>
                </c:pt>
                <c:pt idx="6213">
                  <c:v>1.7537190082644738</c:v>
                </c:pt>
                <c:pt idx="6214">
                  <c:v>1.7537190082644738</c:v>
                </c:pt>
                <c:pt idx="6215">
                  <c:v>1.7537190082644738</c:v>
                </c:pt>
                <c:pt idx="6216">
                  <c:v>1.5783992859268174</c:v>
                </c:pt>
                <c:pt idx="6217">
                  <c:v>1.5783992859268174</c:v>
                </c:pt>
                <c:pt idx="6218">
                  <c:v>1.5783992859268174</c:v>
                </c:pt>
                <c:pt idx="6219">
                  <c:v>1.3811507419942781</c:v>
                </c:pt>
                <c:pt idx="6220">
                  <c:v>1.3811507419942781</c:v>
                </c:pt>
                <c:pt idx="6221">
                  <c:v>1.3811507419942781</c:v>
                </c:pt>
                <c:pt idx="6222">
                  <c:v>1.3811507419942781</c:v>
                </c:pt>
                <c:pt idx="6223">
                  <c:v>1.3811507419942781</c:v>
                </c:pt>
                <c:pt idx="6224">
                  <c:v>1.1161371765200967</c:v>
                </c:pt>
                <c:pt idx="6225">
                  <c:v>1.1161371765200967</c:v>
                </c:pt>
                <c:pt idx="6226">
                  <c:v>1.1161371765200967</c:v>
                </c:pt>
                <c:pt idx="6227">
                  <c:v>1.1161371765200967</c:v>
                </c:pt>
                <c:pt idx="6228">
                  <c:v>1.1161371765200967</c:v>
                </c:pt>
                <c:pt idx="6229">
                  <c:v>1.1161371765200967</c:v>
                </c:pt>
                <c:pt idx="6230">
                  <c:v>1.1161371765200967</c:v>
                </c:pt>
                <c:pt idx="6231">
                  <c:v>1.1161371765200967</c:v>
                </c:pt>
                <c:pt idx="6232">
                  <c:v>1.0375513397222771</c:v>
                </c:pt>
                <c:pt idx="6233">
                  <c:v>1.0375513397222771</c:v>
                </c:pt>
                <c:pt idx="6234">
                  <c:v>1.0375513397222771</c:v>
                </c:pt>
                <c:pt idx="6235">
                  <c:v>1.0375513397222771</c:v>
                </c:pt>
                <c:pt idx="6236">
                  <c:v>1.0375513397222771</c:v>
                </c:pt>
                <c:pt idx="6237">
                  <c:v>1.0375513397222771</c:v>
                </c:pt>
                <c:pt idx="6238">
                  <c:v>1.0375513397222771</c:v>
                </c:pt>
                <c:pt idx="6239">
                  <c:v>1.0375513397222771</c:v>
                </c:pt>
                <c:pt idx="6240">
                  <c:v>1</c:v>
                </c:pt>
                <c:pt idx="6241">
                  <c:v>1</c:v>
                </c:pt>
                <c:pt idx="6242">
                  <c:v>1</c:v>
                </c:pt>
                <c:pt idx="6243">
                  <c:v>1</c:v>
                </c:pt>
                <c:pt idx="6244">
                  <c:v>1</c:v>
                </c:pt>
              </c:numCache>
            </c:numRef>
          </c:yVal>
          <c:smooth val="0"/>
        </c:ser>
        <c:dLbls>
          <c:showLegendKey val="0"/>
          <c:showVal val="0"/>
          <c:showCatName val="0"/>
          <c:showSerName val="0"/>
          <c:showPercent val="0"/>
          <c:showBubbleSize val="0"/>
        </c:dLbls>
        <c:axId val="339762256"/>
        <c:axId val="339762648"/>
      </c:scatterChart>
      <c:valAx>
        <c:axId val="339762256"/>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US"/>
                  <a:t>Percent of Actual Duration</a:t>
                </a:r>
              </a:p>
            </c:rich>
          </c:tx>
          <c:layout>
            <c:manualLayout>
              <c:xMode val="edge"/>
              <c:yMode val="edge"/>
              <c:x val="0.37291897891232112"/>
              <c:y val="0.9396411092985338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339762648"/>
        <c:crossesAt val="0.1"/>
        <c:crossBetween val="midCat"/>
      </c:valAx>
      <c:valAx>
        <c:axId val="339762648"/>
        <c:scaling>
          <c:logBase val="10"/>
          <c:orientation val="minMax"/>
        </c:scaling>
        <c:delete val="0"/>
        <c:axPos val="l"/>
        <c:majorGridlines>
          <c:spPr>
            <a:ln w="3175">
              <a:solidFill>
                <a:srgbClr val="000000"/>
              </a:solidFill>
              <a:prstDash val="solid"/>
            </a:ln>
          </c:spPr>
        </c:majorGridlines>
        <c:title>
          <c:tx>
            <c:rich>
              <a:bodyPr/>
              <a:lstStyle/>
              <a:p>
                <a:pPr>
                  <a:defRPr sz="1300" b="1" i="0" u="none" strike="noStrike" baseline="0">
                    <a:solidFill>
                      <a:srgbClr val="000000"/>
                    </a:solidFill>
                    <a:latin typeface="Arial"/>
                    <a:ea typeface="Arial"/>
                    <a:cs typeface="Arial"/>
                  </a:defRPr>
                </a:pPr>
                <a:r>
                  <a:rPr lang="en-US"/>
                  <a:t>Acutal Total Duration / Estimated Total Duration</a:t>
                </a:r>
              </a:p>
            </c:rich>
          </c:tx>
          <c:layout>
            <c:manualLayout>
              <c:xMode val="edge"/>
              <c:yMode val="edge"/>
              <c:x val="6.6592674805771674E-3"/>
              <c:y val="0.185970636215334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339762256"/>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scatterChart>
        <c:scatterStyle val="lineMarker"/>
        <c:varyColors val="0"/>
        <c:ser>
          <c:idx val="0"/>
          <c:order val="0"/>
          <c:tx>
            <c:strRef>
              <c:f>Sheet1!$M$1</c:f>
              <c:strCache>
                <c:ptCount val="1"/>
                <c:pt idx="0">
                  <c:v>Projected Ship Date</c:v>
                </c:pt>
              </c:strCache>
            </c:strRef>
          </c:tx>
          <c:spPr>
            <a:ln>
              <a:solidFill>
                <a:srgbClr val="00B050"/>
              </a:solidFill>
            </a:ln>
          </c:spPr>
          <c:xVal>
            <c:numRef>
              <c:f>Sheet1!$A$2:$A$9</c:f>
              <c:numCache>
                <c:formatCode>General</c:formatCode>
                <c:ptCount val="8"/>
                <c:pt idx="0">
                  <c:v>0</c:v>
                </c:pt>
                <c:pt idx="1">
                  <c:v>1</c:v>
                </c:pt>
                <c:pt idx="2">
                  <c:v>2</c:v>
                </c:pt>
                <c:pt idx="3">
                  <c:v>3</c:v>
                </c:pt>
                <c:pt idx="4">
                  <c:v>4</c:v>
                </c:pt>
                <c:pt idx="5">
                  <c:v>5</c:v>
                </c:pt>
                <c:pt idx="6">
                  <c:v>6</c:v>
                </c:pt>
                <c:pt idx="7">
                  <c:v>7</c:v>
                </c:pt>
              </c:numCache>
            </c:numRef>
          </c:xVal>
          <c:yVal>
            <c:numRef>
              <c:f>Sheet1!$M$2:$M$9</c:f>
              <c:numCache>
                <c:formatCode>m/d/yy;@</c:formatCode>
                <c:ptCount val="8"/>
                <c:pt idx="0" formatCode="m/d/yyyy">
                  <c:v>40086</c:v>
                </c:pt>
                <c:pt idx="1">
                  <c:v>40433.1</c:v>
                </c:pt>
                <c:pt idx="2">
                  <c:v>40207.669565217395</c:v>
                </c:pt>
                <c:pt idx="3">
                  <c:v>40138.024390243903</c:v>
                </c:pt>
                <c:pt idx="4">
                  <c:v>40087.440000000002</c:v>
                </c:pt>
                <c:pt idx="5">
                  <c:v>40140.618461538463</c:v>
                </c:pt>
                <c:pt idx="6">
                  <c:v>40120.756626506023</c:v>
                </c:pt>
                <c:pt idx="7">
                  <c:v>40120.756626506023</c:v>
                </c:pt>
              </c:numCache>
            </c:numRef>
          </c:yVal>
          <c:smooth val="0"/>
        </c:ser>
        <c:dLbls>
          <c:showLegendKey val="0"/>
          <c:showVal val="0"/>
          <c:showCatName val="0"/>
          <c:showSerName val="0"/>
          <c:showPercent val="0"/>
          <c:showBubbleSize val="0"/>
        </c:dLbls>
        <c:axId val="339763432"/>
        <c:axId val="339763824"/>
      </c:scatterChart>
      <c:valAx>
        <c:axId val="339763432"/>
        <c:scaling>
          <c:orientation val="minMax"/>
        </c:scaling>
        <c:delete val="0"/>
        <c:axPos val="b"/>
        <c:title>
          <c:tx>
            <c:rich>
              <a:bodyPr/>
              <a:lstStyle/>
              <a:p>
                <a:pPr>
                  <a:defRPr/>
                </a:pPr>
                <a:r>
                  <a:rPr lang="en-US" dirty="0" smtClean="0"/>
                  <a:t>Iteration</a:t>
                </a:r>
                <a:endParaRPr lang="en-US" dirty="0"/>
              </a:p>
            </c:rich>
          </c:tx>
          <c:layout/>
          <c:overlay val="0"/>
        </c:title>
        <c:numFmt formatCode="General" sourceLinked="1"/>
        <c:majorTickMark val="out"/>
        <c:minorTickMark val="none"/>
        <c:tickLblPos val="nextTo"/>
        <c:crossAx val="339763824"/>
        <c:crosses val="autoZero"/>
        <c:crossBetween val="midCat"/>
      </c:valAx>
      <c:valAx>
        <c:axId val="339763824"/>
        <c:scaling>
          <c:orientation val="minMax"/>
        </c:scaling>
        <c:delete val="0"/>
        <c:axPos val="l"/>
        <c:majorGridlines/>
        <c:numFmt formatCode="m/d/yyyy" sourceLinked="1"/>
        <c:majorTickMark val="out"/>
        <c:minorTickMark val="none"/>
        <c:tickLblPos val="nextTo"/>
        <c:crossAx val="33976343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test1</c:v>
          </c:tx>
          <c:xVal>
            <c:numRef>
              <c:f>'ADP-LV2013'!$B$2:$B$24</c:f>
              <c:numCache>
                <c:formatCode>General</c:formatCode>
                <c:ptCount val="23"/>
                <c:pt idx="0">
                  <c:v>0.11583011583011583</c:v>
                </c:pt>
                <c:pt idx="1">
                  <c:v>0.25096525096525096</c:v>
                </c:pt>
                <c:pt idx="2">
                  <c:v>0.3359073359073359</c:v>
                </c:pt>
                <c:pt idx="3">
                  <c:v>0.44401544401544402</c:v>
                </c:pt>
                <c:pt idx="4">
                  <c:v>0.48648648648648651</c:v>
                </c:pt>
                <c:pt idx="5">
                  <c:v>0.50193050193050193</c:v>
                </c:pt>
                <c:pt idx="6">
                  <c:v>0.56756756756756754</c:v>
                </c:pt>
                <c:pt idx="7">
                  <c:v>0.5791505791505791</c:v>
                </c:pt>
                <c:pt idx="8">
                  <c:v>0.5791505791505791</c:v>
                </c:pt>
                <c:pt idx="9">
                  <c:v>0.59845559845559848</c:v>
                </c:pt>
                <c:pt idx="10">
                  <c:v>0.61776061776061775</c:v>
                </c:pt>
                <c:pt idx="11">
                  <c:v>0.65637065637065639</c:v>
                </c:pt>
                <c:pt idx="12">
                  <c:v>0.65637065637065639</c:v>
                </c:pt>
                <c:pt idx="13">
                  <c:v>0.77220077220077221</c:v>
                </c:pt>
                <c:pt idx="14">
                  <c:v>0.84169884169884168</c:v>
                </c:pt>
                <c:pt idx="15">
                  <c:v>0.86872586872586877</c:v>
                </c:pt>
                <c:pt idx="16">
                  <c:v>0.86872586872586877</c:v>
                </c:pt>
                <c:pt idx="17">
                  <c:v>0.87258687258687262</c:v>
                </c:pt>
                <c:pt idx="18">
                  <c:v>1.1583011583011582</c:v>
                </c:pt>
                <c:pt idx="19">
                  <c:v>1.2355212355212355</c:v>
                </c:pt>
                <c:pt idx="20">
                  <c:v>1.2857142857142858</c:v>
                </c:pt>
                <c:pt idx="21">
                  <c:v>1.5444015444015444</c:v>
                </c:pt>
                <c:pt idx="22">
                  <c:v>2.5984555984555984</c:v>
                </c:pt>
              </c:numCache>
            </c:numRef>
          </c:xVal>
          <c:yVal>
            <c:numRef>
              <c:f>'ADP-LV2013'!$C$2:$C$24</c:f>
              <c:numCache>
                <c:formatCode>General</c:formatCode>
                <c:ptCount val="23"/>
                <c:pt idx="0">
                  <c:v>1.7857142857142856E-2</c:v>
                </c:pt>
                <c:pt idx="1">
                  <c:v>5.3571428571428568E-2</c:v>
                </c:pt>
                <c:pt idx="2">
                  <c:v>8.9285714285714288E-2</c:v>
                </c:pt>
                <c:pt idx="3">
                  <c:v>0.125</c:v>
                </c:pt>
                <c:pt idx="4">
                  <c:v>0.16071428571428573</c:v>
                </c:pt>
                <c:pt idx="5">
                  <c:v>0.19642857142857142</c:v>
                </c:pt>
                <c:pt idx="6">
                  <c:v>0.23214285714285715</c:v>
                </c:pt>
                <c:pt idx="7">
                  <c:v>0.26785714285714285</c:v>
                </c:pt>
                <c:pt idx="8">
                  <c:v>0.30357142857142855</c:v>
                </c:pt>
                <c:pt idx="9">
                  <c:v>0.3392857142857143</c:v>
                </c:pt>
                <c:pt idx="10">
                  <c:v>0.375</c:v>
                </c:pt>
                <c:pt idx="11">
                  <c:v>0.4107142857142857</c:v>
                </c:pt>
                <c:pt idx="12">
                  <c:v>0.44642857142857145</c:v>
                </c:pt>
                <c:pt idx="13">
                  <c:v>0.48214285714285715</c:v>
                </c:pt>
                <c:pt idx="14">
                  <c:v>0.5178571428571429</c:v>
                </c:pt>
                <c:pt idx="15">
                  <c:v>0.5535714285714286</c:v>
                </c:pt>
                <c:pt idx="16">
                  <c:v>0.5892857142857143</c:v>
                </c:pt>
                <c:pt idx="17">
                  <c:v>0.625</c:v>
                </c:pt>
                <c:pt idx="18">
                  <c:v>0.6607142857142857</c:v>
                </c:pt>
                <c:pt idx="19">
                  <c:v>0.6964285714285714</c:v>
                </c:pt>
                <c:pt idx="20">
                  <c:v>0.7321428571428571</c:v>
                </c:pt>
                <c:pt idx="21">
                  <c:v>0.7678571428571429</c:v>
                </c:pt>
                <c:pt idx="22">
                  <c:v>0.8035714285714286</c:v>
                </c:pt>
              </c:numCache>
            </c:numRef>
          </c:yVal>
          <c:smooth val="1"/>
        </c:ser>
        <c:ser>
          <c:idx val="1"/>
          <c:order val="1"/>
          <c:tx>
            <c:v>test2</c:v>
          </c:tx>
          <c:xVal>
            <c:numRef>
              <c:f>'ADP-BOS2013'!$B$2:$B$24</c:f>
              <c:numCache>
                <c:formatCode>General</c:formatCode>
                <c:ptCount val="23"/>
                <c:pt idx="0">
                  <c:v>0.31137724550898205</c:v>
                </c:pt>
                <c:pt idx="1">
                  <c:v>0.3592814371257485</c:v>
                </c:pt>
                <c:pt idx="2">
                  <c:v>0.38323353293413176</c:v>
                </c:pt>
                <c:pt idx="3">
                  <c:v>0.38922155688622756</c:v>
                </c:pt>
                <c:pt idx="4">
                  <c:v>0.44910179640718562</c:v>
                </c:pt>
                <c:pt idx="5">
                  <c:v>0.47904191616766467</c:v>
                </c:pt>
                <c:pt idx="6">
                  <c:v>0.50299401197604787</c:v>
                </c:pt>
                <c:pt idx="7">
                  <c:v>0.62874251497005984</c:v>
                </c:pt>
                <c:pt idx="8">
                  <c:v>0.6586826347305389</c:v>
                </c:pt>
                <c:pt idx="9">
                  <c:v>0.71257485029940115</c:v>
                </c:pt>
                <c:pt idx="10">
                  <c:v>0.74850299401197606</c:v>
                </c:pt>
                <c:pt idx="11">
                  <c:v>0.74850299401197606</c:v>
                </c:pt>
                <c:pt idx="12">
                  <c:v>0.80838323353293418</c:v>
                </c:pt>
                <c:pt idx="13">
                  <c:v>0.83832335329341312</c:v>
                </c:pt>
                <c:pt idx="14">
                  <c:v>0.89820359281437123</c:v>
                </c:pt>
                <c:pt idx="15">
                  <c:v>0.92215568862275454</c:v>
                </c:pt>
                <c:pt idx="16">
                  <c:v>1.0479041916167664</c:v>
                </c:pt>
                <c:pt idx="17">
                  <c:v>1.2095808383233533</c:v>
                </c:pt>
                <c:pt idx="18">
                  <c:v>1.3712574850299402</c:v>
                </c:pt>
                <c:pt idx="19">
                  <c:v>1.7964071856287425</c:v>
                </c:pt>
                <c:pt idx="20">
                  <c:v>2.0538922155688621</c:v>
                </c:pt>
                <c:pt idx="21">
                  <c:v>2.5868263473053892</c:v>
                </c:pt>
                <c:pt idx="22">
                  <c:v>4.7904191616766463</c:v>
                </c:pt>
              </c:numCache>
            </c:numRef>
          </c:xVal>
          <c:yVal>
            <c:numRef>
              <c:f>'ADP-BOS2013'!$C$2:$C$24</c:f>
              <c:numCache>
                <c:formatCode>General</c:formatCode>
                <c:ptCount val="23"/>
                <c:pt idx="0">
                  <c:v>1.7241379310344827E-2</c:v>
                </c:pt>
                <c:pt idx="1">
                  <c:v>5.1724137931034482E-2</c:v>
                </c:pt>
                <c:pt idx="2">
                  <c:v>8.6206896551724144E-2</c:v>
                </c:pt>
                <c:pt idx="3">
                  <c:v>0.1206896551724138</c:v>
                </c:pt>
                <c:pt idx="4">
                  <c:v>0.15517241379310345</c:v>
                </c:pt>
                <c:pt idx="5">
                  <c:v>0.18965517241379309</c:v>
                </c:pt>
                <c:pt idx="6">
                  <c:v>0.22413793103448276</c:v>
                </c:pt>
                <c:pt idx="7">
                  <c:v>0.25862068965517243</c:v>
                </c:pt>
                <c:pt idx="8">
                  <c:v>0.29310344827586204</c:v>
                </c:pt>
                <c:pt idx="9">
                  <c:v>0.32758620689655171</c:v>
                </c:pt>
                <c:pt idx="10">
                  <c:v>0.36206896551724138</c:v>
                </c:pt>
                <c:pt idx="11">
                  <c:v>0.39655172413793105</c:v>
                </c:pt>
                <c:pt idx="12">
                  <c:v>0.43103448275862066</c:v>
                </c:pt>
                <c:pt idx="13">
                  <c:v>0.46551724137931033</c:v>
                </c:pt>
                <c:pt idx="14">
                  <c:v>0.5</c:v>
                </c:pt>
                <c:pt idx="15">
                  <c:v>0.53448275862068961</c:v>
                </c:pt>
                <c:pt idx="16">
                  <c:v>0.56896551724137934</c:v>
                </c:pt>
                <c:pt idx="17">
                  <c:v>0.60344827586206895</c:v>
                </c:pt>
                <c:pt idx="18">
                  <c:v>0.63793103448275867</c:v>
                </c:pt>
                <c:pt idx="19">
                  <c:v>0.67241379310344829</c:v>
                </c:pt>
                <c:pt idx="20">
                  <c:v>0.7068965517241379</c:v>
                </c:pt>
                <c:pt idx="21">
                  <c:v>0.74137931034482762</c:v>
                </c:pt>
                <c:pt idx="22">
                  <c:v>0.77586206896551724</c:v>
                </c:pt>
              </c:numCache>
            </c:numRef>
          </c:yVal>
          <c:smooth val="1"/>
        </c:ser>
        <c:ser>
          <c:idx val="2"/>
          <c:order val="2"/>
          <c:tx>
            <c:v>Group1</c:v>
          </c:tx>
          <c:xVal>
            <c:numRef>
              <c:f>'ADP-LV2013'!$B$27:$B$31</c:f>
              <c:numCache>
                <c:formatCode>General</c:formatCode>
                <c:ptCount val="5"/>
                <c:pt idx="0">
                  <c:v>0.67567567567567566</c:v>
                </c:pt>
                <c:pt idx="1">
                  <c:v>0.86872586872586877</c:v>
                </c:pt>
                <c:pt idx="2">
                  <c:v>0.86872586872586877</c:v>
                </c:pt>
                <c:pt idx="3">
                  <c:v>1.1583011583011582</c:v>
                </c:pt>
                <c:pt idx="4">
                  <c:v>1.5444015444015444</c:v>
                </c:pt>
              </c:numCache>
            </c:numRef>
          </c:xVal>
          <c:yVal>
            <c:numRef>
              <c:f>'ADP-LV2013'!$C$27:$C$31</c:f>
              <c:numCache>
                <c:formatCode>General</c:formatCode>
                <c:ptCount val="5"/>
                <c:pt idx="0">
                  <c:v>0.1</c:v>
                </c:pt>
                <c:pt idx="1">
                  <c:v>0.3</c:v>
                </c:pt>
                <c:pt idx="2">
                  <c:v>0.5</c:v>
                </c:pt>
                <c:pt idx="3">
                  <c:v>0.7</c:v>
                </c:pt>
                <c:pt idx="4">
                  <c:v>0.9</c:v>
                </c:pt>
              </c:numCache>
            </c:numRef>
          </c:yVal>
          <c:smooth val="1"/>
        </c:ser>
        <c:ser>
          <c:idx val="3"/>
          <c:order val="3"/>
          <c:tx>
            <c:v>Group2</c:v>
          </c:tx>
          <c:xVal>
            <c:numRef>
              <c:f>'ADP-BOS2013'!$B$31:$B$35</c:f>
              <c:numCache>
                <c:formatCode>General</c:formatCode>
                <c:ptCount val="5"/>
                <c:pt idx="0">
                  <c:v>0.74850299401197606</c:v>
                </c:pt>
                <c:pt idx="1">
                  <c:v>0.89820359281437123</c:v>
                </c:pt>
                <c:pt idx="2">
                  <c:v>1.0778443113772456</c:v>
                </c:pt>
                <c:pt idx="3">
                  <c:v>1.1976047904191616</c:v>
                </c:pt>
                <c:pt idx="4">
                  <c:v>1.7964071856287425</c:v>
                </c:pt>
              </c:numCache>
            </c:numRef>
          </c:xVal>
          <c:yVal>
            <c:numRef>
              <c:f>'ADP-BOS2013'!$C$31:$C$35</c:f>
              <c:numCache>
                <c:formatCode>General</c:formatCode>
                <c:ptCount val="5"/>
                <c:pt idx="0">
                  <c:v>0.1</c:v>
                </c:pt>
                <c:pt idx="1">
                  <c:v>0.3</c:v>
                </c:pt>
                <c:pt idx="2">
                  <c:v>0.5</c:v>
                </c:pt>
                <c:pt idx="3">
                  <c:v>0.7</c:v>
                </c:pt>
                <c:pt idx="4">
                  <c:v>0.9</c:v>
                </c:pt>
              </c:numCache>
            </c:numRef>
          </c:yVal>
          <c:smooth val="1"/>
        </c:ser>
        <c:ser>
          <c:idx val="4"/>
          <c:order val="4"/>
          <c:tx>
            <c:v>ave1</c:v>
          </c:tx>
          <c:spPr>
            <a:ln w="50800"/>
          </c:spPr>
          <c:marker>
            <c:symbol val="square"/>
            <c:size val="15"/>
            <c:spPr>
              <a:ln w="50800"/>
            </c:spPr>
          </c:marker>
          <c:xVal>
            <c:numRef>
              <c:f>'ADP-LV2013'!$B$34</c:f>
              <c:numCache>
                <c:formatCode>General</c:formatCode>
                <c:ptCount val="1"/>
                <c:pt idx="0">
                  <c:v>0.80157797549101917</c:v>
                </c:pt>
              </c:numCache>
            </c:numRef>
          </c:xVal>
          <c:yVal>
            <c:numRef>
              <c:f>'ADP-LV2013'!$C$34</c:f>
              <c:numCache>
                <c:formatCode>General</c:formatCode>
                <c:ptCount val="1"/>
                <c:pt idx="0">
                  <c:v>0.5</c:v>
                </c:pt>
              </c:numCache>
            </c:numRef>
          </c:yVal>
          <c:smooth val="1"/>
        </c:ser>
        <c:ser>
          <c:idx val="5"/>
          <c:order val="5"/>
          <c:tx>
            <c:v>ave2</c:v>
          </c:tx>
          <c:marker>
            <c:symbol val="circle"/>
            <c:size val="15"/>
            <c:spPr>
              <a:ln w="50800"/>
            </c:spPr>
          </c:marker>
          <c:xVal>
            <c:numRef>
              <c:f>'ADP-BOS2013'!$B$26</c:f>
              <c:numCache>
                <c:formatCode>General</c:formatCode>
                <c:ptCount val="1"/>
                <c:pt idx="0">
                  <c:v>1.0736787294975267</c:v>
                </c:pt>
              </c:numCache>
            </c:numRef>
          </c:xVal>
          <c:yVal>
            <c:numRef>
              <c:f>'ADP-BOS2013'!$C$26</c:f>
              <c:numCache>
                <c:formatCode>General</c:formatCode>
                <c:ptCount val="1"/>
                <c:pt idx="0">
                  <c:v>0.5</c:v>
                </c:pt>
              </c:numCache>
            </c:numRef>
          </c:yVal>
          <c:smooth val="1"/>
        </c:ser>
        <c:dLbls>
          <c:showLegendKey val="0"/>
          <c:showVal val="0"/>
          <c:showCatName val="0"/>
          <c:showSerName val="0"/>
          <c:showPercent val="0"/>
          <c:showBubbleSize val="0"/>
        </c:dLbls>
        <c:axId val="339764608"/>
        <c:axId val="339765000"/>
      </c:scatterChart>
      <c:valAx>
        <c:axId val="339764608"/>
        <c:scaling>
          <c:orientation val="minMax"/>
        </c:scaling>
        <c:delete val="0"/>
        <c:axPos val="b"/>
        <c:title>
          <c:tx>
            <c:rich>
              <a:bodyPr/>
              <a:lstStyle/>
              <a:p>
                <a:pPr>
                  <a:defRPr/>
                </a:pPr>
                <a:r>
                  <a:rPr lang="en-US" dirty="0" smtClean="0"/>
                  <a:t>Ratio</a:t>
                </a:r>
                <a:r>
                  <a:rPr lang="en-US" baseline="0" dirty="0" smtClean="0"/>
                  <a:t> of Estimate/Actual</a:t>
                </a:r>
                <a:endParaRPr lang="en-US" dirty="0"/>
              </a:p>
            </c:rich>
          </c:tx>
          <c:layout/>
          <c:overlay val="0"/>
        </c:title>
        <c:numFmt formatCode="General" sourceLinked="1"/>
        <c:majorTickMark val="out"/>
        <c:minorTickMark val="none"/>
        <c:tickLblPos val="nextTo"/>
        <c:crossAx val="339765000"/>
        <c:crosses val="autoZero"/>
        <c:crossBetween val="midCat"/>
      </c:valAx>
      <c:valAx>
        <c:axId val="339765000"/>
        <c:scaling>
          <c:orientation val="minMax"/>
          <c:max val="1"/>
        </c:scaling>
        <c:delete val="0"/>
        <c:axPos val="l"/>
        <c:majorGridlines/>
        <c:numFmt formatCode="General" sourceLinked="1"/>
        <c:majorTickMark val="out"/>
        <c:minorTickMark val="none"/>
        <c:tickLblPos val="nextTo"/>
        <c:crossAx val="33976460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339765784"/>
        <c:axId val="339766176"/>
      </c:scatterChart>
      <c:valAx>
        <c:axId val="339765784"/>
        <c:scaling>
          <c:orientation val="minMax"/>
        </c:scaling>
        <c:delete val="0"/>
        <c:axPos val="b"/>
        <c:numFmt formatCode="m/d/yyyy" sourceLinked="1"/>
        <c:majorTickMark val="out"/>
        <c:minorTickMark val="none"/>
        <c:tickLblPos val="nextTo"/>
        <c:crossAx val="339766176"/>
        <c:crosses val="autoZero"/>
        <c:crossBetween val="midCat"/>
      </c:valAx>
      <c:valAx>
        <c:axId val="339766176"/>
        <c:scaling>
          <c:orientation val="minMax"/>
          <c:max val="1"/>
        </c:scaling>
        <c:delete val="0"/>
        <c:axPos val="l"/>
        <c:majorGridlines/>
        <c:numFmt formatCode="General" sourceLinked="1"/>
        <c:majorTickMark val="out"/>
        <c:minorTickMark val="none"/>
        <c:tickLblPos val="nextTo"/>
        <c:crossAx val="339765784"/>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0.02352</cdr:x>
      <cdr:y>0.15651</cdr:y>
    </cdr:from>
    <cdr:to>
      <cdr:x>0.09382</cdr:x>
      <cdr:y>0.78901</cdr:y>
    </cdr:to>
    <cdr:grpSp>
      <cdr:nvGrpSpPr>
        <cdr:cNvPr id="11" name="Group 10"/>
        <cdr:cNvGrpSpPr/>
      </cdr:nvGrpSpPr>
      <cdr:grpSpPr>
        <a:xfrm xmlns:a="http://schemas.openxmlformats.org/drawingml/2006/main">
          <a:off x="195961" y="800658"/>
          <a:ext cx="585716" cy="3235678"/>
          <a:chOff x="393671" y="874784"/>
          <a:chExt cx="437413" cy="3235679"/>
        </a:xfrm>
      </cdr:grpSpPr>
      <cdr:sp macro="" textlink="">
        <cdr:nvSpPr>
          <cdr:cNvPr id="1025" name="Text Box 1"/>
          <cdr:cNvSpPr txBox="1">
            <a:spLocks xmlns:a="http://schemas.openxmlformats.org/drawingml/2006/main" noChangeArrowheads="1"/>
          </cdr:cNvSpPr>
        </cdr:nvSpPr>
        <cdr:spPr bwMode="auto">
          <a:xfrm xmlns:a="http://schemas.openxmlformats.org/drawingml/2006/main">
            <a:off x="393671" y="874784"/>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4.0</a:t>
            </a:r>
          </a:p>
        </cdr:txBody>
      </cdr:sp>
      <cdr:sp macro="" textlink="">
        <cdr:nvSpPr>
          <cdr:cNvPr id="1026" name="Text Box 2"/>
          <cdr:cNvSpPr txBox="1">
            <a:spLocks xmlns:a="http://schemas.openxmlformats.org/drawingml/2006/main" noChangeArrowheads="1"/>
          </cdr:cNvSpPr>
        </cdr:nvSpPr>
        <cdr:spPr bwMode="auto">
          <a:xfrm xmlns:a="http://schemas.openxmlformats.org/drawingml/2006/main">
            <a:off x="393671" y="1612723"/>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2.0</a:t>
            </a:r>
          </a:p>
        </cdr:txBody>
      </cdr:sp>
      <cdr:sp macro="" textlink="">
        <cdr:nvSpPr>
          <cdr:cNvPr id="1027" name="Text Box 3"/>
          <cdr:cNvSpPr txBox="1">
            <a:spLocks xmlns:a="http://schemas.openxmlformats.org/drawingml/2006/main" noChangeArrowheads="1"/>
          </cdr:cNvSpPr>
        </cdr:nvSpPr>
        <cdr:spPr bwMode="auto">
          <a:xfrm xmlns:a="http://schemas.openxmlformats.org/drawingml/2006/main">
            <a:off x="393671" y="313208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0.5</a:t>
            </a:r>
          </a:p>
        </cdr:txBody>
      </cdr:sp>
      <cdr:sp macro="" textlink="">
        <cdr:nvSpPr>
          <cdr:cNvPr id="1028" name="Text Box 4"/>
          <cdr:cNvSpPr txBox="1">
            <a:spLocks xmlns:a="http://schemas.openxmlformats.org/drawingml/2006/main" noChangeArrowheads="1"/>
          </cdr:cNvSpPr>
        </cdr:nvSpPr>
        <cdr:spPr bwMode="auto">
          <a:xfrm xmlns:a="http://schemas.openxmlformats.org/drawingml/2006/main">
            <a:off x="393671" y="387002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0.25</a:t>
            </a:r>
          </a:p>
        </cdr:txBody>
      </cdr:sp>
      <cdr:sp macro="" textlink="">
        <cdr:nvSpPr>
          <cdr:cNvPr id="1029" name="Text Box 5"/>
          <cdr:cNvSpPr txBox="1">
            <a:spLocks xmlns:a="http://schemas.openxmlformats.org/drawingml/2006/main" noChangeArrowheads="1"/>
          </cdr:cNvSpPr>
        </cdr:nvSpPr>
        <cdr:spPr bwMode="auto">
          <a:xfrm xmlns:a="http://schemas.openxmlformats.org/drawingml/2006/main">
            <a:off x="408252" y="1908155"/>
            <a:ext cx="422832"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1.5</a:t>
            </a:r>
          </a:p>
        </cdr:txBody>
      </cdr:sp>
      <cdr:sp macro="" textlink="">
        <cdr:nvSpPr>
          <cdr:cNvPr id="1030" name="Text Box 6"/>
          <cdr:cNvSpPr txBox="1">
            <a:spLocks xmlns:a="http://schemas.openxmlformats.org/drawingml/2006/main" noChangeArrowheads="1"/>
          </cdr:cNvSpPr>
        </cdr:nvSpPr>
        <cdr:spPr bwMode="auto">
          <a:xfrm xmlns:a="http://schemas.openxmlformats.org/drawingml/2006/main">
            <a:off x="408252" y="2835375"/>
            <a:ext cx="422832" cy="2417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0.67</a:t>
            </a:r>
          </a:p>
        </cdr:txBody>
      </cdr:sp>
      <cdr:sp macro="" textlink="">
        <cdr:nvSpPr>
          <cdr:cNvPr id="1031" name="Text Box 7"/>
          <cdr:cNvSpPr txBox="1">
            <a:spLocks xmlns:a="http://schemas.openxmlformats.org/drawingml/2006/main" noChangeArrowheads="1"/>
          </cdr:cNvSpPr>
        </cdr:nvSpPr>
        <cdr:spPr bwMode="auto">
          <a:xfrm xmlns:a="http://schemas.openxmlformats.org/drawingml/2006/main">
            <a:off x="402003" y="2165219"/>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1.25</a:t>
            </a:r>
          </a:p>
        </cdr:txBody>
      </cdr:sp>
      <cdr:sp macro="" textlink="">
        <cdr:nvSpPr>
          <cdr:cNvPr id="1032" name="Text Box 8"/>
          <cdr:cNvSpPr txBox="1">
            <a:spLocks xmlns:a="http://schemas.openxmlformats.org/drawingml/2006/main" noChangeArrowheads="1"/>
          </cdr:cNvSpPr>
        </cdr:nvSpPr>
        <cdr:spPr bwMode="auto">
          <a:xfrm xmlns:a="http://schemas.openxmlformats.org/drawingml/2006/main">
            <a:off x="402003" y="2591101"/>
            <a:ext cx="429081" cy="240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0.8</a:t>
            </a:r>
          </a:p>
        </cdr:txBody>
      </cdr:sp>
      <cdr:sp macro="" textlink="">
        <cdr:nvSpPr>
          <cdr:cNvPr id="1033" name="Text Box 9"/>
          <cdr:cNvSpPr txBox="1">
            <a:spLocks xmlns:a="http://schemas.openxmlformats.org/drawingml/2006/main" noChangeArrowheads="1"/>
          </cdr:cNvSpPr>
        </cdr:nvSpPr>
        <cdr:spPr bwMode="auto">
          <a:xfrm xmlns:a="http://schemas.openxmlformats.org/drawingml/2006/main">
            <a:off x="402003" y="2401820"/>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2051" name="Rectangle 3"/>
          <p:cNvSpPr>
            <a:spLocks noGrp="1" noChangeArrowheads="1"/>
          </p:cNvSpPr>
          <p:nvPr>
            <p:ph type="dt" sz="quarter"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2052" name="Rectangle 4"/>
          <p:cNvSpPr>
            <a:spLocks noGrp="1" noChangeArrowheads="1"/>
          </p:cNvSpPr>
          <p:nvPr>
            <p:ph type="ftr" sz="quarter" idx="2"/>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2053" name="Rectangle 5"/>
          <p:cNvSpPr>
            <a:spLocks noGrp="1" noChangeArrowheads="1"/>
          </p:cNvSpPr>
          <p:nvPr>
            <p:ph type="sldNum" sz="quarter" idx="3"/>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3075" name="Rectangle 3"/>
          <p:cNvSpPr>
            <a:spLocks noGrp="1" noChangeArrowheads="1"/>
          </p:cNvSpPr>
          <p:nvPr>
            <p:ph type="dt"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898775" y="523875"/>
            <a:ext cx="3513138" cy="263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910" y="3335973"/>
            <a:ext cx="7447280" cy="316039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3079" name="Rectangle 7"/>
          <p:cNvSpPr>
            <a:spLocks noGrp="1" noChangeArrowheads="1"/>
          </p:cNvSpPr>
          <p:nvPr>
            <p:ph type="sldNum" sz="quarter" idx="5"/>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E4843B1-B885-40CE-A886-0195A3E5C259}" type="slidenum">
              <a:rPr lang="en-US" smtClean="0"/>
              <a:pPr defTabSz="933160"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extLst>
      <p:ext uri="{BB962C8B-B14F-4D97-AF65-F5344CB8AC3E}">
        <p14:creationId xmlns:p14="http://schemas.microsoft.com/office/powerpoint/2010/main" val="1230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a:t>
            </a:fld>
            <a:endParaRPr lang="en-US" dirty="0"/>
          </a:p>
        </p:txBody>
      </p:sp>
    </p:spTree>
    <p:extLst>
      <p:ext uri="{BB962C8B-B14F-4D97-AF65-F5344CB8AC3E}">
        <p14:creationId xmlns:p14="http://schemas.microsoft.com/office/powerpoint/2010/main" val="8025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13</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57045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0E92-3C21-47D1-B27E-59D0ADD0B591}" type="slidenum">
              <a:rPr lang="en-US">
                <a:solidFill>
                  <a:prstClr val="black"/>
                </a:solidFill>
              </a:rPr>
              <a:pPr/>
              <a:t>14</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566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15</a:t>
            </a:fld>
            <a:endParaRPr lang="en-US"/>
          </a:p>
        </p:txBody>
      </p:sp>
    </p:spTree>
    <p:extLst>
      <p:ext uri="{BB962C8B-B14F-4D97-AF65-F5344CB8AC3E}">
        <p14:creationId xmlns:p14="http://schemas.microsoft.com/office/powerpoint/2010/main" val="155100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16</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328707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17</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675425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18</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7471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19</a:t>
            </a:fld>
            <a:endParaRPr lang="en-US"/>
          </a:p>
        </p:txBody>
      </p:sp>
    </p:spTree>
    <p:extLst>
      <p:ext uri="{BB962C8B-B14F-4D97-AF65-F5344CB8AC3E}">
        <p14:creationId xmlns:p14="http://schemas.microsoft.com/office/powerpoint/2010/main" val="380408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80DF74A2-A14D-49C8-9F97-0DFA805E6629}" type="slidenum">
              <a:rPr lang="en-US" smtClean="0"/>
              <a:pPr>
                <a:defRPr/>
              </a:pPr>
              <a:t>20</a:t>
            </a:fld>
            <a:endParaRPr lang="en-US" smtClean="0"/>
          </a:p>
        </p:txBody>
      </p:sp>
      <p:sp>
        <p:nvSpPr>
          <p:cNvPr id="26627" name="Rectangle 2"/>
          <p:cNvSpPr>
            <a:spLocks noGrp="1" noRot="1" noChangeAspect="1" noChangeArrowheads="1" noTextEdit="1"/>
          </p:cNvSpPr>
          <p:nvPr>
            <p:ph type="sldImg"/>
          </p:nvPr>
        </p:nvSpPr>
        <p:spPr>
          <a:xfrm>
            <a:off x="2262188" y="581025"/>
            <a:ext cx="4794250" cy="3597275"/>
          </a:xfrm>
          <a:ln w="12700" cap="flat">
            <a:solidFill>
              <a:schemeClr val="tx1"/>
            </a:solidFill>
          </a:ln>
        </p:spPr>
      </p:sp>
      <p:sp>
        <p:nvSpPr>
          <p:cNvPr id="26628" name="Rectangle 3"/>
          <p:cNvSpPr>
            <a:spLocks noGrp="1" noChangeArrowheads="1"/>
          </p:cNvSpPr>
          <p:nvPr>
            <p:ph type="body" idx="1"/>
          </p:nvPr>
        </p:nvSpPr>
        <p:spPr>
          <a:xfrm>
            <a:off x="1243370" y="3318903"/>
            <a:ext cx="6822364" cy="470152"/>
          </a:xfrm>
          <a:noFill/>
          <a:ln/>
        </p:spPr>
        <p:txBody>
          <a:bodyPr lIns="92352" tIns="45366" rIns="92352" bIns="45366">
            <a:spAutoFit/>
          </a:bodyPr>
          <a:lstStyle/>
          <a:p>
            <a:pPr>
              <a:spcBef>
                <a:spcPct val="0"/>
              </a:spcBef>
            </a:pPr>
            <a:endParaRPr lang="en-US" sz="2400"/>
          </a:p>
        </p:txBody>
      </p:sp>
    </p:spTree>
    <p:extLst>
      <p:ext uri="{BB962C8B-B14F-4D97-AF65-F5344CB8AC3E}">
        <p14:creationId xmlns:p14="http://schemas.microsoft.com/office/powerpoint/2010/main" val="129676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21</a:t>
            </a:fld>
            <a:endParaRPr lang="en-US"/>
          </a:p>
        </p:txBody>
      </p:sp>
    </p:spTree>
    <p:extLst>
      <p:ext uri="{BB962C8B-B14F-4D97-AF65-F5344CB8AC3E}">
        <p14:creationId xmlns:p14="http://schemas.microsoft.com/office/powerpoint/2010/main" val="75070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808ABF-FED7-4659-AAC4-9D9436CF8931}" type="slidenum">
              <a:rPr lang="en-US" smtClean="0"/>
              <a:pPr defTabSz="933160" eaLnBrk="1" hangingPunct="1"/>
              <a:t>22</a:t>
            </a:fld>
            <a:endParaRPr lang="en-US" smtClean="0"/>
          </a:p>
        </p:txBody>
      </p:sp>
      <p:sp>
        <p:nvSpPr>
          <p:cNvPr id="102403" name="Rectangle 2"/>
          <p:cNvSpPr>
            <a:spLocks noGrp="1" noRot="1" noChangeAspect="1" noChangeArrowheads="1" noTextEdit="1"/>
          </p:cNvSpPr>
          <p:nvPr>
            <p:ph type="sldImg"/>
          </p:nvPr>
        </p:nvSpPr>
        <p:spPr>
          <a:xfrm>
            <a:off x="2887663" y="515938"/>
            <a:ext cx="3525837" cy="2643187"/>
          </a:xfrm>
          <a:ln/>
        </p:spPr>
      </p:sp>
      <p:sp>
        <p:nvSpPr>
          <p:cNvPr id="102404"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from an IEEE Software article that I published in May 2006</a:t>
            </a:r>
          </a:p>
        </p:txBody>
      </p:sp>
    </p:spTree>
    <p:extLst>
      <p:ext uri="{BB962C8B-B14F-4D97-AF65-F5344CB8AC3E}">
        <p14:creationId xmlns:p14="http://schemas.microsoft.com/office/powerpoint/2010/main" val="266184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F5B99DD1-55B4-43EC-90D8-B4DD5E82BEE8}" type="slidenum">
              <a:rPr lang="en-US" smtClean="0"/>
              <a:pPr defTabSz="933160" eaLnBrk="1" hangingPunct="1"/>
              <a:t>23</a:t>
            </a:fld>
            <a:endParaRPr lang="en-US" smtClean="0"/>
          </a:p>
        </p:txBody>
      </p:sp>
    </p:spTree>
    <p:extLst>
      <p:ext uri="{BB962C8B-B14F-4D97-AF65-F5344CB8AC3E}">
        <p14:creationId xmlns:p14="http://schemas.microsoft.com/office/powerpoint/2010/main" val="139444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53167-4BD4-4BF4-BF68-2C033531CA5C}" type="slidenum">
              <a:rPr lang="en-US"/>
              <a:pPr/>
              <a:t>24</a:t>
            </a:fld>
            <a:endParaRPr lang="en-US"/>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xfrm>
            <a:off x="1241640" y="3336610"/>
            <a:ext cx="6825820" cy="3160077"/>
          </a:xfrm>
        </p:spPr>
        <p:txBody>
          <a:bodyPr/>
          <a:lstStyle/>
          <a:p>
            <a:r>
              <a:rPr lang="en-US"/>
              <a:t>Here is the probability distribution for DeMarco’s data and the LGC data together.  Our medians are nearly identical, but our standard deviation is lower, hence the tighter curve.</a:t>
            </a:r>
          </a:p>
          <a:p>
            <a:endParaRPr lang="en-US"/>
          </a:p>
          <a:p>
            <a:r>
              <a:rPr lang="en-US"/>
              <a:t>See the log normal curve shape, as this is plotted on a Cartesian axis.  While there are the number of points on either side of the median, there is more area to the right of the median.  Thus, the mean of the distribution is higher than the median.</a:t>
            </a:r>
          </a:p>
        </p:txBody>
      </p:sp>
    </p:spTree>
    <p:extLst>
      <p:ext uri="{BB962C8B-B14F-4D97-AF65-F5344CB8AC3E}">
        <p14:creationId xmlns:p14="http://schemas.microsoft.com/office/powerpoint/2010/main" val="3678983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AEC7-9FC0-4431-91BA-1D6E98840D0C}" type="slidenum">
              <a:rPr lang="en-US"/>
              <a:pPr/>
              <a:t>25</a:t>
            </a:fld>
            <a:endParaRPr lang="en-US"/>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xfrm>
            <a:off x="1241640" y="3336610"/>
            <a:ext cx="6825820" cy="3160077"/>
          </a:xfrm>
        </p:spPr>
        <p:txBody>
          <a:bodyPr/>
          <a:lstStyle/>
          <a:p>
            <a:r>
              <a:rPr lang="en-US"/>
              <a:t>Log Normal distribution works against us, because the curve is skewed to the right.  The average or mean is greater than the p(50).</a:t>
            </a:r>
          </a:p>
        </p:txBody>
      </p:sp>
    </p:spTree>
    <p:extLst>
      <p:ext uri="{BB962C8B-B14F-4D97-AF65-F5344CB8AC3E}">
        <p14:creationId xmlns:p14="http://schemas.microsoft.com/office/powerpoint/2010/main" val="1342211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26</a:t>
            </a:fld>
            <a:endParaRPr lang="en-US" smtClean="0"/>
          </a:p>
        </p:txBody>
      </p:sp>
    </p:spTree>
    <p:extLst>
      <p:ext uri="{BB962C8B-B14F-4D97-AF65-F5344CB8AC3E}">
        <p14:creationId xmlns:p14="http://schemas.microsoft.com/office/powerpoint/2010/main" val="423300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30</a:t>
            </a:fld>
            <a:endParaRPr lang="en-US" dirty="0"/>
          </a:p>
        </p:txBody>
      </p:sp>
    </p:spTree>
    <p:extLst>
      <p:ext uri="{BB962C8B-B14F-4D97-AF65-F5344CB8AC3E}">
        <p14:creationId xmlns:p14="http://schemas.microsoft.com/office/powerpoint/2010/main" val="1212161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A786447-CF9D-4256-8E40-3EFF55B6D3A0}" type="slidenum">
              <a:rPr lang="en-US" smtClean="0"/>
              <a:pPr defTabSz="933160" eaLnBrk="1" hangingPunct="1"/>
              <a:t>31</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1241215" y="3337599"/>
            <a:ext cx="6828290" cy="3158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conventional wisdom is that estimation gets better as the project progresses.  This was first stated by Barry Boehm in COCOMO II, and stated by many authors subsequently, most notably Steve McConnell.  At the Feasibility state the uncertainty band is 16X, while at Concept it has narrowed to 4X and by the Requirements it has reduced to 2.25X.  This makes a lot of sense.</a:t>
            </a:r>
          </a:p>
        </p:txBody>
      </p:sp>
    </p:spTree>
    <p:extLst>
      <p:ext uri="{BB962C8B-B14F-4D97-AF65-F5344CB8AC3E}">
        <p14:creationId xmlns:p14="http://schemas.microsoft.com/office/powerpoint/2010/main" val="66783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9821128-DE26-4759-A01C-DB6B031F247B}" type="slidenum">
              <a:rPr lang="en-US" smtClean="0"/>
              <a:pPr defTabSz="933160" eaLnBrk="1" hangingPunct="1"/>
              <a:t>32</a:t>
            </a:fld>
            <a:endParaRPr lang="en-US" smtClean="0"/>
          </a:p>
        </p:txBody>
      </p:sp>
      <p:sp>
        <p:nvSpPr>
          <p:cNvPr id="106499" name="Rectangle 2"/>
          <p:cNvSpPr>
            <a:spLocks noGrp="1" noRot="1" noChangeAspect="1" noChangeArrowheads="1" noTextEdit="1"/>
          </p:cNvSpPr>
          <p:nvPr>
            <p:ph type="sldImg"/>
          </p:nvPr>
        </p:nvSpPr>
        <p:spPr>
          <a:xfrm>
            <a:off x="2886075" y="515938"/>
            <a:ext cx="3525838" cy="2644775"/>
          </a:xfrm>
          <a:ln/>
        </p:spPr>
      </p:sp>
      <p:sp>
        <p:nvSpPr>
          <p:cNvPr id="106500"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35563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6850727-B7EE-4117-9777-88F30A835730}" type="slidenum">
              <a:rPr lang="en-US" smtClean="0"/>
              <a:pPr defTabSz="933160" eaLnBrk="1" hangingPunct="1"/>
              <a:t>33</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1242830" y="3335973"/>
            <a:ext cx="6823441"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15893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EA34A02-BDF7-49D3-92F0-5EAA9DC1FE93}" type="slidenum">
              <a:rPr lang="en-US" smtClean="0"/>
              <a:pPr defTabSz="933160" eaLnBrk="1" hangingPunct="1"/>
              <a:t>35</a:t>
            </a:fld>
            <a:endParaRPr lang="en-US" smtClean="0"/>
          </a:p>
        </p:txBody>
      </p:sp>
      <p:sp>
        <p:nvSpPr>
          <p:cNvPr id="108547" name="Rectangle 2"/>
          <p:cNvSpPr>
            <a:spLocks noGrp="1" noRot="1" noChangeAspect="1" noChangeArrowheads="1" noTextEdit="1"/>
          </p:cNvSpPr>
          <p:nvPr>
            <p:ph type="sldImg"/>
          </p:nvPr>
        </p:nvSpPr>
        <p:spPr>
          <a:xfrm>
            <a:off x="2886075" y="515938"/>
            <a:ext cx="3525838" cy="2644775"/>
          </a:xfrm>
          <a:ln/>
        </p:spPr>
      </p:sp>
      <p:sp>
        <p:nvSpPr>
          <p:cNvPr id="108548"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416154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36</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37</a:t>
            </a:fld>
            <a:endParaRPr lang="en-US" dirty="0"/>
          </a:p>
        </p:txBody>
      </p:sp>
    </p:spTree>
    <p:extLst>
      <p:ext uri="{BB962C8B-B14F-4D97-AF65-F5344CB8AC3E}">
        <p14:creationId xmlns:p14="http://schemas.microsoft.com/office/powerpoint/2010/main" val="1909906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3B558-7D4A-4F7E-AB86-B8B55AEC7DA9}" type="slidenum">
              <a:rPr lang="en-US"/>
              <a:pPr/>
              <a:t>38</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2732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1700-17FB-44B3-A92C-0613E71FB489}" type="slidenum">
              <a:rPr lang="en-US"/>
              <a:pPr/>
              <a:t>39</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335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1182B-361C-4EBB-8EEB-B1E1E75F3655}" type="slidenum">
              <a:rPr lang="en-US"/>
              <a:pPr/>
              <a:t>40</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4333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8ABD-23F3-460C-A84A-CF99B76C54C0}" type="slidenum">
              <a:rPr lang="en-US"/>
              <a:pPr/>
              <a:t>41</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37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3FA21-E0C2-4F9C-BEAE-35DA216D89A3}" type="slidenum">
              <a:rPr lang="en-US"/>
              <a:pPr/>
              <a:t>42</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45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5EE8-CD03-4EA6-9F42-843A16780646}" type="slidenum">
              <a:rPr lang="en-US"/>
              <a:pPr/>
              <a:t>43</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3193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44</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7012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6173A-5277-4922-9592-E7145986DF24}" type="slidenum">
              <a:rPr lang="en-US">
                <a:solidFill>
                  <a:prstClr val="black"/>
                </a:solidFill>
              </a:rPr>
              <a:pPr/>
              <a:t>45</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1242427" y="3336205"/>
            <a:ext cx="6824249" cy="3160860"/>
          </a:xfrm>
        </p:spPr>
        <p:txBody>
          <a:bodyPr/>
          <a:lstStyle/>
          <a:p>
            <a:r>
              <a:rPr lang="en-US"/>
              <a:t>This slide works best in animation mode.  There are some things that we know that we know.  This is essentially the spec.  If everything goes well, this is the best we could do.  There are some things that we know that we don’t know.  These are typical project risks.  There is another category of things that we don’t know that we don’t know.  Some of these might be knowable if we put more effort into planning, but some of these are fundamentally unknowable in advance.  (I ignore the Don’t know that we know.  Some people refer to this quadrant as intuition or reflexes.).  The unknowable section is what Fred Brooks refers to as the Werewolf.</a:t>
            </a:r>
          </a:p>
        </p:txBody>
      </p:sp>
    </p:spTree>
    <p:extLst>
      <p:ext uri="{BB962C8B-B14F-4D97-AF65-F5344CB8AC3E}">
        <p14:creationId xmlns:p14="http://schemas.microsoft.com/office/powerpoint/2010/main" val="1370760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129EF-8429-41B0-9F81-12F53607C775}" type="slidenum">
              <a:rPr lang="en-US">
                <a:solidFill>
                  <a:prstClr val="black"/>
                </a:solidFill>
              </a:rPr>
              <a:pPr/>
              <a:t>46</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1242427" y="3336205"/>
            <a:ext cx="6824249" cy="3160860"/>
          </a:xfrm>
        </p:spPr>
        <p:txBody>
          <a:bodyPr/>
          <a:lstStyle/>
          <a:p>
            <a:r>
              <a:rPr lang="en-US"/>
              <a:t>This slide works best in animation mode.  We plan around that which we know.  Traditional risk management focuses on risk identification and mitigation strategies, but can only manage risks that are known. Good risk management will result in good p50 estimates, or perhaps better.   It is the unknowable that creates chaos.  Shit happens.  Market direction changes, reorganizations, new project priorities, customer commitments, attrition or RIF, etc. This is the importance of agility and flexibility in setting up project success criteria.</a:t>
            </a:r>
          </a:p>
        </p:txBody>
      </p:sp>
    </p:spTree>
    <p:extLst>
      <p:ext uri="{BB962C8B-B14F-4D97-AF65-F5344CB8AC3E}">
        <p14:creationId xmlns:p14="http://schemas.microsoft.com/office/powerpoint/2010/main" val="2716441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48</a:t>
            </a:fld>
            <a:endParaRPr lang="en-US" dirty="0"/>
          </a:p>
        </p:txBody>
      </p:sp>
    </p:spTree>
    <p:extLst>
      <p:ext uri="{BB962C8B-B14F-4D97-AF65-F5344CB8AC3E}">
        <p14:creationId xmlns:p14="http://schemas.microsoft.com/office/powerpoint/2010/main" val="2129415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49</a:t>
            </a:fld>
            <a:endParaRPr lang="en-US"/>
          </a:p>
        </p:txBody>
      </p:sp>
    </p:spTree>
    <p:extLst>
      <p:ext uri="{BB962C8B-B14F-4D97-AF65-F5344CB8AC3E}">
        <p14:creationId xmlns:p14="http://schemas.microsoft.com/office/powerpoint/2010/main" val="305292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50</a:t>
            </a:fld>
            <a:endParaRPr lang="en-US"/>
          </a:p>
        </p:txBody>
      </p:sp>
    </p:spTree>
    <p:extLst>
      <p:ext uri="{BB962C8B-B14F-4D97-AF65-F5344CB8AC3E}">
        <p14:creationId xmlns:p14="http://schemas.microsoft.com/office/powerpoint/2010/main" val="2369332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51</a:t>
            </a:fld>
            <a:endParaRPr lang="en-US"/>
          </a:p>
        </p:txBody>
      </p:sp>
    </p:spTree>
    <p:extLst>
      <p:ext uri="{BB962C8B-B14F-4D97-AF65-F5344CB8AC3E}">
        <p14:creationId xmlns:p14="http://schemas.microsoft.com/office/powerpoint/2010/main" val="266952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52</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53</a:t>
            </a:fld>
            <a:endParaRPr lang="en-US" dirty="0"/>
          </a:p>
        </p:txBody>
      </p:sp>
    </p:spTree>
    <p:extLst>
      <p:ext uri="{BB962C8B-B14F-4D97-AF65-F5344CB8AC3E}">
        <p14:creationId xmlns:p14="http://schemas.microsoft.com/office/powerpoint/2010/main" val="4032710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54</a:t>
            </a:fld>
            <a:endParaRPr lang="en-US"/>
          </a:p>
        </p:txBody>
      </p:sp>
    </p:spTree>
    <p:extLst>
      <p:ext uri="{BB962C8B-B14F-4D97-AF65-F5344CB8AC3E}">
        <p14:creationId xmlns:p14="http://schemas.microsoft.com/office/powerpoint/2010/main" val="3234033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55</a:t>
            </a:fld>
            <a:endParaRPr lang="en-US"/>
          </a:p>
        </p:txBody>
      </p:sp>
    </p:spTree>
    <p:extLst>
      <p:ext uri="{BB962C8B-B14F-4D97-AF65-F5344CB8AC3E}">
        <p14:creationId xmlns:p14="http://schemas.microsoft.com/office/powerpoint/2010/main" val="2130783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56</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57</a:t>
            </a:fld>
            <a:endParaRPr lang="en-US" dirty="0"/>
          </a:p>
        </p:txBody>
      </p:sp>
    </p:spTree>
    <p:extLst>
      <p:ext uri="{BB962C8B-B14F-4D97-AF65-F5344CB8AC3E}">
        <p14:creationId xmlns:p14="http://schemas.microsoft.com/office/powerpoint/2010/main" val="3182117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Lessons learned:  If uncertainty is high, work on it earlier.  Reduce Technical Debt—Get to potentially shippable at each iteration.  Finding and fixing the last bugs has high uncertainty – plan on there being uncertainty.</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6A105FD0-4EC6-4A6C-A347-2F0F9706F0A6}" type="slidenum">
              <a:rPr lang="en-US" smtClean="0"/>
              <a:pPr defTabSz="933160" eaLnBrk="1" hangingPunct="1"/>
              <a:t>58</a:t>
            </a:fld>
            <a:endParaRPr lang="en-US" smtClean="0"/>
          </a:p>
        </p:txBody>
      </p:sp>
    </p:spTree>
    <p:extLst>
      <p:ext uri="{BB962C8B-B14F-4D97-AF65-F5344CB8AC3E}">
        <p14:creationId xmlns:p14="http://schemas.microsoft.com/office/powerpoint/2010/main" val="562884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60</a:t>
            </a:fld>
            <a:endParaRPr lang="en-US" dirty="0"/>
          </a:p>
        </p:txBody>
      </p:sp>
    </p:spTree>
    <p:extLst>
      <p:ext uri="{BB962C8B-B14F-4D97-AF65-F5344CB8AC3E}">
        <p14:creationId xmlns:p14="http://schemas.microsoft.com/office/powerpoint/2010/main" val="808673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9D32-FE41-4973-9BFC-A8C9889D9CBD}" type="slidenum">
              <a:rPr lang="en-US">
                <a:solidFill>
                  <a:prstClr val="black"/>
                </a:solidFill>
              </a:rPr>
              <a:pPr/>
              <a:t>62</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2887663" y="515938"/>
            <a:ext cx="3525837" cy="2643187"/>
          </a:xfrm>
          <a:ln/>
        </p:spPr>
      </p:sp>
      <p:sp>
        <p:nvSpPr>
          <p:cNvPr id="125955" name="Rectangle 3"/>
          <p:cNvSpPr>
            <a:spLocks noGrp="1" noChangeArrowheads="1"/>
          </p:cNvSpPr>
          <p:nvPr>
            <p:ph type="body" idx="1"/>
          </p:nvPr>
        </p:nvSpPr>
        <p:spPr>
          <a:xfrm>
            <a:off x="1240407" y="3335044"/>
            <a:ext cx="6812128" cy="3162021"/>
          </a:xfrm>
        </p:spPr>
        <p:txBody>
          <a:bodyPr/>
          <a:lstStyle/>
          <a:p>
            <a:r>
              <a:rPr lang="en-US"/>
              <a:t>Chris taped one of the investment bankers at his previous job</a:t>
            </a:r>
          </a:p>
        </p:txBody>
      </p:sp>
    </p:spTree>
    <p:extLst>
      <p:ext uri="{BB962C8B-B14F-4D97-AF65-F5344CB8AC3E}">
        <p14:creationId xmlns:p14="http://schemas.microsoft.com/office/powerpoint/2010/main" val="330614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63</a:t>
            </a:fld>
            <a:endParaRPr lang="en-US"/>
          </a:p>
        </p:txBody>
      </p:sp>
    </p:spTree>
    <p:extLst>
      <p:ext uri="{BB962C8B-B14F-4D97-AF65-F5344CB8AC3E}">
        <p14:creationId xmlns:p14="http://schemas.microsoft.com/office/powerpoint/2010/main" val="271337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64</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65</a:t>
            </a:fld>
            <a:endParaRPr lang="en-US" dirty="0"/>
          </a:p>
        </p:txBody>
      </p:sp>
    </p:spTree>
    <p:extLst>
      <p:ext uri="{BB962C8B-B14F-4D97-AF65-F5344CB8AC3E}">
        <p14:creationId xmlns:p14="http://schemas.microsoft.com/office/powerpoint/2010/main" val="3134969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66</a:t>
            </a:fld>
            <a:endParaRPr lang="en-US"/>
          </a:p>
        </p:txBody>
      </p:sp>
    </p:spTree>
    <p:extLst>
      <p:ext uri="{BB962C8B-B14F-4D97-AF65-F5344CB8AC3E}">
        <p14:creationId xmlns:p14="http://schemas.microsoft.com/office/powerpoint/2010/main" val="20564757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68</a:t>
            </a:fld>
            <a:endParaRPr lang="en-US"/>
          </a:p>
        </p:txBody>
      </p:sp>
    </p:spTree>
    <p:extLst>
      <p:ext uri="{BB962C8B-B14F-4D97-AF65-F5344CB8AC3E}">
        <p14:creationId xmlns:p14="http://schemas.microsoft.com/office/powerpoint/2010/main" val="2349257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69</a:t>
            </a:fld>
            <a:endParaRPr lang="en-US"/>
          </a:p>
        </p:txBody>
      </p:sp>
    </p:spTree>
    <p:extLst>
      <p:ext uri="{BB962C8B-B14F-4D97-AF65-F5344CB8AC3E}">
        <p14:creationId xmlns:p14="http://schemas.microsoft.com/office/powerpoint/2010/main" val="108176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70</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71</a:t>
            </a:fld>
            <a:endParaRPr lang="en-US" dirty="0"/>
          </a:p>
        </p:txBody>
      </p:sp>
    </p:spTree>
    <p:extLst>
      <p:ext uri="{BB962C8B-B14F-4D97-AF65-F5344CB8AC3E}">
        <p14:creationId xmlns:p14="http://schemas.microsoft.com/office/powerpoint/2010/main" val="1834962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72</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1570077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73</a:t>
            </a:fld>
            <a:endParaRPr lang="en-US"/>
          </a:p>
        </p:txBody>
      </p:sp>
    </p:spTree>
    <p:extLst>
      <p:ext uri="{BB962C8B-B14F-4D97-AF65-F5344CB8AC3E}">
        <p14:creationId xmlns:p14="http://schemas.microsoft.com/office/powerpoint/2010/main" val="2597285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4976BBE-415D-4FB5-9A5F-503A85D500C7}" type="slidenum">
              <a:rPr lang="en-US" smtClean="0"/>
              <a:pPr defTabSz="933160" eaLnBrk="1" hangingPunct="1"/>
              <a:t>74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extLst>
      <p:ext uri="{BB962C8B-B14F-4D97-AF65-F5344CB8AC3E}">
        <p14:creationId xmlns:p14="http://schemas.microsoft.com/office/powerpoint/2010/main" val="243976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75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extLst>
      <p:ext uri="{BB962C8B-B14F-4D97-AF65-F5344CB8AC3E}">
        <p14:creationId xmlns:p14="http://schemas.microsoft.com/office/powerpoint/2010/main" val="487575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76</a:t>
            </a:fld>
            <a:endParaRPr lang="en-US"/>
          </a:p>
        </p:txBody>
      </p:sp>
    </p:spTree>
    <p:extLst>
      <p:ext uri="{BB962C8B-B14F-4D97-AF65-F5344CB8AC3E}">
        <p14:creationId xmlns:p14="http://schemas.microsoft.com/office/powerpoint/2010/main" val="728739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77</a:t>
            </a:fld>
            <a:endParaRPr lang="en-US"/>
          </a:p>
        </p:txBody>
      </p:sp>
    </p:spTree>
    <p:extLst>
      <p:ext uri="{BB962C8B-B14F-4D97-AF65-F5344CB8AC3E}">
        <p14:creationId xmlns:p14="http://schemas.microsoft.com/office/powerpoint/2010/main" val="6618547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78</a:t>
            </a:fld>
            <a:endParaRPr lang="en-US" dirty="0"/>
          </a:p>
        </p:txBody>
      </p:sp>
    </p:spTree>
    <p:extLst>
      <p:ext uri="{BB962C8B-B14F-4D97-AF65-F5344CB8AC3E}">
        <p14:creationId xmlns:p14="http://schemas.microsoft.com/office/powerpoint/2010/main" val="17112025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80</a:t>
            </a:fld>
            <a:endParaRPr lang="en-US" dirty="0"/>
          </a:p>
        </p:txBody>
      </p:sp>
    </p:spTree>
    <p:extLst>
      <p:ext uri="{BB962C8B-B14F-4D97-AF65-F5344CB8AC3E}">
        <p14:creationId xmlns:p14="http://schemas.microsoft.com/office/powerpoint/2010/main" val="26468100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8CB7E-96E7-4BE0-8931-13875A729C24}" type="slidenum">
              <a:rPr lang="en-US" smtClean="0"/>
              <a:pPr>
                <a:defRPr/>
              </a:pPr>
              <a:t>82</a:t>
            </a:fld>
            <a:endParaRPr lang="en-US"/>
          </a:p>
        </p:txBody>
      </p:sp>
    </p:spTree>
    <p:extLst>
      <p:ext uri="{BB962C8B-B14F-4D97-AF65-F5344CB8AC3E}">
        <p14:creationId xmlns:p14="http://schemas.microsoft.com/office/powerpoint/2010/main" val="11470641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83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927878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84</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85</a:t>
            </a:fld>
            <a:endParaRPr lang="en-US"/>
          </a:p>
        </p:txBody>
      </p:sp>
    </p:spTree>
    <p:extLst>
      <p:ext uri="{BB962C8B-B14F-4D97-AF65-F5344CB8AC3E}">
        <p14:creationId xmlns:p14="http://schemas.microsoft.com/office/powerpoint/2010/main" val="4055299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86</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2943225" y="696913"/>
            <a:ext cx="3495675" cy="2622550"/>
          </a:xfrm>
          <a:ln/>
        </p:spPr>
      </p:sp>
      <p:sp>
        <p:nvSpPr>
          <p:cNvPr id="14340"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5512463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87</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2943225" y="696913"/>
            <a:ext cx="3497263" cy="2622550"/>
          </a:xfrm>
          <a:ln/>
        </p:spPr>
      </p:sp>
      <p:sp>
        <p:nvSpPr>
          <p:cNvPr id="15364"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26790468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88</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2943225" y="696913"/>
            <a:ext cx="3497263" cy="2622550"/>
          </a:xfrm>
          <a:ln/>
        </p:spPr>
      </p:sp>
      <p:sp>
        <p:nvSpPr>
          <p:cNvPr id="16388" name="Rectangle 3"/>
          <p:cNvSpPr>
            <a:spLocks noGrp="1" noChangeArrowheads="1"/>
          </p:cNvSpPr>
          <p:nvPr>
            <p:ph type="body" idx="1"/>
          </p:nvPr>
        </p:nvSpPr>
        <p:spPr>
          <a:xfrm>
            <a:off x="206253" y="3392669"/>
            <a:ext cx="8791928" cy="333627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extLst>
      <p:ext uri="{BB962C8B-B14F-4D97-AF65-F5344CB8AC3E}">
        <p14:creationId xmlns:p14="http://schemas.microsoft.com/office/powerpoint/2010/main" val="1146676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89</a:t>
            </a:fld>
            <a:endParaRPr lang="en-US"/>
          </a:p>
        </p:txBody>
      </p:sp>
    </p:spTree>
    <p:extLst>
      <p:ext uri="{BB962C8B-B14F-4D97-AF65-F5344CB8AC3E}">
        <p14:creationId xmlns:p14="http://schemas.microsoft.com/office/powerpoint/2010/main" val="25687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a:t>
            </a:fld>
            <a:endParaRPr lang="en-US" dirty="0"/>
          </a:p>
        </p:txBody>
      </p:sp>
    </p:spTree>
    <p:extLst>
      <p:ext uri="{BB962C8B-B14F-4D97-AF65-F5344CB8AC3E}">
        <p14:creationId xmlns:p14="http://schemas.microsoft.com/office/powerpoint/2010/main" val="4136618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4139" y="1669650"/>
            <a:ext cx="31757" cy="35187"/>
          </a:xfrm>
          <a:prstGeom prst="rect">
            <a:avLst/>
          </a:prstGeom>
        </p:spPr>
      </p:pic>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BA7C1-FE3B-43C7-8ACC-4ABAE2057B3A}" type="slidenum">
              <a:rPr lang="en-US" smtClean="0"/>
              <a:pPr>
                <a:defRPr/>
              </a:pPr>
              <a:t>‹#›</a:t>
            </a:fld>
            <a:endParaRPr lang="en-US"/>
          </a:p>
        </p:txBody>
      </p:sp>
      <p:pic>
        <p:nvPicPr>
          <p:cNvPr id="6" name="Picture 2" descr="http://t0.gstatic.com/images?q=tbn:ANd9GcQ5Xn56FQvkdHzoB-P8dA8idKU4Ji0DTAc4lA8QaNYA3qefT4oUOSBWdnK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75" y="106361"/>
            <a:ext cx="6324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3263899"/>
            <a:ext cx="8191500" cy="2862263"/>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78357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45185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oleObject" Target="../embeddings/Microsoft_Excel_97-2003_Worksheet1.xls"/></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www.mgmiller.co.uk/files/paper.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5.xml"/><Relationship Id="rId7" Type="http://schemas.openxmlformats.org/officeDocument/2006/relationships/image" Target="../media/image15.emf"/><Relationship Id="rId12"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oleObject" Target="../embeddings/oleObject8.bin"/><Relationship Id="rId5" Type="http://schemas.openxmlformats.org/officeDocument/2006/relationships/image" Target="../media/image14.emf"/><Relationship Id="rId10" Type="http://schemas.openxmlformats.org/officeDocument/2006/relationships/oleObject" Target="../embeddings/oleObject7.bin"/><Relationship Id="rId4" Type="http://schemas.openxmlformats.org/officeDocument/2006/relationships/oleObject" Target="../embeddings/oleObject3.bin"/><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6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oleObject" Target="../embeddings/oleObject10.bin"/></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toddlittleweb.com/Downloads/books/StandBackAndDeliver.pdf" TargetMode="External"/><Relationship Id="rId3" Type="http://schemas.openxmlformats.org/officeDocument/2006/relationships/hyperlink" Target="mailto:todd.little@ihs.com" TargetMode="External"/><Relationship Id="rId7" Type="http://schemas.openxmlformats.org/officeDocument/2006/relationships/hyperlink" Target="http://www.accelinnova.com/"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hyperlink" Target="http://www.toddlittleweb.com/" TargetMode="External"/><Relationship Id="rId5" Type="http://schemas.openxmlformats.org/officeDocument/2006/relationships/hyperlink" Target="http://www.linkedin.com/in/toddelittle/" TargetMode="External"/><Relationship Id="rId4" Type="http://schemas.openxmlformats.org/officeDocument/2006/relationships/hyperlink" Target="mailto:toddelittle@gmail.com" TargetMode="External"/><Relationship Id="rId9" Type="http://schemas.openxmlformats.org/officeDocument/2006/relationships/image" Target="../media/image3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35.emf"/><Relationship Id="rId4" Type="http://schemas.openxmlformats.org/officeDocument/2006/relationships/oleObject" Target="../embeddings/oleObject11.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35.emf"/><Relationship Id="rId4" Type="http://schemas.openxmlformats.org/officeDocument/2006/relationships/oleObject" Target="../embeddings/oleObject12.bin"/></Relationships>
</file>

<file path=ppt/slides/_rels/slide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err="1" smtClean="0">
                <a:solidFill>
                  <a:schemeClr val="tx1"/>
                </a:solidFill>
              </a:rPr>
              <a:t>Mythbusting</a:t>
            </a:r>
            <a:r>
              <a:rPr lang="en-US" sz="3600" b="1" dirty="0" smtClean="0">
                <a:solidFill>
                  <a:schemeClr val="tx1"/>
                </a:solidFill>
              </a:rPr>
              <a:t> Software Estimation </a:t>
            </a:r>
            <a:r>
              <a:rPr lang="en-US" b="1" dirty="0" smtClean="0">
                <a:solidFill>
                  <a:schemeClr val="tx1"/>
                </a:solidFill>
              </a:rPr>
              <a:t/>
            </a:r>
            <a:br>
              <a:rPr lang="en-US" b="1" dirty="0" smtClean="0">
                <a:solidFill>
                  <a:schemeClr val="tx1"/>
                </a:solidFill>
              </a:rPr>
            </a:br>
            <a:endParaRPr lang="en-GB" sz="2400" b="1" dirty="0" smtClean="0">
              <a:solidFill>
                <a:schemeClr val="tx1"/>
              </a:solidFill>
            </a:endParaRPr>
          </a:p>
        </p:txBody>
      </p:sp>
      <p:sp>
        <p:nvSpPr>
          <p:cNvPr id="4100" name="Text Box 5"/>
          <p:cNvSpPr txBox="1">
            <a:spLocks noChangeArrowheads="1"/>
          </p:cNvSpPr>
          <p:nvPr/>
        </p:nvSpPr>
        <p:spPr bwMode="auto">
          <a:xfrm>
            <a:off x="1411319" y="5557837"/>
            <a:ext cx="480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smtClean="0"/>
              <a:t>VP Product Development</a:t>
            </a:r>
            <a:endParaRPr lang="en-US" sz="2400" b="1" dirty="0"/>
          </a:p>
          <a:p>
            <a:pPr algn="r" eaLnBrk="1" hangingPunct="1">
              <a:spcBef>
                <a:spcPts val="600"/>
              </a:spcBef>
            </a:pPr>
            <a:r>
              <a:rPr lang="en-US" sz="2400" b="1" dirty="0" smtClean="0"/>
              <a:t>IHS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10" y="1857096"/>
            <a:ext cx="4358356" cy="24554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497" y="1934860"/>
            <a:ext cx="4011827" cy="26940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320114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Tree>
    <p:extLst>
      <p:ext uri="{BB962C8B-B14F-4D97-AF65-F5344CB8AC3E}">
        <p14:creationId xmlns:p14="http://schemas.microsoft.com/office/powerpoint/2010/main" val="411216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4060055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269394"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8358703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18787" name="Group 3"/>
          <p:cNvGraphicFramePr>
            <a:graphicFrameLocks noGrp="1"/>
          </p:cNvGraphicFramePr>
          <p:nvPr>
            <p:ph idx="1"/>
          </p:nvPr>
        </p:nvGraphicFramePr>
        <p:xfrm>
          <a:off x="0" y="1470025"/>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a:noFill/>
                    </a:lnL>
                    <a:lnR>
                      <a:noFill/>
                    </a:lnR>
                    <a:lnT>
                      <a:noFill/>
                    </a:lnT>
                    <a:lnB cap="flat">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92559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 of Feedback</a:t>
            </a:r>
            <a:endParaRPr lang="en-US" dirty="0"/>
          </a:p>
        </p:txBody>
      </p:sp>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61" y="1496161"/>
            <a:ext cx="6331722" cy="47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1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20835" name="Group 3"/>
          <p:cNvGraphicFramePr>
            <a:graphicFrameLocks noGrp="1"/>
          </p:cNvGraphicFramePr>
          <p:nvPr>
            <p:ph type="tbl" idx="1"/>
          </p:nvPr>
        </p:nvGraphicFramePr>
        <p:xfrm>
          <a:off x="0" y="1481138"/>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29398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5" name="Table Placeholder 5"/>
          <p:cNvGraphicFramePr>
            <a:graphicFrameLocks noGrp="1"/>
          </p:cNvGraphicFramePr>
          <p:nvPr>
            <p:ph type="tbl" idx="1"/>
            <p:extLst>
              <p:ext uri="{D42A27DB-BD31-4B8C-83A1-F6EECF244321}">
                <p14:modId xmlns:p14="http://schemas.microsoft.com/office/powerpoint/2010/main" val="3681021490"/>
              </p:ext>
            </p:extLst>
          </p:nvPr>
        </p:nvGraphicFramePr>
        <p:xfrm>
          <a:off x="247131" y="2032695"/>
          <a:ext cx="8686800" cy="2617789"/>
        </p:xfrm>
        <a:graphic>
          <a:graphicData uri="http://schemas.openxmlformats.org/drawingml/2006/table">
            <a:tbl>
              <a:tblPr firstRow="1">
                <a:tableStyleId>{B301B821-A1FF-4177-AEE7-76D212191A09}</a:tableStyleId>
              </a:tblPr>
              <a:tblGrid>
                <a:gridCol w="1600200"/>
                <a:gridCol w="1600200"/>
                <a:gridCol w="5486400"/>
              </a:tblGrid>
              <a:tr h="741149">
                <a:tc>
                  <a:txBody>
                    <a:bodyPr/>
                    <a:lstStyle/>
                    <a:p>
                      <a:pPr algn="ctr" rtl="0" fontAlgn="b"/>
                      <a:r>
                        <a:rPr lang="en-US" sz="2400" u="none" strike="noStrike" dirty="0">
                          <a:solidFill>
                            <a:schemeClr val="tx1"/>
                          </a:solidFill>
                        </a:rPr>
                        <a:t>General Manager </a:t>
                      </a:r>
                      <a:endParaRPr lang="en-US" sz="2400" b="1" i="0" u="none" strike="noStrike" dirty="0">
                        <a:solidFill>
                          <a:schemeClr val="tx1"/>
                        </a:solidFill>
                        <a:latin typeface="Book Antiqua"/>
                      </a:endParaRPr>
                    </a:p>
                  </a:txBody>
                  <a:tcPr marL="9505" marR="9505" marT="9507" marB="0" anchor="b">
                    <a:lnR w="12700" cap="flat" cmpd="sng" algn="ctr">
                      <a:noFill/>
                      <a:prstDash val="solid"/>
                      <a:round/>
                      <a:headEnd type="none" w="med" len="med"/>
                      <a:tailEnd type="none" w="med" len="med"/>
                    </a:lnR>
                  </a:tcPr>
                </a:tc>
                <a:tc>
                  <a:txBody>
                    <a:bodyPr/>
                    <a:lstStyle/>
                    <a:p>
                      <a:pPr algn="ctr" rtl="0" fontAlgn="b"/>
                      <a:r>
                        <a:rPr lang="en-US" sz="2400" u="none" strike="noStrike" dirty="0">
                          <a:solidFill>
                            <a:schemeClr val="tx1"/>
                          </a:solidFill>
                        </a:rPr>
                        <a:t>Project Manager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rtl="0" fontAlgn="b"/>
                      <a:r>
                        <a:rPr lang="en-US" sz="2400" u="none" strike="noStrike" dirty="0">
                          <a:solidFill>
                            <a:schemeClr val="tx1"/>
                          </a:solidFill>
                        </a:rPr>
                        <a:t>Item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tcPr>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Customer/management changes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smtClean="0"/>
                        <a:t>Overall complexity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Unrealistic project plan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a:t>M</a:t>
                      </a:r>
                      <a:endParaRPr lang="en-US" sz="2400" b="1" i="0" u="none" strike="noStrike">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Staffing problems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Insufficient front end planning </a:t>
                      </a:r>
                      <a:endParaRPr lang="en-US" sz="2400" b="1" i="0" u="none" strike="noStrike" dirty="0">
                        <a:solidFill>
                          <a:srgbClr val="3C3CB4"/>
                        </a:solidFill>
                        <a:latin typeface="Book Antiqua"/>
                      </a:endParaRPr>
                    </a:p>
                  </a:txBody>
                  <a:tcPr marL="9505" marR="9505" marT="9507" marB="0" anchor="b"/>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4521945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r>
              <a:rPr lang="en-US" sz="4000" i="1"/>
              <a:t>"It is difficult to get a man to understand something when his salary depends upon his not understanding it.“</a:t>
            </a:r>
          </a:p>
          <a:p>
            <a:pPr lvl="4"/>
            <a:r>
              <a:rPr lang="en-US" i="1"/>
              <a:t>Upton Sinclair</a:t>
            </a:r>
            <a:r>
              <a:rPr lang="en-US"/>
              <a:t>:</a:t>
            </a:r>
          </a:p>
        </p:txBody>
      </p:sp>
    </p:spTree>
    <p:extLst>
      <p:ext uri="{BB962C8B-B14F-4D97-AF65-F5344CB8AC3E}">
        <p14:creationId xmlns:p14="http://schemas.microsoft.com/office/powerpoint/2010/main" val="10799553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Shuttle Challenger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826387"/>
              </p:ext>
            </p:extLst>
          </p:nvPr>
        </p:nvGraphicFramePr>
        <p:xfrm>
          <a:off x="457200" y="1600200"/>
          <a:ext cx="8229600" cy="7416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endParaRPr lang="en-US" dirty="0"/>
                    </a:p>
                  </a:txBody>
                  <a:tcPr/>
                </a:tc>
                <a:tc>
                  <a:txBody>
                    <a:bodyPr/>
                    <a:lstStyle/>
                    <a:p>
                      <a:r>
                        <a:rPr lang="en-US" dirty="0" smtClean="0"/>
                        <a:t>Engineers</a:t>
                      </a:r>
                      <a:endParaRPr lang="en-US" dirty="0"/>
                    </a:p>
                  </a:txBody>
                  <a:tcPr/>
                </a:tc>
                <a:tc>
                  <a:txBody>
                    <a:bodyPr/>
                    <a:lstStyle/>
                    <a:p>
                      <a:r>
                        <a:rPr lang="en-US" dirty="0" smtClean="0"/>
                        <a:t>Management</a:t>
                      </a:r>
                      <a:endParaRPr lang="en-US" dirty="0"/>
                    </a:p>
                  </a:txBody>
                  <a:tcPr/>
                </a:tc>
              </a:tr>
              <a:tr h="370840">
                <a:tc>
                  <a:txBody>
                    <a:bodyPr/>
                    <a:lstStyle/>
                    <a:p>
                      <a:r>
                        <a:rPr lang="en-US" dirty="0" smtClean="0"/>
                        <a:t>Probability of loss of life</a:t>
                      </a:r>
                      <a:endParaRPr lang="en-US" dirty="0"/>
                    </a:p>
                  </a:txBody>
                  <a:tcPr/>
                </a:tc>
                <a:tc>
                  <a:txBody>
                    <a:bodyPr/>
                    <a:lstStyle/>
                    <a:p>
                      <a:r>
                        <a:rPr lang="en-US" dirty="0" smtClean="0"/>
                        <a:t>1 in 100</a:t>
                      </a:r>
                      <a:endParaRPr lang="en-US" dirty="0"/>
                    </a:p>
                  </a:txBody>
                  <a:tcPr/>
                </a:tc>
                <a:tc>
                  <a:txBody>
                    <a:bodyPr/>
                    <a:lstStyle/>
                    <a:p>
                      <a:r>
                        <a:rPr lang="en-US" dirty="0" smtClean="0"/>
                        <a:t>1 in 100,000</a:t>
                      </a:r>
                      <a:endParaRPr lang="en-US" dirty="0"/>
                    </a:p>
                  </a:txBody>
                  <a:tcPr/>
                </a:tc>
              </a:tr>
            </a:tbl>
          </a:graphicData>
        </a:graphic>
      </p:graphicFrame>
      <p:pic>
        <p:nvPicPr>
          <p:cNvPr id="327682" name="Picture 2" descr="http://images.nationalgeographic.com/wpf/media-live/photos/000/317/cache/challenger-disaster-myths-explosion_31734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473" y="2702929"/>
            <a:ext cx="57150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147638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p:cNvSpPr>
            <a:spLocks noGrp="1"/>
          </p:cNvSpPr>
          <p:nvPr>
            <p:ph type="sldNum" sz="quarter" idx="4294967295"/>
          </p:nvPr>
        </p:nvSpPr>
        <p:spPr>
          <a:xfrm>
            <a:off x="7467600" y="6245225"/>
            <a:ext cx="1219200" cy="476250"/>
          </a:xfrm>
          <a:prstGeom prst="rect">
            <a:avLst/>
          </a:prstGeom>
        </p:spPr>
        <p:txBody>
          <a:bodyPr/>
          <a:lstStyle/>
          <a:p>
            <a:pPr>
              <a:defRPr/>
            </a:pPr>
            <a:fld id="{6A7F7549-00FB-439C-9216-C2B228A3FAD3}" type="slidenum">
              <a:rPr lang="en-US"/>
              <a:pPr>
                <a:defRPr/>
              </a:pPr>
              <a:t>20</a:t>
            </a:fld>
            <a:endParaRPr lang="en-US" dirty="0"/>
          </a:p>
        </p:txBody>
      </p:sp>
      <p:graphicFrame>
        <p:nvGraphicFramePr>
          <p:cNvPr id="1026" name="Object 2"/>
          <p:cNvGraphicFramePr>
            <a:graphicFrameLocks/>
          </p:cNvGraphicFramePr>
          <p:nvPr/>
        </p:nvGraphicFramePr>
        <p:xfrm>
          <a:off x="1219200" y="3429000"/>
          <a:ext cx="6565900" cy="2232025"/>
        </p:xfrm>
        <a:graphic>
          <a:graphicData uri="http://schemas.openxmlformats.org/presentationml/2006/ole">
            <mc:AlternateContent xmlns:mc="http://schemas.openxmlformats.org/markup-compatibility/2006">
              <mc:Choice xmlns:v="urn:schemas-microsoft-com:vml" Requires="v">
                <p:oleObj spid="_x0000_s328745" name="Worksheet" r:id="rId4" imgW="3920400" imgH="1332360" progId="Excel.Sheet.8">
                  <p:embed/>
                </p:oleObj>
              </mc:Choice>
              <mc:Fallback>
                <p:oleObj name="Worksheet" r:id="rId4" imgW="3920400" imgH="133236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429000"/>
                        <a:ext cx="65659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8" name="Group 3"/>
          <p:cNvGrpSpPr>
            <a:grpSpLocks/>
          </p:cNvGrpSpPr>
          <p:nvPr/>
        </p:nvGrpSpPr>
        <p:grpSpPr bwMode="auto">
          <a:xfrm>
            <a:off x="5029200" y="2449513"/>
            <a:ext cx="3125788" cy="904875"/>
            <a:chOff x="3408" y="1919"/>
            <a:chExt cx="1969" cy="570"/>
          </a:xfrm>
        </p:grpSpPr>
        <p:sp>
          <p:nvSpPr>
            <p:cNvPr id="1032" name="Freeform 4"/>
            <p:cNvSpPr>
              <a:spLocks/>
            </p:cNvSpPr>
            <p:nvPr/>
          </p:nvSpPr>
          <p:spPr bwMode="auto">
            <a:xfrm>
              <a:off x="3408" y="2256"/>
              <a:ext cx="1969" cy="233"/>
            </a:xfrm>
            <a:custGeom>
              <a:avLst/>
              <a:gdLst>
                <a:gd name="T0" fmla="*/ 0 w 1969"/>
                <a:gd name="T1" fmla="*/ 232 h 233"/>
                <a:gd name="T2" fmla="*/ 56 w 1969"/>
                <a:gd name="T3" fmla="*/ 231 h 233"/>
                <a:gd name="T4" fmla="*/ 89 w 1969"/>
                <a:gd name="T5" fmla="*/ 230 h 233"/>
                <a:gd name="T6" fmla="*/ 124 w 1969"/>
                <a:gd name="T7" fmla="*/ 227 h 233"/>
                <a:gd name="T8" fmla="*/ 170 w 1969"/>
                <a:gd name="T9" fmla="*/ 224 h 233"/>
                <a:gd name="T10" fmla="*/ 236 w 1969"/>
                <a:gd name="T11" fmla="*/ 218 h 233"/>
                <a:gd name="T12" fmla="*/ 292 w 1969"/>
                <a:gd name="T13" fmla="*/ 210 h 233"/>
                <a:gd name="T14" fmla="*/ 336 w 1969"/>
                <a:gd name="T15" fmla="*/ 201 h 233"/>
                <a:gd name="T16" fmla="*/ 378 w 1969"/>
                <a:gd name="T17" fmla="*/ 192 h 233"/>
                <a:gd name="T18" fmla="*/ 422 w 1969"/>
                <a:gd name="T19" fmla="*/ 182 h 233"/>
                <a:gd name="T20" fmla="*/ 466 w 1969"/>
                <a:gd name="T21" fmla="*/ 169 h 233"/>
                <a:gd name="T22" fmla="*/ 514 w 1969"/>
                <a:gd name="T23" fmla="*/ 154 h 233"/>
                <a:gd name="T24" fmla="*/ 566 w 1969"/>
                <a:gd name="T25" fmla="*/ 133 h 233"/>
                <a:gd name="T26" fmla="*/ 612 w 1969"/>
                <a:gd name="T27" fmla="*/ 115 h 233"/>
                <a:gd name="T28" fmla="*/ 657 w 1969"/>
                <a:gd name="T29" fmla="*/ 94 h 233"/>
                <a:gd name="T30" fmla="*/ 700 w 1969"/>
                <a:gd name="T31" fmla="*/ 77 h 233"/>
                <a:gd name="T32" fmla="*/ 731 w 1969"/>
                <a:gd name="T33" fmla="*/ 62 h 233"/>
                <a:gd name="T34" fmla="*/ 766 w 1969"/>
                <a:gd name="T35" fmla="*/ 46 h 233"/>
                <a:gd name="T36" fmla="*/ 800 w 1969"/>
                <a:gd name="T37" fmla="*/ 34 h 233"/>
                <a:gd name="T38" fmla="*/ 842 w 1969"/>
                <a:gd name="T39" fmla="*/ 22 h 233"/>
                <a:gd name="T40" fmla="*/ 889 w 1969"/>
                <a:gd name="T41" fmla="*/ 10 h 233"/>
                <a:gd name="T42" fmla="*/ 922 w 1969"/>
                <a:gd name="T43" fmla="*/ 4 h 233"/>
                <a:gd name="T44" fmla="*/ 949 w 1969"/>
                <a:gd name="T45" fmla="*/ 0 h 233"/>
                <a:gd name="T46" fmla="*/ 971 w 1969"/>
                <a:gd name="T47" fmla="*/ 0 h 233"/>
                <a:gd name="T48" fmla="*/ 1006 w 1969"/>
                <a:gd name="T49" fmla="*/ 0 h 233"/>
                <a:gd name="T50" fmla="*/ 1040 w 1969"/>
                <a:gd name="T51" fmla="*/ 2 h 233"/>
                <a:gd name="T52" fmla="*/ 1073 w 1969"/>
                <a:gd name="T53" fmla="*/ 8 h 233"/>
                <a:gd name="T54" fmla="*/ 1100 w 1969"/>
                <a:gd name="T55" fmla="*/ 15 h 233"/>
                <a:gd name="T56" fmla="*/ 1134 w 1969"/>
                <a:gd name="T57" fmla="*/ 23 h 233"/>
                <a:gd name="T58" fmla="*/ 1177 w 1969"/>
                <a:gd name="T59" fmla="*/ 36 h 233"/>
                <a:gd name="T60" fmla="*/ 1209 w 1969"/>
                <a:gd name="T61" fmla="*/ 49 h 233"/>
                <a:gd name="T62" fmla="*/ 1242 w 1969"/>
                <a:gd name="T63" fmla="*/ 63 h 233"/>
                <a:gd name="T64" fmla="*/ 1277 w 1969"/>
                <a:gd name="T65" fmla="*/ 80 h 233"/>
                <a:gd name="T66" fmla="*/ 1308 w 1969"/>
                <a:gd name="T67" fmla="*/ 94 h 233"/>
                <a:gd name="T68" fmla="*/ 1351 w 1969"/>
                <a:gd name="T69" fmla="*/ 111 h 233"/>
                <a:gd name="T70" fmla="*/ 1382 w 1969"/>
                <a:gd name="T71" fmla="*/ 126 h 233"/>
                <a:gd name="T72" fmla="*/ 1422 w 1969"/>
                <a:gd name="T73" fmla="*/ 141 h 233"/>
                <a:gd name="T74" fmla="*/ 1455 w 1969"/>
                <a:gd name="T75" fmla="*/ 154 h 233"/>
                <a:gd name="T76" fmla="*/ 1492 w 1969"/>
                <a:gd name="T77" fmla="*/ 166 h 233"/>
                <a:gd name="T78" fmla="*/ 1531 w 1969"/>
                <a:gd name="T79" fmla="*/ 178 h 233"/>
                <a:gd name="T80" fmla="*/ 1573 w 1969"/>
                <a:gd name="T81" fmla="*/ 190 h 233"/>
                <a:gd name="T82" fmla="*/ 1613 w 1969"/>
                <a:gd name="T83" fmla="*/ 199 h 233"/>
                <a:gd name="T84" fmla="*/ 1657 w 1969"/>
                <a:gd name="T85" fmla="*/ 206 h 233"/>
                <a:gd name="T86" fmla="*/ 1706 w 1969"/>
                <a:gd name="T87" fmla="*/ 215 h 233"/>
                <a:gd name="T88" fmla="*/ 1752 w 1969"/>
                <a:gd name="T89" fmla="*/ 221 h 233"/>
                <a:gd name="T90" fmla="*/ 1802 w 1969"/>
                <a:gd name="T91" fmla="*/ 225 h 233"/>
                <a:gd name="T92" fmla="*/ 1860 w 1969"/>
                <a:gd name="T93" fmla="*/ 228 h 233"/>
                <a:gd name="T94" fmla="*/ 1893 w 1969"/>
                <a:gd name="T95" fmla="*/ 229 h 233"/>
                <a:gd name="T96" fmla="*/ 1930 w 1969"/>
                <a:gd name="T97" fmla="*/ 229 h 233"/>
                <a:gd name="T98" fmla="*/ 1968 w 1969"/>
                <a:gd name="T99" fmla="*/ 232 h 2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9"/>
                <a:gd name="T151" fmla="*/ 0 h 233"/>
                <a:gd name="T152" fmla="*/ 1969 w 1969"/>
                <a:gd name="T153" fmla="*/ 233 h 2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9" h="233">
                  <a:moveTo>
                    <a:pt x="0" y="232"/>
                  </a:moveTo>
                  <a:lnTo>
                    <a:pt x="56" y="231"/>
                  </a:lnTo>
                  <a:lnTo>
                    <a:pt x="89" y="230"/>
                  </a:lnTo>
                  <a:lnTo>
                    <a:pt x="124" y="227"/>
                  </a:lnTo>
                  <a:lnTo>
                    <a:pt x="170" y="224"/>
                  </a:lnTo>
                  <a:lnTo>
                    <a:pt x="236" y="218"/>
                  </a:lnTo>
                  <a:lnTo>
                    <a:pt x="292" y="210"/>
                  </a:lnTo>
                  <a:lnTo>
                    <a:pt x="336" y="201"/>
                  </a:lnTo>
                  <a:lnTo>
                    <a:pt x="378" y="192"/>
                  </a:lnTo>
                  <a:lnTo>
                    <a:pt x="422" y="182"/>
                  </a:lnTo>
                  <a:lnTo>
                    <a:pt x="466" y="169"/>
                  </a:lnTo>
                  <a:lnTo>
                    <a:pt x="514" y="154"/>
                  </a:lnTo>
                  <a:lnTo>
                    <a:pt x="566" y="133"/>
                  </a:lnTo>
                  <a:lnTo>
                    <a:pt x="612" y="115"/>
                  </a:lnTo>
                  <a:lnTo>
                    <a:pt x="657" y="94"/>
                  </a:lnTo>
                  <a:lnTo>
                    <a:pt x="700" y="77"/>
                  </a:lnTo>
                  <a:lnTo>
                    <a:pt x="731" y="62"/>
                  </a:lnTo>
                  <a:lnTo>
                    <a:pt x="766" y="46"/>
                  </a:lnTo>
                  <a:lnTo>
                    <a:pt x="800" y="34"/>
                  </a:lnTo>
                  <a:lnTo>
                    <a:pt x="842" y="22"/>
                  </a:lnTo>
                  <a:lnTo>
                    <a:pt x="889" y="10"/>
                  </a:lnTo>
                  <a:lnTo>
                    <a:pt x="922" y="4"/>
                  </a:lnTo>
                  <a:lnTo>
                    <a:pt x="949" y="0"/>
                  </a:lnTo>
                  <a:lnTo>
                    <a:pt x="971" y="0"/>
                  </a:lnTo>
                  <a:lnTo>
                    <a:pt x="1006" y="0"/>
                  </a:lnTo>
                  <a:lnTo>
                    <a:pt x="1040" y="2"/>
                  </a:lnTo>
                  <a:lnTo>
                    <a:pt x="1073" y="8"/>
                  </a:lnTo>
                  <a:lnTo>
                    <a:pt x="1100" y="15"/>
                  </a:lnTo>
                  <a:lnTo>
                    <a:pt x="1134" y="23"/>
                  </a:lnTo>
                  <a:lnTo>
                    <a:pt x="1177" y="36"/>
                  </a:lnTo>
                  <a:lnTo>
                    <a:pt x="1209" y="49"/>
                  </a:lnTo>
                  <a:lnTo>
                    <a:pt x="1242" y="63"/>
                  </a:lnTo>
                  <a:lnTo>
                    <a:pt x="1277" y="80"/>
                  </a:lnTo>
                  <a:lnTo>
                    <a:pt x="1308" y="94"/>
                  </a:lnTo>
                  <a:lnTo>
                    <a:pt x="1351" y="111"/>
                  </a:lnTo>
                  <a:lnTo>
                    <a:pt x="1382" y="126"/>
                  </a:lnTo>
                  <a:lnTo>
                    <a:pt x="1422" y="141"/>
                  </a:lnTo>
                  <a:lnTo>
                    <a:pt x="1455" y="154"/>
                  </a:lnTo>
                  <a:lnTo>
                    <a:pt x="1492" y="166"/>
                  </a:lnTo>
                  <a:lnTo>
                    <a:pt x="1531" y="178"/>
                  </a:lnTo>
                  <a:lnTo>
                    <a:pt x="1573" y="190"/>
                  </a:lnTo>
                  <a:lnTo>
                    <a:pt x="1613" y="199"/>
                  </a:lnTo>
                  <a:lnTo>
                    <a:pt x="1657" y="206"/>
                  </a:lnTo>
                  <a:lnTo>
                    <a:pt x="1706" y="215"/>
                  </a:lnTo>
                  <a:lnTo>
                    <a:pt x="1752" y="221"/>
                  </a:lnTo>
                  <a:lnTo>
                    <a:pt x="1802" y="225"/>
                  </a:lnTo>
                  <a:lnTo>
                    <a:pt x="1860" y="228"/>
                  </a:lnTo>
                  <a:lnTo>
                    <a:pt x="1893" y="229"/>
                  </a:lnTo>
                  <a:lnTo>
                    <a:pt x="1930" y="229"/>
                  </a:lnTo>
                  <a:lnTo>
                    <a:pt x="1968" y="232"/>
                  </a:lnTo>
                </a:path>
              </a:pathLst>
            </a:custGeom>
            <a:solidFill>
              <a:schemeClr val="bg2"/>
            </a:solidFill>
            <a:ln w="12700" cap="rnd">
              <a:solidFill>
                <a:srgbClr val="000000"/>
              </a:solidFill>
              <a:round/>
              <a:headEnd type="none" w="sm" len="sm"/>
              <a:tailEnd type="none" w="sm" len="sm"/>
            </a:ln>
          </p:spPr>
          <p:txBody>
            <a:bodyPr/>
            <a:lstStyle/>
            <a:p>
              <a:endParaRPr lang="en-US"/>
            </a:p>
          </p:txBody>
        </p:sp>
        <p:grpSp>
          <p:nvGrpSpPr>
            <p:cNvPr id="1033" name="Group 5"/>
            <p:cNvGrpSpPr>
              <a:grpSpLocks/>
            </p:cNvGrpSpPr>
            <p:nvPr/>
          </p:nvGrpSpPr>
          <p:grpSpPr bwMode="auto">
            <a:xfrm>
              <a:off x="3936" y="2113"/>
              <a:ext cx="912" cy="191"/>
              <a:chOff x="3936" y="2113"/>
              <a:chExt cx="912" cy="191"/>
            </a:xfrm>
          </p:grpSpPr>
          <p:sp>
            <p:nvSpPr>
              <p:cNvPr id="1035" name="Line 6"/>
              <p:cNvSpPr>
                <a:spLocks noChangeShapeType="1"/>
              </p:cNvSpPr>
              <p:nvPr/>
            </p:nvSpPr>
            <p:spPr bwMode="auto">
              <a:xfrm>
                <a:off x="3937" y="2208"/>
                <a:ext cx="91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6" name="Line 7"/>
              <p:cNvSpPr>
                <a:spLocks noChangeShapeType="1"/>
              </p:cNvSpPr>
              <p:nvPr/>
            </p:nvSpPr>
            <p:spPr bwMode="auto">
              <a:xfrm>
                <a:off x="3936"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7" name="Line 8"/>
              <p:cNvSpPr>
                <a:spLocks noChangeShapeType="1"/>
              </p:cNvSpPr>
              <p:nvPr/>
            </p:nvSpPr>
            <p:spPr bwMode="auto">
              <a:xfrm>
                <a:off x="4848"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1034" name="Rectangle 9"/>
            <p:cNvSpPr>
              <a:spLocks noChangeArrowheads="1"/>
            </p:cNvSpPr>
            <p:nvPr/>
          </p:nvSpPr>
          <p:spPr bwMode="auto">
            <a:xfrm>
              <a:off x="3782" y="1919"/>
              <a:ext cx="1162" cy="300"/>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US" sz="1400"/>
                <a:t>90% Confidence Interval</a:t>
              </a:r>
            </a:p>
          </p:txBody>
        </p:sp>
      </p:grpSp>
      <p:sp>
        <p:nvSpPr>
          <p:cNvPr id="1029" name="Rectangle 10"/>
          <p:cNvSpPr>
            <a:spLocks noGrp="1" noChangeArrowheads="1"/>
          </p:cNvSpPr>
          <p:nvPr>
            <p:ph type="title"/>
          </p:nvPr>
        </p:nvSpPr>
        <p:spPr>
          <a:xfrm>
            <a:off x="457200" y="225425"/>
            <a:ext cx="8328025" cy="688975"/>
          </a:xfrm>
        </p:spPr>
        <p:txBody>
          <a:bodyPr lIns="92075" tIns="46038" rIns="92075" bIns="46038" anchor="b">
            <a:normAutofit/>
          </a:bodyPr>
          <a:lstStyle/>
          <a:p>
            <a:r>
              <a:rPr lang="en-US" sz="2800" dirty="0" smtClean="0"/>
              <a:t>Overconfidence in Ranges</a:t>
            </a:r>
            <a:endParaRPr lang="en-US" sz="4000" dirty="0" smtClean="0"/>
          </a:p>
        </p:txBody>
      </p:sp>
      <p:sp>
        <p:nvSpPr>
          <p:cNvPr id="1030" name="Rectangle 11"/>
          <p:cNvSpPr>
            <a:spLocks noGrp="1" noChangeArrowheads="1"/>
          </p:cNvSpPr>
          <p:nvPr>
            <p:ph type="body" idx="1"/>
          </p:nvPr>
        </p:nvSpPr>
        <p:spPr>
          <a:xfrm>
            <a:off x="1128713" y="1477963"/>
            <a:ext cx="6843712" cy="871537"/>
          </a:xfrm>
        </p:spPr>
        <p:txBody>
          <a:bodyPr lIns="92075" tIns="46038" rIns="92075" bIns="46038">
            <a:normAutofit fontScale="92500"/>
          </a:bodyPr>
          <a:lstStyle/>
          <a:p>
            <a:r>
              <a:rPr lang="en-US" sz="2400" smtClean="0"/>
              <a:t>Most people are significantly </a:t>
            </a:r>
            <a:r>
              <a:rPr lang="en-US" sz="2400" b="1" i="1" smtClean="0"/>
              <a:t>overconfident  </a:t>
            </a:r>
            <a:r>
              <a:rPr lang="en-US" sz="2400" smtClean="0"/>
              <a:t>about their estimates,</a:t>
            </a:r>
            <a:r>
              <a:rPr lang="en-US" sz="2400" b="1" i="1" smtClean="0"/>
              <a:t> </a:t>
            </a:r>
            <a:r>
              <a:rPr lang="en-US" sz="2400" smtClean="0"/>
              <a:t>especially educated professionals</a:t>
            </a:r>
            <a:endParaRPr lang="en-US" sz="2000" smtClean="0"/>
          </a:p>
        </p:txBody>
      </p:sp>
      <p:pic>
        <p:nvPicPr>
          <p:cNvPr id="13" name="Picture 12" descr="pdf logo.jpg"/>
          <p:cNvPicPr>
            <a:picLocks noChangeAspect="1" noChangeArrowheads="1"/>
          </p:cNvPicPr>
          <p:nvPr/>
        </p:nvPicPr>
        <p:blipFill>
          <a:blip r:embed="rId6"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5244552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Overconfidence of Success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1950877"/>
              </p:ext>
            </p:extLst>
          </p:nvPr>
        </p:nvGraphicFramePr>
        <p:xfrm>
          <a:off x="457200" y="1600201"/>
          <a:ext cx="8255000" cy="360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4000" y="5676899"/>
            <a:ext cx="8547100" cy="738664"/>
          </a:xfrm>
          <a:prstGeom prst="rect">
            <a:avLst/>
          </a:prstGeom>
          <a:noFill/>
        </p:spPr>
        <p:txBody>
          <a:bodyPr wrap="square" rtlCol="0">
            <a:spAutoFit/>
          </a:bodyPr>
          <a:lstStyle/>
          <a:p>
            <a:r>
              <a:rPr lang="en-US" sz="1400" dirty="0"/>
              <a:t>Matthew G. Miller, Ray J. Dawson, Kieran B. Miller, Malcolm Bradley (2008). </a:t>
            </a:r>
            <a:r>
              <a:rPr lang="en-US" sz="1400" i="1" dirty="0"/>
              <a:t>New Insights into IT Project Failure &amp; How to Avoid It</a:t>
            </a:r>
            <a:r>
              <a:rPr lang="en-US" sz="1400" dirty="0"/>
              <a:t>. Presented at 22nd IPMA World Congress -­‐ Rome (Italy) November 9-­‐11, 2008, in Stream 6. As of May 2013, self published at </a:t>
            </a:r>
            <a:r>
              <a:rPr lang="en-US" sz="1400" dirty="0" smtClean="0">
                <a:hlinkClick r:id="rId4"/>
              </a:rPr>
              <a:t>http</a:t>
            </a:r>
            <a:r>
              <a:rPr lang="en-US" sz="1400" dirty="0">
                <a:hlinkClick r:id="rId4"/>
              </a:rPr>
              <a:t>://www.mgmiller.co.uk/files/paper.pdf </a:t>
            </a:r>
            <a:endParaRPr lang="en-US" sz="1400" dirty="0"/>
          </a:p>
        </p:txBody>
      </p:sp>
    </p:spTree>
    <p:extLst>
      <p:ext uri="{BB962C8B-B14F-4D97-AF65-F5344CB8AC3E}">
        <p14:creationId xmlns:p14="http://schemas.microsoft.com/office/powerpoint/2010/main" val="317730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IEEE Software, May/June 2006</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69643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44409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Accuracy of Initial Estimate</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03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40706" name="Rectangle 2"/>
          <p:cNvSpPr>
            <a:spLocks noGrp="1" noChangeArrowheads="1"/>
          </p:cNvSpPr>
          <p:nvPr>
            <p:ph type="title"/>
          </p:nvPr>
        </p:nvSpPr>
        <p:spPr/>
        <p:txBody>
          <a:bodyPr/>
          <a:lstStyle/>
          <a:p>
            <a:r>
              <a:rPr lang="en-US"/>
              <a:t>Probability Distribution Curve</a:t>
            </a:r>
          </a:p>
        </p:txBody>
      </p:sp>
      <p:graphicFrame>
        <p:nvGraphicFramePr>
          <p:cNvPr id="840707" name="Object 3"/>
          <p:cNvGraphicFramePr>
            <a:graphicFrameLocks noChangeAspect="1"/>
          </p:cNvGraphicFramePr>
          <p:nvPr/>
        </p:nvGraphicFramePr>
        <p:xfrm>
          <a:off x="427038" y="1600200"/>
          <a:ext cx="8355012" cy="4949825"/>
        </p:xfrm>
        <a:graphic>
          <a:graphicData uri="http://schemas.openxmlformats.org/presentationml/2006/ole">
            <mc:AlternateContent xmlns:mc="http://schemas.openxmlformats.org/markup-compatibility/2006">
              <mc:Choice xmlns:v="urn:schemas-microsoft-com:vml" Requires="v">
                <p:oleObj spid="_x0000_s272466" name="Chart" r:id="rId4" imgW="10401681" imgH="6163056" progId="Excel.Chart.8">
                  <p:embed/>
                </p:oleObj>
              </mc:Choice>
              <mc:Fallback>
                <p:oleObj name="Chart" r:id="rId4" imgW="10401681" imgH="616305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600200"/>
                        <a:ext cx="8355012"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676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85762" name="Rectangle 2"/>
          <p:cNvSpPr>
            <a:spLocks noGrp="1" noChangeArrowheads="1"/>
          </p:cNvSpPr>
          <p:nvPr>
            <p:ph type="title"/>
          </p:nvPr>
        </p:nvSpPr>
        <p:spPr/>
        <p:txBody>
          <a:bodyPr/>
          <a:lstStyle/>
          <a:p>
            <a:r>
              <a:rPr lang="en-US"/>
              <a:t>Log Normal Distribution</a:t>
            </a:r>
          </a:p>
        </p:txBody>
      </p:sp>
      <p:sp>
        <p:nvSpPr>
          <p:cNvPr id="885763" name="Rectangle 3"/>
          <p:cNvSpPr>
            <a:spLocks noGrp="1" noChangeArrowheads="1"/>
          </p:cNvSpPr>
          <p:nvPr>
            <p:ph type="body" idx="1"/>
          </p:nvPr>
        </p:nvSpPr>
        <p:spPr/>
        <p:txBody>
          <a:bodyPr/>
          <a:lstStyle/>
          <a:p>
            <a:pPr marL="342900"/>
            <a:r>
              <a:rPr lang="en-US"/>
              <a:t>Estimation Accuracy follows a Log Normal distribution</a:t>
            </a:r>
          </a:p>
        </p:txBody>
      </p:sp>
      <p:graphicFrame>
        <p:nvGraphicFramePr>
          <p:cNvPr id="885764" name="Object 4"/>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970" name="Chart" r:id="rId4" imgW="8839200" imgH="5877017" progId="Excel.Chart.8">
                  <p:embed/>
                </p:oleObj>
              </mc:Choice>
              <mc:Fallback>
                <p:oleObj name="Chart" r:id="rId4"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65" name="Object 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971" name="Chart" r:id="rId6" imgW="8829759" imgH="5838921" progId="Excel.Chart.8">
                  <p:embed/>
                </p:oleObj>
              </mc:Choice>
              <mc:Fallback>
                <p:oleObj name="Chart" r:id="rId6"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85766" name="Group 6"/>
          <p:cNvGrpSpPr>
            <a:grpSpLocks/>
          </p:cNvGrpSpPr>
          <p:nvPr/>
        </p:nvGrpSpPr>
        <p:grpSpPr bwMode="auto">
          <a:xfrm>
            <a:off x="3950825" y="3276600"/>
            <a:ext cx="1447800" cy="2743200"/>
            <a:chOff x="2485" y="2561"/>
            <a:chExt cx="916" cy="1159"/>
          </a:xfrm>
        </p:grpSpPr>
        <p:sp>
          <p:nvSpPr>
            <p:cNvPr id="885767" name="Line 7"/>
            <p:cNvSpPr>
              <a:spLocks noChangeShapeType="1"/>
            </p:cNvSpPr>
            <p:nvPr/>
          </p:nvSpPr>
          <p:spPr bwMode="auto">
            <a:xfrm flipH="1" flipV="1">
              <a:off x="3401" y="2687"/>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68" name="AutoShape 8"/>
            <p:cNvSpPr>
              <a:spLocks/>
            </p:cNvSpPr>
            <p:nvPr/>
          </p:nvSpPr>
          <p:spPr bwMode="auto">
            <a:xfrm>
              <a:off x="2485" y="2561"/>
              <a:ext cx="722" cy="384"/>
            </a:xfrm>
            <a:prstGeom prst="borderCallout1">
              <a:avLst>
                <a:gd name="adj1" fmla="val 18750"/>
                <a:gd name="adj2" fmla="val 106648"/>
                <a:gd name="adj3" fmla="val 33074"/>
                <a:gd name="adj4" fmla="val 12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Median</a:t>
              </a:r>
            </a:p>
          </p:txBody>
        </p:sp>
      </p:grpSp>
      <p:grpSp>
        <p:nvGrpSpPr>
          <p:cNvPr id="885769" name="Group 9"/>
          <p:cNvGrpSpPr>
            <a:grpSpLocks/>
          </p:cNvGrpSpPr>
          <p:nvPr/>
        </p:nvGrpSpPr>
        <p:grpSpPr bwMode="auto">
          <a:xfrm>
            <a:off x="5703425" y="3810000"/>
            <a:ext cx="1290638" cy="2209800"/>
            <a:chOff x="3596" y="2534"/>
            <a:chExt cx="813" cy="1183"/>
          </a:xfrm>
        </p:grpSpPr>
        <p:sp>
          <p:nvSpPr>
            <p:cNvPr id="885770"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AutoShape 11"/>
            <p:cNvSpPr>
              <a:spLocks/>
            </p:cNvSpPr>
            <p:nvPr/>
          </p:nvSpPr>
          <p:spPr bwMode="auto">
            <a:xfrm>
              <a:off x="3833" y="2534"/>
              <a:ext cx="576" cy="384"/>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885775" name="Object 1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972" name="Chart" r:id="rId8" imgW="8829759" imgH="5838921" progId="Excel.Chart.8">
                  <p:embed/>
                </p:oleObj>
              </mc:Choice>
              <mc:Fallback>
                <p:oleObj name="Chart" r:id="rId8"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6" name="Object 16"/>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973" name="Chart" r:id="rId9" imgW="8839200" imgH="5877017" progId="Excel.Chart.8">
                  <p:embed/>
                </p:oleObj>
              </mc:Choice>
              <mc:Fallback>
                <p:oleObj name="Chart" r:id="rId9"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7" name="Object 17"/>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974" name="Chart" r:id="rId10" imgW="8829759" imgH="5838921" progId="Excel.Chart.8">
                  <p:embed/>
                </p:oleObj>
              </mc:Choice>
              <mc:Fallback>
                <p:oleObj name="Chart" r:id="rId10"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8" name="Object 18"/>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3975" name="Chart" r:id="rId11" imgW="8839200" imgH="5877017" progId="Excel.Chart.8">
                  <p:embed/>
                </p:oleObj>
              </mc:Choice>
              <mc:Fallback>
                <p:oleObj name="Chart" r:id="rId11"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9" name="Object 19"/>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3976" name="Chart" r:id="rId12" imgW="8829759" imgH="5838921" progId="Excel.Chart.8">
                  <p:embed/>
                </p:oleObj>
              </mc:Choice>
              <mc:Fallback>
                <p:oleObj name="Chart" r:id="rId12"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4471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85766"/>
                                        </p:tgtEl>
                                        <p:attrNameLst>
                                          <p:attrName>style.visibility</p:attrName>
                                        </p:attrNameLst>
                                      </p:cBhvr>
                                      <p:to>
                                        <p:strVal val="visible"/>
                                      </p:to>
                                    </p:set>
                                    <p:animEffect transition="in" filter="wipe(down)">
                                      <p:cBhvr>
                                        <p:cTn id="7" dur="500"/>
                                        <p:tgtEl>
                                          <p:spTgt spid="88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85769"/>
                                        </p:tgtEl>
                                        <p:attrNameLst>
                                          <p:attrName>style.visibility</p:attrName>
                                        </p:attrNameLst>
                                      </p:cBhvr>
                                      <p:to>
                                        <p:strVal val="visible"/>
                                      </p:to>
                                    </p:set>
                                    <p:animEffect transition="in" filter="wipe(down)">
                                      <p:cBhvr>
                                        <p:cTn id="12" dur="500"/>
                                        <p:tgtEl>
                                          <p:spTgt spid="885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2265519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Jørgensen</a:t>
            </a:r>
            <a:r>
              <a:rPr lang="en-US" dirty="0"/>
              <a:t> 2013</a:t>
            </a:r>
          </a:p>
        </p:txBody>
      </p:sp>
      <p:sp>
        <p:nvSpPr>
          <p:cNvPr id="3" name="Content Placeholder 2"/>
          <p:cNvSpPr>
            <a:spLocks noGrp="1"/>
          </p:cNvSpPr>
          <p:nvPr>
            <p:ph idx="1"/>
          </p:nvPr>
        </p:nvSpPr>
        <p:spPr/>
        <p:txBody>
          <a:bodyPr/>
          <a:lstStyle/>
          <a:p>
            <a:r>
              <a:rPr lang="en-US" dirty="0" smtClean="0"/>
              <a:t>Put </a:t>
            </a:r>
            <a:r>
              <a:rPr lang="en-US" dirty="0" smtClean="0"/>
              <a:t>software development project for bid on online </a:t>
            </a:r>
            <a:r>
              <a:rPr lang="en-US" dirty="0" smtClean="0"/>
              <a:t>marketplace </a:t>
            </a:r>
            <a:r>
              <a:rPr lang="en-US" dirty="0" smtClean="0"/>
              <a:t>vWorker.com</a:t>
            </a:r>
            <a:endParaRPr lang="en-US" dirty="0" smtClean="0"/>
          </a:p>
          <a:p>
            <a:r>
              <a:rPr lang="en-US" dirty="0" smtClean="0"/>
              <a:t>Received 16 bids.  </a:t>
            </a:r>
          </a:p>
          <a:p>
            <a:r>
              <a:rPr lang="en-US" dirty="0" smtClean="0"/>
              <a:t>Reduced down to 6 bids from vendors that had high (9.5) client satisfaction.</a:t>
            </a:r>
          </a:p>
          <a:p>
            <a:r>
              <a:rPr lang="en-US" dirty="0" smtClean="0"/>
              <a:t>All 6 bidders went ahead and built the website</a:t>
            </a:r>
            <a:endParaRPr lang="en-US" dirty="0"/>
          </a:p>
        </p:txBody>
      </p:sp>
    </p:spTree>
    <p:extLst>
      <p:ext uri="{BB962C8B-B14F-4D97-AF65-F5344CB8AC3E}">
        <p14:creationId xmlns:p14="http://schemas.microsoft.com/office/powerpoint/2010/main" val="2655171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Jørgensen</a:t>
            </a:r>
            <a:r>
              <a:rPr lang="en-US" dirty="0" smtClean="0"/>
              <a:t> 2013</a:t>
            </a:r>
            <a:endParaRPr lang="en-US" dirty="0"/>
          </a:p>
        </p:txBody>
      </p:sp>
      <p:sp>
        <p:nvSpPr>
          <p:cNvPr id="3" name="Content Placeholder 2"/>
          <p:cNvSpPr>
            <a:spLocks noGrp="1"/>
          </p:cNvSpPr>
          <p:nvPr>
            <p:ph idx="1"/>
          </p:nvPr>
        </p:nvSpPr>
        <p:spPr>
          <a:xfrm>
            <a:off x="6136640" y="1671320"/>
            <a:ext cx="2611120" cy="4525963"/>
          </a:xfrm>
        </p:spPr>
        <p:txBody>
          <a:bodyPr/>
          <a:lstStyle/>
          <a:p>
            <a:r>
              <a:rPr lang="en-US" dirty="0" smtClean="0">
                <a:solidFill>
                  <a:srgbClr val="00B050"/>
                </a:solidFill>
              </a:rPr>
              <a:t> Actual/Est</a:t>
            </a:r>
            <a:endParaRPr lang="en-US" dirty="0" smtClean="0">
              <a:solidFill>
                <a:srgbClr val="00B050"/>
              </a:solidFill>
            </a:endParaRPr>
          </a:p>
          <a:p>
            <a:pPr marL="457200" lvl="1" indent="0">
              <a:buNone/>
            </a:pPr>
            <a:r>
              <a:rPr lang="en-US" dirty="0" smtClean="0">
                <a:solidFill>
                  <a:srgbClr val="00B050"/>
                </a:solidFill>
              </a:rPr>
              <a:t>.7 – 2.9 (4x)</a:t>
            </a:r>
          </a:p>
          <a:p>
            <a:pPr marL="514350" indent="-457200"/>
            <a:r>
              <a:rPr lang="en-US" sz="2800" dirty="0" err="1">
                <a:solidFill>
                  <a:schemeClr val="accent2"/>
                </a:solidFill>
              </a:rPr>
              <a:t>Est</a:t>
            </a:r>
            <a:r>
              <a:rPr lang="en-US" sz="2800" dirty="0">
                <a:solidFill>
                  <a:schemeClr val="accent2"/>
                </a:solidFill>
              </a:rPr>
              <a:t>/Low </a:t>
            </a:r>
            <a:r>
              <a:rPr lang="en-US" sz="2800" dirty="0" err="1" smtClean="0">
                <a:solidFill>
                  <a:schemeClr val="accent2"/>
                </a:solidFill>
              </a:rPr>
              <a:t>Est</a:t>
            </a:r>
            <a:endParaRPr lang="en-US" sz="2800" dirty="0" smtClean="0">
              <a:solidFill>
                <a:schemeClr val="accent2"/>
              </a:solidFill>
            </a:endParaRPr>
          </a:p>
          <a:p>
            <a:pPr marL="457200" lvl="1" indent="0">
              <a:buNone/>
            </a:pPr>
            <a:r>
              <a:rPr lang="en-US" sz="2400" dirty="0" smtClean="0">
                <a:solidFill>
                  <a:schemeClr val="accent2"/>
                </a:solidFill>
              </a:rPr>
              <a:t>8x</a:t>
            </a:r>
          </a:p>
          <a:p>
            <a:pPr marL="514350" indent="-457200"/>
            <a:r>
              <a:rPr lang="en-US" sz="2800" dirty="0" smtClean="0">
                <a:solidFill>
                  <a:srgbClr val="FF0000"/>
                </a:solidFill>
              </a:rPr>
              <a:t>Act/</a:t>
            </a:r>
            <a:r>
              <a:rPr lang="en-US" sz="2800" dirty="0" err="1" smtClean="0">
                <a:solidFill>
                  <a:srgbClr val="FF0000"/>
                </a:solidFill>
              </a:rPr>
              <a:t>LowAct</a:t>
            </a:r>
            <a:endParaRPr lang="en-US" sz="2800" dirty="0" smtClean="0">
              <a:solidFill>
                <a:srgbClr val="FF0000"/>
              </a:solidFill>
            </a:endParaRPr>
          </a:p>
          <a:p>
            <a:pPr marL="457200" lvl="1" indent="0">
              <a:buNone/>
            </a:pPr>
            <a:r>
              <a:rPr lang="en-US" sz="2400" dirty="0" smtClean="0">
                <a:solidFill>
                  <a:srgbClr val="FF0000"/>
                </a:solidFill>
              </a:rPr>
              <a:t>18X</a:t>
            </a:r>
            <a:endParaRPr lang="en-US" sz="2400" dirty="0">
              <a:solidFill>
                <a:srgbClr val="FF0000"/>
              </a:solidFill>
            </a:endParaRPr>
          </a:p>
        </p:txBody>
      </p:sp>
      <p:graphicFrame>
        <p:nvGraphicFramePr>
          <p:cNvPr id="4" name="Chart 3"/>
          <p:cNvGraphicFramePr>
            <a:graphicFrameLocks/>
          </p:cNvGraphicFramePr>
          <p:nvPr>
            <p:extLst>
              <p:ext uri="{D42A27DB-BD31-4B8C-83A1-F6EECF244321}">
                <p14:modId xmlns:p14="http://schemas.microsoft.com/office/powerpoint/2010/main" val="567069657"/>
              </p:ext>
            </p:extLst>
          </p:nvPr>
        </p:nvGraphicFramePr>
        <p:xfrm>
          <a:off x="833120" y="1960880"/>
          <a:ext cx="5262880" cy="420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7999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a:t>
            </a:r>
            <a:r>
              <a:rPr lang="en-US" smtClean="0"/>
              <a:t>: </a:t>
            </a:r>
            <a:r>
              <a:rPr lang="en-US"/>
              <a:t>Estimation challenges are well understood by General Management, Project Management, and Teams and it is normal to be able to estimate projects within   25% accuracy.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85732" y="4648061"/>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3069325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smtClean="0"/>
              <a:t>How does Estimation Accuracy Improve Over Time?</a:t>
            </a:r>
          </a:p>
        </p:txBody>
      </p:sp>
      <p:graphicFrame>
        <p:nvGraphicFramePr>
          <p:cNvPr id="6" name="Chart 5"/>
          <p:cNvGraphicFramePr>
            <a:graphicFrameLocks noGrp="1"/>
          </p:cNvGraphicFramePr>
          <p:nvPr/>
        </p:nvGraphicFramePr>
        <p:xfrm>
          <a:off x="280988" y="1519881"/>
          <a:ext cx="8331671" cy="51156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2576285" y="3077029"/>
            <a:ext cx="682172" cy="1915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62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Landmark Cone of Uncertainty</a:t>
            </a:r>
          </a:p>
        </p:txBody>
      </p:sp>
      <p:graphicFrame>
        <p:nvGraphicFramePr>
          <p:cNvPr id="5" name="Content Placeholder 4"/>
          <p:cNvGraphicFramePr>
            <a:graphicFrameLocks noGrp="1"/>
          </p:cNvGraphicFramePr>
          <p:nvPr>
            <p:ph idx="1"/>
          </p:nvPr>
        </p:nvGraphicFramePr>
        <p:xfrm>
          <a:off x="383059" y="1365422"/>
          <a:ext cx="8254314"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46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1143000"/>
          </a:xfrm>
        </p:spPr>
        <p:txBody>
          <a:bodyPr/>
          <a:lstStyle/>
          <a:p>
            <a:pPr eaLnBrk="1" hangingPunct="1"/>
            <a:r>
              <a:rPr lang="en-US" smtClean="0"/>
              <a:t>But is Uncertainty Really Reduced?</a:t>
            </a:r>
          </a:p>
        </p:txBody>
      </p:sp>
      <p:sp>
        <p:nvSpPr>
          <p:cNvPr id="90115" name="Text Box 3"/>
          <p:cNvSpPr txBox="1">
            <a:spLocks noChangeArrowheads="1"/>
          </p:cNvSpPr>
          <p:nvPr/>
        </p:nvSpPr>
        <p:spPr bwMode="auto">
          <a:xfrm>
            <a:off x="1295400" y="1524000"/>
            <a:ext cx="6629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a:ea typeface="MS PGothic" pitchFamily="34" charset="-128"/>
                <a:cs typeface="Times New Roman" pitchFamily="18" charset="0"/>
              </a:rPr>
              <a:t>“Take away an ordinary person’s illusions and you take away happiness at the same time.”  </a:t>
            </a:r>
          </a:p>
          <a:p>
            <a:endParaRPr lang="en-US" sz="2400">
              <a:ea typeface="MS PGothic" pitchFamily="34" charset="-128"/>
              <a:cs typeface="Times New Roman" pitchFamily="18" charset="0"/>
            </a:endParaRPr>
          </a:p>
          <a:p>
            <a:pPr algn="r"/>
            <a:r>
              <a:rPr lang="en-US" sz="2400">
                <a:ea typeface="MS PGothic" pitchFamily="34" charset="-128"/>
                <a:cs typeface="Times New Roman" pitchFamily="18" charset="0"/>
              </a:rPr>
              <a:t>Henrik Ibsen--</a:t>
            </a:r>
            <a:r>
              <a:rPr lang="en-US" sz="2400" i="1">
                <a:ea typeface="MS PGothic" pitchFamily="34" charset="-128"/>
                <a:cs typeface="Times New Roman" pitchFamily="18" charset="0"/>
              </a:rPr>
              <a:t>Villanden</a:t>
            </a:r>
            <a:endParaRPr lang="en-US" sz="2400">
              <a:ea typeface="MS PGothic" pitchFamily="34" charset="-128"/>
              <a:cs typeface="Times New Roman" pitchFamily="18" charset="0"/>
            </a:endParaRPr>
          </a:p>
          <a:p>
            <a:pPr>
              <a:spcBef>
                <a:spcPct val="50000"/>
              </a:spcBef>
            </a:pPr>
            <a:endParaRPr lang="en-US" sz="2400">
              <a:ea typeface="MS PGothic" pitchFamily="34" charset="-128"/>
              <a:cs typeface="Times New Roman" pitchFamily="18" charset="0"/>
            </a:endParaRPr>
          </a:p>
        </p:txBody>
      </p:sp>
      <p:pic>
        <p:nvPicPr>
          <p:cNvPr id="49156" name="Picture 4" descr="ImpossibleIllusion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417763"/>
            <a:ext cx="510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a:t>
            </a:r>
            <a:endParaRPr lang="en-US" dirty="0"/>
          </a:p>
        </p:txBody>
      </p:sp>
      <p:sp>
        <p:nvSpPr>
          <p:cNvPr id="3" name="Content Placeholder 2"/>
          <p:cNvSpPr>
            <a:spLocks noGrp="1"/>
          </p:cNvSpPr>
          <p:nvPr>
            <p:ph idx="1"/>
          </p:nvPr>
        </p:nvSpPr>
        <p:spPr/>
        <p:txBody>
          <a:bodyPr/>
          <a:lstStyle/>
          <a:p>
            <a:r>
              <a:rPr lang="en-US" dirty="0" smtClean="0"/>
              <a:t>How much work do I have left to do and when will I ship?</a:t>
            </a:r>
            <a:endParaRPr lang="en-US" dirty="0"/>
          </a:p>
        </p:txBody>
      </p:sp>
    </p:spTree>
    <p:extLst>
      <p:ext uri="{BB962C8B-B14F-4D97-AF65-F5344CB8AC3E}">
        <p14:creationId xmlns:p14="http://schemas.microsoft.com/office/powerpoint/2010/main" val="2003511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Remaining Uncertainty</a:t>
            </a:r>
          </a:p>
        </p:txBody>
      </p:sp>
      <p:pic>
        <p:nvPicPr>
          <p:cNvPr id="501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6763" y="1600200"/>
            <a:ext cx="7623175" cy="4973638"/>
          </a:xfrm>
          <a:noFill/>
        </p:spPr>
      </p:pic>
      <p:cxnSp>
        <p:nvCxnSpPr>
          <p:cNvPr id="3" name="Straight Connector 2"/>
          <p:cNvCxnSpPr/>
          <p:nvPr/>
        </p:nvCxnSpPr>
        <p:spPr>
          <a:xfrm>
            <a:off x="1480457" y="4093031"/>
            <a:ext cx="6328229" cy="72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0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9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1458782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7922" name="Rectangle 2"/>
          <p:cNvSpPr>
            <a:spLocks noGrp="1" noChangeArrowheads="1"/>
          </p:cNvSpPr>
          <p:nvPr>
            <p:ph type="title"/>
          </p:nvPr>
        </p:nvSpPr>
        <p:spPr/>
        <p:txBody>
          <a:bodyPr/>
          <a:lstStyle/>
          <a:p>
            <a:r>
              <a:rPr lang="en-US" dirty="0"/>
              <a:t>Test 1 </a:t>
            </a:r>
            <a:r>
              <a:rPr lang="en-US" dirty="0" smtClean="0"/>
              <a:t>(</a:t>
            </a:r>
            <a:r>
              <a:rPr lang="en-US" dirty="0" err="1" smtClean="0"/>
              <a:t>Jørgensen</a:t>
            </a:r>
            <a:r>
              <a:rPr lang="en-US" dirty="0" smtClean="0"/>
              <a:t> IEEE Software 2008)</a:t>
            </a:r>
            <a:endParaRPr lang="en-US" dirty="0"/>
          </a:p>
        </p:txBody>
      </p:sp>
      <p:graphicFrame>
        <p:nvGraphicFramePr>
          <p:cNvPr id="977923"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55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9970" name="Rectangle 2"/>
          <p:cNvSpPr>
            <a:spLocks noGrp="1" noChangeArrowheads="1"/>
          </p:cNvSpPr>
          <p:nvPr>
            <p:ph type="title"/>
          </p:nvPr>
        </p:nvSpPr>
        <p:spPr/>
        <p:txBody>
          <a:bodyPr/>
          <a:lstStyle/>
          <a:p>
            <a:r>
              <a:rPr lang="en-US"/>
              <a:t>Test 1</a:t>
            </a:r>
          </a:p>
        </p:txBody>
      </p:sp>
      <p:graphicFrame>
        <p:nvGraphicFramePr>
          <p:cNvPr id="979971"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2825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244710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2018" name="Rectangle 2"/>
          <p:cNvSpPr>
            <a:spLocks noGrp="1" noChangeArrowheads="1"/>
          </p:cNvSpPr>
          <p:nvPr>
            <p:ph type="title"/>
          </p:nvPr>
        </p:nvSpPr>
        <p:spPr/>
        <p:txBody>
          <a:bodyPr/>
          <a:lstStyle/>
          <a:p>
            <a:r>
              <a:rPr lang="en-US"/>
              <a:t>Test 2</a:t>
            </a:r>
          </a:p>
        </p:txBody>
      </p:sp>
      <p:graphicFrame>
        <p:nvGraphicFramePr>
          <p:cNvPr id="982019"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43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4066" name="Rectangle 2"/>
          <p:cNvSpPr>
            <a:spLocks noGrp="1" noChangeArrowheads="1"/>
          </p:cNvSpPr>
          <p:nvPr>
            <p:ph type="title"/>
          </p:nvPr>
        </p:nvSpPr>
        <p:spPr/>
        <p:txBody>
          <a:bodyPr/>
          <a:lstStyle/>
          <a:p>
            <a:r>
              <a:rPr lang="en-US"/>
              <a:t>Test 2</a:t>
            </a:r>
          </a:p>
        </p:txBody>
      </p:sp>
      <p:graphicFrame>
        <p:nvGraphicFramePr>
          <p:cNvPr id="984067"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1596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6114" name="Rectangle 2"/>
          <p:cNvSpPr>
            <a:spLocks noGrp="1" noChangeArrowheads="1"/>
          </p:cNvSpPr>
          <p:nvPr>
            <p:ph type="title"/>
          </p:nvPr>
        </p:nvSpPr>
        <p:spPr/>
        <p:txBody>
          <a:bodyPr/>
          <a:lstStyle/>
          <a:p>
            <a:r>
              <a:rPr lang="en-US"/>
              <a:t>Test 3</a:t>
            </a:r>
          </a:p>
        </p:txBody>
      </p:sp>
      <p:graphicFrame>
        <p:nvGraphicFramePr>
          <p:cNvPr id="986115"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186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8162" name="Rectangle 2"/>
          <p:cNvSpPr>
            <a:spLocks noGrp="1" noChangeArrowheads="1"/>
          </p:cNvSpPr>
          <p:nvPr>
            <p:ph type="title"/>
          </p:nvPr>
        </p:nvSpPr>
        <p:spPr/>
        <p:txBody>
          <a:bodyPr/>
          <a:lstStyle/>
          <a:p>
            <a:r>
              <a:rPr lang="en-US"/>
              <a:t>Test 3</a:t>
            </a:r>
          </a:p>
        </p:txBody>
      </p:sp>
      <p:graphicFrame>
        <p:nvGraphicFramePr>
          <p:cNvPr id="988163"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802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r>
              <a:rPr lang="en-US" i="1"/>
              <a:t>"What gets us into trouble is not what we don't know. It's what we know for sure that just ain't so.“</a:t>
            </a:r>
          </a:p>
          <a:p>
            <a:pPr lvl="4"/>
            <a:r>
              <a:rPr lang="en-US" i="1"/>
              <a:t>Mark Twain</a:t>
            </a:r>
            <a:r>
              <a:rPr lang="en-US"/>
              <a:t> </a:t>
            </a:r>
            <a:br>
              <a:rPr lang="en-US"/>
            </a:br>
            <a:endParaRPr lang="en-US"/>
          </a:p>
        </p:txBody>
      </p:sp>
    </p:spTree>
    <p:extLst>
      <p:ext uri="{BB962C8B-B14F-4D97-AF65-F5344CB8AC3E}">
        <p14:creationId xmlns:p14="http://schemas.microsoft.com/office/powerpoint/2010/main" val="9499501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1"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5172"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5173" name="Rectangle 5"/>
          <p:cNvSpPr>
            <a:spLocks noGrp="1" noChangeArrowheads="1"/>
          </p:cNvSpPr>
          <p:nvPr>
            <p:ph type="title"/>
          </p:nvPr>
        </p:nvSpPr>
        <p:spPr/>
        <p:txBody>
          <a:bodyPr/>
          <a:lstStyle/>
          <a:p>
            <a:r>
              <a:rPr lang="en-US"/>
              <a:t>Uncertainty</a:t>
            </a:r>
          </a:p>
        </p:txBody>
      </p:sp>
      <p:sp>
        <p:nvSpPr>
          <p:cNvPr id="135174"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5175"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6"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Tree>
    <p:extLst>
      <p:ext uri="{BB962C8B-B14F-4D97-AF65-F5344CB8AC3E}">
        <p14:creationId xmlns:p14="http://schemas.microsoft.com/office/powerpoint/2010/main" val="3951436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ppt_w</p:attrName>
                                        </p:attrNameLst>
                                      </p:cBhvr>
                                      <p:tavLst>
                                        <p:tav tm="0">
                                          <p:val>
                                            <p:fltVal val="0"/>
                                          </p:val>
                                        </p:tav>
                                        <p:tav tm="100000">
                                          <p:val>
                                            <p:strVal val="#ppt_w"/>
                                          </p:val>
                                        </p:tav>
                                      </p:tavLst>
                                    </p:anim>
                                    <p:anim calcmode="lin" valueType="num">
                                      <p:cBhvr>
                                        <p:cTn id="8"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5"/>
                                        </p:tgtEl>
                                        <p:attrNameLst>
                                          <p:attrName>style.visibility</p:attrName>
                                        </p:attrNameLst>
                                      </p:cBhvr>
                                      <p:to>
                                        <p:strVal val="visible"/>
                                      </p:to>
                                    </p:set>
                                    <p:anim calcmode="lin" valueType="num">
                                      <p:cBhvr>
                                        <p:cTn id="13" dur="500" fill="hold"/>
                                        <p:tgtEl>
                                          <p:spTgt spid="135175"/>
                                        </p:tgtEl>
                                        <p:attrNameLst>
                                          <p:attrName>ppt_w</p:attrName>
                                        </p:attrNameLst>
                                      </p:cBhvr>
                                      <p:tavLst>
                                        <p:tav tm="0">
                                          <p:val>
                                            <p:fltVal val="0"/>
                                          </p:val>
                                        </p:tav>
                                        <p:tav tm="100000">
                                          <p:val>
                                            <p:strVal val="#ppt_w"/>
                                          </p:val>
                                        </p:tav>
                                      </p:tavLst>
                                    </p:anim>
                                    <p:anim calcmode="lin" valueType="num">
                                      <p:cBhvr>
                                        <p:cTn id="14" dur="500" fill="hold"/>
                                        <p:tgtEl>
                                          <p:spTgt spid="13517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0"/>
                                        </p:tgtEl>
                                        <p:attrNameLst>
                                          <p:attrName>style.visibility</p:attrName>
                                        </p:attrNameLst>
                                      </p:cBhvr>
                                      <p:to>
                                        <p:strVal val="visible"/>
                                      </p:to>
                                    </p:set>
                                    <p:anim calcmode="lin" valueType="num">
                                      <p:cBhvr>
                                        <p:cTn id="19" dur="500" fill="hold"/>
                                        <p:tgtEl>
                                          <p:spTgt spid="135170"/>
                                        </p:tgtEl>
                                        <p:attrNameLst>
                                          <p:attrName>ppt_w</p:attrName>
                                        </p:attrNameLst>
                                      </p:cBhvr>
                                      <p:tavLst>
                                        <p:tav tm="0">
                                          <p:val>
                                            <p:fltVal val="0"/>
                                          </p:val>
                                        </p:tav>
                                        <p:tav tm="100000">
                                          <p:val>
                                            <p:strVal val="#ppt_w"/>
                                          </p:val>
                                        </p:tav>
                                      </p:tavLst>
                                    </p:anim>
                                    <p:anim calcmode="lin" valueType="num">
                                      <p:cBhvr>
                                        <p:cTn id="20" dur="500" fill="hold"/>
                                        <p:tgtEl>
                                          <p:spTgt spid="13517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6"/>
                                        </p:tgtEl>
                                        <p:attrNameLst>
                                          <p:attrName>style.visibility</p:attrName>
                                        </p:attrNameLst>
                                      </p:cBhvr>
                                      <p:to>
                                        <p:strVal val="visible"/>
                                      </p:to>
                                    </p:set>
                                    <p:anim calcmode="lin" valueType="num">
                                      <p:cBhvr>
                                        <p:cTn id="25" dur="500" fill="hold"/>
                                        <p:tgtEl>
                                          <p:spTgt spid="135176"/>
                                        </p:tgtEl>
                                        <p:attrNameLst>
                                          <p:attrName>ppt_w</p:attrName>
                                        </p:attrNameLst>
                                      </p:cBhvr>
                                      <p:tavLst>
                                        <p:tav tm="0">
                                          <p:val>
                                            <p:fltVal val="0"/>
                                          </p:val>
                                        </p:tav>
                                        <p:tav tm="100000">
                                          <p:val>
                                            <p:strVal val="#ppt_w"/>
                                          </p:val>
                                        </p:tav>
                                      </p:tavLst>
                                    </p:anim>
                                    <p:anim calcmode="lin" valueType="num">
                                      <p:cBhvr>
                                        <p:cTn id="26" dur="500" fill="hold"/>
                                        <p:tgtEl>
                                          <p:spTgt spid="13517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gtEl>
                                        <p:attrNameLst>
                                          <p:attrName>style.visibility</p:attrName>
                                        </p:attrNameLst>
                                      </p:cBhvr>
                                      <p:to>
                                        <p:strVal val="visible"/>
                                      </p:to>
                                    </p:set>
                                    <p:anim calcmode="lin" valueType="num">
                                      <p:cBhvr>
                                        <p:cTn id="31" dur="500" fill="hold"/>
                                        <p:tgtEl>
                                          <p:spTgt spid="135171"/>
                                        </p:tgtEl>
                                        <p:attrNameLst>
                                          <p:attrName>ppt_w</p:attrName>
                                        </p:attrNameLst>
                                      </p:cBhvr>
                                      <p:tavLst>
                                        <p:tav tm="0">
                                          <p:val>
                                            <p:fltVal val="0"/>
                                          </p:val>
                                        </p:tav>
                                        <p:tav tm="100000">
                                          <p:val>
                                            <p:strVal val="#ppt_w"/>
                                          </p:val>
                                        </p:tav>
                                      </p:tavLst>
                                    </p:anim>
                                    <p:anim calcmode="lin" valueType="num">
                                      <p:cBhvr>
                                        <p:cTn id="32" dur="500" fill="hold"/>
                                        <p:tgtEl>
                                          <p:spTgt spid="13517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2"/>
                                        </p:tgtEl>
                                        <p:attrNameLst>
                                          <p:attrName>style.visibility</p:attrName>
                                        </p:attrNameLst>
                                      </p:cBhvr>
                                      <p:to>
                                        <p:strVal val="visible"/>
                                      </p:to>
                                    </p:set>
                                    <p:anim calcmode="lin" valueType="num">
                                      <p:cBhvr>
                                        <p:cTn id="37" dur="500" fill="hold"/>
                                        <p:tgtEl>
                                          <p:spTgt spid="135172"/>
                                        </p:tgtEl>
                                        <p:attrNameLst>
                                          <p:attrName>ppt_w</p:attrName>
                                        </p:attrNameLst>
                                      </p:cBhvr>
                                      <p:tavLst>
                                        <p:tav tm="0">
                                          <p:val>
                                            <p:fltVal val="0"/>
                                          </p:val>
                                        </p:tav>
                                        <p:tav tm="100000">
                                          <p:val>
                                            <p:strVal val="#ppt_w"/>
                                          </p:val>
                                        </p:tav>
                                      </p:tavLst>
                                    </p:anim>
                                    <p:anim calcmode="lin" valueType="num">
                                      <p:cBhvr>
                                        <p:cTn id="3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autoUpdateAnimBg="0"/>
      <p:bldP spid="135171" grpId="0" animBg="1" autoUpdateAnimBg="0"/>
      <p:bldP spid="135172" grpId="0" animBg="1" autoUpdateAnimBg="0"/>
      <p:bldP spid="135174" grpId="0" animBg="1" autoUpdateAnimBg="0"/>
      <p:bldP spid="135175" grpId="0" animBg="1" autoUpdateAnimBg="0"/>
      <p:bldP spid="135176"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19"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7220"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7221" name="Rectangle 5"/>
          <p:cNvSpPr>
            <a:spLocks noGrp="1" noChangeArrowheads="1"/>
          </p:cNvSpPr>
          <p:nvPr>
            <p:ph type="title"/>
          </p:nvPr>
        </p:nvSpPr>
        <p:spPr/>
        <p:txBody>
          <a:bodyPr/>
          <a:lstStyle/>
          <a:p>
            <a:r>
              <a:rPr lang="en-US"/>
              <a:t>Uncertainty</a:t>
            </a:r>
          </a:p>
        </p:txBody>
      </p:sp>
      <p:sp>
        <p:nvSpPr>
          <p:cNvPr id="137222"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3"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24"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5" name="Rectangle 9"/>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Uncertainty</a:t>
            </a:r>
          </a:p>
          <a:p>
            <a:pPr algn="ctr"/>
            <a:r>
              <a:rPr lang="en-US" sz="2400">
                <a:solidFill>
                  <a:srgbClr val="000000"/>
                </a:solidFill>
                <a:latin typeface="Times New Roman" pitchFamily="18" charset="0"/>
                <a:ea typeface="MS PGothic" pitchFamily="34" charset="-128"/>
                <a:cs typeface="Times New Roman" pitchFamily="18" charset="0"/>
              </a:rPr>
              <a:t>Management</a:t>
            </a:r>
          </a:p>
        </p:txBody>
      </p:sp>
      <p:sp>
        <p:nvSpPr>
          <p:cNvPr id="137226" name="Rectangle 10"/>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Wishful Thinking</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7" name="Rectangle 11"/>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Known</a:t>
            </a:r>
            <a:r>
              <a:rPr lang="en-US" sz="2400" dirty="0" smtClean="0">
                <a:solidFill>
                  <a:srgbClr val="000000"/>
                </a:solidFill>
                <a:latin typeface="Times New Roman" pitchFamily="18" charset="0"/>
                <a:ea typeface="MS PGothic" pitchFamily="34" charset="-128"/>
                <a:cs typeface="Times New Roman" pitchFamily="18" charset="0"/>
              </a:rPr>
              <a:t> </a:t>
            </a:r>
            <a:r>
              <a:rPr lang="en-US" sz="2400" dirty="0" smtClean="0">
                <a:solidFill>
                  <a:srgbClr val="000000"/>
                </a:solidFill>
                <a:latin typeface="Times New Roman" pitchFamily="18" charset="0"/>
                <a:ea typeface="MS PGothic" pitchFamily="34" charset="-128"/>
                <a:cs typeface="Times New Roman" pitchFamily="18" charset="0"/>
              </a:rPr>
              <a:t>Risks</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8" name="Rectangle 12"/>
          <p:cNvSpPr>
            <a:spLocks noChangeArrowheads="1"/>
          </p:cNvSpPr>
          <p:nvPr/>
        </p:nvSpPr>
        <p:spPr bwMode="auto">
          <a:xfrm>
            <a:off x="9906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1x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29" name="Rectangle 13"/>
          <p:cNvSpPr>
            <a:spLocks noChangeArrowheads="1"/>
          </p:cNvSpPr>
          <p:nvPr/>
        </p:nvSpPr>
        <p:spPr bwMode="auto">
          <a:xfrm>
            <a:off x="45720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2x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30" name="Rectangle 14"/>
          <p:cNvSpPr>
            <a:spLocks noChangeArrowheads="1"/>
          </p:cNvSpPr>
          <p:nvPr/>
        </p:nvSpPr>
        <p:spPr bwMode="auto">
          <a:xfrm>
            <a:off x="4572000" y="34671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4x</a:t>
            </a:r>
            <a:endParaRPr lang="en-US" sz="4000" dirty="0">
              <a:solidFill>
                <a:srgbClr val="000000"/>
              </a:solidFill>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39223856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ppt_w</p:attrName>
                                        </p:attrNameLst>
                                      </p:cBhvr>
                                      <p:tavLst>
                                        <p:tav tm="0">
                                          <p:val>
                                            <p:fltVal val="0"/>
                                          </p:val>
                                        </p:tav>
                                        <p:tav tm="100000">
                                          <p:val>
                                            <p:strVal val="#ppt_w"/>
                                          </p:val>
                                        </p:tav>
                                      </p:tavLst>
                                    </p:anim>
                                    <p:anim calcmode="lin" valueType="num">
                                      <p:cBhvr>
                                        <p:cTn id="8" dur="500" fill="hold"/>
                                        <p:tgtEl>
                                          <p:spTgt spid="137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7225"/>
                                        </p:tgtEl>
                                        <p:attrNameLst>
                                          <p:attrName>style.visibility</p:attrName>
                                        </p:attrNameLst>
                                      </p:cBhvr>
                                      <p:to>
                                        <p:strVal val="visible"/>
                                      </p:to>
                                    </p:set>
                                    <p:anim calcmode="lin" valueType="num">
                                      <p:cBhvr>
                                        <p:cTn id="13" dur="500" fill="hold"/>
                                        <p:tgtEl>
                                          <p:spTgt spid="137225"/>
                                        </p:tgtEl>
                                        <p:attrNameLst>
                                          <p:attrName>ppt_w</p:attrName>
                                        </p:attrNameLst>
                                      </p:cBhvr>
                                      <p:tavLst>
                                        <p:tav tm="0">
                                          <p:val>
                                            <p:fltVal val="0"/>
                                          </p:val>
                                        </p:tav>
                                        <p:tav tm="100000">
                                          <p:val>
                                            <p:strVal val="#ppt_w"/>
                                          </p:val>
                                        </p:tav>
                                      </p:tavLst>
                                    </p:anim>
                                    <p:anim calcmode="lin" valueType="num">
                                      <p:cBhvr>
                                        <p:cTn id="14" dur="500" fill="hold"/>
                                        <p:tgtEl>
                                          <p:spTgt spid="13722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7228"/>
                                        </p:tgtEl>
                                        <p:attrNameLst>
                                          <p:attrName>style.visibility</p:attrName>
                                        </p:attrNameLst>
                                      </p:cBhvr>
                                      <p:to>
                                        <p:strVal val="visible"/>
                                      </p:to>
                                    </p:set>
                                    <p:anim calcmode="lin" valueType="num">
                                      <p:cBhvr>
                                        <p:cTn id="19" dur="500" fill="hold"/>
                                        <p:tgtEl>
                                          <p:spTgt spid="137228"/>
                                        </p:tgtEl>
                                        <p:attrNameLst>
                                          <p:attrName>ppt_w</p:attrName>
                                        </p:attrNameLst>
                                      </p:cBhvr>
                                      <p:tavLst>
                                        <p:tav tm="0">
                                          <p:val>
                                            <p:fltVal val="0"/>
                                          </p:val>
                                        </p:tav>
                                        <p:tav tm="100000">
                                          <p:val>
                                            <p:strVal val="#ppt_w"/>
                                          </p:val>
                                        </p:tav>
                                      </p:tavLst>
                                    </p:anim>
                                    <p:anim calcmode="lin" valueType="num">
                                      <p:cBhvr>
                                        <p:cTn id="20" dur="500" fill="hold"/>
                                        <p:tgtEl>
                                          <p:spTgt spid="13722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7229"/>
                                        </p:tgtEl>
                                        <p:attrNameLst>
                                          <p:attrName>style.visibility</p:attrName>
                                        </p:attrNameLst>
                                      </p:cBhvr>
                                      <p:to>
                                        <p:strVal val="visible"/>
                                      </p:to>
                                    </p:set>
                                    <p:anim calcmode="lin" valueType="num">
                                      <p:cBhvr>
                                        <p:cTn id="25" dur="500" fill="hold"/>
                                        <p:tgtEl>
                                          <p:spTgt spid="137229"/>
                                        </p:tgtEl>
                                        <p:attrNameLst>
                                          <p:attrName>ppt_w</p:attrName>
                                        </p:attrNameLst>
                                      </p:cBhvr>
                                      <p:tavLst>
                                        <p:tav tm="0">
                                          <p:val>
                                            <p:fltVal val="0"/>
                                          </p:val>
                                        </p:tav>
                                        <p:tav tm="100000">
                                          <p:val>
                                            <p:strVal val="#ppt_w"/>
                                          </p:val>
                                        </p:tav>
                                      </p:tavLst>
                                    </p:anim>
                                    <p:anim calcmode="lin" valueType="num">
                                      <p:cBhvr>
                                        <p:cTn id="26" dur="500" fill="hold"/>
                                        <p:tgtEl>
                                          <p:spTgt spid="13722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7230"/>
                                        </p:tgtEl>
                                        <p:attrNameLst>
                                          <p:attrName>style.visibility</p:attrName>
                                        </p:attrNameLst>
                                      </p:cBhvr>
                                      <p:to>
                                        <p:strVal val="visible"/>
                                      </p:to>
                                    </p:set>
                                    <p:anim calcmode="lin" valueType="num">
                                      <p:cBhvr>
                                        <p:cTn id="31" dur="500" fill="hold"/>
                                        <p:tgtEl>
                                          <p:spTgt spid="137230"/>
                                        </p:tgtEl>
                                        <p:attrNameLst>
                                          <p:attrName>ppt_w</p:attrName>
                                        </p:attrNameLst>
                                      </p:cBhvr>
                                      <p:tavLst>
                                        <p:tav tm="0">
                                          <p:val>
                                            <p:fltVal val="0"/>
                                          </p:val>
                                        </p:tav>
                                        <p:tav tm="100000">
                                          <p:val>
                                            <p:strVal val="#ppt_w"/>
                                          </p:val>
                                        </p:tav>
                                      </p:tavLst>
                                    </p:anim>
                                    <p:anim calcmode="lin" valueType="num">
                                      <p:cBhvr>
                                        <p:cTn id="32" dur="500" fill="hold"/>
                                        <p:tgtEl>
                                          <p:spTgt spid="137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autoUpdateAnimBg="0"/>
      <p:bldP spid="137227" grpId="0" animBg="1" autoUpdateAnimBg="0"/>
      <p:bldP spid="137228" grpId="0" animBg="1" autoUpdateAnimBg="0"/>
      <p:bldP spid="137229" grpId="0" animBg="1" autoUpdateAnimBg="0"/>
      <p:bldP spid="137230"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4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a:r>
            <a:r>
              <a:rPr lang="en-US" dirty="0" smtClean="0"/>
              <a:t>at </a:t>
            </a:r>
            <a:r>
              <a:rPr lang="en-US" dirty="0" smtClean="0"/>
              <a:t>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Anchoring</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393" t="17077" r="-2368" b="18704"/>
          <a:stretch/>
        </p:blipFill>
        <p:spPr>
          <a:xfrm>
            <a:off x="-330414" y="1396314"/>
            <a:ext cx="9563100" cy="4917989"/>
          </a:xfrm>
        </p:spPr>
      </p:pic>
    </p:spTree>
    <p:extLst>
      <p:ext uri="{BB962C8B-B14F-4D97-AF65-F5344CB8AC3E}">
        <p14:creationId xmlns:p14="http://schemas.microsoft.com/office/powerpoint/2010/main" val="2855979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a:r>
            <a:r>
              <a:rPr lang="en-US" dirty="0" smtClean="0"/>
              <a:t>at </a:t>
            </a:r>
            <a:r>
              <a:rPr lang="en-US" dirty="0" smtClean="0"/>
              <a:t>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r>
              <a:rPr lang="en-US" sz="4000" dirty="0" err="1" smtClean="0"/>
              <a:t>Jørgensen</a:t>
            </a:r>
            <a:r>
              <a:rPr lang="en-US" sz="4000" dirty="0" smtClean="0"/>
              <a:t> IEEE Software March 2013</a:t>
            </a:r>
            <a:r>
              <a:rPr lang="en-US" dirty="0" smtClean="0"/>
              <a:t>)</a:t>
            </a:r>
            <a:endParaRPr lang="en-US" dirty="0"/>
          </a:p>
        </p:txBody>
      </p:sp>
      <p:sp>
        <p:nvSpPr>
          <p:cNvPr id="3" name="Content Placeholder 2"/>
          <p:cNvSpPr>
            <a:spLocks noGrp="1"/>
          </p:cNvSpPr>
          <p:nvPr>
            <p:ph idx="1"/>
          </p:nvPr>
        </p:nvSpPr>
        <p:spPr/>
        <p:txBody>
          <a:bodyPr/>
          <a:lstStyle/>
          <a:p>
            <a:r>
              <a:rPr lang="en-US" dirty="0" smtClean="0"/>
              <a:t>The US has 155 million more inhabitants than Mexico, but Mexico only has 100 million fewer inhabitants than the US.</a:t>
            </a:r>
          </a:p>
          <a:p>
            <a:r>
              <a:rPr lang="en-US" dirty="0" smtClean="0"/>
              <a:t>Poland has 10 million more inhabitants than Romania, but Romania has about the same number of inhabitants as Poland.</a:t>
            </a:r>
          </a:p>
          <a:p>
            <a:r>
              <a:rPr lang="en-US" dirty="0" smtClean="0"/>
              <a:t>Austria’s population is 70% of Hungary’s, while Hungary’s population is 80% of Austria’s.</a:t>
            </a:r>
            <a:endParaRPr lang="en-US" dirty="0"/>
          </a:p>
        </p:txBody>
      </p:sp>
    </p:spTree>
    <p:extLst>
      <p:ext uri="{BB962C8B-B14F-4D97-AF65-F5344CB8AC3E}">
        <p14:creationId xmlns:p14="http://schemas.microsoft.com/office/powerpoint/2010/main" val="339054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Sizing</a:t>
            </a:r>
            <a:endParaRPr lang="en-US" dirty="0"/>
          </a:p>
        </p:txBody>
      </p:sp>
      <p:sp>
        <p:nvSpPr>
          <p:cNvPr id="3" name="Content Placeholder 2"/>
          <p:cNvSpPr>
            <a:spLocks noGrp="1"/>
          </p:cNvSpPr>
          <p:nvPr>
            <p:ph idx="1"/>
          </p:nvPr>
        </p:nvSpPr>
        <p:spPr/>
        <p:txBody>
          <a:bodyPr/>
          <a:lstStyle/>
          <a:p>
            <a:endParaRPr lang="en-US" dirty="0"/>
          </a:p>
        </p:txBody>
      </p:sp>
      <p:pic>
        <p:nvPicPr>
          <p:cNvPr id="328706" name="Picture 2" descr="agile estimation relative s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76" y="2517547"/>
            <a:ext cx="47625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6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a:r>
            <a:r>
              <a:rPr lang="en-US" dirty="0" smtClean="0"/>
              <a:t>at </a:t>
            </a:r>
            <a:r>
              <a:rPr lang="en-US" dirty="0" smtClean="0"/>
              <a:t>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tore.discovery.com/img/product/resized/885/00275197-961885_catl_700.jpg?k=560cb0e1&amp;pid=275197&amp;s=catl&amp;sn=discovery"/>
          <p:cNvPicPr>
            <a:picLocks noChangeAspect="1" noChangeArrowheads="1"/>
          </p:cNvPicPr>
          <p:nvPr/>
        </p:nvPicPr>
        <p:blipFill rotWithShape="1">
          <a:blip r:embed="rId4">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2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a:t>
            </a:r>
            <a:r>
              <a:rPr lang="en-US" dirty="0" smtClean="0"/>
              <a:t>Velocity/Throughput </a:t>
            </a:r>
            <a:r>
              <a:rPr lang="en-US" dirty="0" smtClean="0"/>
              <a:t>is a good tool for adjusting estimates.</a:t>
            </a:r>
            <a:endParaRPr lang="en-US" dirty="0"/>
          </a:p>
        </p:txBody>
      </p:sp>
    </p:spTree>
    <p:extLst>
      <p:ext uri="{BB962C8B-B14F-4D97-AF65-F5344CB8AC3E}">
        <p14:creationId xmlns:p14="http://schemas.microsoft.com/office/powerpoint/2010/main" val="2569989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Helps Remove Bias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𝑉𝑒𝑙𝑜𝑐𝑖𝑡𝑦</m:t>
                        </m:r>
                        <m:r>
                          <a:rPr lang="en-US" b="0" i="1" smtClean="0">
                            <a:latin typeface="Cambria Math"/>
                          </a:rPr>
                          <m:t>= </m:t>
                        </m:r>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𝐼𝑡𝑒𝑟𝑎𝑡𝑖𝑜𝑛</m:t>
                            </m:r>
                          </m:den>
                        </m:f>
                      </m:den>
                    </m:f>
                    <m:r>
                      <a:rPr lang="en-US" i="1" smtClean="0">
                        <a:latin typeface="Cambria Math"/>
                        <a:ea typeface="Cambria Math"/>
                      </a:rPr>
                      <m:t>=</m:t>
                    </m:r>
                    <m:r>
                      <a:rPr lang="en-US" b="0" i="1" smtClean="0">
                        <a:latin typeface="Cambria Math"/>
                        <a:ea typeface="Cambria Math"/>
                      </a:rPr>
                      <m:t>𝐼𝑡𝑒𝑟𝑎𝑡𝑖𝑜𝑛𝑠</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4136025880"/>
              </p:ext>
            </p:extLst>
          </p:nvPr>
        </p:nvGraphicFramePr>
        <p:xfrm>
          <a:off x="1142999" y="2786063"/>
          <a:ext cx="6886575" cy="3743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975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But Velocity is not a Silver Bullet</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4191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5498211" y="4229100"/>
            <a:ext cx="2110508" cy="1047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07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 is a good tool for adjusting estimates.</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8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3110353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r"/>
            <a:r>
              <a:rPr lang="en-US" sz="3200" dirty="0" smtClean="0"/>
              <a:t>Lan Cao - Estimating Agile Software Project Effort: An Empirical Study</a:t>
            </a:r>
          </a:p>
        </p:txBody>
      </p:sp>
      <p:sp>
        <p:nvSpPr>
          <p:cNvPr id="51203" name="Content Placeholder 2"/>
          <p:cNvSpPr>
            <a:spLocks noGrp="1"/>
          </p:cNvSpPr>
          <p:nvPr>
            <p:ph idx="1"/>
          </p:nvPr>
        </p:nvSpPr>
        <p:spPr/>
        <p:txBody>
          <a:bodyPr/>
          <a:lstStyle/>
          <a:p>
            <a:endParaRPr lang="en-US" smtClean="0"/>
          </a:p>
        </p:txBody>
      </p:sp>
      <p:pic>
        <p:nvPicPr>
          <p:cNvPr id="51204" name="Picture 2" descr="http://www.oraclealchemist.com/wp-content/uploads/2008/07/bug-fe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685800" y="2514600"/>
            <a:ext cx="3567113" cy="22463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2X </a:t>
            </a:r>
          </a:p>
          <a:p>
            <a:pPr algn="ctr"/>
            <a:r>
              <a:rPr lang="en-US" sz="3600" kern="10">
                <a:ln w="9525">
                  <a:round/>
                  <a:headEnd/>
                  <a:tailEnd/>
                </a:ln>
                <a:gradFill rotWithShape="1">
                  <a:gsLst>
                    <a:gs pos="0">
                      <a:srgbClr val="FFE701"/>
                    </a:gs>
                    <a:gs pos="100000">
                      <a:srgbClr val="FE3E02"/>
                    </a:gs>
                  </a:gsLst>
                  <a:lin ang="5400000" scaled="1"/>
                </a:gradFill>
                <a:latin typeface="Impact"/>
              </a:rPr>
              <a:t>Uncertainty,</a:t>
            </a:r>
          </a:p>
        </p:txBody>
      </p:sp>
    </p:spTree>
    <p:extLst>
      <p:ext uri="{BB962C8B-B14F-4D97-AF65-F5344CB8AC3E}">
        <p14:creationId xmlns:p14="http://schemas.microsoft.com/office/powerpoint/2010/main" val="355582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a:t>
            </a:r>
            <a:r>
              <a:rPr lang="en-US" dirty="0"/>
              <a:t>most of our uncertainty was in the features.</a:t>
            </a:r>
          </a:p>
          <a:p>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32797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a:t>
            </a:r>
            <a:r>
              <a:rPr lang="en-US" dirty="0" smtClean="0"/>
              <a:t>Velocity/Throughput </a:t>
            </a:r>
            <a:r>
              <a:rPr lang="en-US" dirty="0" smtClean="0"/>
              <a:t>is a good tool for adjusting estimates.</a:t>
            </a:r>
            <a:endParaRPr lang="en-US" dirty="0"/>
          </a:p>
        </p:txBody>
      </p:sp>
    </p:spTree>
    <p:extLst>
      <p:ext uri="{BB962C8B-B14F-4D97-AF65-F5344CB8AC3E}">
        <p14:creationId xmlns:p14="http://schemas.microsoft.com/office/powerpoint/2010/main" val="200769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pic>
        <p:nvPicPr>
          <p:cNvPr id="4" name="Picture 2" descr="http://focuslabllc.com/images/uploads/half_the_battle_scope_creep.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7141" y="3648881"/>
            <a:ext cx="3751718" cy="30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842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The_Process_(a.k.a._Designing_The_Stop_Sign_Video)_-_ORIGIN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04" y="1259840"/>
            <a:ext cx="9065876" cy="5100003"/>
          </a:xfrm>
        </p:spPr>
      </p:pic>
    </p:spTree>
    <p:extLst>
      <p:ext uri="{BB962C8B-B14F-4D97-AF65-F5344CB8AC3E}">
        <p14:creationId xmlns:p14="http://schemas.microsoft.com/office/powerpoint/2010/main" val="21865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a:solidFill>
                  <a:schemeClr val="bg1"/>
                </a:solidFill>
              </a:rPr>
              <a:t>We want this</a:t>
            </a:r>
          </a:p>
        </p:txBody>
      </p:sp>
      <p:sp>
        <p:nvSpPr>
          <p:cNvPr id="124931" name="WordArt 3"/>
          <p:cNvSpPr>
            <a:spLocks noChangeArrowheads="1" noChangeShapeType="1" noTextEdit="1"/>
          </p:cNvSpPr>
          <p:nvPr/>
        </p:nvSpPr>
        <p:spPr bwMode="auto">
          <a:xfrm>
            <a:off x="6629400" y="1600200"/>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Efficiency</a:t>
            </a:r>
          </a:p>
        </p:txBody>
      </p:sp>
      <p:sp>
        <p:nvSpPr>
          <p:cNvPr id="124932" name="WordArt 4"/>
          <p:cNvSpPr>
            <a:spLocks noChangeArrowheads="1" noChangeShapeType="1" noTextEdit="1"/>
          </p:cNvSpPr>
          <p:nvPr/>
        </p:nvSpPr>
        <p:spPr bwMode="auto">
          <a:xfrm>
            <a:off x="457200"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Predictability</a:t>
            </a:r>
          </a:p>
        </p:txBody>
      </p:sp>
      <p:sp>
        <p:nvSpPr>
          <p:cNvPr id="124933" name="WordArt 5"/>
          <p:cNvSpPr>
            <a:spLocks noChangeArrowheads="1" noChangeShapeType="1" noTextEdit="1"/>
          </p:cNvSpPr>
          <p:nvPr/>
        </p:nvSpPr>
        <p:spPr bwMode="auto">
          <a:xfrm>
            <a:off x="2590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dirty="0" smtClean="0">
                <a:ln w="9525">
                  <a:solidFill>
                    <a:srgbClr val="000000"/>
                  </a:solidFill>
                  <a:round/>
                  <a:headEnd/>
                  <a:tailEnd/>
                </a:ln>
                <a:solidFill>
                  <a:srgbClr val="000000"/>
                </a:solidFill>
                <a:latin typeface="Arial Black"/>
              </a:rPr>
              <a:t>Social Networking</a:t>
            </a:r>
            <a:endParaRPr lang="en-US" sz="3600" kern="10" dirty="0">
              <a:ln w="9525">
                <a:solidFill>
                  <a:srgbClr val="000000"/>
                </a:solidFill>
                <a:round/>
                <a:headEnd/>
                <a:tailEnd/>
              </a:ln>
              <a:solidFill>
                <a:srgbClr val="000000"/>
              </a:solidFill>
              <a:latin typeface="Arial Black"/>
            </a:endParaRPr>
          </a:p>
        </p:txBody>
      </p:sp>
      <p:sp>
        <p:nvSpPr>
          <p:cNvPr id="124934" name="WordArt 6"/>
          <p:cNvSpPr>
            <a:spLocks noChangeArrowheads="1" noChangeShapeType="1" noTextEdit="1"/>
          </p:cNvSpPr>
          <p:nvPr/>
        </p:nvSpPr>
        <p:spPr bwMode="auto">
          <a:xfrm>
            <a:off x="6324600" y="5334000"/>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Agile</a:t>
            </a:r>
          </a:p>
        </p:txBody>
      </p:sp>
      <p:sp>
        <p:nvSpPr>
          <p:cNvPr id="124935" name="WordArt 7"/>
          <p:cNvSpPr>
            <a:spLocks noChangeArrowheads="1" noChangeShapeType="1" noTextEdit="1"/>
          </p:cNvSpPr>
          <p:nvPr/>
        </p:nvSpPr>
        <p:spPr bwMode="auto">
          <a:xfrm>
            <a:off x="304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Late projects</a:t>
            </a:r>
          </a:p>
        </p:txBody>
      </p:sp>
      <p:sp>
        <p:nvSpPr>
          <p:cNvPr id="124936" name="WordArt 8"/>
          <p:cNvSpPr>
            <a:spLocks noChangeArrowheads="1" noChangeShapeType="1" noTextEdit="1"/>
          </p:cNvSpPr>
          <p:nvPr/>
        </p:nvSpPr>
        <p:spPr bwMode="auto">
          <a:xfrm>
            <a:off x="533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Integration</a:t>
            </a:r>
          </a:p>
        </p:txBody>
      </p:sp>
      <p:sp>
        <p:nvSpPr>
          <p:cNvPr id="124937" name="WordArt 9"/>
          <p:cNvSpPr>
            <a:spLocks noChangeArrowheads="1" noChangeShapeType="1" noTextEdit="1"/>
          </p:cNvSpPr>
          <p:nvPr/>
        </p:nvSpPr>
        <p:spPr bwMode="auto">
          <a:xfrm>
            <a:off x="2667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a:cs typeface="Times New Roman"/>
              </a:rPr>
              <a:t>Revenue</a:t>
            </a:r>
          </a:p>
        </p:txBody>
      </p:sp>
      <p:sp>
        <p:nvSpPr>
          <p:cNvPr id="124938" name="WordArt 10" descr="Narrow vertical"/>
          <p:cNvSpPr>
            <a:spLocks noChangeArrowheads="1" noChangeShapeType="1" noTextEdit="1"/>
          </p:cNvSpPr>
          <p:nvPr/>
        </p:nvSpPr>
        <p:spPr bwMode="auto">
          <a:xfrm>
            <a:off x="533400" y="5257800"/>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BPM</a:t>
            </a:r>
          </a:p>
        </p:txBody>
      </p:sp>
      <p:sp>
        <p:nvSpPr>
          <p:cNvPr id="124939" name="WordArt 11"/>
          <p:cNvSpPr>
            <a:spLocks noChangeArrowheads="1" noChangeShapeType="1" noTextEdit="1"/>
          </p:cNvSpPr>
          <p:nvPr/>
        </p:nvSpPr>
        <p:spPr bwMode="auto">
          <a:xfrm>
            <a:off x="6553200" y="4191000"/>
            <a:ext cx="2076450" cy="6477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SOA</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124940" name="WordArt 12"/>
          <p:cNvSpPr>
            <a:spLocks noChangeArrowheads="1" noChangeShapeType="1" noTextEdit="1"/>
          </p:cNvSpPr>
          <p:nvPr/>
        </p:nvSpPr>
        <p:spPr bwMode="auto">
          <a:xfrm>
            <a:off x="7010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smtClean="0">
                <a:ln w="9525">
                  <a:round/>
                  <a:headEnd/>
                  <a:tailEnd/>
                </a:ln>
                <a:gradFill rotWithShape="0">
                  <a:gsLst>
                    <a:gs pos="0">
                      <a:srgbClr val="FFFFCC"/>
                    </a:gs>
                    <a:gs pos="100000">
                      <a:srgbClr val="FF9999"/>
                    </a:gs>
                  </a:gsLst>
                  <a:lin ang="5400000" scaled="1"/>
                </a:gradFill>
                <a:latin typeface="Times New Roman"/>
                <a:cs typeface="Times New Roman"/>
              </a:rPr>
              <a:t>Mobility</a:t>
            </a:r>
            <a:endParaRPr lang="en-US" sz="3600" kern="10" dirty="0">
              <a:ln w="9525">
                <a:round/>
                <a:headEnd/>
                <a:tailEnd/>
              </a:ln>
              <a:gradFill rotWithShape="0">
                <a:gsLst>
                  <a:gs pos="0">
                    <a:srgbClr val="FFFFCC"/>
                  </a:gs>
                  <a:gs pos="100000">
                    <a:srgbClr val="FF9999"/>
                  </a:gs>
                </a:gsLst>
                <a:lin ang="5400000" scaled="1"/>
              </a:gradFill>
              <a:latin typeface="Times New Roman"/>
              <a:cs typeface="Times New Roman"/>
            </a:endParaRPr>
          </a:p>
        </p:txBody>
      </p:sp>
      <p:sp>
        <p:nvSpPr>
          <p:cNvPr id="124941" name="WordArt 13"/>
          <p:cNvSpPr>
            <a:spLocks noChangeArrowheads="1" noChangeShapeType="1" noTextEdit="1"/>
          </p:cNvSpPr>
          <p:nvPr/>
        </p:nvSpPr>
        <p:spPr bwMode="auto">
          <a:xfrm>
            <a:off x="2590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smtClean="0">
                <a:ln w="9525">
                  <a:round/>
                  <a:headEnd/>
                  <a:tailEnd/>
                </a:ln>
                <a:gradFill rotWithShape="0">
                  <a:gsLst>
                    <a:gs pos="0">
                      <a:srgbClr val="FFFF99"/>
                    </a:gs>
                    <a:gs pos="100000">
                      <a:srgbClr val="FFFF99">
                        <a:gamma/>
                        <a:shade val="46275"/>
                        <a:invGamma/>
                      </a:srgbClr>
                    </a:gs>
                  </a:gsLst>
                  <a:lin ang="5400000" scaled="1"/>
                </a:gradFill>
                <a:latin typeface="Arial Black"/>
              </a:rPr>
              <a:t>CLOUD</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a:endParaRPr>
          </a:p>
        </p:txBody>
      </p:sp>
      <p:sp>
        <p:nvSpPr>
          <p:cNvPr id="124942" name="WordArt 14"/>
          <p:cNvSpPr>
            <a:spLocks noChangeArrowheads="1" noChangeShapeType="1" noTextEdit="1"/>
          </p:cNvSpPr>
          <p:nvPr/>
        </p:nvSpPr>
        <p:spPr bwMode="auto">
          <a:xfrm>
            <a:off x="685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Innovation</a:t>
            </a:r>
          </a:p>
        </p:txBody>
      </p:sp>
      <p:sp>
        <p:nvSpPr>
          <p:cNvPr id="124943" name="WordArt 15"/>
          <p:cNvSpPr>
            <a:spLocks noChangeArrowheads="1" noChangeShapeType="1" noTextEdit="1"/>
          </p:cNvSpPr>
          <p:nvPr/>
        </p:nvSpPr>
        <p:spPr bwMode="auto">
          <a:xfrm>
            <a:off x="304800" y="4724400"/>
            <a:ext cx="2105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Business</a:t>
            </a:r>
          </a:p>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Intelligence</a:t>
            </a:r>
            <a:endPar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extLst>
      <p:ext uri="{BB962C8B-B14F-4D97-AF65-F5344CB8AC3E}">
        <p14:creationId xmlns:p14="http://schemas.microsoft.com/office/powerpoint/2010/main" val="210225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grpId="0" nodeType="afterEffect">
                                  <p:stCondLst>
                                    <p:cond delay="800"/>
                                  </p:stCondLst>
                                  <p:childTnLst>
                                    <p:set>
                                      <p:cBhvr>
                                        <p:cTn id="10" dur="1" fill="hold">
                                          <p:stCondLst>
                                            <p:cond delay="0"/>
                                          </p:stCondLst>
                                        </p:cTn>
                                        <p:tgtEl>
                                          <p:spTgt spid="124932"/>
                                        </p:tgtEl>
                                        <p:attrNameLst>
                                          <p:attrName>style.visibility</p:attrName>
                                        </p:attrNameLst>
                                      </p:cBhvr>
                                      <p:to>
                                        <p:strVal val="visible"/>
                                      </p:to>
                                    </p:set>
                                    <p:animEffect transition="in" filter="dissolve">
                                      <p:cBhvr>
                                        <p:cTn id="11" dur="500"/>
                                        <p:tgtEl>
                                          <p:spTgt spid="124932"/>
                                        </p:tgtEl>
                                      </p:cBhvr>
                                    </p:animEffect>
                                  </p:childTnLst>
                                </p:cTn>
                              </p:par>
                            </p:childTnLst>
                          </p:cTn>
                        </p:par>
                        <p:par>
                          <p:cTn id="12" fill="hold" nodeType="afterGroup">
                            <p:stCondLst>
                              <p:cond delay="1800"/>
                            </p:stCondLst>
                            <p:childTnLst>
                              <p:par>
                                <p:cTn id="13" presetID="23" presetClass="entr" presetSubtype="16" fill="hold" grpId="0" nodeType="afterEffect">
                                  <p:stCondLst>
                                    <p:cond delay="1000"/>
                                  </p:stCondLst>
                                  <p:childTnLst>
                                    <p:set>
                                      <p:cBhvr>
                                        <p:cTn id="14" dur="1" fill="hold">
                                          <p:stCondLst>
                                            <p:cond delay="0"/>
                                          </p:stCondLst>
                                        </p:cTn>
                                        <p:tgtEl>
                                          <p:spTgt spid="124933"/>
                                        </p:tgtEl>
                                        <p:attrNameLst>
                                          <p:attrName>style.visibility</p:attrName>
                                        </p:attrNameLst>
                                      </p:cBhvr>
                                      <p:to>
                                        <p:strVal val="visible"/>
                                      </p:to>
                                    </p:set>
                                    <p:anim calcmode="lin" valueType="num">
                                      <p:cBhvr>
                                        <p:cTn id="15" dur="500" fill="hold"/>
                                        <p:tgtEl>
                                          <p:spTgt spid="124933"/>
                                        </p:tgtEl>
                                        <p:attrNameLst>
                                          <p:attrName>ppt_w</p:attrName>
                                        </p:attrNameLst>
                                      </p:cBhvr>
                                      <p:tavLst>
                                        <p:tav tm="0">
                                          <p:val>
                                            <p:fltVal val="0"/>
                                          </p:val>
                                        </p:tav>
                                        <p:tav tm="100000">
                                          <p:val>
                                            <p:strVal val="#ppt_w"/>
                                          </p:val>
                                        </p:tav>
                                      </p:tavLst>
                                    </p:anim>
                                    <p:anim calcmode="lin" valueType="num">
                                      <p:cBhvr>
                                        <p:cTn id="16" dur="500" fill="hold"/>
                                        <p:tgtEl>
                                          <p:spTgt spid="12493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grpId="0" nodeType="afterEffect">
                                  <p:stCondLst>
                                    <p:cond delay="800"/>
                                  </p:stCondLst>
                                  <p:childTnLst>
                                    <p:set>
                                      <p:cBhvr>
                                        <p:cTn id="19" dur="1" fill="hold">
                                          <p:stCondLst>
                                            <p:cond delay="0"/>
                                          </p:stCondLst>
                                        </p:cTn>
                                        <p:tgtEl>
                                          <p:spTgt spid="124943"/>
                                        </p:tgtEl>
                                        <p:attrNameLst>
                                          <p:attrName>style.visibility</p:attrName>
                                        </p:attrNameLst>
                                      </p:cBhvr>
                                      <p:to>
                                        <p:strVal val="visible"/>
                                      </p:to>
                                    </p:set>
                                    <p:animEffect transition="in" filter="wipe(up)">
                                      <p:cBhvr>
                                        <p:cTn id="20" dur="500"/>
                                        <p:tgtEl>
                                          <p:spTgt spid="124943"/>
                                        </p:tgtEl>
                                      </p:cBhvr>
                                    </p:animEffect>
                                  </p:childTnLst>
                                </p:cTn>
                              </p:par>
                            </p:childTnLst>
                          </p:cTn>
                        </p:par>
                        <p:par>
                          <p:cTn id="21" fill="hold" nodeType="afterGroup">
                            <p:stCondLst>
                              <p:cond delay="4600"/>
                            </p:stCondLst>
                            <p:childTnLst>
                              <p:par>
                                <p:cTn id="22" presetID="22" presetClass="entr" presetSubtype="1" fill="hold" grpId="0" nodeType="afterEffect">
                                  <p:stCondLst>
                                    <p:cond delay="500"/>
                                  </p:stCondLst>
                                  <p:childTnLst>
                                    <p:set>
                                      <p:cBhvr>
                                        <p:cTn id="23" dur="1" fill="hold">
                                          <p:stCondLst>
                                            <p:cond delay="0"/>
                                          </p:stCondLst>
                                        </p:cTn>
                                        <p:tgtEl>
                                          <p:spTgt spid="124938"/>
                                        </p:tgtEl>
                                        <p:attrNameLst>
                                          <p:attrName>style.visibility</p:attrName>
                                        </p:attrNameLst>
                                      </p:cBhvr>
                                      <p:to>
                                        <p:strVal val="visible"/>
                                      </p:to>
                                    </p:set>
                                    <p:animEffect transition="in" filter="wipe(up)">
                                      <p:cBhvr>
                                        <p:cTn id="24" dur="500"/>
                                        <p:tgtEl>
                                          <p:spTgt spid="124938"/>
                                        </p:tgtEl>
                                      </p:cBhvr>
                                    </p:animEffect>
                                  </p:childTnLst>
                                </p:cTn>
                              </p:par>
                            </p:childTnLst>
                          </p:cTn>
                        </p:par>
                        <p:par>
                          <p:cTn id="25" fill="hold" nodeType="afterGroup">
                            <p:stCondLst>
                              <p:cond delay="5600"/>
                            </p:stCondLst>
                            <p:childTnLst>
                              <p:par>
                                <p:cTn id="26" presetID="23" presetClass="entr" presetSubtype="32" fill="hold" grpId="0" nodeType="afterEffect">
                                  <p:stCondLst>
                                    <p:cond delay="600"/>
                                  </p:stCondLst>
                                  <p:childTnLst>
                                    <p:set>
                                      <p:cBhvr>
                                        <p:cTn id="27" dur="1" fill="hold">
                                          <p:stCondLst>
                                            <p:cond delay="0"/>
                                          </p:stCondLst>
                                        </p:cTn>
                                        <p:tgtEl>
                                          <p:spTgt spid="124942"/>
                                        </p:tgtEl>
                                        <p:attrNameLst>
                                          <p:attrName>style.visibility</p:attrName>
                                        </p:attrNameLst>
                                      </p:cBhvr>
                                      <p:to>
                                        <p:strVal val="visible"/>
                                      </p:to>
                                    </p:set>
                                    <p:anim calcmode="lin" valueType="num">
                                      <p:cBhvr>
                                        <p:cTn id="28" dur="500" fill="hold"/>
                                        <p:tgtEl>
                                          <p:spTgt spid="124942"/>
                                        </p:tgtEl>
                                        <p:attrNameLst>
                                          <p:attrName>ppt_w</p:attrName>
                                        </p:attrNameLst>
                                      </p:cBhvr>
                                      <p:tavLst>
                                        <p:tav tm="0">
                                          <p:val>
                                            <p:strVal val="4*#ppt_w"/>
                                          </p:val>
                                        </p:tav>
                                        <p:tav tm="100000">
                                          <p:val>
                                            <p:strVal val="#ppt_w"/>
                                          </p:val>
                                        </p:tav>
                                      </p:tavLst>
                                    </p:anim>
                                    <p:anim calcmode="lin" valueType="num">
                                      <p:cBhvr>
                                        <p:cTn id="29" dur="500" fill="hold"/>
                                        <p:tgtEl>
                                          <p:spTgt spid="124942"/>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grpId="0" nodeType="afterEffect">
                                  <p:stCondLst>
                                    <p:cond delay="1000"/>
                                  </p:stCondLst>
                                  <p:childTnLst>
                                    <p:set>
                                      <p:cBhvr>
                                        <p:cTn id="32" dur="1" fill="hold">
                                          <p:stCondLst>
                                            <p:cond delay="0"/>
                                          </p:stCondLst>
                                        </p:cTn>
                                        <p:tgtEl>
                                          <p:spTgt spid="124935"/>
                                        </p:tgtEl>
                                        <p:attrNameLst>
                                          <p:attrName>style.visibility</p:attrName>
                                        </p:attrNameLst>
                                      </p:cBhvr>
                                      <p:to>
                                        <p:strVal val="visible"/>
                                      </p:to>
                                    </p:set>
                                    <p:animEffect transition="in" filter="wipe(left)">
                                      <p:cBhvr>
                                        <p:cTn id="33" dur="500"/>
                                        <p:tgtEl>
                                          <p:spTgt spid="124935"/>
                                        </p:tgtEl>
                                      </p:cBhvr>
                                    </p:animEffect>
                                  </p:childTnLst>
                                </p:cTn>
                              </p:par>
                            </p:childTnLst>
                          </p:cTn>
                        </p:par>
                        <p:par>
                          <p:cTn id="34" fill="hold" nodeType="afterGroup">
                            <p:stCondLst>
                              <p:cond delay="8200"/>
                            </p:stCondLst>
                            <p:childTnLst>
                              <p:par>
                                <p:cTn id="35" presetID="15" presetClass="entr" presetSubtype="0" fill="hold" grpId="0" nodeType="afterEffect">
                                  <p:stCondLst>
                                    <p:cond delay="400"/>
                                  </p:stCondLst>
                                  <p:childTnLst>
                                    <p:set>
                                      <p:cBhvr>
                                        <p:cTn id="36" dur="1" fill="hold">
                                          <p:stCondLst>
                                            <p:cond delay="0"/>
                                          </p:stCondLst>
                                        </p:cTn>
                                        <p:tgtEl>
                                          <p:spTgt spid="124936"/>
                                        </p:tgtEl>
                                        <p:attrNameLst>
                                          <p:attrName>style.visibility</p:attrName>
                                        </p:attrNameLst>
                                      </p:cBhvr>
                                      <p:to>
                                        <p:strVal val="visible"/>
                                      </p:to>
                                    </p:set>
                                    <p:anim calcmode="lin" valueType="num">
                                      <p:cBhvr>
                                        <p:cTn id="37" dur="1000" fill="hold"/>
                                        <p:tgtEl>
                                          <p:spTgt spid="124936"/>
                                        </p:tgtEl>
                                        <p:attrNameLst>
                                          <p:attrName>ppt_w</p:attrName>
                                        </p:attrNameLst>
                                      </p:cBhvr>
                                      <p:tavLst>
                                        <p:tav tm="0">
                                          <p:val>
                                            <p:fltVal val="0"/>
                                          </p:val>
                                        </p:tav>
                                        <p:tav tm="100000">
                                          <p:val>
                                            <p:strVal val="#ppt_w"/>
                                          </p:val>
                                        </p:tav>
                                      </p:tavLst>
                                    </p:anim>
                                    <p:anim calcmode="lin" valueType="num">
                                      <p:cBhvr>
                                        <p:cTn id="38" dur="1000" fill="hold"/>
                                        <p:tgtEl>
                                          <p:spTgt spid="124936"/>
                                        </p:tgtEl>
                                        <p:attrNameLst>
                                          <p:attrName>ppt_h</p:attrName>
                                        </p:attrNameLst>
                                      </p:cBhvr>
                                      <p:tavLst>
                                        <p:tav tm="0">
                                          <p:val>
                                            <p:fltVal val="0"/>
                                          </p:val>
                                        </p:tav>
                                        <p:tav tm="100000">
                                          <p:val>
                                            <p:strVal val="#ppt_h"/>
                                          </p:val>
                                        </p:tav>
                                      </p:tavLst>
                                    </p:anim>
                                    <p:anim calcmode="lin" valueType="num">
                                      <p:cBhvr>
                                        <p:cTn id="39" dur="1000" fill="hold"/>
                                        <p:tgtEl>
                                          <p:spTgt spid="12493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4936"/>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grpId="0" nodeType="afterEffect">
                                  <p:stCondLst>
                                    <p:cond delay="1000"/>
                                  </p:stCondLst>
                                  <p:childTnLst>
                                    <p:set>
                                      <p:cBhvr>
                                        <p:cTn id="43" dur="1" fill="hold">
                                          <p:stCondLst>
                                            <p:cond delay="0"/>
                                          </p:stCondLst>
                                        </p:cTn>
                                        <p:tgtEl>
                                          <p:spTgt spid="124937"/>
                                        </p:tgtEl>
                                        <p:attrNameLst>
                                          <p:attrName>style.visibility</p:attrName>
                                        </p:attrNameLst>
                                      </p:cBhvr>
                                      <p:to>
                                        <p:strVal val="visible"/>
                                      </p:to>
                                    </p:set>
                                    <p:animEffect transition="in" filter="dissolve">
                                      <p:cBhvr>
                                        <p:cTn id="44" dur="500"/>
                                        <p:tgtEl>
                                          <p:spTgt spid="124937"/>
                                        </p:tgtEl>
                                      </p:cBhvr>
                                    </p:animEffect>
                                  </p:childTnLst>
                                </p:cTn>
                              </p:par>
                            </p:childTnLst>
                          </p:cTn>
                        </p:par>
                        <p:par>
                          <p:cTn id="45" fill="hold" nodeType="afterGroup">
                            <p:stCondLst>
                              <p:cond delay="11100"/>
                            </p:stCondLst>
                            <p:childTnLst>
                              <p:par>
                                <p:cTn id="46" presetID="22" presetClass="entr" presetSubtype="1" fill="hold" grpId="0" nodeType="afterEffect">
                                  <p:stCondLst>
                                    <p:cond delay="1500"/>
                                  </p:stCondLst>
                                  <p:childTnLst>
                                    <p:set>
                                      <p:cBhvr>
                                        <p:cTn id="47" dur="1" fill="hold">
                                          <p:stCondLst>
                                            <p:cond delay="0"/>
                                          </p:stCondLst>
                                        </p:cTn>
                                        <p:tgtEl>
                                          <p:spTgt spid="124934"/>
                                        </p:tgtEl>
                                        <p:attrNameLst>
                                          <p:attrName>style.visibility</p:attrName>
                                        </p:attrNameLst>
                                      </p:cBhvr>
                                      <p:to>
                                        <p:strVal val="visible"/>
                                      </p:to>
                                    </p:set>
                                    <p:animEffect transition="in" filter="wipe(up)">
                                      <p:cBhvr>
                                        <p:cTn id="48" dur="500"/>
                                        <p:tgtEl>
                                          <p:spTgt spid="124934"/>
                                        </p:tgtEl>
                                      </p:cBhvr>
                                    </p:animEffect>
                                  </p:childTnLst>
                                </p:cTn>
                              </p:par>
                            </p:childTnLst>
                          </p:cTn>
                        </p:par>
                        <p:par>
                          <p:cTn id="49" fill="hold" nodeType="afterGroup">
                            <p:stCondLst>
                              <p:cond delay="13100"/>
                            </p:stCondLst>
                            <p:childTnLst>
                              <p:par>
                                <p:cTn id="50" presetID="3" presetClass="entr" presetSubtype="10" fill="hold" grpId="0" nodeType="afterEffect">
                                  <p:stCondLst>
                                    <p:cond delay="1000"/>
                                  </p:stCondLst>
                                  <p:childTnLst>
                                    <p:set>
                                      <p:cBhvr>
                                        <p:cTn id="51" dur="1" fill="hold">
                                          <p:stCondLst>
                                            <p:cond delay="0"/>
                                          </p:stCondLst>
                                        </p:cTn>
                                        <p:tgtEl>
                                          <p:spTgt spid="124939"/>
                                        </p:tgtEl>
                                        <p:attrNameLst>
                                          <p:attrName>style.visibility</p:attrName>
                                        </p:attrNameLst>
                                      </p:cBhvr>
                                      <p:to>
                                        <p:strVal val="visible"/>
                                      </p:to>
                                    </p:set>
                                    <p:animEffect transition="in" filter="blinds(horizontal)">
                                      <p:cBhvr>
                                        <p:cTn id="52" dur="500"/>
                                        <p:tgtEl>
                                          <p:spTgt spid="124939"/>
                                        </p:tgtEl>
                                      </p:cBhvr>
                                    </p:animEffect>
                                  </p:childTnLst>
                                </p:cTn>
                              </p:par>
                            </p:childTnLst>
                          </p:cTn>
                        </p:par>
                        <p:par>
                          <p:cTn id="53" fill="hold" nodeType="afterGroup">
                            <p:stCondLst>
                              <p:cond delay="14600"/>
                            </p:stCondLst>
                            <p:childTnLst>
                              <p:par>
                                <p:cTn id="54" presetID="23" presetClass="entr" presetSubtype="16" fill="hold" grpId="0" nodeType="afterEffect">
                                  <p:stCondLst>
                                    <p:cond delay="1100"/>
                                  </p:stCondLst>
                                  <p:childTnLst>
                                    <p:set>
                                      <p:cBhvr>
                                        <p:cTn id="55" dur="1" fill="hold">
                                          <p:stCondLst>
                                            <p:cond delay="0"/>
                                          </p:stCondLst>
                                        </p:cTn>
                                        <p:tgtEl>
                                          <p:spTgt spid="124940"/>
                                        </p:tgtEl>
                                        <p:attrNameLst>
                                          <p:attrName>style.visibility</p:attrName>
                                        </p:attrNameLst>
                                      </p:cBhvr>
                                      <p:to>
                                        <p:strVal val="visible"/>
                                      </p:to>
                                    </p:set>
                                    <p:anim calcmode="lin" valueType="num">
                                      <p:cBhvr>
                                        <p:cTn id="56" dur="500" fill="hold"/>
                                        <p:tgtEl>
                                          <p:spTgt spid="124940"/>
                                        </p:tgtEl>
                                        <p:attrNameLst>
                                          <p:attrName>ppt_w</p:attrName>
                                        </p:attrNameLst>
                                      </p:cBhvr>
                                      <p:tavLst>
                                        <p:tav tm="0">
                                          <p:val>
                                            <p:fltVal val="0"/>
                                          </p:val>
                                        </p:tav>
                                        <p:tav tm="100000">
                                          <p:val>
                                            <p:strVal val="#ppt_w"/>
                                          </p:val>
                                        </p:tav>
                                      </p:tavLst>
                                    </p:anim>
                                    <p:anim calcmode="lin" valueType="num">
                                      <p:cBhvr>
                                        <p:cTn id="57" dur="500" fill="hold"/>
                                        <p:tgtEl>
                                          <p:spTgt spid="1249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grpId="0" nodeType="afterEffect">
                                  <p:stCondLst>
                                    <p:cond delay="1200"/>
                                  </p:stCondLst>
                                  <p:childTnLst>
                                    <p:set>
                                      <p:cBhvr>
                                        <p:cTn id="60" dur="1" fill="hold">
                                          <p:stCondLst>
                                            <p:cond delay="0"/>
                                          </p:stCondLst>
                                        </p:cTn>
                                        <p:tgtEl>
                                          <p:spTgt spid="124941"/>
                                        </p:tgtEl>
                                        <p:attrNameLst>
                                          <p:attrName>style.visibility</p:attrName>
                                        </p:attrNameLst>
                                      </p:cBhvr>
                                      <p:to>
                                        <p:strVal val="visible"/>
                                      </p:to>
                                    </p:set>
                                    <p:anim calcmode="lin" valueType="num">
                                      <p:cBhvr>
                                        <p:cTn id="61" dur="5000" fill="hold"/>
                                        <p:tgtEl>
                                          <p:spTgt spid="124941"/>
                                        </p:tgtEl>
                                        <p:attrNameLst>
                                          <p:attrName>ppt_w</p:attrName>
                                        </p:attrNameLst>
                                      </p:cBhvr>
                                      <p:tavLst>
                                        <p:tav tm="0" fmla="#ppt_w*sin(2.5*pi*$)">
                                          <p:val>
                                            <p:fltVal val="0"/>
                                          </p:val>
                                        </p:tav>
                                        <p:tav tm="100000">
                                          <p:val>
                                            <p:fltVal val="1"/>
                                          </p:val>
                                        </p:tav>
                                      </p:tavLst>
                                    </p:anim>
                                    <p:anim calcmode="lin" valueType="num">
                                      <p:cBhvr>
                                        <p:cTn id="62" dur="5000" fill="hold"/>
                                        <p:tgtEl>
                                          <p:spTgt spid="124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animBg="1"/>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Creep</a:t>
            </a:r>
            <a:endParaRPr lang="en-US" dirty="0"/>
          </a:p>
        </p:txBody>
      </p:sp>
      <p:sp>
        <p:nvSpPr>
          <p:cNvPr id="3" name="Content Placeholder 2"/>
          <p:cNvSpPr>
            <a:spLocks noGrp="1"/>
          </p:cNvSpPr>
          <p:nvPr>
            <p:ph idx="1"/>
          </p:nvPr>
        </p:nvSpPr>
        <p:spPr/>
        <p:txBody>
          <a:bodyPr/>
          <a:lstStyle/>
          <a:p>
            <a:r>
              <a:rPr lang="en-US" sz="4000" dirty="0" smtClean="0"/>
              <a:t>Capers Jones</a:t>
            </a:r>
          </a:p>
          <a:p>
            <a:pPr lvl="1">
              <a:buFont typeface="Wingdings" pitchFamily="2" charset="2"/>
              <a:buChar char="§"/>
            </a:pPr>
            <a:r>
              <a:rPr lang="en-US" sz="3600" dirty="0" smtClean="0"/>
              <a:t>2% per month</a:t>
            </a:r>
          </a:p>
          <a:p>
            <a:pPr lvl="1">
              <a:buFont typeface="Wingdings" pitchFamily="2" charset="2"/>
              <a:buChar char="§"/>
            </a:pPr>
            <a:r>
              <a:rPr lang="en-US" sz="3600" dirty="0" smtClean="0"/>
              <a:t>27% per year</a:t>
            </a:r>
            <a:endParaRPr lang="en-US" sz="3600" dirty="0"/>
          </a:p>
        </p:txBody>
      </p:sp>
      <p:pic>
        <p:nvPicPr>
          <p:cNvPr id="329730" name="Picture 2" descr="http://kitchensync.typepad.com/.a/6a00e54f087cd788340120a533e93d970b-32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95" y="1269399"/>
            <a:ext cx="4071192" cy="512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6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#7: Scope Creep is a major source of estimation error.</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00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400933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Estimation Exercise</a:t>
            </a:r>
            <a:br>
              <a:rPr lang="en-US" dirty="0" smtClean="0"/>
            </a:br>
            <a:endParaRPr lang="en-US" dirty="0"/>
          </a:p>
        </p:txBody>
      </p:sp>
      <p:sp>
        <p:nvSpPr>
          <p:cNvPr id="3" name="Content Placeholder 2"/>
          <p:cNvSpPr>
            <a:spLocks noGrp="1"/>
          </p:cNvSpPr>
          <p:nvPr>
            <p:ph idx="1"/>
          </p:nvPr>
        </p:nvSpPr>
        <p:spPr>
          <a:xfrm>
            <a:off x="241300" y="1600200"/>
            <a:ext cx="4393424" cy="4525963"/>
          </a:xfrm>
        </p:spPr>
        <p:txBody>
          <a:bodyPr/>
          <a:lstStyle/>
          <a:p>
            <a:r>
              <a:rPr lang="en-US" dirty="0" smtClean="0"/>
              <a:t>Number of Jellybeans in the jar</a:t>
            </a:r>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724" y="1117259"/>
            <a:ext cx="3849265" cy="54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0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Jelly Bean Estimation</a:t>
            </a:r>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424813941"/>
              </p:ext>
            </p:extLst>
          </p:nvPr>
        </p:nvGraphicFramePr>
        <p:xfrm>
          <a:off x="243417" y="1625600"/>
          <a:ext cx="8443384" cy="4936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15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5"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99" y="1112838"/>
            <a:ext cx="4727575" cy="1143000"/>
          </a:xfrm>
        </p:spPr>
        <p:txBody>
          <a:bodyPr/>
          <a:lstStyle/>
          <a:p>
            <a:r>
              <a:rPr lang="en-US" dirty="0" smtClean="0"/>
              <a:t>Wisdom of Crowds</a:t>
            </a:r>
            <a:endParaRPr lang="en-US" dirty="0"/>
          </a:p>
        </p:txBody>
      </p:sp>
      <p:sp>
        <p:nvSpPr>
          <p:cNvPr id="3" name="Content Placeholder 2"/>
          <p:cNvSpPr>
            <a:spLocks noGrp="1"/>
          </p:cNvSpPr>
          <p:nvPr>
            <p:ph idx="1"/>
          </p:nvPr>
        </p:nvSpPr>
        <p:spPr>
          <a:xfrm>
            <a:off x="457200" y="3594100"/>
            <a:ext cx="8229600" cy="1858963"/>
          </a:xfrm>
        </p:spPr>
        <p:txBody>
          <a:bodyPr/>
          <a:lstStyle/>
          <a:p>
            <a:r>
              <a:rPr lang="en-US" dirty="0"/>
              <a:t>“Who Wants To Be a Millionaire?” </a:t>
            </a:r>
            <a:r>
              <a:rPr lang="en-US" dirty="0" smtClean="0"/>
              <a:t>audience </a:t>
            </a:r>
            <a:r>
              <a:rPr lang="en-US" dirty="0"/>
              <a:t>correct 91</a:t>
            </a:r>
            <a:r>
              <a:rPr lang="en-US" dirty="0" smtClean="0"/>
              <a:t>%</a:t>
            </a:r>
          </a:p>
          <a:p>
            <a:r>
              <a:rPr lang="en-US" dirty="0" smtClean="0"/>
              <a:t>Dutch Tulips</a:t>
            </a:r>
          </a:p>
          <a:p>
            <a:endParaRPr lang="en-US" dirty="0"/>
          </a:p>
        </p:txBody>
      </p:sp>
      <p:pic>
        <p:nvPicPr>
          <p:cNvPr id="332802" name="Picture 2" descr="http://ecx.images-amazon.com/images/I/51YSE0YH9C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20839"/>
            <a:ext cx="2117725" cy="3268094"/>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balistes.com/images/PopularDelu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222682"/>
            <a:ext cx="2174096"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32806" name="Picture 6" descr="http://career.gatech.edu/images/uploads/Embrace_Diversity_Peo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4856111"/>
            <a:ext cx="3465123" cy="180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1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a:t>
            </a:r>
            <a:endParaRPr lang="en-US" dirty="0"/>
          </a:p>
        </p:txBody>
      </p:sp>
      <p:graphicFrame>
        <p:nvGraphicFramePr>
          <p:cNvPr id="3" name="Chart 2"/>
          <p:cNvGraphicFramePr>
            <a:graphicFrameLocks noGrp="1"/>
          </p:cNvGraphicFramePr>
          <p:nvPr>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35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132899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#8: </a:t>
            </a:r>
            <a:r>
              <a:rPr lang="en-US" dirty="0"/>
              <a:t>Having more estimators, even if they are not experts, improves estimation accuracy</a:t>
            </a:r>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1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2310898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331782"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58570429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237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89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The Cost of Crap</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23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This</a:t>
            </a:r>
            <a:endParaRPr lang="en-US" dirty="0"/>
          </a:p>
        </p:txBody>
      </p:sp>
      <p:sp>
        <p:nvSpPr>
          <p:cNvPr id="3" name="Content Placeholder 2"/>
          <p:cNvSpPr>
            <a:spLocks noGrp="1"/>
          </p:cNvSpPr>
          <p:nvPr>
            <p:ph idx="1"/>
          </p:nvPr>
        </p:nvSpPr>
        <p:spPr/>
        <p:txBody>
          <a:bodyPr/>
          <a:lstStyle/>
          <a:p>
            <a:pPr marL="0" indent="0">
              <a:buNone/>
            </a:pPr>
            <a:r>
              <a:rPr lang="en-US" sz="2800" dirty="0"/>
              <a:t>"I recently asked a colleague [CIO] whether he would prefer to deliver a project somewhat late and over-budget but rich with business benefits or one that is on-time and </a:t>
            </a:r>
            <a:r>
              <a:rPr lang="en-US" sz="2800" dirty="0" err="1"/>
              <a:t>underbudget</a:t>
            </a:r>
            <a:r>
              <a:rPr lang="en-US" sz="2800" dirty="0"/>
              <a:t> but of scant value to the business. He thought it was a tough call, and then went for the on-time scenario. Delivering on-time and within budget is part of his IT department's performance metrics. Chasing after the elusive business value, over which he thought he had little control anyway, is not."  </a:t>
            </a:r>
            <a:endParaRPr lang="en-US" sz="2800" dirty="0" smtClean="0"/>
          </a:p>
          <a:p>
            <a:pPr marL="0" indent="0" algn="r">
              <a:buNone/>
            </a:pPr>
            <a:r>
              <a:rPr lang="en-US" sz="2800" i="1" dirty="0" smtClean="0"/>
              <a:t>Cutter </a:t>
            </a:r>
            <a:r>
              <a:rPr lang="en-US" sz="2800" i="1" dirty="0"/>
              <a:t>Sr. Consultant Helen </a:t>
            </a:r>
            <a:r>
              <a:rPr lang="en-US" sz="2800" i="1" dirty="0" err="1"/>
              <a:t>Pukszta</a:t>
            </a:r>
            <a:endParaRPr lang="en-US" sz="2800" i="1" dirty="0"/>
          </a:p>
        </p:txBody>
      </p:sp>
    </p:spTree>
    <p:extLst>
      <p:ext uri="{BB962C8B-B14F-4D97-AF65-F5344CB8AC3E}">
        <p14:creationId xmlns:p14="http://schemas.microsoft.com/office/powerpoint/2010/main" val="11649664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Uncertainty</a:t>
            </a:r>
            <a:endParaRPr lang="en-US" dirty="0"/>
          </a:p>
        </p:txBody>
      </p:sp>
      <p:sp>
        <p:nvSpPr>
          <p:cNvPr id="3" name="Content Placeholder 2"/>
          <p:cNvSpPr>
            <a:spLocks noGrp="1"/>
          </p:cNvSpPr>
          <p:nvPr>
            <p:ph idx="1"/>
          </p:nvPr>
        </p:nvSpPr>
        <p:spPr/>
        <p:txBody>
          <a:bodyPr/>
          <a:lstStyle/>
          <a:p>
            <a:endParaRPr lang="en-US"/>
          </a:p>
        </p:txBody>
      </p:sp>
      <p:pic>
        <p:nvPicPr>
          <p:cNvPr id="32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72113"/>
            <a:ext cx="89154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14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5" name="Slide Number Placeholder 4"/>
          <p:cNvSpPr>
            <a:spLocks noGrp="1"/>
          </p:cNvSpPr>
          <p:nvPr>
            <p:ph type="sldNum" sz="quarter" idx="4294967295"/>
          </p:nvPr>
        </p:nvSpPr>
        <p:spPr>
          <a:xfrm>
            <a:off x="6858000" y="6477000"/>
            <a:ext cx="2133600" cy="244474"/>
          </a:xfrm>
          <a:prstGeom prst="rect">
            <a:avLst/>
          </a:prstGeom>
        </p:spPr>
        <p:txBody>
          <a:bodyPr/>
          <a:lstStyle/>
          <a:p>
            <a:pPr fontAlgn="base">
              <a:spcBef>
                <a:spcPct val="0"/>
              </a:spcBef>
              <a:spcAft>
                <a:spcPct val="0"/>
              </a:spcAft>
              <a:defRPr/>
            </a:pPr>
            <a:fld id="{62FAE30A-EA3C-440C-BB77-28D67CE9CCE7}" type="slidenum">
              <a:rPr lang="en-US" smtClean="0">
                <a:solidFill>
                  <a:srgbClr val="000000"/>
                </a:solidFill>
              </a:rPr>
              <a:pPr fontAlgn="base">
                <a:spcBef>
                  <a:spcPct val="0"/>
                </a:spcBef>
                <a:spcAft>
                  <a:spcPct val="0"/>
                </a:spcAft>
                <a:defRPr/>
              </a:pPr>
              <a:t>78</a:t>
            </a:fld>
            <a:endParaRPr lang="en-US" dirty="0">
              <a:solidFill>
                <a:srgbClr val="000000"/>
              </a:solidFill>
            </a:endParaRPr>
          </a:p>
        </p:txBody>
      </p:sp>
      <p:sp>
        <p:nvSpPr>
          <p:cNvPr id="8" name="Rectangle 3"/>
          <p:cNvSpPr txBox="1">
            <a:spLocks noChangeArrowheads="1"/>
          </p:cNvSpPr>
          <p:nvPr/>
        </p:nvSpPr>
        <p:spPr>
          <a:xfrm>
            <a:off x="3200400" y="2743200"/>
            <a:ext cx="2667000" cy="2620962"/>
          </a:xfrm>
          <a:prstGeom prst="rect">
            <a:avLst/>
          </a:prstGeom>
        </p:spPr>
        <p:txBody>
          <a:bodyPr vert="horz" lIns="91440" tIns="45720" rIns="91440" bIns="45720" rtlCol="0">
            <a:normAutofit/>
          </a:bodyPr>
          <a:lstStyle>
            <a:lvl1pPr marL="171450" indent="-171450" algn="l" rtl="0" eaLnBrk="0" fontAlgn="base" hangingPunct="0">
              <a:spcBef>
                <a:spcPct val="20000"/>
              </a:spcBef>
              <a:spcAft>
                <a:spcPct val="0"/>
              </a:spcAft>
              <a:buChar char="•"/>
              <a:defRPr sz="1800">
                <a:solidFill>
                  <a:schemeClr val="tx1"/>
                </a:solidFill>
                <a:latin typeface="+mn-lt"/>
                <a:ea typeface="+mn-ea"/>
                <a:cs typeface="+mn-cs"/>
              </a:defRPr>
            </a:lvl1pPr>
            <a:lvl2pPr marL="400050" indent="-171450" algn="l" rtl="0" eaLnBrk="0" fontAlgn="base" hangingPunct="0">
              <a:spcBef>
                <a:spcPct val="20000"/>
              </a:spcBef>
              <a:spcAft>
                <a:spcPct val="0"/>
              </a:spcAft>
              <a:buChar char="–"/>
              <a:defRPr sz="1600">
                <a:solidFill>
                  <a:schemeClr val="tx1"/>
                </a:solidFill>
                <a:latin typeface="+mn-lt"/>
              </a:defRPr>
            </a:lvl2pPr>
            <a:lvl3pPr marL="628650" indent="-171450" algn="l" rtl="0" eaLnBrk="0" fontAlgn="base" hangingPunct="0">
              <a:spcBef>
                <a:spcPct val="20000"/>
              </a:spcBef>
              <a:spcAft>
                <a:spcPct val="0"/>
              </a:spcAft>
              <a:buChar char="•"/>
              <a:defRPr sz="1400">
                <a:solidFill>
                  <a:schemeClr val="tx1"/>
                </a:solidFill>
                <a:latin typeface="+mn-lt"/>
              </a:defRPr>
            </a:lvl3pPr>
            <a:lvl4pPr marL="857250" indent="-171450" algn="l" rtl="0" eaLnBrk="0" fontAlgn="base" hangingPunct="0">
              <a:spcBef>
                <a:spcPct val="20000"/>
              </a:spcBef>
              <a:spcAft>
                <a:spcPct val="0"/>
              </a:spcAft>
              <a:buChar char="–"/>
              <a:defRPr sz="1200">
                <a:solidFill>
                  <a:schemeClr val="tx1"/>
                </a:solidFill>
                <a:latin typeface="+mn-lt"/>
              </a:defRPr>
            </a:lvl4pPr>
            <a:lvl5pPr marL="1085850" indent="-17145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spcBef>
                <a:spcPct val="50000"/>
              </a:spcBef>
            </a:pPr>
            <a:r>
              <a:rPr lang="en-US" sz="1600" dirty="0" smtClean="0"/>
              <a:t>Initial cost</a:t>
            </a:r>
          </a:p>
          <a:p>
            <a:pPr>
              <a:lnSpc>
                <a:spcPct val="90000"/>
              </a:lnSpc>
              <a:spcBef>
                <a:spcPct val="50000"/>
              </a:spcBef>
            </a:pPr>
            <a:r>
              <a:rPr lang="en-US" sz="1600" dirty="0" smtClean="0"/>
              <a:t>Long-term costs</a:t>
            </a:r>
          </a:p>
          <a:p>
            <a:pPr>
              <a:lnSpc>
                <a:spcPct val="90000"/>
              </a:lnSpc>
              <a:spcBef>
                <a:spcPct val="50000"/>
              </a:spcBef>
            </a:pPr>
            <a:r>
              <a:rPr lang="en-US" sz="1600" dirty="0" smtClean="0"/>
              <a:t>Cost saving benefit other than labor productivity</a:t>
            </a:r>
          </a:p>
          <a:p>
            <a:pPr>
              <a:lnSpc>
                <a:spcPct val="90000"/>
              </a:lnSpc>
              <a:spcBef>
                <a:spcPct val="50000"/>
              </a:spcBef>
            </a:pPr>
            <a:r>
              <a:rPr lang="en-US" sz="1600" dirty="0" smtClean="0"/>
              <a:t>Labor productivity</a:t>
            </a:r>
          </a:p>
          <a:p>
            <a:pPr>
              <a:lnSpc>
                <a:spcPct val="90000"/>
              </a:lnSpc>
              <a:spcBef>
                <a:spcPct val="50000"/>
              </a:spcBef>
            </a:pPr>
            <a:r>
              <a:rPr lang="en-US" sz="1600" dirty="0" smtClean="0"/>
              <a:t>Revenue enhancement</a:t>
            </a:r>
          </a:p>
          <a:p>
            <a:pPr>
              <a:lnSpc>
                <a:spcPct val="90000"/>
              </a:lnSpc>
              <a:spcBef>
                <a:spcPct val="50000"/>
              </a:spcBef>
            </a:pPr>
            <a:r>
              <a:rPr lang="en-US" sz="1600" dirty="0" smtClean="0"/>
              <a:t>Technology adoption rate</a:t>
            </a:r>
          </a:p>
          <a:p>
            <a:pPr>
              <a:lnSpc>
                <a:spcPct val="90000"/>
              </a:lnSpc>
              <a:spcBef>
                <a:spcPct val="50000"/>
              </a:spcBef>
            </a:pPr>
            <a:r>
              <a:rPr lang="en-US" sz="1600" dirty="0" smtClean="0"/>
              <a:t>Project value</a:t>
            </a:r>
            <a:endParaRPr lang="en-US" sz="1600" dirty="0"/>
          </a:p>
        </p:txBody>
      </p:sp>
      <p:sp>
        <p:nvSpPr>
          <p:cNvPr id="10" name="Text Box 5"/>
          <p:cNvSpPr txBox="1">
            <a:spLocks noChangeArrowheads="1"/>
          </p:cNvSpPr>
          <p:nvPr/>
        </p:nvSpPr>
        <p:spPr bwMode="auto">
          <a:xfrm>
            <a:off x="990600" y="2438400"/>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1600" b="1" dirty="0" smtClean="0">
                <a:solidFill>
                  <a:srgbClr val="333333"/>
                </a:solidFill>
              </a:rPr>
              <a:t>Lowest</a:t>
            </a:r>
          </a:p>
          <a:p>
            <a:pPr algn="ctr"/>
            <a:r>
              <a:rPr lang="en-US" sz="1600" b="1" dirty="0" smtClean="0">
                <a:solidFill>
                  <a:srgbClr val="333333"/>
                </a:solidFill>
              </a:rPr>
              <a:t>Information </a:t>
            </a:r>
            <a:r>
              <a:rPr lang="en-US" sz="1600" b="1" dirty="0">
                <a:solidFill>
                  <a:srgbClr val="333333"/>
                </a:solidFill>
              </a:rPr>
              <a:t>Value</a:t>
            </a:r>
          </a:p>
        </p:txBody>
      </p:sp>
      <p:sp>
        <p:nvSpPr>
          <p:cNvPr id="11" name="Text Box 6"/>
          <p:cNvSpPr txBox="1">
            <a:spLocks noChangeArrowheads="1"/>
          </p:cNvSpPr>
          <p:nvPr/>
        </p:nvSpPr>
        <p:spPr bwMode="auto">
          <a:xfrm>
            <a:off x="990600" y="5054025"/>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Highest Information Value</a:t>
            </a:r>
          </a:p>
        </p:txBody>
      </p:sp>
      <p:sp>
        <p:nvSpPr>
          <p:cNvPr id="12" name="Text Box 7"/>
          <p:cNvSpPr txBox="1">
            <a:spLocks noChangeArrowheads="1"/>
          </p:cNvSpPr>
          <p:nvPr/>
        </p:nvSpPr>
        <p:spPr bwMode="auto">
          <a:xfrm>
            <a:off x="6172200" y="2561510"/>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Most Measured</a:t>
            </a:r>
          </a:p>
        </p:txBody>
      </p:sp>
      <p:sp>
        <p:nvSpPr>
          <p:cNvPr id="13" name="Text Box 8"/>
          <p:cNvSpPr txBox="1">
            <a:spLocks noChangeArrowheads="1"/>
          </p:cNvSpPr>
          <p:nvPr/>
        </p:nvSpPr>
        <p:spPr bwMode="auto">
          <a:xfrm>
            <a:off x="6172200" y="5177135"/>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Least Measured</a:t>
            </a:r>
          </a:p>
        </p:txBody>
      </p:sp>
      <p:sp>
        <p:nvSpPr>
          <p:cNvPr id="15" name="AutoShape 10"/>
          <p:cNvSpPr>
            <a:spLocks noChangeArrowheads="1"/>
          </p:cNvSpPr>
          <p:nvPr/>
        </p:nvSpPr>
        <p:spPr bwMode="auto">
          <a:xfrm rot="10800000">
            <a:off x="159901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6" name="AutoShape 10"/>
          <p:cNvSpPr>
            <a:spLocks noChangeArrowheads="1"/>
          </p:cNvSpPr>
          <p:nvPr/>
        </p:nvSpPr>
        <p:spPr bwMode="auto">
          <a:xfrm>
            <a:off x="672465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4" name="Text Box 4"/>
          <p:cNvSpPr txBox="1">
            <a:spLocks noChangeArrowheads="1"/>
          </p:cNvSpPr>
          <p:nvPr/>
        </p:nvSpPr>
        <p:spPr bwMode="auto">
          <a:xfrm>
            <a:off x="457200" y="1300270"/>
            <a:ext cx="8229600" cy="909530"/>
          </a:xfrm>
          <a:prstGeom prst="rect">
            <a:avLst/>
          </a:prstGeom>
          <a:solidFill>
            <a:schemeClr val="accent2"/>
          </a:solidFill>
          <a:ln w="25400" algn="ctr">
            <a:solidFill>
              <a:schemeClr val="accent2"/>
            </a:solidFill>
            <a:miter lim="800000"/>
            <a:headEnd/>
            <a:tailEnd/>
          </a:ln>
          <a:effectLst/>
        </p:spPr>
        <p:txBody>
          <a:bodyPr wrap="square" tIns="91440" bIns="91440">
            <a:noAutofit/>
          </a:bodyPr>
          <a:lstStyle/>
          <a:p>
            <a:pPr algn="ctr">
              <a:lnSpc>
                <a:spcPct val="120000"/>
              </a:lnSpc>
            </a:pPr>
            <a:r>
              <a:rPr lang="en-US" b="1" dirty="0">
                <a:solidFill>
                  <a:schemeClr val="bg1"/>
                </a:solidFill>
              </a:rPr>
              <a:t>In a business case, the economic value of </a:t>
            </a:r>
            <a:r>
              <a:rPr lang="en-US" b="1" dirty="0" smtClean="0">
                <a:solidFill>
                  <a:schemeClr val="bg1"/>
                </a:solidFill>
              </a:rPr>
              <a:t>measuring a </a:t>
            </a:r>
            <a:r>
              <a:rPr lang="en-US" b="1" dirty="0">
                <a:solidFill>
                  <a:schemeClr val="bg1"/>
                </a:solidFill>
              </a:rPr>
              <a:t>variable is usually inversely proportional to </a:t>
            </a:r>
            <a:r>
              <a:rPr lang="en-US" b="1" dirty="0" smtClean="0">
                <a:solidFill>
                  <a:schemeClr val="bg1"/>
                </a:solidFill>
              </a:rPr>
              <a:t>the </a:t>
            </a:r>
            <a:r>
              <a:rPr lang="en-US" b="1" dirty="0">
                <a:solidFill>
                  <a:schemeClr val="bg1"/>
                </a:solidFill>
              </a:rPr>
              <a:t>measurement attention it </a:t>
            </a:r>
            <a:r>
              <a:rPr lang="en-US" b="1" dirty="0" smtClean="0">
                <a:solidFill>
                  <a:schemeClr val="bg1"/>
                </a:solidFill>
              </a:rPr>
              <a:t>typically gets.</a:t>
            </a:r>
            <a:endParaRPr lang="en-US" b="1" dirty="0">
              <a:solidFill>
                <a:schemeClr val="bg1"/>
              </a:solidFill>
            </a:endParaRPr>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176980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#9: Project success is determined by on-time delivery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3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spTree>
    <p:extLst>
      <p:ext uri="{BB962C8B-B14F-4D97-AF65-F5344CB8AC3E}">
        <p14:creationId xmlns:p14="http://schemas.microsoft.com/office/powerpoint/2010/main" val="371487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
        <p:nvSpPr>
          <p:cNvPr id="2" name="TextBox 1"/>
          <p:cNvSpPr txBox="1"/>
          <p:nvPr/>
        </p:nvSpPr>
        <p:spPr>
          <a:xfrm>
            <a:off x="2328419" y="4722829"/>
            <a:ext cx="4260916" cy="707886"/>
          </a:xfrm>
          <a:prstGeom prst="rect">
            <a:avLst/>
          </a:prstGeom>
          <a:noFill/>
        </p:spPr>
        <p:txBody>
          <a:bodyPr wrap="square" rtlCol="0">
            <a:spAutoFit/>
          </a:bodyPr>
          <a:lstStyle/>
          <a:p>
            <a:r>
              <a:rPr lang="en-US" sz="4000" dirty="0" smtClean="0"/>
              <a:t>#</a:t>
            </a:r>
            <a:r>
              <a:rPr lang="en-US" sz="4000" dirty="0" err="1" smtClean="0"/>
              <a:t>NoEstimates</a:t>
            </a:r>
            <a:endParaRPr lang="en-US" sz="4000" dirty="0"/>
          </a:p>
        </p:txBody>
      </p:sp>
    </p:spTree>
    <p:extLst>
      <p:ext uri="{BB962C8B-B14F-4D97-AF65-F5344CB8AC3E}">
        <p14:creationId xmlns:p14="http://schemas.microsoft.com/office/powerpoint/2010/main" val="766336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a:t>
            </a:r>
            <a:endParaRPr lang="en-US" dirty="0"/>
          </a:p>
        </p:txBody>
      </p:sp>
      <p:sp>
        <p:nvSpPr>
          <p:cNvPr id="3" name="Content Placeholder 2"/>
          <p:cNvSpPr>
            <a:spLocks noGrp="1"/>
          </p:cNvSpPr>
          <p:nvPr>
            <p:ph idx="1"/>
          </p:nvPr>
        </p:nvSpPr>
        <p:spPr/>
        <p:txBody>
          <a:bodyPr/>
          <a:lstStyle/>
          <a:p>
            <a:r>
              <a:rPr lang="en-US" dirty="0" smtClean="0"/>
              <a:t>Is it worth doing?</a:t>
            </a:r>
          </a:p>
          <a:p>
            <a:r>
              <a:rPr lang="en-US" dirty="0" smtClean="0"/>
              <a:t>What is the priority?</a:t>
            </a:r>
          </a:p>
          <a:p>
            <a:r>
              <a:rPr lang="en-US" dirty="0" smtClean="0"/>
              <a:t>When is the optimal time to ship?</a:t>
            </a:r>
          </a:p>
          <a:p>
            <a:r>
              <a:rPr lang="en-US" dirty="0" smtClean="0"/>
              <a:t>What is the optimal scope?</a:t>
            </a:r>
          </a:p>
          <a:p>
            <a:r>
              <a:rPr lang="en-US" dirty="0" smtClean="0"/>
              <a:t>Do we have the right investment?</a:t>
            </a:r>
          </a:p>
          <a:p>
            <a:r>
              <a:rPr lang="en-US" dirty="0" smtClean="0"/>
              <a:t>What is the cost of delay?</a:t>
            </a:r>
          </a:p>
          <a:p>
            <a:endParaRPr lang="en-US" dirty="0"/>
          </a:p>
          <a:p>
            <a:endParaRPr lang="en-US" dirty="0"/>
          </a:p>
        </p:txBody>
      </p:sp>
    </p:spTree>
    <p:extLst>
      <p:ext uri="{BB962C8B-B14F-4D97-AF65-F5344CB8AC3E}">
        <p14:creationId xmlns:p14="http://schemas.microsoft.com/office/powerpoint/2010/main" val="3582225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7705235"/>
              </p:ext>
            </p:extLst>
          </p:nvPr>
        </p:nvGraphicFramePr>
        <p:xfrm>
          <a:off x="693738" y="505327"/>
          <a:ext cx="8102601" cy="5374776"/>
        </p:xfrm>
        <a:graphic>
          <a:graphicData uri="http://schemas.openxmlformats.org/drawingml/2006/table">
            <a:tbl>
              <a:tblPr/>
              <a:tblGrid>
                <a:gridCol w="1508601"/>
                <a:gridCol w="1601876"/>
                <a:gridCol w="1574439"/>
                <a:gridCol w="1651241"/>
                <a:gridCol w="1766444"/>
              </a:tblGrid>
              <a:tr h="1246461">
                <a:tc gridSpan="5">
                  <a:txBody>
                    <a:bodyPr/>
                    <a:lstStyle/>
                    <a:p>
                      <a:pPr marL="0" marR="0" algn="ctr">
                        <a:lnSpc>
                          <a:spcPct val="115000"/>
                        </a:lnSpc>
                        <a:spcBef>
                          <a:spcPts val="1000"/>
                        </a:spcBef>
                        <a:spcAft>
                          <a:spcPts val="0"/>
                        </a:spcAft>
                      </a:pPr>
                      <a:r>
                        <a:rPr lang="en-US" sz="3200" b="1" dirty="0" smtClean="0">
                          <a:solidFill>
                            <a:srgbClr val="4F81BD"/>
                          </a:solidFill>
                          <a:latin typeface="Calibri"/>
                          <a:ea typeface="Times New Roman"/>
                          <a:cs typeface="Times New Roman"/>
                        </a:rPr>
                        <a:t>Estimation and Prioritization</a:t>
                      </a:r>
                      <a:endParaRPr lang="en-US" sz="3200" b="1" dirty="0">
                        <a:solidFill>
                          <a:srgbClr val="4F81BD"/>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XL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M</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S</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endParaRPr lang="en-US" sz="1800" dirty="0"/>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S</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XL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961" name="TextBox 2"/>
          <p:cNvSpPr txBox="1">
            <a:spLocks noChangeArrowheads="1"/>
          </p:cNvSpPr>
          <p:nvPr/>
        </p:nvSpPr>
        <p:spPr bwMode="auto">
          <a:xfrm>
            <a:off x="3113088" y="60785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Cost</a:t>
            </a:r>
          </a:p>
        </p:txBody>
      </p:sp>
      <p:sp>
        <p:nvSpPr>
          <p:cNvPr id="38962" name="TextBox 4"/>
          <p:cNvSpPr txBox="1">
            <a:spLocks noChangeArrowheads="1"/>
          </p:cNvSpPr>
          <p:nvPr/>
        </p:nvSpPr>
        <p:spPr bwMode="auto">
          <a:xfrm rot="-5400000">
            <a:off x="-1561306" y="3071019"/>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Value</a:t>
            </a:r>
          </a:p>
        </p:txBody>
      </p:sp>
      <p:cxnSp>
        <p:nvCxnSpPr>
          <p:cNvPr id="3" name="Straight Arrow Connector 2"/>
          <p:cNvCxnSpPr/>
          <p:nvPr/>
        </p:nvCxnSpPr>
        <p:spPr>
          <a:xfrm>
            <a:off x="2290713" y="1838227"/>
            <a:ext cx="6396087" cy="30354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486261">
            <a:off x="4523869" y="2743197"/>
            <a:ext cx="2935705" cy="523220"/>
          </a:xfrm>
          <a:prstGeom prst="rect">
            <a:avLst/>
          </a:prstGeom>
          <a:noFill/>
        </p:spPr>
        <p:txBody>
          <a:bodyPr wrap="square" rtlCol="0">
            <a:spAutoFit/>
          </a:bodyPr>
          <a:lstStyle/>
          <a:p>
            <a:pPr algn="ctr"/>
            <a:r>
              <a:rPr lang="en-US" sz="2800" dirty="0" smtClean="0"/>
              <a:t>Priority</a:t>
            </a:r>
            <a:endParaRPr lang="en-US" sz="2800" dirty="0"/>
          </a:p>
        </p:txBody>
      </p:sp>
    </p:spTree>
    <p:extLst>
      <p:ext uri="{BB962C8B-B14F-4D97-AF65-F5344CB8AC3E}">
        <p14:creationId xmlns:p14="http://schemas.microsoft.com/office/powerpoint/2010/main" val="2439107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rot="-5400000">
            <a:off x="251619" y="3575844"/>
            <a:ext cx="1328737" cy="307975"/>
          </a:xfrm>
          <a:prstGeom prst="rect">
            <a:avLst/>
          </a:prstGeom>
          <a:noFill/>
          <a:ln w="9525">
            <a:noFill/>
            <a:miter lim="800000"/>
            <a:headEnd/>
            <a:tailEnd/>
          </a:ln>
        </p:spPr>
        <p:txBody>
          <a:bodyPr wrap="none" lIns="92075" tIns="46038" rIns="92075" bIns="46038">
            <a:spAutoFit/>
          </a:bodyPr>
          <a:lstStyle/>
          <a:p>
            <a:pPr eaLnBrk="0" hangingPunct="0"/>
            <a:r>
              <a:rPr lang="en-US" sz="1400"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grpSp>
        <p:nvGrpSpPr>
          <p:cNvPr id="44050" name="Group 52"/>
          <p:cNvGrpSpPr>
            <a:grpSpLocks/>
          </p:cNvGrpSpPr>
          <p:nvPr/>
        </p:nvGrpSpPr>
        <p:grpSpPr bwMode="auto">
          <a:xfrm>
            <a:off x="2127250" y="3422650"/>
            <a:ext cx="514350" cy="365125"/>
            <a:chOff x="1519" y="1876"/>
            <a:chExt cx="324" cy="23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a:p>
          </p:txBody>
        </p:sp>
        <p:sp>
          <p:nvSpPr>
            <p:cNvPr id="44082" name="Rectangle 55"/>
            <p:cNvSpPr>
              <a:spLocks noChangeArrowheads="1"/>
            </p:cNvSpPr>
            <p:nvPr/>
          </p:nvSpPr>
          <p:spPr bwMode="auto">
            <a:xfrm>
              <a:off x="1541" y="1891"/>
              <a:ext cx="302" cy="192"/>
            </a:xfrm>
            <a:prstGeom prst="rect">
              <a:avLst/>
            </a:prstGeom>
            <a:noFill/>
            <a:ln w="9525">
              <a:noFill/>
              <a:miter lim="800000"/>
              <a:headEnd/>
              <a:tailEnd/>
            </a:ln>
          </p:spPr>
          <p:txBody>
            <a:bodyPr wrap="none" lIns="92075" tIns="46038" rIns="92075" bIns="46038">
              <a:spAutoFit/>
            </a:bodyPr>
            <a:lstStyle/>
            <a:p>
              <a:pPr eaLnBrk="0" hangingPunct="0"/>
              <a:r>
                <a:rPr lang="en-US" sz="1400"/>
                <a:t>EVI</a:t>
              </a:r>
            </a:p>
          </p:txBody>
        </p:sp>
      </p:grpSp>
      <p:grpSp>
        <p:nvGrpSpPr>
          <p:cNvPr id="44051" name="Group 60"/>
          <p:cNvGrpSpPr>
            <a:grpSpLocks/>
          </p:cNvGrpSpPr>
          <p:nvPr/>
        </p:nvGrpSpPr>
        <p:grpSpPr bwMode="auto">
          <a:xfrm>
            <a:off x="1936750" y="4362450"/>
            <a:ext cx="506413" cy="361950"/>
            <a:chOff x="1478" y="3037"/>
            <a:chExt cx="319" cy="228"/>
          </a:xfrm>
        </p:grpSpPr>
        <p:sp>
          <p:nvSpPr>
            <p:cNvPr id="44077" name="Rectangle 61"/>
            <p:cNvSpPr>
              <a:spLocks noChangeArrowheads="1"/>
            </p:cNvSpPr>
            <p:nvPr/>
          </p:nvSpPr>
          <p:spPr bwMode="auto">
            <a:xfrm>
              <a:off x="1478" y="3037"/>
              <a:ext cx="261" cy="228"/>
            </a:xfrm>
            <a:prstGeom prst="rect">
              <a:avLst/>
            </a:prstGeom>
            <a:noFill/>
            <a:ln w="9525">
              <a:noFill/>
              <a:miter lim="800000"/>
              <a:headEnd/>
              <a:tailEnd/>
            </a:ln>
          </p:spPr>
          <p:txBody>
            <a:bodyPr wrap="none" anchor="ctr"/>
            <a:lstStyle/>
            <a:p>
              <a:endParaRPr lang="en-US"/>
            </a:p>
          </p:txBody>
        </p:sp>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a:p>
          </p:txBody>
        </p:sp>
        <p:sp>
          <p:nvSpPr>
            <p:cNvPr id="44079" name="Rectangle 63"/>
            <p:cNvSpPr>
              <a:spLocks noChangeArrowheads="1"/>
            </p:cNvSpPr>
            <p:nvPr/>
          </p:nvSpPr>
          <p:spPr bwMode="auto">
            <a:xfrm>
              <a:off x="1501" y="3050"/>
              <a:ext cx="296" cy="192"/>
            </a:xfrm>
            <a:prstGeom prst="rect">
              <a:avLst/>
            </a:prstGeom>
            <a:noFill/>
            <a:ln w="9525">
              <a:noFill/>
              <a:miter lim="800000"/>
              <a:headEnd/>
              <a:tailEnd/>
            </a:ln>
          </p:spPr>
          <p:txBody>
            <a:bodyPr wrap="none" lIns="92075" tIns="46038" rIns="92075" bIns="46038">
              <a:spAutoFit/>
            </a:bodyPr>
            <a:lstStyle/>
            <a:p>
              <a:pPr eaLnBrk="0" hangingPunct="0"/>
              <a:r>
                <a:rPr lang="en-US" sz="1400"/>
                <a:t>ECI</a:t>
              </a:r>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4" name="Freeform 74"/>
          <p:cNvSpPr>
            <a:spLocks/>
          </p:cNvSpPr>
          <p:nvPr/>
        </p:nvSpPr>
        <p:spPr bwMode="auto">
          <a:xfrm>
            <a:off x="1260475" y="1863725"/>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noFill/>
          <a:ln w="12700" cap="rnd">
            <a:solidFill>
              <a:schemeClr val="tx2"/>
            </a:solidFill>
            <a:round/>
            <a:headEnd type="none" w="sm" len="sm"/>
            <a:tailEnd type="none" w="sm" len="sm"/>
          </a:ln>
        </p:spPr>
        <p:txBody>
          <a:bodyPr/>
          <a:lstStyle/>
          <a:p>
            <a:endParaRPr lang="en-US"/>
          </a:p>
        </p:txBody>
      </p:sp>
      <p:sp>
        <p:nvSpPr>
          <p:cNvPr id="44055" name="Rectangle 78"/>
          <p:cNvSpPr>
            <a:spLocks noGrp="1" noChangeArrowheads="1"/>
          </p:cNvSpPr>
          <p:nvPr>
            <p:ph type="title"/>
          </p:nvPr>
        </p:nvSpPr>
        <p:spPr/>
        <p:txBody>
          <a:bodyPr>
            <a:normAutofit/>
          </a:bodyPr>
          <a:lstStyle/>
          <a:p>
            <a:r>
              <a:rPr lang="en-US" sz="2800" dirty="0" smtClean="0"/>
              <a:t>Increasing Value &amp; Cost of Info.</a:t>
            </a:r>
          </a:p>
        </p:txBody>
      </p:sp>
      <p:sp>
        <p:nvSpPr>
          <p:cNvPr id="44056" name="Content Placeholder 89"/>
          <p:cNvSpPr>
            <a:spLocks noGrp="1"/>
          </p:cNvSpPr>
          <p:nvPr>
            <p:ph idx="1"/>
          </p:nvPr>
        </p:nvSpPr>
        <p:spPr>
          <a:xfrm>
            <a:off x="4953000" y="2286000"/>
            <a:ext cx="3733800" cy="3124200"/>
          </a:xfrm>
        </p:spPr>
        <p:txBody>
          <a:bodyPr/>
          <a:lstStyle/>
          <a:p>
            <a:r>
              <a:rPr lang="en-US" sz="2000" smtClean="0"/>
              <a:t>EVPI – Expected Value of Perfect Information</a:t>
            </a:r>
          </a:p>
          <a:p>
            <a:r>
              <a:rPr lang="en-US" sz="2000" smtClean="0"/>
              <a:t>ECI – Expected Cost of Information</a:t>
            </a:r>
          </a:p>
          <a:p>
            <a:r>
              <a:rPr lang="en-US" sz="2000" smtClean="0"/>
              <a:t>EVI – Expected Value of Information</a:t>
            </a:r>
          </a:p>
        </p:txBody>
      </p:sp>
      <p:sp>
        <p:nvSpPr>
          <p:cNvPr id="44057" name="Text Box 83"/>
          <p:cNvSpPr txBox="1">
            <a:spLocks noChangeArrowheads="1"/>
          </p:cNvSpPr>
          <p:nvPr/>
        </p:nvSpPr>
        <p:spPr bwMode="auto">
          <a:xfrm>
            <a:off x="688975" y="4876800"/>
            <a:ext cx="387350" cy="336550"/>
          </a:xfrm>
          <a:prstGeom prst="rect">
            <a:avLst/>
          </a:prstGeom>
          <a:noFill/>
          <a:ln w="9525">
            <a:noFill/>
            <a:miter lim="800000"/>
            <a:headEnd/>
            <a:tailEnd/>
          </a:ln>
        </p:spPr>
        <p:txBody>
          <a:bodyPr wrap="none">
            <a:spAutoFit/>
          </a:bodyPr>
          <a:lstStyle/>
          <a:p>
            <a:r>
              <a:rPr lang="en-US" sz="1600"/>
              <a:t>$0</a:t>
            </a:r>
          </a:p>
        </p:txBody>
      </p:sp>
      <p:sp>
        <p:nvSpPr>
          <p:cNvPr id="44058" name="Text Box 84"/>
          <p:cNvSpPr txBox="1">
            <a:spLocks noChangeArrowheads="1"/>
          </p:cNvSpPr>
          <p:nvPr/>
        </p:nvSpPr>
        <p:spPr bwMode="auto">
          <a:xfrm>
            <a:off x="612775" y="2362200"/>
            <a:ext cx="488950" cy="334963"/>
          </a:xfrm>
          <a:prstGeom prst="rect">
            <a:avLst/>
          </a:prstGeom>
          <a:noFill/>
          <a:ln w="9525">
            <a:noFill/>
            <a:miter lim="800000"/>
            <a:headEnd/>
            <a:tailEnd/>
          </a:ln>
        </p:spPr>
        <p:txBody>
          <a:bodyPr wrap="none">
            <a:spAutoFit/>
          </a:bodyPr>
          <a:lstStyle/>
          <a:p>
            <a:r>
              <a:rPr lang="en-US" sz="16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1" name="Text Box 78"/>
          <p:cNvSpPr txBox="1">
            <a:spLocks noChangeArrowheads="1"/>
          </p:cNvSpPr>
          <p:nvPr/>
        </p:nvSpPr>
        <p:spPr bwMode="auto">
          <a:xfrm>
            <a:off x="1393825" y="5575300"/>
            <a:ext cx="1393825" cy="338138"/>
          </a:xfrm>
          <a:prstGeom prst="rect">
            <a:avLst/>
          </a:prstGeom>
          <a:noFill/>
          <a:ln w="9525">
            <a:noFill/>
            <a:miter lim="800000"/>
            <a:headEnd/>
            <a:tailEnd/>
          </a:ln>
        </p:spPr>
        <p:txBody>
          <a:bodyPr wrap="none">
            <a:spAutoFit/>
          </a:bodyPr>
          <a:lstStyle/>
          <a:p>
            <a:r>
              <a:rPr lang="en-US" sz="1600"/>
              <a:t>Low certainty</a:t>
            </a:r>
          </a:p>
        </p:txBody>
      </p:sp>
      <p:sp>
        <p:nvSpPr>
          <p:cNvPr id="44062" name="Text Box 79"/>
          <p:cNvSpPr txBox="1">
            <a:spLocks noChangeArrowheads="1"/>
          </p:cNvSpPr>
          <p:nvPr/>
        </p:nvSpPr>
        <p:spPr bwMode="auto">
          <a:xfrm>
            <a:off x="3368675" y="5792788"/>
            <a:ext cx="1438275" cy="338137"/>
          </a:xfrm>
          <a:prstGeom prst="rect">
            <a:avLst/>
          </a:prstGeom>
          <a:noFill/>
          <a:ln w="9525">
            <a:noFill/>
            <a:miter lim="800000"/>
            <a:headEnd/>
            <a:tailEnd/>
          </a:ln>
        </p:spPr>
        <p:txBody>
          <a:bodyPr wrap="none">
            <a:spAutoFit/>
          </a:bodyPr>
          <a:lstStyle/>
          <a:p>
            <a:r>
              <a:rPr lang="en-US" sz="16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4" name="Rectangle 4"/>
          <p:cNvSpPr>
            <a:spLocks noChangeArrowheads="1"/>
          </p:cNvSpPr>
          <p:nvPr/>
        </p:nvSpPr>
        <p:spPr bwMode="auto">
          <a:xfrm>
            <a:off x="3292475" y="2286000"/>
            <a:ext cx="838200" cy="369888"/>
          </a:xfrm>
          <a:prstGeom prst="rect">
            <a:avLst/>
          </a:prstGeom>
          <a:noFill/>
          <a:ln w="9525">
            <a:noFill/>
            <a:miter lim="800000"/>
            <a:headEnd/>
            <a:tailEnd/>
          </a:ln>
        </p:spPr>
        <p:txBody>
          <a:bodyPr lIns="92075" tIns="46038" rIns="92075" bIns="46038">
            <a:spAutoFit/>
          </a:bodyPr>
          <a:lstStyle/>
          <a:p>
            <a:pPr eaLnBrk="0" hangingPunct="0"/>
            <a:r>
              <a:rPr lang="en-US"/>
              <a:t>EVPI</a:t>
            </a:r>
          </a:p>
        </p:txBody>
      </p:sp>
      <p:sp>
        <p:nvSpPr>
          <p:cNvPr id="44065" name="Rectangle 4"/>
          <p:cNvSpPr>
            <a:spLocks noChangeArrowheads="1"/>
          </p:cNvSpPr>
          <p:nvPr/>
        </p:nvSpPr>
        <p:spPr bwMode="auto">
          <a:xfrm>
            <a:off x="1690688" y="1863725"/>
            <a:ext cx="1219200" cy="523875"/>
          </a:xfrm>
          <a:prstGeom prst="rect">
            <a:avLst/>
          </a:prstGeom>
          <a:noFill/>
          <a:ln w="9525">
            <a:noFill/>
            <a:miter lim="800000"/>
            <a:headEnd/>
            <a:tailEnd/>
          </a:ln>
        </p:spPr>
        <p:txBody>
          <a:bodyPr lIns="92075" tIns="46038" rIns="92075" bIns="46038">
            <a:spAutoFit/>
          </a:bodyPr>
          <a:lstStyle/>
          <a:p>
            <a:pPr algn="ctr" eaLnBrk="0" hangingPunct="0"/>
            <a:r>
              <a:rPr lang="en-US" sz="1400"/>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83</a:t>
            </a:fld>
            <a:endParaRPr lang="en-US"/>
          </a:p>
        </p:txBody>
      </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12700" cap="rnd">
            <a:solidFill>
              <a:schemeClr val="tx2"/>
            </a:solidFill>
            <a:round/>
            <a:headEnd type="none" w="sm" len="sm"/>
            <a:tailEnd type="none" w="sm" len="sm"/>
          </a:ln>
        </p:spPr>
        <p:txBody>
          <a:bodyPr/>
          <a:lstStyle/>
          <a:p>
            <a:endParaRPr lang="en-US"/>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4910138" y="5086350"/>
            <a:ext cx="1719262" cy="708025"/>
          </a:xfrm>
          <a:prstGeom prst="rect">
            <a:avLst/>
          </a:prstGeom>
          <a:noFill/>
          <a:ln w="9525">
            <a:noFill/>
            <a:miter lim="800000"/>
            <a:headEnd/>
            <a:tailEnd/>
          </a:ln>
        </p:spPr>
        <p:txBody>
          <a:bodyPr lIns="92075" tIns="46038" rIns="92075" bIns="46038">
            <a:spAutoFit/>
          </a:bodyPr>
          <a:lstStyle/>
          <a:p>
            <a:pPr eaLnBrk="0" hangingPunct="0"/>
            <a:r>
              <a:rPr lang="en-US"/>
              <a:t>Perfect Information</a:t>
            </a:r>
          </a:p>
        </p:txBody>
      </p:sp>
      <p:sp>
        <p:nvSpPr>
          <p:cNvPr id="44073" name="Line 72"/>
          <p:cNvSpPr>
            <a:spLocks noChangeShapeType="1"/>
          </p:cNvSpPr>
          <p:nvPr/>
        </p:nvSpPr>
        <p:spPr bwMode="auto">
          <a:xfrm flipH="1" flipV="1">
            <a:off x="4719638" y="4983163"/>
            <a:ext cx="233362" cy="230187"/>
          </a:xfrm>
          <a:prstGeom prst="line">
            <a:avLst/>
          </a:prstGeom>
          <a:noFill/>
          <a:ln w="12700">
            <a:solidFill>
              <a:schemeClr val="tx2"/>
            </a:solidFill>
            <a:round/>
            <a:headEnd type="none" w="sm" len="sm"/>
            <a:tailEnd type="stealth" w="med" len="med"/>
          </a:ln>
        </p:spPr>
        <p:txBody>
          <a:bodyPr wrap="none" anchor="ctr"/>
          <a:lstStyle/>
          <a:p>
            <a:endParaRPr lang="en-US"/>
          </a:p>
        </p:txBody>
      </p:sp>
    </p:spTree>
    <p:extLst>
      <p:ext uri="{BB962C8B-B14F-4D97-AF65-F5344CB8AC3E}">
        <p14:creationId xmlns:p14="http://schemas.microsoft.com/office/powerpoint/2010/main" val="48354799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pic>
        <p:nvPicPr>
          <p:cNvPr id="4" name="Picture 8" descr="http://www.sondrakistan.com/wp-content/uploads/2012/10/plaus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49" y="4286249"/>
            <a:ext cx="40513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3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r>
              <a:rPr lang="en-US" dirty="0" smtClean="0"/>
              <a:t>Todd Little</a:t>
            </a:r>
          </a:p>
          <a:p>
            <a:pPr lvl="1"/>
            <a:r>
              <a:rPr lang="en-US" dirty="0" smtClean="0">
                <a:hlinkClick r:id="rId3"/>
              </a:rPr>
              <a:t>todd.little@ihs.com</a:t>
            </a:r>
            <a:endParaRPr lang="en-US" dirty="0" smtClean="0"/>
          </a:p>
          <a:p>
            <a:pPr lvl="1"/>
            <a:r>
              <a:rPr lang="en-US" dirty="0" smtClean="0">
                <a:hlinkClick r:id="rId4"/>
              </a:rPr>
              <a:t>toddelittle@gmail.com</a:t>
            </a:r>
            <a:endParaRPr lang="en-US" dirty="0" smtClean="0"/>
          </a:p>
          <a:p>
            <a:pPr lvl="1"/>
            <a:endParaRPr lang="en-US" dirty="0"/>
          </a:p>
          <a:p>
            <a:pPr lvl="1"/>
            <a:r>
              <a:rPr lang="en-US" dirty="0">
                <a:hlinkClick r:id="rId5" tooltip="View public profile"/>
              </a:rPr>
              <a:t>www.linkedin.com/in/toddelittle/</a:t>
            </a:r>
            <a:endParaRPr lang="en-US" dirty="0" smtClean="0"/>
          </a:p>
          <a:p>
            <a:pPr marL="457200" lvl="1" indent="0">
              <a:buNone/>
            </a:pPr>
            <a:endParaRPr lang="en-US" dirty="0" smtClean="0"/>
          </a:p>
          <a:p>
            <a:pPr lvl="1"/>
            <a:r>
              <a:rPr lang="en-US" dirty="0" smtClean="0">
                <a:hlinkClick r:id="rId6"/>
              </a:rPr>
              <a:t>www.toddlittleweb.com</a:t>
            </a:r>
            <a:endParaRPr lang="en-US" dirty="0" smtClean="0"/>
          </a:p>
          <a:p>
            <a:pPr lvl="1"/>
            <a:r>
              <a:rPr lang="en-US" dirty="0" smtClean="0">
                <a:hlinkClick r:id="rId7"/>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8"/>
          </p:cNvPr>
          <p:cNvPicPr>
            <a:picLocks noChangeAspect="1" noChangeArrowheads="1"/>
          </p:cNvPicPr>
          <p:nvPr/>
        </p:nvPicPr>
        <p:blipFill>
          <a:blip r:embed="rId9"/>
          <a:srcRect l="12202" r="12228"/>
          <a:stretch>
            <a:fillRect/>
          </a:stretch>
        </p:blipFill>
        <p:spPr bwMode="auto">
          <a:xfrm>
            <a:off x="4847208" y="204464"/>
            <a:ext cx="4045272" cy="535324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50936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TARGETED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may be committed to customers. </a:t>
            </a: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54035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0590"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6384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1614"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0" name="AutoShape 15"/>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81" name="AutoShape 16"/>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1282" name="AutoShape 17"/>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220145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2018" name="Picture 2" descr="http://media.pragprog.com/images/cms/dudes_law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774"/>
            <a:ext cx="86487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0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19427</TotalTime>
  <Words>3064</Words>
  <Application>Microsoft Office PowerPoint</Application>
  <PresentationFormat>On-screen Show (4:3)</PresentationFormat>
  <Paragraphs>696</Paragraphs>
  <Slides>89</Slides>
  <Notes>83</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103" baseType="lpstr">
      <vt:lpstr>MS PGothic</vt:lpstr>
      <vt:lpstr>Arial</vt:lpstr>
      <vt:lpstr>Arial Black</vt:lpstr>
      <vt:lpstr>Arial Rounded MT Bold</vt:lpstr>
      <vt:lpstr>Book Antiqua</vt:lpstr>
      <vt:lpstr>Calibri</vt:lpstr>
      <vt:lpstr>Cambria Math</vt:lpstr>
      <vt:lpstr>Impact</vt:lpstr>
      <vt:lpstr>Times New Roman</vt:lpstr>
      <vt:lpstr>Verdana</vt:lpstr>
      <vt:lpstr>Wingdings</vt:lpstr>
      <vt:lpstr>Default Design</vt:lpstr>
      <vt:lpstr>Chart</vt:lpstr>
      <vt:lpstr>Worksheet</vt:lpstr>
      <vt:lpstr>Mythbusting Software Estimation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Delivery Challenges/Failures</vt:lpstr>
      <vt:lpstr>Why is Software Late? Genuchten 1991 IEEE</vt:lpstr>
      <vt:lpstr>The Context of Feedback</vt:lpstr>
      <vt:lpstr>Why is Software Late? Genuchten 1991 IEEE</vt:lpstr>
      <vt:lpstr>Why is Software Late? Genuchten 1991 IEEE</vt:lpstr>
      <vt:lpstr>Negotiation Bias</vt:lpstr>
      <vt:lpstr>Space Shuttle Challenger</vt:lpstr>
      <vt:lpstr>Overconfidence in Ranges</vt:lpstr>
      <vt:lpstr>Overconfidence of Success</vt:lpstr>
      <vt:lpstr>IEEE Software, May/June 2006</vt:lpstr>
      <vt:lpstr>Accuracy of Initial Estimate</vt:lpstr>
      <vt:lpstr>Probability Distribution Curve</vt:lpstr>
      <vt:lpstr>Log Normal Distribution</vt:lpstr>
      <vt:lpstr>Uncertainty Bounds</vt:lpstr>
      <vt:lpstr>Jørgensen 2013</vt:lpstr>
      <vt:lpstr>Jørgensen 2013</vt:lpstr>
      <vt:lpstr>PowerPoint Presentation</vt:lpstr>
      <vt:lpstr>PowerPoint Presentation</vt:lpstr>
      <vt:lpstr>How does Estimation Accuracy Improve Over Time?</vt:lpstr>
      <vt:lpstr>Landmark Cone of Uncertainty</vt:lpstr>
      <vt:lpstr>But is Uncertainty Really Reduced?</vt:lpstr>
      <vt:lpstr>The Real Business Question</vt:lpstr>
      <vt:lpstr>Remaining Uncertainty</vt:lpstr>
      <vt:lpstr>PowerPoint Presentation</vt:lpstr>
      <vt:lpstr>PowerPoint Presentation</vt:lpstr>
      <vt:lpstr>Test 1 (Jørgensen IEEE Software 2008)</vt:lpstr>
      <vt:lpstr>Test 1</vt:lpstr>
      <vt:lpstr>Test 2</vt:lpstr>
      <vt:lpstr>Test 2</vt:lpstr>
      <vt:lpstr>Test 3</vt:lpstr>
      <vt:lpstr>Test 3</vt:lpstr>
      <vt:lpstr>Understand Bias</vt:lpstr>
      <vt:lpstr>Uncertainty</vt:lpstr>
      <vt:lpstr>Uncertainty</vt:lpstr>
      <vt:lpstr>PowerPoint Presentation</vt:lpstr>
      <vt:lpstr>PowerPoint Presentation</vt:lpstr>
      <vt:lpstr>Anchoring</vt:lpstr>
      <vt:lpstr>Did you know? (Jørgensen IEEE Software March 2013)</vt:lpstr>
      <vt:lpstr>Relative Sizing</vt:lpstr>
      <vt:lpstr>PowerPoint Presentation</vt:lpstr>
      <vt:lpstr>PowerPoint Presentation</vt:lpstr>
      <vt:lpstr>Velocity Helps Remove Bias</vt:lpstr>
      <vt:lpstr>But Velocity is not a Silver Bullet</vt:lpstr>
      <vt:lpstr>PowerPoint Presentation</vt:lpstr>
      <vt:lpstr>PowerPoint Presentation</vt:lpstr>
      <vt:lpstr>Lan Cao - Estimating Agile Software Project Effort: An Empirical Study</vt:lpstr>
      <vt:lpstr>PowerPoint Presentation</vt:lpstr>
      <vt:lpstr>PowerPoint Presentation</vt:lpstr>
      <vt:lpstr>PowerPoint Presentation</vt:lpstr>
      <vt:lpstr>We want this</vt:lpstr>
      <vt:lpstr>Scope Creep</vt:lpstr>
      <vt:lpstr>PowerPoint Presentation</vt:lpstr>
      <vt:lpstr>PowerPoint Presentation</vt:lpstr>
      <vt:lpstr>Group Estimation Exercise </vt:lpstr>
      <vt:lpstr>Jelly Bean Estimation</vt:lpstr>
      <vt:lpstr>Wisdom of Crowds</vt:lpstr>
      <vt:lpstr>Ask the Team</vt:lpstr>
      <vt:lpstr>PowerPoint Presentation</vt:lpstr>
      <vt:lpstr>PowerPoint Presentation</vt:lpstr>
      <vt:lpstr>Delivery Challenges/Failures</vt:lpstr>
      <vt:lpstr>Cost of Delay</vt:lpstr>
      <vt:lpstr>PowerPoint Presentation</vt:lpstr>
      <vt:lpstr>The Cost of Crap</vt:lpstr>
      <vt:lpstr>Compute This</vt:lpstr>
      <vt:lpstr>Remaining Uncertainty</vt:lpstr>
      <vt:lpstr>The Measurement Inversion</vt:lpstr>
      <vt:lpstr>PowerPoint Presentation</vt:lpstr>
      <vt:lpstr>PowerPoint Presentation</vt:lpstr>
      <vt:lpstr>The Real Business Question</vt:lpstr>
      <vt:lpstr>PowerPoint Presentation</vt:lpstr>
      <vt:lpstr>Increasing Value &amp; Cost of Info.</vt:lpstr>
      <vt:lpstr>PowerPoint Presentation</vt:lpstr>
      <vt:lpstr>Contact</vt:lpstr>
      <vt:lpstr>The A/B/C List sets proper expectations</vt:lpstr>
      <vt:lpstr>A/B/C List</vt:lpstr>
      <vt:lpstr>A/B/C List</vt:lpstr>
      <vt:lpstr>PowerPoint Presentation</vt:lpstr>
    </vt:vector>
  </TitlesOfParts>
  <Company>Landmark Graphics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Little, Todd</cp:lastModifiedBy>
  <cp:revision>580</cp:revision>
  <cp:lastPrinted>2013-10-11T21:26:16Z</cp:lastPrinted>
  <dcterms:created xsi:type="dcterms:W3CDTF">2009-08-24T18:47:47Z</dcterms:created>
  <dcterms:modified xsi:type="dcterms:W3CDTF">2014-02-28T14:18:27Z</dcterms:modified>
</cp:coreProperties>
</file>