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6"/>
    <p:sldMasterId id="2147483714" r:id="rId7"/>
    <p:sldMasterId id="2147483726" r:id="rId8"/>
    <p:sldMasterId id="2147483738" r:id="rId9"/>
    <p:sldMasterId id="2147483750" r:id="rId10"/>
    <p:sldMasterId id="2147483816" r:id="rId11"/>
  </p:sldMasterIdLst>
  <p:notesMasterIdLst>
    <p:notesMasterId r:id="rId71"/>
  </p:notesMasterIdLst>
  <p:handoutMasterIdLst>
    <p:handoutMasterId r:id="rId72"/>
  </p:handout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</p:sldIdLst>
  <p:sldSz cx="9144000" cy="6858000" type="screen4x3"/>
  <p:notesSz cx="9388475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40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5D4"/>
    <a:srgbClr val="F0DFDC"/>
    <a:srgbClr val="D9FCD0"/>
    <a:srgbClr val="FFFFCC"/>
    <a:srgbClr val="CCECFF"/>
    <a:srgbClr val="E6B9B8"/>
    <a:srgbClr val="C9FFC9"/>
    <a:srgbClr val="CCFFCC"/>
    <a:srgbClr val="95373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0" autoAdjust="0"/>
    <p:restoredTop sz="86467" autoAdjust="0"/>
  </p:normalViewPr>
  <p:slideViewPr>
    <p:cSldViewPr>
      <p:cViewPr varScale="1">
        <p:scale>
          <a:sx n="82" d="100"/>
          <a:sy n="82" d="100"/>
        </p:scale>
        <p:origin x="620" y="56"/>
      </p:cViewPr>
      <p:guideLst>
        <p:guide orient="horz" pos="3648"/>
        <p:guide pos="240"/>
        <p:guide pos="5472"/>
      </p:guideLst>
    </p:cSldViewPr>
  </p:slideViewPr>
  <p:outlineViewPr>
    <p:cViewPr>
      <p:scale>
        <a:sx n="33" d="100"/>
        <a:sy n="33" d="100"/>
      </p:scale>
      <p:origin x="0" y="-591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16816"/>
    </p:cViewPr>
  </p:sorterViewPr>
  <p:notesViewPr>
    <p:cSldViewPr>
      <p:cViewPr varScale="1">
        <p:scale>
          <a:sx n="72" d="100"/>
          <a:sy n="72" d="100"/>
        </p:scale>
        <p:origin x="-2172" y="-102"/>
      </p:cViewPr>
      <p:guideLst>
        <p:guide orient="horz" pos="2237"/>
        <p:guide pos="29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0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3E842-AD9A-4B23-852E-352806FCB8E0}" type="presOf" srcId="{317BE2F6-AAD2-4964-97A4-B8F32CEF7C7E}" destId="{AE811F67-E007-483E-8BF4-A0DCB69C9587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35EFE2D5-F309-443B-B05F-AE3BB49A76B0}" type="presOf" srcId="{9EEB449D-7F40-410F-9602-AF77CEA990A0}" destId="{73AE6B4A-9B7B-4F6D-875B-D6DFCF05336D}" srcOrd="0" destOrd="0" presId="urn:microsoft.com/office/officeart/2011/layout/ConvergingText"/>
    <dgm:cxn modelId="{FC325117-14DD-4247-B008-D0BF84398EA8}" type="presOf" srcId="{982E01A9-1559-49B1-9FD9-2047E1EBFF3E}" destId="{110D120F-3438-44D1-BFE2-89B1C5218C9E}" srcOrd="0" destOrd="0" presId="urn:microsoft.com/office/officeart/2011/layout/ConvergingText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4CFD7012-307D-4359-9AB3-76617E4492E2}" type="presOf" srcId="{70EF7C55-2C60-4947-881D-F37E15C1E778}" destId="{888EE50E-E6F7-477F-8A01-8C00D54FE292}" srcOrd="0" destOrd="0" presId="urn:microsoft.com/office/officeart/2011/layout/ConvergingText"/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2162A5CD-E7F7-4421-9F9B-1CB50071FE4E}" type="presOf" srcId="{6B1BA332-5978-4DA6-9B08-CE32423355F1}" destId="{F4BB4DEB-00F9-47A8-B59A-38A2B8533D4A}" srcOrd="0" destOrd="0" presId="urn:microsoft.com/office/officeart/2011/layout/ConvergingText"/>
    <dgm:cxn modelId="{3539BF42-CD05-4DB7-890E-14FE288B6FAC}" type="presParOf" srcId="{110D120F-3438-44D1-BFE2-89B1C5218C9E}" destId="{ACD2CED6-736C-40DF-AEFB-EA5B0FDD2BC5}" srcOrd="0" destOrd="0" presId="urn:microsoft.com/office/officeart/2011/layout/ConvergingText"/>
    <dgm:cxn modelId="{D2758D9C-61D7-4936-9484-59728C90A2B1}" type="presParOf" srcId="{ACD2CED6-736C-40DF-AEFB-EA5B0FDD2BC5}" destId="{A5D32274-993D-4D2C-AA78-86FF29754D01}" srcOrd="0" destOrd="0" presId="urn:microsoft.com/office/officeart/2011/layout/ConvergingText"/>
    <dgm:cxn modelId="{9D7A3E34-0ECF-4ED6-9874-D72A30A47603}" type="presParOf" srcId="{ACD2CED6-736C-40DF-AEFB-EA5B0FDD2BC5}" destId="{7F006B13-65B5-4977-AD37-F7ABC4110AAB}" srcOrd="1" destOrd="0" presId="urn:microsoft.com/office/officeart/2011/layout/ConvergingText"/>
    <dgm:cxn modelId="{A36C0596-61FE-47DB-87DE-A9D7E66BD0DE}" type="presParOf" srcId="{ACD2CED6-736C-40DF-AEFB-EA5B0FDD2BC5}" destId="{2757286F-A161-40C5-8ED0-17B63B929DC3}" srcOrd="2" destOrd="0" presId="urn:microsoft.com/office/officeart/2011/layout/ConvergingText"/>
    <dgm:cxn modelId="{2D2564F7-A127-4044-996A-AC4558A11DF5}" type="presParOf" srcId="{ACD2CED6-736C-40DF-AEFB-EA5B0FDD2BC5}" destId="{09257706-1EE7-40A8-B681-FC76F93CD7A9}" srcOrd="3" destOrd="0" presId="urn:microsoft.com/office/officeart/2011/layout/ConvergingText"/>
    <dgm:cxn modelId="{E392658C-049C-4385-87C6-E4B9FAA394BE}" type="presParOf" srcId="{ACD2CED6-736C-40DF-AEFB-EA5B0FDD2BC5}" destId="{E8752E7F-384C-4CB3-A109-51632558B678}" srcOrd="4" destOrd="0" presId="urn:microsoft.com/office/officeart/2011/layout/ConvergingText"/>
    <dgm:cxn modelId="{31182E48-2EF5-4838-B402-1FAF5FE19D57}" type="presParOf" srcId="{ACD2CED6-736C-40DF-AEFB-EA5B0FDD2BC5}" destId="{8B58A520-61CE-4916-B656-AF838AE00CEA}" srcOrd="5" destOrd="0" presId="urn:microsoft.com/office/officeart/2011/layout/ConvergingText"/>
    <dgm:cxn modelId="{949D62B6-ABE7-4CBB-A533-06AD4EB87CB1}" type="presParOf" srcId="{ACD2CED6-736C-40DF-AEFB-EA5B0FDD2BC5}" destId="{000BB870-A87B-4C24-ABAC-AF3BA30C9A5A}" srcOrd="6" destOrd="0" presId="urn:microsoft.com/office/officeart/2011/layout/ConvergingText"/>
    <dgm:cxn modelId="{B463B053-15A4-4D18-B877-7E627D80AF20}" type="presParOf" srcId="{ACD2CED6-736C-40DF-AEFB-EA5B0FDD2BC5}" destId="{7CFC3E25-34AE-4228-B2B9-7D1F0C3D48D8}" srcOrd="7" destOrd="0" presId="urn:microsoft.com/office/officeart/2011/layout/ConvergingText"/>
    <dgm:cxn modelId="{4E11487F-2627-4119-BC4D-2A369417F9EF}" type="presParOf" srcId="{ACD2CED6-736C-40DF-AEFB-EA5B0FDD2BC5}" destId="{736E225E-7EBD-498F-A421-CE4C932D7791}" srcOrd="8" destOrd="0" presId="urn:microsoft.com/office/officeart/2011/layout/ConvergingText"/>
    <dgm:cxn modelId="{652D24A5-700C-421E-9652-EDFD5360DB3A}" type="presParOf" srcId="{ACD2CED6-736C-40DF-AEFB-EA5B0FDD2BC5}" destId="{CCBB6F52-9EFD-48E4-9F83-F975F74FC105}" srcOrd="9" destOrd="0" presId="urn:microsoft.com/office/officeart/2011/layout/ConvergingText"/>
    <dgm:cxn modelId="{DEC2CB19-182B-47FE-9C42-C8B4BF00232E}" type="presParOf" srcId="{ACD2CED6-736C-40DF-AEFB-EA5B0FDD2BC5}" destId="{888EE50E-E6F7-477F-8A01-8C00D54FE292}" srcOrd="10" destOrd="0" presId="urn:microsoft.com/office/officeart/2011/layout/ConvergingText"/>
    <dgm:cxn modelId="{BAF81775-B44B-4F2A-B489-9C40F98BBDE0}" type="presParOf" srcId="{ACD2CED6-736C-40DF-AEFB-EA5B0FDD2BC5}" destId="{53C1D68F-10A7-47D9-88E7-721605677A39}" srcOrd="11" destOrd="0" presId="urn:microsoft.com/office/officeart/2011/layout/ConvergingText"/>
    <dgm:cxn modelId="{4C2CED05-4C5E-476D-9459-291E250FE397}" type="presParOf" srcId="{ACD2CED6-736C-40DF-AEFB-EA5B0FDD2BC5}" destId="{F4655CE9-81AC-4BEC-9F15-A10DF8214B41}" srcOrd="12" destOrd="0" presId="urn:microsoft.com/office/officeart/2011/layout/ConvergingText"/>
    <dgm:cxn modelId="{517B208D-0E59-4D67-869D-2CBE7081C4C1}" type="presParOf" srcId="{ACD2CED6-736C-40DF-AEFB-EA5B0FDD2BC5}" destId="{E84E1479-7837-4013-84FB-F91FE1516AAE}" srcOrd="13" destOrd="0" presId="urn:microsoft.com/office/officeart/2011/layout/ConvergingText"/>
    <dgm:cxn modelId="{A18573D6-C73D-4729-9739-C0C48FE30C06}" type="presParOf" srcId="{ACD2CED6-736C-40DF-AEFB-EA5B0FDD2BC5}" destId="{6209A150-D931-4CB9-B5B8-477691461261}" srcOrd="14" destOrd="0" presId="urn:microsoft.com/office/officeart/2011/layout/ConvergingText"/>
    <dgm:cxn modelId="{AEADF771-46FB-4B2F-8427-26F70FE36894}" type="presParOf" srcId="{ACD2CED6-736C-40DF-AEFB-EA5B0FDD2BC5}" destId="{777565F8-5517-44BA-B0DE-3D720641E549}" srcOrd="15" destOrd="0" presId="urn:microsoft.com/office/officeart/2011/layout/ConvergingText"/>
    <dgm:cxn modelId="{27AF0808-31AD-4F91-A8D5-3113A601E0D2}" type="presParOf" srcId="{ACD2CED6-736C-40DF-AEFB-EA5B0FDD2BC5}" destId="{B183BC60-6421-47B5-AD3F-5FEEE3133DC1}" srcOrd="16" destOrd="0" presId="urn:microsoft.com/office/officeart/2011/layout/ConvergingText"/>
    <dgm:cxn modelId="{24609D76-666B-4649-B669-AFBF29C46B9A}" type="presParOf" srcId="{ACD2CED6-736C-40DF-AEFB-EA5B0FDD2BC5}" destId="{609D0F7C-FD64-416D-A92D-2FD4D61312F0}" srcOrd="17" destOrd="0" presId="urn:microsoft.com/office/officeart/2011/layout/ConvergingText"/>
    <dgm:cxn modelId="{5ED908D0-729B-43F5-92CF-F04C9927CD30}" type="presParOf" srcId="{ACD2CED6-736C-40DF-AEFB-EA5B0FDD2BC5}" destId="{43C67B5C-6697-4BF8-9D3B-B1FE0FB94D99}" srcOrd="18" destOrd="0" presId="urn:microsoft.com/office/officeart/2011/layout/ConvergingText"/>
    <dgm:cxn modelId="{4F414D1C-D470-4B17-B4AF-24B232B75654}" type="presParOf" srcId="{ACD2CED6-736C-40DF-AEFB-EA5B0FDD2BC5}" destId="{61A4152D-1FEA-4841-A4C3-E7F7447EE9CE}" srcOrd="19" destOrd="0" presId="urn:microsoft.com/office/officeart/2011/layout/ConvergingText"/>
    <dgm:cxn modelId="{E73B1470-9C64-493B-8DBC-2978169B6A30}" type="presParOf" srcId="{ACD2CED6-736C-40DF-AEFB-EA5B0FDD2BC5}" destId="{AE811F67-E007-483E-8BF4-A0DCB69C9587}" srcOrd="20" destOrd="0" presId="urn:microsoft.com/office/officeart/2011/layout/ConvergingText"/>
    <dgm:cxn modelId="{E642809B-39C7-4628-9AC2-D0EABAF75F6C}" type="presParOf" srcId="{ACD2CED6-736C-40DF-AEFB-EA5B0FDD2BC5}" destId="{62E324C4-AFE1-4ADC-A0AA-2AB200652CD3}" srcOrd="21" destOrd="0" presId="urn:microsoft.com/office/officeart/2011/layout/ConvergingText"/>
    <dgm:cxn modelId="{10F185E8-3C2D-430A-8790-DDE21BC3E316}" type="presParOf" srcId="{ACD2CED6-736C-40DF-AEFB-EA5B0FDD2BC5}" destId="{FD646C20-CA3B-47F7-8755-F73335B89D2A}" srcOrd="22" destOrd="0" presId="urn:microsoft.com/office/officeart/2011/layout/ConvergingText"/>
    <dgm:cxn modelId="{F643243A-C5E1-43A6-8B77-AA2BE18A0AFC}" type="presParOf" srcId="{ACD2CED6-736C-40DF-AEFB-EA5B0FDD2BC5}" destId="{7C91E3F3-8487-45ED-955E-ACB4F5348DE5}" srcOrd="23" destOrd="0" presId="urn:microsoft.com/office/officeart/2011/layout/ConvergingText"/>
    <dgm:cxn modelId="{4A4E435A-CB42-498E-94DC-0F02AF816EA3}" type="presParOf" srcId="{ACD2CED6-736C-40DF-AEFB-EA5B0FDD2BC5}" destId="{B4122735-33B3-4FC7-8D3C-C2A96516DD07}" srcOrd="24" destOrd="0" presId="urn:microsoft.com/office/officeart/2011/layout/ConvergingText"/>
    <dgm:cxn modelId="{E2FBA05C-3ECA-4E18-8461-E566EF7A4C76}" type="presParOf" srcId="{ACD2CED6-736C-40DF-AEFB-EA5B0FDD2BC5}" destId="{C10F6EF0-0412-40C9-93D7-16B7BB5B2D3E}" srcOrd="25" destOrd="0" presId="urn:microsoft.com/office/officeart/2011/layout/ConvergingText"/>
    <dgm:cxn modelId="{902345E6-3D15-46A2-A1AC-CF3D6FD5C347}" type="presParOf" srcId="{ACD2CED6-736C-40DF-AEFB-EA5B0FDD2BC5}" destId="{2C41D1AE-7785-4B88-A34C-7E1A4E29B31D}" srcOrd="26" destOrd="0" presId="urn:microsoft.com/office/officeart/2011/layout/ConvergingText"/>
    <dgm:cxn modelId="{5545B7DC-A5E0-4D5C-9FB8-23F0E6008AEE}" type="presParOf" srcId="{ACD2CED6-736C-40DF-AEFB-EA5B0FDD2BC5}" destId="{11E38803-46E5-4161-8AE9-A740E11F3127}" srcOrd="27" destOrd="0" presId="urn:microsoft.com/office/officeart/2011/layout/ConvergingText"/>
    <dgm:cxn modelId="{E81183A9-CC8D-4C95-9861-F76C22ADF167}" type="presParOf" srcId="{ACD2CED6-736C-40DF-AEFB-EA5B0FDD2BC5}" destId="{73AE6B4A-9B7B-4F6D-875B-D6DFCF05336D}" srcOrd="28" destOrd="0" presId="urn:microsoft.com/office/officeart/2011/layout/ConvergingText"/>
    <dgm:cxn modelId="{60553D28-20F5-4D43-8DAE-D3DE7BAB73BA}" type="presParOf" srcId="{ACD2CED6-736C-40DF-AEFB-EA5B0FDD2BC5}" destId="{6D6B2B07-2AC1-4F21-B54C-35B8FCEA45FE}" srcOrd="29" destOrd="0" presId="urn:microsoft.com/office/officeart/2011/layout/ConvergingText"/>
    <dgm:cxn modelId="{A84F6795-FF95-487F-AEFA-DC1C30B0EDE6}" type="presParOf" srcId="{ACD2CED6-736C-40DF-AEFB-EA5B0FDD2BC5}" destId="{0C726BF0-DF17-4ACC-8F2D-698B9180CCFA}" srcOrd="30" destOrd="0" presId="urn:microsoft.com/office/officeart/2011/layout/ConvergingText"/>
    <dgm:cxn modelId="{AAAEE049-C69A-4970-8F56-FDFB69463C8D}" type="presParOf" srcId="{ACD2CED6-736C-40DF-AEFB-EA5B0FDD2BC5}" destId="{CC40B6B0-19CA-4A3C-8EC9-9B0ABEE4C857}" srcOrd="31" destOrd="0" presId="urn:microsoft.com/office/officeart/2011/layout/ConvergingText"/>
    <dgm:cxn modelId="{D78E9658-B1C8-4218-9364-F585A6173963}" type="presParOf" srcId="{ACD2CED6-736C-40DF-AEFB-EA5B0FDD2BC5}" destId="{B6C64D72-941C-4B8E-BDFF-330C7C40D9C6}" srcOrd="32" destOrd="0" presId="urn:microsoft.com/office/officeart/2011/layout/ConvergingText"/>
    <dgm:cxn modelId="{E2633AC8-AA77-4A98-A784-4B1E2B456D20}" type="presParOf" srcId="{ACD2CED6-736C-40DF-AEFB-EA5B0FDD2BC5}" destId="{899EA8C2-DF52-4C4E-A78C-A5D776325335}" srcOrd="33" destOrd="0" presId="urn:microsoft.com/office/officeart/2011/layout/ConvergingText"/>
    <dgm:cxn modelId="{B6D975C8-EA14-49CD-A7E2-BDD080FD3BB6}" type="presParOf" srcId="{ACD2CED6-736C-40DF-AEFB-EA5B0FDD2BC5}" destId="{3AD6492F-C78C-4D82-827E-8E3719E06E3F}" srcOrd="34" destOrd="0" presId="urn:microsoft.com/office/officeart/2011/layout/ConvergingText"/>
    <dgm:cxn modelId="{36843CF5-AFF9-4B86-A7FD-63B1A4017DDC}" type="presParOf" srcId="{ACD2CED6-736C-40DF-AEFB-EA5B0FDD2BC5}" destId="{F85BB596-5335-4D02-81D8-A26B63885CFF}" srcOrd="35" destOrd="0" presId="urn:microsoft.com/office/officeart/2011/layout/ConvergingText"/>
    <dgm:cxn modelId="{46CEB892-1D23-429F-AA77-E8D5294DDCC9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 dirty="0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5CC32C-AC2D-4919-8E46-28B3FB1F0D00}" type="presOf" srcId="{6B1BA332-5978-4DA6-9B08-CE32423355F1}" destId="{F4BB4DEB-00F9-47A8-B59A-38A2B8533D4A}" srcOrd="0" destOrd="0" presId="urn:microsoft.com/office/officeart/2011/layout/ConvergingText"/>
    <dgm:cxn modelId="{B4F0D9F6-185A-4FB1-BABD-6665FA9DDA7D}" type="presOf" srcId="{70EF7C55-2C60-4947-881D-F37E15C1E778}" destId="{888EE50E-E6F7-477F-8A01-8C00D54FE292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0BCFEB49-5288-4C7C-8749-578F190A7956}" type="presOf" srcId="{9EEB449D-7F40-410F-9602-AF77CEA990A0}" destId="{73AE6B4A-9B7B-4F6D-875B-D6DFCF05336D}" srcOrd="0" destOrd="0" presId="urn:microsoft.com/office/officeart/2011/layout/ConvergingText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3D0CAE92-9086-4040-8D2E-A8EAB4ADD0C2}" type="presOf" srcId="{317BE2F6-AAD2-4964-97A4-B8F32CEF7C7E}" destId="{AE811F67-E007-483E-8BF4-A0DCB69C9587}" srcOrd="0" destOrd="0" presId="urn:microsoft.com/office/officeart/2011/layout/ConvergingText"/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D2B1485B-03E4-4D43-A6E4-A5E5DD604712}" type="presOf" srcId="{982E01A9-1559-49B1-9FD9-2047E1EBFF3E}" destId="{110D120F-3438-44D1-BFE2-89B1C5218C9E}" srcOrd="0" destOrd="0" presId="urn:microsoft.com/office/officeart/2011/layout/ConvergingText"/>
    <dgm:cxn modelId="{839F6517-7FB2-4913-87A2-D74ED98BE2F0}" type="presParOf" srcId="{110D120F-3438-44D1-BFE2-89B1C5218C9E}" destId="{ACD2CED6-736C-40DF-AEFB-EA5B0FDD2BC5}" srcOrd="0" destOrd="0" presId="urn:microsoft.com/office/officeart/2011/layout/ConvergingText"/>
    <dgm:cxn modelId="{4D244902-3001-4945-B43A-611FA0342EA5}" type="presParOf" srcId="{ACD2CED6-736C-40DF-AEFB-EA5B0FDD2BC5}" destId="{A5D32274-993D-4D2C-AA78-86FF29754D01}" srcOrd="0" destOrd="0" presId="urn:microsoft.com/office/officeart/2011/layout/ConvergingText"/>
    <dgm:cxn modelId="{53E7CAE0-4100-4732-B479-B8693ED81DBE}" type="presParOf" srcId="{ACD2CED6-736C-40DF-AEFB-EA5B0FDD2BC5}" destId="{7F006B13-65B5-4977-AD37-F7ABC4110AAB}" srcOrd="1" destOrd="0" presId="urn:microsoft.com/office/officeart/2011/layout/ConvergingText"/>
    <dgm:cxn modelId="{75BFF85F-A85D-4FB2-BF93-642BA727525A}" type="presParOf" srcId="{ACD2CED6-736C-40DF-AEFB-EA5B0FDD2BC5}" destId="{2757286F-A161-40C5-8ED0-17B63B929DC3}" srcOrd="2" destOrd="0" presId="urn:microsoft.com/office/officeart/2011/layout/ConvergingText"/>
    <dgm:cxn modelId="{C8BBE461-8443-47B3-BE6B-25951475DC2C}" type="presParOf" srcId="{ACD2CED6-736C-40DF-AEFB-EA5B0FDD2BC5}" destId="{09257706-1EE7-40A8-B681-FC76F93CD7A9}" srcOrd="3" destOrd="0" presId="urn:microsoft.com/office/officeart/2011/layout/ConvergingText"/>
    <dgm:cxn modelId="{395C23F9-FCFF-4BF8-ADBC-2526A19DEFEC}" type="presParOf" srcId="{ACD2CED6-736C-40DF-AEFB-EA5B0FDD2BC5}" destId="{E8752E7F-384C-4CB3-A109-51632558B678}" srcOrd="4" destOrd="0" presId="urn:microsoft.com/office/officeart/2011/layout/ConvergingText"/>
    <dgm:cxn modelId="{6F84FD3E-7008-4301-A50B-79E8CF0C50DE}" type="presParOf" srcId="{ACD2CED6-736C-40DF-AEFB-EA5B0FDD2BC5}" destId="{8B58A520-61CE-4916-B656-AF838AE00CEA}" srcOrd="5" destOrd="0" presId="urn:microsoft.com/office/officeart/2011/layout/ConvergingText"/>
    <dgm:cxn modelId="{745DDE60-BAF4-4D46-ACD4-AEC959DE140B}" type="presParOf" srcId="{ACD2CED6-736C-40DF-AEFB-EA5B0FDD2BC5}" destId="{000BB870-A87B-4C24-ABAC-AF3BA30C9A5A}" srcOrd="6" destOrd="0" presId="urn:microsoft.com/office/officeart/2011/layout/ConvergingText"/>
    <dgm:cxn modelId="{22739035-267E-42C2-9F0A-D79D4FC524AA}" type="presParOf" srcId="{ACD2CED6-736C-40DF-AEFB-EA5B0FDD2BC5}" destId="{7CFC3E25-34AE-4228-B2B9-7D1F0C3D48D8}" srcOrd="7" destOrd="0" presId="urn:microsoft.com/office/officeart/2011/layout/ConvergingText"/>
    <dgm:cxn modelId="{4E6B5F8C-8B83-4606-AD0B-ECE199CE9579}" type="presParOf" srcId="{ACD2CED6-736C-40DF-AEFB-EA5B0FDD2BC5}" destId="{736E225E-7EBD-498F-A421-CE4C932D7791}" srcOrd="8" destOrd="0" presId="urn:microsoft.com/office/officeart/2011/layout/ConvergingText"/>
    <dgm:cxn modelId="{0D1CEB92-911E-4B9C-9A15-73FD8A0F8D2F}" type="presParOf" srcId="{ACD2CED6-736C-40DF-AEFB-EA5B0FDD2BC5}" destId="{CCBB6F52-9EFD-48E4-9F83-F975F74FC105}" srcOrd="9" destOrd="0" presId="urn:microsoft.com/office/officeart/2011/layout/ConvergingText"/>
    <dgm:cxn modelId="{F9F8BA18-2A72-4A5F-98D2-616B50D82DD3}" type="presParOf" srcId="{ACD2CED6-736C-40DF-AEFB-EA5B0FDD2BC5}" destId="{888EE50E-E6F7-477F-8A01-8C00D54FE292}" srcOrd="10" destOrd="0" presId="urn:microsoft.com/office/officeart/2011/layout/ConvergingText"/>
    <dgm:cxn modelId="{007B419E-B24B-466B-B121-941650BFEBB5}" type="presParOf" srcId="{ACD2CED6-736C-40DF-AEFB-EA5B0FDD2BC5}" destId="{53C1D68F-10A7-47D9-88E7-721605677A39}" srcOrd="11" destOrd="0" presId="urn:microsoft.com/office/officeart/2011/layout/ConvergingText"/>
    <dgm:cxn modelId="{0428F702-B4A2-4397-AF4C-37F40D3E47CE}" type="presParOf" srcId="{ACD2CED6-736C-40DF-AEFB-EA5B0FDD2BC5}" destId="{F4655CE9-81AC-4BEC-9F15-A10DF8214B41}" srcOrd="12" destOrd="0" presId="urn:microsoft.com/office/officeart/2011/layout/ConvergingText"/>
    <dgm:cxn modelId="{44DEDAC6-B6BA-4314-9C20-B3C2447F1FD8}" type="presParOf" srcId="{ACD2CED6-736C-40DF-AEFB-EA5B0FDD2BC5}" destId="{E84E1479-7837-4013-84FB-F91FE1516AAE}" srcOrd="13" destOrd="0" presId="urn:microsoft.com/office/officeart/2011/layout/ConvergingText"/>
    <dgm:cxn modelId="{2FAEAE56-CA1E-4621-9517-DEE724A4D5C5}" type="presParOf" srcId="{ACD2CED6-736C-40DF-AEFB-EA5B0FDD2BC5}" destId="{6209A150-D931-4CB9-B5B8-477691461261}" srcOrd="14" destOrd="0" presId="urn:microsoft.com/office/officeart/2011/layout/ConvergingText"/>
    <dgm:cxn modelId="{12FA19CF-AAB6-428B-B8B2-1DD17404518C}" type="presParOf" srcId="{ACD2CED6-736C-40DF-AEFB-EA5B0FDD2BC5}" destId="{777565F8-5517-44BA-B0DE-3D720641E549}" srcOrd="15" destOrd="0" presId="urn:microsoft.com/office/officeart/2011/layout/ConvergingText"/>
    <dgm:cxn modelId="{10064888-DCFE-4A31-AFC8-61C800CB5D6A}" type="presParOf" srcId="{ACD2CED6-736C-40DF-AEFB-EA5B0FDD2BC5}" destId="{B183BC60-6421-47B5-AD3F-5FEEE3133DC1}" srcOrd="16" destOrd="0" presId="urn:microsoft.com/office/officeart/2011/layout/ConvergingText"/>
    <dgm:cxn modelId="{8E14E59B-244B-441E-AC45-653EF380F5CC}" type="presParOf" srcId="{ACD2CED6-736C-40DF-AEFB-EA5B0FDD2BC5}" destId="{609D0F7C-FD64-416D-A92D-2FD4D61312F0}" srcOrd="17" destOrd="0" presId="urn:microsoft.com/office/officeart/2011/layout/ConvergingText"/>
    <dgm:cxn modelId="{6C4B59B9-104E-46D1-8FA8-04F224D41398}" type="presParOf" srcId="{ACD2CED6-736C-40DF-AEFB-EA5B0FDD2BC5}" destId="{43C67B5C-6697-4BF8-9D3B-B1FE0FB94D99}" srcOrd="18" destOrd="0" presId="urn:microsoft.com/office/officeart/2011/layout/ConvergingText"/>
    <dgm:cxn modelId="{0CFA279E-6EB6-4528-9D95-01264D01C384}" type="presParOf" srcId="{ACD2CED6-736C-40DF-AEFB-EA5B0FDD2BC5}" destId="{61A4152D-1FEA-4841-A4C3-E7F7447EE9CE}" srcOrd="19" destOrd="0" presId="urn:microsoft.com/office/officeart/2011/layout/ConvergingText"/>
    <dgm:cxn modelId="{9428113F-4CAB-4210-A8A1-CA392F7EB09E}" type="presParOf" srcId="{ACD2CED6-736C-40DF-AEFB-EA5B0FDD2BC5}" destId="{AE811F67-E007-483E-8BF4-A0DCB69C9587}" srcOrd="20" destOrd="0" presId="urn:microsoft.com/office/officeart/2011/layout/ConvergingText"/>
    <dgm:cxn modelId="{BE7D7A03-BB04-4762-927D-D95373741570}" type="presParOf" srcId="{ACD2CED6-736C-40DF-AEFB-EA5B0FDD2BC5}" destId="{62E324C4-AFE1-4ADC-A0AA-2AB200652CD3}" srcOrd="21" destOrd="0" presId="urn:microsoft.com/office/officeart/2011/layout/ConvergingText"/>
    <dgm:cxn modelId="{6811AB5D-830A-438E-920B-B9F3254D56CF}" type="presParOf" srcId="{ACD2CED6-736C-40DF-AEFB-EA5B0FDD2BC5}" destId="{FD646C20-CA3B-47F7-8755-F73335B89D2A}" srcOrd="22" destOrd="0" presId="urn:microsoft.com/office/officeart/2011/layout/ConvergingText"/>
    <dgm:cxn modelId="{7616EA18-30E6-4E72-8A0A-9339E97D008F}" type="presParOf" srcId="{ACD2CED6-736C-40DF-AEFB-EA5B0FDD2BC5}" destId="{7C91E3F3-8487-45ED-955E-ACB4F5348DE5}" srcOrd="23" destOrd="0" presId="urn:microsoft.com/office/officeart/2011/layout/ConvergingText"/>
    <dgm:cxn modelId="{4B25C401-6581-485D-BE60-5CCD6F3AD0C8}" type="presParOf" srcId="{ACD2CED6-736C-40DF-AEFB-EA5B0FDD2BC5}" destId="{B4122735-33B3-4FC7-8D3C-C2A96516DD07}" srcOrd="24" destOrd="0" presId="urn:microsoft.com/office/officeart/2011/layout/ConvergingText"/>
    <dgm:cxn modelId="{79055E5F-B6EB-45CE-88AE-C6F1F3E149F2}" type="presParOf" srcId="{ACD2CED6-736C-40DF-AEFB-EA5B0FDD2BC5}" destId="{C10F6EF0-0412-40C9-93D7-16B7BB5B2D3E}" srcOrd="25" destOrd="0" presId="urn:microsoft.com/office/officeart/2011/layout/ConvergingText"/>
    <dgm:cxn modelId="{83D7315E-E62E-4C6C-BBC8-29A6A2740BFA}" type="presParOf" srcId="{ACD2CED6-736C-40DF-AEFB-EA5B0FDD2BC5}" destId="{2C41D1AE-7785-4B88-A34C-7E1A4E29B31D}" srcOrd="26" destOrd="0" presId="urn:microsoft.com/office/officeart/2011/layout/ConvergingText"/>
    <dgm:cxn modelId="{E4716725-E7D1-4A85-8290-E273DA52F3DE}" type="presParOf" srcId="{ACD2CED6-736C-40DF-AEFB-EA5B0FDD2BC5}" destId="{11E38803-46E5-4161-8AE9-A740E11F3127}" srcOrd="27" destOrd="0" presId="urn:microsoft.com/office/officeart/2011/layout/ConvergingText"/>
    <dgm:cxn modelId="{0DA1FFAB-4529-4109-A5F8-E1FF287D7CF6}" type="presParOf" srcId="{ACD2CED6-736C-40DF-AEFB-EA5B0FDD2BC5}" destId="{73AE6B4A-9B7B-4F6D-875B-D6DFCF05336D}" srcOrd="28" destOrd="0" presId="urn:microsoft.com/office/officeart/2011/layout/ConvergingText"/>
    <dgm:cxn modelId="{441E61B9-764D-4878-97E8-6255F5481F2E}" type="presParOf" srcId="{ACD2CED6-736C-40DF-AEFB-EA5B0FDD2BC5}" destId="{6D6B2B07-2AC1-4F21-B54C-35B8FCEA45FE}" srcOrd="29" destOrd="0" presId="urn:microsoft.com/office/officeart/2011/layout/ConvergingText"/>
    <dgm:cxn modelId="{A5567618-08B6-4E06-BB48-A40BB07E58A2}" type="presParOf" srcId="{ACD2CED6-736C-40DF-AEFB-EA5B0FDD2BC5}" destId="{0C726BF0-DF17-4ACC-8F2D-698B9180CCFA}" srcOrd="30" destOrd="0" presId="urn:microsoft.com/office/officeart/2011/layout/ConvergingText"/>
    <dgm:cxn modelId="{813E5017-EE32-4D58-B169-68C79B9B2BB0}" type="presParOf" srcId="{ACD2CED6-736C-40DF-AEFB-EA5B0FDD2BC5}" destId="{CC40B6B0-19CA-4A3C-8EC9-9B0ABEE4C857}" srcOrd="31" destOrd="0" presId="urn:microsoft.com/office/officeart/2011/layout/ConvergingText"/>
    <dgm:cxn modelId="{94EC0AA0-AC84-4BF9-9402-1B319D8954EF}" type="presParOf" srcId="{ACD2CED6-736C-40DF-AEFB-EA5B0FDD2BC5}" destId="{B6C64D72-941C-4B8E-BDFF-330C7C40D9C6}" srcOrd="32" destOrd="0" presId="urn:microsoft.com/office/officeart/2011/layout/ConvergingText"/>
    <dgm:cxn modelId="{A375995D-7CB6-4922-9CE1-9D7231A713CF}" type="presParOf" srcId="{ACD2CED6-736C-40DF-AEFB-EA5B0FDD2BC5}" destId="{899EA8C2-DF52-4C4E-A78C-A5D776325335}" srcOrd="33" destOrd="0" presId="urn:microsoft.com/office/officeart/2011/layout/ConvergingText"/>
    <dgm:cxn modelId="{1C12C3DF-2E11-4539-B538-85FB90F391BC}" type="presParOf" srcId="{ACD2CED6-736C-40DF-AEFB-EA5B0FDD2BC5}" destId="{3AD6492F-C78C-4D82-827E-8E3719E06E3F}" srcOrd="34" destOrd="0" presId="urn:microsoft.com/office/officeart/2011/layout/ConvergingText"/>
    <dgm:cxn modelId="{F4A383A8-C7D1-4297-AF87-45F7F3B427D1}" type="presParOf" srcId="{ACD2CED6-736C-40DF-AEFB-EA5B0FDD2BC5}" destId="{F85BB596-5335-4D02-81D8-A26B63885CFF}" srcOrd="35" destOrd="0" presId="urn:microsoft.com/office/officeart/2011/layout/ConvergingText"/>
    <dgm:cxn modelId="{20DEE2E0-BB76-4290-B6BE-F5F7EBC40062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0" y="546384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0" y="87010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6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8" cy="790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Processes</a:t>
          </a:r>
        </a:p>
      </dsp:txBody>
      <dsp:txXfrm>
        <a:off x="1398812" y="467242"/>
        <a:ext cx="558994" cy="559052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40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4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90" y="0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0"/>
        <a:ext cx="915131" cy="200833"/>
      </dsp:txXfrm>
    </dsp:sp>
    <dsp:sp modelId="{62E324C4-AFE1-4ADC-A0AA-2AB200652CD3}">
      <dsp:nvSpPr>
        <dsp:cNvPr id="0" name=""/>
        <dsp:cNvSpPr/>
      </dsp:nvSpPr>
      <dsp:spPr>
        <a:xfrm>
          <a:off x="1061875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8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6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90" y="507861"/>
          <a:ext cx="69206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507861"/>
        <a:ext cx="692061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7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9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40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2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4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90" y="1004423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1004423"/>
        <a:ext cx="915131" cy="200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1" y="54638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1" y="87010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7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9" cy="790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Processes</a:t>
          </a:r>
        </a:p>
      </dsp:txBody>
      <dsp:txXfrm>
        <a:off x="1398812" y="467242"/>
        <a:ext cx="558995" cy="559053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8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3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88" y="0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0"/>
        <a:ext cx="915132" cy="200833"/>
      </dsp:txXfrm>
    </dsp:sp>
    <dsp:sp modelId="{62E324C4-AFE1-4ADC-A0AA-2AB200652CD3}">
      <dsp:nvSpPr>
        <dsp:cNvPr id="0" name=""/>
        <dsp:cNvSpPr/>
      </dsp:nvSpPr>
      <dsp:spPr>
        <a:xfrm>
          <a:off x="106187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7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5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88" y="507862"/>
          <a:ext cx="69206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507862"/>
        <a:ext cx="692062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8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8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39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2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3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88" y="1004424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1004424"/>
        <a:ext cx="915132" cy="20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7163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7163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D465CD-0E1D-4596-83AF-849ED42A0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03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t" anchorCtr="0" compatLnSpc="1">
            <a:prstTxWarp prst="textNoShape">
              <a:avLst/>
            </a:prstTxWarp>
          </a:bodyPr>
          <a:lstStyle>
            <a:lvl1pPr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7163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t" anchorCtr="0" compatLnSpc="1">
            <a:prstTxWarp prst="textNoShape">
              <a:avLst/>
            </a:prstTxWarp>
          </a:bodyPr>
          <a:lstStyle>
            <a:lvl1pPr algn="r"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9413" y="533400"/>
            <a:ext cx="3549650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698" y="3374163"/>
            <a:ext cx="7509080" cy="319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b" anchorCtr="0" compatLnSpc="1">
            <a:prstTxWarp prst="textNoShape">
              <a:avLst/>
            </a:prstTxWarp>
          </a:bodyPr>
          <a:lstStyle>
            <a:lvl1pPr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7163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b" anchorCtr="0" compatLnSpc="1">
            <a:prstTxWarp prst="textNoShape">
              <a:avLst/>
            </a:prstTxWarp>
          </a:bodyPr>
          <a:lstStyle>
            <a:lvl1pPr algn="r"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7AE740B-BC39-4269-B968-E6936F49F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708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7BE6F8-91B9-4214-B55F-CED4A6B79649}" type="datetime8">
              <a:rPr lang="en-US"/>
              <a:pPr/>
              <a:t>5/31/2016 10:30 AM</a:t>
            </a:fld>
            <a:endParaRPr lang="en-US" dirty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D2D1D-C376-44B3-A2C1-28CD6447A063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6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87647-E234-483B-8620-3E04EA288C9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4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292100"/>
            <a:ext cx="9144000" cy="1050925"/>
            <a:chOff x="0" y="184"/>
            <a:chExt cx="5760" cy="662"/>
          </a:xfrm>
        </p:grpSpPr>
        <p:sp>
          <p:nvSpPr>
            <p:cNvPr id="5" name="Line 3"/>
            <p:cNvSpPr>
              <a:spLocks noChangeShapeType="1"/>
            </p:cNvSpPr>
            <p:nvPr userDrawn="1"/>
          </p:nvSpPr>
          <p:spPr bwMode="auto">
            <a:xfrm>
              <a:off x="0" y="846"/>
              <a:ext cx="576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pic>
          <p:nvPicPr>
            <p:cNvPr id="6" name="Picture 4" descr="IHS-Pr-sml-rgb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3" y="184"/>
              <a:ext cx="547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938" y="1449388"/>
            <a:ext cx="7643812" cy="13716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938" y="2824163"/>
            <a:ext cx="7643812" cy="1063625"/>
          </a:xfrm>
          <a:ln/>
        </p:spPr>
        <p:txBody>
          <a:bodyPr/>
          <a:lstStyle>
            <a:lvl1pPr marL="0" indent="0">
              <a:buFont typeface="Times" pitchFamily="18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32809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223138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827213"/>
            <a:ext cx="3886200" cy="98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827213"/>
            <a:ext cx="3886200" cy="98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16151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14998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35029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355042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058541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880901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77887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9213" y="776288"/>
            <a:ext cx="1981200" cy="203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776288"/>
            <a:ext cx="5791200" cy="203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1587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4365BD5-0232-4F69-8370-19916C6CA2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olor_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6008688"/>
            <a:ext cx="25606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71488" y="5448300"/>
            <a:ext cx="51752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Prepared by [Market/Division/Tier 3] 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Practice Group/Tier 4</a:t>
            </a:r>
          </a:p>
          <a:p>
            <a:pPr eaLnBrk="0" hangingPunct="0">
              <a:lnSpc>
                <a:spcPts val="1600"/>
              </a:lnSpc>
              <a:defRPr/>
            </a:pPr>
            <a:endParaRPr lang="en-US" sz="1200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lnSpc>
                <a:spcPts val="16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Presentation to [Insert Client Name Here]</a:t>
            </a:r>
          </a:p>
        </p:txBody>
      </p:sp>
      <p:sp>
        <p:nvSpPr>
          <p:cNvPr id="3450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57200" y="781050"/>
            <a:ext cx="7923213" cy="822325"/>
          </a:xfrm>
        </p:spPr>
        <p:txBody>
          <a:bodyPr anchor="t"/>
          <a:lstStyle>
            <a:lvl1pPr>
              <a:defRPr sz="2800" b="1">
                <a:ea typeface="ＭＳ Ｐゴシック"/>
                <a:cs typeface="ＭＳ Ｐゴシック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509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830388"/>
            <a:ext cx="7923213" cy="990600"/>
          </a:xfrm>
        </p:spPr>
        <p:txBody>
          <a:bodyPr/>
          <a:lstStyle>
            <a:lvl1pPr>
              <a:lnSpc>
                <a:spcPct val="75000"/>
              </a:lnSpc>
              <a:spcBef>
                <a:spcPct val="50000"/>
              </a:spcBef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461811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5040-CB39-4FEA-BA83-E35D7A5A841D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1471058979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2AE4-8A79-4CAE-84B1-25F4E6162102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2463837509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141413"/>
            <a:ext cx="4037012" cy="4954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141413"/>
            <a:ext cx="4037013" cy="4954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A29A-EE52-4A97-AD85-8CA0A226D180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14533289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95D2-FD73-4FE3-85DC-1E5000DFB328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2165965742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F132-E1D4-4873-9C9F-DF339E6CFF5F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2892832940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5097463" cy="2857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5FBB-4CCF-4B42-B115-3EEDF6535BB0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98482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6F08-F748-4557-B2B5-8AA7D9E53E78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1402111313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4E99-6523-4516-A933-F1F4FD3F63FE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1435147381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BECD9-5E48-4B4C-A615-18D26D1740CA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1696370765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39C4-3EB8-4289-B131-5731353FD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301625"/>
            <a:ext cx="2055813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01625"/>
            <a:ext cx="6018212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11B6-C70C-4BE9-A76B-0C6CB1B91AF9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439078086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olor_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6008688"/>
            <a:ext cx="25606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71488" y="5448300"/>
            <a:ext cx="51752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Prepared by [Market/Division/Tier 3] 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Practice Group/Tier 4</a:t>
            </a:r>
          </a:p>
          <a:p>
            <a:pPr eaLnBrk="0" hangingPunct="0">
              <a:lnSpc>
                <a:spcPts val="1600"/>
              </a:lnSpc>
              <a:defRPr/>
            </a:pPr>
            <a:endParaRPr lang="en-US" sz="1200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lnSpc>
                <a:spcPts val="16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Presentation to [Insert Client Name Here]</a:t>
            </a:r>
          </a:p>
        </p:txBody>
      </p:sp>
      <p:sp>
        <p:nvSpPr>
          <p:cNvPr id="3450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57200" y="781050"/>
            <a:ext cx="7923213" cy="822325"/>
          </a:xfrm>
        </p:spPr>
        <p:txBody>
          <a:bodyPr anchor="t"/>
          <a:lstStyle>
            <a:lvl1pPr>
              <a:defRPr sz="2800" b="1">
                <a:ea typeface="ＭＳ Ｐゴシック"/>
                <a:cs typeface="ＭＳ Ｐゴシック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509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830388"/>
            <a:ext cx="7923213" cy="990600"/>
          </a:xfrm>
        </p:spPr>
        <p:txBody>
          <a:bodyPr/>
          <a:lstStyle>
            <a:lvl1pPr>
              <a:lnSpc>
                <a:spcPct val="75000"/>
              </a:lnSpc>
              <a:spcBef>
                <a:spcPct val="50000"/>
              </a:spcBef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222567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5040-CB39-4FEA-BA83-E35D7A5A841D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551812560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2AE4-8A79-4CAE-84B1-25F4E6162102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1216285581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141413"/>
            <a:ext cx="4037012" cy="4954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141413"/>
            <a:ext cx="4037013" cy="4954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A29A-EE52-4A97-AD85-8CA0A226D180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2307967834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95D2-FD73-4FE3-85DC-1E5000DFB328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293233338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F132-E1D4-4873-9C9F-DF339E6CFF5F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2282238288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5097463" cy="2857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5FBB-4CCF-4B42-B115-3EEDF6535BB0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55759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6F08-F748-4557-B2B5-8AA7D9E53E78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3685483890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4E99-6523-4516-A933-F1F4FD3F63FE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3728057509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E24E-E1BB-49C4-8174-67B1DC031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BECD9-5E48-4B4C-A615-18D26D1740CA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67358711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301625"/>
            <a:ext cx="2055813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01625"/>
            <a:ext cx="6018212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11B6-C70C-4BE9-A76B-0C6CB1B91AF9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2246304812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olor_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6008688"/>
            <a:ext cx="25606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71488" y="5448300"/>
            <a:ext cx="51752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Prepared by [Market/Division/Tier 3] 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Practice Group/Tier 4</a:t>
            </a:r>
          </a:p>
          <a:p>
            <a:pPr eaLnBrk="0" hangingPunct="0">
              <a:lnSpc>
                <a:spcPts val="1600"/>
              </a:lnSpc>
              <a:defRPr/>
            </a:pPr>
            <a:endParaRPr lang="en-US" sz="1200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lnSpc>
                <a:spcPts val="16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Presentation to [Insert Client Name Here]</a:t>
            </a:r>
          </a:p>
        </p:txBody>
      </p:sp>
      <p:sp>
        <p:nvSpPr>
          <p:cNvPr id="3450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57200" y="781050"/>
            <a:ext cx="7923213" cy="822325"/>
          </a:xfrm>
        </p:spPr>
        <p:txBody>
          <a:bodyPr anchor="t"/>
          <a:lstStyle>
            <a:lvl1pPr>
              <a:defRPr sz="2800" b="1">
                <a:ea typeface="ＭＳ Ｐゴシック"/>
                <a:cs typeface="ＭＳ Ｐゴシック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509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830388"/>
            <a:ext cx="7923213" cy="990600"/>
          </a:xfrm>
        </p:spPr>
        <p:txBody>
          <a:bodyPr/>
          <a:lstStyle>
            <a:lvl1pPr>
              <a:lnSpc>
                <a:spcPct val="75000"/>
              </a:lnSpc>
              <a:spcBef>
                <a:spcPct val="50000"/>
              </a:spcBef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49316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5040-CB39-4FEA-BA83-E35D7A5A841D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3836969917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2AE4-8A79-4CAE-84B1-25F4E6162102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916395964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141413"/>
            <a:ext cx="4037012" cy="4954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141413"/>
            <a:ext cx="4037013" cy="4954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A29A-EE52-4A97-AD85-8CA0A226D180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1102246901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95D2-FD73-4FE3-85DC-1E5000DFB328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373343424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F132-E1D4-4873-9C9F-DF339E6CFF5F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3731627705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5097463" cy="2857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5FBB-4CCF-4B42-B115-3EEDF6535BB0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89938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6F08-F748-4557-B2B5-8AA7D9E53E78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75424968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88913"/>
            <a:ext cx="7521575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09550" y="1562100"/>
            <a:ext cx="8537575" cy="45085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6DBC-8BA2-47D4-A57C-6FA1E6893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4E99-6523-4516-A933-F1F4FD3F63FE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2799816765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BECD9-5E48-4B4C-A615-18D26D1740CA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1677721975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301625"/>
            <a:ext cx="2055813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01625"/>
            <a:ext cx="6018212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11B6-C70C-4BE9-A76B-0C6CB1B91AF9}" type="slidenum">
              <a:rPr lang="en-US">
                <a:solidFill>
                  <a:srgbClr val="4D4F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Consulting</a:t>
            </a:r>
            <a:r>
              <a:rPr lang="en-US" b="0" dirty="0">
                <a:solidFill>
                  <a:srgbClr val="4D4F53"/>
                </a:solidFill>
              </a:rPr>
              <a:t>  |  Talent &amp; Rewards </a:t>
            </a:r>
            <a:br>
              <a:rPr lang="en-US" b="0" dirty="0">
                <a:solidFill>
                  <a:srgbClr val="4D4F53"/>
                </a:solidFill>
              </a:rPr>
            </a:br>
            <a:r>
              <a:rPr lang="en-US" b="0" dirty="0">
                <a:solidFill>
                  <a:srgbClr val="4D4F53"/>
                </a:solidFill>
              </a:rPr>
              <a:t>Proprietary &amp; Confidential  |  00727196.PPT/ATL/T&amp;R/82658  04/2011</a:t>
            </a:r>
          </a:p>
        </p:txBody>
      </p:sp>
    </p:spTree>
    <p:extLst>
      <p:ext uri="{BB962C8B-B14F-4D97-AF65-F5344CB8AC3E}">
        <p14:creationId xmlns:p14="http://schemas.microsoft.com/office/powerpoint/2010/main" val="1251368602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292100"/>
            <a:ext cx="9144000" cy="1050925"/>
            <a:chOff x="0" y="184"/>
            <a:chExt cx="5760" cy="662"/>
          </a:xfrm>
        </p:grpSpPr>
        <p:sp>
          <p:nvSpPr>
            <p:cNvPr id="5" name="Line 3"/>
            <p:cNvSpPr>
              <a:spLocks noChangeShapeType="1"/>
            </p:cNvSpPr>
            <p:nvPr userDrawn="1"/>
          </p:nvSpPr>
          <p:spPr bwMode="auto">
            <a:xfrm>
              <a:off x="0" y="846"/>
              <a:ext cx="576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6" name="Picture 4" descr="IHS-Pr-sml-rgb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3" y="184"/>
              <a:ext cx="547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938" y="1449388"/>
            <a:ext cx="7643812" cy="13716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938" y="2824163"/>
            <a:ext cx="7643812" cy="1063625"/>
          </a:xfrm>
          <a:ln/>
        </p:spPr>
        <p:txBody>
          <a:bodyPr/>
          <a:lstStyle>
            <a:lvl1pPr marL="0" indent="0">
              <a:buFont typeface="Times" pitchFamily="18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62953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5BD5-0232-4F69-8370-19916C6CA2D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82027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39C4-3EB8-4289-B131-5731353FD55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8342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E24E-E1BB-49C4-8174-67B1DC0313B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03337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88913"/>
            <a:ext cx="7521575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09550" y="1562100"/>
            <a:ext cx="8537575" cy="45085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6DBC-8BA2-47D4-A57C-6FA1E68939E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226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A041-DA20-4B9F-A19D-9C3BFA54D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1"/>
          <p:cNvSpPr>
            <a:spLocks noGrp="1"/>
          </p:cNvSpPr>
          <p:nvPr userDrawn="1">
            <p:ph type="title"/>
          </p:nvPr>
        </p:nvSpPr>
        <p:spPr>
          <a:xfrm>
            <a:off x="382588" y="871870"/>
            <a:ext cx="7521575" cy="448930"/>
          </a:xfrm>
        </p:spPr>
        <p:txBody>
          <a:bodyPr/>
          <a:lstStyle>
            <a:lvl1pPr>
              <a:defRPr sz="2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62100"/>
            <a:ext cx="40005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62100"/>
            <a:ext cx="40005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5EFDF-E556-4F6E-8962-59692D03E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6224016"/>
            <a:ext cx="2810256" cy="63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0" y="6553200"/>
            <a:ext cx="1828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2016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22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4435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92100"/>
            <a:ext cx="9144000" cy="1050925"/>
            <a:chOff x="0" y="184"/>
            <a:chExt cx="5760" cy="662"/>
          </a:xfrm>
        </p:grpSpPr>
        <p:sp>
          <p:nvSpPr>
            <p:cNvPr id="5123" name="Line 3"/>
            <p:cNvSpPr>
              <a:spLocks noChangeShapeType="1"/>
            </p:cNvSpPr>
            <p:nvPr userDrawn="1"/>
          </p:nvSpPr>
          <p:spPr bwMode="auto">
            <a:xfrm>
              <a:off x="0" y="846"/>
              <a:ext cx="576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pic>
          <p:nvPicPr>
            <p:cNvPr id="1031" name="Picture 4" descr="IHS-Pr-sml-rgb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63" y="184"/>
              <a:ext cx="547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1944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5A3E5B-87E8-4F1A-872C-FB2868EC7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562100"/>
            <a:ext cx="8537575" cy="450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188913"/>
            <a:ext cx="75215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6" r:id="rId3"/>
    <p:sldLayoutId id="2147483707" r:id="rId4"/>
    <p:sldLayoutId id="2147483712" r:id="rId5"/>
    <p:sldLayoutId id="2147483822" r:id="rId6"/>
    <p:sldLayoutId id="2147483823" r:id="rId7"/>
    <p:sldLayoutId id="2147483824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2200">
          <a:solidFill>
            <a:schemeClr val="hlink"/>
          </a:solidFill>
          <a:latin typeface="+mn-lt"/>
          <a:ea typeface="+mn-ea"/>
          <a:cs typeface="+mn-cs"/>
        </a:defRPr>
      </a:lvl1pPr>
      <a:lvl2pPr marL="573088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>
          <a:solidFill>
            <a:schemeClr val="hlink"/>
          </a:solidFill>
          <a:latin typeface="+mn-lt"/>
        </a:defRPr>
      </a:lvl2pPr>
      <a:lvl3pPr marL="917575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400">
          <a:solidFill>
            <a:schemeClr val="hlink"/>
          </a:solidFill>
          <a:latin typeface="+mn-lt"/>
        </a:defRPr>
      </a:lvl3pPr>
      <a:lvl4pPr marL="1196975" indent="-1651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4pPr>
      <a:lvl5pPr marL="15398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5pPr>
      <a:lvl6pPr marL="19970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6pPr>
      <a:lvl7pPr marL="24542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7pPr>
      <a:lvl8pPr marL="29114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8pPr>
      <a:lvl9pPr marL="33686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Picture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71488" y="5448300"/>
            <a:ext cx="51752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Prepared by Consulting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Talent &amp; Rewards</a:t>
            </a:r>
          </a:p>
          <a:p>
            <a:pPr eaLnBrk="0" hangingPunct="0">
              <a:lnSpc>
                <a:spcPts val="1600"/>
              </a:lnSpc>
              <a:defRPr/>
            </a:pPr>
            <a:endParaRPr lang="en-US" sz="1200" dirty="0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>
              <a:lnSpc>
                <a:spcPts val="1600"/>
              </a:lnSpc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Presentation </a:t>
            </a:r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</a:rPr>
              <a:t>to IHS</a:t>
            </a:r>
            <a:endParaRPr lang="en-US" sz="1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776288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827213"/>
            <a:ext cx="79248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5606" name="Picture 10" descr="black_titl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43625" y="6008688"/>
            <a:ext cx="25606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90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282575" indent="603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568325" indent="11747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858838" indent="16986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598613" indent="227013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055813" indent="227013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513013" indent="227013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970213" indent="227013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01625"/>
            <a:ext cx="82264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4070" name="Line 6"/>
          <p:cNvSpPr>
            <a:spLocks noChangeShapeType="1"/>
          </p:cNvSpPr>
          <p:nvPr/>
        </p:nvSpPr>
        <p:spPr bwMode="auto">
          <a:xfrm>
            <a:off x="457200" y="914400"/>
            <a:ext cx="8229600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40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43650"/>
            <a:ext cx="50974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700" b="1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Consulting</a:t>
            </a:r>
            <a:r>
              <a:rPr lang="en-US" dirty="0">
                <a:solidFill>
                  <a:srgbClr val="4D4F53"/>
                </a:solidFill>
                <a:latin typeface="Arial" pitchFamily="34" charset="0"/>
              </a:rPr>
              <a:t>  |  Talent &amp; Rewards </a:t>
            </a:r>
            <a:br>
              <a:rPr lang="en-US" dirty="0">
                <a:solidFill>
                  <a:srgbClr val="4D4F53"/>
                </a:solidFill>
                <a:latin typeface="Arial" pitchFamily="34" charset="0"/>
              </a:rPr>
            </a:br>
            <a:r>
              <a:rPr lang="en-US" dirty="0">
                <a:solidFill>
                  <a:srgbClr val="4D4F53"/>
                </a:solidFill>
                <a:latin typeface="Arial" pitchFamily="34" charset="0"/>
              </a:rPr>
              <a:t>Proprietary &amp; Confidential  |  03881117.PPT/ATL/T&amp;R/82658  03/2011</a:t>
            </a:r>
          </a:p>
        </p:txBody>
      </p:sp>
      <p:sp>
        <p:nvSpPr>
          <p:cNvPr id="3440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03938" y="6327775"/>
            <a:ext cx="2952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5E6381-757B-4EB3-BBD8-58F2D8CB6681}" type="slidenum">
              <a:rPr lang="en-US">
                <a:solidFill>
                  <a:srgbClr val="4D4F53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  <a:latin typeface="Arial" pitchFamily="34" charset="0"/>
            </a:endParaRPr>
          </a:p>
        </p:txBody>
      </p:sp>
      <p:pic>
        <p:nvPicPr>
          <p:cNvPr id="1030" name="Picture 10" descr="color_sl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2663" y="6302375"/>
            <a:ext cx="1371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41413"/>
            <a:ext cx="822642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554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2286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  <a:cs typeface="+mn-cs"/>
        </a:defRPr>
      </a:lvl2pPr>
      <a:lvl3pPr marL="4572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6858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911225" indent="-223838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3684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18256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2828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7400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01625"/>
            <a:ext cx="82264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4070" name="Line 6"/>
          <p:cNvSpPr>
            <a:spLocks noChangeShapeType="1"/>
          </p:cNvSpPr>
          <p:nvPr/>
        </p:nvSpPr>
        <p:spPr bwMode="auto">
          <a:xfrm>
            <a:off x="457200" y="914400"/>
            <a:ext cx="8229600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40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43650"/>
            <a:ext cx="50974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700" b="1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Consulting</a:t>
            </a:r>
            <a:r>
              <a:rPr lang="en-US" dirty="0">
                <a:solidFill>
                  <a:srgbClr val="4D4F53"/>
                </a:solidFill>
                <a:latin typeface="Arial" pitchFamily="34" charset="0"/>
              </a:rPr>
              <a:t>  |  Talent &amp; Rewards </a:t>
            </a:r>
            <a:br>
              <a:rPr lang="en-US" dirty="0">
                <a:solidFill>
                  <a:srgbClr val="4D4F53"/>
                </a:solidFill>
                <a:latin typeface="Arial" pitchFamily="34" charset="0"/>
              </a:rPr>
            </a:br>
            <a:r>
              <a:rPr lang="en-US" dirty="0">
                <a:solidFill>
                  <a:srgbClr val="4D4F53"/>
                </a:solidFill>
                <a:latin typeface="Arial" pitchFamily="34" charset="0"/>
              </a:rPr>
              <a:t>Proprietary &amp; Confidential  |  03881117.PPT/ATL/T&amp;R/82658  03/2011</a:t>
            </a:r>
          </a:p>
        </p:txBody>
      </p:sp>
      <p:sp>
        <p:nvSpPr>
          <p:cNvPr id="3440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03938" y="6327775"/>
            <a:ext cx="2952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5E6381-757B-4EB3-BBD8-58F2D8CB6681}" type="slidenum">
              <a:rPr lang="en-US">
                <a:solidFill>
                  <a:srgbClr val="4D4F53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  <a:latin typeface="Arial" pitchFamily="34" charset="0"/>
            </a:endParaRPr>
          </a:p>
        </p:txBody>
      </p:sp>
      <p:pic>
        <p:nvPicPr>
          <p:cNvPr id="1030" name="Picture 10" descr="color_sl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2663" y="6302375"/>
            <a:ext cx="1371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41413"/>
            <a:ext cx="822642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2286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  <a:cs typeface="+mn-cs"/>
        </a:defRPr>
      </a:lvl2pPr>
      <a:lvl3pPr marL="4572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6858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911225" indent="-223838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3684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18256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2828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7400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01625"/>
            <a:ext cx="82264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4070" name="Line 6"/>
          <p:cNvSpPr>
            <a:spLocks noChangeShapeType="1"/>
          </p:cNvSpPr>
          <p:nvPr/>
        </p:nvSpPr>
        <p:spPr bwMode="auto">
          <a:xfrm>
            <a:off x="457200" y="914400"/>
            <a:ext cx="8229600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40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43650"/>
            <a:ext cx="50974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700" b="1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Consulting</a:t>
            </a:r>
            <a:r>
              <a:rPr lang="en-US" dirty="0">
                <a:solidFill>
                  <a:srgbClr val="4D4F53"/>
                </a:solidFill>
                <a:latin typeface="Arial" pitchFamily="34" charset="0"/>
              </a:rPr>
              <a:t>  |  Talent &amp; Rewards </a:t>
            </a:r>
            <a:br>
              <a:rPr lang="en-US" dirty="0">
                <a:solidFill>
                  <a:srgbClr val="4D4F53"/>
                </a:solidFill>
                <a:latin typeface="Arial" pitchFamily="34" charset="0"/>
              </a:rPr>
            </a:br>
            <a:r>
              <a:rPr lang="en-US" dirty="0">
                <a:solidFill>
                  <a:srgbClr val="4D4F53"/>
                </a:solidFill>
                <a:latin typeface="Arial" pitchFamily="34" charset="0"/>
              </a:rPr>
              <a:t>Proprietary &amp; Confidential  |  03881117.PPT/ATL/T&amp;R/82658  03/2011</a:t>
            </a:r>
          </a:p>
        </p:txBody>
      </p:sp>
      <p:sp>
        <p:nvSpPr>
          <p:cNvPr id="3440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03938" y="6327775"/>
            <a:ext cx="2952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5E6381-757B-4EB3-BBD8-58F2D8CB6681}" type="slidenum">
              <a:rPr lang="en-US">
                <a:solidFill>
                  <a:srgbClr val="4D4F53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4D4F53"/>
              </a:solidFill>
              <a:latin typeface="Arial" pitchFamily="34" charset="0"/>
            </a:endParaRPr>
          </a:p>
        </p:txBody>
      </p:sp>
      <p:pic>
        <p:nvPicPr>
          <p:cNvPr id="1030" name="Picture 10" descr="color_sl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2663" y="6302375"/>
            <a:ext cx="1371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41413"/>
            <a:ext cx="822642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22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2286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  <a:cs typeface="+mn-cs"/>
        </a:defRPr>
      </a:lvl2pPr>
      <a:lvl3pPr marL="4572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6858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911225" indent="-223838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3684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18256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2828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7400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92100"/>
            <a:ext cx="9144000" cy="1050925"/>
            <a:chOff x="0" y="184"/>
            <a:chExt cx="5760" cy="662"/>
          </a:xfrm>
        </p:grpSpPr>
        <p:sp>
          <p:nvSpPr>
            <p:cNvPr id="5123" name="Line 3"/>
            <p:cNvSpPr>
              <a:spLocks noChangeShapeType="1"/>
            </p:cNvSpPr>
            <p:nvPr userDrawn="1"/>
          </p:nvSpPr>
          <p:spPr bwMode="auto">
            <a:xfrm>
              <a:off x="0" y="846"/>
              <a:ext cx="576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1031" name="Picture 4" descr="IHS-Pr-sml-rgb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63" y="184"/>
              <a:ext cx="547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1944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5A3E5B-87E8-4F1A-872C-FB2868EC747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562100"/>
            <a:ext cx="8537575" cy="450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188913"/>
            <a:ext cx="75215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435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2200">
          <a:solidFill>
            <a:schemeClr val="hlink"/>
          </a:solidFill>
          <a:latin typeface="+mn-lt"/>
          <a:ea typeface="+mn-ea"/>
          <a:cs typeface="+mn-cs"/>
        </a:defRPr>
      </a:lvl1pPr>
      <a:lvl2pPr marL="573088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>
          <a:solidFill>
            <a:schemeClr val="hlink"/>
          </a:solidFill>
          <a:latin typeface="+mn-lt"/>
        </a:defRPr>
      </a:lvl2pPr>
      <a:lvl3pPr marL="917575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400">
          <a:solidFill>
            <a:schemeClr val="hlink"/>
          </a:solidFill>
          <a:latin typeface="+mn-lt"/>
        </a:defRPr>
      </a:lvl3pPr>
      <a:lvl4pPr marL="1196975" indent="-1651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4pPr>
      <a:lvl5pPr marL="15398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5pPr>
      <a:lvl6pPr marL="19970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6pPr>
      <a:lvl7pPr marL="24542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7pPr>
      <a:lvl8pPr marL="29114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8pPr>
      <a:lvl9pPr marL="33686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ddlittleweb.com/Downloads/books/StandBackAndDeliver.pdf" TargetMode="External"/><Relationship Id="rId3" Type="http://schemas.openxmlformats.org/officeDocument/2006/relationships/hyperlink" Target="mailto:todd.little@ihs.com" TargetMode="External"/><Relationship Id="rId7" Type="http://schemas.openxmlformats.org/officeDocument/2006/relationships/hyperlink" Target="http://www.linkedin.com/in/toddelittle/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celinnova.com/" TargetMode="External"/><Relationship Id="rId5" Type="http://schemas.openxmlformats.org/officeDocument/2006/relationships/hyperlink" Target="http://www.toddlittleweb.com/" TargetMode="External"/><Relationship Id="rId4" Type="http://schemas.openxmlformats.org/officeDocument/2006/relationships/hyperlink" Target="mailto:toddelittle@gmail.com" TargetMode="External"/><Relationship Id="rId9" Type="http://schemas.openxmlformats.org/officeDocument/2006/relationships/image" Target="../media/image9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268760"/>
            <a:ext cx="6013648" cy="20882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ea typeface="ＭＳ Ｐゴシック" charset="-128"/>
              </a:rPr>
              <a:t>7 Sins of Scrum and other Agile Anti-Patterns</a:t>
            </a:r>
            <a:endParaRPr lang="en-GB" sz="4000" b="1" dirty="0" smtClean="0"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52800" y="4293096"/>
            <a:ext cx="4768850" cy="1308100"/>
          </a:xfrm>
        </p:spPr>
        <p:txBody>
          <a:bodyPr>
            <a:normAutofit fontScale="92500" lnSpcReduction="20000"/>
          </a:bodyPr>
          <a:lstStyle/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Todd Little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VP Product Development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May 2016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@</a:t>
            </a:r>
            <a:r>
              <a:rPr lang="en-GB" dirty="0" err="1" smtClean="0">
                <a:latin typeface="Calibri" panose="020F0502020204030204" pitchFamily="34" charset="0"/>
                <a:ea typeface="ＭＳ Ｐゴシック" charset="-128"/>
              </a:rPr>
              <a:t>toddelittle</a:t>
            </a:r>
            <a:endParaRPr lang="en-GB" dirty="0" smtClean="0">
              <a:latin typeface="Calibri" panose="020F0502020204030204" pitchFamily="34" charset="0"/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14450"/>
            <a:ext cx="2430379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50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Sample Sin 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2" y="2590799"/>
            <a:ext cx="2512017" cy="1673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57" y="4419600"/>
            <a:ext cx="2506643" cy="13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362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Heresy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" b="1267"/>
          <a:stretch/>
        </p:blipFill>
        <p:spPr>
          <a:xfrm>
            <a:off x="609600" y="1696777"/>
            <a:ext cx="5722634" cy="34245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24" y="1696777"/>
            <a:ext cx="2659682" cy="3424559"/>
          </a:xfrm>
        </p:spPr>
      </p:pic>
    </p:spTree>
    <p:extLst>
      <p:ext uri="{BB962C8B-B14F-4D97-AF65-F5344CB8AC3E}">
        <p14:creationId xmlns:p14="http://schemas.microsoft.com/office/powerpoint/2010/main" val="28682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#1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Processes</a:t>
                      </a:r>
                      <a:r>
                        <a:rPr lang="en-US" sz="3200" baseline="0" dirty="0" smtClean="0"/>
                        <a:t> and Tools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Individuals and Interactions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2502088" cy="2368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17" y="25146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349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4.bp.blogspot.com/-sDHWwKPd8_4/To3AErvyDlI/AAAAAAAAIeg/LHKiCESYFcU/s1600/manifes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5" y="1"/>
            <a:ext cx="9202181" cy="6889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612616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Alexey </a:t>
            </a:r>
            <a:r>
              <a:rPr lang="en-US" b="1" dirty="0" err="1"/>
              <a:t>Krivitsky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Processes </a:t>
            </a:r>
            <a:r>
              <a:rPr lang="en-US" dirty="0"/>
              <a:t>and </a:t>
            </a:r>
            <a:r>
              <a:rPr lang="en-US" dirty="0" smtClean="0"/>
              <a:t>Tools Over Individuals </a:t>
            </a:r>
            <a:r>
              <a:rPr lang="en-US" dirty="0"/>
              <a:t>and </a:t>
            </a:r>
            <a:r>
              <a:rPr lang="en-US" dirty="0" smtClean="0"/>
              <a:t>Interactions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Agile is the Tool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The </a:t>
                      </a:r>
                      <a:r>
                        <a:rPr lang="en-US" sz="2400" u="none" strike="noStrike" dirty="0" smtClean="0">
                          <a:effectLst/>
                        </a:rPr>
                        <a:t>tools support </a:t>
                      </a:r>
                      <a:r>
                        <a:rPr lang="en-US" sz="2400" u="none" strike="noStrike" dirty="0">
                          <a:effectLst/>
                        </a:rPr>
                        <a:t>agility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495925" cy="3160156"/>
          </a:xfrm>
        </p:spPr>
      </p:pic>
    </p:spTree>
    <p:extLst>
      <p:ext uri="{BB962C8B-B14F-4D97-AF65-F5344CB8AC3E}">
        <p14:creationId xmlns:p14="http://schemas.microsoft.com/office/powerpoint/2010/main" val="2012731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Agile is a process	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Over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Agility is a mindset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5866"/>
          <a:stretch/>
        </p:blipFill>
        <p:spPr>
          <a:xfrm>
            <a:off x="5638800" y="3352800"/>
            <a:ext cx="2514600" cy="236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343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571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Practices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 and Values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/>
          <a:stretch/>
        </p:blipFill>
        <p:spPr>
          <a:xfrm>
            <a:off x="381000" y="3254829"/>
            <a:ext cx="31242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54829"/>
            <a:ext cx="347220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943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size fits all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 descr="http://hackerboss.com/pics/hammer-scr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124200"/>
            <a:ext cx="34495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29622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384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Collaboration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Shared Ownership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2692400" cy="180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8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882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#2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Status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Flow of Value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450788" cy="163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86" y="2576623"/>
            <a:ext cx="2362200" cy="15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270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IHS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05" t="9499" r="7917" b="4822"/>
          <a:stretch/>
        </p:blipFill>
        <p:spPr>
          <a:xfrm>
            <a:off x="0" y="1511299"/>
            <a:ext cx="9144000" cy="51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Showing Progress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Delivering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3022600" cy="150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99338"/>
            <a:ext cx="3289321" cy="18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375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Checking Boxes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and Adapting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352800" cy="251460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105400" y="3048000"/>
            <a:ext cx="3179226" cy="3170065"/>
            <a:chOff x="2183995" y="1554334"/>
            <a:chExt cx="4884330" cy="4870256"/>
          </a:xfrm>
        </p:grpSpPr>
        <p:pic>
          <p:nvPicPr>
            <p:cNvPr id="6" name="Picture 4" descr="http://www.healthtechnica.com/blogsphere/wp-content/uploads/2010/10/brain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995" y="1554334"/>
              <a:ext cx="4884330" cy="48702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rved Down Arrow 6"/>
            <p:cNvSpPr/>
            <p:nvPr/>
          </p:nvSpPr>
          <p:spPr>
            <a:xfrm flipH="1">
              <a:off x="3535065" y="216163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urved Down Arrow 7"/>
            <p:cNvSpPr/>
            <p:nvPr/>
          </p:nvSpPr>
          <p:spPr>
            <a:xfrm flipV="1">
              <a:off x="3650280" y="323697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0710" y="2829238"/>
              <a:ext cx="2073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Feedback Loop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2316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My part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2670048" cy="2331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050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Starting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Finishing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95980"/>
            <a:ext cx="3189174" cy="1858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340106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054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Individual Utilization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Throughput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2453054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23222" r="19906" b="50000"/>
          <a:stretch/>
        </p:blipFill>
        <p:spPr>
          <a:xfrm>
            <a:off x="4876800" y="3657600"/>
            <a:ext cx="3886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62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Sin #2: </a:t>
            </a:r>
            <a:br>
              <a:rPr lang="en-US" dirty="0"/>
            </a:br>
            <a:r>
              <a:rPr lang="en-US" dirty="0"/>
              <a:t>Status over </a:t>
            </a:r>
            <a:r>
              <a:rPr lang="en-US" dirty="0" smtClean="0"/>
              <a:t>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Specialization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2033016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86150"/>
            <a:ext cx="3512168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179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#3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Strategy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6" y="3397250"/>
            <a:ext cx="2364544" cy="14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58" y="2588276"/>
            <a:ext cx="2496941" cy="16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372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Buckets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Filters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1"/>
          <a:stretch/>
        </p:blipFill>
        <p:spPr>
          <a:xfrm>
            <a:off x="914401" y="3200400"/>
            <a:ext cx="1981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25" y="3200400"/>
            <a:ext cx="198373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479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want it all (Gluttony)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Minimum Viable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Product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2686050" cy="184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43451"/>
            <a:ext cx="2867025" cy="18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46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Listening to Customers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what they really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352800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7761"/>
            <a:ext cx="4060076" cy="30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Todd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447800"/>
            <a:ext cx="6477000" cy="45085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Chemical &amp; Petroleum Engineer</a:t>
            </a:r>
          </a:p>
          <a:p>
            <a:r>
              <a:rPr lang="en-US" sz="2400" dirty="0" smtClean="0"/>
              <a:t>30+ Years in Software Development</a:t>
            </a:r>
          </a:p>
          <a:p>
            <a:r>
              <a:rPr lang="en-US" sz="2400" dirty="0" smtClean="0"/>
              <a:t>Co-founder of Agile Development Conference 2003 (Salt Lake City)</a:t>
            </a:r>
          </a:p>
          <a:p>
            <a:r>
              <a:rPr lang="en-US" sz="2400" dirty="0" smtClean="0"/>
              <a:t>Conference Chair</a:t>
            </a:r>
          </a:p>
          <a:p>
            <a:pPr lvl="1"/>
            <a:r>
              <a:rPr lang="en-US" sz="2000" dirty="0" smtClean="0"/>
              <a:t>2004 (Salt Lake City)</a:t>
            </a:r>
          </a:p>
          <a:p>
            <a:pPr lvl="1"/>
            <a:r>
              <a:rPr lang="en-US" sz="2000" dirty="0" smtClean="0"/>
              <a:t>2005 (Denver)</a:t>
            </a:r>
          </a:p>
          <a:p>
            <a:pPr lvl="1"/>
            <a:r>
              <a:rPr lang="en-US" sz="2000" dirty="0" smtClean="0"/>
              <a:t>2006 (Minneapolis)</a:t>
            </a:r>
          </a:p>
          <a:p>
            <a:pPr lvl="1"/>
            <a:r>
              <a:rPr lang="en-US" sz="2000" dirty="0" smtClean="0"/>
              <a:t>2011 (Salt Lake City)</a:t>
            </a:r>
          </a:p>
          <a:p>
            <a:r>
              <a:rPr lang="en-US" sz="2400" dirty="0" smtClean="0"/>
              <a:t>Agile Alliance Board</a:t>
            </a:r>
          </a:p>
          <a:p>
            <a:r>
              <a:rPr lang="en-US" sz="2400" dirty="0" smtClean="0"/>
              <a:t>Co-founder and past President of Agile Leadership Network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65BD5-0232-4F69-8370-19916C6CA2D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 descr="Pollyanna 10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1"/>
            <a:ext cx="1633451" cy="223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sOIwJFqRL"/>
          <p:cNvPicPr>
            <a:picLocks noChangeAspect="1" noChangeArrowheads="1"/>
          </p:cNvPicPr>
          <p:nvPr/>
        </p:nvPicPr>
        <p:blipFill>
          <a:blip r:embed="rId3"/>
          <a:srcRect l="12202" r="12228"/>
          <a:stretch>
            <a:fillRect/>
          </a:stretch>
        </p:blipFill>
        <p:spPr bwMode="auto">
          <a:xfrm>
            <a:off x="573635" y="3886200"/>
            <a:ext cx="1712365" cy="2266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11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know what they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Validating hypothesis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2971800" cy="225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63097"/>
            <a:ext cx="3259192" cy="2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747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Tasks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3557588"/>
            <a:ext cx="2081212" cy="2081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80644"/>
            <a:ext cx="2364544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704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Following orders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Understanding Why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17145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0400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693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#4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Craftsmanship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0375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3798" b="13944"/>
          <a:stretch/>
        </p:blipFill>
        <p:spPr>
          <a:xfrm>
            <a:off x="5334000" y="2514600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104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Almost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Really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335280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30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032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Testing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quality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Building quality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0"/>
            <a:ext cx="2531947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12306"/>
            <a:ext cx="3437101" cy="27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397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evil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debt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2" descr="http://4.bp.blogspot.com/_qMJCGeRTeco/TOHP0dGELOI/AAAAAAAACUg/MHTleyfxmLU/s1600/cra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21734"/>
            <a:ext cx="2895600" cy="178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2"/>
          <a:stretch/>
        </p:blipFill>
        <p:spPr>
          <a:xfrm>
            <a:off x="4953000" y="3645932"/>
            <a:ext cx="3657600" cy="17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606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1723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Crap 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on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Impact of Delay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3" descr="1986-ford-tau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463342" cy="184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3802063" cy="2699465"/>
          </a:xfrm>
        </p:spPr>
      </p:pic>
    </p:spTree>
    <p:extLst>
      <p:ext uri="{BB962C8B-B14F-4D97-AF65-F5344CB8AC3E}">
        <p14:creationId xmlns:p14="http://schemas.microsoft.com/office/powerpoint/2010/main" val="17611744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#5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Iterations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7" y="3352800"/>
            <a:ext cx="2459494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14" y="2743200"/>
            <a:ext cx="2749378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506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Disclaimer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586754" cy="395128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251960" cy="395128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!7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!Sins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!Scrum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62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Potentially Shippable Increments (PSIs)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43652"/>
            <a:ext cx="2733992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7428"/>
            <a:ext cx="3611789" cy="980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910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Commitment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Focus on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67124"/>
            <a:ext cx="3276600" cy="1706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3061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397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Capacity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072585" cy="2186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467099"/>
            <a:ext cx="2965527" cy="21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00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71232" cy="8595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Potential Sin #6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Illusion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Reality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93431"/>
            <a:ext cx="2514600" cy="1916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90800"/>
            <a:ext cx="167640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21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Gross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96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2052798" y="4557749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4000" y="3434069"/>
            <a:ext cx="2812749" cy="2222729"/>
            <a:chOff x="921051" y="3221234"/>
            <a:chExt cx="6858000" cy="38020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4066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Unpointed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estimate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18150" r="78458" b="48126"/>
          <a:stretch/>
        </p:blipFill>
        <p:spPr>
          <a:xfrm>
            <a:off x="1066800" y="3352801"/>
            <a:ext cx="1524000" cy="228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15901" r="8997" b="7374"/>
          <a:stretch/>
        </p:blipFill>
        <p:spPr>
          <a:xfrm>
            <a:off x="4578762" y="3581400"/>
            <a:ext cx="3879438" cy="20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316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892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Forecasting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48075"/>
            <a:ext cx="2973272" cy="19907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340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68517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5257800" cy="32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410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Vanity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Decision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 descr="ANd9GcScpcbYrMsSGQV6vXMBwow07Y8X5B9LXfNUbZFx-P9bOZl4o79e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1906114" cy="22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40" y="3133061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992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Agile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are uncovering better ways of developing software by doing it and helping others do it. Through this work we have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Individuals and interactions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software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comprehensive documentation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collaboration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Responding to change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is value in the items on the right, we value the items on the left more.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6131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#7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0"/>
          <a:ext cx="7467600" cy="357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70260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86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Organizational Hacks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Leadership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819401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70" y="2171700"/>
            <a:ext cx="230357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63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#7: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Organizational Hacks over Leadership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inputs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outputs/outcomes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04800" y="3428950"/>
            <a:ext cx="3298949" cy="1757593"/>
            <a:chOff x="1676400" y="1676400"/>
            <a:chExt cx="5314972" cy="2831678"/>
          </a:xfrm>
        </p:grpSpPr>
        <p:sp>
          <p:nvSpPr>
            <p:cNvPr id="9" name="Rectangle 8"/>
            <p:cNvSpPr/>
            <p:nvPr/>
          </p:nvSpPr>
          <p:spPr>
            <a:xfrm>
              <a:off x="2057400" y="1752600"/>
              <a:ext cx="3124200" cy="21336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76400" y="1676400"/>
              <a:ext cx="5314972" cy="2831678"/>
              <a:chOff x="1676400" y="1676400"/>
              <a:chExt cx="5314972" cy="2831678"/>
            </a:xfrm>
          </p:grpSpPr>
          <p:graphicFrame>
            <p:nvGraphicFramePr>
              <p:cNvPr id="11" name="Diagram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76400" y="1676400"/>
              <a:ext cx="5314972" cy="20688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2004313" y="3962630"/>
                <a:ext cx="3500966" cy="54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Micromanagement</a:t>
                </a:r>
                <a:endParaRPr lang="en-US" sz="1600" b="1" dirty="0"/>
              </a:p>
            </p:txBody>
          </p:sp>
        </p:grp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0" y="3476247"/>
            <a:ext cx="4179374" cy="1800150"/>
            <a:chOff x="1676400" y="4263427"/>
            <a:chExt cx="6733437" cy="2900241"/>
          </a:xfrm>
        </p:grpSpPr>
        <p:sp>
          <p:nvSpPr>
            <p:cNvPr id="14" name="Rectangle 13"/>
            <p:cNvSpPr/>
            <p:nvPr/>
          </p:nvSpPr>
          <p:spPr>
            <a:xfrm>
              <a:off x="4355976" y="4263427"/>
              <a:ext cx="3744416" cy="2133600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aphicFrame>
          <p:nvGraphicFramePr>
            <p:cNvPr id="15" name="Diagram 14"/>
            <p:cNvGraphicFramePr>
              <a:graphicFrameLocks noChangeAspect="1"/>
            </p:cNvGraphicFramePr>
            <p:nvPr>
              <p:extLst/>
            </p:nvPr>
          </p:nvGraphicFramePr>
          <p:xfrm>
            <a:off x="1676400" y="4343400"/>
            <a:ext cx="5314972" cy="20688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6" name="Curved Up Arrow 15"/>
            <p:cNvSpPr>
              <a:spLocks noChangeAspect="1"/>
            </p:cNvSpPr>
            <p:nvPr/>
          </p:nvSpPr>
          <p:spPr>
            <a:xfrm rot="575575" flipH="1" flipV="1">
              <a:off x="4539625" y="4406071"/>
              <a:ext cx="1768505" cy="67437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3842" y="6618220"/>
              <a:ext cx="3380158" cy="54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Agile Leadership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096000" y="4632760"/>
              <a:ext cx="9906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395521" y="5041457"/>
              <a:ext cx="2014316" cy="94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Outputs</a:t>
              </a:r>
            </a:p>
            <a:p>
              <a:r>
                <a:rPr lang="en-US" sz="1600" dirty="0" smtClean="0"/>
                <a:t>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6409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2743200" cy="1818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5" y="3581400"/>
            <a:ext cx="3031435" cy="1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82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Taking sides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Serving the whole team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10053"/>
            <a:ext cx="2851627" cy="2136869"/>
          </a:xfrm>
          <a:prstGeom prst="rect">
            <a:avLst/>
          </a:prstGeom>
        </p:spPr>
      </p:pic>
      <p:sp>
        <p:nvSpPr>
          <p:cNvPr id="6" name="AutoShape 2" descr="Image result for facilitating conflic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47" y="3487886"/>
            <a:ext cx="3088553" cy="20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587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Meetings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Actions &amp; Resolutions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" y="3429000"/>
            <a:ext cx="377952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96049"/>
            <a:ext cx="3425177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414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Certification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3048000" cy="3038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257800" y="3810000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069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895600"/>
            <a:ext cx="2430379" cy="256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Sinner Summary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1001" y="1523996"/>
          <a:ext cx="8610598" cy="4681213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276599"/>
                <a:gridCol w="1219200"/>
                <a:gridCol w="4114799"/>
              </a:tblGrid>
              <a:tr h="83820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Processes and Tools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Individuals and Interactions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1077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Status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Flow of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Strategy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Crap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Craftsmanship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Iterations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Releases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Illusion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Reality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Organizational Hacks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Leadership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4216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Virtuous Path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08610" y="2057401"/>
            <a:ext cx="4251960" cy="3723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Retrospectives</a:t>
            </a:r>
          </a:p>
          <a:p>
            <a:r>
              <a:rPr lang="en-US" dirty="0"/>
              <a:t>Improve </a:t>
            </a:r>
            <a:r>
              <a:rPr lang="en-US" dirty="0" smtClean="0"/>
              <a:t>Incrementally</a:t>
            </a:r>
          </a:p>
          <a:p>
            <a:r>
              <a:rPr lang="en-US" dirty="0" smtClean="0"/>
              <a:t>1-2 Items</a:t>
            </a:r>
          </a:p>
          <a:p>
            <a:r>
              <a:rPr lang="en-US" dirty="0" smtClean="0"/>
              <a:t>Get Coaching as needed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572000" cy="31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04" y="416024"/>
            <a:ext cx="4140200" cy="422176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Contact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104" y="1772816"/>
            <a:ext cx="4648200" cy="4236747"/>
          </a:xfrm>
        </p:spPr>
        <p:txBody>
          <a:bodyPr/>
          <a:lstStyle/>
          <a:p>
            <a:r>
              <a:rPr lang="en-US" dirty="0" smtClean="0"/>
              <a:t>Todd Little</a:t>
            </a:r>
          </a:p>
          <a:p>
            <a:pPr lvl="1"/>
            <a:r>
              <a:rPr lang="en-US" dirty="0" smtClean="0">
                <a:hlinkClick r:id="rId3"/>
              </a:rPr>
              <a:t>todd.little@ihs.com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toddelittle@gmail.com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www.toddlittleweb.com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www.accelinnova.com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www.linkedin.com/in/toddelittle/en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toddelittle</a:t>
            </a:r>
            <a:endParaRPr lang="en-US" dirty="0"/>
          </a:p>
          <a:p>
            <a:pPr marL="401638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51sOIwJFqRL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2202" r="12228"/>
          <a:stretch>
            <a:fillRect/>
          </a:stretch>
        </p:blipFill>
        <p:spPr bwMode="auto">
          <a:xfrm>
            <a:off x="4847208" y="1412776"/>
            <a:ext cx="4045272" cy="5353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7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Thank you!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9080" y="609600"/>
            <a:ext cx="8351520" cy="2042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300000"/>
              </a:lnSpc>
            </a:pPr>
            <a:r>
              <a:rPr lang="en-US" sz="4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Questions?</a:t>
            </a:r>
          </a:p>
          <a:p>
            <a:pPr algn="ctr">
              <a:lnSpc>
                <a:spcPct val="300000"/>
              </a:lnSpc>
            </a:pPr>
            <a:endParaRPr lang="en-US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13" y="2514600"/>
            <a:ext cx="2430379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285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Antipatterns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Jim </a:t>
            </a:r>
            <a:r>
              <a:rPr lang="en-US" sz="2800" b="1" dirty="0" err="1"/>
              <a:t>Coplien</a:t>
            </a:r>
            <a:r>
              <a:rPr lang="en-US" sz="2800" b="1" dirty="0"/>
              <a:t>: </a:t>
            </a:r>
            <a:r>
              <a:rPr lang="en-US" sz="2800" b="1" dirty="0" smtClean="0"/>
              <a:t>“An </a:t>
            </a:r>
            <a:r>
              <a:rPr lang="en-US" sz="2800" b="1" dirty="0"/>
              <a:t>anti-pattern is something that looks like a good idea, but which backfires badly when </a:t>
            </a:r>
            <a:r>
              <a:rPr lang="en-US" sz="2800" b="1" dirty="0" smtClean="0"/>
              <a:t>applied.”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25000" b="18333"/>
          <a:stretch/>
        </p:blipFill>
        <p:spPr>
          <a:xfrm>
            <a:off x="2971800" y="3276600"/>
            <a:ext cx="3276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707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97" t="10000" r="20371" b="25556"/>
          <a:stretch/>
        </p:blipFill>
        <p:spPr>
          <a:xfrm>
            <a:off x="0" y="0"/>
            <a:ext cx="9144000" cy="62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04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Auditor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 are uncovering better ways of auditing software development by forcing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others do it how we tell them. Through this work we have come to value: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individuals and interactions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Comprehensive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working software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customer collaboration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responding to change 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may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value in the items on the right, we have chosen to ignore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them as they are difficult to audit.  We only care about the items on the left and we will make sure that you do too!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6523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Sinner’s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think we know what we are doing.</a:t>
                      </a:r>
                      <a:r>
                        <a:rPr lang="en-US" baseline="0" dirty="0" smtClean="0"/>
                        <a:t>  It looks like a good idea or someone told us that is the best way to do it so we’ll do more of it.  </a:t>
                      </a:r>
                      <a:r>
                        <a:rPr lang="en-US" dirty="0" smtClean="0"/>
                        <a:t>Through this we may have accidentally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Potential 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Virtue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sin is not always a bad idea.  There may be significant value in moderation, but in excess it can be an anti-pattern.  The path the redemption is to look to the virtue.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724400"/>
            <a:ext cx="1609725" cy="16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15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CID OBJECTIVES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808080"/>
      </a:accent1>
      <a:accent2>
        <a:srgbClr val="3390E1"/>
      </a:accent2>
      <a:accent3>
        <a:srgbClr val="FFFFFF"/>
      </a:accent3>
      <a:accent4>
        <a:srgbClr val="000000"/>
      </a:accent4>
      <a:accent5>
        <a:srgbClr val="C0C0C0"/>
      </a:accent5>
      <a:accent6>
        <a:srgbClr val="2D82CC"/>
      </a:accent6>
      <a:hlink>
        <a:srgbClr val="003399"/>
      </a:hlink>
      <a:folHlink>
        <a:srgbClr val="1C146A"/>
      </a:folHlink>
    </a:clrScheme>
    <a:fontScheme name="3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8080"/>
        </a:accent1>
        <a:accent2>
          <a:srgbClr val="3390E1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82CC"/>
        </a:accent6>
        <a:hlink>
          <a:srgbClr val="003399"/>
        </a:hlink>
        <a:folHlink>
          <a:srgbClr val="1C14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rk Image Title Cover">
  <a:themeElements>
    <a:clrScheme name="Dark Image Title Co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rk Image Title Cover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Dark Image Title 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Image Title Co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Image Title Co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Image Title Co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Image Title Co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Image Title Co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Image Title Co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Image Title Co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Image Title Co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Image Title Co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Image Title Co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Image Title Co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st Print ltr_guide_ppt_03_ah_11302010">
  <a:themeElements>
    <a:clrScheme name="Best Print ltr_guide_ppt_03_ah_11302010 2">
      <a:dk1>
        <a:srgbClr val="000000"/>
      </a:dk1>
      <a:lt1>
        <a:srgbClr val="FFFFFF"/>
      </a:lt1>
      <a:dk2>
        <a:srgbClr val="5EB6E4"/>
      </a:dk2>
      <a:lt2>
        <a:srgbClr val="4D4F53"/>
      </a:lt2>
      <a:accent1>
        <a:srgbClr val="D3CD8B"/>
      </a:accent1>
      <a:accent2>
        <a:srgbClr val="7AB800"/>
      </a:accent2>
      <a:accent3>
        <a:srgbClr val="FFFFFF"/>
      </a:accent3>
      <a:accent4>
        <a:srgbClr val="000000"/>
      </a:accent4>
      <a:accent5>
        <a:srgbClr val="E6E3C4"/>
      </a:accent5>
      <a:accent6>
        <a:srgbClr val="6EA600"/>
      </a:accent6>
      <a:hlink>
        <a:srgbClr val="00338D"/>
      </a:hlink>
      <a:folHlink>
        <a:srgbClr val="0083A9"/>
      </a:folHlink>
    </a:clrScheme>
    <a:fontScheme name="Best Print ltr_guide_ppt_03_ah_11302010">
      <a:majorFont>
        <a:latin typeface="Arial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Best Print ltr_guide_ppt_03_ah_11302010 1">
        <a:dk1>
          <a:srgbClr val="000000"/>
        </a:dk1>
        <a:lt1>
          <a:srgbClr val="FFFFFF"/>
        </a:lt1>
        <a:dk2>
          <a:srgbClr val="263C6B"/>
        </a:dk2>
        <a:lt2>
          <a:srgbClr val="ABAFB2"/>
        </a:lt2>
        <a:accent1>
          <a:srgbClr val="6280AF"/>
        </a:accent1>
        <a:accent2>
          <a:srgbClr val="BDD172"/>
        </a:accent2>
        <a:accent3>
          <a:srgbClr val="FFFFFF"/>
        </a:accent3>
        <a:accent4>
          <a:srgbClr val="000000"/>
        </a:accent4>
        <a:accent5>
          <a:srgbClr val="B7C0D4"/>
        </a:accent5>
        <a:accent6>
          <a:srgbClr val="ABBD67"/>
        </a:accent6>
        <a:hlink>
          <a:srgbClr val="C64120"/>
        </a:hlink>
        <a:folHlink>
          <a:srgbClr val="E989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st Print ltr_guide_ppt_03_ah_11302010 2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D3CD8B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6E3C4"/>
        </a:accent5>
        <a:accent6>
          <a:srgbClr val="6EA600"/>
        </a:accent6>
        <a:hlink>
          <a:srgbClr val="00338D"/>
        </a:hlink>
        <a:folHlink>
          <a:srgbClr val="0083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st Print ltr_guide_ppt_03_ah_11302010">
  <a:themeElements>
    <a:clrScheme name="Best Print ltr_guide_ppt_03_ah_11302010 2">
      <a:dk1>
        <a:srgbClr val="000000"/>
      </a:dk1>
      <a:lt1>
        <a:srgbClr val="FFFFFF"/>
      </a:lt1>
      <a:dk2>
        <a:srgbClr val="5EB6E4"/>
      </a:dk2>
      <a:lt2>
        <a:srgbClr val="4D4F53"/>
      </a:lt2>
      <a:accent1>
        <a:srgbClr val="D3CD8B"/>
      </a:accent1>
      <a:accent2>
        <a:srgbClr val="7AB800"/>
      </a:accent2>
      <a:accent3>
        <a:srgbClr val="FFFFFF"/>
      </a:accent3>
      <a:accent4>
        <a:srgbClr val="000000"/>
      </a:accent4>
      <a:accent5>
        <a:srgbClr val="E6E3C4"/>
      </a:accent5>
      <a:accent6>
        <a:srgbClr val="6EA600"/>
      </a:accent6>
      <a:hlink>
        <a:srgbClr val="00338D"/>
      </a:hlink>
      <a:folHlink>
        <a:srgbClr val="0083A9"/>
      </a:folHlink>
    </a:clrScheme>
    <a:fontScheme name="Best Print ltr_guide_ppt_03_ah_11302010">
      <a:majorFont>
        <a:latin typeface="Arial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Best Print ltr_guide_ppt_03_ah_11302010 1">
        <a:dk1>
          <a:srgbClr val="000000"/>
        </a:dk1>
        <a:lt1>
          <a:srgbClr val="FFFFFF"/>
        </a:lt1>
        <a:dk2>
          <a:srgbClr val="263C6B"/>
        </a:dk2>
        <a:lt2>
          <a:srgbClr val="ABAFB2"/>
        </a:lt2>
        <a:accent1>
          <a:srgbClr val="6280AF"/>
        </a:accent1>
        <a:accent2>
          <a:srgbClr val="BDD172"/>
        </a:accent2>
        <a:accent3>
          <a:srgbClr val="FFFFFF"/>
        </a:accent3>
        <a:accent4>
          <a:srgbClr val="000000"/>
        </a:accent4>
        <a:accent5>
          <a:srgbClr val="B7C0D4"/>
        </a:accent5>
        <a:accent6>
          <a:srgbClr val="ABBD67"/>
        </a:accent6>
        <a:hlink>
          <a:srgbClr val="C64120"/>
        </a:hlink>
        <a:folHlink>
          <a:srgbClr val="E989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st Print ltr_guide_ppt_03_ah_11302010 2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D3CD8B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6E3C4"/>
        </a:accent5>
        <a:accent6>
          <a:srgbClr val="6EA600"/>
        </a:accent6>
        <a:hlink>
          <a:srgbClr val="00338D"/>
        </a:hlink>
        <a:folHlink>
          <a:srgbClr val="0083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est Print ltr_guide_ppt_03_ah_11302010">
  <a:themeElements>
    <a:clrScheme name="Best Print ltr_guide_ppt_03_ah_11302010 2">
      <a:dk1>
        <a:srgbClr val="000000"/>
      </a:dk1>
      <a:lt1>
        <a:srgbClr val="FFFFFF"/>
      </a:lt1>
      <a:dk2>
        <a:srgbClr val="5EB6E4"/>
      </a:dk2>
      <a:lt2>
        <a:srgbClr val="4D4F53"/>
      </a:lt2>
      <a:accent1>
        <a:srgbClr val="D3CD8B"/>
      </a:accent1>
      <a:accent2>
        <a:srgbClr val="7AB800"/>
      </a:accent2>
      <a:accent3>
        <a:srgbClr val="FFFFFF"/>
      </a:accent3>
      <a:accent4>
        <a:srgbClr val="000000"/>
      </a:accent4>
      <a:accent5>
        <a:srgbClr val="E6E3C4"/>
      </a:accent5>
      <a:accent6>
        <a:srgbClr val="6EA600"/>
      </a:accent6>
      <a:hlink>
        <a:srgbClr val="00338D"/>
      </a:hlink>
      <a:folHlink>
        <a:srgbClr val="0083A9"/>
      </a:folHlink>
    </a:clrScheme>
    <a:fontScheme name="Best Print ltr_guide_ppt_03_ah_11302010">
      <a:majorFont>
        <a:latin typeface="Arial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Best Print ltr_guide_ppt_03_ah_11302010 1">
        <a:dk1>
          <a:srgbClr val="000000"/>
        </a:dk1>
        <a:lt1>
          <a:srgbClr val="FFFFFF"/>
        </a:lt1>
        <a:dk2>
          <a:srgbClr val="263C6B"/>
        </a:dk2>
        <a:lt2>
          <a:srgbClr val="ABAFB2"/>
        </a:lt2>
        <a:accent1>
          <a:srgbClr val="6280AF"/>
        </a:accent1>
        <a:accent2>
          <a:srgbClr val="BDD172"/>
        </a:accent2>
        <a:accent3>
          <a:srgbClr val="FFFFFF"/>
        </a:accent3>
        <a:accent4>
          <a:srgbClr val="000000"/>
        </a:accent4>
        <a:accent5>
          <a:srgbClr val="B7C0D4"/>
        </a:accent5>
        <a:accent6>
          <a:srgbClr val="ABBD67"/>
        </a:accent6>
        <a:hlink>
          <a:srgbClr val="C64120"/>
        </a:hlink>
        <a:folHlink>
          <a:srgbClr val="E989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st Print ltr_guide_ppt_03_ah_11302010 2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D3CD8B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6E3C4"/>
        </a:accent5>
        <a:accent6>
          <a:srgbClr val="6EA600"/>
        </a:accent6>
        <a:hlink>
          <a:srgbClr val="00338D"/>
        </a:hlink>
        <a:folHlink>
          <a:srgbClr val="0083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2011 CID OBJECTIVES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808080"/>
      </a:accent1>
      <a:accent2>
        <a:srgbClr val="3390E1"/>
      </a:accent2>
      <a:accent3>
        <a:srgbClr val="FFFFFF"/>
      </a:accent3>
      <a:accent4>
        <a:srgbClr val="000000"/>
      </a:accent4>
      <a:accent5>
        <a:srgbClr val="C0C0C0"/>
      </a:accent5>
      <a:accent6>
        <a:srgbClr val="2D82CC"/>
      </a:accent6>
      <a:hlink>
        <a:srgbClr val="003399"/>
      </a:hlink>
      <a:folHlink>
        <a:srgbClr val="1C146A"/>
      </a:folHlink>
    </a:clrScheme>
    <a:fontScheme name="3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8080"/>
        </a:accent1>
        <a:accent2>
          <a:srgbClr val="3390E1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82CC"/>
        </a:accent6>
        <a:hlink>
          <a:srgbClr val="003399"/>
        </a:hlink>
        <a:folHlink>
          <a:srgbClr val="1C14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ShapeData xmlns="http://firmglobal.com/Confirmit/reporting/powerpoint/09-09-2009" xmlns:i="http://www.w3.org/2001/XMLSchema-instance" i:type="TextData">
  <PowerPointShapeId>55160ee4-587c-4475-903e-a5bb7df2b287</PowerPointShapeId>
  <ReportId>b94c3da5-18a5-4450-9ab8-76add9be1f54</ReportId>
  <OriginMode>View</OriginMode>
  <Name>_IHS__Engagement_Report__Title_slide__Text_3</Name>
  <PageId>e2e11c5c-a31d-411c-9a89-4c1a453611cc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B="p6892644 1"&gt;&lt;Arguments&gt;&lt;Arguments&gt;&lt;Argument Key="pHideFilterSummary"&gt;&lt;Argument xsi:type="ParameterValueResponse" ValueId="00000000-0000-0000-0000-000000000000" IsIterator="true" Type="String" StringKeyValue="1" StringValue="1" NumericValue="-79228162514264337593543950335" DateValue="0001-01-01T00:00:00"&gt;&lt;Children /&gt;&lt;/Argument&gt;&lt;/Argument&gt;&lt;Argument Key="pEngQuestionCategory_Pagination"&gt;&lt;Argument xsi:type="ParameterValueResponse" ValueId="00000000-0000-0000-0000-000000000000" IsIterator="false" Type="String" StringKeyValue="engagement" StringValue="engagement" NumericValue="-79228162514264337593543950335" DateValue="0001-01-01T00:00:00" /&gt;&lt;/Argument&gt;&lt;Argument Key="pFilter"&gt;&lt;Argument xsi:type="ParameterValueCollection" ValueId="00000000-0000-0000-0000-000000000000" IsIterator="false"&gt;&lt;Values&gt;&lt;ParameterValue xsi:type="ParameterValueResponse" ValueId="00000000-0000-0000-0000-000000000000" IsIterator="false" Type="String" DisplayValue="Greeley, Daria [Level4Mgr=104]" StringKeyValue="Level4Mgr=104" StringValue="Level4Mgr=104" NumericValue="-79228162514264337593543950335" DateValue="0001-01-01T00:00:00" /&gt;&lt;ParameterValue xsi:type="ParameterValueResponse" ValueId="00000000-0000-0000-0000-000000000000" IsIterator="false" Type="String" DisplayValue="Long, Laura [Level4Mgr=164]" StringKeyValue="Level4Mgr=164" StringValue="Level4Mgr=164" NumericValue="-79228162514264337593543950335" DateValue="0001-01-01T00:00:00" /&gt;&lt;ParameterValue xsi:type="ParameterValueResponse" ValueId="00000000-0000-0000-0000-000000000000" IsIterator="false" Type="String" DisplayValue="Rhodine, Sheri [Level4Mgr=220]" StringKeyValue="Level4Mgr=220" StringValue="Level4Mgr=220" NumericValue="-79228162514264337593543950335" DateValue="0001-01-01T00:00:00" /&gt;&lt;ParameterValue xsi:type="ParameterValueResponse" ValueId="00000000-0000-0000-0000-000000000000" IsIterator="false" Type="String" DisplayValue="Schmidt, Deborah [Level4Mgr=240]" StringKeyValue="Level4Mgr=240" StringValue="Level4Mgr=240" NumericValue="-79228162514264337593543950335" DateValue="0001-01-01T00:00:00" /&gt;&lt;/Values&gt;&lt;/Argument&gt;&lt;/Argument&gt;&lt;Argument Key="pDistribution_ChartType"&gt;&lt;Argument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Key="pChangePerception_ChartType"&gt;&lt;Argument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Key="pDemoEngBehaviors_Pagination"&gt;&lt;Argument xsi:type="ParameterValueResponse" ValueId="00000000-0000-0000-0000-000000000000" IsIterator="false" Type="String" StringKeyValue="age" StringValue="age" NumericValue="-79228162514264337593543950335" DateValue="0001-01-01T00:00:00" /&gt;&lt;/Argument&gt;&lt;Argument Key="pHighLow_IncludeBarChart"&gt;&lt;Argument xsi:type="ParameterValueResponse" ValueId="00000000-0000-0000-0000-000000000000" IsIterator="false" Type="String" StringKeyValue="Y" StringValue="Y" NumericValue="-79228162514264337593543950335" DateValue="0001-01-01T00:00:00" /&gt;&lt;/Argument&gt;&lt;Argument Key="pDrivers_SortBy"&gt;&lt;Argument xsi:type="ParameterValueResponse" ValueId="00000000-0000-0000-0000-000000000000" IsIterator="false" Type="String" StringKeyValue="O" StringValue="O" NumericValue="-79228162514264337593543950335" DateValue="0001-01-01T00:00:00" /&gt;&lt;/Argument&gt;&lt;Argument Key="pDemographicalVariable"&gt;&lt;Argument xsi:type="ParameterValueResponse" ValueId="00000000-0000-0000-0000-000000000000" IsIterator="false" Type="String" StringKeyValue="Location" StringValue="Location" NumericValue="-79228162514264337593543950335" DateValue="0001-01-01T00:00:00" /&gt;&lt;/Argument&gt;&lt;Argument Key="pEngScoreByGroup_ChartType"&gt;&lt;Argument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Key="pIncludeGroupsYesNo"&gt;&lt;Argument xsi:type="ParameterValueResponse" ValueId="00000000-0000-0000-0000-000000000000" IsIterator="false" Type="String" StringKeyValue="N" StringValue="N" NumericValue="-79228162514264337593543950335" DateValue="0001-01-01T00:00:00" /&gt;&lt;/Argument&gt;&lt;Argument Key="pEngScoreByDemo_ChartType"&gt;&lt;Argument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/&gt;&lt;/Argument&gt;&lt;/Arguments&gt;&lt;/Arguments&gt;&lt;D&gt;&lt;Filters /&gt;&lt;/D&gt;&lt;P&gt;&lt;CurrentHierarchyNode Id="1" IsLeaf="false" HasChildren="false"&gt;&lt;Level TableName="IHS" /&gt;&lt;/CurrentHierarchyNode&gt;&lt;NodeType&gt;HierarchyNode&lt;/NodeType&gt;&lt;FormId&gt;node_id&lt;/FormId&gt;&lt;/P&gt;&lt;O&gt;&lt;CurrentHierarchyNode Id="1" IsLeaf="false" HasChildren="true"&gt;&lt;Level TableName="IHS" /&gt;&lt;/CurrentHierarchyNode&gt;&lt;NodeType&gt;HierarchyNode&lt;/NodeType&gt;&lt;FormId&gt;node_id&lt;/FormId&gt;&lt;/O&gt;&lt;/DynamicReportState&gt;</SerializedDynamicReportState>
  <OverrideDynamicReportState>false</OverrideDynamicReportState>
  <TextId>c4d3f7ef-a2cb-45c9-8c58-7f525559b3a2</TextId>
</ShapeDat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ShapeData xmlns="http://firmglobal.com/Confirmit/reporting/powerpoint/09-09-2009" xmlns:i="http://www.w3.org/2001/XMLSchema-instance" i:type="TextData">
  <PowerPointShapeId>ced6c599-6624-41df-b7ca-69800ff9390b</PowerPointShapeId>
  <ReportId>b34f1b3a-c8f0-45b7-8e4a-bd42348156fe</ReportId>
  <OriginMode>View</OriginMode>
  <Name>_IHS_2012_MidYear_Engagement_Survey__Dashboard__Text_1</Name>
  <PageId>55b34e12-cfcd-4fec-b0df-da90563dc83b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B="p20656484 10"&gt;&lt;Arguments&gt;&lt;Arguments&gt;&lt;Argument Key="pHighLow_IncludeBarChart"&gt;&lt;Argument xsi:type="ParameterValueResponse" ValueId="00000000-0000-0000-0000-000000000000" IsIterator="false" Type="String" StringKeyValue="Y" StringValue="Y" NumericValue="-79228162514264337593543950335" DateValue="0001-01-01T00:00:00" /&gt;&lt;/Argument&gt;&lt;Argument Key="pChangePerception_ChartType"&gt;&lt;Argument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Key="pHideFilterSummary"&gt;&lt;Argument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Key="pEngScoreByGroup_ChartType"&gt;&lt;Argument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Key="pIncludeGroupsYesNo"&gt;&lt;Argument xsi:type="ParameterValueResponse" ValueId="00000000-0000-0000-0000-000000000000" IsIterator="false" Type="String" StringKeyValue="N" StringValue="N" NumericValue="-79228162514264337593543950335" DateValue="0001-01-01T00:00:00" /&gt;&lt;/Argument&gt;&lt;Argument Key="pElapsedTime"&gt;&lt;Argument xsi:type="ParameterValueResponse" ValueId="00000000-0000-0000-0000-000000000000" IsIterator="false" Type="String" StringKeyValue="1350400398673_1350400398673" StringValue="1350400398673_1350400398673" NumericValue="-79228162514264337593543950335" DateValue="0001-01-01T00:00:00" /&gt;&lt;/Argument&gt;&lt;Argument Key="pDemographicalVariable"&gt;&lt;Argument xsi:type="ParameterValueResponse" ValueId="00000000-0000-0000-0000-000000000000" IsIterator="false" Type="String" StringKeyValue="D1" StringValue="D1" NumericValue="-79228162514264337593543950335" DateValue="0001-01-01T00:00:00" /&gt;&lt;/Argument&gt;&lt;Argument Key="pDrivers_SortBy"&gt;&lt;Argument xsi:type="ParameterValueResponse" ValueId="00000000-0000-0000-0000-000000000000" IsIterator="false" Type="String" StringKeyValue="O" StringValue="O" NumericValue="-79228162514264337593543950335" DateValue="0001-01-01T00:00:00" /&gt;&lt;/Argument&gt;&lt;Argument Key="pDemoEngBehaviors_Pagination"&gt;&lt;Argument xsi:type="ParameterValueResponse" ValueId="00000000-0000-0000-0000-000000000000" IsIterator="false" Type="String" StringKeyValue="D1" StringValue="D1" NumericValue="-79228162514264337593543950335" DateValue="0001-01-01T00:00:00" /&gt;&lt;/Argument&gt;&lt;Argument Key="pEngScoreByDemo_ChartType"&gt;&lt;Argument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Key="pEngQuestionCategory"&gt;&lt;Argument xsi:type="ParameterValueResponse" ValueId="00000000-0000-0000-0000-000000000000" IsIterator="false" Type="String" StringKeyValue="engagement" StringValue="engagement" NumericValue="-79228162514264337593543950335" DateValue="0001-01-01T00:00:00" /&gt;&lt;/Argument&gt;&lt;Argument Key="pDistribution_ChartType"&gt;&lt;Argument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Key="pEngQuestionCategory_Pagination"&gt;&lt;Argument xsi:type="ParameterValueResponse" ValueId="00000000-0000-0000-0000-000000000000" IsIterator="false" Type="String" StringKeyValue="engagement" StringValue="engagement" NumericValue="-79228162514264337593543950335" DateValue="0001-01-01T00:00:00" /&gt;&lt;/Argument&gt;&lt;/Arguments&gt;&lt;/Arguments&gt;&lt;D&gt;&lt;Filters /&gt;&lt;/D&gt;&lt;P&gt;&lt;CurrentHierarchyNode Id="510R" IsLeaf="false" HasChildren="false"&gt;&lt;Level TableName="IHS DB - 1" /&gt;&lt;/CurrentHierarchyNode&gt;&lt;NodeType&gt;HierarchyNode&lt;/NodeType&gt;&lt;FormId&gt;node_id&lt;/FormId&gt;&lt;/P&gt;&lt;O&gt;&lt;CurrentHierarchyNode Id="510R" IsLeaf="false" HasChildren="false"&gt;&lt;Level TableName="IHS DB - 1" /&gt;&lt;/CurrentHierarchyNode&gt;&lt;NodeType&gt;HierarchyNode&lt;/NodeType&gt;&lt;FormId&gt;node_id&lt;/FormId&gt;&lt;/O&gt;&lt;/DynamicReportState&gt;</SerializedDynamicReportState>
  <OverrideDynamicReportState>false</OverrideDynamicReportState>
  <TextId>99f15c59-6972-4fe0-b9a3-6821ff69954c</TextId>
</ShapeDat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7259829080334D814262E717E4FAEA" ma:contentTypeVersion="0" ma:contentTypeDescription="Create a new document." ma:contentTypeScope="" ma:versionID="9a16afb5c9655abd6063f1048ebc0c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BFE756-D43E-4BBC-911C-2CC228ED29F5}">
  <ds:schemaRefs>
    <ds:schemaRef ds:uri="http://firmglobal.com/Confirmit/reporting/powerpoint/09-09-2009"/>
  </ds:schemaRefs>
</ds:datastoreItem>
</file>

<file path=customXml/itemProps2.xml><?xml version="1.0" encoding="utf-8"?>
<ds:datastoreItem xmlns:ds="http://schemas.openxmlformats.org/officeDocument/2006/customXml" ds:itemID="{EDB10EAE-71E3-41A8-B753-90688B48D6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677EF4-00D8-466C-9EAE-DF76AC8AE5CB}">
  <ds:schemaRefs>
    <ds:schemaRef ds:uri="http://firmglobal.com/Confirmit/reporting/powerpoint/09-09-2009"/>
  </ds:schemaRefs>
</ds:datastoreItem>
</file>

<file path=customXml/itemProps4.xml><?xml version="1.0" encoding="utf-8"?>
<ds:datastoreItem xmlns:ds="http://schemas.openxmlformats.org/officeDocument/2006/customXml" ds:itemID="{EAA5CC51-808B-4B54-BD7A-9B0559041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5.xml><?xml version="1.0" encoding="utf-8"?>
<ds:datastoreItem xmlns:ds="http://schemas.openxmlformats.org/officeDocument/2006/customXml" ds:itemID="{E7A1DBC3-93E4-4B1F-917D-A7AB807A05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7418</TotalTime>
  <Words>1028</Words>
  <Application>Microsoft Office PowerPoint</Application>
  <PresentationFormat>On-screen Show (4:3)</PresentationFormat>
  <Paragraphs>388</Paragraphs>
  <Slides>59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ＭＳ Ｐゴシック</vt:lpstr>
      <vt:lpstr>Arial</vt:lpstr>
      <vt:lpstr>Calibri</vt:lpstr>
      <vt:lpstr>Times</vt:lpstr>
      <vt:lpstr>Wingdings</vt:lpstr>
      <vt:lpstr>2011 CID OBJECTIVES</vt:lpstr>
      <vt:lpstr>Dark Image Title Cover</vt:lpstr>
      <vt:lpstr>Best Print ltr_guide_ppt_03_ah_11302010</vt:lpstr>
      <vt:lpstr>1_Best Print ltr_guide_ppt_03_ah_11302010</vt:lpstr>
      <vt:lpstr>2_Best Print ltr_guide_ppt_03_ah_11302010</vt:lpstr>
      <vt:lpstr>1_2011 CID OBJECTIVES</vt:lpstr>
      <vt:lpstr>7 Sins of Scrum and other Agile Anti-Patterns</vt:lpstr>
      <vt:lpstr>About IHS</vt:lpstr>
      <vt:lpstr>About Todd</vt:lpstr>
      <vt:lpstr>Disclaimer</vt:lpstr>
      <vt:lpstr>Agile Manifesto</vt:lpstr>
      <vt:lpstr>Antipatterns</vt:lpstr>
      <vt:lpstr>PowerPoint Presentation</vt:lpstr>
      <vt:lpstr>Auditor Manifesto</vt:lpstr>
      <vt:lpstr>Sinner’s Manifesto</vt:lpstr>
      <vt:lpstr>Sample Sin </vt:lpstr>
      <vt:lpstr>Heresy</vt:lpstr>
      <vt:lpstr>Potential Sin #1</vt:lpstr>
      <vt:lpstr>PowerPoint Presentation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#2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#3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#4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#5</vt:lpstr>
      <vt:lpstr>Potential Sin #5:  Iterations over Releases</vt:lpstr>
      <vt:lpstr>Potential Sin #5:  Iterations over Releases</vt:lpstr>
      <vt:lpstr>Potential Sin #5:  Iterations over Releases</vt:lpstr>
      <vt:lpstr>Potential Sin #6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#7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The Sinner Summary</vt:lpstr>
      <vt:lpstr>The Virtuous Path</vt:lpstr>
      <vt:lpstr>Contact</vt:lpstr>
      <vt:lpstr>Thank you!</vt:lpstr>
    </vt:vector>
  </TitlesOfParts>
  <Company>IHS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Positioning Template</dc:title>
  <dc:creator>S.Buscemi</dc:creator>
  <cp:lastModifiedBy>Little, Todd</cp:lastModifiedBy>
  <cp:revision>418</cp:revision>
  <cp:lastPrinted>2015-03-19T16:33:04Z</cp:lastPrinted>
  <dcterms:created xsi:type="dcterms:W3CDTF">2010-11-09T20:55:48Z</dcterms:created>
  <dcterms:modified xsi:type="dcterms:W3CDTF">2016-05-31T08:34:25Z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0x010100617259829080334D814262E717E4FAEA</vt:lpwstr>
  </property>
</Properties>
</file>